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notesMasterIdLst>
    <p:notesMasterId r:id="rId29"/>
  </p:notesMasterIdLst>
  <p:sldIdLst>
    <p:sldId id="256" r:id="rId5"/>
    <p:sldId id="257" r:id="rId6"/>
    <p:sldId id="258" r:id="rId7"/>
    <p:sldId id="259" r:id="rId8"/>
    <p:sldId id="272" r:id="rId9"/>
    <p:sldId id="273" r:id="rId10"/>
    <p:sldId id="274" r:id="rId11"/>
    <p:sldId id="275" r:id="rId12"/>
    <p:sldId id="276" r:id="rId13"/>
    <p:sldId id="277" r:id="rId14"/>
    <p:sldId id="278" r:id="rId15"/>
    <p:sldId id="279" r:id="rId16"/>
    <p:sldId id="280" r:id="rId17"/>
    <p:sldId id="264" r:id="rId18"/>
    <p:sldId id="268" r:id="rId19"/>
    <p:sldId id="269" r:id="rId20"/>
    <p:sldId id="262" r:id="rId21"/>
    <p:sldId id="261" r:id="rId22"/>
    <p:sldId id="270" r:id="rId23"/>
    <p:sldId id="271" r:id="rId24"/>
    <p:sldId id="281" r:id="rId25"/>
    <p:sldId id="282" r:id="rId26"/>
    <p:sldId id="283" r:id="rId27"/>
    <p:sldId id="28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15"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BEA6"/>
    <a:srgbClr val="00A3B0"/>
    <a:srgbClr val="FD77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546836-F9C9-4219-8CC0-B4E3D4EB8161}" v="76" dt="2024-01-03T20:32:22.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showGuides="1">
      <p:cViewPr varScale="1">
        <p:scale>
          <a:sx n="68" d="100"/>
          <a:sy n="68" d="100"/>
        </p:scale>
        <p:origin x="84" y="156"/>
      </p:cViewPr>
      <p:guideLst>
        <p:guide orient="horz" pos="2115"/>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atoulie Baldeh (2022866)" userId="376d578e-651e-4a2b-8d46-f96892a82244" providerId="ADAL" clId="{93546836-F9C9-4219-8CC0-B4E3D4EB8161}"/>
    <pc:docChg chg="undo custSel addSld delSld modSld sldOrd modMainMaster">
      <pc:chgData name="Ramatoulie Baldeh (2022866)" userId="376d578e-651e-4a2b-8d46-f96892a82244" providerId="ADAL" clId="{93546836-F9C9-4219-8CC0-B4E3D4EB8161}" dt="2024-01-03T20:34:48.251" v="1723" actId="2696"/>
      <pc:docMkLst>
        <pc:docMk/>
      </pc:docMkLst>
      <pc:sldChg chg="addSp delSp modSp mod setBg setFolMasterObjs">
        <pc:chgData name="Ramatoulie Baldeh (2022866)" userId="376d578e-651e-4a2b-8d46-f96892a82244" providerId="ADAL" clId="{93546836-F9C9-4219-8CC0-B4E3D4EB8161}" dt="2024-01-03T20:19:33.271" v="1673" actId="20577"/>
        <pc:sldMkLst>
          <pc:docMk/>
          <pc:sldMk cId="3058166182" sldId="256"/>
        </pc:sldMkLst>
        <pc:spChg chg="mod">
          <ac:chgData name="Ramatoulie Baldeh (2022866)" userId="376d578e-651e-4a2b-8d46-f96892a82244" providerId="ADAL" clId="{93546836-F9C9-4219-8CC0-B4E3D4EB8161}" dt="2024-01-03T20:19:33.271" v="1673" actId="20577"/>
          <ac:spMkLst>
            <pc:docMk/>
            <pc:sldMk cId="3058166182" sldId="256"/>
            <ac:spMk id="2" creationId="{D4D060C5-A12D-AA48-5418-12FD156058EF}"/>
          </ac:spMkLst>
        </pc:spChg>
        <pc:spChg chg="del mod ord">
          <ac:chgData name="Ramatoulie Baldeh (2022866)" userId="376d578e-651e-4a2b-8d46-f96892a82244" providerId="ADAL" clId="{93546836-F9C9-4219-8CC0-B4E3D4EB8161}" dt="2024-01-03T20:11:41.049" v="1642" actId="478"/>
          <ac:spMkLst>
            <pc:docMk/>
            <pc:sldMk cId="3058166182" sldId="256"/>
            <ac:spMk id="15" creationId="{40ADF50A-1A73-2D0B-68C2-7C86AA00FCE6}"/>
          </ac:spMkLst>
        </pc:spChg>
        <pc:spChg chg="del">
          <ac:chgData name="Ramatoulie Baldeh (2022866)" userId="376d578e-651e-4a2b-8d46-f96892a82244" providerId="ADAL" clId="{93546836-F9C9-4219-8CC0-B4E3D4EB8161}" dt="2024-01-03T20:10:34.970" v="1637" actId="26606"/>
          <ac:spMkLst>
            <pc:docMk/>
            <pc:sldMk cId="3058166182" sldId="256"/>
            <ac:spMk id="17" creationId="{285C6AF3-31BB-C45F-AD4F-409181D24FF5}"/>
          </ac:spMkLst>
        </pc:spChg>
        <pc:spChg chg="add mod">
          <ac:chgData name="Ramatoulie Baldeh (2022866)" userId="376d578e-651e-4a2b-8d46-f96892a82244" providerId="ADAL" clId="{93546836-F9C9-4219-8CC0-B4E3D4EB8161}" dt="2024-01-03T20:12:26.385" v="1647" actId="114"/>
          <ac:spMkLst>
            <pc:docMk/>
            <pc:sldMk cId="3058166182" sldId="256"/>
            <ac:spMk id="23" creationId="{B52C7E96-CFB2-94F3-2C6E-0918C592D2A3}"/>
          </ac:spMkLst>
        </pc:spChg>
        <pc:spChg chg="del">
          <ac:chgData name="Ramatoulie Baldeh (2022866)" userId="376d578e-651e-4a2b-8d46-f96892a82244" providerId="ADAL" clId="{93546836-F9C9-4219-8CC0-B4E3D4EB8161}" dt="2024-01-03T20:10:34.970" v="1637" actId="26606"/>
          <ac:spMkLst>
            <pc:docMk/>
            <pc:sldMk cId="3058166182" sldId="256"/>
            <ac:spMk id="48" creationId="{E20BB609-EF92-42DB-836C-0699A590B5CF}"/>
          </ac:spMkLst>
        </pc:spChg>
        <pc:spChg chg="del">
          <ac:chgData name="Ramatoulie Baldeh (2022866)" userId="376d578e-651e-4a2b-8d46-f96892a82244" providerId="ADAL" clId="{93546836-F9C9-4219-8CC0-B4E3D4EB8161}" dt="2024-01-03T20:10:34.970" v="1637" actId="26606"/>
          <ac:spMkLst>
            <pc:docMk/>
            <pc:sldMk cId="3058166182" sldId="256"/>
            <ac:spMk id="50" creationId="{40FA88D0-E295-4CF3-934C-6423EACEB025}"/>
          </ac:spMkLst>
        </pc:spChg>
        <pc:spChg chg="add">
          <ac:chgData name="Ramatoulie Baldeh (2022866)" userId="376d578e-651e-4a2b-8d46-f96892a82244" providerId="ADAL" clId="{93546836-F9C9-4219-8CC0-B4E3D4EB8161}" dt="2024-01-03T20:10:34.970" v="1637" actId="26606"/>
          <ac:spMkLst>
            <pc:docMk/>
            <pc:sldMk cId="3058166182" sldId="256"/>
            <ac:spMk id="65" creationId="{92B0CFF1-78D7-4A83-A95E-71F9E3831622}"/>
          </ac:spMkLst>
        </pc:spChg>
        <pc:spChg chg="add">
          <ac:chgData name="Ramatoulie Baldeh (2022866)" userId="376d578e-651e-4a2b-8d46-f96892a82244" providerId="ADAL" clId="{93546836-F9C9-4219-8CC0-B4E3D4EB8161}" dt="2024-01-03T20:10:34.970" v="1637" actId="26606"/>
          <ac:spMkLst>
            <pc:docMk/>
            <pc:sldMk cId="3058166182" sldId="256"/>
            <ac:spMk id="67" creationId="{C12927E5-081D-440D-A775-C0AE9DA1E3EC}"/>
          </ac:spMkLst>
        </pc:spChg>
        <pc:picChg chg="add mod">
          <ac:chgData name="Ramatoulie Baldeh (2022866)" userId="376d578e-651e-4a2b-8d46-f96892a82244" providerId="ADAL" clId="{93546836-F9C9-4219-8CC0-B4E3D4EB8161}" dt="2024-01-03T20:11:01.402" v="1639" actId="27614"/>
          <ac:picMkLst>
            <pc:docMk/>
            <pc:sldMk cId="3058166182" sldId="256"/>
            <ac:picMk id="19" creationId="{A8CB8199-B14F-FB93-5915-5FC9ED9B5965}"/>
          </ac:picMkLst>
        </pc:picChg>
        <pc:picChg chg="del mod">
          <ac:chgData name="Ramatoulie Baldeh (2022866)" userId="376d578e-651e-4a2b-8d46-f96892a82244" providerId="ADAL" clId="{93546836-F9C9-4219-8CC0-B4E3D4EB8161}" dt="2024-01-03T20:08:14.266" v="1633" actId="478"/>
          <ac:picMkLst>
            <pc:docMk/>
            <pc:sldMk cId="3058166182" sldId="256"/>
            <ac:picMk id="43" creationId="{C1B0A46B-2B15-440C-286B-10041608BF30}"/>
          </ac:picMkLst>
        </pc:picChg>
        <pc:cxnChg chg="del">
          <ac:chgData name="Ramatoulie Baldeh (2022866)" userId="376d578e-651e-4a2b-8d46-f96892a82244" providerId="ADAL" clId="{93546836-F9C9-4219-8CC0-B4E3D4EB8161}" dt="2024-01-03T20:10:34.970" v="1637" actId="26606"/>
          <ac:cxnSpMkLst>
            <pc:docMk/>
            <pc:sldMk cId="3058166182" sldId="256"/>
            <ac:cxnSpMk id="52" creationId="{8F4E56A8-93D5-4BE3-AE61-84677331AD07}"/>
          </ac:cxnSpMkLst>
        </pc:cxnChg>
        <pc:cxnChg chg="del">
          <ac:chgData name="Ramatoulie Baldeh (2022866)" userId="376d578e-651e-4a2b-8d46-f96892a82244" providerId="ADAL" clId="{93546836-F9C9-4219-8CC0-B4E3D4EB8161}" dt="2024-01-03T20:10:34.970" v="1637" actId="26606"/>
          <ac:cxnSpMkLst>
            <pc:docMk/>
            <pc:sldMk cId="3058166182" sldId="256"/>
            <ac:cxnSpMk id="54" creationId="{BD492A0C-1773-477B-83B5-C707CB057709}"/>
          </ac:cxnSpMkLst>
        </pc:cxnChg>
        <pc:cxnChg chg="add">
          <ac:chgData name="Ramatoulie Baldeh (2022866)" userId="376d578e-651e-4a2b-8d46-f96892a82244" providerId="ADAL" clId="{93546836-F9C9-4219-8CC0-B4E3D4EB8161}" dt="2024-01-03T20:10:34.970" v="1637" actId="26606"/>
          <ac:cxnSpMkLst>
            <pc:docMk/>
            <pc:sldMk cId="3058166182" sldId="256"/>
            <ac:cxnSpMk id="59" creationId="{108D74AC-B125-4E11-BA53-E9E383966DF8}"/>
          </ac:cxnSpMkLst>
        </pc:cxnChg>
        <pc:cxnChg chg="add">
          <ac:chgData name="Ramatoulie Baldeh (2022866)" userId="376d578e-651e-4a2b-8d46-f96892a82244" providerId="ADAL" clId="{93546836-F9C9-4219-8CC0-B4E3D4EB8161}" dt="2024-01-03T20:10:34.970" v="1637" actId="26606"/>
          <ac:cxnSpMkLst>
            <pc:docMk/>
            <pc:sldMk cId="3058166182" sldId="256"/>
            <ac:cxnSpMk id="61" creationId="{9DC76EBE-FB9D-4054-B5D8-19E3EAFE40B2}"/>
          </ac:cxnSpMkLst>
        </pc:cxnChg>
        <pc:cxnChg chg="add">
          <ac:chgData name="Ramatoulie Baldeh (2022866)" userId="376d578e-651e-4a2b-8d46-f96892a82244" providerId="ADAL" clId="{93546836-F9C9-4219-8CC0-B4E3D4EB8161}" dt="2024-01-03T20:10:34.970" v="1637" actId="26606"/>
          <ac:cxnSpMkLst>
            <pc:docMk/>
            <pc:sldMk cId="3058166182" sldId="256"/>
            <ac:cxnSpMk id="63" creationId="{E48FA233-30DB-4D0A-BF51-78D03F79F247}"/>
          </ac:cxnSpMkLst>
        </pc:cxnChg>
        <pc:cxnChg chg="add">
          <ac:chgData name="Ramatoulie Baldeh (2022866)" userId="376d578e-651e-4a2b-8d46-f96892a82244" providerId="ADAL" clId="{93546836-F9C9-4219-8CC0-B4E3D4EB8161}" dt="2024-01-03T20:10:34.970" v="1637" actId="26606"/>
          <ac:cxnSpMkLst>
            <pc:docMk/>
            <pc:sldMk cId="3058166182" sldId="256"/>
            <ac:cxnSpMk id="69" creationId="{22CDD0E7-BDD6-41F4-8AAB-088A2E8D0367}"/>
          </ac:cxnSpMkLst>
        </pc:cxnChg>
        <pc:cxnChg chg="add">
          <ac:chgData name="Ramatoulie Baldeh (2022866)" userId="376d578e-651e-4a2b-8d46-f96892a82244" providerId="ADAL" clId="{93546836-F9C9-4219-8CC0-B4E3D4EB8161}" dt="2024-01-03T20:10:34.970" v="1637" actId="26606"/>
          <ac:cxnSpMkLst>
            <pc:docMk/>
            <pc:sldMk cId="3058166182" sldId="256"/>
            <ac:cxnSpMk id="71" creationId="{C4558310-C928-4426-BFAC-68450D291D0A}"/>
          </ac:cxnSpMkLst>
        </pc:cxnChg>
        <pc:cxnChg chg="add">
          <ac:chgData name="Ramatoulie Baldeh (2022866)" userId="376d578e-651e-4a2b-8d46-f96892a82244" providerId="ADAL" clId="{93546836-F9C9-4219-8CC0-B4E3D4EB8161}" dt="2024-01-03T20:10:34.970" v="1637" actId="26606"/>
          <ac:cxnSpMkLst>
            <pc:docMk/>
            <pc:sldMk cId="3058166182" sldId="256"/>
            <ac:cxnSpMk id="73" creationId="{B58B45F5-E162-4AF7-9E46-A4290969B479}"/>
          </ac:cxnSpMkLst>
        </pc:cxnChg>
      </pc:sldChg>
      <pc:sldChg chg="addSp delSp modSp mod setBg setFolMasterObjs">
        <pc:chgData name="Ramatoulie Baldeh (2022866)" userId="376d578e-651e-4a2b-8d46-f96892a82244" providerId="ADAL" clId="{93546836-F9C9-4219-8CC0-B4E3D4EB8161}" dt="2024-01-03T20:25:00.449" v="1678" actId="26606"/>
        <pc:sldMkLst>
          <pc:docMk/>
          <pc:sldMk cId="3735491491" sldId="257"/>
        </pc:sldMkLst>
        <pc:spChg chg="mod">
          <ac:chgData name="Ramatoulie Baldeh (2022866)" userId="376d578e-651e-4a2b-8d46-f96892a82244" providerId="ADAL" clId="{93546836-F9C9-4219-8CC0-B4E3D4EB8161}" dt="2024-01-03T20:25:00.449" v="1678" actId="26606"/>
          <ac:spMkLst>
            <pc:docMk/>
            <pc:sldMk cId="3735491491" sldId="257"/>
            <ac:spMk id="4" creationId="{95F12BD4-068B-04EB-7E38-1D2E3562D4B7}"/>
          </ac:spMkLst>
        </pc:spChg>
        <pc:spChg chg="mod">
          <ac:chgData name="Ramatoulie Baldeh (2022866)" userId="376d578e-651e-4a2b-8d46-f96892a82244" providerId="ADAL" clId="{93546836-F9C9-4219-8CC0-B4E3D4EB8161}" dt="2024-01-03T20:25:00.449" v="1678" actId="26606"/>
          <ac:spMkLst>
            <pc:docMk/>
            <pc:sldMk cId="3735491491" sldId="257"/>
            <ac:spMk id="15" creationId="{40ADF50A-1A73-2D0B-68C2-7C86AA00FCE6}"/>
          </ac:spMkLst>
        </pc:spChg>
        <pc:spChg chg="del">
          <ac:chgData name="Ramatoulie Baldeh (2022866)" userId="376d578e-651e-4a2b-8d46-f96892a82244" providerId="ADAL" clId="{93546836-F9C9-4219-8CC0-B4E3D4EB8161}" dt="2024-01-03T20:25:00.449" v="1678" actId="26606"/>
          <ac:spMkLst>
            <pc:docMk/>
            <pc:sldMk cId="3735491491" sldId="257"/>
            <ac:spMk id="56" creationId="{92B0CFF1-78D7-4A83-A95E-71F9E3831622}"/>
          </ac:spMkLst>
        </pc:spChg>
        <pc:spChg chg="del">
          <ac:chgData name="Ramatoulie Baldeh (2022866)" userId="376d578e-651e-4a2b-8d46-f96892a82244" providerId="ADAL" clId="{93546836-F9C9-4219-8CC0-B4E3D4EB8161}" dt="2024-01-03T20:25:00.449" v="1678" actId="26606"/>
          <ac:spMkLst>
            <pc:docMk/>
            <pc:sldMk cId="3735491491" sldId="257"/>
            <ac:spMk id="57" creationId="{C34B9DE3-1715-4EE3-99FA-C9BC12F5DBA1}"/>
          </ac:spMkLst>
        </pc:spChg>
        <pc:spChg chg="add">
          <ac:chgData name="Ramatoulie Baldeh (2022866)" userId="376d578e-651e-4a2b-8d46-f96892a82244" providerId="ADAL" clId="{93546836-F9C9-4219-8CC0-B4E3D4EB8161}" dt="2024-01-03T20:25:00.449" v="1678" actId="26606"/>
          <ac:spMkLst>
            <pc:docMk/>
            <pc:sldMk cId="3735491491" sldId="257"/>
            <ac:spMk id="64" creationId="{92B0CFF1-78D7-4A83-A95E-71F9E3831622}"/>
          </ac:spMkLst>
        </pc:spChg>
        <pc:picChg chg="del">
          <ac:chgData name="Ramatoulie Baldeh (2022866)" userId="376d578e-651e-4a2b-8d46-f96892a82244" providerId="ADAL" clId="{93546836-F9C9-4219-8CC0-B4E3D4EB8161}" dt="2024-01-03T20:19:49.370" v="1675" actId="478"/>
          <ac:picMkLst>
            <pc:docMk/>
            <pc:sldMk cId="3735491491" sldId="257"/>
            <ac:picMk id="3" creationId="{19E3CF25-76A4-3E0F-FC11-44808DA6266A}"/>
          </ac:picMkLst>
        </pc:picChg>
        <pc:picChg chg="add mod">
          <ac:chgData name="Ramatoulie Baldeh (2022866)" userId="376d578e-651e-4a2b-8d46-f96892a82244" providerId="ADAL" clId="{93546836-F9C9-4219-8CC0-B4E3D4EB8161}" dt="2024-01-03T20:25:00.449" v="1678" actId="26606"/>
          <ac:picMkLst>
            <pc:docMk/>
            <pc:sldMk cId="3735491491" sldId="257"/>
            <ac:picMk id="5" creationId="{235D0B37-88D7-E88B-D3BC-4CA8ED0DA47E}"/>
          </ac:picMkLst>
        </pc:picChg>
        <pc:picChg chg="del">
          <ac:chgData name="Ramatoulie Baldeh (2022866)" userId="376d578e-651e-4a2b-8d46-f96892a82244" providerId="ADAL" clId="{93546836-F9C9-4219-8CC0-B4E3D4EB8161}" dt="2024-01-03T20:19:46.630" v="1674" actId="478"/>
          <ac:picMkLst>
            <pc:docMk/>
            <pc:sldMk cId="3735491491" sldId="257"/>
            <ac:picMk id="43" creationId="{C1B0A46B-2B15-440C-286B-10041608BF30}"/>
          </ac:picMkLst>
        </pc:picChg>
        <pc:cxnChg chg="del">
          <ac:chgData name="Ramatoulie Baldeh (2022866)" userId="376d578e-651e-4a2b-8d46-f96892a82244" providerId="ADAL" clId="{93546836-F9C9-4219-8CC0-B4E3D4EB8161}" dt="2024-01-03T20:25:00.449" v="1678" actId="26606"/>
          <ac:cxnSpMkLst>
            <pc:docMk/>
            <pc:sldMk cId="3735491491" sldId="257"/>
            <ac:cxnSpMk id="58" creationId="{6108BD3D-CFD0-4A15-ACF6-EBC254CD7CF1}"/>
          </ac:cxnSpMkLst>
        </pc:cxnChg>
        <pc:cxnChg chg="del">
          <ac:chgData name="Ramatoulie Baldeh (2022866)" userId="376d578e-651e-4a2b-8d46-f96892a82244" providerId="ADAL" clId="{93546836-F9C9-4219-8CC0-B4E3D4EB8161}" dt="2024-01-03T20:25:00.449" v="1678" actId="26606"/>
          <ac:cxnSpMkLst>
            <pc:docMk/>
            <pc:sldMk cId="3735491491" sldId="257"/>
            <ac:cxnSpMk id="59" creationId="{DB2019E5-6C31-4640-A135-6BBA7FFCF694}"/>
          </ac:cxnSpMkLst>
        </pc:cxnChg>
        <pc:cxnChg chg="add">
          <ac:chgData name="Ramatoulie Baldeh (2022866)" userId="376d578e-651e-4a2b-8d46-f96892a82244" providerId="ADAL" clId="{93546836-F9C9-4219-8CC0-B4E3D4EB8161}" dt="2024-01-03T20:25:00.449" v="1678" actId="26606"/>
          <ac:cxnSpMkLst>
            <pc:docMk/>
            <pc:sldMk cId="3735491491" sldId="257"/>
            <ac:cxnSpMk id="66" creationId="{E9615127-4E4B-44AE-B157-C50975D41902}"/>
          </ac:cxnSpMkLst>
        </pc:cxnChg>
        <pc:cxnChg chg="add">
          <ac:chgData name="Ramatoulie Baldeh (2022866)" userId="376d578e-651e-4a2b-8d46-f96892a82244" providerId="ADAL" clId="{93546836-F9C9-4219-8CC0-B4E3D4EB8161}" dt="2024-01-03T20:25:00.449" v="1678" actId="26606"/>
          <ac:cxnSpMkLst>
            <pc:docMk/>
            <pc:sldMk cId="3735491491" sldId="257"/>
            <ac:cxnSpMk id="68" creationId="{B607C7DF-2703-4D3B-B500-8182840C0A29}"/>
          </ac:cxnSpMkLst>
        </pc:cxnChg>
      </pc:sldChg>
      <pc:sldChg chg="addSp delSp modSp mod ord setBg setFolMasterObjs">
        <pc:chgData name="Ramatoulie Baldeh (2022866)" userId="376d578e-651e-4a2b-8d46-f96892a82244" providerId="ADAL" clId="{93546836-F9C9-4219-8CC0-B4E3D4EB8161}" dt="2024-01-03T20:30:29.112" v="1696" actId="20577"/>
        <pc:sldMkLst>
          <pc:docMk/>
          <pc:sldMk cId="2825286853" sldId="258"/>
        </pc:sldMkLst>
        <pc:spChg chg="mod">
          <ac:chgData name="Ramatoulie Baldeh (2022866)" userId="376d578e-651e-4a2b-8d46-f96892a82244" providerId="ADAL" clId="{93546836-F9C9-4219-8CC0-B4E3D4EB8161}" dt="2024-01-03T20:29:21.416" v="1682" actId="26606"/>
          <ac:spMkLst>
            <pc:docMk/>
            <pc:sldMk cId="2825286853" sldId="258"/>
            <ac:spMk id="2" creationId="{90CF9BB0-BB2B-3596-68ED-F914237B8121}"/>
          </ac:spMkLst>
        </pc:spChg>
        <pc:spChg chg="mod ord">
          <ac:chgData name="Ramatoulie Baldeh (2022866)" userId="376d578e-651e-4a2b-8d46-f96892a82244" providerId="ADAL" clId="{93546836-F9C9-4219-8CC0-B4E3D4EB8161}" dt="2024-01-03T20:30:29.112" v="1696" actId="20577"/>
          <ac:spMkLst>
            <pc:docMk/>
            <pc:sldMk cId="2825286853" sldId="258"/>
            <ac:spMk id="3" creationId="{658C2CC0-A617-967A-5046-E191C8F6051E}"/>
          </ac:spMkLst>
        </pc:spChg>
        <pc:spChg chg="add del">
          <ac:chgData name="Ramatoulie Baldeh (2022866)" userId="376d578e-651e-4a2b-8d46-f96892a82244" providerId="ADAL" clId="{93546836-F9C9-4219-8CC0-B4E3D4EB8161}" dt="2024-01-03T20:29:21.416" v="1682" actId="26606"/>
          <ac:spMkLst>
            <pc:docMk/>
            <pc:sldMk cId="2825286853" sldId="258"/>
            <ac:spMk id="89" creationId="{92B0CFF1-78D7-4A83-A95E-71F9E3831622}"/>
          </ac:spMkLst>
        </pc:spChg>
        <pc:spChg chg="add del">
          <ac:chgData name="Ramatoulie Baldeh (2022866)" userId="376d578e-651e-4a2b-8d46-f96892a82244" providerId="ADAL" clId="{93546836-F9C9-4219-8CC0-B4E3D4EB8161}" dt="2024-01-03T20:29:21.416" v="1682" actId="26606"/>
          <ac:spMkLst>
            <pc:docMk/>
            <pc:sldMk cId="2825286853" sldId="258"/>
            <ac:spMk id="91" creationId="{28B7ED41-F3D7-4286-AD0B-B4A216D7E1E1}"/>
          </ac:spMkLst>
        </pc:spChg>
        <pc:spChg chg="add del">
          <ac:chgData name="Ramatoulie Baldeh (2022866)" userId="376d578e-651e-4a2b-8d46-f96892a82244" providerId="ADAL" clId="{93546836-F9C9-4219-8CC0-B4E3D4EB8161}" dt="2024-01-03T20:29:21.388" v="1681" actId="26606"/>
          <ac:spMkLst>
            <pc:docMk/>
            <pc:sldMk cId="2825286853" sldId="258"/>
            <ac:spMk id="100" creationId="{92B0CFF1-78D7-4A83-A95E-71F9E3831622}"/>
          </ac:spMkLst>
        </pc:spChg>
        <pc:spChg chg="add del">
          <ac:chgData name="Ramatoulie Baldeh (2022866)" userId="376d578e-651e-4a2b-8d46-f96892a82244" providerId="ADAL" clId="{93546836-F9C9-4219-8CC0-B4E3D4EB8161}" dt="2024-01-03T20:29:21.388" v="1681" actId="26606"/>
          <ac:spMkLst>
            <pc:docMk/>
            <pc:sldMk cId="2825286853" sldId="258"/>
            <ac:spMk id="102" creationId="{C12927E5-081D-440D-A775-C0AE9DA1E3EC}"/>
          </ac:spMkLst>
        </pc:spChg>
        <pc:spChg chg="add">
          <ac:chgData name="Ramatoulie Baldeh (2022866)" userId="376d578e-651e-4a2b-8d46-f96892a82244" providerId="ADAL" clId="{93546836-F9C9-4219-8CC0-B4E3D4EB8161}" dt="2024-01-03T20:29:21.416" v="1682" actId="26606"/>
          <ac:spMkLst>
            <pc:docMk/>
            <pc:sldMk cId="2825286853" sldId="258"/>
            <ac:spMk id="110" creationId="{92B0CFF1-78D7-4A83-A95E-71F9E3831622}"/>
          </ac:spMkLst>
        </pc:spChg>
        <pc:spChg chg="add">
          <ac:chgData name="Ramatoulie Baldeh (2022866)" userId="376d578e-651e-4a2b-8d46-f96892a82244" providerId="ADAL" clId="{93546836-F9C9-4219-8CC0-B4E3D4EB8161}" dt="2024-01-03T20:29:21.416" v="1682" actId="26606"/>
          <ac:spMkLst>
            <pc:docMk/>
            <pc:sldMk cId="2825286853" sldId="258"/>
            <ac:spMk id="111" creationId="{C12927E5-081D-440D-A775-C0AE9DA1E3EC}"/>
          </ac:spMkLst>
        </pc:spChg>
        <pc:picChg chg="add mod">
          <ac:chgData name="Ramatoulie Baldeh (2022866)" userId="376d578e-651e-4a2b-8d46-f96892a82244" providerId="ADAL" clId="{93546836-F9C9-4219-8CC0-B4E3D4EB8161}" dt="2024-01-03T20:29:21.416" v="1682" actId="26606"/>
          <ac:picMkLst>
            <pc:docMk/>
            <pc:sldMk cId="2825286853" sldId="258"/>
            <ac:picMk id="6" creationId="{FA535780-4CD5-E3BD-E5CA-4DFA7113278F}"/>
          </ac:picMkLst>
        </pc:picChg>
        <pc:cxnChg chg="add del">
          <ac:chgData name="Ramatoulie Baldeh (2022866)" userId="376d578e-651e-4a2b-8d46-f96892a82244" providerId="ADAL" clId="{93546836-F9C9-4219-8CC0-B4E3D4EB8161}" dt="2024-01-03T20:29:21.416" v="1682" actId="26606"/>
          <ac:cxnSpMkLst>
            <pc:docMk/>
            <pc:sldMk cId="2825286853" sldId="258"/>
            <ac:cxnSpMk id="93" creationId="{C14F7EC0-B8AC-4E93-A415-71AF71B12A4D}"/>
          </ac:cxnSpMkLst>
        </pc:cxnChg>
        <pc:cxnChg chg="add del">
          <ac:chgData name="Ramatoulie Baldeh (2022866)" userId="376d578e-651e-4a2b-8d46-f96892a82244" providerId="ADAL" clId="{93546836-F9C9-4219-8CC0-B4E3D4EB8161}" dt="2024-01-03T20:29:21.416" v="1682" actId="26606"/>
          <ac:cxnSpMkLst>
            <pc:docMk/>
            <pc:sldMk cId="2825286853" sldId="258"/>
            <ac:cxnSpMk id="95" creationId="{A6F0AD64-835F-42E2-B4C7-47A77348AB99}"/>
          </ac:cxnSpMkLst>
        </pc:cxnChg>
        <pc:cxnChg chg="add del">
          <ac:chgData name="Ramatoulie Baldeh (2022866)" userId="376d578e-651e-4a2b-8d46-f96892a82244" providerId="ADAL" clId="{93546836-F9C9-4219-8CC0-B4E3D4EB8161}" dt="2024-01-03T20:29:21.388" v="1681" actId="26606"/>
          <ac:cxnSpMkLst>
            <pc:docMk/>
            <pc:sldMk cId="2825286853" sldId="258"/>
            <ac:cxnSpMk id="104" creationId="{22CDD0E7-BDD6-41F4-8AAB-088A2E8D0367}"/>
          </ac:cxnSpMkLst>
        </pc:cxnChg>
        <pc:cxnChg chg="add del">
          <ac:chgData name="Ramatoulie Baldeh (2022866)" userId="376d578e-651e-4a2b-8d46-f96892a82244" providerId="ADAL" clId="{93546836-F9C9-4219-8CC0-B4E3D4EB8161}" dt="2024-01-03T20:29:21.388" v="1681" actId="26606"/>
          <ac:cxnSpMkLst>
            <pc:docMk/>
            <pc:sldMk cId="2825286853" sldId="258"/>
            <ac:cxnSpMk id="106" creationId="{C4558310-C928-4426-BFAC-68450D291D0A}"/>
          </ac:cxnSpMkLst>
        </pc:cxnChg>
        <pc:cxnChg chg="add del">
          <ac:chgData name="Ramatoulie Baldeh (2022866)" userId="376d578e-651e-4a2b-8d46-f96892a82244" providerId="ADAL" clId="{93546836-F9C9-4219-8CC0-B4E3D4EB8161}" dt="2024-01-03T20:29:21.388" v="1681" actId="26606"/>
          <ac:cxnSpMkLst>
            <pc:docMk/>
            <pc:sldMk cId="2825286853" sldId="258"/>
            <ac:cxnSpMk id="108" creationId="{B58B45F5-E162-4AF7-9E46-A4290969B479}"/>
          </ac:cxnSpMkLst>
        </pc:cxnChg>
        <pc:cxnChg chg="add">
          <ac:chgData name="Ramatoulie Baldeh (2022866)" userId="376d578e-651e-4a2b-8d46-f96892a82244" providerId="ADAL" clId="{93546836-F9C9-4219-8CC0-B4E3D4EB8161}" dt="2024-01-03T20:29:21.416" v="1682" actId="26606"/>
          <ac:cxnSpMkLst>
            <pc:docMk/>
            <pc:sldMk cId="2825286853" sldId="258"/>
            <ac:cxnSpMk id="112" creationId="{36EF3C03-9B4D-45EB-B96C-994DBE3FEAC6}"/>
          </ac:cxnSpMkLst>
        </pc:cxnChg>
        <pc:cxnChg chg="add">
          <ac:chgData name="Ramatoulie Baldeh (2022866)" userId="376d578e-651e-4a2b-8d46-f96892a82244" providerId="ADAL" clId="{93546836-F9C9-4219-8CC0-B4E3D4EB8161}" dt="2024-01-03T20:29:21.416" v="1682" actId="26606"/>
          <ac:cxnSpMkLst>
            <pc:docMk/>
            <pc:sldMk cId="2825286853" sldId="258"/>
            <ac:cxnSpMk id="113" creationId="{C4558310-C928-4426-BFAC-68450D291D0A}"/>
          </ac:cxnSpMkLst>
        </pc:cxnChg>
        <pc:cxnChg chg="add">
          <ac:chgData name="Ramatoulie Baldeh (2022866)" userId="376d578e-651e-4a2b-8d46-f96892a82244" providerId="ADAL" clId="{93546836-F9C9-4219-8CC0-B4E3D4EB8161}" dt="2024-01-03T20:29:21.416" v="1682" actId="26606"/>
          <ac:cxnSpMkLst>
            <pc:docMk/>
            <pc:sldMk cId="2825286853" sldId="258"/>
            <ac:cxnSpMk id="114" creationId="{49EA91AC-9CE2-4425-BF6B-E2FCBA1A75DD}"/>
          </ac:cxnSpMkLst>
        </pc:cxnChg>
      </pc:sldChg>
      <pc:sldChg chg="addSp delSp modSp mod setBg setFolMasterObjs">
        <pc:chgData name="Ramatoulie Baldeh (2022866)" userId="376d578e-651e-4a2b-8d46-f96892a82244" providerId="ADAL" clId="{93546836-F9C9-4219-8CC0-B4E3D4EB8161}" dt="2024-01-03T20:34:37.863" v="1722" actId="27636"/>
        <pc:sldMkLst>
          <pc:docMk/>
          <pc:sldMk cId="1296631484" sldId="259"/>
        </pc:sldMkLst>
        <pc:spChg chg="mod">
          <ac:chgData name="Ramatoulie Baldeh (2022866)" userId="376d578e-651e-4a2b-8d46-f96892a82244" providerId="ADAL" clId="{93546836-F9C9-4219-8CC0-B4E3D4EB8161}" dt="2024-01-03T20:32:43.071" v="1702" actId="26606"/>
          <ac:spMkLst>
            <pc:docMk/>
            <pc:sldMk cId="1296631484" sldId="259"/>
            <ac:spMk id="4" creationId="{95F12BD4-068B-04EB-7E38-1D2E3562D4B7}"/>
          </ac:spMkLst>
        </pc:spChg>
        <pc:spChg chg="mod">
          <ac:chgData name="Ramatoulie Baldeh (2022866)" userId="376d578e-651e-4a2b-8d46-f96892a82244" providerId="ADAL" clId="{93546836-F9C9-4219-8CC0-B4E3D4EB8161}" dt="2024-01-03T20:34:37.863" v="1722" actId="27636"/>
          <ac:spMkLst>
            <pc:docMk/>
            <pc:sldMk cId="1296631484" sldId="259"/>
            <ac:spMk id="15" creationId="{40ADF50A-1A73-2D0B-68C2-7C86AA00FCE6}"/>
          </ac:spMkLst>
        </pc:spChg>
        <pc:spChg chg="del">
          <ac:chgData name="Ramatoulie Baldeh (2022866)" userId="376d578e-651e-4a2b-8d46-f96892a82244" providerId="ADAL" clId="{93546836-F9C9-4219-8CC0-B4E3D4EB8161}" dt="2024-01-03T20:32:43.071" v="1702" actId="26606"/>
          <ac:spMkLst>
            <pc:docMk/>
            <pc:sldMk cId="1296631484" sldId="259"/>
            <ac:spMk id="85" creationId="{92B0CFF1-78D7-4A83-A95E-71F9E3831622}"/>
          </ac:spMkLst>
        </pc:spChg>
        <pc:spChg chg="del">
          <ac:chgData name="Ramatoulie Baldeh (2022866)" userId="376d578e-651e-4a2b-8d46-f96892a82244" providerId="ADAL" clId="{93546836-F9C9-4219-8CC0-B4E3D4EB8161}" dt="2024-01-03T20:32:43.071" v="1702" actId="26606"/>
          <ac:spMkLst>
            <pc:docMk/>
            <pc:sldMk cId="1296631484" sldId="259"/>
            <ac:spMk id="87" creationId="{C34B9DE3-1715-4EE3-99FA-C9BC12F5DBA1}"/>
          </ac:spMkLst>
        </pc:spChg>
        <pc:spChg chg="add">
          <ac:chgData name="Ramatoulie Baldeh (2022866)" userId="376d578e-651e-4a2b-8d46-f96892a82244" providerId="ADAL" clId="{93546836-F9C9-4219-8CC0-B4E3D4EB8161}" dt="2024-01-03T20:32:43.071" v="1702" actId="26606"/>
          <ac:spMkLst>
            <pc:docMk/>
            <pc:sldMk cId="1296631484" sldId="259"/>
            <ac:spMk id="96" creationId="{92B0CFF1-78D7-4A83-A95E-71F9E3831622}"/>
          </ac:spMkLst>
        </pc:spChg>
        <pc:spChg chg="add">
          <ac:chgData name="Ramatoulie Baldeh (2022866)" userId="376d578e-651e-4a2b-8d46-f96892a82244" providerId="ADAL" clId="{93546836-F9C9-4219-8CC0-B4E3D4EB8161}" dt="2024-01-03T20:32:43.071" v="1702" actId="26606"/>
          <ac:spMkLst>
            <pc:docMk/>
            <pc:sldMk cId="1296631484" sldId="259"/>
            <ac:spMk id="98" creationId="{92DF668E-65D6-46B1-B517-9AC406EE0F41}"/>
          </ac:spMkLst>
        </pc:spChg>
        <pc:picChg chg="add mod">
          <ac:chgData name="Ramatoulie Baldeh (2022866)" userId="376d578e-651e-4a2b-8d46-f96892a82244" providerId="ADAL" clId="{93546836-F9C9-4219-8CC0-B4E3D4EB8161}" dt="2024-01-03T20:32:56.282" v="1703" actId="14100"/>
          <ac:picMkLst>
            <pc:docMk/>
            <pc:sldMk cId="1296631484" sldId="259"/>
            <ac:picMk id="2" creationId="{99FD8754-4080-39D0-F518-B15442653D19}"/>
          </ac:picMkLst>
        </pc:picChg>
        <pc:picChg chg="del">
          <ac:chgData name="Ramatoulie Baldeh (2022866)" userId="376d578e-651e-4a2b-8d46-f96892a82244" providerId="ADAL" clId="{93546836-F9C9-4219-8CC0-B4E3D4EB8161}" dt="2024-01-03T20:31:58.807" v="1698" actId="478"/>
          <ac:picMkLst>
            <pc:docMk/>
            <pc:sldMk cId="1296631484" sldId="259"/>
            <ac:picMk id="3" creationId="{19E3CF25-76A4-3E0F-FC11-44808DA6266A}"/>
          </ac:picMkLst>
        </pc:picChg>
        <pc:picChg chg="del">
          <ac:chgData name="Ramatoulie Baldeh (2022866)" userId="376d578e-651e-4a2b-8d46-f96892a82244" providerId="ADAL" clId="{93546836-F9C9-4219-8CC0-B4E3D4EB8161}" dt="2024-01-03T20:32:18.497" v="1700" actId="478"/>
          <ac:picMkLst>
            <pc:docMk/>
            <pc:sldMk cId="1296631484" sldId="259"/>
            <ac:picMk id="43" creationId="{C1B0A46B-2B15-440C-286B-10041608BF30}"/>
          </ac:picMkLst>
        </pc:picChg>
        <pc:cxnChg chg="del">
          <ac:chgData name="Ramatoulie Baldeh (2022866)" userId="376d578e-651e-4a2b-8d46-f96892a82244" providerId="ADAL" clId="{93546836-F9C9-4219-8CC0-B4E3D4EB8161}" dt="2024-01-03T20:32:43.071" v="1702" actId="26606"/>
          <ac:cxnSpMkLst>
            <pc:docMk/>
            <pc:sldMk cId="1296631484" sldId="259"/>
            <ac:cxnSpMk id="89" creationId="{6108BD3D-CFD0-4A15-ACF6-EBC254CD7CF1}"/>
          </ac:cxnSpMkLst>
        </pc:cxnChg>
        <pc:cxnChg chg="del">
          <ac:chgData name="Ramatoulie Baldeh (2022866)" userId="376d578e-651e-4a2b-8d46-f96892a82244" providerId="ADAL" clId="{93546836-F9C9-4219-8CC0-B4E3D4EB8161}" dt="2024-01-03T20:32:43.071" v="1702" actId="26606"/>
          <ac:cxnSpMkLst>
            <pc:docMk/>
            <pc:sldMk cId="1296631484" sldId="259"/>
            <ac:cxnSpMk id="91" creationId="{DB2019E5-6C31-4640-A135-6BBA7FFCF694}"/>
          </ac:cxnSpMkLst>
        </pc:cxnChg>
        <pc:cxnChg chg="add">
          <ac:chgData name="Ramatoulie Baldeh (2022866)" userId="376d578e-651e-4a2b-8d46-f96892a82244" providerId="ADAL" clId="{93546836-F9C9-4219-8CC0-B4E3D4EB8161}" dt="2024-01-03T20:32:43.071" v="1702" actId="26606"/>
          <ac:cxnSpMkLst>
            <pc:docMk/>
            <pc:sldMk cId="1296631484" sldId="259"/>
            <ac:cxnSpMk id="100" creationId="{924D34B7-3E4E-4E94-805F-CDC43F6BD9C4}"/>
          </ac:cxnSpMkLst>
        </pc:cxnChg>
        <pc:cxnChg chg="add">
          <ac:chgData name="Ramatoulie Baldeh (2022866)" userId="376d578e-651e-4a2b-8d46-f96892a82244" providerId="ADAL" clId="{93546836-F9C9-4219-8CC0-B4E3D4EB8161}" dt="2024-01-03T20:32:43.071" v="1702" actId="26606"/>
          <ac:cxnSpMkLst>
            <pc:docMk/>
            <pc:sldMk cId="1296631484" sldId="259"/>
            <ac:cxnSpMk id="102" creationId="{C4558310-C928-4426-BFAC-68450D291D0A}"/>
          </ac:cxnSpMkLst>
        </pc:cxnChg>
        <pc:cxnChg chg="add">
          <ac:chgData name="Ramatoulie Baldeh (2022866)" userId="376d578e-651e-4a2b-8d46-f96892a82244" providerId="ADAL" clId="{93546836-F9C9-4219-8CC0-B4E3D4EB8161}" dt="2024-01-03T20:32:43.071" v="1702" actId="26606"/>
          <ac:cxnSpMkLst>
            <pc:docMk/>
            <pc:sldMk cId="1296631484" sldId="259"/>
            <ac:cxnSpMk id="104" creationId="{006070AA-FB9E-4C00-B577-2FCC7FA52EB4}"/>
          </ac:cxnSpMkLst>
        </pc:cxnChg>
      </pc:sldChg>
      <pc:sldChg chg="addSp delSp modSp mod ord setBg setFolMasterObjs addAnim delAnim">
        <pc:chgData name="Ramatoulie Baldeh (2022866)" userId="376d578e-651e-4a2b-8d46-f96892a82244" providerId="ADAL" clId="{93546836-F9C9-4219-8CC0-B4E3D4EB8161}" dt="2024-01-02T19:36:56.787" v="883" actId="13926"/>
        <pc:sldMkLst>
          <pc:docMk/>
          <pc:sldMk cId="1852534485" sldId="261"/>
        </pc:sldMkLst>
        <pc:spChg chg="mod">
          <ac:chgData name="Ramatoulie Baldeh (2022866)" userId="376d578e-651e-4a2b-8d46-f96892a82244" providerId="ADAL" clId="{93546836-F9C9-4219-8CC0-B4E3D4EB8161}" dt="2024-01-02T19:14:10.502" v="799" actId="26606"/>
          <ac:spMkLst>
            <pc:docMk/>
            <pc:sldMk cId="1852534485" sldId="261"/>
            <ac:spMk id="2" creationId="{90CF9BB0-BB2B-3596-68ED-F914237B8121}"/>
          </ac:spMkLst>
        </pc:spChg>
        <pc:spChg chg="del mod">
          <ac:chgData name="Ramatoulie Baldeh (2022866)" userId="376d578e-651e-4a2b-8d46-f96892a82244" providerId="ADAL" clId="{93546836-F9C9-4219-8CC0-B4E3D4EB8161}" dt="2024-01-01T19:08:27.455" v="311" actId="26606"/>
          <ac:spMkLst>
            <pc:docMk/>
            <pc:sldMk cId="1852534485" sldId="261"/>
            <ac:spMk id="3" creationId="{658C2CC0-A617-967A-5046-E191C8F6051E}"/>
          </ac:spMkLst>
        </pc:spChg>
        <pc:spChg chg="add del mod">
          <ac:chgData name="Ramatoulie Baldeh (2022866)" userId="376d578e-651e-4a2b-8d46-f96892a82244" providerId="ADAL" clId="{93546836-F9C9-4219-8CC0-B4E3D4EB8161}" dt="2024-01-02T19:00:30.399" v="747" actId="478"/>
          <ac:spMkLst>
            <pc:docMk/>
            <pc:sldMk cId="1852534485" sldId="261"/>
            <ac:spMk id="8" creationId="{F9F85CCE-AEC3-554C-0A5C-837240D1C582}"/>
          </ac:spMkLst>
        </pc:spChg>
        <pc:spChg chg="add del mod">
          <ac:chgData name="Ramatoulie Baldeh (2022866)" userId="376d578e-651e-4a2b-8d46-f96892a82244" providerId="ADAL" clId="{93546836-F9C9-4219-8CC0-B4E3D4EB8161}" dt="2024-01-02T19:02:45.037" v="768" actId="26606"/>
          <ac:spMkLst>
            <pc:docMk/>
            <pc:sldMk cId="1852534485" sldId="261"/>
            <ac:spMk id="10" creationId="{FF574D4C-3F8A-90D7-74C1-76338D0455BC}"/>
          </ac:spMkLst>
        </pc:spChg>
        <pc:spChg chg="add del mod">
          <ac:chgData name="Ramatoulie Baldeh (2022866)" userId="376d578e-651e-4a2b-8d46-f96892a82244" providerId="ADAL" clId="{93546836-F9C9-4219-8CC0-B4E3D4EB8161}" dt="2024-01-02T19:05:00.145" v="787" actId="26606"/>
          <ac:spMkLst>
            <pc:docMk/>
            <pc:sldMk cId="1852534485" sldId="261"/>
            <ac:spMk id="12" creationId="{D4AD0A2C-7811-00ED-D559-CCC42C4F4D7F}"/>
          </ac:spMkLst>
        </pc:spChg>
        <pc:spChg chg="add del mod">
          <ac:chgData name="Ramatoulie Baldeh (2022866)" userId="376d578e-651e-4a2b-8d46-f96892a82244" providerId="ADAL" clId="{93546836-F9C9-4219-8CC0-B4E3D4EB8161}" dt="2024-01-02T19:02:00.115" v="761"/>
          <ac:spMkLst>
            <pc:docMk/>
            <pc:sldMk cId="1852534485" sldId="261"/>
            <ac:spMk id="14" creationId="{5AB8FC5E-39C0-FBE9-D60E-8FA70927F2FC}"/>
          </ac:spMkLst>
        </pc:spChg>
        <pc:spChg chg="add del mod">
          <ac:chgData name="Ramatoulie Baldeh (2022866)" userId="376d578e-651e-4a2b-8d46-f96892a82244" providerId="ADAL" clId="{93546836-F9C9-4219-8CC0-B4E3D4EB8161}" dt="2024-01-02T19:02:00.105" v="759" actId="478"/>
          <ac:spMkLst>
            <pc:docMk/>
            <pc:sldMk cId="1852534485" sldId="261"/>
            <ac:spMk id="16" creationId="{3D4AE2DB-0E81-BBED-FAD2-CD13B6661472}"/>
          </ac:spMkLst>
        </pc:spChg>
        <pc:spChg chg="add del mod">
          <ac:chgData name="Ramatoulie Baldeh (2022866)" userId="376d578e-651e-4a2b-8d46-f96892a82244" providerId="ADAL" clId="{93546836-F9C9-4219-8CC0-B4E3D4EB8161}" dt="2024-01-02T19:02:00.115" v="765"/>
          <ac:spMkLst>
            <pc:docMk/>
            <pc:sldMk cId="1852534485" sldId="261"/>
            <ac:spMk id="18" creationId="{0B3C1E9F-4FF2-DACE-1FC7-3EC150DF1318}"/>
          </ac:spMkLst>
        </pc:spChg>
        <pc:spChg chg="add del mod">
          <ac:chgData name="Ramatoulie Baldeh (2022866)" userId="376d578e-651e-4a2b-8d46-f96892a82244" providerId="ADAL" clId="{93546836-F9C9-4219-8CC0-B4E3D4EB8161}" dt="2024-01-02T19:02:00.115" v="763"/>
          <ac:spMkLst>
            <pc:docMk/>
            <pc:sldMk cId="1852534485" sldId="261"/>
            <ac:spMk id="20" creationId="{5CAD8062-A9CD-7A53-6C51-65815A70BCA5}"/>
          </ac:spMkLst>
        </pc:spChg>
        <pc:spChg chg="add del mod">
          <ac:chgData name="Ramatoulie Baldeh (2022866)" userId="376d578e-651e-4a2b-8d46-f96892a82244" providerId="ADAL" clId="{93546836-F9C9-4219-8CC0-B4E3D4EB8161}" dt="2024-01-02T19:00:44.655" v="750" actId="478"/>
          <ac:spMkLst>
            <pc:docMk/>
            <pc:sldMk cId="1852534485" sldId="261"/>
            <ac:spMk id="22" creationId="{E038A6DC-8A58-C40A-D4AB-DE2F36036000}"/>
          </ac:spMkLst>
        </pc:spChg>
        <pc:spChg chg="add del mod">
          <ac:chgData name="Ramatoulie Baldeh (2022866)" userId="376d578e-651e-4a2b-8d46-f96892a82244" providerId="ADAL" clId="{93546836-F9C9-4219-8CC0-B4E3D4EB8161}" dt="2024-01-02T19:03:25.848" v="778" actId="478"/>
          <ac:spMkLst>
            <pc:docMk/>
            <pc:sldMk cId="1852534485" sldId="261"/>
            <ac:spMk id="24" creationId="{6EA18221-0DAD-6093-323C-6D41C8FA3C7D}"/>
          </ac:spMkLst>
        </pc:spChg>
        <pc:spChg chg="add del mod ord">
          <ac:chgData name="Ramatoulie Baldeh (2022866)" userId="376d578e-651e-4a2b-8d46-f96892a82244" providerId="ADAL" clId="{93546836-F9C9-4219-8CC0-B4E3D4EB8161}" dt="2024-01-02T19:14:23.732" v="801" actId="478"/>
          <ac:spMkLst>
            <pc:docMk/>
            <pc:sldMk cId="1852534485" sldId="261"/>
            <ac:spMk id="27" creationId="{C358A469-EDE3-217A-9D8B-741C2983579B}"/>
          </ac:spMkLst>
        </pc:spChg>
        <pc:spChg chg="add del mod">
          <ac:chgData name="Ramatoulie Baldeh (2022866)" userId="376d578e-651e-4a2b-8d46-f96892a82244" providerId="ADAL" clId="{93546836-F9C9-4219-8CC0-B4E3D4EB8161}" dt="2024-01-02T19:19:21.123" v="813" actId="13926"/>
          <ac:spMkLst>
            <pc:docMk/>
            <pc:sldMk cId="1852534485" sldId="261"/>
            <ac:spMk id="29" creationId="{BEFECA30-3466-5BE8-734F-02DD7FEE55C7}"/>
          </ac:spMkLst>
        </pc:spChg>
        <pc:spChg chg="add mod">
          <ac:chgData name="Ramatoulie Baldeh (2022866)" userId="376d578e-651e-4a2b-8d46-f96892a82244" providerId="ADAL" clId="{93546836-F9C9-4219-8CC0-B4E3D4EB8161}" dt="2024-01-02T19:29:13.260" v="857" actId="1076"/>
          <ac:spMkLst>
            <pc:docMk/>
            <pc:sldMk cId="1852534485" sldId="261"/>
            <ac:spMk id="31" creationId="{F0838E60-5C4E-0BD2-E53C-15BCD11B4DD0}"/>
          </ac:spMkLst>
        </pc:spChg>
        <pc:spChg chg="add mod">
          <ac:chgData name="Ramatoulie Baldeh (2022866)" userId="376d578e-651e-4a2b-8d46-f96892a82244" providerId="ADAL" clId="{93546836-F9C9-4219-8CC0-B4E3D4EB8161}" dt="2024-01-02T19:29:21.826" v="858" actId="1076"/>
          <ac:spMkLst>
            <pc:docMk/>
            <pc:sldMk cId="1852534485" sldId="261"/>
            <ac:spMk id="33" creationId="{39D6CC24-689F-3CC8-2D6E-1C23A9F2B741}"/>
          </ac:spMkLst>
        </pc:spChg>
        <pc:spChg chg="add mod">
          <ac:chgData name="Ramatoulie Baldeh (2022866)" userId="376d578e-651e-4a2b-8d46-f96892a82244" providerId="ADAL" clId="{93546836-F9C9-4219-8CC0-B4E3D4EB8161}" dt="2024-01-02T19:30:54.352" v="861" actId="1076"/>
          <ac:spMkLst>
            <pc:docMk/>
            <pc:sldMk cId="1852534485" sldId="261"/>
            <ac:spMk id="35" creationId="{466381E3-35DC-BD49-CDD2-802985B296B3}"/>
          </ac:spMkLst>
        </pc:spChg>
        <pc:spChg chg="add mod">
          <ac:chgData name="Ramatoulie Baldeh (2022866)" userId="376d578e-651e-4a2b-8d46-f96892a82244" providerId="ADAL" clId="{93546836-F9C9-4219-8CC0-B4E3D4EB8161}" dt="2024-01-02T19:32:29.988" v="877" actId="1076"/>
          <ac:spMkLst>
            <pc:docMk/>
            <pc:sldMk cId="1852534485" sldId="261"/>
            <ac:spMk id="37" creationId="{662D02A3-AC56-428A-E3EA-E84FF92FC23C}"/>
          </ac:spMkLst>
        </pc:spChg>
        <pc:spChg chg="add mod">
          <ac:chgData name="Ramatoulie Baldeh (2022866)" userId="376d578e-651e-4a2b-8d46-f96892a82244" providerId="ADAL" clId="{93546836-F9C9-4219-8CC0-B4E3D4EB8161}" dt="2024-01-02T19:34:47.695" v="880" actId="1076"/>
          <ac:spMkLst>
            <pc:docMk/>
            <pc:sldMk cId="1852534485" sldId="261"/>
            <ac:spMk id="39" creationId="{D3C465BF-B9D5-F515-51C5-0BD282D21E55}"/>
          </ac:spMkLst>
        </pc:spChg>
        <pc:spChg chg="add mod">
          <ac:chgData name="Ramatoulie Baldeh (2022866)" userId="376d578e-651e-4a2b-8d46-f96892a82244" providerId="ADAL" clId="{93546836-F9C9-4219-8CC0-B4E3D4EB8161}" dt="2024-01-02T19:36:56.787" v="883" actId="13926"/>
          <ac:spMkLst>
            <pc:docMk/>
            <pc:sldMk cId="1852534485" sldId="261"/>
            <ac:spMk id="41" creationId="{7924F6A0-D8E0-EAEB-1CC7-23BC0C80BCCE}"/>
          </ac:spMkLst>
        </pc:spChg>
        <pc:spChg chg="del">
          <ac:chgData name="Ramatoulie Baldeh (2022866)" userId="376d578e-651e-4a2b-8d46-f96892a82244" providerId="ADAL" clId="{93546836-F9C9-4219-8CC0-B4E3D4EB8161}" dt="2024-01-01T18:11:10.147" v="285" actId="26606"/>
          <ac:spMkLst>
            <pc:docMk/>
            <pc:sldMk cId="1852534485" sldId="261"/>
            <ac:spMk id="89" creationId="{92B0CFF1-78D7-4A83-A95E-71F9E3831622}"/>
          </ac:spMkLst>
        </pc:spChg>
        <pc:spChg chg="del">
          <ac:chgData name="Ramatoulie Baldeh (2022866)" userId="376d578e-651e-4a2b-8d46-f96892a82244" providerId="ADAL" clId="{93546836-F9C9-4219-8CC0-B4E3D4EB8161}" dt="2024-01-01T18:11:10.147" v="285" actId="26606"/>
          <ac:spMkLst>
            <pc:docMk/>
            <pc:sldMk cId="1852534485" sldId="261"/>
            <ac:spMk id="91" creationId="{28B7ED41-F3D7-4286-AD0B-B4A216D7E1E1}"/>
          </ac:spMkLst>
        </pc:spChg>
        <pc:spChg chg="add del">
          <ac:chgData name="Ramatoulie Baldeh (2022866)" userId="376d578e-651e-4a2b-8d46-f96892a82244" providerId="ADAL" clId="{93546836-F9C9-4219-8CC0-B4E3D4EB8161}" dt="2024-01-01T18:12:39.761" v="299" actId="26606"/>
          <ac:spMkLst>
            <pc:docMk/>
            <pc:sldMk cId="1852534485" sldId="261"/>
            <ac:spMk id="100" creationId="{92B0CFF1-78D7-4A83-A95E-71F9E3831622}"/>
          </ac:spMkLst>
        </pc:spChg>
        <pc:spChg chg="add del">
          <ac:chgData name="Ramatoulie Baldeh (2022866)" userId="376d578e-651e-4a2b-8d46-f96892a82244" providerId="ADAL" clId="{93546836-F9C9-4219-8CC0-B4E3D4EB8161}" dt="2024-01-01T18:12:39.761" v="299" actId="26606"/>
          <ac:spMkLst>
            <pc:docMk/>
            <pc:sldMk cId="1852534485" sldId="261"/>
            <ac:spMk id="102" creationId="{C34B9DE3-1715-4EE3-99FA-C9BC12F5DBA1}"/>
          </ac:spMkLst>
        </pc:spChg>
        <pc:spChg chg="add del">
          <ac:chgData name="Ramatoulie Baldeh (2022866)" userId="376d578e-651e-4a2b-8d46-f96892a82244" providerId="ADAL" clId="{93546836-F9C9-4219-8CC0-B4E3D4EB8161}" dt="2024-01-01T19:08:27.455" v="311" actId="26606"/>
          <ac:spMkLst>
            <pc:docMk/>
            <pc:sldMk cId="1852534485" sldId="261"/>
            <ac:spMk id="111" creationId="{92B0CFF1-78D7-4A83-A95E-71F9E3831622}"/>
          </ac:spMkLst>
        </pc:spChg>
        <pc:spChg chg="add del">
          <ac:chgData name="Ramatoulie Baldeh (2022866)" userId="376d578e-651e-4a2b-8d46-f96892a82244" providerId="ADAL" clId="{93546836-F9C9-4219-8CC0-B4E3D4EB8161}" dt="2024-01-01T19:08:27.455" v="311" actId="26606"/>
          <ac:spMkLst>
            <pc:docMk/>
            <pc:sldMk cId="1852534485" sldId="261"/>
            <ac:spMk id="113" creationId="{C34B9DE3-1715-4EE3-99FA-C9BC12F5DBA1}"/>
          </ac:spMkLst>
        </pc:spChg>
        <pc:spChg chg="add del">
          <ac:chgData name="Ramatoulie Baldeh (2022866)" userId="376d578e-651e-4a2b-8d46-f96892a82244" providerId="ADAL" clId="{93546836-F9C9-4219-8CC0-B4E3D4EB8161}" dt="2024-01-02T19:02:45.037" v="768" actId="26606"/>
          <ac:spMkLst>
            <pc:docMk/>
            <pc:sldMk cId="1852534485" sldId="261"/>
            <ac:spMk id="130" creationId="{B6D694DB-A3FC-4F14-A225-17BEBA4416DA}"/>
          </ac:spMkLst>
        </pc:spChg>
        <pc:spChg chg="add del">
          <ac:chgData name="Ramatoulie Baldeh (2022866)" userId="376d578e-651e-4a2b-8d46-f96892a82244" providerId="ADAL" clId="{93546836-F9C9-4219-8CC0-B4E3D4EB8161}" dt="2024-01-02T19:02:45.037" v="768" actId="26606"/>
          <ac:spMkLst>
            <pc:docMk/>
            <pc:sldMk cId="1852534485" sldId="261"/>
            <ac:spMk id="132" creationId="{6233B4D5-2565-4CC0-A9B1-C9EA9E9DE306}"/>
          </ac:spMkLst>
        </pc:spChg>
        <pc:spChg chg="add del">
          <ac:chgData name="Ramatoulie Baldeh (2022866)" userId="376d578e-651e-4a2b-8d46-f96892a82244" providerId="ADAL" clId="{93546836-F9C9-4219-8CC0-B4E3D4EB8161}" dt="2024-01-02T19:05:00.145" v="787" actId="26606"/>
          <ac:spMkLst>
            <pc:docMk/>
            <pc:sldMk cId="1852534485" sldId="261"/>
            <ac:spMk id="147" creationId="{35F60170-91B4-45F0-B88B-9C07AEC4642C}"/>
          </ac:spMkLst>
        </pc:spChg>
        <pc:spChg chg="add del">
          <ac:chgData name="Ramatoulie Baldeh (2022866)" userId="376d578e-651e-4a2b-8d46-f96892a82244" providerId="ADAL" clId="{93546836-F9C9-4219-8CC0-B4E3D4EB8161}" dt="2024-01-02T19:04:02.378" v="780" actId="26606"/>
          <ac:spMkLst>
            <pc:docMk/>
            <pc:sldMk cId="1852534485" sldId="261"/>
            <ac:spMk id="156" creationId="{92B0CFF1-78D7-4A83-A95E-71F9E3831622}"/>
          </ac:spMkLst>
        </pc:spChg>
        <pc:spChg chg="add del">
          <ac:chgData name="Ramatoulie Baldeh (2022866)" userId="376d578e-651e-4a2b-8d46-f96892a82244" providerId="ADAL" clId="{93546836-F9C9-4219-8CC0-B4E3D4EB8161}" dt="2024-01-02T19:04:36.900" v="782" actId="26606"/>
          <ac:spMkLst>
            <pc:docMk/>
            <pc:sldMk cId="1852534485" sldId="261"/>
            <ac:spMk id="163" creationId="{92B0CFF1-78D7-4A83-A95E-71F9E3831622}"/>
          </ac:spMkLst>
        </pc:spChg>
        <pc:spChg chg="add del">
          <ac:chgData name="Ramatoulie Baldeh (2022866)" userId="376d578e-651e-4a2b-8d46-f96892a82244" providerId="ADAL" clId="{93546836-F9C9-4219-8CC0-B4E3D4EB8161}" dt="2024-01-02T19:04:36.900" v="782" actId="26606"/>
          <ac:spMkLst>
            <pc:docMk/>
            <pc:sldMk cId="1852534485" sldId="261"/>
            <ac:spMk id="165" creationId="{C12927E5-081D-440D-A775-C0AE9DA1E3EC}"/>
          </ac:spMkLst>
        </pc:spChg>
        <pc:spChg chg="add del">
          <ac:chgData name="Ramatoulie Baldeh (2022866)" userId="376d578e-651e-4a2b-8d46-f96892a82244" providerId="ADAL" clId="{93546836-F9C9-4219-8CC0-B4E3D4EB8161}" dt="2024-01-02T19:04:41.779" v="784" actId="26606"/>
          <ac:spMkLst>
            <pc:docMk/>
            <pc:sldMk cId="1852534485" sldId="261"/>
            <ac:spMk id="168" creationId="{92B0CFF1-78D7-4A83-A95E-71F9E3831622}"/>
          </ac:spMkLst>
        </pc:spChg>
        <pc:spChg chg="add del">
          <ac:chgData name="Ramatoulie Baldeh (2022866)" userId="376d578e-651e-4a2b-8d46-f96892a82244" providerId="ADAL" clId="{93546836-F9C9-4219-8CC0-B4E3D4EB8161}" dt="2024-01-02T19:04:59.818" v="786" actId="26606"/>
          <ac:spMkLst>
            <pc:docMk/>
            <pc:sldMk cId="1852534485" sldId="261"/>
            <ac:spMk id="173" creationId="{92B0CFF1-78D7-4A83-A95E-71F9E3831622}"/>
          </ac:spMkLst>
        </pc:spChg>
        <pc:spChg chg="add del">
          <ac:chgData name="Ramatoulie Baldeh (2022866)" userId="376d578e-651e-4a2b-8d46-f96892a82244" providerId="ADAL" clId="{93546836-F9C9-4219-8CC0-B4E3D4EB8161}" dt="2024-01-02T19:14:10.502" v="799" actId="26606"/>
          <ac:spMkLst>
            <pc:docMk/>
            <pc:sldMk cId="1852534485" sldId="261"/>
            <ac:spMk id="177" creationId="{92B0CFF1-78D7-4A83-A95E-71F9E3831622}"/>
          </ac:spMkLst>
        </pc:spChg>
        <pc:spChg chg="add del">
          <ac:chgData name="Ramatoulie Baldeh (2022866)" userId="376d578e-651e-4a2b-8d46-f96892a82244" providerId="ADAL" clId="{93546836-F9C9-4219-8CC0-B4E3D4EB8161}" dt="2024-01-02T19:13:23.732" v="796" actId="26606"/>
          <ac:spMkLst>
            <pc:docMk/>
            <pc:sldMk cId="1852534485" sldId="261"/>
            <ac:spMk id="192" creationId="{C7FE5201-BB98-480C-BADB-207C8F893897}"/>
          </ac:spMkLst>
        </pc:spChg>
        <pc:spChg chg="add del">
          <ac:chgData name="Ramatoulie Baldeh (2022866)" userId="376d578e-651e-4a2b-8d46-f96892a82244" providerId="ADAL" clId="{93546836-F9C9-4219-8CC0-B4E3D4EB8161}" dt="2024-01-02T19:13:23.732" v="796" actId="26606"/>
          <ac:spMkLst>
            <pc:docMk/>
            <pc:sldMk cId="1852534485" sldId="261"/>
            <ac:spMk id="194" creationId="{B65A1411-0C46-4437-890D-A6FADAA96E75}"/>
          </ac:spMkLst>
        </pc:spChg>
        <pc:spChg chg="add del">
          <ac:chgData name="Ramatoulie Baldeh (2022866)" userId="376d578e-651e-4a2b-8d46-f96892a82244" providerId="ADAL" clId="{93546836-F9C9-4219-8CC0-B4E3D4EB8161}" dt="2024-01-02T19:14:10.485" v="798" actId="26606"/>
          <ac:spMkLst>
            <pc:docMk/>
            <pc:sldMk cId="1852534485" sldId="261"/>
            <ac:spMk id="202" creationId="{92B0CFF1-78D7-4A83-A95E-71F9E3831622}"/>
          </ac:spMkLst>
        </pc:spChg>
        <pc:spChg chg="add del">
          <ac:chgData name="Ramatoulie Baldeh (2022866)" userId="376d578e-651e-4a2b-8d46-f96892a82244" providerId="ADAL" clId="{93546836-F9C9-4219-8CC0-B4E3D4EB8161}" dt="2024-01-02T19:14:10.485" v="798" actId="26606"/>
          <ac:spMkLst>
            <pc:docMk/>
            <pc:sldMk cId="1852534485" sldId="261"/>
            <ac:spMk id="203" creationId="{C12927E5-081D-440D-A775-C0AE9DA1E3EC}"/>
          </ac:spMkLst>
        </pc:spChg>
        <pc:spChg chg="add">
          <ac:chgData name="Ramatoulie Baldeh (2022866)" userId="376d578e-651e-4a2b-8d46-f96892a82244" providerId="ADAL" clId="{93546836-F9C9-4219-8CC0-B4E3D4EB8161}" dt="2024-01-02T19:14:10.502" v="799" actId="26606"/>
          <ac:spMkLst>
            <pc:docMk/>
            <pc:sldMk cId="1852534485" sldId="261"/>
            <ac:spMk id="211" creationId="{C7FE5201-BB98-480C-BADB-207C8F893897}"/>
          </ac:spMkLst>
        </pc:spChg>
        <pc:picChg chg="add del mod ord">
          <ac:chgData name="Ramatoulie Baldeh (2022866)" userId="376d578e-651e-4a2b-8d46-f96892a82244" providerId="ADAL" clId="{93546836-F9C9-4219-8CC0-B4E3D4EB8161}" dt="2024-01-02T19:02:40.946" v="767" actId="478"/>
          <ac:picMkLst>
            <pc:docMk/>
            <pc:sldMk cId="1852534485" sldId="261"/>
            <ac:picMk id="6" creationId="{C83E3B84-37A0-EFE0-0AD8-9BFDA3437B0C}"/>
          </ac:picMkLst>
        </pc:picChg>
        <pc:picChg chg="add mod ord">
          <ac:chgData name="Ramatoulie Baldeh (2022866)" userId="376d578e-651e-4a2b-8d46-f96892a82244" providerId="ADAL" clId="{93546836-F9C9-4219-8CC0-B4E3D4EB8161}" dt="2024-01-02T19:27:13.018" v="854" actId="1076"/>
          <ac:picMkLst>
            <pc:docMk/>
            <pc:sldMk cId="1852534485" sldId="261"/>
            <ac:picMk id="25" creationId="{324BF5BB-0F75-EFA3-5D9F-9214E55D29B0}"/>
          </ac:picMkLst>
        </pc:picChg>
        <pc:cxnChg chg="del">
          <ac:chgData name="Ramatoulie Baldeh (2022866)" userId="376d578e-651e-4a2b-8d46-f96892a82244" providerId="ADAL" clId="{93546836-F9C9-4219-8CC0-B4E3D4EB8161}" dt="2024-01-01T18:11:10.147" v="285" actId="26606"/>
          <ac:cxnSpMkLst>
            <pc:docMk/>
            <pc:sldMk cId="1852534485" sldId="261"/>
            <ac:cxnSpMk id="93" creationId="{C14F7EC0-B8AC-4E93-A415-71AF71B12A4D}"/>
          </ac:cxnSpMkLst>
        </pc:cxnChg>
        <pc:cxnChg chg="del">
          <ac:chgData name="Ramatoulie Baldeh (2022866)" userId="376d578e-651e-4a2b-8d46-f96892a82244" providerId="ADAL" clId="{93546836-F9C9-4219-8CC0-B4E3D4EB8161}" dt="2024-01-01T18:11:10.147" v="285" actId="26606"/>
          <ac:cxnSpMkLst>
            <pc:docMk/>
            <pc:sldMk cId="1852534485" sldId="261"/>
            <ac:cxnSpMk id="95" creationId="{A6F0AD64-835F-42E2-B4C7-47A77348AB99}"/>
          </ac:cxnSpMkLst>
        </pc:cxnChg>
        <pc:cxnChg chg="add del">
          <ac:chgData name="Ramatoulie Baldeh (2022866)" userId="376d578e-651e-4a2b-8d46-f96892a82244" providerId="ADAL" clId="{93546836-F9C9-4219-8CC0-B4E3D4EB8161}" dt="2024-01-01T18:12:39.761" v="299" actId="26606"/>
          <ac:cxnSpMkLst>
            <pc:docMk/>
            <pc:sldMk cId="1852534485" sldId="261"/>
            <ac:cxnSpMk id="104" creationId="{6108BD3D-CFD0-4A15-ACF6-EBC254CD7CF1}"/>
          </ac:cxnSpMkLst>
        </pc:cxnChg>
        <pc:cxnChg chg="add del">
          <ac:chgData name="Ramatoulie Baldeh (2022866)" userId="376d578e-651e-4a2b-8d46-f96892a82244" providerId="ADAL" clId="{93546836-F9C9-4219-8CC0-B4E3D4EB8161}" dt="2024-01-01T18:12:39.761" v="299" actId="26606"/>
          <ac:cxnSpMkLst>
            <pc:docMk/>
            <pc:sldMk cId="1852534485" sldId="261"/>
            <ac:cxnSpMk id="106" creationId="{DB2019E5-6C31-4640-A135-6BBA7FFCF694}"/>
          </ac:cxnSpMkLst>
        </pc:cxnChg>
        <pc:cxnChg chg="add del">
          <ac:chgData name="Ramatoulie Baldeh (2022866)" userId="376d578e-651e-4a2b-8d46-f96892a82244" providerId="ADAL" clId="{93546836-F9C9-4219-8CC0-B4E3D4EB8161}" dt="2024-01-01T19:08:27.455" v="311" actId="26606"/>
          <ac:cxnSpMkLst>
            <pc:docMk/>
            <pc:sldMk cId="1852534485" sldId="261"/>
            <ac:cxnSpMk id="115" creationId="{6108BD3D-CFD0-4A15-ACF6-EBC254CD7CF1}"/>
          </ac:cxnSpMkLst>
        </pc:cxnChg>
        <pc:cxnChg chg="add del">
          <ac:chgData name="Ramatoulie Baldeh (2022866)" userId="376d578e-651e-4a2b-8d46-f96892a82244" providerId="ADAL" clId="{93546836-F9C9-4219-8CC0-B4E3D4EB8161}" dt="2024-01-01T19:08:27.455" v="311" actId="26606"/>
          <ac:cxnSpMkLst>
            <pc:docMk/>
            <pc:sldMk cId="1852534485" sldId="261"/>
            <ac:cxnSpMk id="117" creationId="{DB2019E5-6C31-4640-A135-6BBA7FFCF694}"/>
          </ac:cxnSpMkLst>
        </pc:cxnChg>
        <pc:cxnChg chg="add del">
          <ac:chgData name="Ramatoulie Baldeh (2022866)" userId="376d578e-651e-4a2b-8d46-f96892a82244" providerId="ADAL" clId="{93546836-F9C9-4219-8CC0-B4E3D4EB8161}" dt="2024-01-02T19:02:45.037" v="768" actId="26606"/>
          <ac:cxnSpMkLst>
            <pc:docMk/>
            <pc:sldMk cId="1852534485" sldId="261"/>
            <ac:cxnSpMk id="122" creationId="{108D74AC-B125-4E11-BA53-E9E383966DF8}"/>
          </ac:cxnSpMkLst>
        </pc:cxnChg>
        <pc:cxnChg chg="add del">
          <ac:chgData name="Ramatoulie Baldeh (2022866)" userId="376d578e-651e-4a2b-8d46-f96892a82244" providerId="ADAL" clId="{93546836-F9C9-4219-8CC0-B4E3D4EB8161}" dt="2024-01-02T19:02:45.037" v="768" actId="26606"/>
          <ac:cxnSpMkLst>
            <pc:docMk/>
            <pc:sldMk cId="1852534485" sldId="261"/>
            <ac:cxnSpMk id="124" creationId="{9DC76EBE-FB9D-4054-B5D8-19E3EAFE40B2}"/>
          </ac:cxnSpMkLst>
        </pc:cxnChg>
        <pc:cxnChg chg="add del">
          <ac:chgData name="Ramatoulie Baldeh (2022866)" userId="376d578e-651e-4a2b-8d46-f96892a82244" providerId="ADAL" clId="{93546836-F9C9-4219-8CC0-B4E3D4EB8161}" dt="2024-01-02T19:02:45.037" v="768" actId="26606"/>
          <ac:cxnSpMkLst>
            <pc:docMk/>
            <pc:sldMk cId="1852534485" sldId="261"/>
            <ac:cxnSpMk id="126" creationId="{E48FA233-30DB-4D0A-BF51-78D03F79F247}"/>
          </ac:cxnSpMkLst>
        </pc:cxnChg>
        <pc:cxnChg chg="add del">
          <ac:chgData name="Ramatoulie Baldeh (2022866)" userId="376d578e-651e-4a2b-8d46-f96892a82244" providerId="ADAL" clId="{93546836-F9C9-4219-8CC0-B4E3D4EB8161}" dt="2024-01-02T19:02:45.037" v="768" actId="26606"/>
          <ac:cxnSpMkLst>
            <pc:docMk/>
            <pc:sldMk cId="1852534485" sldId="261"/>
            <ac:cxnSpMk id="128" creationId="{A2EFA84C-D756-4DC7-AA46-68D776F37FA4}"/>
          </ac:cxnSpMkLst>
        </pc:cxnChg>
        <pc:cxnChg chg="add del">
          <ac:chgData name="Ramatoulie Baldeh (2022866)" userId="376d578e-651e-4a2b-8d46-f96892a82244" providerId="ADAL" clId="{93546836-F9C9-4219-8CC0-B4E3D4EB8161}" dt="2024-01-02T19:02:45.037" v="768" actId="26606"/>
          <ac:cxnSpMkLst>
            <pc:docMk/>
            <pc:sldMk cId="1852534485" sldId="261"/>
            <ac:cxnSpMk id="134" creationId="{6D02D326-F829-4915-A540-3A4D5ADFC3D5}"/>
          </ac:cxnSpMkLst>
        </pc:cxnChg>
        <pc:cxnChg chg="add del">
          <ac:chgData name="Ramatoulie Baldeh (2022866)" userId="376d578e-651e-4a2b-8d46-f96892a82244" providerId="ADAL" clId="{93546836-F9C9-4219-8CC0-B4E3D4EB8161}" dt="2024-01-02T19:02:45.037" v="768" actId="26606"/>
          <ac:cxnSpMkLst>
            <pc:docMk/>
            <pc:sldMk cId="1852534485" sldId="261"/>
            <ac:cxnSpMk id="136" creationId="{D528E080-CC35-4F6C-9D3C-949904DC4D5F}"/>
          </ac:cxnSpMkLst>
        </pc:cxnChg>
        <pc:cxnChg chg="add del">
          <ac:chgData name="Ramatoulie Baldeh (2022866)" userId="376d578e-651e-4a2b-8d46-f96892a82244" providerId="ADAL" clId="{93546836-F9C9-4219-8CC0-B4E3D4EB8161}" dt="2024-01-02T19:05:00.145" v="787" actId="26606"/>
          <ac:cxnSpMkLst>
            <pc:docMk/>
            <pc:sldMk cId="1852534485" sldId="261"/>
            <ac:cxnSpMk id="141" creationId="{108D74AC-B125-4E11-BA53-E9E383966DF8}"/>
          </ac:cxnSpMkLst>
        </pc:cxnChg>
        <pc:cxnChg chg="add del">
          <ac:chgData name="Ramatoulie Baldeh (2022866)" userId="376d578e-651e-4a2b-8d46-f96892a82244" providerId="ADAL" clId="{93546836-F9C9-4219-8CC0-B4E3D4EB8161}" dt="2024-01-02T19:05:00.145" v="787" actId="26606"/>
          <ac:cxnSpMkLst>
            <pc:docMk/>
            <pc:sldMk cId="1852534485" sldId="261"/>
            <ac:cxnSpMk id="143" creationId="{9DC76EBE-FB9D-4054-B5D8-19E3EAFE40B2}"/>
          </ac:cxnSpMkLst>
        </pc:cxnChg>
        <pc:cxnChg chg="add del">
          <ac:chgData name="Ramatoulie Baldeh (2022866)" userId="376d578e-651e-4a2b-8d46-f96892a82244" providerId="ADAL" clId="{93546836-F9C9-4219-8CC0-B4E3D4EB8161}" dt="2024-01-02T19:05:00.145" v="787" actId="26606"/>
          <ac:cxnSpMkLst>
            <pc:docMk/>
            <pc:sldMk cId="1852534485" sldId="261"/>
            <ac:cxnSpMk id="145" creationId="{A2EFA84C-D756-4DC7-AA46-68D776F37FA4}"/>
          </ac:cxnSpMkLst>
        </pc:cxnChg>
        <pc:cxnChg chg="add del">
          <ac:chgData name="Ramatoulie Baldeh (2022866)" userId="376d578e-651e-4a2b-8d46-f96892a82244" providerId="ADAL" clId="{93546836-F9C9-4219-8CC0-B4E3D4EB8161}" dt="2024-01-02T19:05:00.145" v="787" actId="26606"/>
          <ac:cxnSpMkLst>
            <pc:docMk/>
            <pc:sldMk cId="1852534485" sldId="261"/>
            <ac:cxnSpMk id="149" creationId="{2C84CC28-1690-471E-9AE2-3198EB86316B}"/>
          </ac:cxnSpMkLst>
        </pc:cxnChg>
        <pc:cxnChg chg="add del">
          <ac:chgData name="Ramatoulie Baldeh (2022866)" userId="376d578e-651e-4a2b-8d46-f96892a82244" providerId="ADAL" clId="{93546836-F9C9-4219-8CC0-B4E3D4EB8161}" dt="2024-01-02T19:05:00.145" v="787" actId="26606"/>
          <ac:cxnSpMkLst>
            <pc:docMk/>
            <pc:sldMk cId="1852534485" sldId="261"/>
            <ac:cxnSpMk id="151" creationId="{526E6137-4B85-4A65-BCC4-9BAB3D0DAE71}"/>
          </ac:cxnSpMkLst>
        </pc:cxnChg>
        <pc:cxnChg chg="add del">
          <ac:chgData name="Ramatoulie Baldeh (2022866)" userId="376d578e-651e-4a2b-8d46-f96892a82244" providerId="ADAL" clId="{93546836-F9C9-4219-8CC0-B4E3D4EB8161}" dt="2024-01-02T19:04:02.378" v="780" actId="26606"/>
          <ac:cxnSpMkLst>
            <pc:docMk/>
            <pc:sldMk cId="1852534485" sldId="261"/>
            <ac:cxnSpMk id="158" creationId="{E9615127-4E4B-44AE-B157-C50975D41902}"/>
          </ac:cxnSpMkLst>
        </pc:cxnChg>
        <pc:cxnChg chg="add del">
          <ac:chgData name="Ramatoulie Baldeh (2022866)" userId="376d578e-651e-4a2b-8d46-f96892a82244" providerId="ADAL" clId="{93546836-F9C9-4219-8CC0-B4E3D4EB8161}" dt="2024-01-02T19:04:02.378" v="780" actId="26606"/>
          <ac:cxnSpMkLst>
            <pc:docMk/>
            <pc:sldMk cId="1852534485" sldId="261"/>
            <ac:cxnSpMk id="160" creationId="{B607C7DF-2703-4D3B-B500-8182840C0A29}"/>
          </ac:cxnSpMkLst>
        </pc:cxnChg>
        <pc:cxnChg chg="add del">
          <ac:chgData name="Ramatoulie Baldeh (2022866)" userId="376d578e-651e-4a2b-8d46-f96892a82244" providerId="ADAL" clId="{93546836-F9C9-4219-8CC0-B4E3D4EB8161}" dt="2024-01-02T19:04:36.900" v="782" actId="26606"/>
          <ac:cxnSpMkLst>
            <pc:docMk/>
            <pc:sldMk cId="1852534485" sldId="261"/>
            <ac:cxnSpMk id="162" creationId="{C4558310-C928-4426-BFAC-68450D291D0A}"/>
          </ac:cxnSpMkLst>
        </pc:cxnChg>
        <pc:cxnChg chg="add del">
          <ac:chgData name="Ramatoulie Baldeh (2022866)" userId="376d578e-651e-4a2b-8d46-f96892a82244" providerId="ADAL" clId="{93546836-F9C9-4219-8CC0-B4E3D4EB8161}" dt="2024-01-02T19:04:36.900" v="782" actId="26606"/>
          <ac:cxnSpMkLst>
            <pc:docMk/>
            <pc:sldMk cId="1852534485" sldId="261"/>
            <ac:cxnSpMk id="164" creationId="{B58B45F5-E162-4AF7-9E46-A4290969B479}"/>
          </ac:cxnSpMkLst>
        </pc:cxnChg>
        <pc:cxnChg chg="add del">
          <ac:chgData name="Ramatoulie Baldeh (2022866)" userId="376d578e-651e-4a2b-8d46-f96892a82244" providerId="ADAL" clId="{93546836-F9C9-4219-8CC0-B4E3D4EB8161}" dt="2024-01-02T19:04:36.900" v="782" actId="26606"/>
          <ac:cxnSpMkLst>
            <pc:docMk/>
            <pc:sldMk cId="1852534485" sldId="261"/>
            <ac:cxnSpMk id="166" creationId="{22CDD0E7-BDD6-41F4-8AAB-088A2E8D0367}"/>
          </ac:cxnSpMkLst>
        </pc:cxnChg>
        <pc:cxnChg chg="add del">
          <ac:chgData name="Ramatoulie Baldeh (2022866)" userId="376d578e-651e-4a2b-8d46-f96892a82244" providerId="ADAL" clId="{93546836-F9C9-4219-8CC0-B4E3D4EB8161}" dt="2024-01-02T19:04:41.779" v="784" actId="26606"/>
          <ac:cxnSpMkLst>
            <pc:docMk/>
            <pc:sldMk cId="1852534485" sldId="261"/>
            <ac:cxnSpMk id="169" creationId="{F00AD4F8-E8E5-4783-B7A9-DBB6EF2611AA}"/>
          </ac:cxnSpMkLst>
        </pc:cxnChg>
        <pc:cxnChg chg="add del">
          <ac:chgData name="Ramatoulie Baldeh (2022866)" userId="376d578e-651e-4a2b-8d46-f96892a82244" providerId="ADAL" clId="{93546836-F9C9-4219-8CC0-B4E3D4EB8161}" dt="2024-01-02T19:04:41.779" v="784" actId="26606"/>
          <ac:cxnSpMkLst>
            <pc:docMk/>
            <pc:sldMk cId="1852534485" sldId="261"/>
            <ac:cxnSpMk id="170" creationId="{4105C5B1-BB24-4A5C-87B3-3B75CD259422}"/>
          </ac:cxnSpMkLst>
        </pc:cxnChg>
        <pc:cxnChg chg="add del">
          <ac:chgData name="Ramatoulie Baldeh (2022866)" userId="376d578e-651e-4a2b-8d46-f96892a82244" providerId="ADAL" clId="{93546836-F9C9-4219-8CC0-B4E3D4EB8161}" dt="2024-01-02T19:04:41.779" v="784" actId="26606"/>
          <ac:cxnSpMkLst>
            <pc:docMk/>
            <pc:sldMk cId="1852534485" sldId="261"/>
            <ac:cxnSpMk id="171" creationId="{30B47AB4-2CE5-448F-8623-C07F28D2C9B4}"/>
          </ac:cxnSpMkLst>
        </pc:cxnChg>
        <pc:cxnChg chg="add del">
          <ac:chgData name="Ramatoulie Baldeh (2022866)" userId="376d578e-651e-4a2b-8d46-f96892a82244" providerId="ADAL" clId="{93546836-F9C9-4219-8CC0-B4E3D4EB8161}" dt="2024-01-02T19:04:59.818" v="786" actId="26606"/>
          <ac:cxnSpMkLst>
            <pc:docMk/>
            <pc:sldMk cId="1852534485" sldId="261"/>
            <ac:cxnSpMk id="174" creationId="{DB63508B-F47F-438E-BED2-0A8A8E2FB57D}"/>
          </ac:cxnSpMkLst>
        </pc:cxnChg>
        <pc:cxnChg chg="add del">
          <ac:chgData name="Ramatoulie Baldeh (2022866)" userId="376d578e-651e-4a2b-8d46-f96892a82244" providerId="ADAL" clId="{93546836-F9C9-4219-8CC0-B4E3D4EB8161}" dt="2024-01-02T19:04:59.818" v="786" actId="26606"/>
          <ac:cxnSpMkLst>
            <pc:docMk/>
            <pc:sldMk cId="1852534485" sldId="261"/>
            <ac:cxnSpMk id="175" creationId="{292D5B16-1A4B-49B6-8647-332D7BF2BED0}"/>
          </ac:cxnSpMkLst>
        </pc:cxnChg>
        <pc:cxnChg chg="add del">
          <ac:chgData name="Ramatoulie Baldeh (2022866)" userId="376d578e-651e-4a2b-8d46-f96892a82244" providerId="ADAL" clId="{93546836-F9C9-4219-8CC0-B4E3D4EB8161}" dt="2024-01-02T19:14:10.502" v="799" actId="26606"/>
          <ac:cxnSpMkLst>
            <pc:docMk/>
            <pc:sldMk cId="1852534485" sldId="261"/>
            <ac:cxnSpMk id="178" creationId="{6F9D4A57-BD34-46D7-A145-EA1AE7046146}"/>
          </ac:cxnSpMkLst>
        </pc:cxnChg>
        <pc:cxnChg chg="add del">
          <ac:chgData name="Ramatoulie Baldeh (2022866)" userId="376d578e-651e-4a2b-8d46-f96892a82244" providerId="ADAL" clId="{93546836-F9C9-4219-8CC0-B4E3D4EB8161}" dt="2024-01-02T19:14:10.502" v="799" actId="26606"/>
          <ac:cxnSpMkLst>
            <pc:docMk/>
            <pc:sldMk cId="1852534485" sldId="261"/>
            <ac:cxnSpMk id="179" creationId="{8ADA513F-B70D-4972-B24A-65F26C0AECC2}"/>
          </ac:cxnSpMkLst>
        </pc:cxnChg>
        <pc:cxnChg chg="add del">
          <ac:chgData name="Ramatoulie Baldeh (2022866)" userId="376d578e-651e-4a2b-8d46-f96892a82244" providerId="ADAL" clId="{93546836-F9C9-4219-8CC0-B4E3D4EB8161}" dt="2024-01-02T19:13:23.732" v="796" actId="26606"/>
          <ac:cxnSpMkLst>
            <pc:docMk/>
            <pc:sldMk cId="1852534485" sldId="261"/>
            <ac:cxnSpMk id="184" creationId="{108D74AC-B125-4E11-BA53-E9E383966DF8}"/>
          </ac:cxnSpMkLst>
        </pc:cxnChg>
        <pc:cxnChg chg="add del">
          <ac:chgData name="Ramatoulie Baldeh (2022866)" userId="376d578e-651e-4a2b-8d46-f96892a82244" providerId="ADAL" clId="{93546836-F9C9-4219-8CC0-B4E3D4EB8161}" dt="2024-01-02T19:13:23.732" v="796" actId="26606"/>
          <ac:cxnSpMkLst>
            <pc:docMk/>
            <pc:sldMk cId="1852534485" sldId="261"/>
            <ac:cxnSpMk id="186" creationId="{9DC76EBE-FB9D-4054-B5D8-19E3EAFE40B2}"/>
          </ac:cxnSpMkLst>
        </pc:cxnChg>
        <pc:cxnChg chg="add del">
          <ac:chgData name="Ramatoulie Baldeh (2022866)" userId="376d578e-651e-4a2b-8d46-f96892a82244" providerId="ADAL" clId="{93546836-F9C9-4219-8CC0-B4E3D4EB8161}" dt="2024-01-02T19:13:23.732" v="796" actId="26606"/>
          <ac:cxnSpMkLst>
            <pc:docMk/>
            <pc:sldMk cId="1852534485" sldId="261"/>
            <ac:cxnSpMk id="188" creationId="{E48FA233-30DB-4D0A-BF51-78D03F79F247}"/>
          </ac:cxnSpMkLst>
        </pc:cxnChg>
        <pc:cxnChg chg="add del">
          <ac:chgData name="Ramatoulie Baldeh (2022866)" userId="376d578e-651e-4a2b-8d46-f96892a82244" providerId="ADAL" clId="{93546836-F9C9-4219-8CC0-B4E3D4EB8161}" dt="2024-01-02T19:13:23.732" v="796" actId="26606"/>
          <ac:cxnSpMkLst>
            <pc:docMk/>
            <pc:sldMk cId="1852534485" sldId="261"/>
            <ac:cxnSpMk id="190" creationId="{A2EFA84C-D756-4DC7-AA46-68D776F37FA4}"/>
          </ac:cxnSpMkLst>
        </pc:cxnChg>
        <pc:cxnChg chg="add del">
          <ac:chgData name="Ramatoulie Baldeh (2022866)" userId="376d578e-651e-4a2b-8d46-f96892a82244" providerId="ADAL" clId="{93546836-F9C9-4219-8CC0-B4E3D4EB8161}" dt="2024-01-02T19:13:23.732" v="796" actId="26606"/>
          <ac:cxnSpMkLst>
            <pc:docMk/>
            <pc:sldMk cId="1852534485" sldId="261"/>
            <ac:cxnSpMk id="196" creationId="{5600D858-9844-4B2A-9D38-77BD00EC4536}"/>
          </ac:cxnSpMkLst>
        </pc:cxnChg>
        <pc:cxnChg chg="add del">
          <ac:chgData name="Ramatoulie Baldeh (2022866)" userId="376d578e-651e-4a2b-8d46-f96892a82244" providerId="ADAL" clId="{93546836-F9C9-4219-8CC0-B4E3D4EB8161}" dt="2024-01-02T19:13:23.732" v="796" actId="26606"/>
          <ac:cxnSpMkLst>
            <pc:docMk/>
            <pc:sldMk cId="1852534485" sldId="261"/>
            <ac:cxnSpMk id="198" creationId="{F89C6C02-EDA3-4D0B-9C4E-AAE0F2C7D51D}"/>
          </ac:cxnSpMkLst>
        </pc:cxnChg>
        <pc:cxnChg chg="add del">
          <ac:chgData name="Ramatoulie Baldeh (2022866)" userId="376d578e-651e-4a2b-8d46-f96892a82244" providerId="ADAL" clId="{93546836-F9C9-4219-8CC0-B4E3D4EB8161}" dt="2024-01-02T19:13:23.732" v="796" actId="26606"/>
          <ac:cxnSpMkLst>
            <pc:docMk/>
            <pc:sldMk cId="1852534485" sldId="261"/>
            <ac:cxnSpMk id="200" creationId="{7818025D-200B-4542-8AF9-7D9B2FFE6F79}"/>
          </ac:cxnSpMkLst>
        </pc:cxnChg>
        <pc:cxnChg chg="add del">
          <ac:chgData name="Ramatoulie Baldeh (2022866)" userId="376d578e-651e-4a2b-8d46-f96892a82244" providerId="ADAL" clId="{93546836-F9C9-4219-8CC0-B4E3D4EB8161}" dt="2024-01-02T19:14:10.485" v="798" actId="26606"/>
          <ac:cxnSpMkLst>
            <pc:docMk/>
            <pc:sldMk cId="1852534485" sldId="261"/>
            <ac:cxnSpMk id="204" creationId="{22CDD0E7-BDD6-41F4-8AAB-088A2E8D0367}"/>
          </ac:cxnSpMkLst>
        </pc:cxnChg>
        <pc:cxnChg chg="add del">
          <ac:chgData name="Ramatoulie Baldeh (2022866)" userId="376d578e-651e-4a2b-8d46-f96892a82244" providerId="ADAL" clId="{93546836-F9C9-4219-8CC0-B4E3D4EB8161}" dt="2024-01-02T19:14:10.485" v="798" actId="26606"/>
          <ac:cxnSpMkLst>
            <pc:docMk/>
            <pc:sldMk cId="1852534485" sldId="261"/>
            <ac:cxnSpMk id="205" creationId="{C4558310-C928-4426-BFAC-68450D291D0A}"/>
          </ac:cxnSpMkLst>
        </pc:cxnChg>
        <pc:cxnChg chg="add del">
          <ac:chgData name="Ramatoulie Baldeh (2022866)" userId="376d578e-651e-4a2b-8d46-f96892a82244" providerId="ADAL" clId="{93546836-F9C9-4219-8CC0-B4E3D4EB8161}" dt="2024-01-02T19:14:10.485" v="798" actId="26606"/>
          <ac:cxnSpMkLst>
            <pc:docMk/>
            <pc:sldMk cId="1852534485" sldId="261"/>
            <ac:cxnSpMk id="206" creationId="{B58B45F5-E162-4AF7-9E46-A4290969B479}"/>
          </ac:cxnSpMkLst>
        </pc:cxnChg>
        <pc:cxnChg chg="add">
          <ac:chgData name="Ramatoulie Baldeh (2022866)" userId="376d578e-651e-4a2b-8d46-f96892a82244" providerId="ADAL" clId="{93546836-F9C9-4219-8CC0-B4E3D4EB8161}" dt="2024-01-02T19:14:10.502" v="799" actId="26606"/>
          <ac:cxnSpMkLst>
            <pc:docMk/>
            <pc:sldMk cId="1852534485" sldId="261"/>
            <ac:cxnSpMk id="208" creationId="{108D74AC-B125-4E11-BA53-E9E383966DF8}"/>
          </ac:cxnSpMkLst>
        </pc:cxnChg>
        <pc:cxnChg chg="add">
          <ac:chgData name="Ramatoulie Baldeh (2022866)" userId="376d578e-651e-4a2b-8d46-f96892a82244" providerId="ADAL" clId="{93546836-F9C9-4219-8CC0-B4E3D4EB8161}" dt="2024-01-02T19:14:10.502" v="799" actId="26606"/>
          <ac:cxnSpMkLst>
            <pc:docMk/>
            <pc:sldMk cId="1852534485" sldId="261"/>
            <ac:cxnSpMk id="209" creationId="{9DC76EBE-FB9D-4054-B5D8-19E3EAFE40B2}"/>
          </ac:cxnSpMkLst>
        </pc:cxnChg>
        <pc:cxnChg chg="add">
          <ac:chgData name="Ramatoulie Baldeh (2022866)" userId="376d578e-651e-4a2b-8d46-f96892a82244" providerId="ADAL" clId="{93546836-F9C9-4219-8CC0-B4E3D4EB8161}" dt="2024-01-02T19:14:10.502" v="799" actId="26606"/>
          <ac:cxnSpMkLst>
            <pc:docMk/>
            <pc:sldMk cId="1852534485" sldId="261"/>
            <ac:cxnSpMk id="210" creationId="{A2EFA84C-D756-4DC7-AA46-68D776F37FA4}"/>
          </ac:cxnSpMkLst>
        </pc:cxnChg>
        <pc:cxnChg chg="add">
          <ac:chgData name="Ramatoulie Baldeh (2022866)" userId="376d578e-651e-4a2b-8d46-f96892a82244" providerId="ADAL" clId="{93546836-F9C9-4219-8CC0-B4E3D4EB8161}" dt="2024-01-02T19:14:10.502" v="799" actId="26606"/>
          <ac:cxnSpMkLst>
            <pc:docMk/>
            <pc:sldMk cId="1852534485" sldId="261"/>
            <ac:cxnSpMk id="212" creationId="{16CA8F77-1A4B-4783-B29C-83745CB031CE}"/>
          </ac:cxnSpMkLst>
        </pc:cxnChg>
        <pc:cxnChg chg="add">
          <ac:chgData name="Ramatoulie Baldeh (2022866)" userId="376d578e-651e-4a2b-8d46-f96892a82244" providerId="ADAL" clId="{93546836-F9C9-4219-8CC0-B4E3D4EB8161}" dt="2024-01-02T19:14:10.502" v="799" actId="26606"/>
          <ac:cxnSpMkLst>
            <pc:docMk/>
            <pc:sldMk cId="1852534485" sldId="261"/>
            <ac:cxnSpMk id="213" creationId="{F89C6C02-EDA3-4D0B-9C4E-AAE0F2C7D51D}"/>
          </ac:cxnSpMkLst>
        </pc:cxnChg>
        <pc:cxnChg chg="add">
          <ac:chgData name="Ramatoulie Baldeh (2022866)" userId="376d578e-651e-4a2b-8d46-f96892a82244" providerId="ADAL" clId="{93546836-F9C9-4219-8CC0-B4E3D4EB8161}" dt="2024-01-02T19:14:10.502" v="799" actId="26606"/>
          <ac:cxnSpMkLst>
            <pc:docMk/>
            <pc:sldMk cId="1852534485" sldId="261"/>
            <ac:cxnSpMk id="214" creationId="{70B62E29-1248-414C-B89F-98F01A2EA7CC}"/>
          </ac:cxnSpMkLst>
        </pc:cxnChg>
      </pc:sldChg>
      <pc:sldChg chg="addSp delSp modSp mod setBg setFolMasterObjs">
        <pc:chgData name="Ramatoulie Baldeh (2022866)" userId="376d578e-651e-4a2b-8d46-f96892a82244" providerId="ADAL" clId="{93546836-F9C9-4219-8CC0-B4E3D4EB8161}" dt="2024-01-01T19:38:02.513" v="409" actId="14100"/>
        <pc:sldMkLst>
          <pc:docMk/>
          <pc:sldMk cId="3107326950" sldId="262"/>
        </pc:sldMkLst>
        <pc:spChg chg="mod">
          <ac:chgData name="Ramatoulie Baldeh (2022866)" userId="376d578e-651e-4a2b-8d46-f96892a82244" providerId="ADAL" clId="{93546836-F9C9-4219-8CC0-B4E3D4EB8161}" dt="2024-01-01T18:07:38.118" v="270" actId="1076"/>
          <ac:spMkLst>
            <pc:docMk/>
            <pc:sldMk cId="3107326950" sldId="262"/>
            <ac:spMk id="4" creationId="{95F12BD4-068B-04EB-7E38-1D2E3562D4B7}"/>
          </ac:spMkLst>
        </pc:spChg>
        <pc:spChg chg="add del mod">
          <ac:chgData name="Ramatoulie Baldeh (2022866)" userId="376d578e-651e-4a2b-8d46-f96892a82244" providerId="ADAL" clId="{93546836-F9C9-4219-8CC0-B4E3D4EB8161}" dt="2024-01-01T17:58:09.944" v="248" actId="478"/>
          <ac:spMkLst>
            <pc:docMk/>
            <pc:sldMk cId="3107326950" sldId="262"/>
            <ac:spMk id="6" creationId="{9E7D8CEA-019E-8F25-BA0F-EF9E54277F85}"/>
          </ac:spMkLst>
        </pc:spChg>
        <pc:spChg chg="add mod">
          <ac:chgData name="Ramatoulie Baldeh (2022866)" userId="376d578e-651e-4a2b-8d46-f96892a82244" providerId="ADAL" clId="{93546836-F9C9-4219-8CC0-B4E3D4EB8161}" dt="2024-01-01T18:09:22.406" v="278" actId="14100"/>
          <ac:spMkLst>
            <pc:docMk/>
            <pc:sldMk cId="3107326950" sldId="262"/>
            <ac:spMk id="8" creationId="{312039B4-2A71-6FDC-2995-548A7A0FB1FF}"/>
          </ac:spMkLst>
        </pc:spChg>
        <pc:spChg chg="mod">
          <ac:chgData name="Ramatoulie Baldeh (2022866)" userId="376d578e-651e-4a2b-8d46-f96892a82244" providerId="ADAL" clId="{93546836-F9C9-4219-8CC0-B4E3D4EB8161}" dt="2024-01-01T18:07:03.839" v="269"/>
          <ac:spMkLst>
            <pc:docMk/>
            <pc:sldMk cId="3107326950" sldId="262"/>
            <ac:spMk id="15" creationId="{40ADF50A-1A73-2D0B-68C2-7C86AA00FCE6}"/>
          </ac:spMkLst>
        </pc:spChg>
        <pc:spChg chg="del">
          <ac:chgData name="Ramatoulie Baldeh (2022866)" userId="376d578e-651e-4a2b-8d46-f96892a82244" providerId="ADAL" clId="{93546836-F9C9-4219-8CC0-B4E3D4EB8161}" dt="2024-01-01T17:52:31.663" v="208" actId="26606"/>
          <ac:spMkLst>
            <pc:docMk/>
            <pc:sldMk cId="3107326950" sldId="262"/>
            <ac:spMk id="90" creationId="{92B0CFF1-78D7-4A83-A95E-71F9E3831622}"/>
          </ac:spMkLst>
        </pc:spChg>
        <pc:spChg chg="add del">
          <ac:chgData name="Ramatoulie Baldeh (2022866)" userId="376d578e-651e-4a2b-8d46-f96892a82244" providerId="ADAL" clId="{93546836-F9C9-4219-8CC0-B4E3D4EB8161}" dt="2024-01-01T17:55:25.953" v="229" actId="26606"/>
          <ac:spMkLst>
            <pc:docMk/>
            <pc:sldMk cId="3107326950" sldId="262"/>
            <ac:spMk id="99" creationId="{92B0CFF1-78D7-4A83-A95E-71F9E3831622}"/>
          </ac:spMkLst>
        </pc:spChg>
        <pc:spChg chg="add">
          <ac:chgData name="Ramatoulie Baldeh (2022866)" userId="376d578e-651e-4a2b-8d46-f96892a82244" providerId="ADAL" clId="{93546836-F9C9-4219-8CC0-B4E3D4EB8161}" dt="2024-01-01T17:55:25.953" v="229" actId="26606"/>
          <ac:spMkLst>
            <pc:docMk/>
            <pc:sldMk cId="3107326950" sldId="262"/>
            <ac:spMk id="108" creationId="{92B0CFF1-78D7-4A83-A95E-71F9E3831622}"/>
          </ac:spMkLst>
        </pc:spChg>
        <pc:picChg chg="add del mod">
          <ac:chgData name="Ramatoulie Baldeh (2022866)" userId="376d578e-651e-4a2b-8d46-f96892a82244" providerId="ADAL" clId="{93546836-F9C9-4219-8CC0-B4E3D4EB8161}" dt="2024-01-01T19:37:16.246" v="404" actId="21"/>
          <ac:picMkLst>
            <pc:docMk/>
            <pc:sldMk cId="3107326950" sldId="262"/>
            <ac:picMk id="2" creationId="{7BB81650-3112-EBD3-9BCF-CC1F936900F8}"/>
          </ac:picMkLst>
        </pc:picChg>
        <pc:picChg chg="del">
          <ac:chgData name="Ramatoulie Baldeh (2022866)" userId="376d578e-651e-4a2b-8d46-f96892a82244" providerId="ADAL" clId="{93546836-F9C9-4219-8CC0-B4E3D4EB8161}" dt="2024-01-01T17:50:56.152" v="206" actId="478"/>
          <ac:picMkLst>
            <pc:docMk/>
            <pc:sldMk cId="3107326950" sldId="262"/>
            <ac:picMk id="3" creationId="{19E3CF25-76A4-3E0F-FC11-44808DA6266A}"/>
          </ac:picMkLst>
        </pc:picChg>
        <pc:picChg chg="add mod">
          <ac:chgData name="Ramatoulie Baldeh (2022866)" userId="376d578e-651e-4a2b-8d46-f96892a82244" providerId="ADAL" clId="{93546836-F9C9-4219-8CC0-B4E3D4EB8161}" dt="2024-01-01T19:38:02.513" v="409" actId="14100"/>
          <ac:picMkLst>
            <pc:docMk/>
            <pc:sldMk cId="3107326950" sldId="262"/>
            <ac:picMk id="9" creationId="{0010120D-8F14-82E9-2584-5A93F7FE7DEF}"/>
          </ac:picMkLst>
        </pc:picChg>
        <pc:cxnChg chg="del">
          <ac:chgData name="Ramatoulie Baldeh (2022866)" userId="376d578e-651e-4a2b-8d46-f96892a82244" providerId="ADAL" clId="{93546836-F9C9-4219-8CC0-B4E3D4EB8161}" dt="2024-01-01T17:52:31.663" v="208" actId="26606"/>
          <ac:cxnSpMkLst>
            <pc:docMk/>
            <pc:sldMk cId="3107326950" sldId="262"/>
            <ac:cxnSpMk id="92" creationId="{06A9FE31-8E40-4AAC-8B90-1AD6D75205C8}"/>
          </ac:cxnSpMkLst>
        </pc:cxnChg>
        <pc:cxnChg chg="del">
          <ac:chgData name="Ramatoulie Baldeh (2022866)" userId="376d578e-651e-4a2b-8d46-f96892a82244" providerId="ADAL" clId="{93546836-F9C9-4219-8CC0-B4E3D4EB8161}" dt="2024-01-01T17:52:31.663" v="208" actId="26606"/>
          <ac:cxnSpMkLst>
            <pc:docMk/>
            <pc:sldMk cId="3107326950" sldId="262"/>
            <ac:cxnSpMk id="94" creationId="{52CE755F-6139-4A64-8874-30A9A3EFB8B0}"/>
          </ac:cxnSpMkLst>
        </pc:cxnChg>
        <pc:cxnChg chg="add del">
          <ac:chgData name="Ramatoulie Baldeh (2022866)" userId="376d578e-651e-4a2b-8d46-f96892a82244" providerId="ADAL" clId="{93546836-F9C9-4219-8CC0-B4E3D4EB8161}" dt="2024-01-01T17:55:25.953" v="229" actId="26606"/>
          <ac:cxnSpMkLst>
            <pc:docMk/>
            <pc:sldMk cId="3107326950" sldId="262"/>
            <ac:cxnSpMk id="101" creationId="{E9615127-4E4B-44AE-B157-C50975D41902}"/>
          </ac:cxnSpMkLst>
        </pc:cxnChg>
        <pc:cxnChg chg="add del">
          <ac:chgData name="Ramatoulie Baldeh (2022866)" userId="376d578e-651e-4a2b-8d46-f96892a82244" providerId="ADAL" clId="{93546836-F9C9-4219-8CC0-B4E3D4EB8161}" dt="2024-01-01T17:55:25.953" v="229" actId="26606"/>
          <ac:cxnSpMkLst>
            <pc:docMk/>
            <pc:sldMk cId="3107326950" sldId="262"/>
            <ac:cxnSpMk id="103" creationId="{B607C7DF-2703-4D3B-B500-8182840C0A29}"/>
          </ac:cxnSpMkLst>
        </pc:cxnChg>
        <pc:cxnChg chg="add">
          <ac:chgData name="Ramatoulie Baldeh (2022866)" userId="376d578e-651e-4a2b-8d46-f96892a82244" providerId="ADAL" clId="{93546836-F9C9-4219-8CC0-B4E3D4EB8161}" dt="2024-01-01T17:55:25.953" v="229" actId="26606"/>
          <ac:cxnSpMkLst>
            <pc:docMk/>
            <pc:sldMk cId="3107326950" sldId="262"/>
            <ac:cxnSpMk id="110" creationId="{DB63508B-F47F-438E-BED2-0A8A8E2FB57D}"/>
          </ac:cxnSpMkLst>
        </pc:cxnChg>
        <pc:cxnChg chg="add">
          <ac:chgData name="Ramatoulie Baldeh (2022866)" userId="376d578e-651e-4a2b-8d46-f96892a82244" providerId="ADAL" clId="{93546836-F9C9-4219-8CC0-B4E3D4EB8161}" dt="2024-01-01T17:55:25.953" v="229" actId="26606"/>
          <ac:cxnSpMkLst>
            <pc:docMk/>
            <pc:sldMk cId="3107326950" sldId="262"/>
            <ac:cxnSpMk id="112" creationId="{292D5B16-1A4B-49B6-8647-332D7BF2BED0}"/>
          </ac:cxnSpMkLst>
        </pc:cxnChg>
      </pc:sldChg>
      <pc:sldChg chg="addSp delSp modSp del mod setBg">
        <pc:chgData name="Ramatoulie Baldeh (2022866)" userId="376d578e-651e-4a2b-8d46-f96892a82244" providerId="ADAL" clId="{93546836-F9C9-4219-8CC0-B4E3D4EB8161}" dt="2024-01-01T19:37:01.900" v="403" actId="2696"/>
        <pc:sldMkLst>
          <pc:docMk/>
          <pc:sldMk cId="3827936489" sldId="263"/>
        </pc:sldMkLst>
        <pc:spChg chg="mod">
          <ac:chgData name="Ramatoulie Baldeh (2022866)" userId="376d578e-651e-4a2b-8d46-f96892a82244" providerId="ADAL" clId="{93546836-F9C9-4219-8CC0-B4E3D4EB8161}" dt="2024-01-01T19:36:54.666" v="402" actId="1076"/>
          <ac:spMkLst>
            <pc:docMk/>
            <pc:sldMk cId="3827936489" sldId="263"/>
            <ac:spMk id="15" creationId="{40ADF50A-1A73-2D0B-68C2-7C86AA00FCE6}"/>
          </ac:spMkLst>
        </pc:spChg>
        <pc:picChg chg="add del mod">
          <ac:chgData name="Ramatoulie Baldeh (2022866)" userId="376d578e-651e-4a2b-8d46-f96892a82244" providerId="ADAL" clId="{93546836-F9C9-4219-8CC0-B4E3D4EB8161}" dt="2024-01-01T19:36:43.839" v="401" actId="478"/>
          <ac:picMkLst>
            <pc:docMk/>
            <pc:sldMk cId="3827936489" sldId="263"/>
            <ac:picMk id="2" creationId="{C37B673D-F9A2-54D4-6CBA-3FC3E2A75E16}"/>
          </ac:picMkLst>
        </pc:picChg>
        <pc:picChg chg="del mod">
          <ac:chgData name="Ramatoulie Baldeh (2022866)" userId="376d578e-651e-4a2b-8d46-f96892a82244" providerId="ADAL" clId="{93546836-F9C9-4219-8CC0-B4E3D4EB8161}" dt="2024-01-01T19:36:25.054" v="399" actId="21"/>
          <ac:picMkLst>
            <pc:docMk/>
            <pc:sldMk cId="3827936489" sldId="263"/>
            <ac:picMk id="3" creationId="{19E3CF25-76A4-3E0F-FC11-44808DA6266A}"/>
          </ac:picMkLst>
        </pc:picChg>
      </pc:sldChg>
      <pc:sldChg chg="addSp delSp modSp mod setBg setFolMasterObjs">
        <pc:chgData name="Ramatoulie Baldeh (2022866)" userId="376d578e-651e-4a2b-8d46-f96892a82244" providerId="ADAL" clId="{93546836-F9C9-4219-8CC0-B4E3D4EB8161}" dt="2024-01-01T17:50:08.440" v="205" actId="14100"/>
        <pc:sldMkLst>
          <pc:docMk/>
          <pc:sldMk cId="1744125061" sldId="264"/>
        </pc:sldMkLst>
        <pc:spChg chg="mod">
          <ac:chgData name="Ramatoulie Baldeh (2022866)" userId="376d578e-651e-4a2b-8d46-f96892a82244" providerId="ADAL" clId="{93546836-F9C9-4219-8CC0-B4E3D4EB8161}" dt="2024-01-01T17:48:44.803" v="173" actId="26606"/>
          <ac:spMkLst>
            <pc:docMk/>
            <pc:sldMk cId="1744125061" sldId="264"/>
            <ac:spMk id="2" creationId="{90CF9BB0-BB2B-3596-68ED-F914237B8121}"/>
          </ac:spMkLst>
        </pc:spChg>
        <pc:spChg chg="mod">
          <ac:chgData name="Ramatoulie Baldeh (2022866)" userId="376d578e-651e-4a2b-8d46-f96892a82244" providerId="ADAL" clId="{93546836-F9C9-4219-8CC0-B4E3D4EB8161}" dt="2024-01-01T17:50:08.440" v="205" actId="14100"/>
          <ac:spMkLst>
            <pc:docMk/>
            <pc:sldMk cId="1744125061" sldId="264"/>
            <ac:spMk id="3" creationId="{658C2CC0-A617-967A-5046-E191C8F6051E}"/>
          </ac:spMkLst>
        </pc:spChg>
        <pc:spChg chg="del">
          <ac:chgData name="Ramatoulie Baldeh (2022866)" userId="376d578e-651e-4a2b-8d46-f96892a82244" providerId="ADAL" clId="{93546836-F9C9-4219-8CC0-B4E3D4EB8161}" dt="2024-01-01T17:48:44.803" v="173" actId="26606"/>
          <ac:spMkLst>
            <pc:docMk/>
            <pc:sldMk cId="1744125061" sldId="264"/>
            <ac:spMk id="89" creationId="{92B0CFF1-78D7-4A83-A95E-71F9E3831622}"/>
          </ac:spMkLst>
        </pc:spChg>
        <pc:spChg chg="del">
          <ac:chgData name="Ramatoulie Baldeh (2022866)" userId="376d578e-651e-4a2b-8d46-f96892a82244" providerId="ADAL" clId="{93546836-F9C9-4219-8CC0-B4E3D4EB8161}" dt="2024-01-01T17:48:44.803" v="173" actId="26606"/>
          <ac:spMkLst>
            <pc:docMk/>
            <pc:sldMk cId="1744125061" sldId="264"/>
            <ac:spMk id="91" creationId="{28B7ED41-F3D7-4286-AD0B-B4A216D7E1E1}"/>
          </ac:spMkLst>
        </pc:spChg>
        <pc:spChg chg="add">
          <ac:chgData name="Ramatoulie Baldeh (2022866)" userId="376d578e-651e-4a2b-8d46-f96892a82244" providerId="ADAL" clId="{93546836-F9C9-4219-8CC0-B4E3D4EB8161}" dt="2024-01-01T17:48:44.803" v="173" actId="26606"/>
          <ac:spMkLst>
            <pc:docMk/>
            <pc:sldMk cId="1744125061" sldId="264"/>
            <ac:spMk id="100" creationId="{92B0CFF1-78D7-4A83-A95E-71F9E3831622}"/>
          </ac:spMkLst>
        </pc:spChg>
        <pc:spChg chg="add">
          <ac:chgData name="Ramatoulie Baldeh (2022866)" userId="376d578e-651e-4a2b-8d46-f96892a82244" providerId="ADAL" clId="{93546836-F9C9-4219-8CC0-B4E3D4EB8161}" dt="2024-01-01T17:48:44.803" v="173" actId="26606"/>
          <ac:spMkLst>
            <pc:docMk/>
            <pc:sldMk cId="1744125061" sldId="264"/>
            <ac:spMk id="104" creationId="{8AFFCFA6-F501-4B1B-8EF3-0A51D0F7724A}"/>
          </ac:spMkLst>
        </pc:spChg>
        <pc:picChg chg="add mod ord">
          <ac:chgData name="Ramatoulie Baldeh (2022866)" userId="376d578e-651e-4a2b-8d46-f96892a82244" providerId="ADAL" clId="{93546836-F9C9-4219-8CC0-B4E3D4EB8161}" dt="2024-01-01T17:48:44.803" v="173" actId="26606"/>
          <ac:picMkLst>
            <pc:docMk/>
            <pc:sldMk cId="1744125061" sldId="264"/>
            <ac:picMk id="4" creationId="{2A98782A-66DE-ACD7-E9EC-0B5D785AAA2A}"/>
          </ac:picMkLst>
        </pc:picChg>
        <pc:picChg chg="add mod">
          <ac:chgData name="Ramatoulie Baldeh (2022866)" userId="376d578e-651e-4a2b-8d46-f96892a82244" providerId="ADAL" clId="{93546836-F9C9-4219-8CC0-B4E3D4EB8161}" dt="2024-01-01T17:48:44.803" v="173" actId="26606"/>
          <ac:picMkLst>
            <pc:docMk/>
            <pc:sldMk cId="1744125061" sldId="264"/>
            <ac:picMk id="5" creationId="{47DEEF2F-4C27-64A7-FCFB-F81DD7D77E32}"/>
          </ac:picMkLst>
        </pc:picChg>
        <pc:picChg chg="add mod">
          <ac:chgData name="Ramatoulie Baldeh (2022866)" userId="376d578e-651e-4a2b-8d46-f96892a82244" providerId="ADAL" clId="{93546836-F9C9-4219-8CC0-B4E3D4EB8161}" dt="2024-01-01T17:48:44.803" v="173" actId="26606"/>
          <ac:picMkLst>
            <pc:docMk/>
            <pc:sldMk cId="1744125061" sldId="264"/>
            <ac:picMk id="6" creationId="{1B2F28DF-C588-61F8-4359-53EFA52E2F7B}"/>
          </ac:picMkLst>
        </pc:picChg>
        <pc:picChg chg="add mod">
          <ac:chgData name="Ramatoulie Baldeh (2022866)" userId="376d578e-651e-4a2b-8d46-f96892a82244" providerId="ADAL" clId="{93546836-F9C9-4219-8CC0-B4E3D4EB8161}" dt="2024-01-01T17:48:44.803" v="173" actId="26606"/>
          <ac:picMkLst>
            <pc:docMk/>
            <pc:sldMk cId="1744125061" sldId="264"/>
            <ac:picMk id="7" creationId="{9E8B92CF-4C09-6FE8-B20E-4F3364292A09}"/>
          </ac:picMkLst>
        </pc:picChg>
        <pc:picChg chg="add del mod">
          <ac:chgData name="Ramatoulie Baldeh (2022866)" userId="376d578e-651e-4a2b-8d46-f96892a82244" providerId="ADAL" clId="{93546836-F9C9-4219-8CC0-B4E3D4EB8161}" dt="2024-01-01T17:48:29.094" v="172" actId="478"/>
          <ac:picMkLst>
            <pc:docMk/>
            <pc:sldMk cId="1744125061" sldId="264"/>
            <ac:picMk id="8" creationId="{D3809E06-CD45-DA27-335F-C9220C579809}"/>
          </ac:picMkLst>
        </pc:picChg>
        <pc:cxnChg chg="del">
          <ac:chgData name="Ramatoulie Baldeh (2022866)" userId="376d578e-651e-4a2b-8d46-f96892a82244" providerId="ADAL" clId="{93546836-F9C9-4219-8CC0-B4E3D4EB8161}" dt="2024-01-01T17:48:44.803" v="173" actId="26606"/>
          <ac:cxnSpMkLst>
            <pc:docMk/>
            <pc:sldMk cId="1744125061" sldId="264"/>
            <ac:cxnSpMk id="93" creationId="{C14F7EC0-B8AC-4E93-A415-71AF71B12A4D}"/>
          </ac:cxnSpMkLst>
        </pc:cxnChg>
        <pc:cxnChg chg="del">
          <ac:chgData name="Ramatoulie Baldeh (2022866)" userId="376d578e-651e-4a2b-8d46-f96892a82244" providerId="ADAL" clId="{93546836-F9C9-4219-8CC0-B4E3D4EB8161}" dt="2024-01-01T17:48:44.803" v="173" actId="26606"/>
          <ac:cxnSpMkLst>
            <pc:docMk/>
            <pc:sldMk cId="1744125061" sldId="264"/>
            <ac:cxnSpMk id="95" creationId="{A6F0AD64-835F-42E2-B4C7-47A77348AB99}"/>
          </ac:cxnSpMkLst>
        </pc:cxnChg>
        <pc:cxnChg chg="add">
          <ac:chgData name="Ramatoulie Baldeh (2022866)" userId="376d578e-651e-4a2b-8d46-f96892a82244" providerId="ADAL" clId="{93546836-F9C9-4219-8CC0-B4E3D4EB8161}" dt="2024-01-01T17:48:44.803" v="173" actId="26606"/>
          <ac:cxnSpMkLst>
            <pc:docMk/>
            <pc:sldMk cId="1744125061" sldId="264"/>
            <ac:cxnSpMk id="102" creationId="{6108BD3D-CFD0-4A15-ACF6-EBC254CD7CF1}"/>
          </ac:cxnSpMkLst>
        </pc:cxnChg>
        <pc:cxnChg chg="add">
          <ac:chgData name="Ramatoulie Baldeh (2022866)" userId="376d578e-651e-4a2b-8d46-f96892a82244" providerId="ADAL" clId="{93546836-F9C9-4219-8CC0-B4E3D4EB8161}" dt="2024-01-01T17:48:44.803" v="173" actId="26606"/>
          <ac:cxnSpMkLst>
            <pc:docMk/>
            <pc:sldMk cId="1744125061" sldId="264"/>
            <ac:cxnSpMk id="106" creationId="{4105C5B1-BB24-4A5C-87B3-3B75CD259422}"/>
          </ac:cxnSpMkLst>
        </pc:cxnChg>
        <pc:cxnChg chg="add">
          <ac:chgData name="Ramatoulie Baldeh (2022866)" userId="376d578e-651e-4a2b-8d46-f96892a82244" providerId="ADAL" clId="{93546836-F9C9-4219-8CC0-B4E3D4EB8161}" dt="2024-01-01T17:48:44.803" v="173" actId="26606"/>
          <ac:cxnSpMkLst>
            <pc:docMk/>
            <pc:sldMk cId="1744125061" sldId="264"/>
            <ac:cxnSpMk id="108" creationId="{DB2019E5-6C31-4640-A135-6BBA7FFCF694}"/>
          </ac:cxnSpMkLst>
        </pc:cxnChg>
      </pc:sldChg>
      <pc:sldChg chg="addSp delSp modSp add del mod ord setBg setFolMasterObjs">
        <pc:chgData name="Ramatoulie Baldeh (2022866)" userId="376d578e-651e-4a2b-8d46-f96892a82244" providerId="ADAL" clId="{93546836-F9C9-4219-8CC0-B4E3D4EB8161}" dt="2024-01-02T18:13:23.533" v="611" actId="47"/>
        <pc:sldMkLst>
          <pc:docMk/>
          <pc:sldMk cId="2040943609" sldId="265"/>
        </pc:sldMkLst>
        <pc:spChg chg="mod">
          <ac:chgData name="Ramatoulie Baldeh (2022866)" userId="376d578e-651e-4a2b-8d46-f96892a82244" providerId="ADAL" clId="{93546836-F9C9-4219-8CC0-B4E3D4EB8161}" dt="2024-01-01T16:58:08.658" v="108" actId="1076"/>
          <ac:spMkLst>
            <pc:docMk/>
            <pc:sldMk cId="2040943609" sldId="265"/>
            <ac:spMk id="2" creationId="{D4D060C5-A12D-AA48-5418-12FD156058EF}"/>
          </ac:spMkLst>
        </pc:spChg>
        <pc:spChg chg="add del mod">
          <ac:chgData name="Ramatoulie Baldeh (2022866)" userId="376d578e-651e-4a2b-8d46-f96892a82244" providerId="ADAL" clId="{93546836-F9C9-4219-8CC0-B4E3D4EB8161}" dt="2024-01-01T16:46:54.169" v="62" actId="478"/>
          <ac:spMkLst>
            <pc:docMk/>
            <pc:sldMk cId="2040943609" sldId="265"/>
            <ac:spMk id="4" creationId="{38BB11F5-133C-4F40-000E-526584417E72}"/>
          </ac:spMkLst>
        </pc:spChg>
        <pc:spChg chg="add del mod">
          <ac:chgData name="Ramatoulie Baldeh (2022866)" userId="376d578e-651e-4a2b-8d46-f96892a82244" providerId="ADAL" clId="{93546836-F9C9-4219-8CC0-B4E3D4EB8161}" dt="2024-01-01T16:48:52.472" v="69" actId="21"/>
          <ac:spMkLst>
            <pc:docMk/>
            <pc:sldMk cId="2040943609" sldId="265"/>
            <ac:spMk id="6" creationId="{55833EA0-0F91-6E95-3072-6D31456ED3DB}"/>
          </ac:spMkLst>
        </pc:spChg>
        <pc:spChg chg="add mod">
          <ac:chgData name="Ramatoulie Baldeh (2022866)" userId="376d578e-651e-4a2b-8d46-f96892a82244" providerId="ADAL" clId="{93546836-F9C9-4219-8CC0-B4E3D4EB8161}" dt="2024-01-01T16:52:14.499" v="87" actId="20577"/>
          <ac:spMkLst>
            <pc:docMk/>
            <pc:sldMk cId="2040943609" sldId="265"/>
            <ac:spMk id="8" creationId="{1D62DD9A-AD0E-9654-3976-655AB9B77090}"/>
          </ac:spMkLst>
        </pc:spChg>
        <pc:spChg chg="add mod">
          <ac:chgData name="Ramatoulie Baldeh (2022866)" userId="376d578e-651e-4a2b-8d46-f96892a82244" providerId="ADAL" clId="{93546836-F9C9-4219-8CC0-B4E3D4EB8161}" dt="2024-01-01T17:01:54.679" v="132" actId="1076"/>
          <ac:spMkLst>
            <pc:docMk/>
            <pc:sldMk cId="2040943609" sldId="265"/>
            <ac:spMk id="10" creationId="{9F6D2EF0-FC3E-934A-1EAB-D1A7903A0CA5}"/>
          </ac:spMkLst>
        </pc:spChg>
        <pc:spChg chg="add mod">
          <ac:chgData name="Ramatoulie Baldeh (2022866)" userId="376d578e-651e-4a2b-8d46-f96892a82244" providerId="ADAL" clId="{93546836-F9C9-4219-8CC0-B4E3D4EB8161}" dt="2024-01-01T17:01:00.425" v="127" actId="1076"/>
          <ac:spMkLst>
            <pc:docMk/>
            <pc:sldMk cId="2040943609" sldId="265"/>
            <ac:spMk id="12" creationId="{508ADE8C-69BE-C53C-C73D-89E067FF22D2}"/>
          </ac:spMkLst>
        </pc:spChg>
        <pc:spChg chg="add mod">
          <ac:chgData name="Ramatoulie Baldeh (2022866)" userId="376d578e-651e-4a2b-8d46-f96892a82244" providerId="ADAL" clId="{93546836-F9C9-4219-8CC0-B4E3D4EB8161}" dt="2024-01-01T17:01:13.171" v="128" actId="1076"/>
          <ac:spMkLst>
            <pc:docMk/>
            <pc:sldMk cId="2040943609" sldId="265"/>
            <ac:spMk id="14" creationId="{0F5A07CE-DCDE-E9AB-4CC9-0399127723CD}"/>
          </ac:spMkLst>
        </pc:spChg>
        <pc:spChg chg="add del mod">
          <ac:chgData name="Ramatoulie Baldeh (2022866)" userId="376d578e-651e-4a2b-8d46-f96892a82244" providerId="ADAL" clId="{93546836-F9C9-4219-8CC0-B4E3D4EB8161}" dt="2024-01-01T16:48:42.513" v="68" actId="478"/>
          <ac:spMkLst>
            <pc:docMk/>
            <pc:sldMk cId="2040943609" sldId="265"/>
            <ac:spMk id="15" creationId="{40ADF50A-1A73-2D0B-68C2-7C86AA00FCE6}"/>
          </ac:spMkLst>
        </pc:spChg>
        <pc:spChg chg="del">
          <ac:chgData name="Ramatoulie Baldeh (2022866)" userId="376d578e-651e-4a2b-8d46-f96892a82244" providerId="ADAL" clId="{93546836-F9C9-4219-8CC0-B4E3D4EB8161}" dt="2024-01-01T16:32:54.349" v="22" actId="21"/>
          <ac:spMkLst>
            <pc:docMk/>
            <pc:sldMk cId="2040943609" sldId="265"/>
            <ac:spMk id="17" creationId="{285C6AF3-31BB-C45F-AD4F-409181D24FF5}"/>
          </ac:spMkLst>
        </pc:spChg>
        <pc:spChg chg="add mod">
          <ac:chgData name="Ramatoulie Baldeh (2022866)" userId="376d578e-651e-4a2b-8d46-f96892a82244" providerId="ADAL" clId="{93546836-F9C9-4219-8CC0-B4E3D4EB8161}" dt="2024-01-01T17:03:39.931" v="142" actId="1076"/>
          <ac:spMkLst>
            <pc:docMk/>
            <pc:sldMk cId="2040943609" sldId="265"/>
            <ac:spMk id="18" creationId="{1BA7A488-0B92-3206-654C-8BA3745DEC80}"/>
          </ac:spMkLst>
        </pc:spChg>
        <pc:spChg chg="add mod">
          <ac:chgData name="Ramatoulie Baldeh (2022866)" userId="376d578e-651e-4a2b-8d46-f96892a82244" providerId="ADAL" clId="{93546836-F9C9-4219-8CC0-B4E3D4EB8161}" dt="2024-01-02T18:03:03.177" v="579" actId="1076"/>
          <ac:spMkLst>
            <pc:docMk/>
            <pc:sldMk cId="2040943609" sldId="265"/>
            <ac:spMk id="20" creationId="{B78E821F-2568-7727-DA45-C3E0031B31FD}"/>
          </ac:spMkLst>
        </pc:spChg>
        <pc:spChg chg="add mod">
          <ac:chgData name="Ramatoulie Baldeh (2022866)" userId="376d578e-651e-4a2b-8d46-f96892a82244" providerId="ADAL" clId="{93546836-F9C9-4219-8CC0-B4E3D4EB8161}" dt="2024-01-01T17:04:46.199" v="143" actId="313"/>
          <ac:spMkLst>
            <pc:docMk/>
            <pc:sldMk cId="2040943609" sldId="265"/>
            <ac:spMk id="22" creationId="{D438D77E-6A34-0AD3-124B-1EC22450D0DD}"/>
          </ac:spMkLst>
        </pc:spChg>
        <pc:spChg chg="del">
          <ac:chgData name="Ramatoulie Baldeh (2022866)" userId="376d578e-651e-4a2b-8d46-f96892a82244" providerId="ADAL" clId="{93546836-F9C9-4219-8CC0-B4E3D4EB8161}" dt="2024-01-01T16:49:14.774" v="70" actId="26606"/>
          <ac:spMkLst>
            <pc:docMk/>
            <pc:sldMk cId="2040943609" sldId="265"/>
            <ac:spMk id="48" creationId="{E20BB609-EF92-42DB-836C-0699A590B5CF}"/>
          </ac:spMkLst>
        </pc:spChg>
        <pc:spChg chg="del">
          <ac:chgData name="Ramatoulie Baldeh (2022866)" userId="376d578e-651e-4a2b-8d46-f96892a82244" providerId="ADAL" clId="{93546836-F9C9-4219-8CC0-B4E3D4EB8161}" dt="2024-01-01T16:49:14.774" v="70" actId="26606"/>
          <ac:spMkLst>
            <pc:docMk/>
            <pc:sldMk cId="2040943609" sldId="265"/>
            <ac:spMk id="50" creationId="{40FA88D0-E295-4CF3-934C-6423EACEB025}"/>
          </ac:spMkLst>
        </pc:spChg>
        <pc:spChg chg="add">
          <ac:chgData name="Ramatoulie Baldeh (2022866)" userId="376d578e-651e-4a2b-8d46-f96892a82244" providerId="ADAL" clId="{93546836-F9C9-4219-8CC0-B4E3D4EB8161}" dt="2024-01-01T16:49:14.774" v="70" actId="26606"/>
          <ac:spMkLst>
            <pc:docMk/>
            <pc:sldMk cId="2040943609" sldId="265"/>
            <ac:spMk id="59" creationId="{E20BB609-EF92-42DB-836C-0699A590B5CF}"/>
          </ac:spMkLst>
        </pc:spChg>
        <pc:spChg chg="add">
          <ac:chgData name="Ramatoulie Baldeh (2022866)" userId="376d578e-651e-4a2b-8d46-f96892a82244" providerId="ADAL" clId="{93546836-F9C9-4219-8CC0-B4E3D4EB8161}" dt="2024-01-01T16:49:14.774" v="70" actId="26606"/>
          <ac:spMkLst>
            <pc:docMk/>
            <pc:sldMk cId="2040943609" sldId="265"/>
            <ac:spMk id="61" creationId="{8F716CC0-CAC9-43AB-ADE5-2D88EAF32984}"/>
          </ac:spMkLst>
        </pc:spChg>
        <pc:picChg chg="add mod">
          <ac:chgData name="Ramatoulie Baldeh (2022866)" userId="376d578e-651e-4a2b-8d46-f96892a82244" providerId="ADAL" clId="{93546836-F9C9-4219-8CC0-B4E3D4EB8161}" dt="2024-01-02T18:03:00.266" v="578" actId="1076"/>
          <ac:picMkLst>
            <pc:docMk/>
            <pc:sldMk cId="2040943609" sldId="265"/>
            <ac:picMk id="23" creationId="{88211D83-A42C-1524-1BF2-27CBADDB5F26}"/>
          </ac:picMkLst>
        </pc:picChg>
        <pc:picChg chg="del mod">
          <ac:chgData name="Ramatoulie Baldeh (2022866)" userId="376d578e-651e-4a2b-8d46-f96892a82244" providerId="ADAL" clId="{93546836-F9C9-4219-8CC0-B4E3D4EB8161}" dt="2024-01-01T19:49:29.642" v="442" actId="478"/>
          <ac:picMkLst>
            <pc:docMk/>
            <pc:sldMk cId="2040943609" sldId="265"/>
            <ac:picMk id="43" creationId="{C1B0A46B-2B15-440C-286B-10041608BF30}"/>
          </ac:picMkLst>
        </pc:picChg>
        <pc:cxnChg chg="del">
          <ac:chgData name="Ramatoulie Baldeh (2022866)" userId="376d578e-651e-4a2b-8d46-f96892a82244" providerId="ADAL" clId="{93546836-F9C9-4219-8CC0-B4E3D4EB8161}" dt="2024-01-01T16:49:14.774" v="70" actId="26606"/>
          <ac:cxnSpMkLst>
            <pc:docMk/>
            <pc:sldMk cId="2040943609" sldId="265"/>
            <ac:cxnSpMk id="52" creationId="{8F4E56A8-93D5-4BE3-AE61-84677331AD07}"/>
          </ac:cxnSpMkLst>
        </pc:cxnChg>
        <pc:cxnChg chg="del">
          <ac:chgData name="Ramatoulie Baldeh (2022866)" userId="376d578e-651e-4a2b-8d46-f96892a82244" providerId="ADAL" clId="{93546836-F9C9-4219-8CC0-B4E3D4EB8161}" dt="2024-01-01T16:49:14.774" v="70" actId="26606"/>
          <ac:cxnSpMkLst>
            <pc:docMk/>
            <pc:sldMk cId="2040943609" sldId="265"/>
            <ac:cxnSpMk id="54" creationId="{BD492A0C-1773-477B-83B5-C707CB057709}"/>
          </ac:cxnSpMkLst>
        </pc:cxnChg>
        <pc:cxnChg chg="add">
          <ac:chgData name="Ramatoulie Baldeh (2022866)" userId="376d578e-651e-4a2b-8d46-f96892a82244" providerId="ADAL" clId="{93546836-F9C9-4219-8CC0-B4E3D4EB8161}" dt="2024-01-01T16:49:14.774" v="70" actId="26606"/>
          <ac:cxnSpMkLst>
            <pc:docMk/>
            <pc:sldMk cId="2040943609" sldId="265"/>
            <ac:cxnSpMk id="63" creationId="{8F4E56A8-93D5-4BE3-AE61-84677331AD07}"/>
          </ac:cxnSpMkLst>
        </pc:cxnChg>
        <pc:cxnChg chg="add">
          <ac:chgData name="Ramatoulie Baldeh (2022866)" userId="376d578e-651e-4a2b-8d46-f96892a82244" providerId="ADAL" clId="{93546836-F9C9-4219-8CC0-B4E3D4EB8161}" dt="2024-01-01T16:49:14.774" v="70" actId="26606"/>
          <ac:cxnSpMkLst>
            <pc:docMk/>
            <pc:sldMk cId="2040943609" sldId="265"/>
            <ac:cxnSpMk id="65" creationId="{BD492A0C-1773-477B-83B5-C707CB057709}"/>
          </ac:cxnSpMkLst>
        </pc:cxnChg>
      </pc:sldChg>
      <pc:sldChg chg="add del">
        <pc:chgData name="Ramatoulie Baldeh (2022866)" userId="376d578e-651e-4a2b-8d46-f96892a82244" providerId="ADAL" clId="{93546836-F9C9-4219-8CC0-B4E3D4EB8161}" dt="2024-01-01T17:30:40.044" v="161" actId="2890"/>
        <pc:sldMkLst>
          <pc:docMk/>
          <pc:sldMk cId="825143116" sldId="266"/>
        </pc:sldMkLst>
      </pc:sldChg>
      <pc:sldChg chg="addSp delSp modSp add del mod setBg setFolMasterObjs">
        <pc:chgData name="Ramatoulie Baldeh (2022866)" userId="376d578e-651e-4a2b-8d46-f96892a82244" providerId="ADAL" clId="{93546836-F9C9-4219-8CC0-B4E3D4EB8161}" dt="2024-01-01T19:47:05.825" v="423" actId="47"/>
        <pc:sldMkLst>
          <pc:docMk/>
          <pc:sldMk cId="1324717550" sldId="266"/>
        </pc:sldMkLst>
        <pc:spChg chg="mod ord">
          <ac:chgData name="Ramatoulie Baldeh (2022866)" userId="376d578e-651e-4a2b-8d46-f96892a82244" providerId="ADAL" clId="{93546836-F9C9-4219-8CC0-B4E3D4EB8161}" dt="2024-01-01T19:44:38.110" v="421" actId="26606"/>
          <ac:spMkLst>
            <pc:docMk/>
            <pc:sldMk cId="1324717550" sldId="266"/>
            <ac:spMk id="4" creationId="{95F12BD4-068B-04EB-7E38-1D2E3562D4B7}"/>
          </ac:spMkLst>
        </pc:spChg>
        <pc:spChg chg="add del mod">
          <ac:chgData name="Ramatoulie Baldeh (2022866)" userId="376d578e-651e-4a2b-8d46-f96892a82244" providerId="ADAL" clId="{93546836-F9C9-4219-8CC0-B4E3D4EB8161}" dt="2024-01-01T19:44:41.534" v="422" actId="478"/>
          <ac:spMkLst>
            <pc:docMk/>
            <pc:sldMk cId="1324717550" sldId="266"/>
            <ac:spMk id="6" creationId="{B3A1E78A-40B0-F98B-1304-88DFABE5AD46}"/>
          </ac:spMkLst>
        </pc:spChg>
        <pc:spChg chg="del mod ord">
          <ac:chgData name="Ramatoulie Baldeh (2022866)" userId="376d578e-651e-4a2b-8d46-f96892a82244" providerId="ADAL" clId="{93546836-F9C9-4219-8CC0-B4E3D4EB8161}" dt="2024-01-01T19:44:02.872" v="418" actId="478"/>
          <ac:spMkLst>
            <pc:docMk/>
            <pc:sldMk cId="1324717550" sldId="266"/>
            <ac:spMk id="15" creationId="{40ADF50A-1A73-2D0B-68C2-7C86AA00FCE6}"/>
          </ac:spMkLst>
        </pc:spChg>
        <pc:spChg chg="del">
          <ac:chgData name="Ramatoulie Baldeh (2022866)" userId="376d578e-651e-4a2b-8d46-f96892a82244" providerId="ADAL" clId="{93546836-F9C9-4219-8CC0-B4E3D4EB8161}" dt="2024-01-01T19:43:26.363" v="417" actId="26606"/>
          <ac:spMkLst>
            <pc:docMk/>
            <pc:sldMk cId="1324717550" sldId="266"/>
            <ac:spMk id="99" creationId="{92B0CFF1-78D7-4A83-A95E-71F9E3831622}"/>
          </ac:spMkLst>
        </pc:spChg>
        <pc:spChg chg="del">
          <ac:chgData name="Ramatoulie Baldeh (2022866)" userId="376d578e-651e-4a2b-8d46-f96892a82244" providerId="ADAL" clId="{93546836-F9C9-4219-8CC0-B4E3D4EB8161}" dt="2024-01-01T19:43:26.363" v="417" actId="26606"/>
          <ac:spMkLst>
            <pc:docMk/>
            <pc:sldMk cId="1324717550" sldId="266"/>
            <ac:spMk id="101" creationId="{C34B9DE3-1715-4EE3-99FA-C9BC12F5DBA1}"/>
          </ac:spMkLst>
        </pc:spChg>
        <pc:spChg chg="add del">
          <ac:chgData name="Ramatoulie Baldeh (2022866)" userId="376d578e-651e-4a2b-8d46-f96892a82244" providerId="ADAL" clId="{93546836-F9C9-4219-8CC0-B4E3D4EB8161}" dt="2024-01-01T19:44:38.110" v="421" actId="26606"/>
          <ac:spMkLst>
            <pc:docMk/>
            <pc:sldMk cId="1324717550" sldId="266"/>
            <ac:spMk id="110" creationId="{92B0CFF1-78D7-4A83-A95E-71F9E3831622}"/>
          </ac:spMkLst>
        </pc:spChg>
        <pc:spChg chg="add del">
          <ac:chgData name="Ramatoulie Baldeh (2022866)" userId="376d578e-651e-4a2b-8d46-f96892a82244" providerId="ADAL" clId="{93546836-F9C9-4219-8CC0-B4E3D4EB8161}" dt="2024-01-01T19:44:38.110" v="421" actId="26606"/>
          <ac:spMkLst>
            <pc:docMk/>
            <pc:sldMk cId="1324717550" sldId="266"/>
            <ac:spMk id="127" creationId="{E20BB609-EF92-42DB-836C-0699A590B5CF}"/>
          </ac:spMkLst>
        </pc:spChg>
        <pc:spChg chg="add del">
          <ac:chgData name="Ramatoulie Baldeh (2022866)" userId="376d578e-651e-4a2b-8d46-f96892a82244" providerId="ADAL" clId="{93546836-F9C9-4219-8CC0-B4E3D4EB8161}" dt="2024-01-01T19:44:38.110" v="421" actId="26606"/>
          <ac:spMkLst>
            <pc:docMk/>
            <pc:sldMk cId="1324717550" sldId="266"/>
            <ac:spMk id="129" creationId="{8F716CC0-CAC9-43AB-ADE5-2D88EAF32984}"/>
          </ac:spMkLst>
        </pc:spChg>
        <pc:picChg chg="add mod">
          <ac:chgData name="Ramatoulie Baldeh (2022866)" userId="376d578e-651e-4a2b-8d46-f96892a82244" providerId="ADAL" clId="{93546836-F9C9-4219-8CC0-B4E3D4EB8161}" dt="2024-01-01T19:44:38.110" v="421" actId="26606"/>
          <ac:picMkLst>
            <pc:docMk/>
            <pc:sldMk cId="1324717550" sldId="266"/>
            <ac:picMk id="2" creationId="{78B0085A-B633-DD7A-DCF6-F8352C221223}"/>
          </ac:picMkLst>
        </pc:picChg>
        <pc:picChg chg="del mod">
          <ac:chgData name="Ramatoulie Baldeh (2022866)" userId="376d578e-651e-4a2b-8d46-f96892a82244" providerId="ADAL" clId="{93546836-F9C9-4219-8CC0-B4E3D4EB8161}" dt="2024-01-01T19:41:09.027" v="416" actId="478"/>
          <ac:picMkLst>
            <pc:docMk/>
            <pc:sldMk cId="1324717550" sldId="266"/>
            <ac:picMk id="3" creationId="{19E3CF25-76A4-3E0F-FC11-44808DA6266A}"/>
          </ac:picMkLst>
        </pc:picChg>
        <pc:cxnChg chg="del">
          <ac:chgData name="Ramatoulie Baldeh (2022866)" userId="376d578e-651e-4a2b-8d46-f96892a82244" providerId="ADAL" clId="{93546836-F9C9-4219-8CC0-B4E3D4EB8161}" dt="2024-01-01T19:43:26.363" v="417" actId="26606"/>
          <ac:cxnSpMkLst>
            <pc:docMk/>
            <pc:sldMk cId="1324717550" sldId="266"/>
            <ac:cxnSpMk id="103" creationId="{6108BD3D-CFD0-4A15-ACF6-EBC254CD7CF1}"/>
          </ac:cxnSpMkLst>
        </pc:cxnChg>
        <pc:cxnChg chg="del">
          <ac:chgData name="Ramatoulie Baldeh (2022866)" userId="376d578e-651e-4a2b-8d46-f96892a82244" providerId="ADAL" clId="{93546836-F9C9-4219-8CC0-B4E3D4EB8161}" dt="2024-01-01T19:43:26.363" v="417" actId="26606"/>
          <ac:cxnSpMkLst>
            <pc:docMk/>
            <pc:sldMk cId="1324717550" sldId="266"/>
            <ac:cxnSpMk id="105" creationId="{DB2019E5-6C31-4640-A135-6BBA7FFCF694}"/>
          </ac:cxnSpMkLst>
        </pc:cxnChg>
        <pc:cxnChg chg="add del">
          <ac:chgData name="Ramatoulie Baldeh (2022866)" userId="376d578e-651e-4a2b-8d46-f96892a82244" providerId="ADAL" clId="{93546836-F9C9-4219-8CC0-B4E3D4EB8161}" dt="2024-01-01T19:44:38.110" v="421" actId="26606"/>
          <ac:cxnSpMkLst>
            <pc:docMk/>
            <pc:sldMk cId="1324717550" sldId="266"/>
            <ac:cxnSpMk id="112" creationId="{5971AF9D-C565-4DF8-BDC9-EE1451B02007}"/>
          </ac:cxnSpMkLst>
        </pc:cxnChg>
        <pc:cxnChg chg="add del">
          <ac:chgData name="Ramatoulie Baldeh (2022866)" userId="376d578e-651e-4a2b-8d46-f96892a82244" providerId="ADAL" clId="{93546836-F9C9-4219-8CC0-B4E3D4EB8161}" dt="2024-01-01T19:44:38.110" v="421" actId="26606"/>
          <ac:cxnSpMkLst>
            <pc:docMk/>
            <pc:sldMk cId="1324717550" sldId="266"/>
            <ac:cxnSpMk id="114" creationId="{E1661F5C-3018-4F57-B263-B9267D4DEE44}"/>
          </ac:cxnSpMkLst>
        </pc:cxnChg>
        <pc:cxnChg chg="add del">
          <ac:chgData name="Ramatoulie Baldeh (2022866)" userId="376d578e-651e-4a2b-8d46-f96892a82244" providerId="ADAL" clId="{93546836-F9C9-4219-8CC0-B4E3D4EB8161}" dt="2024-01-01T19:44:38.110" v="421" actId="26606"/>
          <ac:cxnSpMkLst>
            <pc:docMk/>
            <pc:sldMk cId="1324717550" sldId="266"/>
            <ac:cxnSpMk id="119" creationId="{108D74AC-B125-4E11-BA53-E9E383966DF8}"/>
          </ac:cxnSpMkLst>
        </pc:cxnChg>
        <pc:cxnChg chg="add del">
          <ac:chgData name="Ramatoulie Baldeh (2022866)" userId="376d578e-651e-4a2b-8d46-f96892a82244" providerId="ADAL" clId="{93546836-F9C9-4219-8CC0-B4E3D4EB8161}" dt="2024-01-01T19:44:38.110" v="421" actId="26606"/>
          <ac:cxnSpMkLst>
            <pc:docMk/>
            <pc:sldMk cId="1324717550" sldId="266"/>
            <ac:cxnSpMk id="121" creationId="{9DC76EBE-FB9D-4054-B5D8-19E3EAFE40B2}"/>
          </ac:cxnSpMkLst>
        </pc:cxnChg>
        <pc:cxnChg chg="add del">
          <ac:chgData name="Ramatoulie Baldeh (2022866)" userId="376d578e-651e-4a2b-8d46-f96892a82244" providerId="ADAL" clId="{93546836-F9C9-4219-8CC0-B4E3D4EB8161}" dt="2024-01-01T19:44:38.110" v="421" actId="26606"/>
          <ac:cxnSpMkLst>
            <pc:docMk/>
            <pc:sldMk cId="1324717550" sldId="266"/>
            <ac:cxnSpMk id="123" creationId="{E48FA233-30DB-4D0A-BF51-78D03F79F247}"/>
          </ac:cxnSpMkLst>
        </pc:cxnChg>
        <pc:cxnChg chg="add del">
          <ac:chgData name="Ramatoulie Baldeh (2022866)" userId="376d578e-651e-4a2b-8d46-f96892a82244" providerId="ADAL" clId="{93546836-F9C9-4219-8CC0-B4E3D4EB8161}" dt="2024-01-01T19:44:38.110" v="421" actId="26606"/>
          <ac:cxnSpMkLst>
            <pc:docMk/>
            <pc:sldMk cId="1324717550" sldId="266"/>
            <ac:cxnSpMk id="125" creationId="{A2EFA84C-D756-4DC7-AA46-68D776F37FA4}"/>
          </ac:cxnSpMkLst>
        </pc:cxnChg>
        <pc:cxnChg chg="add del">
          <ac:chgData name="Ramatoulie Baldeh (2022866)" userId="376d578e-651e-4a2b-8d46-f96892a82244" providerId="ADAL" clId="{93546836-F9C9-4219-8CC0-B4E3D4EB8161}" dt="2024-01-01T19:44:38.110" v="421" actId="26606"/>
          <ac:cxnSpMkLst>
            <pc:docMk/>
            <pc:sldMk cId="1324717550" sldId="266"/>
            <ac:cxnSpMk id="131" creationId="{8F4E56A8-93D5-4BE3-AE61-84677331AD07}"/>
          </ac:cxnSpMkLst>
        </pc:cxnChg>
        <pc:cxnChg chg="add del">
          <ac:chgData name="Ramatoulie Baldeh (2022866)" userId="376d578e-651e-4a2b-8d46-f96892a82244" providerId="ADAL" clId="{93546836-F9C9-4219-8CC0-B4E3D4EB8161}" dt="2024-01-01T19:44:38.110" v="421" actId="26606"/>
          <ac:cxnSpMkLst>
            <pc:docMk/>
            <pc:sldMk cId="1324717550" sldId="266"/>
            <ac:cxnSpMk id="133" creationId="{BD492A0C-1773-477B-83B5-C707CB057709}"/>
          </ac:cxnSpMkLst>
        </pc:cxnChg>
      </pc:sldChg>
      <pc:sldChg chg="add del">
        <pc:chgData name="Ramatoulie Baldeh (2022866)" userId="376d578e-651e-4a2b-8d46-f96892a82244" providerId="ADAL" clId="{93546836-F9C9-4219-8CC0-B4E3D4EB8161}" dt="2024-01-01T18:09:33.190" v="279" actId="2696"/>
        <pc:sldMkLst>
          <pc:docMk/>
          <pc:sldMk cId="2235469523" sldId="266"/>
        </pc:sldMkLst>
      </pc:sldChg>
      <pc:sldChg chg="add del">
        <pc:chgData name="Ramatoulie Baldeh (2022866)" userId="376d578e-651e-4a2b-8d46-f96892a82244" providerId="ADAL" clId="{93546836-F9C9-4219-8CC0-B4E3D4EB8161}" dt="2024-01-01T19:34:45.409" v="390" actId="47"/>
        <pc:sldMkLst>
          <pc:docMk/>
          <pc:sldMk cId="2274143543" sldId="266"/>
        </pc:sldMkLst>
      </pc:sldChg>
      <pc:sldChg chg="add del">
        <pc:chgData name="Ramatoulie Baldeh (2022866)" userId="376d578e-651e-4a2b-8d46-f96892a82244" providerId="ADAL" clId="{93546836-F9C9-4219-8CC0-B4E3D4EB8161}" dt="2024-01-02T18:59:30.759" v="743" actId="2696"/>
        <pc:sldMkLst>
          <pc:docMk/>
          <pc:sldMk cId="4023570730" sldId="267"/>
        </pc:sldMkLst>
      </pc:sldChg>
      <pc:sldChg chg="addSp delSp modSp add mod ord">
        <pc:chgData name="Ramatoulie Baldeh (2022866)" userId="376d578e-651e-4a2b-8d46-f96892a82244" providerId="ADAL" clId="{93546836-F9C9-4219-8CC0-B4E3D4EB8161}" dt="2024-01-02T19:37:46.445" v="886"/>
        <pc:sldMkLst>
          <pc:docMk/>
          <pc:sldMk cId="1864579095" sldId="268"/>
        </pc:sldMkLst>
        <pc:spChg chg="mod">
          <ac:chgData name="Ramatoulie Baldeh (2022866)" userId="376d578e-651e-4a2b-8d46-f96892a82244" providerId="ADAL" clId="{93546836-F9C9-4219-8CC0-B4E3D4EB8161}" dt="2024-01-02T18:23:23.424" v="663" actId="404"/>
          <ac:spMkLst>
            <pc:docMk/>
            <pc:sldMk cId="1864579095" sldId="268"/>
            <ac:spMk id="2" creationId="{90CF9BB0-BB2B-3596-68ED-F914237B8121}"/>
          </ac:spMkLst>
        </pc:spChg>
        <pc:spChg chg="add del mod">
          <ac:chgData name="Ramatoulie Baldeh (2022866)" userId="376d578e-651e-4a2b-8d46-f96892a82244" providerId="ADAL" clId="{93546836-F9C9-4219-8CC0-B4E3D4EB8161}" dt="2024-01-01T19:48:41.846" v="438" actId="478"/>
          <ac:spMkLst>
            <pc:docMk/>
            <pc:sldMk cId="1864579095" sldId="268"/>
            <ac:spMk id="4" creationId="{2A6CCD67-9C0C-3E47-84AE-F2C440BB2988}"/>
          </ac:spMkLst>
        </pc:spChg>
        <pc:spChg chg="del">
          <ac:chgData name="Ramatoulie Baldeh (2022866)" userId="376d578e-651e-4a2b-8d46-f96892a82244" providerId="ADAL" clId="{93546836-F9C9-4219-8CC0-B4E3D4EB8161}" dt="2024-01-01T19:47:30.193" v="425" actId="478"/>
          <ac:spMkLst>
            <pc:docMk/>
            <pc:sldMk cId="1864579095" sldId="268"/>
            <ac:spMk id="8" creationId="{F9F85CCE-AEC3-554C-0A5C-837240D1C582}"/>
          </ac:spMkLst>
        </pc:spChg>
        <pc:spChg chg="del">
          <ac:chgData name="Ramatoulie Baldeh (2022866)" userId="376d578e-651e-4a2b-8d46-f96892a82244" providerId="ADAL" clId="{93546836-F9C9-4219-8CC0-B4E3D4EB8161}" dt="2024-01-01T19:47:33.223" v="426" actId="478"/>
          <ac:spMkLst>
            <pc:docMk/>
            <pc:sldMk cId="1864579095" sldId="268"/>
            <ac:spMk id="10" creationId="{FF574D4C-3F8A-90D7-74C1-76338D0455BC}"/>
          </ac:spMkLst>
        </pc:spChg>
        <pc:spChg chg="del mod">
          <ac:chgData name="Ramatoulie Baldeh (2022866)" userId="376d578e-651e-4a2b-8d46-f96892a82244" providerId="ADAL" clId="{93546836-F9C9-4219-8CC0-B4E3D4EB8161}" dt="2024-01-01T19:47:43.136" v="429" actId="478"/>
          <ac:spMkLst>
            <pc:docMk/>
            <pc:sldMk cId="1864579095" sldId="268"/>
            <ac:spMk id="12" creationId="{D4AD0A2C-7811-00ED-D559-CCC42C4F4D7F}"/>
          </ac:spMkLst>
        </pc:spChg>
        <pc:spChg chg="del">
          <ac:chgData name="Ramatoulie Baldeh (2022866)" userId="376d578e-651e-4a2b-8d46-f96892a82244" providerId="ADAL" clId="{93546836-F9C9-4219-8CC0-B4E3D4EB8161}" dt="2024-01-01T19:47:50.106" v="430" actId="478"/>
          <ac:spMkLst>
            <pc:docMk/>
            <pc:sldMk cId="1864579095" sldId="268"/>
            <ac:spMk id="14" creationId="{5AB8FC5E-39C0-FBE9-D60E-8FA70927F2FC}"/>
          </ac:spMkLst>
        </pc:spChg>
        <pc:spChg chg="del">
          <ac:chgData name="Ramatoulie Baldeh (2022866)" userId="376d578e-651e-4a2b-8d46-f96892a82244" providerId="ADAL" clId="{93546836-F9C9-4219-8CC0-B4E3D4EB8161}" dt="2024-01-01T19:48:24.412" v="436" actId="478"/>
          <ac:spMkLst>
            <pc:docMk/>
            <pc:sldMk cId="1864579095" sldId="268"/>
            <ac:spMk id="16" creationId="{3D4AE2DB-0E81-BBED-FAD2-CD13B6661472}"/>
          </ac:spMkLst>
        </pc:spChg>
        <pc:spChg chg="add del mod">
          <ac:chgData name="Ramatoulie Baldeh (2022866)" userId="376d578e-651e-4a2b-8d46-f96892a82244" providerId="ADAL" clId="{93546836-F9C9-4219-8CC0-B4E3D4EB8161}" dt="2024-01-01T19:48:46.124" v="439" actId="26606"/>
          <ac:spMkLst>
            <pc:docMk/>
            <pc:sldMk cId="1864579095" sldId="268"/>
            <ac:spMk id="17" creationId="{4EC0029F-1094-C815-D73E-89FD79F2D7C6}"/>
          </ac:spMkLst>
        </pc:spChg>
        <pc:spChg chg="del">
          <ac:chgData name="Ramatoulie Baldeh (2022866)" userId="376d578e-651e-4a2b-8d46-f96892a82244" providerId="ADAL" clId="{93546836-F9C9-4219-8CC0-B4E3D4EB8161}" dt="2024-01-01T19:48:13.575" v="435" actId="478"/>
          <ac:spMkLst>
            <pc:docMk/>
            <pc:sldMk cId="1864579095" sldId="268"/>
            <ac:spMk id="18" creationId="{0B3C1E9F-4FF2-DACE-1FC7-3EC150DF1318}"/>
          </ac:spMkLst>
        </pc:spChg>
        <pc:spChg chg="del">
          <ac:chgData name="Ramatoulie Baldeh (2022866)" userId="376d578e-651e-4a2b-8d46-f96892a82244" providerId="ADAL" clId="{93546836-F9C9-4219-8CC0-B4E3D4EB8161}" dt="2024-01-01T19:48:32.230" v="437" actId="26606"/>
          <ac:spMkLst>
            <pc:docMk/>
            <pc:sldMk cId="1864579095" sldId="268"/>
            <ac:spMk id="20" creationId="{5CAD8062-A9CD-7A53-6C51-65815A70BCA5}"/>
          </ac:spMkLst>
        </pc:spChg>
        <pc:spChg chg="add mod">
          <ac:chgData name="Ramatoulie Baldeh (2022866)" userId="376d578e-651e-4a2b-8d46-f96892a82244" providerId="ADAL" clId="{93546836-F9C9-4219-8CC0-B4E3D4EB8161}" dt="2024-01-02T18:30:01.252" v="689" actId="13926"/>
          <ac:spMkLst>
            <pc:docMk/>
            <pc:sldMk cId="1864579095" sldId="268"/>
            <ac:spMk id="21" creationId="{F0E0C25F-B1A1-2A2B-B379-AFA3499CD6F7}"/>
          </ac:spMkLst>
        </pc:spChg>
        <pc:spChg chg="add del mod">
          <ac:chgData name="Ramatoulie Baldeh (2022866)" userId="376d578e-651e-4a2b-8d46-f96892a82244" providerId="ADAL" clId="{93546836-F9C9-4219-8CC0-B4E3D4EB8161}" dt="2024-01-02T18:28:14.519" v="682" actId="478"/>
          <ac:spMkLst>
            <pc:docMk/>
            <pc:sldMk cId="1864579095" sldId="268"/>
            <ac:spMk id="23" creationId="{5EB4569F-463D-A848-2DA6-A1C6796B9ABB}"/>
          </ac:spMkLst>
        </pc:spChg>
        <pc:spChg chg="add mod">
          <ac:chgData name="Ramatoulie Baldeh (2022866)" userId="376d578e-651e-4a2b-8d46-f96892a82244" providerId="ADAL" clId="{93546836-F9C9-4219-8CC0-B4E3D4EB8161}" dt="2024-01-02T18:41:05.212" v="731" actId="1076"/>
          <ac:spMkLst>
            <pc:docMk/>
            <pc:sldMk cId="1864579095" sldId="268"/>
            <ac:spMk id="26" creationId="{88CEE041-A937-DD81-33CE-1E0AEE4CB501}"/>
          </ac:spMkLst>
        </pc:spChg>
        <pc:spChg chg="add mod">
          <ac:chgData name="Ramatoulie Baldeh (2022866)" userId="376d578e-651e-4a2b-8d46-f96892a82244" providerId="ADAL" clId="{93546836-F9C9-4219-8CC0-B4E3D4EB8161}" dt="2024-01-02T18:41:09.971" v="732" actId="1076"/>
          <ac:spMkLst>
            <pc:docMk/>
            <pc:sldMk cId="1864579095" sldId="268"/>
            <ac:spMk id="28" creationId="{61F30098-822F-2633-87F8-46D5F4E34417}"/>
          </ac:spMkLst>
        </pc:spChg>
        <pc:spChg chg="add mod">
          <ac:chgData name="Ramatoulie Baldeh (2022866)" userId="376d578e-651e-4a2b-8d46-f96892a82244" providerId="ADAL" clId="{93546836-F9C9-4219-8CC0-B4E3D4EB8161}" dt="2024-01-02T18:41:14.066" v="733" actId="1076"/>
          <ac:spMkLst>
            <pc:docMk/>
            <pc:sldMk cId="1864579095" sldId="268"/>
            <ac:spMk id="30" creationId="{77F6CD0C-61E0-95AA-1E74-6A3A200C8CBA}"/>
          </ac:spMkLst>
        </pc:spChg>
        <pc:spChg chg="add mod">
          <ac:chgData name="Ramatoulie Baldeh (2022866)" userId="376d578e-651e-4a2b-8d46-f96892a82244" providerId="ADAL" clId="{93546836-F9C9-4219-8CC0-B4E3D4EB8161}" dt="2024-01-02T18:41:18.366" v="734" actId="1076"/>
          <ac:spMkLst>
            <pc:docMk/>
            <pc:sldMk cId="1864579095" sldId="268"/>
            <ac:spMk id="32" creationId="{D0F31516-B227-059C-9CAC-FB0417D2E4C6}"/>
          </ac:spMkLst>
        </pc:spChg>
        <pc:spChg chg="add mod">
          <ac:chgData name="Ramatoulie Baldeh (2022866)" userId="376d578e-651e-4a2b-8d46-f96892a82244" providerId="ADAL" clId="{93546836-F9C9-4219-8CC0-B4E3D4EB8161}" dt="2024-01-02T18:41:23.687" v="735" actId="1076"/>
          <ac:spMkLst>
            <pc:docMk/>
            <pc:sldMk cId="1864579095" sldId="268"/>
            <ac:spMk id="34" creationId="{114E0C02-8747-5860-B81D-F4CE2E09874A}"/>
          </ac:spMkLst>
        </pc:spChg>
        <pc:spChg chg="add mod">
          <ac:chgData name="Ramatoulie Baldeh (2022866)" userId="376d578e-651e-4a2b-8d46-f96892a82244" providerId="ADAL" clId="{93546836-F9C9-4219-8CC0-B4E3D4EB8161}" dt="2024-01-02T18:59:07.167" v="742" actId="1076"/>
          <ac:spMkLst>
            <pc:docMk/>
            <pc:sldMk cId="1864579095" sldId="268"/>
            <ac:spMk id="36" creationId="{C0086E11-2C6F-C744-2FC1-93B53500A0FE}"/>
          </ac:spMkLst>
        </pc:spChg>
        <pc:spChg chg="del">
          <ac:chgData name="Ramatoulie Baldeh (2022866)" userId="376d578e-651e-4a2b-8d46-f96892a82244" providerId="ADAL" clId="{93546836-F9C9-4219-8CC0-B4E3D4EB8161}" dt="2024-01-01T19:48:32.230" v="437" actId="26606"/>
          <ac:spMkLst>
            <pc:docMk/>
            <pc:sldMk cId="1864579095" sldId="268"/>
            <ac:spMk id="130" creationId="{B6D694DB-A3FC-4F14-A225-17BEBA4416DA}"/>
          </ac:spMkLst>
        </pc:spChg>
        <pc:spChg chg="del">
          <ac:chgData name="Ramatoulie Baldeh (2022866)" userId="376d578e-651e-4a2b-8d46-f96892a82244" providerId="ADAL" clId="{93546836-F9C9-4219-8CC0-B4E3D4EB8161}" dt="2024-01-01T19:48:32.230" v="437" actId="26606"/>
          <ac:spMkLst>
            <pc:docMk/>
            <pc:sldMk cId="1864579095" sldId="268"/>
            <ac:spMk id="132" creationId="{6233B4D5-2565-4CC0-A9B1-C9EA9E9DE306}"/>
          </ac:spMkLst>
        </pc:spChg>
        <pc:spChg chg="add del">
          <ac:chgData name="Ramatoulie Baldeh (2022866)" userId="376d578e-651e-4a2b-8d46-f96892a82244" providerId="ADAL" clId="{93546836-F9C9-4219-8CC0-B4E3D4EB8161}" dt="2024-01-01T19:48:46.124" v="439" actId="26606"/>
          <ac:spMkLst>
            <pc:docMk/>
            <pc:sldMk cId="1864579095" sldId="268"/>
            <ac:spMk id="141" creationId="{92B0CFF1-78D7-4A83-A95E-71F9E3831622}"/>
          </ac:spMkLst>
        </pc:spChg>
        <pc:spChg chg="add del">
          <ac:chgData name="Ramatoulie Baldeh (2022866)" userId="376d578e-651e-4a2b-8d46-f96892a82244" providerId="ADAL" clId="{93546836-F9C9-4219-8CC0-B4E3D4EB8161}" dt="2024-01-01T19:48:46.124" v="439" actId="26606"/>
          <ac:spMkLst>
            <pc:docMk/>
            <pc:sldMk cId="1864579095" sldId="268"/>
            <ac:spMk id="143" creationId="{C34B9DE3-1715-4EE3-99FA-C9BC12F5DBA1}"/>
          </ac:spMkLst>
        </pc:spChg>
        <pc:spChg chg="add del">
          <ac:chgData name="Ramatoulie Baldeh (2022866)" userId="376d578e-651e-4a2b-8d46-f96892a82244" providerId="ADAL" clId="{93546836-F9C9-4219-8CC0-B4E3D4EB8161}" dt="2024-01-02T18:18:04.220" v="655" actId="26606"/>
          <ac:spMkLst>
            <pc:docMk/>
            <pc:sldMk cId="1864579095" sldId="268"/>
            <ac:spMk id="160" creationId="{E20BB609-EF92-42DB-836C-0699A590B5CF}"/>
          </ac:spMkLst>
        </pc:spChg>
        <pc:spChg chg="add del">
          <ac:chgData name="Ramatoulie Baldeh (2022866)" userId="376d578e-651e-4a2b-8d46-f96892a82244" providerId="ADAL" clId="{93546836-F9C9-4219-8CC0-B4E3D4EB8161}" dt="2024-01-02T18:18:04.220" v="655" actId="26606"/>
          <ac:spMkLst>
            <pc:docMk/>
            <pc:sldMk cId="1864579095" sldId="268"/>
            <ac:spMk id="162" creationId="{C89012F3-E872-4965-8202-7945C4E70C75}"/>
          </ac:spMkLst>
        </pc:spChg>
        <pc:spChg chg="add">
          <ac:chgData name="Ramatoulie Baldeh (2022866)" userId="376d578e-651e-4a2b-8d46-f96892a82244" providerId="ADAL" clId="{93546836-F9C9-4219-8CC0-B4E3D4EB8161}" dt="2024-01-02T18:18:04.220" v="655" actId="26606"/>
          <ac:spMkLst>
            <pc:docMk/>
            <pc:sldMk cId="1864579095" sldId="268"/>
            <ac:spMk id="170" creationId="{92B0CFF1-78D7-4A83-A95E-71F9E3831622}"/>
          </ac:spMkLst>
        </pc:spChg>
        <pc:spChg chg="add">
          <ac:chgData name="Ramatoulie Baldeh (2022866)" userId="376d578e-651e-4a2b-8d46-f96892a82244" providerId="ADAL" clId="{93546836-F9C9-4219-8CC0-B4E3D4EB8161}" dt="2024-01-02T18:18:04.220" v="655" actId="26606"/>
          <ac:spMkLst>
            <pc:docMk/>
            <pc:sldMk cId="1864579095" sldId="268"/>
            <ac:spMk id="171" creationId="{C12927E5-081D-440D-A775-C0AE9DA1E3EC}"/>
          </ac:spMkLst>
        </pc:spChg>
        <pc:spChg chg="add del">
          <ac:chgData name="Ramatoulie Baldeh (2022866)" userId="376d578e-651e-4a2b-8d46-f96892a82244" providerId="ADAL" clId="{93546836-F9C9-4219-8CC0-B4E3D4EB8161}" dt="2024-01-02T18:17:40.648" v="654" actId="26606"/>
          <ac:spMkLst>
            <pc:docMk/>
            <pc:sldMk cId="1864579095" sldId="268"/>
            <ac:spMk id="172" creationId="{551ED1BA-4073-449C-499A-89DEDFE3B4CB}"/>
          </ac:spMkLst>
        </pc:spChg>
        <pc:spChg chg="add del mod">
          <ac:chgData name="Ramatoulie Baldeh (2022866)" userId="376d578e-651e-4a2b-8d46-f96892a82244" providerId="ADAL" clId="{93546836-F9C9-4219-8CC0-B4E3D4EB8161}" dt="2024-01-02T18:28:04.717" v="680" actId="21"/>
          <ac:spMkLst>
            <pc:docMk/>
            <pc:sldMk cId="1864579095" sldId="268"/>
            <ac:spMk id="174" creationId="{B48F1209-A903-180E-9318-A466FC979682}"/>
          </ac:spMkLst>
        </pc:spChg>
        <pc:spChg chg="add del">
          <ac:chgData name="Ramatoulie Baldeh (2022866)" userId="376d578e-651e-4a2b-8d46-f96892a82244" providerId="ADAL" clId="{93546836-F9C9-4219-8CC0-B4E3D4EB8161}" dt="2024-01-02T18:17:40.648" v="654" actId="26606"/>
          <ac:spMkLst>
            <pc:docMk/>
            <pc:sldMk cId="1864579095" sldId="268"/>
            <ac:spMk id="175" creationId="{92B0CFF1-78D7-4A83-A95E-71F9E3831622}"/>
          </ac:spMkLst>
        </pc:spChg>
        <pc:picChg chg="add mod ord">
          <ac:chgData name="Ramatoulie Baldeh (2022866)" userId="376d578e-651e-4a2b-8d46-f96892a82244" providerId="ADAL" clId="{93546836-F9C9-4219-8CC0-B4E3D4EB8161}" dt="2024-01-02T18:28:39.131" v="685" actId="1076"/>
          <ac:picMkLst>
            <pc:docMk/>
            <pc:sldMk cId="1864579095" sldId="268"/>
            <ac:picMk id="5" creationId="{E535545C-DFE7-7771-7A1E-519E74F21253}"/>
          </ac:picMkLst>
        </pc:picChg>
        <pc:picChg chg="del">
          <ac:chgData name="Ramatoulie Baldeh (2022866)" userId="376d578e-651e-4a2b-8d46-f96892a82244" providerId="ADAL" clId="{93546836-F9C9-4219-8CC0-B4E3D4EB8161}" dt="2024-01-01T19:47:55.284" v="431" actId="478"/>
          <ac:picMkLst>
            <pc:docMk/>
            <pc:sldMk cId="1864579095" sldId="268"/>
            <ac:picMk id="6" creationId="{C83E3B84-37A0-EFE0-0AD8-9BFDA3437B0C}"/>
          </ac:picMkLst>
        </pc:picChg>
        <pc:picChg chg="add del">
          <ac:chgData name="Ramatoulie Baldeh (2022866)" userId="376d578e-651e-4a2b-8d46-f96892a82244" providerId="ADAL" clId="{93546836-F9C9-4219-8CC0-B4E3D4EB8161}" dt="2024-01-02T18:30:35.568" v="691" actId="478"/>
          <ac:picMkLst>
            <pc:docMk/>
            <pc:sldMk cId="1864579095" sldId="268"/>
            <ac:picMk id="24" creationId="{76BA6D1C-9FC0-BB34-E3EA-9E7E836F21CB}"/>
          </ac:picMkLst>
        </pc:picChg>
        <pc:cxnChg chg="del">
          <ac:chgData name="Ramatoulie Baldeh (2022866)" userId="376d578e-651e-4a2b-8d46-f96892a82244" providerId="ADAL" clId="{93546836-F9C9-4219-8CC0-B4E3D4EB8161}" dt="2024-01-01T19:48:32.230" v="437" actId="26606"/>
          <ac:cxnSpMkLst>
            <pc:docMk/>
            <pc:sldMk cId="1864579095" sldId="268"/>
            <ac:cxnSpMk id="122" creationId="{108D74AC-B125-4E11-BA53-E9E383966DF8}"/>
          </ac:cxnSpMkLst>
        </pc:cxnChg>
        <pc:cxnChg chg="del">
          <ac:chgData name="Ramatoulie Baldeh (2022866)" userId="376d578e-651e-4a2b-8d46-f96892a82244" providerId="ADAL" clId="{93546836-F9C9-4219-8CC0-B4E3D4EB8161}" dt="2024-01-01T19:48:32.230" v="437" actId="26606"/>
          <ac:cxnSpMkLst>
            <pc:docMk/>
            <pc:sldMk cId="1864579095" sldId="268"/>
            <ac:cxnSpMk id="124" creationId="{9DC76EBE-FB9D-4054-B5D8-19E3EAFE40B2}"/>
          </ac:cxnSpMkLst>
        </pc:cxnChg>
        <pc:cxnChg chg="del">
          <ac:chgData name="Ramatoulie Baldeh (2022866)" userId="376d578e-651e-4a2b-8d46-f96892a82244" providerId="ADAL" clId="{93546836-F9C9-4219-8CC0-B4E3D4EB8161}" dt="2024-01-01T19:48:32.230" v="437" actId="26606"/>
          <ac:cxnSpMkLst>
            <pc:docMk/>
            <pc:sldMk cId="1864579095" sldId="268"/>
            <ac:cxnSpMk id="126" creationId="{E48FA233-30DB-4D0A-BF51-78D03F79F247}"/>
          </ac:cxnSpMkLst>
        </pc:cxnChg>
        <pc:cxnChg chg="del">
          <ac:chgData name="Ramatoulie Baldeh (2022866)" userId="376d578e-651e-4a2b-8d46-f96892a82244" providerId="ADAL" clId="{93546836-F9C9-4219-8CC0-B4E3D4EB8161}" dt="2024-01-01T19:48:32.230" v="437" actId="26606"/>
          <ac:cxnSpMkLst>
            <pc:docMk/>
            <pc:sldMk cId="1864579095" sldId="268"/>
            <ac:cxnSpMk id="128" creationId="{A2EFA84C-D756-4DC7-AA46-68D776F37FA4}"/>
          </ac:cxnSpMkLst>
        </pc:cxnChg>
        <pc:cxnChg chg="del">
          <ac:chgData name="Ramatoulie Baldeh (2022866)" userId="376d578e-651e-4a2b-8d46-f96892a82244" providerId="ADAL" clId="{93546836-F9C9-4219-8CC0-B4E3D4EB8161}" dt="2024-01-01T19:48:32.230" v="437" actId="26606"/>
          <ac:cxnSpMkLst>
            <pc:docMk/>
            <pc:sldMk cId="1864579095" sldId="268"/>
            <ac:cxnSpMk id="134" creationId="{6D02D326-F829-4915-A540-3A4D5ADFC3D5}"/>
          </ac:cxnSpMkLst>
        </pc:cxnChg>
        <pc:cxnChg chg="del">
          <ac:chgData name="Ramatoulie Baldeh (2022866)" userId="376d578e-651e-4a2b-8d46-f96892a82244" providerId="ADAL" clId="{93546836-F9C9-4219-8CC0-B4E3D4EB8161}" dt="2024-01-01T19:48:32.230" v="437" actId="26606"/>
          <ac:cxnSpMkLst>
            <pc:docMk/>
            <pc:sldMk cId="1864579095" sldId="268"/>
            <ac:cxnSpMk id="136" creationId="{D528E080-CC35-4F6C-9D3C-949904DC4D5F}"/>
          </ac:cxnSpMkLst>
        </pc:cxnChg>
        <pc:cxnChg chg="add del">
          <ac:chgData name="Ramatoulie Baldeh (2022866)" userId="376d578e-651e-4a2b-8d46-f96892a82244" providerId="ADAL" clId="{93546836-F9C9-4219-8CC0-B4E3D4EB8161}" dt="2024-01-01T19:48:46.124" v="439" actId="26606"/>
          <ac:cxnSpMkLst>
            <pc:docMk/>
            <pc:sldMk cId="1864579095" sldId="268"/>
            <ac:cxnSpMk id="145" creationId="{6108BD3D-CFD0-4A15-ACF6-EBC254CD7CF1}"/>
          </ac:cxnSpMkLst>
        </pc:cxnChg>
        <pc:cxnChg chg="add del">
          <ac:chgData name="Ramatoulie Baldeh (2022866)" userId="376d578e-651e-4a2b-8d46-f96892a82244" providerId="ADAL" clId="{93546836-F9C9-4219-8CC0-B4E3D4EB8161}" dt="2024-01-01T19:48:46.124" v="439" actId="26606"/>
          <ac:cxnSpMkLst>
            <pc:docMk/>
            <pc:sldMk cId="1864579095" sldId="268"/>
            <ac:cxnSpMk id="147" creationId="{DB2019E5-6C31-4640-A135-6BBA7FFCF694}"/>
          </ac:cxnSpMkLst>
        </pc:cxnChg>
        <pc:cxnChg chg="add del">
          <ac:chgData name="Ramatoulie Baldeh (2022866)" userId="376d578e-651e-4a2b-8d46-f96892a82244" providerId="ADAL" clId="{93546836-F9C9-4219-8CC0-B4E3D4EB8161}" dt="2024-01-02T18:18:04.220" v="655" actId="26606"/>
          <ac:cxnSpMkLst>
            <pc:docMk/>
            <pc:sldMk cId="1864579095" sldId="268"/>
            <ac:cxnSpMk id="152" creationId="{108D74AC-B125-4E11-BA53-E9E383966DF8}"/>
          </ac:cxnSpMkLst>
        </pc:cxnChg>
        <pc:cxnChg chg="add del">
          <ac:chgData name="Ramatoulie Baldeh (2022866)" userId="376d578e-651e-4a2b-8d46-f96892a82244" providerId="ADAL" clId="{93546836-F9C9-4219-8CC0-B4E3D4EB8161}" dt="2024-01-02T18:18:04.220" v="655" actId="26606"/>
          <ac:cxnSpMkLst>
            <pc:docMk/>
            <pc:sldMk cId="1864579095" sldId="268"/>
            <ac:cxnSpMk id="154" creationId="{9DC76EBE-FB9D-4054-B5D8-19E3EAFE40B2}"/>
          </ac:cxnSpMkLst>
        </pc:cxnChg>
        <pc:cxnChg chg="add del">
          <ac:chgData name="Ramatoulie Baldeh (2022866)" userId="376d578e-651e-4a2b-8d46-f96892a82244" providerId="ADAL" clId="{93546836-F9C9-4219-8CC0-B4E3D4EB8161}" dt="2024-01-02T18:18:04.220" v="655" actId="26606"/>
          <ac:cxnSpMkLst>
            <pc:docMk/>
            <pc:sldMk cId="1864579095" sldId="268"/>
            <ac:cxnSpMk id="156" creationId="{E48FA233-30DB-4D0A-BF51-78D03F79F247}"/>
          </ac:cxnSpMkLst>
        </pc:cxnChg>
        <pc:cxnChg chg="add del">
          <ac:chgData name="Ramatoulie Baldeh (2022866)" userId="376d578e-651e-4a2b-8d46-f96892a82244" providerId="ADAL" clId="{93546836-F9C9-4219-8CC0-B4E3D4EB8161}" dt="2024-01-02T18:18:04.220" v="655" actId="26606"/>
          <ac:cxnSpMkLst>
            <pc:docMk/>
            <pc:sldMk cId="1864579095" sldId="268"/>
            <ac:cxnSpMk id="158" creationId="{A2EFA84C-D756-4DC7-AA46-68D776F37FA4}"/>
          </ac:cxnSpMkLst>
        </pc:cxnChg>
        <pc:cxnChg chg="add del">
          <ac:chgData name="Ramatoulie Baldeh (2022866)" userId="376d578e-651e-4a2b-8d46-f96892a82244" providerId="ADAL" clId="{93546836-F9C9-4219-8CC0-B4E3D4EB8161}" dt="2024-01-02T18:18:04.220" v="655" actId="26606"/>
          <ac:cxnSpMkLst>
            <pc:docMk/>
            <pc:sldMk cId="1864579095" sldId="268"/>
            <ac:cxnSpMk id="164" creationId="{8F4E56A8-93D5-4BE3-AE61-84677331AD07}"/>
          </ac:cxnSpMkLst>
        </pc:cxnChg>
        <pc:cxnChg chg="add del">
          <ac:chgData name="Ramatoulie Baldeh (2022866)" userId="376d578e-651e-4a2b-8d46-f96892a82244" providerId="ADAL" clId="{93546836-F9C9-4219-8CC0-B4E3D4EB8161}" dt="2024-01-02T18:18:04.220" v="655" actId="26606"/>
          <ac:cxnSpMkLst>
            <pc:docMk/>
            <pc:sldMk cId="1864579095" sldId="268"/>
            <ac:cxnSpMk id="166" creationId="{34921031-DE97-4979-8D9E-C47904360FDB}"/>
          </ac:cxnSpMkLst>
        </pc:cxnChg>
        <pc:cxnChg chg="add del">
          <ac:chgData name="Ramatoulie Baldeh (2022866)" userId="376d578e-651e-4a2b-8d46-f96892a82244" providerId="ADAL" clId="{93546836-F9C9-4219-8CC0-B4E3D4EB8161}" dt="2024-01-02T18:18:04.220" v="655" actId="26606"/>
          <ac:cxnSpMkLst>
            <pc:docMk/>
            <pc:sldMk cId="1864579095" sldId="268"/>
            <ac:cxnSpMk id="168" creationId="{BD492A0C-1773-477B-83B5-C707CB057709}"/>
          </ac:cxnSpMkLst>
        </pc:cxnChg>
        <pc:cxnChg chg="add">
          <ac:chgData name="Ramatoulie Baldeh (2022866)" userId="376d578e-651e-4a2b-8d46-f96892a82244" providerId="ADAL" clId="{93546836-F9C9-4219-8CC0-B4E3D4EB8161}" dt="2024-01-02T18:18:04.220" v="655" actId="26606"/>
          <ac:cxnSpMkLst>
            <pc:docMk/>
            <pc:sldMk cId="1864579095" sldId="268"/>
            <ac:cxnSpMk id="173" creationId="{22CDD0E7-BDD6-41F4-8AAB-088A2E8D0367}"/>
          </ac:cxnSpMkLst>
        </pc:cxnChg>
        <pc:cxnChg chg="add del">
          <ac:chgData name="Ramatoulie Baldeh (2022866)" userId="376d578e-651e-4a2b-8d46-f96892a82244" providerId="ADAL" clId="{93546836-F9C9-4219-8CC0-B4E3D4EB8161}" dt="2024-01-02T18:17:40.648" v="654" actId="26606"/>
          <ac:cxnSpMkLst>
            <pc:docMk/>
            <pc:sldMk cId="1864579095" sldId="268"/>
            <ac:cxnSpMk id="177" creationId="{0BE13636-D998-4A75-8C1B-EDBD9E57DC65}"/>
          </ac:cxnSpMkLst>
        </pc:cxnChg>
        <pc:cxnChg chg="add del">
          <ac:chgData name="Ramatoulie Baldeh (2022866)" userId="376d578e-651e-4a2b-8d46-f96892a82244" providerId="ADAL" clId="{93546836-F9C9-4219-8CC0-B4E3D4EB8161}" dt="2024-01-02T18:17:40.648" v="654" actId="26606"/>
          <ac:cxnSpMkLst>
            <pc:docMk/>
            <pc:sldMk cId="1864579095" sldId="268"/>
            <ac:cxnSpMk id="179" creationId="{6672E4D5-7CCB-4D76-86FF-83359027DB64}"/>
          </ac:cxnSpMkLst>
        </pc:cxnChg>
        <pc:cxnChg chg="add">
          <ac:chgData name="Ramatoulie Baldeh (2022866)" userId="376d578e-651e-4a2b-8d46-f96892a82244" providerId="ADAL" clId="{93546836-F9C9-4219-8CC0-B4E3D4EB8161}" dt="2024-01-02T18:18:04.220" v="655" actId="26606"/>
          <ac:cxnSpMkLst>
            <pc:docMk/>
            <pc:sldMk cId="1864579095" sldId="268"/>
            <ac:cxnSpMk id="181" creationId="{C4558310-C928-4426-BFAC-68450D291D0A}"/>
          </ac:cxnSpMkLst>
        </pc:cxnChg>
        <pc:cxnChg chg="add">
          <ac:chgData name="Ramatoulie Baldeh (2022866)" userId="376d578e-651e-4a2b-8d46-f96892a82244" providerId="ADAL" clId="{93546836-F9C9-4219-8CC0-B4E3D4EB8161}" dt="2024-01-02T18:18:04.220" v="655" actId="26606"/>
          <ac:cxnSpMkLst>
            <pc:docMk/>
            <pc:sldMk cId="1864579095" sldId="268"/>
            <ac:cxnSpMk id="183" creationId="{B58B45F5-E162-4AF7-9E46-A4290969B479}"/>
          </ac:cxnSpMkLst>
        </pc:cxnChg>
      </pc:sldChg>
      <pc:sldChg chg="addSp delSp modSp add mod ord addAnim delAnim">
        <pc:chgData name="Ramatoulie Baldeh (2022866)" userId="376d578e-651e-4a2b-8d46-f96892a82244" providerId="ADAL" clId="{93546836-F9C9-4219-8CC0-B4E3D4EB8161}" dt="2024-01-02T19:37:49.919" v="888"/>
        <pc:sldMkLst>
          <pc:docMk/>
          <pc:sldMk cId="1207936578" sldId="269"/>
        </pc:sldMkLst>
        <pc:spChg chg="add del mod">
          <ac:chgData name="Ramatoulie Baldeh (2022866)" userId="376d578e-651e-4a2b-8d46-f96892a82244" providerId="ADAL" clId="{93546836-F9C9-4219-8CC0-B4E3D4EB8161}" dt="2024-01-02T18:02:31.214" v="575" actId="14100"/>
          <ac:spMkLst>
            <pc:docMk/>
            <pc:sldMk cId="1207936578" sldId="269"/>
            <ac:spMk id="2" creationId="{D4D060C5-A12D-AA48-5418-12FD156058EF}"/>
          </ac:spMkLst>
        </pc:spChg>
        <pc:spChg chg="add del mod">
          <ac:chgData name="Ramatoulie Baldeh (2022866)" userId="376d578e-651e-4a2b-8d46-f96892a82244" providerId="ADAL" clId="{93546836-F9C9-4219-8CC0-B4E3D4EB8161}" dt="2024-01-01T19:53:57.021" v="481" actId="478"/>
          <ac:spMkLst>
            <pc:docMk/>
            <pc:sldMk cId="1207936578" sldId="269"/>
            <ac:spMk id="4" creationId="{6819E2B6-7660-77FC-1B66-0D8CB5B17462}"/>
          </ac:spMkLst>
        </pc:spChg>
        <pc:spChg chg="del">
          <ac:chgData name="Ramatoulie Baldeh (2022866)" userId="376d578e-651e-4a2b-8d46-f96892a82244" providerId="ADAL" clId="{93546836-F9C9-4219-8CC0-B4E3D4EB8161}" dt="2024-01-01T19:50:03.188" v="445" actId="478"/>
          <ac:spMkLst>
            <pc:docMk/>
            <pc:sldMk cId="1207936578" sldId="269"/>
            <ac:spMk id="8" creationId="{1D62DD9A-AD0E-9654-3976-655AB9B77090}"/>
          </ac:spMkLst>
        </pc:spChg>
        <pc:spChg chg="add mod">
          <ac:chgData name="Ramatoulie Baldeh (2022866)" userId="376d578e-651e-4a2b-8d46-f96892a82244" providerId="ADAL" clId="{93546836-F9C9-4219-8CC0-B4E3D4EB8161}" dt="2024-01-02T18:01:43.613" v="566" actId="13926"/>
          <ac:spMkLst>
            <pc:docMk/>
            <pc:sldMk cId="1207936578" sldId="269"/>
            <ac:spMk id="9" creationId="{B31BB7AD-26D5-C0BB-5B00-FE4CBBCC62A5}"/>
          </ac:spMkLst>
        </pc:spChg>
        <pc:spChg chg="add del">
          <ac:chgData name="Ramatoulie Baldeh (2022866)" userId="376d578e-651e-4a2b-8d46-f96892a82244" providerId="ADAL" clId="{93546836-F9C9-4219-8CC0-B4E3D4EB8161}" dt="2024-01-01T19:54:02.226" v="486" actId="478"/>
          <ac:spMkLst>
            <pc:docMk/>
            <pc:sldMk cId="1207936578" sldId="269"/>
            <ac:spMk id="10" creationId="{9F6D2EF0-FC3E-934A-1EAB-D1A7903A0CA5}"/>
          </ac:spMkLst>
        </pc:spChg>
        <pc:spChg chg="add del mod">
          <ac:chgData name="Ramatoulie Baldeh (2022866)" userId="376d578e-651e-4a2b-8d46-f96892a82244" providerId="ADAL" clId="{93546836-F9C9-4219-8CC0-B4E3D4EB8161}" dt="2024-01-01T19:54:06.013" v="487" actId="478"/>
          <ac:spMkLst>
            <pc:docMk/>
            <pc:sldMk cId="1207936578" sldId="269"/>
            <ac:spMk id="12" creationId="{508ADE8C-69BE-C53C-C73D-89E067FF22D2}"/>
          </ac:spMkLst>
        </pc:spChg>
        <pc:spChg chg="add mod">
          <ac:chgData name="Ramatoulie Baldeh (2022866)" userId="376d578e-651e-4a2b-8d46-f96892a82244" providerId="ADAL" clId="{93546836-F9C9-4219-8CC0-B4E3D4EB8161}" dt="2024-01-02T17:52:42.903" v="540" actId="404"/>
          <ac:spMkLst>
            <pc:docMk/>
            <pc:sldMk cId="1207936578" sldId="269"/>
            <ac:spMk id="13" creationId="{48F893BE-B72F-27EB-E0DB-AB2A65211CD1}"/>
          </ac:spMkLst>
        </pc:spChg>
        <pc:spChg chg="add del">
          <ac:chgData name="Ramatoulie Baldeh (2022866)" userId="376d578e-651e-4a2b-8d46-f96892a82244" providerId="ADAL" clId="{93546836-F9C9-4219-8CC0-B4E3D4EB8161}" dt="2024-01-01T19:54:12.193" v="488" actId="478"/>
          <ac:spMkLst>
            <pc:docMk/>
            <pc:sldMk cId="1207936578" sldId="269"/>
            <ac:spMk id="14" creationId="{0F5A07CE-DCDE-E9AB-4CC9-0399127723CD}"/>
          </ac:spMkLst>
        </pc:spChg>
        <pc:spChg chg="add del mod">
          <ac:chgData name="Ramatoulie Baldeh (2022866)" userId="376d578e-651e-4a2b-8d46-f96892a82244" providerId="ADAL" clId="{93546836-F9C9-4219-8CC0-B4E3D4EB8161}" dt="2024-01-02T17:54:39.486" v="543" actId="22"/>
          <ac:spMkLst>
            <pc:docMk/>
            <pc:sldMk cId="1207936578" sldId="269"/>
            <ac:spMk id="16" creationId="{1D13FF68-44E3-AAD2-B30C-80DEC9E40924}"/>
          </ac:spMkLst>
        </pc:spChg>
        <pc:spChg chg="add del mod">
          <ac:chgData name="Ramatoulie Baldeh (2022866)" userId="376d578e-651e-4a2b-8d46-f96892a82244" providerId="ADAL" clId="{93546836-F9C9-4219-8CC0-B4E3D4EB8161}" dt="2024-01-01T19:54:37.617" v="489" actId="478"/>
          <ac:spMkLst>
            <pc:docMk/>
            <pc:sldMk cId="1207936578" sldId="269"/>
            <ac:spMk id="18" creationId="{1BA7A488-0B92-3206-654C-8BA3745DEC80}"/>
          </ac:spMkLst>
        </pc:spChg>
        <pc:spChg chg="add mod">
          <ac:chgData name="Ramatoulie Baldeh (2022866)" userId="376d578e-651e-4a2b-8d46-f96892a82244" providerId="ADAL" clId="{93546836-F9C9-4219-8CC0-B4E3D4EB8161}" dt="2024-01-02T17:57:40.122" v="551" actId="1076"/>
          <ac:spMkLst>
            <pc:docMk/>
            <pc:sldMk cId="1207936578" sldId="269"/>
            <ac:spMk id="19" creationId="{BCA4CA20-9819-B971-E39C-D4BA13C2D60B}"/>
          </ac:spMkLst>
        </pc:spChg>
        <pc:spChg chg="add del mod">
          <ac:chgData name="Ramatoulie Baldeh (2022866)" userId="376d578e-651e-4a2b-8d46-f96892a82244" providerId="ADAL" clId="{93546836-F9C9-4219-8CC0-B4E3D4EB8161}" dt="2024-01-01T19:54:41.685" v="490" actId="478"/>
          <ac:spMkLst>
            <pc:docMk/>
            <pc:sldMk cId="1207936578" sldId="269"/>
            <ac:spMk id="20" creationId="{B78E821F-2568-7727-DA45-C3E0031B31FD}"/>
          </ac:spMkLst>
        </pc:spChg>
        <pc:spChg chg="add del">
          <ac:chgData name="Ramatoulie Baldeh (2022866)" userId="376d578e-651e-4a2b-8d46-f96892a82244" providerId="ADAL" clId="{93546836-F9C9-4219-8CC0-B4E3D4EB8161}" dt="2024-01-01T19:54:45.513" v="491" actId="478"/>
          <ac:spMkLst>
            <pc:docMk/>
            <pc:sldMk cId="1207936578" sldId="269"/>
            <ac:spMk id="22" creationId="{D438D77E-6A34-0AD3-124B-1EC22450D0DD}"/>
          </ac:spMkLst>
        </pc:spChg>
        <pc:spChg chg="add mod">
          <ac:chgData name="Ramatoulie Baldeh (2022866)" userId="376d578e-651e-4a2b-8d46-f96892a82244" providerId="ADAL" clId="{93546836-F9C9-4219-8CC0-B4E3D4EB8161}" dt="2024-01-02T17:59:11.629" v="557" actId="1076"/>
          <ac:spMkLst>
            <pc:docMk/>
            <pc:sldMk cId="1207936578" sldId="269"/>
            <ac:spMk id="24" creationId="{C3455F9C-832C-FCB1-8886-E19C2AF3DF50}"/>
          </ac:spMkLst>
        </pc:spChg>
        <pc:spChg chg="add mod">
          <ac:chgData name="Ramatoulie Baldeh (2022866)" userId="376d578e-651e-4a2b-8d46-f96892a82244" providerId="ADAL" clId="{93546836-F9C9-4219-8CC0-B4E3D4EB8161}" dt="2024-01-02T18:00:27.356" v="561" actId="1076"/>
          <ac:spMkLst>
            <pc:docMk/>
            <pc:sldMk cId="1207936578" sldId="269"/>
            <ac:spMk id="26" creationId="{CD5A63CB-14F5-C91C-C0A8-AA1D95485FA2}"/>
          </ac:spMkLst>
        </pc:spChg>
        <pc:spChg chg="add mod">
          <ac:chgData name="Ramatoulie Baldeh (2022866)" userId="376d578e-651e-4a2b-8d46-f96892a82244" providerId="ADAL" clId="{93546836-F9C9-4219-8CC0-B4E3D4EB8161}" dt="2024-01-02T18:05:11.895" v="586" actId="14100"/>
          <ac:spMkLst>
            <pc:docMk/>
            <pc:sldMk cId="1207936578" sldId="269"/>
            <ac:spMk id="28" creationId="{1247CC11-46CD-4B24-01E5-E466316976F0}"/>
          </ac:spMkLst>
        </pc:spChg>
        <pc:spChg chg="add mod">
          <ac:chgData name="Ramatoulie Baldeh (2022866)" userId="376d578e-651e-4a2b-8d46-f96892a82244" providerId="ADAL" clId="{93546836-F9C9-4219-8CC0-B4E3D4EB8161}" dt="2024-01-02T18:05:06.066" v="585" actId="14100"/>
          <ac:spMkLst>
            <pc:docMk/>
            <pc:sldMk cId="1207936578" sldId="269"/>
            <ac:spMk id="30" creationId="{5E9312BC-D9BF-4107-9D41-638BF8D6A4B7}"/>
          </ac:spMkLst>
        </pc:spChg>
        <pc:spChg chg="add mod">
          <ac:chgData name="Ramatoulie Baldeh (2022866)" userId="376d578e-651e-4a2b-8d46-f96892a82244" providerId="ADAL" clId="{93546836-F9C9-4219-8CC0-B4E3D4EB8161}" dt="2024-01-02T18:07:58.979" v="596" actId="1076"/>
          <ac:spMkLst>
            <pc:docMk/>
            <pc:sldMk cId="1207936578" sldId="269"/>
            <ac:spMk id="33" creationId="{8C180496-D0BC-ECAD-CD47-1E823D529F30}"/>
          </ac:spMkLst>
        </pc:spChg>
        <pc:spChg chg="add del">
          <ac:chgData name="Ramatoulie Baldeh (2022866)" userId="376d578e-651e-4a2b-8d46-f96892a82244" providerId="ADAL" clId="{93546836-F9C9-4219-8CC0-B4E3D4EB8161}" dt="2024-01-01T19:58:37.805" v="499" actId="26606"/>
          <ac:spMkLst>
            <pc:docMk/>
            <pc:sldMk cId="1207936578" sldId="269"/>
            <ac:spMk id="59" creationId="{E20BB609-EF92-42DB-836C-0699A590B5CF}"/>
          </ac:spMkLst>
        </pc:spChg>
        <pc:spChg chg="add del">
          <ac:chgData name="Ramatoulie Baldeh (2022866)" userId="376d578e-651e-4a2b-8d46-f96892a82244" providerId="ADAL" clId="{93546836-F9C9-4219-8CC0-B4E3D4EB8161}" dt="2024-01-01T19:58:37.805" v="499" actId="26606"/>
          <ac:spMkLst>
            <pc:docMk/>
            <pc:sldMk cId="1207936578" sldId="269"/>
            <ac:spMk id="61" creationId="{8F716CC0-CAC9-43AB-ADE5-2D88EAF32984}"/>
          </ac:spMkLst>
        </pc:spChg>
        <pc:spChg chg="add del">
          <ac:chgData name="Ramatoulie Baldeh (2022866)" userId="376d578e-651e-4a2b-8d46-f96892a82244" providerId="ADAL" clId="{93546836-F9C9-4219-8CC0-B4E3D4EB8161}" dt="2024-01-01T19:58:33.539" v="496" actId="26606"/>
          <ac:spMkLst>
            <pc:docMk/>
            <pc:sldMk cId="1207936578" sldId="269"/>
            <ac:spMk id="70" creationId="{C7FE5201-BB98-480C-BADB-207C8F893897}"/>
          </ac:spMkLst>
        </pc:spChg>
        <pc:spChg chg="add del">
          <ac:chgData name="Ramatoulie Baldeh (2022866)" userId="376d578e-651e-4a2b-8d46-f96892a82244" providerId="ADAL" clId="{93546836-F9C9-4219-8CC0-B4E3D4EB8161}" dt="2024-01-01T19:58:37.788" v="498" actId="26606"/>
          <ac:spMkLst>
            <pc:docMk/>
            <pc:sldMk cId="1207936578" sldId="269"/>
            <ac:spMk id="78" creationId="{C7FE5201-BB98-480C-BADB-207C8F893897}"/>
          </ac:spMkLst>
        </pc:spChg>
        <pc:spChg chg="add del">
          <ac:chgData name="Ramatoulie Baldeh (2022866)" userId="376d578e-651e-4a2b-8d46-f96892a82244" providerId="ADAL" clId="{93546836-F9C9-4219-8CC0-B4E3D4EB8161}" dt="2024-01-01T19:59:07.445" v="501" actId="26606"/>
          <ac:spMkLst>
            <pc:docMk/>
            <pc:sldMk cId="1207936578" sldId="269"/>
            <ac:spMk id="83" creationId="{C7FE5201-BB98-480C-BADB-207C8F893897}"/>
          </ac:spMkLst>
        </pc:spChg>
        <pc:spChg chg="add del">
          <ac:chgData name="Ramatoulie Baldeh (2022866)" userId="376d578e-651e-4a2b-8d46-f96892a82244" providerId="ADAL" clId="{93546836-F9C9-4219-8CC0-B4E3D4EB8161}" dt="2024-01-01T20:00:02.017" v="509" actId="26606"/>
          <ac:spMkLst>
            <pc:docMk/>
            <pc:sldMk cId="1207936578" sldId="269"/>
            <ac:spMk id="91" creationId="{C7FE5201-BB98-480C-BADB-207C8F893897}"/>
          </ac:spMkLst>
        </pc:spChg>
        <pc:spChg chg="add del">
          <ac:chgData name="Ramatoulie Baldeh (2022866)" userId="376d578e-651e-4a2b-8d46-f96892a82244" providerId="ADAL" clId="{93546836-F9C9-4219-8CC0-B4E3D4EB8161}" dt="2024-01-01T20:00:02.017" v="509" actId="26606"/>
          <ac:spMkLst>
            <pc:docMk/>
            <pc:sldMk cId="1207936578" sldId="269"/>
            <ac:spMk id="93" creationId="{B65A1411-0C46-4437-890D-A6FADAA96E75}"/>
          </ac:spMkLst>
        </pc:spChg>
        <pc:spChg chg="add del">
          <ac:chgData name="Ramatoulie Baldeh (2022866)" userId="376d578e-651e-4a2b-8d46-f96892a82244" providerId="ADAL" clId="{93546836-F9C9-4219-8CC0-B4E3D4EB8161}" dt="2024-01-01T19:59:57.868" v="505" actId="26606"/>
          <ac:spMkLst>
            <pc:docMk/>
            <pc:sldMk cId="1207936578" sldId="269"/>
            <ac:spMk id="104" creationId="{C7FE5201-BB98-480C-BADB-207C8F893897}"/>
          </ac:spMkLst>
        </pc:spChg>
        <pc:spChg chg="add del">
          <ac:chgData name="Ramatoulie Baldeh (2022866)" userId="376d578e-651e-4a2b-8d46-f96892a82244" providerId="ADAL" clId="{93546836-F9C9-4219-8CC0-B4E3D4EB8161}" dt="2024-01-01T19:59:57.868" v="505" actId="26606"/>
          <ac:spMkLst>
            <pc:docMk/>
            <pc:sldMk cId="1207936578" sldId="269"/>
            <ac:spMk id="106" creationId="{B65A1411-0C46-4437-890D-A6FADAA96E75}"/>
          </ac:spMkLst>
        </pc:spChg>
        <pc:spChg chg="add del">
          <ac:chgData name="Ramatoulie Baldeh (2022866)" userId="376d578e-651e-4a2b-8d46-f96892a82244" providerId="ADAL" clId="{93546836-F9C9-4219-8CC0-B4E3D4EB8161}" dt="2024-01-01T20:00:02.004" v="508" actId="26606"/>
          <ac:spMkLst>
            <pc:docMk/>
            <pc:sldMk cId="1207936578" sldId="269"/>
            <ac:spMk id="114" creationId="{C7FE5201-BB98-480C-BADB-207C8F893897}"/>
          </ac:spMkLst>
        </pc:spChg>
        <pc:spChg chg="add del">
          <ac:chgData name="Ramatoulie Baldeh (2022866)" userId="376d578e-651e-4a2b-8d46-f96892a82244" providerId="ADAL" clId="{93546836-F9C9-4219-8CC0-B4E3D4EB8161}" dt="2024-01-01T20:00:02.004" v="508" actId="26606"/>
          <ac:spMkLst>
            <pc:docMk/>
            <pc:sldMk cId="1207936578" sldId="269"/>
            <ac:spMk id="115" creationId="{B65A1411-0C46-4437-890D-A6FADAA96E75}"/>
          </ac:spMkLst>
        </pc:spChg>
        <pc:spChg chg="add del">
          <ac:chgData name="Ramatoulie Baldeh (2022866)" userId="376d578e-651e-4a2b-8d46-f96892a82244" providerId="ADAL" clId="{93546836-F9C9-4219-8CC0-B4E3D4EB8161}" dt="2024-01-02T17:40:34.269" v="510" actId="26606"/>
          <ac:spMkLst>
            <pc:docMk/>
            <pc:sldMk cId="1207936578" sldId="269"/>
            <ac:spMk id="120" creationId="{C7FE5201-BB98-480C-BADB-207C8F893897}"/>
          </ac:spMkLst>
        </pc:spChg>
        <pc:spChg chg="add del">
          <ac:chgData name="Ramatoulie Baldeh (2022866)" userId="376d578e-651e-4a2b-8d46-f96892a82244" providerId="ADAL" clId="{93546836-F9C9-4219-8CC0-B4E3D4EB8161}" dt="2024-01-02T17:42:56.361" v="515" actId="26606"/>
          <ac:spMkLst>
            <pc:docMk/>
            <pc:sldMk cId="1207936578" sldId="269"/>
            <ac:spMk id="128" creationId="{C7FE5201-BB98-480C-BADB-207C8F893897}"/>
          </ac:spMkLst>
        </pc:spChg>
        <pc:spChg chg="add del">
          <ac:chgData name="Ramatoulie Baldeh (2022866)" userId="376d578e-651e-4a2b-8d46-f96892a82244" providerId="ADAL" clId="{93546836-F9C9-4219-8CC0-B4E3D4EB8161}" dt="2024-01-02T17:44:56.672" v="530" actId="26606"/>
          <ac:spMkLst>
            <pc:docMk/>
            <pc:sldMk cId="1207936578" sldId="269"/>
            <ac:spMk id="139" creationId="{C7FE5201-BB98-480C-BADB-207C8F893897}"/>
          </ac:spMkLst>
        </pc:spChg>
        <pc:spChg chg="add del">
          <ac:chgData name="Ramatoulie Baldeh (2022866)" userId="376d578e-651e-4a2b-8d46-f96892a82244" providerId="ADAL" clId="{93546836-F9C9-4219-8CC0-B4E3D4EB8161}" dt="2024-01-02T17:44:49.927" v="527" actId="26606"/>
          <ac:spMkLst>
            <pc:docMk/>
            <pc:sldMk cId="1207936578" sldId="269"/>
            <ac:spMk id="150" creationId="{C7FE5201-BB98-480C-BADB-207C8F893897}"/>
          </ac:spMkLst>
        </pc:spChg>
        <pc:spChg chg="add del">
          <ac:chgData name="Ramatoulie Baldeh (2022866)" userId="376d578e-651e-4a2b-8d46-f96892a82244" providerId="ADAL" clId="{93546836-F9C9-4219-8CC0-B4E3D4EB8161}" dt="2024-01-02T17:44:49.927" v="527" actId="26606"/>
          <ac:spMkLst>
            <pc:docMk/>
            <pc:sldMk cId="1207936578" sldId="269"/>
            <ac:spMk id="152" creationId="{3781F914-4291-4C8C-A243-2C99A9B7ABF6}"/>
          </ac:spMkLst>
        </pc:spChg>
        <pc:spChg chg="add del">
          <ac:chgData name="Ramatoulie Baldeh (2022866)" userId="376d578e-651e-4a2b-8d46-f96892a82244" providerId="ADAL" clId="{93546836-F9C9-4219-8CC0-B4E3D4EB8161}" dt="2024-01-02T17:44:56.655" v="529" actId="26606"/>
          <ac:spMkLst>
            <pc:docMk/>
            <pc:sldMk cId="1207936578" sldId="269"/>
            <ac:spMk id="160" creationId="{C7FE5201-BB98-480C-BADB-207C8F893897}"/>
          </ac:spMkLst>
        </pc:spChg>
        <pc:spChg chg="add del">
          <ac:chgData name="Ramatoulie Baldeh (2022866)" userId="376d578e-651e-4a2b-8d46-f96892a82244" providerId="ADAL" clId="{93546836-F9C9-4219-8CC0-B4E3D4EB8161}" dt="2024-01-02T17:44:56.655" v="529" actId="26606"/>
          <ac:spMkLst>
            <pc:docMk/>
            <pc:sldMk cId="1207936578" sldId="269"/>
            <ac:spMk id="161" creationId="{B65A1411-0C46-4437-890D-A6FADAA96E75}"/>
          </ac:spMkLst>
        </pc:spChg>
        <pc:spChg chg="add">
          <ac:chgData name="Ramatoulie Baldeh (2022866)" userId="376d578e-651e-4a2b-8d46-f96892a82244" providerId="ADAL" clId="{93546836-F9C9-4219-8CC0-B4E3D4EB8161}" dt="2024-01-02T17:44:56.672" v="530" actId="26606"/>
          <ac:spMkLst>
            <pc:docMk/>
            <pc:sldMk cId="1207936578" sldId="269"/>
            <ac:spMk id="166" creationId="{C7FE5201-BB98-480C-BADB-207C8F893897}"/>
          </ac:spMkLst>
        </pc:spChg>
        <pc:spChg chg="add">
          <ac:chgData name="Ramatoulie Baldeh (2022866)" userId="376d578e-651e-4a2b-8d46-f96892a82244" providerId="ADAL" clId="{93546836-F9C9-4219-8CC0-B4E3D4EB8161}" dt="2024-01-02T17:44:56.672" v="530" actId="26606"/>
          <ac:spMkLst>
            <pc:docMk/>
            <pc:sldMk cId="1207936578" sldId="269"/>
            <ac:spMk id="167" creationId="{3781F914-4291-4C8C-A243-2C99A9B7ABF6}"/>
          </ac:spMkLst>
        </pc:spChg>
        <pc:picChg chg="add del">
          <ac:chgData name="Ramatoulie Baldeh (2022866)" userId="376d578e-651e-4a2b-8d46-f96892a82244" providerId="ADAL" clId="{93546836-F9C9-4219-8CC0-B4E3D4EB8161}" dt="2024-01-01T19:53:47.622" v="468"/>
          <ac:picMkLst>
            <pc:docMk/>
            <pc:sldMk cId="1207936578" sldId="269"/>
            <ac:picMk id="5" creationId="{528EDBC4-8A55-8E1D-0FEB-72FFA609A3E0}"/>
          </ac:picMkLst>
        </pc:picChg>
        <pc:picChg chg="add del">
          <ac:chgData name="Ramatoulie Baldeh (2022866)" userId="376d578e-651e-4a2b-8d46-f96892a82244" providerId="ADAL" clId="{93546836-F9C9-4219-8CC0-B4E3D4EB8161}" dt="2024-01-01T19:53:40.719" v="466"/>
          <ac:picMkLst>
            <pc:docMk/>
            <pc:sldMk cId="1207936578" sldId="269"/>
            <ac:picMk id="6" creationId="{11D02543-31A1-4F51-CF84-B42B6643897A}"/>
          </ac:picMkLst>
        </pc:picChg>
        <pc:picChg chg="add del mod">
          <ac:chgData name="Ramatoulie Baldeh (2022866)" userId="376d578e-651e-4a2b-8d46-f96892a82244" providerId="ADAL" clId="{93546836-F9C9-4219-8CC0-B4E3D4EB8161}" dt="2024-01-02T18:02:39.968" v="576" actId="1076"/>
          <ac:picMkLst>
            <pc:docMk/>
            <pc:sldMk cId="1207936578" sldId="269"/>
            <ac:picMk id="23" creationId="{88211D83-A42C-1524-1BF2-27CBADDB5F26}"/>
          </ac:picMkLst>
        </pc:picChg>
        <pc:picChg chg="add mod">
          <ac:chgData name="Ramatoulie Baldeh (2022866)" userId="376d578e-651e-4a2b-8d46-f96892a82244" providerId="ADAL" clId="{93546836-F9C9-4219-8CC0-B4E3D4EB8161}" dt="2024-01-02T18:11:36.371" v="610" actId="14100"/>
          <ac:picMkLst>
            <pc:docMk/>
            <pc:sldMk cId="1207936578" sldId="269"/>
            <ac:picMk id="32" creationId="{A3A07A6A-ECA5-A5B3-7C00-B75172C6DB84}"/>
          </ac:picMkLst>
        </pc:picChg>
        <pc:cxnChg chg="add del">
          <ac:chgData name="Ramatoulie Baldeh (2022866)" userId="376d578e-651e-4a2b-8d46-f96892a82244" providerId="ADAL" clId="{93546836-F9C9-4219-8CC0-B4E3D4EB8161}" dt="2024-01-01T19:58:37.805" v="499" actId="26606"/>
          <ac:cxnSpMkLst>
            <pc:docMk/>
            <pc:sldMk cId="1207936578" sldId="269"/>
            <ac:cxnSpMk id="63" creationId="{8F4E56A8-93D5-4BE3-AE61-84677331AD07}"/>
          </ac:cxnSpMkLst>
        </pc:cxnChg>
        <pc:cxnChg chg="add del">
          <ac:chgData name="Ramatoulie Baldeh (2022866)" userId="376d578e-651e-4a2b-8d46-f96892a82244" providerId="ADAL" clId="{93546836-F9C9-4219-8CC0-B4E3D4EB8161}" dt="2024-01-01T19:58:37.805" v="499" actId="26606"/>
          <ac:cxnSpMkLst>
            <pc:docMk/>
            <pc:sldMk cId="1207936578" sldId="269"/>
            <ac:cxnSpMk id="65" creationId="{BD492A0C-1773-477B-83B5-C707CB057709}"/>
          </ac:cxnSpMkLst>
        </pc:cxnChg>
        <pc:cxnChg chg="add del">
          <ac:chgData name="Ramatoulie Baldeh (2022866)" userId="376d578e-651e-4a2b-8d46-f96892a82244" providerId="ADAL" clId="{93546836-F9C9-4219-8CC0-B4E3D4EB8161}" dt="2024-01-01T19:58:33.539" v="496" actId="26606"/>
          <ac:cxnSpMkLst>
            <pc:docMk/>
            <pc:sldMk cId="1207936578" sldId="269"/>
            <ac:cxnSpMk id="72" creationId="{8CAE6210-5FB9-4A5F-B56B-92D2C2C3A660}"/>
          </ac:cxnSpMkLst>
        </pc:cxnChg>
        <pc:cxnChg chg="add del">
          <ac:chgData name="Ramatoulie Baldeh (2022866)" userId="376d578e-651e-4a2b-8d46-f96892a82244" providerId="ADAL" clId="{93546836-F9C9-4219-8CC0-B4E3D4EB8161}" dt="2024-01-01T19:58:33.539" v="496" actId="26606"/>
          <ac:cxnSpMkLst>
            <pc:docMk/>
            <pc:sldMk cId="1207936578" sldId="269"/>
            <ac:cxnSpMk id="74" creationId="{F89C6C02-EDA3-4D0B-9C4E-AAE0F2C7D51D}"/>
          </ac:cxnSpMkLst>
        </pc:cxnChg>
        <pc:cxnChg chg="add del">
          <ac:chgData name="Ramatoulie Baldeh (2022866)" userId="376d578e-651e-4a2b-8d46-f96892a82244" providerId="ADAL" clId="{93546836-F9C9-4219-8CC0-B4E3D4EB8161}" dt="2024-01-01T19:58:33.539" v="496" actId="26606"/>
          <ac:cxnSpMkLst>
            <pc:docMk/>
            <pc:sldMk cId="1207936578" sldId="269"/>
            <ac:cxnSpMk id="76" creationId="{28AF35E7-20B0-477A-B2C8-211B60C9E6D1}"/>
          </ac:cxnSpMkLst>
        </pc:cxnChg>
        <pc:cxnChg chg="add del">
          <ac:chgData name="Ramatoulie Baldeh (2022866)" userId="376d578e-651e-4a2b-8d46-f96892a82244" providerId="ADAL" clId="{93546836-F9C9-4219-8CC0-B4E3D4EB8161}" dt="2024-01-01T19:58:37.788" v="498" actId="26606"/>
          <ac:cxnSpMkLst>
            <pc:docMk/>
            <pc:sldMk cId="1207936578" sldId="269"/>
            <ac:cxnSpMk id="79" creationId="{16E2D47E-17F5-4EC4-AED6-A23604DAE430}"/>
          </ac:cxnSpMkLst>
        </pc:cxnChg>
        <pc:cxnChg chg="add del">
          <ac:chgData name="Ramatoulie Baldeh (2022866)" userId="376d578e-651e-4a2b-8d46-f96892a82244" providerId="ADAL" clId="{93546836-F9C9-4219-8CC0-B4E3D4EB8161}" dt="2024-01-01T19:58:37.788" v="498" actId="26606"/>
          <ac:cxnSpMkLst>
            <pc:docMk/>
            <pc:sldMk cId="1207936578" sldId="269"/>
            <ac:cxnSpMk id="80" creationId="{A7A030CB-D662-4E87-B668-9DE9163E9007}"/>
          </ac:cxnSpMkLst>
        </pc:cxnChg>
        <pc:cxnChg chg="add del">
          <ac:chgData name="Ramatoulie Baldeh (2022866)" userId="376d578e-651e-4a2b-8d46-f96892a82244" providerId="ADAL" clId="{93546836-F9C9-4219-8CC0-B4E3D4EB8161}" dt="2024-01-01T19:58:37.788" v="498" actId="26606"/>
          <ac:cxnSpMkLst>
            <pc:docMk/>
            <pc:sldMk cId="1207936578" sldId="269"/>
            <ac:cxnSpMk id="81" creationId="{D78813E6-5F73-4F5D-8A1C-C878A556EE6D}"/>
          </ac:cxnSpMkLst>
        </pc:cxnChg>
        <pc:cxnChg chg="add del">
          <ac:chgData name="Ramatoulie Baldeh (2022866)" userId="376d578e-651e-4a2b-8d46-f96892a82244" providerId="ADAL" clId="{93546836-F9C9-4219-8CC0-B4E3D4EB8161}" dt="2024-01-01T19:59:07.445" v="501" actId="26606"/>
          <ac:cxnSpMkLst>
            <pc:docMk/>
            <pc:sldMk cId="1207936578" sldId="269"/>
            <ac:cxnSpMk id="84" creationId="{16C116DA-899F-423B-A82A-01DAF67C1458}"/>
          </ac:cxnSpMkLst>
        </pc:cxnChg>
        <pc:cxnChg chg="add del">
          <ac:chgData name="Ramatoulie Baldeh (2022866)" userId="376d578e-651e-4a2b-8d46-f96892a82244" providerId="ADAL" clId="{93546836-F9C9-4219-8CC0-B4E3D4EB8161}" dt="2024-01-01T19:59:07.445" v="501" actId="26606"/>
          <ac:cxnSpMkLst>
            <pc:docMk/>
            <pc:sldMk cId="1207936578" sldId="269"/>
            <ac:cxnSpMk id="85" creationId="{A7A030CB-D662-4E87-B668-9DE9163E9007}"/>
          </ac:cxnSpMkLst>
        </pc:cxnChg>
        <pc:cxnChg chg="add del">
          <ac:chgData name="Ramatoulie Baldeh (2022866)" userId="376d578e-651e-4a2b-8d46-f96892a82244" providerId="ADAL" clId="{93546836-F9C9-4219-8CC0-B4E3D4EB8161}" dt="2024-01-01T19:59:07.445" v="501" actId="26606"/>
          <ac:cxnSpMkLst>
            <pc:docMk/>
            <pc:sldMk cId="1207936578" sldId="269"/>
            <ac:cxnSpMk id="86" creationId="{7F947FE2-C7ED-40F6-BF61-8642A1E95A7E}"/>
          </ac:cxnSpMkLst>
        </pc:cxnChg>
        <pc:cxnChg chg="add del">
          <ac:chgData name="Ramatoulie Baldeh (2022866)" userId="376d578e-651e-4a2b-8d46-f96892a82244" providerId="ADAL" clId="{93546836-F9C9-4219-8CC0-B4E3D4EB8161}" dt="2024-01-01T20:00:02.017" v="509" actId="26606"/>
          <ac:cxnSpMkLst>
            <pc:docMk/>
            <pc:sldMk cId="1207936578" sldId="269"/>
            <ac:cxnSpMk id="95" creationId="{5600D858-9844-4B2A-9D38-77BD00EC4536}"/>
          </ac:cxnSpMkLst>
        </pc:cxnChg>
        <pc:cxnChg chg="add del">
          <ac:chgData name="Ramatoulie Baldeh (2022866)" userId="376d578e-651e-4a2b-8d46-f96892a82244" providerId="ADAL" clId="{93546836-F9C9-4219-8CC0-B4E3D4EB8161}" dt="2024-01-01T20:00:02.017" v="509" actId="26606"/>
          <ac:cxnSpMkLst>
            <pc:docMk/>
            <pc:sldMk cId="1207936578" sldId="269"/>
            <ac:cxnSpMk id="97" creationId="{F89C6C02-EDA3-4D0B-9C4E-AAE0F2C7D51D}"/>
          </ac:cxnSpMkLst>
        </pc:cxnChg>
        <pc:cxnChg chg="add del">
          <ac:chgData name="Ramatoulie Baldeh (2022866)" userId="376d578e-651e-4a2b-8d46-f96892a82244" providerId="ADAL" clId="{93546836-F9C9-4219-8CC0-B4E3D4EB8161}" dt="2024-01-01T20:00:02.017" v="509" actId="26606"/>
          <ac:cxnSpMkLst>
            <pc:docMk/>
            <pc:sldMk cId="1207936578" sldId="269"/>
            <ac:cxnSpMk id="99" creationId="{7818025D-200B-4542-8AF9-7D9B2FFE6F79}"/>
          </ac:cxnSpMkLst>
        </pc:cxnChg>
        <pc:cxnChg chg="add del">
          <ac:chgData name="Ramatoulie Baldeh (2022866)" userId="376d578e-651e-4a2b-8d46-f96892a82244" providerId="ADAL" clId="{93546836-F9C9-4219-8CC0-B4E3D4EB8161}" dt="2024-01-01T19:59:57.868" v="505" actId="26606"/>
          <ac:cxnSpMkLst>
            <pc:docMk/>
            <pc:sldMk cId="1207936578" sldId="269"/>
            <ac:cxnSpMk id="108" creationId="{B4A2435D-FDB1-4A52-B67E-C788559DF78F}"/>
          </ac:cxnSpMkLst>
        </pc:cxnChg>
        <pc:cxnChg chg="add del">
          <ac:chgData name="Ramatoulie Baldeh (2022866)" userId="376d578e-651e-4a2b-8d46-f96892a82244" providerId="ADAL" clId="{93546836-F9C9-4219-8CC0-B4E3D4EB8161}" dt="2024-01-01T19:59:57.868" v="505" actId="26606"/>
          <ac:cxnSpMkLst>
            <pc:docMk/>
            <pc:sldMk cId="1207936578" sldId="269"/>
            <ac:cxnSpMk id="110" creationId="{F89C6C02-EDA3-4D0B-9C4E-AAE0F2C7D51D}"/>
          </ac:cxnSpMkLst>
        </pc:cxnChg>
        <pc:cxnChg chg="add del">
          <ac:chgData name="Ramatoulie Baldeh (2022866)" userId="376d578e-651e-4a2b-8d46-f96892a82244" providerId="ADAL" clId="{93546836-F9C9-4219-8CC0-B4E3D4EB8161}" dt="2024-01-01T19:59:57.868" v="505" actId="26606"/>
          <ac:cxnSpMkLst>
            <pc:docMk/>
            <pc:sldMk cId="1207936578" sldId="269"/>
            <ac:cxnSpMk id="112" creationId="{D02651FE-5780-4DA3-A8E6-D079F215C1E2}"/>
          </ac:cxnSpMkLst>
        </pc:cxnChg>
        <pc:cxnChg chg="add del">
          <ac:chgData name="Ramatoulie Baldeh (2022866)" userId="376d578e-651e-4a2b-8d46-f96892a82244" providerId="ADAL" clId="{93546836-F9C9-4219-8CC0-B4E3D4EB8161}" dt="2024-01-01T20:00:02.004" v="508" actId="26606"/>
          <ac:cxnSpMkLst>
            <pc:docMk/>
            <pc:sldMk cId="1207936578" sldId="269"/>
            <ac:cxnSpMk id="116" creationId="{5600D858-9844-4B2A-9D38-77BD00EC4536}"/>
          </ac:cxnSpMkLst>
        </pc:cxnChg>
        <pc:cxnChg chg="add del">
          <ac:chgData name="Ramatoulie Baldeh (2022866)" userId="376d578e-651e-4a2b-8d46-f96892a82244" providerId="ADAL" clId="{93546836-F9C9-4219-8CC0-B4E3D4EB8161}" dt="2024-01-01T20:00:02.004" v="508" actId="26606"/>
          <ac:cxnSpMkLst>
            <pc:docMk/>
            <pc:sldMk cId="1207936578" sldId="269"/>
            <ac:cxnSpMk id="117" creationId="{F89C6C02-EDA3-4D0B-9C4E-AAE0F2C7D51D}"/>
          </ac:cxnSpMkLst>
        </pc:cxnChg>
        <pc:cxnChg chg="add del">
          <ac:chgData name="Ramatoulie Baldeh (2022866)" userId="376d578e-651e-4a2b-8d46-f96892a82244" providerId="ADAL" clId="{93546836-F9C9-4219-8CC0-B4E3D4EB8161}" dt="2024-01-01T20:00:02.004" v="508" actId="26606"/>
          <ac:cxnSpMkLst>
            <pc:docMk/>
            <pc:sldMk cId="1207936578" sldId="269"/>
            <ac:cxnSpMk id="118" creationId="{7818025D-200B-4542-8AF9-7D9B2FFE6F79}"/>
          </ac:cxnSpMkLst>
        </pc:cxnChg>
        <pc:cxnChg chg="add del">
          <ac:chgData name="Ramatoulie Baldeh (2022866)" userId="376d578e-651e-4a2b-8d46-f96892a82244" providerId="ADAL" clId="{93546836-F9C9-4219-8CC0-B4E3D4EB8161}" dt="2024-01-02T17:40:34.269" v="510" actId="26606"/>
          <ac:cxnSpMkLst>
            <pc:docMk/>
            <pc:sldMk cId="1207936578" sldId="269"/>
            <ac:cxnSpMk id="121" creationId="{16CA8F77-1A4B-4783-B29C-83745CB031CE}"/>
          </ac:cxnSpMkLst>
        </pc:cxnChg>
        <pc:cxnChg chg="add del">
          <ac:chgData name="Ramatoulie Baldeh (2022866)" userId="376d578e-651e-4a2b-8d46-f96892a82244" providerId="ADAL" clId="{93546836-F9C9-4219-8CC0-B4E3D4EB8161}" dt="2024-01-02T17:40:34.269" v="510" actId="26606"/>
          <ac:cxnSpMkLst>
            <pc:docMk/>
            <pc:sldMk cId="1207936578" sldId="269"/>
            <ac:cxnSpMk id="122" creationId="{F89C6C02-EDA3-4D0B-9C4E-AAE0F2C7D51D}"/>
          </ac:cxnSpMkLst>
        </pc:cxnChg>
        <pc:cxnChg chg="add del">
          <ac:chgData name="Ramatoulie Baldeh (2022866)" userId="376d578e-651e-4a2b-8d46-f96892a82244" providerId="ADAL" clId="{93546836-F9C9-4219-8CC0-B4E3D4EB8161}" dt="2024-01-02T17:40:34.269" v="510" actId="26606"/>
          <ac:cxnSpMkLst>
            <pc:docMk/>
            <pc:sldMk cId="1207936578" sldId="269"/>
            <ac:cxnSpMk id="123" creationId="{70B62E29-1248-414C-B89F-98F01A2EA7CC}"/>
          </ac:cxnSpMkLst>
        </pc:cxnChg>
        <pc:cxnChg chg="add del">
          <ac:chgData name="Ramatoulie Baldeh (2022866)" userId="376d578e-651e-4a2b-8d46-f96892a82244" providerId="ADAL" clId="{93546836-F9C9-4219-8CC0-B4E3D4EB8161}" dt="2024-01-02T17:42:56.361" v="515" actId="26606"/>
          <ac:cxnSpMkLst>
            <pc:docMk/>
            <pc:sldMk cId="1207936578" sldId="269"/>
            <ac:cxnSpMk id="130" creationId="{16CA8F77-1A4B-4783-B29C-83745CB031CE}"/>
          </ac:cxnSpMkLst>
        </pc:cxnChg>
        <pc:cxnChg chg="add del">
          <ac:chgData name="Ramatoulie Baldeh (2022866)" userId="376d578e-651e-4a2b-8d46-f96892a82244" providerId="ADAL" clId="{93546836-F9C9-4219-8CC0-B4E3D4EB8161}" dt="2024-01-02T17:42:56.361" v="515" actId="26606"/>
          <ac:cxnSpMkLst>
            <pc:docMk/>
            <pc:sldMk cId="1207936578" sldId="269"/>
            <ac:cxnSpMk id="132" creationId="{F89C6C02-EDA3-4D0B-9C4E-AAE0F2C7D51D}"/>
          </ac:cxnSpMkLst>
        </pc:cxnChg>
        <pc:cxnChg chg="add del">
          <ac:chgData name="Ramatoulie Baldeh (2022866)" userId="376d578e-651e-4a2b-8d46-f96892a82244" providerId="ADAL" clId="{93546836-F9C9-4219-8CC0-B4E3D4EB8161}" dt="2024-01-02T17:42:56.361" v="515" actId="26606"/>
          <ac:cxnSpMkLst>
            <pc:docMk/>
            <pc:sldMk cId="1207936578" sldId="269"/>
            <ac:cxnSpMk id="134" creationId="{70B62E29-1248-414C-B89F-98F01A2EA7CC}"/>
          </ac:cxnSpMkLst>
        </pc:cxnChg>
        <pc:cxnChg chg="add del">
          <ac:chgData name="Ramatoulie Baldeh (2022866)" userId="376d578e-651e-4a2b-8d46-f96892a82244" providerId="ADAL" clId="{93546836-F9C9-4219-8CC0-B4E3D4EB8161}" dt="2024-01-02T17:44:56.672" v="530" actId="26606"/>
          <ac:cxnSpMkLst>
            <pc:docMk/>
            <pc:sldMk cId="1207936578" sldId="269"/>
            <ac:cxnSpMk id="141" creationId="{16E2D47E-17F5-4EC4-AED6-A23604DAE430}"/>
          </ac:cxnSpMkLst>
        </pc:cxnChg>
        <pc:cxnChg chg="add del">
          <ac:chgData name="Ramatoulie Baldeh (2022866)" userId="376d578e-651e-4a2b-8d46-f96892a82244" providerId="ADAL" clId="{93546836-F9C9-4219-8CC0-B4E3D4EB8161}" dt="2024-01-02T17:44:56.672" v="530" actId="26606"/>
          <ac:cxnSpMkLst>
            <pc:docMk/>
            <pc:sldMk cId="1207936578" sldId="269"/>
            <ac:cxnSpMk id="143" creationId="{A7A030CB-D662-4E87-B668-9DE9163E9007}"/>
          </ac:cxnSpMkLst>
        </pc:cxnChg>
        <pc:cxnChg chg="add del">
          <ac:chgData name="Ramatoulie Baldeh (2022866)" userId="376d578e-651e-4a2b-8d46-f96892a82244" providerId="ADAL" clId="{93546836-F9C9-4219-8CC0-B4E3D4EB8161}" dt="2024-01-02T17:44:56.672" v="530" actId="26606"/>
          <ac:cxnSpMkLst>
            <pc:docMk/>
            <pc:sldMk cId="1207936578" sldId="269"/>
            <ac:cxnSpMk id="145" creationId="{D78813E6-5F73-4F5D-8A1C-C878A556EE6D}"/>
          </ac:cxnSpMkLst>
        </pc:cxnChg>
        <pc:cxnChg chg="add del">
          <ac:chgData name="Ramatoulie Baldeh (2022866)" userId="376d578e-651e-4a2b-8d46-f96892a82244" providerId="ADAL" clId="{93546836-F9C9-4219-8CC0-B4E3D4EB8161}" dt="2024-01-02T17:44:49.927" v="527" actId="26606"/>
          <ac:cxnSpMkLst>
            <pc:docMk/>
            <pc:sldMk cId="1207936578" sldId="269"/>
            <ac:cxnSpMk id="154" creationId="{5AB48E07-F525-4D7B-9770-093A16519353}"/>
          </ac:cxnSpMkLst>
        </pc:cxnChg>
        <pc:cxnChg chg="add del">
          <ac:chgData name="Ramatoulie Baldeh (2022866)" userId="376d578e-651e-4a2b-8d46-f96892a82244" providerId="ADAL" clId="{93546836-F9C9-4219-8CC0-B4E3D4EB8161}" dt="2024-01-02T17:44:49.927" v="527" actId="26606"/>
          <ac:cxnSpMkLst>
            <pc:docMk/>
            <pc:sldMk cId="1207936578" sldId="269"/>
            <ac:cxnSpMk id="156" creationId="{F89C6C02-EDA3-4D0B-9C4E-AAE0F2C7D51D}"/>
          </ac:cxnSpMkLst>
        </pc:cxnChg>
        <pc:cxnChg chg="add del">
          <ac:chgData name="Ramatoulie Baldeh (2022866)" userId="376d578e-651e-4a2b-8d46-f96892a82244" providerId="ADAL" clId="{93546836-F9C9-4219-8CC0-B4E3D4EB8161}" dt="2024-01-02T17:44:49.927" v="527" actId="26606"/>
          <ac:cxnSpMkLst>
            <pc:docMk/>
            <pc:sldMk cId="1207936578" sldId="269"/>
            <ac:cxnSpMk id="158" creationId="{554F3D7F-B18F-40A2-B5DD-0500909F88B5}"/>
          </ac:cxnSpMkLst>
        </pc:cxnChg>
        <pc:cxnChg chg="add del">
          <ac:chgData name="Ramatoulie Baldeh (2022866)" userId="376d578e-651e-4a2b-8d46-f96892a82244" providerId="ADAL" clId="{93546836-F9C9-4219-8CC0-B4E3D4EB8161}" dt="2024-01-02T17:44:56.655" v="529" actId="26606"/>
          <ac:cxnSpMkLst>
            <pc:docMk/>
            <pc:sldMk cId="1207936578" sldId="269"/>
            <ac:cxnSpMk id="162" creationId="{5600D858-9844-4B2A-9D38-77BD00EC4536}"/>
          </ac:cxnSpMkLst>
        </pc:cxnChg>
        <pc:cxnChg chg="add del">
          <ac:chgData name="Ramatoulie Baldeh (2022866)" userId="376d578e-651e-4a2b-8d46-f96892a82244" providerId="ADAL" clId="{93546836-F9C9-4219-8CC0-B4E3D4EB8161}" dt="2024-01-02T17:44:56.655" v="529" actId="26606"/>
          <ac:cxnSpMkLst>
            <pc:docMk/>
            <pc:sldMk cId="1207936578" sldId="269"/>
            <ac:cxnSpMk id="163" creationId="{F89C6C02-EDA3-4D0B-9C4E-AAE0F2C7D51D}"/>
          </ac:cxnSpMkLst>
        </pc:cxnChg>
        <pc:cxnChg chg="add del">
          <ac:chgData name="Ramatoulie Baldeh (2022866)" userId="376d578e-651e-4a2b-8d46-f96892a82244" providerId="ADAL" clId="{93546836-F9C9-4219-8CC0-B4E3D4EB8161}" dt="2024-01-02T17:44:56.655" v="529" actId="26606"/>
          <ac:cxnSpMkLst>
            <pc:docMk/>
            <pc:sldMk cId="1207936578" sldId="269"/>
            <ac:cxnSpMk id="164" creationId="{7818025D-200B-4542-8AF9-7D9B2FFE6F79}"/>
          </ac:cxnSpMkLst>
        </pc:cxnChg>
        <pc:cxnChg chg="add">
          <ac:chgData name="Ramatoulie Baldeh (2022866)" userId="376d578e-651e-4a2b-8d46-f96892a82244" providerId="ADAL" clId="{93546836-F9C9-4219-8CC0-B4E3D4EB8161}" dt="2024-01-02T17:44:56.672" v="530" actId="26606"/>
          <ac:cxnSpMkLst>
            <pc:docMk/>
            <pc:sldMk cId="1207936578" sldId="269"/>
            <ac:cxnSpMk id="168" creationId="{5AB48E07-F525-4D7B-9770-093A16519353}"/>
          </ac:cxnSpMkLst>
        </pc:cxnChg>
        <pc:cxnChg chg="add">
          <ac:chgData name="Ramatoulie Baldeh (2022866)" userId="376d578e-651e-4a2b-8d46-f96892a82244" providerId="ADAL" clId="{93546836-F9C9-4219-8CC0-B4E3D4EB8161}" dt="2024-01-02T17:44:56.672" v="530" actId="26606"/>
          <ac:cxnSpMkLst>
            <pc:docMk/>
            <pc:sldMk cId="1207936578" sldId="269"/>
            <ac:cxnSpMk id="169" creationId="{F89C6C02-EDA3-4D0B-9C4E-AAE0F2C7D51D}"/>
          </ac:cxnSpMkLst>
        </pc:cxnChg>
        <pc:cxnChg chg="add">
          <ac:chgData name="Ramatoulie Baldeh (2022866)" userId="376d578e-651e-4a2b-8d46-f96892a82244" providerId="ADAL" clId="{93546836-F9C9-4219-8CC0-B4E3D4EB8161}" dt="2024-01-02T17:44:56.672" v="530" actId="26606"/>
          <ac:cxnSpMkLst>
            <pc:docMk/>
            <pc:sldMk cId="1207936578" sldId="269"/>
            <ac:cxnSpMk id="170" creationId="{554F3D7F-B18F-40A2-B5DD-0500909F88B5}"/>
          </ac:cxnSpMkLst>
        </pc:cxnChg>
      </pc:sldChg>
      <pc:sldChg chg="addSp delSp modSp new mod setBg">
        <pc:chgData name="Ramatoulie Baldeh (2022866)" userId="376d578e-651e-4a2b-8d46-f96892a82244" providerId="ADAL" clId="{93546836-F9C9-4219-8CC0-B4E3D4EB8161}" dt="2024-01-02T20:18:10.026" v="954" actId="13926"/>
        <pc:sldMkLst>
          <pc:docMk/>
          <pc:sldMk cId="1168096002" sldId="270"/>
        </pc:sldMkLst>
        <pc:spChg chg="del mod">
          <ac:chgData name="Ramatoulie Baldeh (2022866)" userId="376d578e-651e-4a2b-8d46-f96892a82244" providerId="ADAL" clId="{93546836-F9C9-4219-8CC0-B4E3D4EB8161}" dt="2024-01-02T19:44:08.562" v="898" actId="478"/>
          <ac:spMkLst>
            <pc:docMk/>
            <pc:sldMk cId="1168096002" sldId="270"/>
            <ac:spMk id="2" creationId="{52017843-12C0-B263-9F7E-6AB066A573C4}"/>
          </ac:spMkLst>
        </pc:spChg>
        <pc:spChg chg="del">
          <ac:chgData name="Ramatoulie Baldeh (2022866)" userId="376d578e-651e-4a2b-8d46-f96892a82244" providerId="ADAL" clId="{93546836-F9C9-4219-8CC0-B4E3D4EB8161}" dt="2024-01-02T19:42:06.316" v="890"/>
          <ac:spMkLst>
            <pc:docMk/>
            <pc:sldMk cId="1168096002" sldId="270"/>
            <ac:spMk id="3" creationId="{D8586DE9-2FB5-3966-FF89-DD524A86AFE4}"/>
          </ac:spMkLst>
        </pc:spChg>
        <pc:spChg chg="add mod">
          <ac:chgData name="Ramatoulie Baldeh (2022866)" userId="376d578e-651e-4a2b-8d46-f96892a82244" providerId="ADAL" clId="{93546836-F9C9-4219-8CC0-B4E3D4EB8161}" dt="2024-01-02T19:50:54.014" v="906" actId="1076"/>
          <ac:spMkLst>
            <pc:docMk/>
            <pc:sldMk cId="1168096002" sldId="270"/>
            <ac:spMk id="7" creationId="{50B6A4B8-AB3D-0081-DEDB-998B9F06E5FD}"/>
          </ac:spMkLst>
        </pc:spChg>
        <pc:spChg chg="add del">
          <ac:chgData name="Ramatoulie Baldeh (2022866)" userId="376d578e-651e-4a2b-8d46-f96892a82244" providerId="ADAL" clId="{93546836-F9C9-4219-8CC0-B4E3D4EB8161}" dt="2024-01-02T19:43:21.643" v="892" actId="26606"/>
          <ac:spMkLst>
            <pc:docMk/>
            <pc:sldMk cId="1168096002" sldId="270"/>
            <ac:spMk id="8" creationId="{C9BEC9D0-ADB6-37AB-A897-9D2AA1F6AD31}"/>
          </ac:spMkLst>
        </pc:spChg>
        <pc:spChg chg="add mod">
          <ac:chgData name="Ramatoulie Baldeh (2022866)" userId="376d578e-651e-4a2b-8d46-f96892a82244" providerId="ADAL" clId="{93546836-F9C9-4219-8CC0-B4E3D4EB8161}" dt="2024-01-02T20:15:04.517" v="943" actId="13926"/>
          <ac:spMkLst>
            <pc:docMk/>
            <pc:sldMk cId="1168096002" sldId="270"/>
            <ac:spMk id="10" creationId="{7BE73C6C-7922-3156-A899-5B45A288C9A5}"/>
          </ac:spMkLst>
        </pc:spChg>
        <pc:spChg chg="add del">
          <ac:chgData name="Ramatoulie Baldeh (2022866)" userId="376d578e-651e-4a2b-8d46-f96892a82244" providerId="ADAL" clId="{93546836-F9C9-4219-8CC0-B4E3D4EB8161}" dt="2024-01-02T19:43:21.643" v="892" actId="26606"/>
          <ac:spMkLst>
            <pc:docMk/>
            <pc:sldMk cId="1168096002" sldId="270"/>
            <ac:spMk id="11" creationId="{92B0CFF1-78D7-4A83-A95E-71F9E3831622}"/>
          </ac:spMkLst>
        </pc:spChg>
        <pc:spChg chg="add mod">
          <ac:chgData name="Ramatoulie Baldeh (2022866)" userId="376d578e-651e-4a2b-8d46-f96892a82244" providerId="ADAL" clId="{93546836-F9C9-4219-8CC0-B4E3D4EB8161}" dt="2024-01-02T20:08:10.654" v="919" actId="1076"/>
          <ac:spMkLst>
            <pc:docMk/>
            <pc:sldMk cId="1168096002" sldId="270"/>
            <ac:spMk id="14" creationId="{3FED7931-2AB2-5001-16B6-82546689CFE7}"/>
          </ac:spMkLst>
        </pc:spChg>
        <pc:spChg chg="add">
          <ac:chgData name="Ramatoulie Baldeh (2022866)" userId="376d578e-651e-4a2b-8d46-f96892a82244" providerId="ADAL" clId="{93546836-F9C9-4219-8CC0-B4E3D4EB8161}" dt="2024-01-02T19:43:21.660" v="893" actId="26606"/>
          <ac:spMkLst>
            <pc:docMk/>
            <pc:sldMk cId="1168096002" sldId="270"/>
            <ac:spMk id="17" creationId="{92B0CFF1-78D7-4A83-A95E-71F9E3831622}"/>
          </ac:spMkLst>
        </pc:spChg>
        <pc:spChg chg="add del">
          <ac:chgData name="Ramatoulie Baldeh (2022866)" userId="376d578e-651e-4a2b-8d46-f96892a82244" providerId="ADAL" clId="{93546836-F9C9-4219-8CC0-B4E3D4EB8161}" dt="2024-01-02T19:43:57.995" v="897" actId="478"/>
          <ac:spMkLst>
            <pc:docMk/>
            <pc:sldMk cId="1168096002" sldId="270"/>
            <ac:spMk id="19" creationId="{E668A9F2-C9D4-8997-EC66-550CE6DBB033}"/>
          </ac:spMkLst>
        </pc:spChg>
        <pc:spChg chg="add mod">
          <ac:chgData name="Ramatoulie Baldeh (2022866)" userId="376d578e-651e-4a2b-8d46-f96892a82244" providerId="ADAL" clId="{93546836-F9C9-4219-8CC0-B4E3D4EB8161}" dt="2024-01-02T20:09:13.640" v="925" actId="1076"/>
          <ac:spMkLst>
            <pc:docMk/>
            <pc:sldMk cId="1168096002" sldId="270"/>
            <ac:spMk id="21" creationId="{6F82F7AE-E785-B1C9-3BC5-12ECE532AD72}"/>
          </ac:spMkLst>
        </pc:spChg>
        <pc:spChg chg="add mod">
          <ac:chgData name="Ramatoulie Baldeh (2022866)" userId="376d578e-651e-4a2b-8d46-f96892a82244" providerId="ADAL" clId="{93546836-F9C9-4219-8CC0-B4E3D4EB8161}" dt="2024-01-02T20:10:25.936" v="931" actId="14100"/>
          <ac:spMkLst>
            <pc:docMk/>
            <pc:sldMk cId="1168096002" sldId="270"/>
            <ac:spMk id="23" creationId="{6FAAB2C6-2F79-6633-5156-E2EEF7989897}"/>
          </ac:spMkLst>
        </pc:spChg>
        <pc:spChg chg="add mod">
          <ac:chgData name="Ramatoulie Baldeh (2022866)" userId="376d578e-651e-4a2b-8d46-f96892a82244" providerId="ADAL" clId="{93546836-F9C9-4219-8CC0-B4E3D4EB8161}" dt="2024-01-02T20:12:20.166" v="937" actId="1076"/>
          <ac:spMkLst>
            <pc:docMk/>
            <pc:sldMk cId="1168096002" sldId="270"/>
            <ac:spMk id="25" creationId="{40DE2786-41A2-D2D5-634D-8586A47290F7}"/>
          </ac:spMkLst>
        </pc:spChg>
        <pc:spChg chg="add mod">
          <ac:chgData name="Ramatoulie Baldeh (2022866)" userId="376d578e-651e-4a2b-8d46-f96892a82244" providerId="ADAL" clId="{93546836-F9C9-4219-8CC0-B4E3D4EB8161}" dt="2024-01-02T20:14:45.043" v="942" actId="14100"/>
          <ac:spMkLst>
            <pc:docMk/>
            <pc:sldMk cId="1168096002" sldId="270"/>
            <ac:spMk id="27" creationId="{8325AE04-34B1-9E8F-BD8C-784763C8E41F}"/>
          </ac:spMkLst>
        </pc:spChg>
        <pc:spChg chg="add mod">
          <ac:chgData name="Ramatoulie Baldeh (2022866)" userId="376d578e-651e-4a2b-8d46-f96892a82244" providerId="ADAL" clId="{93546836-F9C9-4219-8CC0-B4E3D4EB8161}" dt="2024-01-02T20:18:10.026" v="954" actId="13926"/>
          <ac:spMkLst>
            <pc:docMk/>
            <pc:sldMk cId="1168096002" sldId="270"/>
            <ac:spMk id="29" creationId="{27B4BE50-78FA-760A-1999-A0D3EBCD871D}"/>
          </ac:spMkLst>
        </pc:spChg>
        <pc:picChg chg="add mod">
          <ac:chgData name="Ramatoulie Baldeh (2022866)" userId="376d578e-651e-4a2b-8d46-f96892a82244" providerId="ADAL" clId="{93546836-F9C9-4219-8CC0-B4E3D4EB8161}" dt="2024-01-02T19:43:42.927" v="896" actId="1076"/>
          <ac:picMkLst>
            <pc:docMk/>
            <pc:sldMk cId="1168096002" sldId="270"/>
            <ac:picMk id="4" creationId="{4DF29EC1-5B0D-72A1-924D-D9A37D1A866F}"/>
          </ac:picMkLst>
        </pc:picChg>
        <pc:picChg chg="add del">
          <ac:chgData name="Ramatoulie Baldeh (2022866)" userId="376d578e-651e-4a2b-8d46-f96892a82244" providerId="ADAL" clId="{93546836-F9C9-4219-8CC0-B4E3D4EB8161}" dt="2024-01-02T19:48:58.397" v="900" actId="478"/>
          <ac:picMkLst>
            <pc:docMk/>
            <pc:sldMk cId="1168096002" sldId="270"/>
            <ac:picMk id="5" creationId="{E1BD1F4F-3874-8881-02BB-3825AB25432F}"/>
          </ac:picMkLst>
        </pc:picChg>
        <pc:cxnChg chg="add del">
          <ac:chgData name="Ramatoulie Baldeh (2022866)" userId="376d578e-651e-4a2b-8d46-f96892a82244" providerId="ADAL" clId="{93546836-F9C9-4219-8CC0-B4E3D4EB8161}" dt="2024-01-02T19:43:21.643" v="892" actId="26606"/>
          <ac:cxnSpMkLst>
            <pc:docMk/>
            <pc:sldMk cId="1168096002" sldId="270"/>
            <ac:cxnSpMk id="13" creationId="{5971AF9D-C565-4DF8-BDC9-EE1451B02007}"/>
          </ac:cxnSpMkLst>
        </pc:cxnChg>
        <pc:cxnChg chg="add del">
          <ac:chgData name="Ramatoulie Baldeh (2022866)" userId="376d578e-651e-4a2b-8d46-f96892a82244" providerId="ADAL" clId="{93546836-F9C9-4219-8CC0-B4E3D4EB8161}" dt="2024-01-02T19:43:21.643" v="892" actId="26606"/>
          <ac:cxnSpMkLst>
            <pc:docMk/>
            <pc:sldMk cId="1168096002" sldId="270"/>
            <ac:cxnSpMk id="15" creationId="{E1661F5C-3018-4F57-B263-B9267D4DEE44}"/>
          </ac:cxnSpMkLst>
        </pc:cxnChg>
        <pc:cxnChg chg="add">
          <ac:chgData name="Ramatoulie Baldeh (2022866)" userId="376d578e-651e-4a2b-8d46-f96892a82244" providerId="ADAL" clId="{93546836-F9C9-4219-8CC0-B4E3D4EB8161}" dt="2024-01-02T19:43:21.660" v="893" actId="26606"/>
          <ac:cxnSpMkLst>
            <pc:docMk/>
            <pc:sldMk cId="1168096002" sldId="270"/>
            <ac:cxnSpMk id="18" creationId="{6F9D4A57-BD34-46D7-A145-EA1AE7046146}"/>
          </ac:cxnSpMkLst>
        </pc:cxnChg>
        <pc:cxnChg chg="add">
          <ac:chgData name="Ramatoulie Baldeh (2022866)" userId="376d578e-651e-4a2b-8d46-f96892a82244" providerId="ADAL" clId="{93546836-F9C9-4219-8CC0-B4E3D4EB8161}" dt="2024-01-02T19:43:21.660" v="893" actId="26606"/>
          <ac:cxnSpMkLst>
            <pc:docMk/>
            <pc:sldMk cId="1168096002" sldId="270"/>
            <ac:cxnSpMk id="20" creationId="{8ADA513F-B70D-4972-B24A-65F26C0AECC2}"/>
          </ac:cxnSpMkLst>
        </pc:cxnChg>
      </pc:sldChg>
      <pc:sldChg chg="add del">
        <pc:chgData name="Ramatoulie Baldeh (2022866)" userId="376d578e-651e-4a2b-8d46-f96892a82244" providerId="ADAL" clId="{93546836-F9C9-4219-8CC0-B4E3D4EB8161}" dt="2024-01-02T19:37:33.312" v="884" actId="47"/>
        <pc:sldMkLst>
          <pc:docMk/>
          <pc:sldMk cId="1616034022" sldId="270"/>
        </pc:sldMkLst>
      </pc:sldChg>
      <pc:sldChg chg="addSp delSp modSp new mod setBg">
        <pc:chgData name="Ramatoulie Baldeh (2022866)" userId="376d578e-651e-4a2b-8d46-f96892a82244" providerId="ADAL" clId="{93546836-F9C9-4219-8CC0-B4E3D4EB8161}" dt="2024-01-03T00:42:52.482" v="1432" actId="313"/>
        <pc:sldMkLst>
          <pc:docMk/>
          <pc:sldMk cId="4292943405" sldId="271"/>
        </pc:sldMkLst>
        <pc:spChg chg="mod">
          <ac:chgData name="Ramatoulie Baldeh (2022866)" userId="376d578e-651e-4a2b-8d46-f96892a82244" providerId="ADAL" clId="{93546836-F9C9-4219-8CC0-B4E3D4EB8161}" dt="2024-01-02T20:45:02.143" v="998" actId="26606"/>
          <ac:spMkLst>
            <pc:docMk/>
            <pc:sldMk cId="4292943405" sldId="271"/>
            <ac:spMk id="2" creationId="{780FC404-DC79-E8B9-4363-E310A2A9F20D}"/>
          </ac:spMkLst>
        </pc:spChg>
        <pc:spChg chg="add del">
          <ac:chgData name="Ramatoulie Baldeh (2022866)" userId="376d578e-651e-4a2b-8d46-f96892a82244" providerId="ADAL" clId="{93546836-F9C9-4219-8CC0-B4E3D4EB8161}" dt="2024-01-02T20:33:02.155" v="961" actId="26606"/>
          <ac:spMkLst>
            <pc:docMk/>
            <pc:sldMk cId="4292943405" sldId="271"/>
            <ac:spMk id="3" creationId="{F7198EDB-58E4-46A2-2305-FF6EAA1E64F9}"/>
          </ac:spMkLst>
        </pc:spChg>
        <pc:spChg chg="add del mod ord">
          <ac:chgData name="Ramatoulie Baldeh (2022866)" userId="376d578e-651e-4a2b-8d46-f96892a82244" providerId="ADAL" clId="{93546836-F9C9-4219-8CC0-B4E3D4EB8161}" dt="2024-01-03T00:42:37.418" v="1429" actId="478"/>
          <ac:spMkLst>
            <pc:docMk/>
            <pc:sldMk cId="4292943405" sldId="271"/>
            <ac:spMk id="7" creationId="{CCDB627F-28F2-80E3-656E-28822FFF1298}"/>
          </ac:spMkLst>
        </pc:spChg>
        <pc:spChg chg="add del">
          <ac:chgData name="Ramatoulie Baldeh (2022866)" userId="376d578e-651e-4a2b-8d46-f96892a82244" providerId="ADAL" clId="{93546836-F9C9-4219-8CC0-B4E3D4EB8161}" dt="2024-01-02T20:44:26.142" v="996" actId="22"/>
          <ac:spMkLst>
            <pc:docMk/>
            <pc:sldMk cId="4292943405" sldId="271"/>
            <ac:spMk id="10" creationId="{33750244-3370-DF6C-993B-AFD50CA7B9EC}"/>
          </ac:spMkLst>
        </pc:spChg>
        <pc:spChg chg="add mod">
          <ac:chgData name="Ramatoulie Baldeh (2022866)" userId="376d578e-651e-4a2b-8d46-f96892a82244" providerId="ADAL" clId="{93546836-F9C9-4219-8CC0-B4E3D4EB8161}" dt="2024-01-03T00:42:52.482" v="1432" actId="313"/>
          <ac:spMkLst>
            <pc:docMk/>
            <pc:sldMk cId="4292943405" sldId="271"/>
            <ac:spMk id="14" creationId="{E4EA9B2A-2B64-89F2-CEE1-E8EA769F6934}"/>
          </ac:spMkLst>
        </pc:spChg>
        <pc:spChg chg="add del">
          <ac:chgData name="Ramatoulie Baldeh (2022866)" userId="376d578e-651e-4a2b-8d46-f96892a82244" providerId="ADAL" clId="{93546836-F9C9-4219-8CC0-B4E3D4EB8161}" dt="2024-01-02T20:38:27.162" v="967" actId="26606"/>
          <ac:spMkLst>
            <pc:docMk/>
            <pc:sldMk cId="4292943405" sldId="271"/>
            <ac:spMk id="17" creationId="{C7FE5201-BB98-480C-BADB-207C8F893897}"/>
          </ac:spMkLst>
        </pc:spChg>
        <pc:spChg chg="add del">
          <ac:chgData name="Ramatoulie Baldeh (2022866)" userId="376d578e-651e-4a2b-8d46-f96892a82244" providerId="ADAL" clId="{93546836-F9C9-4219-8CC0-B4E3D4EB8161}" dt="2024-01-02T20:38:27.162" v="967" actId="26606"/>
          <ac:spMkLst>
            <pc:docMk/>
            <pc:sldMk cId="4292943405" sldId="271"/>
            <ac:spMk id="19" creationId="{3781F914-4291-4C8C-A243-2C99A9B7ABF6}"/>
          </ac:spMkLst>
        </pc:spChg>
        <pc:spChg chg="add del">
          <ac:chgData name="Ramatoulie Baldeh (2022866)" userId="376d578e-651e-4a2b-8d46-f96892a82244" providerId="ADAL" clId="{93546836-F9C9-4219-8CC0-B4E3D4EB8161}" dt="2024-01-02T20:45:02.143" v="998" actId="26606"/>
          <ac:spMkLst>
            <pc:docMk/>
            <pc:sldMk cId="4292943405" sldId="271"/>
            <ac:spMk id="36" creationId="{C7FE5201-BB98-480C-BADB-207C8F893897}"/>
          </ac:spMkLst>
        </pc:spChg>
        <pc:spChg chg="add">
          <ac:chgData name="Ramatoulie Baldeh (2022866)" userId="376d578e-651e-4a2b-8d46-f96892a82244" providerId="ADAL" clId="{93546836-F9C9-4219-8CC0-B4E3D4EB8161}" dt="2024-01-02T20:45:02.143" v="998" actId="26606"/>
          <ac:spMkLst>
            <pc:docMk/>
            <pc:sldMk cId="4292943405" sldId="271"/>
            <ac:spMk id="47" creationId="{92B0CFF1-78D7-4A83-A95E-71F9E3831622}"/>
          </ac:spMkLst>
        </pc:spChg>
        <pc:spChg chg="add">
          <ac:chgData name="Ramatoulie Baldeh (2022866)" userId="376d578e-651e-4a2b-8d46-f96892a82244" providerId="ADAL" clId="{93546836-F9C9-4219-8CC0-B4E3D4EB8161}" dt="2024-01-02T20:45:02.143" v="998" actId="26606"/>
          <ac:spMkLst>
            <pc:docMk/>
            <pc:sldMk cId="4292943405" sldId="271"/>
            <ac:spMk id="49" creationId="{92DF668E-65D6-46B1-B517-9AC406EE0F41}"/>
          </ac:spMkLst>
        </pc:spChg>
        <pc:picChg chg="add mod ord">
          <ac:chgData name="Ramatoulie Baldeh (2022866)" userId="376d578e-651e-4a2b-8d46-f96892a82244" providerId="ADAL" clId="{93546836-F9C9-4219-8CC0-B4E3D4EB8161}" dt="2024-01-02T20:45:02.143" v="998" actId="26606"/>
          <ac:picMkLst>
            <pc:docMk/>
            <pc:sldMk cId="4292943405" sldId="271"/>
            <ac:picMk id="4" creationId="{800ACA46-9620-16F4-5D4E-5F4C17DD7554}"/>
          </ac:picMkLst>
        </pc:picChg>
        <pc:picChg chg="add mod">
          <ac:chgData name="Ramatoulie Baldeh (2022866)" userId="376d578e-651e-4a2b-8d46-f96892a82244" providerId="ADAL" clId="{93546836-F9C9-4219-8CC0-B4E3D4EB8161}" dt="2024-01-02T20:45:02.143" v="998" actId="26606"/>
          <ac:picMkLst>
            <pc:docMk/>
            <pc:sldMk cId="4292943405" sldId="271"/>
            <ac:picMk id="5" creationId="{8E6C8864-21D7-6AA5-778C-F0D2B702CF82}"/>
          </ac:picMkLst>
        </pc:picChg>
        <pc:cxnChg chg="add del">
          <ac:chgData name="Ramatoulie Baldeh (2022866)" userId="376d578e-651e-4a2b-8d46-f96892a82244" providerId="ADAL" clId="{93546836-F9C9-4219-8CC0-B4E3D4EB8161}" dt="2024-01-02T20:38:27.162" v="967" actId="26606"/>
          <ac:cxnSpMkLst>
            <pc:docMk/>
            <pc:sldMk cId="4292943405" sldId="271"/>
            <ac:cxnSpMk id="9" creationId="{108D74AC-B125-4E11-BA53-E9E383966DF8}"/>
          </ac:cxnSpMkLst>
        </pc:cxnChg>
        <pc:cxnChg chg="add del">
          <ac:chgData name="Ramatoulie Baldeh (2022866)" userId="376d578e-651e-4a2b-8d46-f96892a82244" providerId="ADAL" clId="{93546836-F9C9-4219-8CC0-B4E3D4EB8161}" dt="2024-01-02T20:38:27.162" v="967" actId="26606"/>
          <ac:cxnSpMkLst>
            <pc:docMk/>
            <pc:sldMk cId="4292943405" sldId="271"/>
            <ac:cxnSpMk id="11" creationId="{9DC76EBE-FB9D-4054-B5D8-19E3EAFE40B2}"/>
          </ac:cxnSpMkLst>
        </pc:cxnChg>
        <pc:cxnChg chg="add del">
          <ac:chgData name="Ramatoulie Baldeh (2022866)" userId="376d578e-651e-4a2b-8d46-f96892a82244" providerId="ADAL" clId="{93546836-F9C9-4219-8CC0-B4E3D4EB8161}" dt="2024-01-02T20:38:27.162" v="967" actId="26606"/>
          <ac:cxnSpMkLst>
            <pc:docMk/>
            <pc:sldMk cId="4292943405" sldId="271"/>
            <ac:cxnSpMk id="13" creationId="{E48FA233-30DB-4D0A-BF51-78D03F79F247}"/>
          </ac:cxnSpMkLst>
        </pc:cxnChg>
        <pc:cxnChg chg="add del">
          <ac:chgData name="Ramatoulie Baldeh (2022866)" userId="376d578e-651e-4a2b-8d46-f96892a82244" providerId="ADAL" clId="{93546836-F9C9-4219-8CC0-B4E3D4EB8161}" dt="2024-01-02T20:38:27.162" v="967" actId="26606"/>
          <ac:cxnSpMkLst>
            <pc:docMk/>
            <pc:sldMk cId="4292943405" sldId="271"/>
            <ac:cxnSpMk id="15" creationId="{A2EFA84C-D756-4DC7-AA46-68D776F37FA4}"/>
          </ac:cxnSpMkLst>
        </pc:cxnChg>
        <pc:cxnChg chg="add del">
          <ac:chgData name="Ramatoulie Baldeh (2022866)" userId="376d578e-651e-4a2b-8d46-f96892a82244" providerId="ADAL" clId="{93546836-F9C9-4219-8CC0-B4E3D4EB8161}" dt="2024-01-02T20:38:27.162" v="967" actId="26606"/>
          <ac:cxnSpMkLst>
            <pc:docMk/>
            <pc:sldMk cId="4292943405" sldId="271"/>
            <ac:cxnSpMk id="21" creationId="{5E91908B-36DE-4AF0-AF4E-86345ACAE21F}"/>
          </ac:cxnSpMkLst>
        </pc:cxnChg>
        <pc:cxnChg chg="add del">
          <ac:chgData name="Ramatoulie Baldeh (2022866)" userId="376d578e-651e-4a2b-8d46-f96892a82244" providerId="ADAL" clId="{93546836-F9C9-4219-8CC0-B4E3D4EB8161}" dt="2024-01-02T20:38:27.162" v="967" actId="26606"/>
          <ac:cxnSpMkLst>
            <pc:docMk/>
            <pc:sldMk cId="4292943405" sldId="271"/>
            <ac:cxnSpMk id="23" creationId="{F89C6C02-EDA3-4D0B-9C4E-AAE0F2C7D51D}"/>
          </ac:cxnSpMkLst>
        </pc:cxnChg>
        <pc:cxnChg chg="add del">
          <ac:chgData name="Ramatoulie Baldeh (2022866)" userId="376d578e-651e-4a2b-8d46-f96892a82244" providerId="ADAL" clId="{93546836-F9C9-4219-8CC0-B4E3D4EB8161}" dt="2024-01-02T20:38:27.162" v="967" actId="26606"/>
          <ac:cxnSpMkLst>
            <pc:docMk/>
            <pc:sldMk cId="4292943405" sldId="271"/>
            <ac:cxnSpMk id="25" creationId="{82E68B33-6C60-44D4-9A86-78F338A4AC2D}"/>
          </ac:cxnSpMkLst>
        </pc:cxnChg>
        <pc:cxnChg chg="add del">
          <ac:chgData name="Ramatoulie Baldeh (2022866)" userId="376d578e-651e-4a2b-8d46-f96892a82244" providerId="ADAL" clId="{93546836-F9C9-4219-8CC0-B4E3D4EB8161}" dt="2024-01-02T20:45:02.143" v="998" actId="26606"/>
          <ac:cxnSpMkLst>
            <pc:docMk/>
            <pc:sldMk cId="4292943405" sldId="271"/>
            <ac:cxnSpMk id="30" creationId="{108D74AC-B125-4E11-BA53-E9E383966DF8}"/>
          </ac:cxnSpMkLst>
        </pc:cxnChg>
        <pc:cxnChg chg="add del">
          <ac:chgData name="Ramatoulie Baldeh (2022866)" userId="376d578e-651e-4a2b-8d46-f96892a82244" providerId="ADAL" clId="{93546836-F9C9-4219-8CC0-B4E3D4EB8161}" dt="2024-01-02T20:45:02.143" v="998" actId="26606"/>
          <ac:cxnSpMkLst>
            <pc:docMk/>
            <pc:sldMk cId="4292943405" sldId="271"/>
            <ac:cxnSpMk id="32" creationId="{9DC76EBE-FB9D-4054-B5D8-19E3EAFE40B2}"/>
          </ac:cxnSpMkLst>
        </pc:cxnChg>
        <pc:cxnChg chg="add del">
          <ac:chgData name="Ramatoulie Baldeh (2022866)" userId="376d578e-651e-4a2b-8d46-f96892a82244" providerId="ADAL" clId="{93546836-F9C9-4219-8CC0-B4E3D4EB8161}" dt="2024-01-02T20:45:02.143" v="998" actId="26606"/>
          <ac:cxnSpMkLst>
            <pc:docMk/>
            <pc:sldMk cId="4292943405" sldId="271"/>
            <ac:cxnSpMk id="34" creationId="{A2EFA84C-D756-4DC7-AA46-68D776F37FA4}"/>
          </ac:cxnSpMkLst>
        </pc:cxnChg>
        <pc:cxnChg chg="add del">
          <ac:chgData name="Ramatoulie Baldeh (2022866)" userId="376d578e-651e-4a2b-8d46-f96892a82244" providerId="ADAL" clId="{93546836-F9C9-4219-8CC0-B4E3D4EB8161}" dt="2024-01-02T20:45:02.143" v="998" actId="26606"/>
          <ac:cxnSpMkLst>
            <pc:docMk/>
            <pc:sldMk cId="4292943405" sldId="271"/>
            <ac:cxnSpMk id="38" creationId="{A7A030CB-D662-4E87-B668-9DE9163E9007}"/>
          </ac:cxnSpMkLst>
        </pc:cxnChg>
        <pc:cxnChg chg="add del">
          <ac:chgData name="Ramatoulie Baldeh (2022866)" userId="376d578e-651e-4a2b-8d46-f96892a82244" providerId="ADAL" clId="{93546836-F9C9-4219-8CC0-B4E3D4EB8161}" dt="2024-01-02T20:45:02.143" v="998" actId="26606"/>
          <ac:cxnSpMkLst>
            <pc:docMk/>
            <pc:sldMk cId="4292943405" sldId="271"/>
            <ac:cxnSpMk id="40" creationId="{F89C6C02-EDA3-4D0B-9C4E-AAE0F2C7D51D}"/>
          </ac:cxnSpMkLst>
        </pc:cxnChg>
        <pc:cxnChg chg="add del">
          <ac:chgData name="Ramatoulie Baldeh (2022866)" userId="376d578e-651e-4a2b-8d46-f96892a82244" providerId="ADAL" clId="{93546836-F9C9-4219-8CC0-B4E3D4EB8161}" dt="2024-01-02T20:45:02.143" v="998" actId="26606"/>
          <ac:cxnSpMkLst>
            <pc:docMk/>
            <pc:sldMk cId="4292943405" sldId="271"/>
            <ac:cxnSpMk id="42" creationId="{06660E41-71CE-4FFE-9511-E9964B3884C4}"/>
          </ac:cxnSpMkLst>
        </pc:cxnChg>
        <pc:cxnChg chg="add">
          <ac:chgData name="Ramatoulie Baldeh (2022866)" userId="376d578e-651e-4a2b-8d46-f96892a82244" providerId="ADAL" clId="{93546836-F9C9-4219-8CC0-B4E3D4EB8161}" dt="2024-01-02T20:45:02.143" v="998" actId="26606"/>
          <ac:cxnSpMkLst>
            <pc:docMk/>
            <pc:sldMk cId="4292943405" sldId="271"/>
            <ac:cxnSpMk id="51" creationId="{9D61B98E-BAB3-49B9-B942-9565325370C6}"/>
          </ac:cxnSpMkLst>
        </pc:cxnChg>
        <pc:cxnChg chg="add">
          <ac:chgData name="Ramatoulie Baldeh (2022866)" userId="376d578e-651e-4a2b-8d46-f96892a82244" providerId="ADAL" clId="{93546836-F9C9-4219-8CC0-B4E3D4EB8161}" dt="2024-01-02T20:45:02.143" v="998" actId="26606"/>
          <ac:cxnSpMkLst>
            <pc:docMk/>
            <pc:sldMk cId="4292943405" sldId="271"/>
            <ac:cxnSpMk id="53" creationId="{C4558310-C928-4426-BFAC-68450D291D0A}"/>
          </ac:cxnSpMkLst>
        </pc:cxnChg>
        <pc:cxnChg chg="add">
          <ac:chgData name="Ramatoulie Baldeh (2022866)" userId="376d578e-651e-4a2b-8d46-f96892a82244" providerId="ADAL" clId="{93546836-F9C9-4219-8CC0-B4E3D4EB8161}" dt="2024-01-02T20:45:02.143" v="998" actId="26606"/>
          <ac:cxnSpMkLst>
            <pc:docMk/>
            <pc:sldMk cId="4292943405" sldId="271"/>
            <ac:cxnSpMk id="55" creationId="{F63FBAA6-279F-4053-BD8A-42E790BC491D}"/>
          </ac:cxnSpMkLst>
        </pc:cxnChg>
      </pc:sldChg>
      <pc:sldChg chg="addSp delSp modSp new mod ord setBg">
        <pc:chgData name="Ramatoulie Baldeh (2022866)" userId="376d578e-651e-4a2b-8d46-f96892a82244" providerId="ADAL" clId="{93546836-F9C9-4219-8CC0-B4E3D4EB8161}" dt="2024-01-02T21:57:18.317" v="1047" actId="13926"/>
        <pc:sldMkLst>
          <pc:docMk/>
          <pc:sldMk cId="3994969063" sldId="272"/>
        </pc:sldMkLst>
        <pc:spChg chg="mod">
          <ac:chgData name="Ramatoulie Baldeh (2022866)" userId="376d578e-651e-4a2b-8d46-f96892a82244" providerId="ADAL" clId="{93546836-F9C9-4219-8CC0-B4E3D4EB8161}" dt="2024-01-02T21:51:55.721" v="1016" actId="14100"/>
          <ac:spMkLst>
            <pc:docMk/>
            <pc:sldMk cId="3994969063" sldId="272"/>
            <ac:spMk id="2" creationId="{EB526745-8C66-E3B5-2A3F-1236CAFFDF2C}"/>
          </ac:spMkLst>
        </pc:spChg>
        <pc:spChg chg="add del mod">
          <ac:chgData name="Ramatoulie Baldeh (2022866)" userId="376d578e-651e-4a2b-8d46-f96892a82244" providerId="ADAL" clId="{93546836-F9C9-4219-8CC0-B4E3D4EB8161}" dt="2024-01-02T21:51:34.444" v="1009" actId="26606"/>
          <ac:spMkLst>
            <pc:docMk/>
            <pc:sldMk cId="3994969063" sldId="272"/>
            <ac:spMk id="3" creationId="{53E72EA8-2B03-AEC4-EF05-BA0FA69CC27E}"/>
          </ac:spMkLst>
        </pc:spChg>
        <pc:spChg chg="add mod">
          <ac:chgData name="Ramatoulie Baldeh (2022866)" userId="376d578e-651e-4a2b-8d46-f96892a82244" providerId="ADAL" clId="{93546836-F9C9-4219-8CC0-B4E3D4EB8161}" dt="2024-01-02T21:53:29.135" v="1025" actId="1076"/>
          <ac:spMkLst>
            <pc:docMk/>
            <pc:sldMk cId="3994969063" sldId="272"/>
            <ac:spMk id="6" creationId="{579D066E-0DDD-1BC1-9638-24DCF936D993}"/>
          </ac:spMkLst>
        </pc:spChg>
        <pc:spChg chg="add mod">
          <ac:chgData name="Ramatoulie Baldeh (2022866)" userId="376d578e-651e-4a2b-8d46-f96892a82244" providerId="ADAL" clId="{93546836-F9C9-4219-8CC0-B4E3D4EB8161}" dt="2024-01-02T21:55:36.575" v="1041" actId="113"/>
          <ac:spMkLst>
            <pc:docMk/>
            <pc:sldMk cId="3994969063" sldId="272"/>
            <ac:spMk id="8" creationId="{D1844CC1-3C57-B29E-7493-7A2DD89C3D38}"/>
          </ac:spMkLst>
        </pc:spChg>
        <pc:spChg chg="add del">
          <ac:chgData name="Ramatoulie Baldeh (2022866)" userId="376d578e-651e-4a2b-8d46-f96892a82244" providerId="ADAL" clId="{93546836-F9C9-4219-8CC0-B4E3D4EB8161}" dt="2024-01-02T21:51:21.480" v="1006" actId="26606"/>
          <ac:spMkLst>
            <pc:docMk/>
            <pc:sldMk cId="3994969063" sldId="272"/>
            <ac:spMk id="9" creationId="{92B0CFF1-78D7-4A83-A95E-71F9E3831622}"/>
          </ac:spMkLst>
        </pc:spChg>
        <pc:spChg chg="add mod">
          <ac:chgData name="Ramatoulie Baldeh (2022866)" userId="376d578e-651e-4a2b-8d46-f96892a82244" providerId="ADAL" clId="{93546836-F9C9-4219-8CC0-B4E3D4EB8161}" dt="2024-01-02T21:55:48.268" v="1043" actId="20577"/>
          <ac:spMkLst>
            <pc:docMk/>
            <pc:sldMk cId="3994969063" sldId="272"/>
            <ac:spMk id="12" creationId="{9311D8F6-AF2F-B685-4B02-69FED3A873CC}"/>
          </ac:spMkLst>
        </pc:spChg>
        <pc:spChg chg="add del">
          <ac:chgData name="Ramatoulie Baldeh (2022866)" userId="376d578e-651e-4a2b-8d46-f96892a82244" providerId="ADAL" clId="{93546836-F9C9-4219-8CC0-B4E3D4EB8161}" dt="2024-01-02T21:51:34.428" v="1008" actId="26606"/>
          <ac:spMkLst>
            <pc:docMk/>
            <pc:sldMk cId="3994969063" sldId="272"/>
            <ac:spMk id="17" creationId="{35F60170-91B4-45F0-B88B-9C07AEC4642C}"/>
          </ac:spMkLst>
        </pc:spChg>
        <pc:spChg chg="add mod">
          <ac:chgData name="Ramatoulie Baldeh (2022866)" userId="376d578e-651e-4a2b-8d46-f96892a82244" providerId="ADAL" clId="{93546836-F9C9-4219-8CC0-B4E3D4EB8161}" dt="2024-01-02T21:57:18.317" v="1047" actId="13926"/>
          <ac:spMkLst>
            <pc:docMk/>
            <pc:sldMk cId="3994969063" sldId="272"/>
            <ac:spMk id="22" creationId="{9A419D03-BBA4-A457-203B-72EE3DFF4586}"/>
          </ac:spMkLst>
        </pc:spChg>
        <pc:spChg chg="add">
          <ac:chgData name="Ramatoulie Baldeh (2022866)" userId="376d578e-651e-4a2b-8d46-f96892a82244" providerId="ADAL" clId="{93546836-F9C9-4219-8CC0-B4E3D4EB8161}" dt="2024-01-02T21:51:34.444" v="1009" actId="26606"/>
          <ac:spMkLst>
            <pc:docMk/>
            <pc:sldMk cId="3994969063" sldId="272"/>
            <ac:spMk id="23" creationId="{92B0CFF1-78D7-4A83-A95E-71F9E3831622}"/>
          </ac:spMkLst>
        </pc:spChg>
        <pc:spChg chg="add del">
          <ac:chgData name="Ramatoulie Baldeh (2022866)" userId="376d578e-651e-4a2b-8d46-f96892a82244" providerId="ADAL" clId="{93546836-F9C9-4219-8CC0-B4E3D4EB8161}" dt="2024-01-02T21:52:00.148" v="1017" actId="478"/>
          <ac:spMkLst>
            <pc:docMk/>
            <pc:sldMk cId="3994969063" sldId="272"/>
            <ac:spMk id="25" creationId="{53E72EA8-2B03-AEC4-EF05-BA0FA69CC27E}"/>
          </ac:spMkLst>
        </pc:spChg>
        <pc:picChg chg="add mod">
          <ac:chgData name="Ramatoulie Baldeh (2022866)" userId="376d578e-651e-4a2b-8d46-f96892a82244" providerId="ADAL" clId="{93546836-F9C9-4219-8CC0-B4E3D4EB8161}" dt="2024-01-02T21:51:34.444" v="1009" actId="26606"/>
          <ac:picMkLst>
            <pc:docMk/>
            <pc:sldMk cId="3994969063" sldId="272"/>
            <ac:picMk id="4" creationId="{E3698AC8-059E-81B0-533B-8E373EB88D6C}"/>
          </ac:picMkLst>
        </pc:picChg>
        <pc:cxnChg chg="add del">
          <ac:chgData name="Ramatoulie Baldeh (2022866)" userId="376d578e-651e-4a2b-8d46-f96892a82244" providerId="ADAL" clId="{93546836-F9C9-4219-8CC0-B4E3D4EB8161}" dt="2024-01-02T21:51:21.480" v="1006" actId="26606"/>
          <ac:cxnSpMkLst>
            <pc:docMk/>
            <pc:sldMk cId="3994969063" sldId="272"/>
            <ac:cxnSpMk id="11" creationId="{0BE13636-D998-4A75-8C1B-EDBD9E57DC65}"/>
          </ac:cxnSpMkLst>
        </pc:cxnChg>
        <pc:cxnChg chg="add del">
          <ac:chgData name="Ramatoulie Baldeh (2022866)" userId="376d578e-651e-4a2b-8d46-f96892a82244" providerId="ADAL" clId="{93546836-F9C9-4219-8CC0-B4E3D4EB8161}" dt="2024-01-02T21:51:21.480" v="1006" actId="26606"/>
          <ac:cxnSpMkLst>
            <pc:docMk/>
            <pc:sldMk cId="3994969063" sldId="272"/>
            <ac:cxnSpMk id="13" creationId="{6672E4D5-7CCB-4D76-86FF-83359027DB64}"/>
          </ac:cxnSpMkLst>
        </pc:cxnChg>
        <pc:cxnChg chg="add del">
          <ac:chgData name="Ramatoulie Baldeh (2022866)" userId="376d578e-651e-4a2b-8d46-f96892a82244" providerId="ADAL" clId="{93546836-F9C9-4219-8CC0-B4E3D4EB8161}" dt="2024-01-02T21:51:34.428" v="1008" actId="26606"/>
          <ac:cxnSpMkLst>
            <pc:docMk/>
            <pc:sldMk cId="3994969063" sldId="272"/>
            <ac:cxnSpMk id="15" creationId="{A2EFA84C-D756-4DC7-AA46-68D776F37FA4}"/>
          </ac:cxnSpMkLst>
        </pc:cxnChg>
        <pc:cxnChg chg="add del">
          <ac:chgData name="Ramatoulie Baldeh (2022866)" userId="376d578e-651e-4a2b-8d46-f96892a82244" providerId="ADAL" clId="{93546836-F9C9-4219-8CC0-B4E3D4EB8161}" dt="2024-01-02T21:51:34.428" v="1008" actId="26606"/>
          <ac:cxnSpMkLst>
            <pc:docMk/>
            <pc:sldMk cId="3994969063" sldId="272"/>
            <ac:cxnSpMk id="16" creationId="{108D74AC-B125-4E11-BA53-E9E383966DF8}"/>
          </ac:cxnSpMkLst>
        </pc:cxnChg>
        <pc:cxnChg chg="add del">
          <ac:chgData name="Ramatoulie Baldeh (2022866)" userId="376d578e-651e-4a2b-8d46-f96892a82244" providerId="ADAL" clId="{93546836-F9C9-4219-8CC0-B4E3D4EB8161}" dt="2024-01-02T21:51:34.428" v="1008" actId="26606"/>
          <ac:cxnSpMkLst>
            <pc:docMk/>
            <pc:sldMk cId="3994969063" sldId="272"/>
            <ac:cxnSpMk id="18" creationId="{9DC76EBE-FB9D-4054-B5D8-19E3EAFE40B2}"/>
          </ac:cxnSpMkLst>
        </pc:cxnChg>
        <pc:cxnChg chg="add del">
          <ac:chgData name="Ramatoulie Baldeh (2022866)" userId="376d578e-651e-4a2b-8d46-f96892a82244" providerId="ADAL" clId="{93546836-F9C9-4219-8CC0-B4E3D4EB8161}" dt="2024-01-02T21:51:34.428" v="1008" actId="26606"/>
          <ac:cxnSpMkLst>
            <pc:docMk/>
            <pc:sldMk cId="3994969063" sldId="272"/>
            <ac:cxnSpMk id="19" creationId="{9430F693-CD1C-4A41-9E80-FBEF9D128D0D}"/>
          </ac:cxnSpMkLst>
        </pc:cxnChg>
        <pc:cxnChg chg="add del">
          <ac:chgData name="Ramatoulie Baldeh (2022866)" userId="376d578e-651e-4a2b-8d46-f96892a82244" providerId="ADAL" clId="{93546836-F9C9-4219-8CC0-B4E3D4EB8161}" dt="2024-01-02T21:51:34.428" v="1008" actId="26606"/>
          <ac:cxnSpMkLst>
            <pc:docMk/>
            <pc:sldMk cId="3994969063" sldId="272"/>
            <ac:cxnSpMk id="20" creationId="{E48FA233-30DB-4D0A-BF51-78D03F79F247}"/>
          </ac:cxnSpMkLst>
        </pc:cxnChg>
        <pc:cxnChg chg="add del">
          <ac:chgData name="Ramatoulie Baldeh (2022866)" userId="376d578e-651e-4a2b-8d46-f96892a82244" providerId="ADAL" clId="{93546836-F9C9-4219-8CC0-B4E3D4EB8161}" dt="2024-01-02T21:51:34.428" v="1008" actId="26606"/>
          <ac:cxnSpMkLst>
            <pc:docMk/>
            <pc:sldMk cId="3994969063" sldId="272"/>
            <ac:cxnSpMk id="21" creationId="{97970E3C-BEF9-4097-A8D1-F453686992C1}"/>
          </ac:cxnSpMkLst>
        </pc:cxnChg>
        <pc:cxnChg chg="add">
          <ac:chgData name="Ramatoulie Baldeh (2022866)" userId="376d578e-651e-4a2b-8d46-f96892a82244" providerId="ADAL" clId="{93546836-F9C9-4219-8CC0-B4E3D4EB8161}" dt="2024-01-02T21:51:34.444" v="1009" actId="26606"/>
          <ac:cxnSpMkLst>
            <pc:docMk/>
            <pc:sldMk cId="3994969063" sldId="272"/>
            <ac:cxnSpMk id="24" creationId="{DB63508B-F47F-438E-BED2-0A8A8E2FB57D}"/>
          </ac:cxnSpMkLst>
        </pc:cxnChg>
        <pc:cxnChg chg="add">
          <ac:chgData name="Ramatoulie Baldeh (2022866)" userId="376d578e-651e-4a2b-8d46-f96892a82244" providerId="ADAL" clId="{93546836-F9C9-4219-8CC0-B4E3D4EB8161}" dt="2024-01-02T21:51:34.444" v="1009" actId="26606"/>
          <ac:cxnSpMkLst>
            <pc:docMk/>
            <pc:sldMk cId="3994969063" sldId="272"/>
            <ac:cxnSpMk id="26" creationId="{292D5B16-1A4B-49B6-8647-332D7BF2BED0}"/>
          </ac:cxnSpMkLst>
        </pc:cxnChg>
      </pc:sldChg>
      <pc:sldChg chg="addSp delSp modSp new mod ord setBg">
        <pc:chgData name="Ramatoulie Baldeh (2022866)" userId="376d578e-651e-4a2b-8d46-f96892a82244" providerId="ADAL" clId="{93546836-F9C9-4219-8CC0-B4E3D4EB8161}" dt="2024-01-02T22:22:02.834" v="1096" actId="20577"/>
        <pc:sldMkLst>
          <pc:docMk/>
          <pc:sldMk cId="2119506752" sldId="273"/>
        </pc:sldMkLst>
        <pc:spChg chg="mod">
          <ac:chgData name="Ramatoulie Baldeh (2022866)" userId="376d578e-651e-4a2b-8d46-f96892a82244" providerId="ADAL" clId="{93546836-F9C9-4219-8CC0-B4E3D4EB8161}" dt="2024-01-02T22:02:58.928" v="1061" actId="1076"/>
          <ac:spMkLst>
            <pc:docMk/>
            <pc:sldMk cId="2119506752" sldId="273"/>
            <ac:spMk id="2" creationId="{BEA3A224-9146-5AC5-D9E7-73CD19E7698F}"/>
          </ac:spMkLst>
        </pc:spChg>
        <pc:spChg chg="del">
          <ac:chgData name="Ramatoulie Baldeh (2022866)" userId="376d578e-651e-4a2b-8d46-f96892a82244" providerId="ADAL" clId="{93546836-F9C9-4219-8CC0-B4E3D4EB8161}" dt="2024-01-02T22:02:10.335" v="1056"/>
          <ac:spMkLst>
            <pc:docMk/>
            <pc:sldMk cId="2119506752" sldId="273"/>
            <ac:spMk id="3" creationId="{78A7AC6F-ACC1-409D-AD7A-F3A782B73824}"/>
          </ac:spMkLst>
        </pc:spChg>
        <pc:spChg chg="add mod">
          <ac:chgData name="Ramatoulie Baldeh (2022866)" userId="376d578e-651e-4a2b-8d46-f96892a82244" providerId="ADAL" clId="{93546836-F9C9-4219-8CC0-B4E3D4EB8161}" dt="2024-01-02T22:03:48.688" v="1066" actId="13926"/>
          <ac:spMkLst>
            <pc:docMk/>
            <pc:sldMk cId="2119506752" sldId="273"/>
            <ac:spMk id="6" creationId="{D1CA08DB-9924-05D0-A780-1D9CDA9D9B7D}"/>
          </ac:spMkLst>
        </pc:spChg>
        <pc:spChg chg="add del mod">
          <ac:chgData name="Ramatoulie Baldeh (2022866)" userId="376d578e-651e-4a2b-8d46-f96892a82244" providerId="ADAL" clId="{93546836-F9C9-4219-8CC0-B4E3D4EB8161}" dt="2024-01-02T22:03:59.585" v="1068" actId="478"/>
          <ac:spMkLst>
            <pc:docMk/>
            <pc:sldMk cId="2119506752" sldId="273"/>
            <ac:spMk id="8" creationId="{EC611EE1-24CA-A7DB-98E3-06BD4293C585}"/>
          </ac:spMkLst>
        </pc:spChg>
        <pc:spChg chg="add mod">
          <ac:chgData name="Ramatoulie Baldeh (2022866)" userId="376d578e-651e-4a2b-8d46-f96892a82244" providerId="ADAL" clId="{93546836-F9C9-4219-8CC0-B4E3D4EB8161}" dt="2024-01-02T22:06:22.731" v="1081" actId="20577"/>
          <ac:spMkLst>
            <pc:docMk/>
            <pc:sldMk cId="2119506752" sldId="273"/>
            <ac:spMk id="9" creationId="{5BA9124F-6595-6DD9-73B4-836237E9E832}"/>
          </ac:spMkLst>
        </pc:spChg>
        <pc:spChg chg="add">
          <ac:chgData name="Ramatoulie Baldeh (2022866)" userId="376d578e-651e-4a2b-8d46-f96892a82244" providerId="ADAL" clId="{93546836-F9C9-4219-8CC0-B4E3D4EB8161}" dt="2024-01-02T22:02:33.265" v="1057" actId="26606"/>
          <ac:spMkLst>
            <pc:docMk/>
            <pc:sldMk cId="2119506752" sldId="273"/>
            <ac:spMk id="11" creationId="{92B0CFF1-78D7-4A83-A95E-71F9E3831622}"/>
          </ac:spMkLst>
        </pc:spChg>
        <pc:spChg chg="add mod">
          <ac:chgData name="Ramatoulie Baldeh (2022866)" userId="376d578e-651e-4a2b-8d46-f96892a82244" providerId="ADAL" clId="{93546836-F9C9-4219-8CC0-B4E3D4EB8161}" dt="2024-01-02T22:06:15.351" v="1080" actId="113"/>
          <ac:spMkLst>
            <pc:docMk/>
            <pc:sldMk cId="2119506752" sldId="273"/>
            <ac:spMk id="12" creationId="{FD9DB358-785E-48BF-327A-4A4D63033573}"/>
          </ac:spMkLst>
        </pc:spChg>
        <pc:spChg chg="add mod">
          <ac:chgData name="Ramatoulie Baldeh (2022866)" userId="376d578e-651e-4a2b-8d46-f96892a82244" providerId="ADAL" clId="{93546836-F9C9-4219-8CC0-B4E3D4EB8161}" dt="2024-01-02T22:22:02.834" v="1096" actId="20577"/>
          <ac:spMkLst>
            <pc:docMk/>
            <pc:sldMk cId="2119506752" sldId="273"/>
            <ac:spMk id="16" creationId="{08EB54FB-EF32-F898-7DA7-2D9EA2C3723C}"/>
          </ac:spMkLst>
        </pc:spChg>
        <pc:picChg chg="add mod">
          <ac:chgData name="Ramatoulie Baldeh (2022866)" userId="376d578e-651e-4a2b-8d46-f96892a82244" providerId="ADAL" clId="{93546836-F9C9-4219-8CC0-B4E3D4EB8161}" dt="2024-01-02T22:02:33.265" v="1057" actId="26606"/>
          <ac:picMkLst>
            <pc:docMk/>
            <pc:sldMk cId="2119506752" sldId="273"/>
            <ac:picMk id="4" creationId="{7DE4F079-6D02-59EE-38CA-60A39DAD0412}"/>
          </ac:picMkLst>
        </pc:picChg>
        <pc:cxnChg chg="add">
          <ac:chgData name="Ramatoulie Baldeh (2022866)" userId="376d578e-651e-4a2b-8d46-f96892a82244" providerId="ADAL" clId="{93546836-F9C9-4219-8CC0-B4E3D4EB8161}" dt="2024-01-02T22:02:33.265" v="1057" actId="26606"/>
          <ac:cxnSpMkLst>
            <pc:docMk/>
            <pc:sldMk cId="2119506752" sldId="273"/>
            <ac:cxnSpMk id="13" creationId="{5971AF9D-C565-4DF8-BDC9-EE1451B02007}"/>
          </ac:cxnSpMkLst>
        </pc:cxnChg>
        <pc:cxnChg chg="add">
          <ac:chgData name="Ramatoulie Baldeh (2022866)" userId="376d578e-651e-4a2b-8d46-f96892a82244" providerId="ADAL" clId="{93546836-F9C9-4219-8CC0-B4E3D4EB8161}" dt="2024-01-02T22:02:33.265" v="1057" actId="26606"/>
          <ac:cxnSpMkLst>
            <pc:docMk/>
            <pc:sldMk cId="2119506752" sldId="273"/>
            <ac:cxnSpMk id="15" creationId="{E1661F5C-3018-4F57-B263-B9267D4DEE44}"/>
          </ac:cxnSpMkLst>
        </pc:cxnChg>
      </pc:sldChg>
      <pc:sldChg chg="addSp delSp modSp new mod setBg">
        <pc:chgData name="Ramatoulie Baldeh (2022866)" userId="376d578e-651e-4a2b-8d46-f96892a82244" providerId="ADAL" clId="{93546836-F9C9-4219-8CC0-B4E3D4EB8161}" dt="2024-01-02T22:31:56.826" v="1135" actId="114"/>
        <pc:sldMkLst>
          <pc:docMk/>
          <pc:sldMk cId="1842080734" sldId="274"/>
        </pc:sldMkLst>
        <pc:spChg chg="mod">
          <ac:chgData name="Ramatoulie Baldeh (2022866)" userId="376d578e-651e-4a2b-8d46-f96892a82244" providerId="ADAL" clId="{93546836-F9C9-4219-8CC0-B4E3D4EB8161}" dt="2024-01-02T22:29:14.479" v="1119" actId="1076"/>
          <ac:spMkLst>
            <pc:docMk/>
            <pc:sldMk cId="1842080734" sldId="274"/>
            <ac:spMk id="2" creationId="{5F405BF0-07D3-FC70-367B-028BD279D2EB}"/>
          </ac:spMkLst>
        </pc:spChg>
        <pc:spChg chg="del">
          <ac:chgData name="Ramatoulie Baldeh (2022866)" userId="376d578e-651e-4a2b-8d46-f96892a82244" providerId="ADAL" clId="{93546836-F9C9-4219-8CC0-B4E3D4EB8161}" dt="2024-01-02T22:26:03.530" v="1104"/>
          <ac:spMkLst>
            <pc:docMk/>
            <pc:sldMk cId="1842080734" sldId="274"/>
            <ac:spMk id="3" creationId="{C14E50ED-2985-FDC8-BF8C-AB7CC44698E5}"/>
          </ac:spMkLst>
        </pc:spChg>
        <pc:spChg chg="add mod">
          <ac:chgData name="Ramatoulie Baldeh (2022866)" userId="376d578e-651e-4a2b-8d46-f96892a82244" providerId="ADAL" clId="{93546836-F9C9-4219-8CC0-B4E3D4EB8161}" dt="2024-01-02T22:28:35.525" v="1116" actId="14100"/>
          <ac:spMkLst>
            <pc:docMk/>
            <pc:sldMk cId="1842080734" sldId="274"/>
            <ac:spMk id="6" creationId="{12897A4A-05A7-60D9-99F3-E26481051C03}"/>
          </ac:spMkLst>
        </pc:spChg>
        <pc:spChg chg="add del">
          <ac:chgData name="Ramatoulie Baldeh (2022866)" userId="376d578e-651e-4a2b-8d46-f96892a82244" providerId="ADAL" clId="{93546836-F9C9-4219-8CC0-B4E3D4EB8161}" dt="2024-01-02T22:26:59.621" v="1108" actId="478"/>
          <ac:spMkLst>
            <pc:docMk/>
            <pc:sldMk cId="1842080734" sldId="274"/>
            <ac:spMk id="8" creationId="{88686290-F655-CDE5-0D75-739FA3091019}"/>
          </ac:spMkLst>
        </pc:spChg>
        <pc:spChg chg="add mod">
          <ac:chgData name="Ramatoulie Baldeh (2022866)" userId="376d578e-651e-4a2b-8d46-f96892a82244" providerId="ADAL" clId="{93546836-F9C9-4219-8CC0-B4E3D4EB8161}" dt="2024-01-02T22:30:48.574" v="1131" actId="14100"/>
          <ac:spMkLst>
            <pc:docMk/>
            <pc:sldMk cId="1842080734" sldId="274"/>
            <ac:spMk id="9" creationId="{F459395F-6523-9DC1-140B-4B28A61D2936}"/>
          </ac:spMkLst>
        </pc:spChg>
        <pc:spChg chg="add">
          <ac:chgData name="Ramatoulie Baldeh (2022866)" userId="376d578e-651e-4a2b-8d46-f96892a82244" providerId="ADAL" clId="{93546836-F9C9-4219-8CC0-B4E3D4EB8161}" dt="2024-01-02T22:26:38.776" v="1105" actId="26606"/>
          <ac:spMkLst>
            <pc:docMk/>
            <pc:sldMk cId="1842080734" sldId="274"/>
            <ac:spMk id="11" creationId="{92B0CFF1-78D7-4A83-A95E-71F9E3831622}"/>
          </ac:spMkLst>
        </pc:spChg>
        <pc:spChg chg="add mod">
          <ac:chgData name="Ramatoulie Baldeh (2022866)" userId="376d578e-651e-4a2b-8d46-f96892a82244" providerId="ADAL" clId="{93546836-F9C9-4219-8CC0-B4E3D4EB8161}" dt="2024-01-02T22:31:56.826" v="1135" actId="114"/>
          <ac:spMkLst>
            <pc:docMk/>
            <pc:sldMk cId="1842080734" sldId="274"/>
            <ac:spMk id="12" creationId="{AE93D840-3118-BCD8-F12A-CD35C66CFCDE}"/>
          </ac:spMkLst>
        </pc:spChg>
        <pc:picChg chg="add mod">
          <ac:chgData name="Ramatoulie Baldeh (2022866)" userId="376d578e-651e-4a2b-8d46-f96892a82244" providerId="ADAL" clId="{93546836-F9C9-4219-8CC0-B4E3D4EB8161}" dt="2024-01-02T22:26:38.776" v="1105" actId="26606"/>
          <ac:picMkLst>
            <pc:docMk/>
            <pc:sldMk cId="1842080734" sldId="274"/>
            <ac:picMk id="4" creationId="{A70A4348-8883-679E-EE76-89D271C35320}"/>
          </ac:picMkLst>
        </pc:picChg>
        <pc:cxnChg chg="add">
          <ac:chgData name="Ramatoulie Baldeh (2022866)" userId="376d578e-651e-4a2b-8d46-f96892a82244" providerId="ADAL" clId="{93546836-F9C9-4219-8CC0-B4E3D4EB8161}" dt="2024-01-02T22:26:38.776" v="1105" actId="26606"/>
          <ac:cxnSpMkLst>
            <pc:docMk/>
            <pc:sldMk cId="1842080734" sldId="274"/>
            <ac:cxnSpMk id="13" creationId="{6F9D4A57-BD34-46D7-A145-EA1AE7046146}"/>
          </ac:cxnSpMkLst>
        </pc:cxnChg>
        <pc:cxnChg chg="add">
          <ac:chgData name="Ramatoulie Baldeh (2022866)" userId="376d578e-651e-4a2b-8d46-f96892a82244" providerId="ADAL" clId="{93546836-F9C9-4219-8CC0-B4E3D4EB8161}" dt="2024-01-02T22:26:38.776" v="1105" actId="26606"/>
          <ac:cxnSpMkLst>
            <pc:docMk/>
            <pc:sldMk cId="1842080734" sldId="274"/>
            <ac:cxnSpMk id="15" creationId="{8ADA513F-B70D-4972-B24A-65F26C0AECC2}"/>
          </ac:cxnSpMkLst>
        </pc:cxnChg>
      </pc:sldChg>
      <pc:sldChg chg="addSp delSp modSp new mod setBg">
        <pc:chgData name="Ramatoulie Baldeh (2022866)" userId="376d578e-651e-4a2b-8d46-f96892a82244" providerId="ADAL" clId="{93546836-F9C9-4219-8CC0-B4E3D4EB8161}" dt="2024-01-02T22:42:44.199" v="1159" actId="1076"/>
        <pc:sldMkLst>
          <pc:docMk/>
          <pc:sldMk cId="3040045849" sldId="275"/>
        </pc:sldMkLst>
        <pc:spChg chg="mod">
          <ac:chgData name="Ramatoulie Baldeh (2022866)" userId="376d578e-651e-4a2b-8d46-f96892a82244" providerId="ADAL" clId="{93546836-F9C9-4219-8CC0-B4E3D4EB8161}" dt="2024-01-02T22:42:44.199" v="1159" actId="1076"/>
          <ac:spMkLst>
            <pc:docMk/>
            <pc:sldMk cId="3040045849" sldId="275"/>
            <ac:spMk id="2" creationId="{891C0C26-A672-294A-FE9E-1973A5F0F5E7}"/>
          </ac:spMkLst>
        </pc:spChg>
        <pc:spChg chg="add del mod ord">
          <ac:chgData name="Ramatoulie Baldeh (2022866)" userId="376d578e-651e-4a2b-8d46-f96892a82244" providerId="ADAL" clId="{93546836-F9C9-4219-8CC0-B4E3D4EB8161}" dt="2024-01-02T22:37:57.720" v="1145" actId="26606"/>
          <ac:spMkLst>
            <pc:docMk/>
            <pc:sldMk cId="3040045849" sldId="275"/>
            <ac:spMk id="3" creationId="{72039A1D-0184-79A3-A0A4-4DEF06865B3D}"/>
          </ac:spMkLst>
        </pc:spChg>
        <pc:spChg chg="add mod">
          <ac:chgData name="Ramatoulie Baldeh (2022866)" userId="376d578e-651e-4a2b-8d46-f96892a82244" providerId="ADAL" clId="{93546836-F9C9-4219-8CC0-B4E3D4EB8161}" dt="2024-01-02T22:42:37.163" v="1158" actId="14100"/>
          <ac:spMkLst>
            <pc:docMk/>
            <pc:sldMk cId="3040045849" sldId="275"/>
            <ac:spMk id="6" creationId="{57CDF8C0-02C8-BC71-A1B4-A3EFE53F51A9}"/>
          </ac:spMkLst>
        </pc:spChg>
        <pc:spChg chg="add del">
          <ac:chgData name="Ramatoulie Baldeh (2022866)" userId="376d578e-651e-4a2b-8d46-f96892a82244" providerId="ADAL" clId="{93546836-F9C9-4219-8CC0-B4E3D4EB8161}" dt="2024-01-02T22:37:57.720" v="1145" actId="26606"/>
          <ac:spMkLst>
            <pc:docMk/>
            <pc:sldMk cId="3040045849" sldId="275"/>
            <ac:spMk id="9" creationId="{92B0CFF1-78D7-4A83-A95E-71F9E3831622}"/>
          </ac:spMkLst>
        </pc:spChg>
        <pc:spChg chg="add del">
          <ac:chgData name="Ramatoulie Baldeh (2022866)" userId="376d578e-651e-4a2b-8d46-f96892a82244" providerId="ADAL" clId="{93546836-F9C9-4219-8CC0-B4E3D4EB8161}" dt="2024-01-02T22:37:52.804" v="1142" actId="26606"/>
          <ac:spMkLst>
            <pc:docMk/>
            <pc:sldMk cId="3040045849" sldId="275"/>
            <ac:spMk id="18" creationId="{92B0CFF1-78D7-4A83-A95E-71F9E3831622}"/>
          </ac:spMkLst>
        </pc:spChg>
        <pc:spChg chg="add del">
          <ac:chgData name="Ramatoulie Baldeh (2022866)" userId="376d578e-651e-4a2b-8d46-f96892a82244" providerId="ADAL" clId="{93546836-F9C9-4219-8CC0-B4E3D4EB8161}" dt="2024-01-02T22:37:57.715" v="1144" actId="26606"/>
          <ac:spMkLst>
            <pc:docMk/>
            <pc:sldMk cId="3040045849" sldId="275"/>
            <ac:spMk id="24" creationId="{35F60170-91B4-45F0-B88B-9C07AEC4642C}"/>
          </ac:spMkLst>
        </pc:spChg>
        <pc:spChg chg="add">
          <ac:chgData name="Ramatoulie Baldeh (2022866)" userId="376d578e-651e-4a2b-8d46-f96892a82244" providerId="ADAL" clId="{93546836-F9C9-4219-8CC0-B4E3D4EB8161}" dt="2024-01-02T22:37:57.720" v="1145" actId="26606"/>
          <ac:spMkLst>
            <pc:docMk/>
            <pc:sldMk cId="3040045849" sldId="275"/>
            <ac:spMk id="34" creationId="{35F60170-91B4-45F0-B88B-9C07AEC4642C}"/>
          </ac:spMkLst>
        </pc:spChg>
        <pc:picChg chg="add mod">
          <ac:chgData name="Ramatoulie Baldeh (2022866)" userId="376d578e-651e-4a2b-8d46-f96892a82244" providerId="ADAL" clId="{93546836-F9C9-4219-8CC0-B4E3D4EB8161}" dt="2024-01-02T22:37:57.720" v="1145" actId="26606"/>
          <ac:picMkLst>
            <pc:docMk/>
            <pc:sldMk cId="3040045849" sldId="275"/>
            <ac:picMk id="4" creationId="{AAF1BA40-CEF5-C167-8E33-DABB2A465C04}"/>
          </ac:picMkLst>
        </pc:picChg>
        <pc:cxnChg chg="add del">
          <ac:chgData name="Ramatoulie Baldeh (2022866)" userId="376d578e-651e-4a2b-8d46-f96892a82244" providerId="ADAL" clId="{93546836-F9C9-4219-8CC0-B4E3D4EB8161}" dt="2024-01-02T22:37:57.720" v="1145" actId="26606"/>
          <ac:cxnSpMkLst>
            <pc:docMk/>
            <pc:sldMk cId="3040045849" sldId="275"/>
            <ac:cxnSpMk id="11" creationId="{5971AF9D-C565-4DF8-BDC9-EE1451B02007}"/>
          </ac:cxnSpMkLst>
        </pc:cxnChg>
        <pc:cxnChg chg="add del">
          <ac:chgData name="Ramatoulie Baldeh (2022866)" userId="376d578e-651e-4a2b-8d46-f96892a82244" providerId="ADAL" clId="{93546836-F9C9-4219-8CC0-B4E3D4EB8161}" dt="2024-01-02T22:37:57.720" v="1145" actId="26606"/>
          <ac:cxnSpMkLst>
            <pc:docMk/>
            <pc:sldMk cId="3040045849" sldId="275"/>
            <ac:cxnSpMk id="13" creationId="{E1661F5C-3018-4F57-B263-B9267D4DEE44}"/>
          </ac:cxnSpMkLst>
        </pc:cxnChg>
        <pc:cxnChg chg="add del">
          <ac:chgData name="Ramatoulie Baldeh (2022866)" userId="376d578e-651e-4a2b-8d46-f96892a82244" providerId="ADAL" clId="{93546836-F9C9-4219-8CC0-B4E3D4EB8161}" dt="2024-01-02T22:37:52.804" v="1142" actId="26606"/>
          <ac:cxnSpMkLst>
            <pc:docMk/>
            <pc:sldMk cId="3040045849" sldId="275"/>
            <ac:cxnSpMk id="20" creationId="{5971AF9D-C565-4DF8-BDC9-EE1451B02007}"/>
          </ac:cxnSpMkLst>
        </pc:cxnChg>
        <pc:cxnChg chg="add del">
          <ac:chgData name="Ramatoulie Baldeh (2022866)" userId="376d578e-651e-4a2b-8d46-f96892a82244" providerId="ADAL" clId="{93546836-F9C9-4219-8CC0-B4E3D4EB8161}" dt="2024-01-02T22:37:52.804" v="1142" actId="26606"/>
          <ac:cxnSpMkLst>
            <pc:docMk/>
            <pc:sldMk cId="3040045849" sldId="275"/>
            <ac:cxnSpMk id="22" creationId="{E1661F5C-3018-4F57-B263-B9267D4DEE44}"/>
          </ac:cxnSpMkLst>
        </pc:cxnChg>
        <pc:cxnChg chg="add del">
          <ac:chgData name="Ramatoulie Baldeh (2022866)" userId="376d578e-651e-4a2b-8d46-f96892a82244" providerId="ADAL" clId="{93546836-F9C9-4219-8CC0-B4E3D4EB8161}" dt="2024-01-02T22:37:57.715" v="1144" actId="26606"/>
          <ac:cxnSpMkLst>
            <pc:docMk/>
            <pc:sldMk cId="3040045849" sldId="275"/>
            <ac:cxnSpMk id="25" creationId="{108D74AC-B125-4E11-BA53-E9E383966DF8}"/>
          </ac:cxnSpMkLst>
        </pc:cxnChg>
        <pc:cxnChg chg="add del">
          <ac:chgData name="Ramatoulie Baldeh (2022866)" userId="376d578e-651e-4a2b-8d46-f96892a82244" providerId="ADAL" clId="{93546836-F9C9-4219-8CC0-B4E3D4EB8161}" dt="2024-01-02T22:37:57.715" v="1144" actId="26606"/>
          <ac:cxnSpMkLst>
            <pc:docMk/>
            <pc:sldMk cId="3040045849" sldId="275"/>
            <ac:cxnSpMk id="26" creationId="{82A1AB15-495E-4EE0-98F0-89DD89CD14FD}"/>
          </ac:cxnSpMkLst>
        </pc:cxnChg>
        <pc:cxnChg chg="add del">
          <ac:chgData name="Ramatoulie Baldeh (2022866)" userId="376d578e-651e-4a2b-8d46-f96892a82244" providerId="ADAL" clId="{93546836-F9C9-4219-8CC0-B4E3D4EB8161}" dt="2024-01-02T22:37:57.715" v="1144" actId="26606"/>
          <ac:cxnSpMkLst>
            <pc:docMk/>
            <pc:sldMk cId="3040045849" sldId="275"/>
            <ac:cxnSpMk id="27" creationId="{9DC76EBE-FB9D-4054-B5D8-19E3EAFE40B2}"/>
          </ac:cxnSpMkLst>
        </pc:cxnChg>
        <pc:cxnChg chg="add del">
          <ac:chgData name="Ramatoulie Baldeh (2022866)" userId="376d578e-651e-4a2b-8d46-f96892a82244" providerId="ADAL" clId="{93546836-F9C9-4219-8CC0-B4E3D4EB8161}" dt="2024-01-02T22:37:57.715" v="1144" actId="26606"/>
          <ac:cxnSpMkLst>
            <pc:docMk/>
            <pc:sldMk cId="3040045849" sldId="275"/>
            <ac:cxnSpMk id="28" creationId="{74EEBF2A-B7AF-4EC9-B6F7-BF425E70A0D9}"/>
          </ac:cxnSpMkLst>
        </pc:cxnChg>
        <pc:cxnChg chg="add del">
          <ac:chgData name="Ramatoulie Baldeh (2022866)" userId="376d578e-651e-4a2b-8d46-f96892a82244" providerId="ADAL" clId="{93546836-F9C9-4219-8CC0-B4E3D4EB8161}" dt="2024-01-02T22:37:57.715" v="1144" actId="26606"/>
          <ac:cxnSpMkLst>
            <pc:docMk/>
            <pc:sldMk cId="3040045849" sldId="275"/>
            <ac:cxnSpMk id="29" creationId="{A2EFA84C-D756-4DC7-AA46-68D776F37FA4}"/>
          </ac:cxnSpMkLst>
        </pc:cxnChg>
        <pc:cxnChg chg="add">
          <ac:chgData name="Ramatoulie Baldeh (2022866)" userId="376d578e-651e-4a2b-8d46-f96892a82244" providerId="ADAL" clId="{93546836-F9C9-4219-8CC0-B4E3D4EB8161}" dt="2024-01-02T22:37:57.720" v="1145" actId="26606"/>
          <ac:cxnSpMkLst>
            <pc:docMk/>
            <pc:sldMk cId="3040045849" sldId="275"/>
            <ac:cxnSpMk id="31" creationId="{108D74AC-B125-4E11-BA53-E9E383966DF8}"/>
          </ac:cxnSpMkLst>
        </pc:cxnChg>
        <pc:cxnChg chg="add">
          <ac:chgData name="Ramatoulie Baldeh (2022866)" userId="376d578e-651e-4a2b-8d46-f96892a82244" providerId="ADAL" clId="{93546836-F9C9-4219-8CC0-B4E3D4EB8161}" dt="2024-01-02T22:37:57.720" v="1145" actId="26606"/>
          <ac:cxnSpMkLst>
            <pc:docMk/>
            <pc:sldMk cId="3040045849" sldId="275"/>
            <ac:cxnSpMk id="32" creationId="{9DC76EBE-FB9D-4054-B5D8-19E3EAFE40B2}"/>
          </ac:cxnSpMkLst>
        </pc:cxnChg>
        <pc:cxnChg chg="add">
          <ac:chgData name="Ramatoulie Baldeh (2022866)" userId="376d578e-651e-4a2b-8d46-f96892a82244" providerId="ADAL" clId="{93546836-F9C9-4219-8CC0-B4E3D4EB8161}" dt="2024-01-02T22:37:57.720" v="1145" actId="26606"/>
          <ac:cxnSpMkLst>
            <pc:docMk/>
            <pc:sldMk cId="3040045849" sldId="275"/>
            <ac:cxnSpMk id="33" creationId="{A2EFA84C-D756-4DC7-AA46-68D776F37FA4}"/>
          </ac:cxnSpMkLst>
        </pc:cxnChg>
        <pc:cxnChg chg="add">
          <ac:chgData name="Ramatoulie Baldeh (2022866)" userId="376d578e-651e-4a2b-8d46-f96892a82244" providerId="ADAL" clId="{93546836-F9C9-4219-8CC0-B4E3D4EB8161}" dt="2024-01-02T22:37:57.720" v="1145" actId="26606"/>
          <ac:cxnSpMkLst>
            <pc:docMk/>
            <pc:sldMk cId="3040045849" sldId="275"/>
            <ac:cxnSpMk id="35" creationId="{90D4BE5E-A277-4D2C-9B8A-205561BC70CC}"/>
          </ac:cxnSpMkLst>
        </pc:cxnChg>
        <pc:cxnChg chg="add">
          <ac:chgData name="Ramatoulie Baldeh (2022866)" userId="376d578e-651e-4a2b-8d46-f96892a82244" providerId="ADAL" clId="{93546836-F9C9-4219-8CC0-B4E3D4EB8161}" dt="2024-01-02T22:37:57.720" v="1145" actId="26606"/>
          <ac:cxnSpMkLst>
            <pc:docMk/>
            <pc:sldMk cId="3040045849" sldId="275"/>
            <ac:cxnSpMk id="36" creationId="{5D5EC73D-B34E-4B0B-8892-49C061016577}"/>
          </ac:cxnSpMkLst>
        </pc:cxnChg>
      </pc:sldChg>
      <pc:sldChg chg="addSp delSp modSp new mod setBg">
        <pc:chgData name="Ramatoulie Baldeh (2022866)" userId="376d578e-651e-4a2b-8d46-f96892a82244" providerId="ADAL" clId="{93546836-F9C9-4219-8CC0-B4E3D4EB8161}" dt="2024-01-02T22:53:08.892" v="1207" actId="1076"/>
        <pc:sldMkLst>
          <pc:docMk/>
          <pc:sldMk cId="3239401978" sldId="276"/>
        </pc:sldMkLst>
        <pc:spChg chg="mod">
          <ac:chgData name="Ramatoulie Baldeh (2022866)" userId="376d578e-651e-4a2b-8d46-f96892a82244" providerId="ADAL" clId="{93546836-F9C9-4219-8CC0-B4E3D4EB8161}" dt="2024-01-02T22:48:11.514" v="1171" actId="26606"/>
          <ac:spMkLst>
            <pc:docMk/>
            <pc:sldMk cId="3239401978" sldId="276"/>
            <ac:spMk id="2" creationId="{D02C8E21-E190-F18E-B62D-550278D4CF4D}"/>
          </ac:spMkLst>
        </pc:spChg>
        <pc:spChg chg="del">
          <ac:chgData name="Ramatoulie Baldeh (2022866)" userId="376d578e-651e-4a2b-8d46-f96892a82244" providerId="ADAL" clId="{93546836-F9C9-4219-8CC0-B4E3D4EB8161}" dt="2024-01-02T22:46:20.311" v="1166"/>
          <ac:spMkLst>
            <pc:docMk/>
            <pc:sldMk cId="3239401978" sldId="276"/>
            <ac:spMk id="3" creationId="{1882124E-03AB-BE3B-99DA-B6D26791D1F6}"/>
          </ac:spMkLst>
        </pc:spChg>
        <pc:spChg chg="add del mod">
          <ac:chgData name="Ramatoulie Baldeh (2022866)" userId="376d578e-651e-4a2b-8d46-f96892a82244" providerId="ADAL" clId="{93546836-F9C9-4219-8CC0-B4E3D4EB8161}" dt="2024-01-02T22:47:36.340" v="1169" actId="478"/>
          <ac:spMkLst>
            <pc:docMk/>
            <pc:sldMk cId="3239401978" sldId="276"/>
            <ac:spMk id="8" creationId="{38C92F41-2FCD-BA85-DBB3-6F9601903B59}"/>
          </ac:spMkLst>
        </pc:spChg>
        <pc:spChg chg="add">
          <ac:chgData name="Ramatoulie Baldeh (2022866)" userId="376d578e-651e-4a2b-8d46-f96892a82244" providerId="ADAL" clId="{93546836-F9C9-4219-8CC0-B4E3D4EB8161}" dt="2024-01-02T22:48:11.514" v="1171" actId="26606"/>
          <ac:spMkLst>
            <pc:docMk/>
            <pc:sldMk cId="3239401978" sldId="276"/>
            <ac:spMk id="13" creationId="{9566348D-5E23-404C-A495-618E4EAA822E}"/>
          </ac:spMkLst>
        </pc:spChg>
        <pc:spChg chg="add">
          <ac:chgData name="Ramatoulie Baldeh (2022866)" userId="376d578e-651e-4a2b-8d46-f96892a82244" providerId="ADAL" clId="{93546836-F9C9-4219-8CC0-B4E3D4EB8161}" dt="2024-01-02T22:48:11.514" v="1171" actId="26606"/>
          <ac:spMkLst>
            <pc:docMk/>
            <pc:sldMk cId="3239401978" sldId="276"/>
            <ac:spMk id="15" creationId="{1525EE0A-A779-481E-A750-AD22CD1A020E}"/>
          </ac:spMkLst>
        </pc:spChg>
        <pc:spChg chg="add mod">
          <ac:chgData name="Ramatoulie Baldeh (2022866)" userId="376d578e-651e-4a2b-8d46-f96892a82244" providerId="ADAL" clId="{93546836-F9C9-4219-8CC0-B4E3D4EB8161}" dt="2024-01-02T22:53:08.892" v="1207" actId="1076"/>
          <ac:spMkLst>
            <pc:docMk/>
            <pc:sldMk cId="3239401978" sldId="276"/>
            <ac:spMk id="18" creationId="{0AFB3A40-912D-025C-E790-03F7796E9C2A}"/>
          </ac:spMkLst>
        </pc:spChg>
        <pc:picChg chg="add del">
          <ac:chgData name="Ramatoulie Baldeh (2022866)" userId="376d578e-651e-4a2b-8d46-f96892a82244" providerId="ADAL" clId="{93546836-F9C9-4219-8CC0-B4E3D4EB8161}" dt="2024-01-02T22:45:52.600" v="1163" actId="478"/>
          <ac:picMkLst>
            <pc:docMk/>
            <pc:sldMk cId="3239401978" sldId="276"/>
            <ac:picMk id="4" creationId="{751668FC-F00E-1DCD-1C87-265FBDFA061B}"/>
          </ac:picMkLst>
        </pc:picChg>
        <pc:picChg chg="add del">
          <ac:chgData name="Ramatoulie Baldeh (2022866)" userId="376d578e-651e-4a2b-8d46-f96892a82244" providerId="ADAL" clId="{93546836-F9C9-4219-8CC0-B4E3D4EB8161}" dt="2024-01-02T22:46:08.318" v="1165" actId="478"/>
          <ac:picMkLst>
            <pc:docMk/>
            <pc:sldMk cId="3239401978" sldId="276"/>
            <ac:picMk id="5" creationId="{8AF38D58-8BC5-486A-F138-165832C57A45}"/>
          </ac:picMkLst>
        </pc:picChg>
        <pc:picChg chg="add del mod">
          <ac:chgData name="Ramatoulie Baldeh (2022866)" userId="376d578e-651e-4a2b-8d46-f96892a82244" providerId="ADAL" clId="{93546836-F9C9-4219-8CC0-B4E3D4EB8161}" dt="2024-01-02T22:46:22.670" v="1167" actId="478"/>
          <ac:picMkLst>
            <pc:docMk/>
            <pc:sldMk cId="3239401978" sldId="276"/>
            <ac:picMk id="6" creationId="{67E16570-1D42-42C4-D272-4806488AE040}"/>
          </ac:picMkLst>
        </pc:picChg>
        <pc:picChg chg="add del">
          <ac:chgData name="Ramatoulie Baldeh (2022866)" userId="376d578e-651e-4a2b-8d46-f96892a82244" providerId="ADAL" clId="{93546836-F9C9-4219-8CC0-B4E3D4EB8161}" dt="2024-01-02T22:47:55.114" v="1170" actId="478"/>
          <ac:picMkLst>
            <pc:docMk/>
            <pc:sldMk cId="3239401978" sldId="276"/>
            <ac:picMk id="9" creationId="{EFE558FD-4542-C8A5-14BD-8FFD5DEC41B3}"/>
          </ac:picMkLst>
        </pc:picChg>
        <pc:picChg chg="add del mod">
          <ac:chgData name="Ramatoulie Baldeh (2022866)" userId="376d578e-651e-4a2b-8d46-f96892a82244" providerId="ADAL" clId="{93546836-F9C9-4219-8CC0-B4E3D4EB8161}" dt="2024-01-02T22:48:55.658" v="1175" actId="478"/>
          <ac:picMkLst>
            <pc:docMk/>
            <pc:sldMk cId="3239401978" sldId="276"/>
            <ac:picMk id="12" creationId="{DC1239E1-1826-CD35-0B07-90C4AF0A1FC0}"/>
          </ac:picMkLst>
        </pc:picChg>
        <pc:picChg chg="add mod">
          <ac:chgData name="Ramatoulie Baldeh (2022866)" userId="376d578e-651e-4a2b-8d46-f96892a82244" providerId="ADAL" clId="{93546836-F9C9-4219-8CC0-B4E3D4EB8161}" dt="2024-01-02T22:50:13.442" v="1186" actId="1076"/>
          <ac:picMkLst>
            <pc:docMk/>
            <pc:sldMk cId="3239401978" sldId="276"/>
            <ac:picMk id="14" creationId="{3DD78EB1-44A5-BBA6-2551-3BBFB9B9080B}"/>
          </ac:picMkLst>
        </pc:picChg>
        <pc:cxnChg chg="add">
          <ac:chgData name="Ramatoulie Baldeh (2022866)" userId="376d578e-651e-4a2b-8d46-f96892a82244" providerId="ADAL" clId="{93546836-F9C9-4219-8CC0-B4E3D4EB8161}" dt="2024-01-02T22:48:11.514" v="1171" actId="26606"/>
          <ac:cxnSpMkLst>
            <pc:docMk/>
            <pc:sldMk cId="3239401978" sldId="276"/>
            <ac:cxnSpMk id="7" creationId="{108D74AC-B125-4E11-BA53-E9E383966DF8}"/>
          </ac:cxnSpMkLst>
        </pc:cxnChg>
        <pc:cxnChg chg="add">
          <ac:chgData name="Ramatoulie Baldeh (2022866)" userId="376d578e-651e-4a2b-8d46-f96892a82244" providerId="ADAL" clId="{93546836-F9C9-4219-8CC0-B4E3D4EB8161}" dt="2024-01-02T22:48:11.514" v="1171" actId="26606"/>
          <ac:cxnSpMkLst>
            <pc:docMk/>
            <pc:sldMk cId="3239401978" sldId="276"/>
            <ac:cxnSpMk id="10" creationId="{9DC76EBE-FB9D-4054-B5D8-19E3EAFE40B2}"/>
          </ac:cxnSpMkLst>
        </pc:cxnChg>
        <pc:cxnChg chg="add">
          <ac:chgData name="Ramatoulie Baldeh (2022866)" userId="376d578e-651e-4a2b-8d46-f96892a82244" providerId="ADAL" clId="{93546836-F9C9-4219-8CC0-B4E3D4EB8161}" dt="2024-01-02T22:48:11.514" v="1171" actId="26606"/>
          <ac:cxnSpMkLst>
            <pc:docMk/>
            <pc:sldMk cId="3239401978" sldId="276"/>
            <ac:cxnSpMk id="11" creationId="{A2EFA84C-D756-4DC7-AA46-68D776F37FA4}"/>
          </ac:cxnSpMkLst>
        </pc:cxnChg>
        <pc:cxnChg chg="add">
          <ac:chgData name="Ramatoulie Baldeh (2022866)" userId="376d578e-651e-4a2b-8d46-f96892a82244" providerId="ADAL" clId="{93546836-F9C9-4219-8CC0-B4E3D4EB8161}" dt="2024-01-02T22:48:11.514" v="1171" actId="26606"/>
          <ac:cxnSpMkLst>
            <pc:docMk/>
            <pc:sldMk cId="3239401978" sldId="276"/>
            <ac:cxnSpMk id="17" creationId="{6BD6645B-2963-49B8-BD20-68F13D7B528D}"/>
          </ac:cxnSpMkLst>
        </pc:cxnChg>
        <pc:cxnChg chg="add">
          <ac:chgData name="Ramatoulie Baldeh (2022866)" userId="376d578e-651e-4a2b-8d46-f96892a82244" providerId="ADAL" clId="{93546836-F9C9-4219-8CC0-B4E3D4EB8161}" dt="2024-01-02T22:48:11.514" v="1171" actId="26606"/>
          <ac:cxnSpMkLst>
            <pc:docMk/>
            <pc:sldMk cId="3239401978" sldId="276"/>
            <ac:cxnSpMk id="19" creationId="{0AB1FF18-916C-43C4-8A6D-5878AEA3919B}"/>
          </ac:cxnSpMkLst>
        </pc:cxnChg>
        <pc:cxnChg chg="add">
          <ac:chgData name="Ramatoulie Baldeh (2022866)" userId="376d578e-651e-4a2b-8d46-f96892a82244" providerId="ADAL" clId="{93546836-F9C9-4219-8CC0-B4E3D4EB8161}" dt="2024-01-02T22:48:11.514" v="1171" actId="26606"/>
          <ac:cxnSpMkLst>
            <pc:docMk/>
            <pc:sldMk cId="3239401978" sldId="276"/>
            <ac:cxnSpMk id="21" creationId="{3EABAF14-551B-4C82-8652-104248C66894}"/>
          </ac:cxnSpMkLst>
        </pc:cxnChg>
      </pc:sldChg>
      <pc:sldChg chg="addSp delSp modSp new mod setBg">
        <pc:chgData name="Ramatoulie Baldeh (2022866)" userId="376d578e-651e-4a2b-8d46-f96892a82244" providerId="ADAL" clId="{93546836-F9C9-4219-8CC0-B4E3D4EB8161}" dt="2024-01-02T23:00:31.541" v="1251" actId="115"/>
        <pc:sldMkLst>
          <pc:docMk/>
          <pc:sldMk cId="3263742290" sldId="277"/>
        </pc:sldMkLst>
        <pc:spChg chg="mod">
          <ac:chgData name="Ramatoulie Baldeh (2022866)" userId="376d578e-651e-4a2b-8d46-f96892a82244" providerId="ADAL" clId="{93546836-F9C9-4219-8CC0-B4E3D4EB8161}" dt="2024-01-02T22:56:37.465" v="1213" actId="26606"/>
          <ac:spMkLst>
            <pc:docMk/>
            <pc:sldMk cId="3263742290" sldId="277"/>
            <ac:spMk id="2" creationId="{03C7780E-6D61-3087-01CF-6F8904F5D0E4}"/>
          </ac:spMkLst>
        </pc:spChg>
        <pc:spChg chg="del">
          <ac:chgData name="Ramatoulie Baldeh (2022866)" userId="376d578e-651e-4a2b-8d46-f96892a82244" providerId="ADAL" clId="{93546836-F9C9-4219-8CC0-B4E3D4EB8161}" dt="2024-01-02T22:55:59.242" v="1212"/>
          <ac:spMkLst>
            <pc:docMk/>
            <pc:sldMk cId="3263742290" sldId="277"/>
            <ac:spMk id="3" creationId="{5380F02A-D4F8-AB96-A0F9-7457D73F8C40}"/>
          </ac:spMkLst>
        </pc:spChg>
        <pc:spChg chg="add mod">
          <ac:chgData name="Ramatoulie Baldeh (2022866)" userId="376d578e-651e-4a2b-8d46-f96892a82244" providerId="ADAL" clId="{93546836-F9C9-4219-8CC0-B4E3D4EB8161}" dt="2024-01-02T23:00:31.541" v="1251" actId="115"/>
          <ac:spMkLst>
            <pc:docMk/>
            <pc:sldMk cId="3263742290" sldId="277"/>
            <ac:spMk id="6" creationId="{8E8317A1-6928-7F18-F8F1-4669FB46B3A5}"/>
          </ac:spMkLst>
        </pc:spChg>
        <pc:spChg chg="add">
          <ac:chgData name="Ramatoulie Baldeh (2022866)" userId="376d578e-651e-4a2b-8d46-f96892a82244" providerId="ADAL" clId="{93546836-F9C9-4219-8CC0-B4E3D4EB8161}" dt="2024-01-02T22:56:37.465" v="1213" actId="26606"/>
          <ac:spMkLst>
            <pc:docMk/>
            <pc:sldMk cId="3263742290" sldId="277"/>
            <ac:spMk id="17" creationId="{C7FE5201-BB98-480C-BADB-207C8F893897}"/>
          </ac:spMkLst>
        </pc:spChg>
        <pc:spChg chg="add">
          <ac:chgData name="Ramatoulie Baldeh (2022866)" userId="376d578e-651e-4a2b-8d46-f96892a82244" providerId="ADAL" clId="{93546836-F9C9-4219-8CC0-B4E3D4EB8161}" dt="2024-01-02T22:56:37.465" v="1213" actId="26606"/>
          <ac:spMkLst>
            <pc:docMk/>
            <pc:sldMk cId="3263742290" sldId="277"/>
            <ac:spMk id="19" creationId="{3781F914-4291-4C8C-A243-2C99A9B7ABF6}"/>
          </ac:spMkLst>
        </pc:spChg>
        <pc:picChg chg="add mod">
          <ac:chgData name="Ramatoulie Baldeh (2022866)" userId="376d578e-651e-4a2b-8d46-f96892a82244" providerId="ADAL" clId="{93546836-F9C9-4219-8CC0-B4E3D4EB8161}" dt="2024-01-02T23:00:00.154" v="1247" actId="14100"/>
          <ac:picMkLst>
            <pc:docMk/>
            <pc:sldMk cId="3263742290" sldId="277"/>
            <ac:picMk id="4" creationId="{7CB097DC-DD99-DCDC-5E58-62BD648AD904}"/>
          </ac:picMkLst>
        </pc:picChg>
        <pc:cxnChg chg="add">
          <ac:chgData name="Ramatoulie Baldeh (2022866)" userId="376d578e-651e-4a2b-8d46-f96892a82244" providerId="ADAL" clId="{93546836-F9C9-4219-8CC0-B4E3D4EB8161}" dt="2024-01-02T22:56:37.465" v="1213" actId="26606"/>
          <ac:cxnSpMkLst>
            <pc:docMk/>
            <pc:sldMk cId="3263742290" sldId="277"/>
            <ac:cxnSpMk id="9" creationId="{108D74AC-B125-4E11-BA53-E9E383966DF8}"/>
          </ac:cxnSpMkLst>
        </pc:cxnChg>
        <pc:cxnChg chg="add">
          <ac:chgData name="Ramatoulie Baldeh (2022866)" userId="376d578e-651e-4a2b-8d46-f96892a82244" providerId="ADAL" clId="{93546836-F9C9-4219-8CC0-B4E3D4EB8161}" dt="2024-01-02T22:56:37.465" v="1213" actId="26606"/>
          <ac:cxnSpMkLst>
            <pc:docMk/>
            <pc:sldMk cId="3263742290" sldId="277"/>
            <ac:cxnSpMk id="11" creationId="{9DC76EBE-FB9D-4054-B5D8-19E3EAFE40B2}"/>
          </ac:cxnSpMkLst>
        </pc:cxnChg>
        <pc:cxnChg chg="add">
          <ac:chgData name="Ramatoulie Baldeh (2022866)" userId="376d578e-651e-4a2b-8d46-f96892a82244" providerId="ADAL" clId="{93546836-F9C9-4219-8CC0-B4E3D4EB8161}" dt="2024-01-02T22:56:37.465" v="1213" actId="26606"/>
          <ac:cxnSpMkLst>
            <pc:docMk/>
            <pc:sldMk cId="3263742290" sldId="277"/>
            <ac:cxnSpMk id="13" creationId="{E48FA233-30DB-4D0A-BF51-78D03F79F247}"/>
          </ac:cxnSpMkLst>
        </pc:cxnChg>
        <pc:cxnChg chg="add">
          <ac:chgData name="Ramatoulie Baldeh (2022866)" userId="376d578e-651e-4a2b-8d46-f96892a82244" providerId="ADAL" clId="{93546836-F9C9-4219-8CC0-B4E3D4EB8161}" dt="2024-01-02T22:56:37.465" v="1213" actId="26606"/>
          <ac:cxnSpMkLst>
            <pc:docMk/>
            <pc:sldMk cId="3263742290" sldId="277"/>
            <ac:cxnSpMk id="15" creationId="{A2EFA84C-D756-4DC7-AA46-68D776F37FA4}"/>
          </ac:cxnSpMkLst>
        </pc:cxnChg>
        <pc:cxnChg chg="add">
          <ac:chgData name="Ramatoulie Baldeh (2022866)" userId="376d578e-651e-4a2b-8d46-f96892a82244" providerId="ADAL" clId="{93546836-F9C9-4219-8CC0-B4E3D4EB8161}" dt="2024-01-02T22:56:37.465" v="1213" actId="26606"/>
          <ac:cxnSpMkLst>
            <pc:docMk/>
            <pc:sldMk cId="3263742290" sldId="277"/>
            <ac:cxnSpMk id="21" creationId="{5E91908B-36DE-4AF0-AF4E-86345ACAE21F}"/>
          </ac:cxnSpMkLst>
        </pc:cxnChg>
        <pc:cxnChg chg="add">
          <ac:chgData name="Ramatoulie Baldeh (2022866)" userId="376d578e-651e-4a2b-8d46-f96892a82244" providerId="ADAL" clId="{93546836-F9C9-4219-8CC0-B4E3D4EB8161}" dt="2024-01-02T22:56:37.465" v="1213" actId="26606"/>
          <ac:cxnSpMkLst>
            <pc:docMk/>
            <pc:sldMk cId="3263742290" sldId="277"/>
            <ac:cxnSpMk id="23" creationId="{F89C6C02-EDA3-4D0B-9C4E-AAE0F2C7D51D}"/>
          </ac:cxnSpMkLst>
        </pc:cxnChg>
        <pc:cxnChg chg="add">
          <ac:chgData name="Ramatoulie Baldeh (2022866)" userId="376d578e-651e-4a2b-8d46-f96892a82244" providerId="ADAL" clId="{93546836-F9C9-4219-8CC0-B4E3D4EB8161}" dt="2024-01-02T22:56:37.465" v="1213" actId="26606"/>
          <ac:cxnSpMkLst>
            <pc:docMk/>
            <pc:sldMk cId="3263742290" sldId="277"/>
            <ac:cxnSpMk id="25" creationId="{82E68B33-6C60-44D4-9A86-78F338A4AC2D}"/>
          </ac:cxnSpMkLst>
        </pc:cxnChg>
      </pc:sldChg>
      <pc:sldChg chg="addSp delSp modSp new mod setBg">
        <pc:chgData name="Ramatoulie Baldeh (2022866)" userId="376d578e-651e-4a2b-8d46-f96892a82244" providerId="ADAL" clId="{93546836-F9C9-4219-8CC0-B4E3D4EB8161}" dt="2024-01-02T23:13:27.672" v="1295" actId="13926"/>
        <pc:sldMkLst>
          <pc:docMk/>
          <pc:sldMk cId="373033557" sldId="278"/>
        </pc:sldMkLst>
        <pc:spChg chg="mod">
          <ac:chgData name="Ramatoulie Baldeh (2022866)" userId="376d578e-651e-4a2b-8d46-f96892a82244" providerId="ADAL" clId="{93546836-F9C9-4219-8CC0-B4E3D4EB8161}" dt="2024-01-02T23:07:16.142" v="1257" actId="26606"/>
          <ac:spMkLst>
            <pc:docMk/>
            <pc:sldMk cId="373033557" sldId="278"/>
            <ac:spMk id="2" creationId="{54EFDB6B-DA10-7916-6DAC-02A4FFC8FFAD}"/>
          </ac:spMkLst>
        </pc:spChg>
        <pc:spChg chg="del">
          <ac:chgData name="Ramatoulie Baldeh (2022866)" userId="376d578e-651e-4a2b-8d46-f96892a82244" providerId="ADAL" clId="{93546836-F9C9-4219-8CC0-B4E3D4EB8161}" dt="2024-01-02T23:04:25.131" v="1254"/>
          <ac:spMkLst>
            <pc:docMk/>
            <pc:sldMk cId="373033557" sldId="278"/>
            <ac:spMk id="3" creationId="{E574D991-8C1F-485F-EF28-78269883DDD4}"/>
          </ac:spMkLst>
        </pc:spChg>
        <pc:spChg chg="add del mod">
          <ac:chgData name="Ramatoulie Baldeh (2022866)" userId="376d578e-651e-4a2b-8d46-f96892a82244" providerId="ADAL" clId="{93546836-F9C9-4219-8CC0-B4E3D4EB8161}" dt="2024-01-02T23:08:44.752" v="1266" actId="478"/>
          <ac:spMkLst>
            <pc:docMk/>
            <pc:sldMk cId="373033557" sldId="278"/>
            <ac:spMk id="6" creationId="{DA3F3BB9-5BDB-493C-59A1-91ED058B3B46}"/>
          </ac:spMkLst>
        </pc:spChg>
        <pc:spChg chg="add del mod">
          <ac:chgData name="Ramatoulie Baldeh (2022866)" userId="376d578e-651e-4a2b-8d46-f96892a82244" providerId="ADAL" clId="{93546836-F9C9-4219-8CC0-B4E3D4EB8161}" dt="2024-01-02T23:08:35.809" v="1265" actId="478"/>
          <ac:spMkLst>
            <pc:docMk/>
            <pc:sldMk cId="373033557" sldId="278"/>
            <ac:spMk id="8" creationId="{D168D11D-0DEE-6621-FD61-C4B350170966}"/>
          </ac:spMkLst>
        </pc:spChg>
        <pc:spChg chg="add mod">
          <ac:chgData name="Ramatoulie Baldeh (2022866)" userId="376d578e-651e-4a2b-8d46-f96892a82244" providerId="ADAL" clId="{93546836-F9C9-4219-8CC0-B4E3D4EB8161}" dt="2024-01-02T23:13:27.672" v="1295" actId="13926"/>
          <ac:spMkLst>
            <pc:docMk/>
            <pc:sldMk cId="373033557" sldId="278"/>
            <ac:spMk id="10" creationId="{F8F72B06-14B5-614A-EEC5-F25A23128156}"/>
          </ac:spMkLst>
        </pc:spChg>
        <pc:spChg chg="add del">
          <ac:chgData name="Ramatoulie Baldeh (2022866)" userId="376d578e-651e-4a2b-8d46-f96892a82244" providerId="ADAL" clId="{93546836-F9C9-4219-8CC0-B4E3D4EB8161}" dt="2024-01-02T23:07:16.125" v="1256" actId="26606"/>
          <ac:spMkLst>
            <pc:docMk/>
            <pc:sldMk cId="373033557" sldId="278"/>
            <ac:spMk id="15" creationId="{C7FE5201-BB98-480C-BADB-207C8F893897}"/>
          </ac:spMkLst>
        </pc:spChg>
        <pc:spChg chg="add del">
          <ac:chgData name="Ramatoulie Baldeh (2022866)" userId="376d578e-651e-4a2b-8d46-f96892a82244" providerId="ADAL" clId="{93546836-F9C9-4219-8CC0-B4E3D4EB8161}" dt="2024-01-02T23:07:16.125" v="1256" actId="26606"/>
          <ac:spMkLst>
            <pc:docMk/>
            <pc:sldMk cId="373033557" sldId="278"/>
            <ac:spMk id="17" creationId="{B65A1411-0C46-4437-890D-A6FADAA96E75}"/>
          </ac:spMkLst>
        </pc:spChg>
        <pc:spChg chg="add">
          <ac:chgData name="Ramatoulie Baldeh (2022866)" userId="376d578e-651e-4a2b-8d46-f96892a82244" providerId="ADAL" clId="{93546836-F9C9-4219-8CC0-B4E3D4EB8161}" dt="2024-01-02T23:07:16.142" v="1257" actId="26606"/>
          <ac:spMkLst>
            <pc:docMk/>
            <pc:sldMk cId="373033557" sldId="278"/>
            <ac:spMk id="25" creationId="{92B0CFF1-78D7-4A83-A95E-71F9E3831622}"/>
          </ac:spMkLst>
        </pc:spChg>
        <pc:spChg chg="add">
          <ac:chgData name="Ramatoulie Baldeh (2022866)" userId="376d578e-651e-4a2b-8d46-f96892a82244" providerId="ADAL" clId="{93546836-F9C9-4219-8CC0-B4E3D4EB8161}" dt="2024-01-02T23:07:16.142" v="1257" actId="26606"/>
          <ac:spMkLst>
            <pc:docMk/>
            <pc:sldMk cId="373033557" sldId="278"/>
            <ac:spMk id="26" creationId="{C12927E5-081D-440D-A775-C0AE9DA1E3EC}"/>
          </ac:spMkLst>
        </pc:spChg>
        <pc:picChg chg="add mod">
          <ac:chgData name="Ramatoulie Baldeh (2022866)" userId="376d578e-651e-4a2b-8d46-f96892a82244" providerId="ADAL" clId="{93546836-F9C9-4219-8CC0-B4E3D4EB8161}" dt="2024-01-02T23:10:45.448" v="1278" actId="1076"/>
          <ac:picMkLst>
            <pc:docMk/>
            <pc:sldMk cId="373033557" sldId="278"/>
            <ac:picMk id="4" creationId="{A14439A6-CF52-2750-9936-C40BE61DB8D4}"/>
          </ac:picMkLst>
        </pc:picChg>
        <pc:cxnChg chg="add del">
          <ac:chgData name="Ramatoulie Baldeh (2022866)" userId="376d578e-651e-4a2b-8d46-f96892a82244" providerId="ADAL" clId="{93546836-F9C9-4219-8CC0-B4E3D4EB8161}" dt="2024-01-02T23:07:16.125" v="1256" actId="26606"/>
          <ac:cxnSpMkLst>
            <pc:docMk/>
            <pc:sldMk cId="373033557" sldId="278"/>
            <ac:cxnSpMk id="9" creationId="{108D74AC-B125-4E11-BA53-E9E383966DF8}"/>
          </ac:cxnSpMkLst>
        </pc:cxnChg>
        <pc:cxnChg chg="add del">
          <ac:chgData name="Ramatoulie Baldeh (2022866)" userId="376d578e-651e-4a2b-8d46-f96892a82244" providerId="ADAL" clId="{93546836-F9C9-4219-8CC0-B4E3D4EB8161}" dt="2024-01-02T23:07:16.125" v="1256" actId="26606"/>
          <ac:cxnSpMkLst>
            <pc:docMk/>
            <pc:sldMk cId="373033557" sldId="278"/>
            <ac:cxnSpMk id="11" creationId="{9DC76EBE-FB9D-4054-B5D8-19E3EAFE40B2}"/>
          </ac:cxnSpMkLst>
        </pc:cxnChg>
        <pc:cxnChg chg="add del">
          <ac:chgData name="Ramatoulie Baldeh (2022866)" userId="376d578e-651e-4a2b-8d46-f96892a82244" providerId="ADAL" clId="{93546836-F9C9-4219-8CC0-B4E3D4EB8161}" dt="2024-01-02T23:07:16.125" v="1256" actId="26606"/>
          <ac:cxnSpMkLst>
            <pc:docMk/>
            <pc:sldMk cId="373033557" sldId="278"/>
            <ac:cxnSpMk id="13" creationId="{A2EFA84C-D756-4DC7-AA46-68D776F37FA4}"/>
          </ac:cxnSpMkLst>
        </pc:cxnChg>
        <pc:cxnChg chg="add del">
          <ac:chgData name="Ramatoulie Baldeh (2022866)" userId="376d578e-651e-4a2b-8d46-f96892a82244" providerId="ADAL" clId="{93546836-F9C9-4219-8CC0-B4E3D4EB8161}" dt="2024-01-02T23:07:16.125" v="1256" actId="26606"/>
          <ac:cxnSpMkLst>
            <pc:docMk/>
            <pc:sldMk cId="373033557" sldId="278"/>
            <ac:cxnSpMk id="19" creationId="{B4A2435D-FDB1-4A52-B67E-C788559DF78F}"/>
          </ac:cxnSpMkLst>
        </pc:cxnChg>
        <pc:cxnChg chg="add del">
          <ac:chgData name="Ramatoulie Baldeh (2022866)" userId="376d578e-651e-4a2b-8d46-f96892a82244" providerId="ADAL" clId="{93546836-F9C9-4219-8CC0-B4E3D4EB8161}" dt="2024-01-02T23:07:16.125" v="1256" actId="26606"/>
          <ac:cxnSpMkLst>
            <pc:docMk/>
            <pc:sldMk cId="373033557" sldId="278"/>
            <ac:cxnSpMk id="21" creationId="{F89C6C02-EDA3-4D0B-9C4E-AAE0F2C7D51D}"/>
          </ac:cxnSpMkLst>
        </pc:cxnChg>
        <pc:cxnChg chg="add del">
          <ac:chgData name="Ramatoulie Baldeh (2022866)" userId="376d578e-651e-4a2b-8d46-f96892a82244" providerId="ADAL" clId="{93546836-F9C9-4219-8CC0-B4E3D4EB8161}" dt="2024-01-02T23:07:16.125" v="1256" actId="26606"/>
          <ac:cxnSpMkLst>
            <pc:docMk/>
            <pc:sldMk cId="373033557" sldId="278"/>
            <ac:cxnSpMk id="23" creationId="{D02651FE-5780-4DA3-A8E6-D079F215C1E2}"/>
          </ac:cxnSpMkLst>
        </pc:cxnChg>
        <pc:cxnChg chg="add">
          <ac:chgData name="Ramatoulie Baldeh (2022866)" userId="376d578e-651e-4a2b-8d46-f96892a82244" providerId="ADAL" clId="{93546836-F9C9-4219-8CC0-B4E3D4EB8161}" dt="2024-01-02T23:07:16.142" v="1257" actId="26606"/>
          <ac:cxnSpMkLst>
            <pc:docMk/>
            <pc:sldMk cId="373033557" sldId="278"/>
            <ac:cxnSpMk id="27" creationId="{22CDD0E7-BDD6-41F4-8AAB-088A2E8D0367}"/>
          </ac:cxnSpMkLst>
        </pc:cxnChg>
        <pc:cxnChg chg="add">
          <ac:chgData name="Ramatoulie Baldeh (2022866)" userId="376d578e-651e-4a2b-8d46-f96892a82244" providerId="ADAL" clId="{93546836-F9C9-4219-8CC0-B4E3D4EB8161}" dt="2024-01-02T23:07:16.142" v="1257" actId="26606"/>
          <ac:cxnSpMkLst>
            <pc:docMk/>
            <pc:sldMk cId="373033557" sldId="278"/>
            <ac:cxnSpMk id="28" creationId="{C4558310-C928-4426-BFAC-68450D291D0A}"/>
          </ac:cxnSpMkLst>
        </pc:cxnChg>
        <pc:cxnChg chg="add">
          <ac:chgData name="Ramatoulie Baldeh (2022866)" userId="376d578e-651e-4a2b-8d46-f96892a82244" providerId="ADAL" clId="{93546836-F9C9-4219-8CC0-B4E3D4EB8161}" dt="2024-01-02T23:07:16.142" v="1257" actId="26606"/>
          <ac:cxnSpMkLst>
            <pc:docMk/>
            <pc:sldMk cId="373033557" sldId="278"/>
            <ac:cxnSpMk id="29" creationId="{B58B45F5-E162-4AF7-9E46-A4290969B479}"/>
          </ac:cxnSpMkLst>
        </pc:cxnChg>
      </pc:sldChg>
      <pc:sldChg chg="addSp delSp modSp new mod setBg">
        <pc:chgData name="Ramatoulie Baldeh (2022866)" userId="376d578e-651e-4a2b-8d46-f96892a82244" providerId="ADAL" clId="{93546836-F9C9-4219-8CC0-B4E3D4EB8161}" dt="2024-01-02T23:34:54.489" v="1351" actId="13926"/>
        <pc:sldMkLst>
          <pc:docMk/>
          <pc:sldMk cId="770699735" sldId="279"/>
        </pc:sldMkLst>
        <pc:spChg chg="mod">
          <ac:chgData name="Ramatoulie Baldeh (2022866)" userId="376d578e-651e-4a2b-8d46-f96892a82244" providerId="ADAL" clId="{93546836-F9C9-4219-8CC0-B4E3D4EB8161}" dt="2024-01-02T23:34:24.609" v="1345" actId="27636"/>
          <ac:spMkLst>
            <pc:docMk/>
            <pc:sldMk cId="770699735" sldId="279"/>
            <ac:spMk id="2" creationId="{D712F8D5-9376-4BC1-1F43-795C4BBB248C}"/>
          </ac:spMkLst>
        </pc:spChg>
        <pc:spChg chg="del">
          <ac:chgData name="Ramatoulie Baldeh (2022866)" userId="376d578e-651e-4a2b-8d46-f96892a82244" providerId="ADAL" clId="{93546836-F9C9-4219-8CC0-B4E3D4EB8161}" dt="2024-01-02T23:27:03.993" v="1300"/>
          <ac:spMkLst>
            <pc:docMk/>
            <pc:sldMk cId="770699735" sldId="279"/>
            <ac:spMk id="3" creationId="{25B03571-33D5-A585-8555-4FC0362346D7}"/>
          </ac:spMkLst>
        </pc:spChg>
        <pc:spChg chg="add mod">
          <ac:chgData name="Ramatoulie Baldeh (2022866)" userId="376d578e-651e-4a2b-8d46-f96892a82244" providerId="ADAL" clId="{93546836-F9C9-4219-8CC0-B4E3D4EB8161}" dt="2024-01-02T23:34:54.489" v="1351" actId="13926"/>
          <ac:spMkLst>
            <pc:docMk/>
            <pc:sldMk cId="770699735" sldId="279"/>
            <ac:spMk id="6" creationId="{2042BD77-D8EF-1BB4-866B-DA42F486CC17}"/>
          </ac:spMkLst>
        </pc:spChg>
        <pc:spChg chg="add">
          <ac:chgData name="Ramatoulie Baldeh (2022866)" userId="376d578e-651e-4a2b-8d46-f96892a82244" providerId="ADAL" clId="{93546836-F9C9-4219-8CC0-B4E3D4EB8161}" dt="2024-01-02T23:28:08.129" v="1301" actId="26606"/>
          <ac:spMkLst>
            <pc:docMk/>
            <pc:sldMk cId="770699735" sldId="279"/>
            <ac:spMk id="15" creationId="{35F60170-91B4-45F0-B88B-9C07AEC4642C}"/>
          </ac:spMkLst>
        </pc:spChg>
        <pc:picChg chg="add mod">
          <ac:chgData name="Ramatoulie Baldeh (2022866)" userId="376d578e-651e-4a2b-8d46-f96892a82244" providerId="ADAL" clId="{93546836-F9C9-4219-8CC0-B4E3D4EB8161}" dt="2024-01-02T23:33:45.515" v="1338" actId="1076"/>
          <ac:picMkLst>
            <pc:docMk/>
            <pc:sldMk cId="770699735" sldId="279"/>
            <ac:picMk id="4" creationId="{834E1AF3-8EC1-F851-8463-7CEF5DA4381D}"/>
          </ac:picMkLst>
        </pc:picChg>
        <pc:cxnChg chg="add">
          <ac:chgData name="Ramatoulie Baldeh (2022866)" userId="376d578e-651e-4a2b-8d46-f96892a82244" providerId="ADAL" clId="{93546836-F9C9-4219-8CC0-B4E3D4EB8161}" dt="2024-01-02T23:28:08.129" v="1301" actId="26606"/>
          <ac:cxnSpMkLst>
            <pc:docMk/>
            <pc:sldMk cId="770699735" sldId="279"/>
            <ac:cxnSpMk id="9" creationId="{108D74AC-B125-4E11-BA53-E9E383966DF8}"/>
          </ac:cxnSpMkLst>
        </pc:cxnChg>
        <pc:cxnChg chg="add">
          <ac:chgData name="Ramatoulie Baldeh (2022866)" userId="376d578e-651e-4a2b-8d46-f96892a82244" providerId="ADAL" clId="{93546836-F9C9-4219-8CC0-B4E3D4EB8161}" dt="2024-01-02T23:28:08.129" v="1301" actId="26606"/>
          <ac:cxnSpMkLst>
            <pc:docMk/>
            <pc:sldMk cId="770699735" sldId="279"/>
            <ac:cxnSpMk id="11" creationId="{9DC76EBE-FB9D-4054-B5D8-19E3EAFE40B2}"/>
          </ac:cxnSpMkLst>
        </pc:cxnChg>
        <pc:cxnChg chg="add">
          <ac:chgData name="Ramatoulie Baldeh (2022866)" userId="376d578e-651e-4a2b-8d46-f96892a82244" providerId="ADAL" clId="{93546836-F9C9-4219-8CC0-B4E3D4EB8161}" dt="2024-01-02T23:28:08.129" v="1301" actId="26606"/>
          <ac:cxnSpMkLst>
            <pc:docMk/>
            <pc:sldMk cId="770699735" sldId="279"/>
            <ac:cxnSpMk id="13" creationId="{A2EFA84C-D756-4DC7-AA46-68D776F37FA4}"/>
          </ac:cxnSpMkLst>
        </pc:cxnChg>
        <pc:cxnChg chg="add">
          <ac:chgData name="Ramatoulie Baldeh (2022866)" userId="376d578e-651e-4a2b-8d46-f96892a82244" providerId="ADAL" clId="{93546836-F9C9-4219-8CC0-B4E3D4EB8161}" dt="2024-01-02T23:28:08.129" v="1301" actId="26606"/>
          <ac:cxnSpMkLst>
            <pc:docMk/>
            <pc:sldMk cId="770699735" sldId="279"/>
            <ac:cxnSpMk id="17" creationId="{82A1AB15-495E-4EE0-98F0-89DD89CD14FD}"/>
          </ac:cxnSpMkLst>
        </pc:cxnChg>
        <pc:cxnChg chg="add">
          <ac:chgData name="Ramatoulie Baldeh (2022866)" userId="376d578e-651e-4a2b-8d46-f96892a82244" providerId="ADAL" clId="{93546836-F9C9-4219-8CC0-B4E3D4EB8161}" dt="2024-01-02T23:28:08.129" v="1301" actId="26606"/>
          <ac:cxnSpMkLst>
            <pc:docMk/>
            <pc:sldMk cId="770699735" sldId="279"/>
            <ac:cxnSpMk id="19" creationId="{74EEBF2A-B7AF-4EC9-B6F7-BF425E70A0D9}"/>
          </ac:cxnSpMkLst>
        </pc:cxnChg>
      </pc:sldChg>
      <pc:sldChg chg="addSp delSp modSp new mod setBg">
        <pc:chgData name="Ramatoulie Baldeh (2022866)" userId="376d578e-651e-4a2b-8d46-f96892a82244" providerId="ADAL" clId="{93546836-F9C9-4219-8CC0-B4E3D4EB8161}" dt="2024-01-02T23:53:39.940" v="1423" actId="115"/>
        <pc:sldMkLst>
          <pc:docMk/>
          <pc:sldMk cId="666528258" sldId="280"/>
        </pc:sldMkLst>
        <pc:spChg chg="mod">
          <ac:chgData name="Ramatoulie Baldeh (2022866)" userId="376d578e-651e-4a2b-8d46-f96892a82244" providerId="ADAL" clId="{93546836-F9C9-4219-8CC0-B4E3D4EB8161}" dt="2024-01-02T23:48:58.198" v="1403" actId="14100"/>
          <ac:spMkLst>
            <pc:docMk/>
            <pc:sldMk cId="666528258" sldId="280"/>
            <ac:spMk id="2" creationId="{7D46BC7F-DE26-A8A0-6158-B6DE285CCB74}"/>
          </ac:spMkLst>
        </pc:spChg>
        <pc:spChg chg="del">
          <ac:chgData name="Ramatoulie Baldeh (2022866)" userId="376d578e-651e-4a2b-8d46-f96892a82244" providerId="ADAL" clId="{93546836-F9C9-4219-8CC0-B4E3D4EB8161}" dt="2024-01-02T23:42:02.727" v="1359"/>
          <ac:spMkLst>
            <pc:docMk/>
            <pc:sldMk cId="666528258" sldId="280"/>
            <ac:spMk id="3" creationId="{1FF7AE4C-47D4-7CB2-4758-DB766A377286}"/>
          </ac:spMkLst>
        </pc:spChg>
        <pc:spChg chg="add mod">
          <ac:chgData name="Ramatoulie Baldeh (2022866)" userId="376d578e-651e-4a2b-8d46-f96892a82244" providerId="ADAL" clId="{93546836-F9C9-4219-8CC0-B4E3D4EB8161}" dt="2024-01-02T23:53:39.940" v="1423" actId="115"/>
          <ac:spMkLst>
            <pc:docMk/>
            <pc:sldMk cId="666528258" sldId="280"/>
            <ac:spMk id="6" creationId="{AE2B681A-6057-A234-C24D-4164128CD4B9}"/>
          </ac:spMkLst>
        </pc:spChg>
        <pc:spChg chg="add del mod">
          <ac:chgData name="Ramatoulie Baldeh (2022866)" userId="376d578e-651e-4a2b-8d46-f96892a82244" providerId="ADAL" clId="{93546836-F9C9-4219-8CC0-B4E3D4EB8161}" dt="2024-01-02T23:45:59.360" v="1370" actId="478"/>
          <ac:spMkLst>
            <pc:docMk/>
            <pc:sldMk cId="666528258" sldId="280"/>
            <ac:spMk id="8" creationId="{1849E460-2952-8E5C-F2FE-050F2295C285}"/>
          </ac:spMkLst>
        </pc:spChg>
        <pc:spChg chg="add">
          <ac:chgData name="Ramatoulie Baldeh (2022866)" userId="376d578e-651e-4a2b-8d46-f96892a82244" providerId="ADAL" clId="{93546836-F9C9-4219-8CC0-B4E3D4EB8161}" dt="2024-01-02T23:43:15.183" v="1360" actId="26606"/>
          <ac:spMkLst>
            <pc:docMk/>
            <pc:sldMk cId="666528258" sldId="280"/>
            <ac:spMk id="11" creationId="{92B0CFF1-78D7-4A83-A95E-71F9E3831622}"/>
          </ac:spMkLst>
        </pc:spChg>
        <pc:picChg chg="add mod">
          <ac:chgData name="Ramatoulie Baldeh (2022866)" userId="376d578e-651e-4a2b-8d46-f96892a82244" providerId="ADAL" clId="{93546836-F9C9-4219-8CC0-B4E3D4EB8161}" dt="2024-01-02T23:49:33.179" v="1408" actId="14100"/>
          <ac:picMkLst>
            <pc:docMk/>
            <pc:sldMk cId="666528258" sldId="280"/>
            <ac:picMk id="4" creationId="{BAA60316-81AF-952C-FFD9-2DA44D052FD0}"/>
          </ac:picMkLst>
        </pc:picChg>
        <pc:cxnChg chg="add">
          <ac:chgData name="Ramatoulie Baldeh (2022866)" userId="376d578e-651e-4a2b-8d46-f96892a82244" providerId="ADAL" clId="{93546836-F9C9-4219-8CC0-B4E3D4EB8161}" dt="2024-01-02T23:43:15.183" v="1360" actId="26606"/>
          <ac:cxnSpMkLst>
            <pc:docMk/>
            <pc:sldMk cId="666528258" sldId="280"/>
            <ac:cxnSpMk id="13" creationId="{5971AF9D-C565-4DF8-BDC9-EE1451B02007}"/>
          </ac:cxnSpMkLst>
        </pc:cxnChg>
        <pc:cxnChg chg="add">
          <ac:chgData name="Ramatoulie Baldeh (2022866)" userId="376d578e-651e-4a2b-8d46-f96892a82244" providerId="ADAL" clId="{93546836-F9C9-4219-8CC0-B4E3D4EB8161}" dt="2024-01-02T23:43:15.183" v="1360" actId="26606"/>
          <ac:cxnSpMkLst>
            <pc:docMk/>
            <pc:sldMk cId="666528258" sldId="280"/>
            <ac:cxnSpMk id="15" creationId="{E1661F5C-3018-4F57-B263-B9267D4DEE44}"/>
          </ac:cxnSpMkLst>
        </pc:cxnChg>
      </pc:sldChg>
      <pc:sldChg chg="addSp delSp modSp new mod setBg">
        <pc:chgData name="Ramatoulie Baldeh (2022866)" userId="376d578e-651e-4a2b-8d46-f96892a82244" providerId="ADAL" clId="{93546836-F9C9-4219-8CC0-B4E3D4EB8161}" dt="2024-01-03T00:57:33.969" v="1495" actId="1076"/>
        <pc:sldMkLst>
          <pc:docMk/>
          <pc:sldMk cId="2026610967" sldId="281"/>
        </pc:sldMkLst>
        <pc:spChg chg="mod">
          <ac:chgData name="Ramatoulie Baldeh (2022866)" userId="376d578e-651e-4a2b-8d46-f96892a82244" providerId="ADAL" clId="{93546836-F9C9-4219-8CC0-B4E3D4EB8161}" dt="2024-01-03T00:52:31.127" v="1457"/>
          <ac:spMkLst>
            <pc:docMk/>
            <pc:sldMk cId="2026610967" sldId="281"/>
            <ac:spMk id="2" creationId="{9DBB304E-E6AD-7835-31B9-02E9F6E58ECC}"/>
          </ac:spMkLst>
        </pc:spChg>
        <pc:spChg chg="del">
          <ac:chgData name="Ramatoulie Baldeh (2022866)" userId="376d578e-651e-4a2b-8d46-f96892a82244" providerId="ADAL" clId="{93546836-F9C9-4219-8CC0-B4E3D4EB8161}" dt="2024-01-03T00:49:53.176" v="1445"/>
          <ac:spMkLst>
            <pc:docMk/>
            <pc:sldMk cId="2026610967" sldId="281"/>
            <ac:spMk id="3" creationId="{DF74CAD5-C830-998B-8F9C-A43BD6166C40}"/>
          </ac:spMkLst>
        </pc:spChg>
        <pc:spChg chg="add del mod">
          <ac:chgData name="Ramatoulie Baldeh (2022866)" userId="376d578e-651e-4a2b-8d46-f96892a82244" providerId="ADAL" clId="{93546836-F9C9-4219-8CC0-B4E3D4EB8161}" dt="2024-01-03T00:50:11.103" v="1447"/>
          <ac:spMkLst>
            <pc:docMk/>
            <pc:sldMk cId="2026610967" sldId="281"/>
            <ac:spMk id="6" creationId="{7F9690DC-B685-2C2B-7325-7355E832CBCE}"/>
          </ac:spMkLst>
        </pc:spChg>
        <pc:spChg chg="add del mod">
          <ac:chgData name="Ramatoulie Baldeh (2022866)" userId="376d578e-651e-4a2b-8d46-f96892a82244" providerId="ADAL" clId="{93546836-F9C9-4219-8CC0-B4E3D4EB8161}" dt="2024-01-03T00:51:11.097" v="1453" actId="26606"/>
          <ac:spMkLst>
            <pc:docMk/>
            <pc:sldMk cId="2026610967" sldId="281"/>
            <ac:spMk id="9" creationId="{92208F06-63D1-5AFE-F033-EB001E236647}"/>
          </ac:spMkLst>
        </pc:spChg>
        <pc:spChg chg="add del">
          <ac:chgData name="Ramatoulie Baldeh (2022866)" userId="376d578e-651e-4a2b-8d46-f96892a82244" providerId="ADAL" clId="{93546836-F9C9-4219-8CC0-B4E3D4EB8161}" dt="2024-01-03T00:52:06.268" v="1455" actId="478"/>
          <ac:spMkLst>
            <pc:docMk/>
            <pc:sldMk cId="2026610967" sldId="281"/>
            <ac:spMk id="12" creationId="{1FA714F8-9A73-C400-5644-42DFD812CFF5}"/>
          </ac:spMkLst>
        </pc:spChg>
        <pc:spChg chg="add del">
          <ac:chgData name="Ramatoulie Baldeh (2022866)" userId="376d578e-651e-4a2b-8d46-f96892a82244" providerId="ADAL" clId="{93546836-F9C9-4219-8CC0-B4E3D4EB8161}" dt="2024-01-03T00:51:11.097" v="1453" actId="26606"/>
          <ac:spMkLst>
            <pc:docMk/>
            <pc:sldMk cId="2026610967" sldId="281"/>
            <ac:spMk id="14" creationId="{92B0CFF1-78D7-4A83-A95E-71F9E3831622}"/>
          </ac:spMkLst>
        </pc:spChg>
        <pc:spChg chg="add mod">
          <ac:chgData name="Ramatoulie Baldeh (2022866)" userId="376d578e-651e-4a2b-8d46-f96892a82244" providerId="ADAL" clId="{93546836-F9C9-4219-8CC0-B4E3D4EB8161}" dt="2024-01-03T00:56:01.888" v="1484" actId="1076"/>
          <ac:spMkLst>
            <pc:docMk/>
            <pc:sldMk cId="2026610967" sldId="281"/>
            <ac:spMk id="15" creationId="{4DF085B0-4B7E-2A8A-125C-6CBDA6E440AD}"/>
          </ac:spMkLst>
        </pc:spChg>
        <pc:spChg chg="add del">
          <ac:chgData name="Ramatoulie Baldeh (2022866)" userId="376d578e-651e-4a2b-8d46-f96892a82244" providerId="ADAL" clId="{93546836-F9C9-4219-8CC0-B4E3D4EB8161}" dt="2024-01-03T00:51:11.097" v="1453" actId="26606"/>
          <ac:spMkLst>
            <pc:docMk/>
            <pc:sldMk cId="2026610967" sldId="281"/>
            <ac:spMk id="18" creationId="{21F6D7D2-4B63-4EE9-AFDF-C1EB129BD194}"/>
          </ac:spMkLst>
        </pc:spChg>
        <pc:spChg chg="add">
          <ac:chgData name="Ramatoulie Baldeh (2022866)" userId="376d578e-651e-4a2b-8d46-f96892a82244" providerId="ADAL" clId="{93546836-F9C9-4219-8CC0-B4E3D4EB8161}" dt="2024-01-03T00:51:11.097" v="1453" actId="26606"/>
          <ac:spMkLst>
            <pc:docMk/>
            <pc:sldMk cId="2026610967" sldId="281"/>
            <ac:spMk id="33" creationId="{9566348D-5E23-404C-A495-618E4EAA822E}"/>
          </ac:spMkLst>
        </pc:spChg>
        <pc:spChg chg="add">
          <ac:chgData name="Ramatoulie Baldeh (2022866)" userId="376d578e-651e-4a2b-8d46-f96892a82244" providerId="ADAL" clId="{93546836-F9C9-4219-8CC0-B4E3D4EB8161}" dt="2024-01-03T00:51:11.097" v="1453" actId="26606"/>
          <ac:spMkLst>
            <pc:docMk/>
            <pc:sldMk cId="2026610967" sldId="281"/>
            <ac:spMk id="35" creationId="{1525EE0A-A779-481E-A750-AD22CD1A020E}"/>
          </ac:spMkLst>
        </pc:spChg>
        <pc:picChg chg="add del mod">
          <ac:chgData name="Ramatoulie Baldeh (2022866)" userId="376d578e-651e-4a2b-8d46-f96892a82244" providerId="ADAL" clId="{93546836-F9C9-4219-8CC0-B4E3D4EB8161}" dt="2024-01-03T00:50:06.105" v="1446" actId="478"/>
          <ac:picMkLst>
            <pc:docMk/>
            <pc:sldMk cId="2026610967" sldId="281"/>
            <ac:picMk id="4" creationId="{0CD461C4-DD53-0D4C-045B-E16E861B6992}"/>
          </ac:picMkLst>
        </pc:picChg>
        <pc:picChg chg="add del mod">
          <ac:chgData name="Ramatoulie Baldeh (2022866)" userId="376d578e-651e-4a2b-8d46-f96892a82244" providerId="ADAL" clId="{93546836-F9C9-4219-8CC0-B4E3D4EB8161}" dt="2024-01-03T00:50:17.660" v="1448" actId="478"/>
          <ac:picMkLst>
            <pc:docMk/>
            <pc:sldMk cId="2026610967" sldId="281"/>
            <ac:picMk id="7" creationId="{B5851D37-50DF-3FE0-8160-72FDD1A50D9F}"/>
          </ac:picMkLst>
        </pc:picChg>
        <pc:picChg chg="add del mod">
          <ac:chgData name="Ramatoulie Baldeh (2022866)" userId="376d578e-651e-4a2b-8d46-f96892a82244" providerId="ADAL" clId="{93546836-F9C9-4219-8CC0-B4E3D4EB8161}" dt="2024-01-03T00:50:51.496" v="1452" actId="478"/>
          <ac:picMkLst>
            <pc:docMk/>
            <pc:sldMk cId="2026610967" sldId="281"/>
            <ac:picMk id="10" creationId="{12B7305A-3D98-C218-815B-231B74016EC5}"/>
          </ac:picMkLst>
        </pc:picChg>
        <pc:picChg chg="add mod">
          <ac:chgData name="Ramatoulie Baldeh (2022866)" userId="376d578e-651e-4a2b-8d46-f96892a82244" providerId="ADAL" clId="{93546836-F9C9-4219-8CC0-B4E3D4EB8161}" dt="2024-01-03T00:57:33.969" v="1495" actId="1076"/>
          <ac:picMkLst>
            <pc:docMk/>
            <pc:sldMk cId="2026610967" sldId="281"/>
            <ac:picMk id="17" creationId="{2F4968A6-FCFE-5655-8644-01E20622C2ED}"/>
          </ac:picMkLst>
        </pc:picChg>
        <pc:cxnChg chg="add del">
          <ac:chgData name="Ramatoulie Baldeh (2022866)" userId="376d578e-651e-4a2b-8d46-f96892a82244" providerId="ADAL" clId="{93546836-F9C9-4219-8CC0-B4E3D4EB8161}" dt="2024-01-03T00:51:11.097" v="1453" actId="26606"/>
          <ac:cxnSpMkLst>
            <pc:docMk/>
            <pc:sldMk cId="2026610967" sldId="281"/>
            <ac:cxnSpMk id="16" creationId="{C66E0447-6953-43C4-BE27-D078414DB21F}"/>
          </ac:cxnSpMkLst>
        </pc:cxnChg>
        <pc:cxnChg chg="add del">
          <ac:chgData name="Ramatoulie Baldeh (2022866)" userId="376d578e-651e-4a2b-8d46-f96892a82244" providerId="ADAL" clId="{93546836-F9C9-4219-8CC0-B4E3D4EB8161}" dt="2024-01-03T00:51:11.097" v="1453" actId="26606"/>
          <ac:cxnSpMkLst>
            <pc:docMk/>
            <pc:sldMk cId="2026610967" sldId="281"/>
            <ac:cxnSpMk id="20" creationId="{3FE85C3A-38DE-4651-AFEE-6938577E5B5A}"/>
          </ac:cxnSpMkLst>
        </pc:cxnChg>
        <pc:cxnChg chg="add del">
          <ac:chgData name="Ramatoulie Baldeh (2022866)" userId="376d578e-651e-4a2b-8d46-f96892a82244" providerId="ADAL" clId="{93546836-F9C9-4219-8CC0-B4E3D4EB8161}" dt="2024-01-03T00:51:11.097" v="1453" actId="26606"/>
          <ac:cxnSpMkLst>
            <pc:docMk/>
            <pc:sldMk cId="2026610967" sldId="281"/>
            <ac:cxnSpMk id="22" creationId="{7F335A77-4B4F-4AEA-A10E-39EB79D7790E}"/>
          </ac:cxnSpMkLst>
        </pc:cxnChg>
        <pc:cxnChg chg="add">
          <ac:chgData name="Ramatoulie Baldeh (2022866)" userId="376d578e-651e-4a2b-8d46-f96892a82244" providerId="ADAL" clId="{93546836-F9C9-4219-8CC0-B4E3D4EB8161}" dt="2024-01-03T00:51:11.097" v="1453" actId="26606"/>
          <ac:cxnSpMkLst>
            <pc:docMk/>
            <pc:sldMk cId="2026610967" sldId="281"/>
            <ac:cxnSpMk id="27" creationId="{108D74AC-B125-4E11-BA53-E9E383966DF8}"/>
          </ac:cxnSpMkLst>
        </pc:cxnChg>
        <pc:cxnChg chg="add">
          <ac:chgData name="Ramatoulie Baldeh (2022866)" userId="376d578e-651e-4a2b-8d46-f96892a82244" providerId="ADAL" clId="{93546836-F9C9-4219-8CC0-B4E3D4EB8161}" dt="2024-01-03T00:51:11.097" v="1453" actId="26606"/>
          <ac:cxnSpMkLst>
            <pc:docMk/>
            <pc:sldMk cId="2026610967" sldId="281"/>
            <ac:cxnSpMk id="29" creationId="{9DC76EBE-FB9D-4054-B5D8-19E3EAFE40B2}"/>
          </ac:cxnSpMkLst>
        </pc:cxnChg>
        <pc:cxnChg chg="add">
          <ac:chgData name="Ramatoulie Baldeh (2022866)" userId="376d578e-651e-4a2b-8d46-f96892a82244" providerId="ADAL" clId="{93546836-F9C9-4219-8CC0-B4E3D4EB8161}" dt="2024-01-03T00:51:11.097" v="1453" actId="26606"/>
          <ac:cxnSpMkLst>
            <pc:docMk/>
            <pc:sldMk cId="2026610967" sldId="281"/>
            <ac:cxnSpMk id="31" creationId="{A2EFA84C-D756-4DC7-AA46-68D776F37FA4}"/>
          </ac:cxnSpMkLst>
        </pc:cxnChg>
        <pc:cxnChg chg="add">
          <ac:chgData name="Ramatoulie Baldeh (2022866)" userId="376d578e-651e-4a2b-8d46-f96892a82244" providerId="ADAL" clId="{93546836-F9C9-4219-8CC0-B4E3D4EB8161}" dt="2024-01-03T00:51:11.097" v="1453" actId="26606"/>
          <ac:cxnSpMkLst>
            <pc:docMk/>
            <pc:sldMk cId="2026610967" sldId="281"/>
            <ac:cxnSpMk id="37" creationId="{6BD6645B-2963-49B8-BD20-68F13D7B528D}"/>
          </ac:cxnSpMkLst>
        </pc:cxnChg>
        <pc:cxnChg chg="add">
          <ac:chgData name="Ramatoulie Baldeh (2022866)" userId="376d578e-651e-4a2b-8d46-f96892a82244" providerId="ADAL" clId="{93546836-F9C9-4219-8CC0-B4E3D4EB8161}" dt="2024-01-03T00:51:11.097" v="1453" actId="26606"/>
          <ac:cxnSpMkLst>
            <pc:docMk/>
            <pc:sldMk cId="2026610967" sldId="281"/>
            <ac:cxnSpMk id="39" creationId="{0AB1FF18-916C-43C4-8A6D-5878AEA3919B}"/>
          </ac:cxnSpMkLst>
        </pc:cxnChg>
        <pc:cxnChg chg="add">
          <ac:chgData name="Ramatoulie Baldeh (2022866)" userId="376d578e-651e-4a2b-8d46-f96892a82244" providerId="ADAL" clId="{93546836-F9C9-4219-8CC0-B4E3D4EB8161}" dt="2024-01-03T00:51:11.097" v="1453" actId="26606"/>
          <ac:cxnSpMkLst>
            <pc:docMk/>
            <pc:sldMk cId="2026610967" sldId="281"/>
            <ac:cxnSpMk id="41" creationId="{3EABAF14-551B-4C82-8652-104248C66894}"/>
          </ac:cxnSpMkLst>
        </pc:cxnChg>
      </pc:sldChg>
      <pc:sldChg chg="new del">
        <pc:chgData name="Ramatoulie Baldeh (2022866)" userId="376d578e-651e-4a2b-8d46-f96892a82244" providerId="ADAL" clId="{93546836-F9C9-4219-8CC0-B4E3D4EB8161}" dt="2024-01-03T00:17:26.408" v="1425" actId="47"/>
        <pc:sldMkLst>
          <pc:docMk/>
          <pc:sldMk cId="4064647536" sldId="281"/>
        </pc:sldMkLst>
      </pc:sldChg>
      <pc:sldChg chg="addSp delSp modSp new del mod setBg">
        <pc:chgData name="Ramatoulie Baldeh (2022866)" userId="376d578e-651e-4a2b-8d46-f96892a82244" providerId="ADAL" clId="{93546836-F9C9-4219-8CC0-B4E3D4EB8161}" dt="2024-01-03T00:59:28.294" v="1502" actId="2696"/>
        <pc:sldMkLst>
          <pc:docMk/>
          <pc:sldMk cId="964226232" sldId="282"/>
        </pc:sldMkLst>
        <pc:spChg chg="del">
          <ac:chgData name="Ramatoulie Baldeh (2022866)" userId="376d578e-651e-4a2b-8d46-f96892a82244" providerId="ADAL" clId="{93546836-F9C9-4219-8CC0-B4E3D4EB8161}" dt="2024-01-03T00:57:54.829" v="1497" actId="478"/>
          <ac:spMkLst>
            <pc:docMk/>
            <pc:sldMk cId="964226232" sldId="282"/>
            <ac:spMk id="2" creationId="{A95E186D-60F8-13B0-8F88-2B6A9F545DAF}"/>
          </ac:spMkLst>
        </pc:spChg>
        <pc:spChg chg="del">
          <ac:chgData name="Ramatoulie Baldeh (2022866)" userId="376d578e-651e-4a2b-8d46-f96892a82244" providerId="ADAL" clId="{93546836-F9C9-4219-8CC0-B4E3D4EB8161}" dt="2024-01-03T00:57:59.105" v="1498" actId="478"/>
          <ac:spMkLst>
            <pc:docMk/>
            <pc:sldMk cId="964226232" sldId="282"/>
            <ac:spMk id="3" creationId="{FBFCCC06-19F3-C742-81B3-F61583F3FAD2}"/>
          </ac:spMkLst>
        </pc:spChg>
        <pc:spChg chg="add">
          <ac:chgData name="Ramatoulie Baldeh (2022866)" userId="376d578e-651e-4a2b-8d46-f96892a82244" providerId="ADAL" clId="{93546836-F9C9-4219-8CC0-B4E3D4EB8161}" dt="2024-01-03T00:59:14.206" v="1500" actId="26606"/>
          <ac:spMkLst>
            <pc:docMk/>
            <pc:sldMk cId="964226232" sldId="282"/>
            <ac:spMk id="17" creationId="{92B0CFF1-78D7-4A83-A95E-71F9E3831622}"/>
          </ac:spMkLst>
        </pc:spChg>
        <pc:picChg chg="add del mod">
          <ac:chgData name="Ramatoulie Baldeh (2022866)" userId="376d578e-651e-4a2b-8d46-f96892a82244" providerId="ADAL" clId="{93546836-F9C9-4219-8CC0-B4E3D4EB8161}" dt="2024-01-03T00:59:17.983" v="1501" actId="478"/>
          <ac:picMkLst>
            <pc:docMk/>
            <pc:sldMk cId="964226232" sldId="282"/>
            <ac:picMk id="4" creationId="{420B3593-04B7-9EB0-C6E8-2246AD122786}"/>
          </ac:picMkLst>
        </pc:picChg>
        <pc:cxnChg chg="add">
          <ac:chgData name="Ramatoulie Baldeh (2022866)" userId="376d578e-651e-4a2b-8d46-f96892a82244" providerId="ADAL" clId="{93546836-F9C9-4219-8CC0-B4E3D4EB8161}" dt="2024-01-03T00:59:14.206" v="1500" actId="26606"/>
          <ac:cxnSpMkLst>
            <pc:docMk/>
            <pc:sldMk cId="964226232" sldId="282"/>
            <ac:cxnSpMk id="9" creationId="{108D74AC-B125-4E11-BA53-E9E383966DF8}"/>
          </ac:cxnSpMkLst>
        </pc:cxnChg>
        <pc:cxnChg chg="add">
          <ac:chgData name="Ramatoulie Baldeh (2022866)" userId="376d578e-651e-4a2b-8d46-f96892a82244" providerId="ADAL" clId="{93546836-F9C9-4219-8CC0-B4E3D4EB8161}" dt="2024-01-03T00:59:14.206" v="1500" actId="26606"/>
          <ac:cxnSpMkLst>
            <pc:docMk/>
            <pc:sldMk cId="964226232" sldId="282"/>
            <ac:cxnSpMk id="11" creationId="{9DC76EBE-FB9D-4054-B5D8-19E3EAFE40B2}"/>
          </ac:cxnSpMkLst>
        </pc:cxnChg>
        <pc:cxnChg chg="add">
          <ac:chgData name="Ramatoulie Baldeh (2022866)" userId="376d578e-651e-4a2b-8d46-f96892a82244" providerId="ADAL" clId="{93546836-F9C9-4219-8CC0-B4E3D4EB8161}" dt="2024-01-03T00:59:14.206" v="1500" actId="26606"/>
          <ac:cxnSpMkLst>
            <pc:docMk/>
            <pc:sldMk cId="964226232" sldId="282"/>
            <ac:cxnSpMk id="13" creationId="{7DA568B4-06BE-42A6-A5B6-A0FC251DAE00}"/>
          </ac:cxnSpMkLst>
        </pc:cxnChg>
        <pc:cxnChg chg="add">
          <ac:chgData name="Ramatoulie Baldeh (2022866)" userId="376d578e-651e-4a2b-8d46-f96892a82244" providerId="ADAL" clId="{93546836-F9C9-4219-8CC0-B4E3D4EB8161}" dt="2024-01-03T00:59:14.206" v="1500" actId="26606"/>
          <ac:cxnSpMkLst>
            <pc:docMk/>
            <pc:sldMk cId="964226232" sldId="282"/>
            <ac:cxnSpMk id="15" creationId="{ACC85BFE-0D03-41B5-87E4-5FA667FA5588}"/>
          </ac:cxnSpMkLst>
        </pc:cxnChg>
        <pc:cxnChg chg="add">
          <ac:chgData name="Ramatoulie Baldeh (2022866)" userId="376d578e-651e-4a2b-8d46-f96892a82244" providerId="ADAL" clId="{93546836-F9C9-4219-8CC0-B4E3D4EB8161}" dt="2024-01-03T00:59:14.206" v="1500" actId="26606"/>
          <ac:cxnSpMkLst>
            <pc:docMk/>
            <pc:sldMk cId="964226232" sldId="282"/>
            <ac:cxnSpMk id="19" creationId="{6108BD3D-CFD0-4A15-ACF6-EBC254CD7CF1}"/>
          </ac:cxnSpMkLst>
        </pc:cxnChg>
        <pc:cxnChg chg="add">
          <ac:chgData name="Ramatoulie Baldeh (2022866)" userId="376d578e-651e-4a2b-8d46-f96892a82244" providerId="ADAL" clId="{93546836-F9C9-4219-8CC0-B4E3D4EB8161}" dt="2024-01-03T00:59:14.206" v="1500" actId="26606"/>
          <ac:cxnSpMkLst>
            <pc:docMk/>
            <pc:sldMk cId="964226232" sldId="282"/>
            <ac:cxnSpMk id="21" creationId="{678D438D-C105-4C7E-9451-DA9252FFFBC1}"/>
          </ac:cxnSpMkLst>
        </pc:cxnChg>
        <pc:cxnChg chg="add">
          <ac:chgData name="Ramatoulie Baldeh (2022866)" userId="376d578e-651e-4a2b-8d46-f96892a82244" providerId="ADAL" clId="{93546836-F9C9-4219-8CC0-B4E3D4EB8161}" dt="2024-01-03T00:59:14.206" v="1500" actId="26606"/>
          <ac:cxnSpMkLst>
            <pc:docMk/>
            <pc:sldMk cId="964226232" sldId="282"/>
            <ac:cxnSpMk id="23" creationId="{DB2019E5-6C31-4640-A135-6BBA7FFCF694}"/>
          </ac:cxnSpMkLst>
        </pc:cxnChg>
      </pc:sldChg>
      <pc:sldChg chg="addSp delSp modSp new mod setBg">
        <pc:chgData name="Ramatoulie Baldeh (2022866)" userId="376d578e-651e-4a2b-8d46-f96892a82244" providerId="ADAL" clId="{93546836-F9C9-4219-8CC0-B4E3D4EB8161}" dt="2024-01-03T01:07:21.567" v="1552" actId="115"/>
        <pc:sldMkLst>
          <pc:docMk/>
          <pc:sldMk cId="2246121889" sldId="282"/>
        </pc:sldMkLst>
        <pc:spChg chg="del mod">
          <ac:chgData name="Ramatoulie Baldeh (2022866)" userId="376d578e-651e-4a2b-8d46-f96892a82244" providerId="ADAL" clId="{93546836-F9C9-4219-8CC0-B4E3D4EB8161}" dt="2024-01-03T01:02:32.605" v="1515" actId="478"/>
          <ac:spMkLst>
            <pc:docMk/>
            <pc:sldMk cId="2246121889" sldId="282"/>
            <ac:spMk id="2" creationId="{F1D3FCC8-B694-20D6-C014-A62F2A638F4B}"/>
          </ac:spMkLst>
        </pc:spChg>
        <pc:spChg chg="del">
          <ac:chgData name="Ramatoulie Baldeh (2022866)" userId="376d578e-651e-4a2b-8d46-f96892a82244" providerId="ADAL" clId="{93546836-F9C9-4219-8CC0-B4E3D4EB8161}" dt="2024-01-03T00:59:45.805" v="1504"/>
          <ac:spMkLst>
            <pc:docMk/>
            <pc:sldMk cId="2246121889" sldId="282"/>
            <ac:spMk id="3" creationId="{6F7C51B8-232A-EE71-A542-D54751DA64CF}"/>
          </ac:spMkLst>
        </pc:spChg>
        <pc:spChg chg="add del mod">
          <ac:chgData name="Ramatoulie Baldeh (2022866)" userId="376d578e-651e-4a2b-8d46-f96892a82244" providerId="ADAL" clId="{93546836-F9C9-4219-8CC0-B4E3D4EB8161}" dt="2024-01-03T01:00:27.700" v="1506"/>
          <ac:spMkLst>
            <pc:docMk/>
            <pc:sldMk cId="2246121889" sldId="282"/>
            <ac:spMk id="6" creationId="{D0A00DDA-6397-8B97-6B3D-867F871CABCF}"/>
          </ac:spMkLst>
        </pc:spChg>
        <pc:spChg chg="add mod">
          <ac:chgData name="Ramatoulie Baldeh (2022866)" userId="376d578e-651e-4a2b-8d46-f96892a82244" providerId="ADAL" clId="{93546836-F9C9-4219-8CC0-B4E3D4EB8161}" dt="2024-01-03T01:07:06.210" v="1549" actId="13926"/>
          <ac:spMkLst>
            <pc:docMk/>
            <pc:sldMk cId="2246121889" sldId="282"/>
            <ac:spMk id="9" creationId="{507A14F0-CE14-0011-DDFF-0CC1F2FB514A}"/>
          </ac:spMkLst>
        </pc:spChg>
        <pc:spChg chg="add del">
          <ac:chgData name="Ramatoulie Baldeh (2022866)" userId="376d578e-651e-4a2b-8d46-f96892a82244" providerId="ADAL" clId="{93546836-F9C9-4219-8CC0-B4E3D4EB8161}" dt="2024-01-03T01:01:17.632" v="1508" actId="26606"/>
          <ac:spMkLst>
            <pc:docMk/>
            <pc:sldMk cId="2246121889" sldId="282"/>
            <ac:spMk id="11" creationId="{69DBD529-01F5-817F-273B-90E853E07164}"/>
          </ac:spMkLst>
        </pc:spChg>
        <pc:spChg chg="add mod">
          <ac:chgData name="Ramatoulie Baldeh (2022866)" userId="376d578e-651e-4a2b-8d46-f96892a82244" providerId="ADAL" clId="{93546836-F9C9-4219-8CC0-B4E3D4EB8161}" dt="2024-01-03T01:07:21.567" v="1552" actId="115"/>
          <ac:spMkLst>
            <pc:docMk/>
            <pc:sldMk cId="2246121889" sldId="282"/>
            <ac:spMk id="12" creationId="{EE9AF63F-0AC0-BE12-C17A-2E959FDFA8EF}"/>
          </ac:spMkLst>
        </pc:spChg>
        <pc:spChg chg="add del">
          <ac:chgData name="Ramatoulie Baldeh (2022866)" userId="376d578e-651e-4a2b-8d46-f96892a82244" providerId="ADAL" clId="{93546836-F9C9-4219-8CC0-B4E3D4EB8161}" dt="2024-01-03T01:01:17.632" v="1508" actId="26606"/>
          <ac:spMkLst>
            <pc:docMk/>
            <pc:sldMk cId="2246121889" sldId="282"/>
            <ac:spMk id="14" creationId="{92B0CFF1-78D7-4A83-A95E-71F9E3831622}"/>
          </ac:spMkLst>
        </pc:spChg>
        <pc:spChg chg="add del">
          <ac:chgData name="Ramatoulie Baldeh (2022866)" userId="376d578e-651e-4a2b-8d46-f96892a82244" providerId="ADAL" clId="{93546836-F9C9-4219-8CC0-B4E3D4EB8161}" dt="2024-01-03T01:01:17.632" v="1508" actId="26606"/>
          <ac:spMkLst>
            <pc:docMk/>
            <pc:sldMk cId="2246121889" sldId="282"/>
            <ac:spMk id="16" creationId="{C12927E5-081D-440D-A775-C0AE9DA1E3EC}"/>
          </ac:spMkLst>
        </pc:spChg>
        <pc:spChg chg="add del">
          <ac:chgData name="Ramatoulie Baldeh (2022866)" userId="376d578e-651e-4a2b-8d46-f96892a82244" providerId="ADAL" clId="{93546836-F9C9-4219-8CC0-B4E3D4EB8161}" dt="2024-01-03T01:01:36.032" v="1510" actId="26606"/>
          <ac:spMkLst>
            <pc:docMk/>
            <pc:sldMk cId="2246121889" sldId="282"/>
            <ac:spMk id="24" creationId="{92B0CFF1-78D7-4A83-A95E-71F9E3831622}"/>
          </ac:spMkLst>
        </pc:spChg>
        <pc:spChg chg="add del">
          <ac:chgData name="Ramatoulie Baldeh (2022866)" userId="376d578e-651e-4a2b-8d46-f96892a82244" providerId="ADAL" clId="{93546836-F9C9-4219-8CC0-B4E3D4EB8161}" dt="2024-01-03T01:01:36.032" v="1510" actId="26606"/>
          <ac:spMkLst>
            <pc:docMk/>
            <pc:sldMk cId="2246121889" sldId="282"/>
            <ac:spMk id="25" creationId="{92DF668E-65D6-46B1-B517-9AC406EE0F41}"/>
          </ac:spMkLst>
        </pc:spChg>
        <pc:spChg chg="add del">
          <ac:chgData name="Ramatoulie Baldeh (2022866)" userId="376d578e-651e-4a2b-8d46-f96892a82244" providerId="ADAL" clId="{93546836-F9C9-4219-8CC0-B4E3D4EB8161}" dt="2024-01-03T01:01:36.032" v="1510" actId="26606"/>
          <ac:spMkLst>
            <pc:docMk/>
            <pc:sldMk cId="2246121889" sldId="282"/>
            <ac:spMk id="27" creationId="{CF1C8CAD-09A8-215A-A5DA-040D3E2062D9}"/>
          </ac:spMkLst>
        </pc:spChg>
        <pc:spChg chg="add del">
          <ac:chgData name="Ramatoulie Baldeh (2022866)" userId="376d578e-651e-4a2b-8d46-f96892a82244" providerId="ADAL" clId="{93546836-F9C9-4219-8CC0-B4E3D4EB8161}" dt="2024-01-03T01:02:21.584" v="1514" actId="26606"/>
          <ac:spMkLst>
            <pc:docMk/>
            <pc:sldMk cId="2246121889" sldId="282"/>
            <ac:spMk id="31" creationId="{92B0CFF1-78D7-4A83-A95E-71F9E3831622}"/>
          </ac:spMkLst>
        </pc:spChg>
        <pc:spChg chg="add del">
          <ac:chgData name="Ramatoulie Baldeh (2022866)" userId="376d578e-651e-4a2b-8d46-f96892a82244" providerId="ADAL" clId="{93546836-F9C9-4219-8CC0-B4E3D4EB8161}" dt="2024-01-03T01:02:21.584" v="1514" actId="26606"/>
          <ac:spMkLst>
            <pc:docMk/>
            <pc:sldMk cId="2246121889" sldId="282"/>
            <ac:spMk id="32" creationId="{C12927E5-081D-440D-A775-C0AE9DA1E3EC}"/>
          </ac:spMkLst>
        </pc:spChg>
        <pc:spChg chg="add del">
          <ac:chgData name="Ramatoulie Baldeh (2022866)" userId="376d578e-651e-4a2b-8d46-f96892a82244" providerId="ADAL" clId="{93546836-F9C9-4219-8CC0-B4E3D4EB8161}" dt="2024-01-03T01:01:59.377" v="1513" actId="478"/>
          <ac:spMkLst>
            <pc:docMk/>
            <pc:sldMk cId="2246121889" sldId="282"/>
            <ac:spMk id="35" creationId="{E40CFA63-EFF2-82EE-6C10-756F4AD78FC7}"/>
          </ac:spMkLst>
        </pc:spChg>
        <pc:spChg chg="add">
          <ac:chgData name="Ramatoulie Baldeh (2022866)" userId="376d578e-651e-4a2b-8d46-f96892a82244" providerId="ADAL" clId="{93546836-F9C9-4219-8CC0-B4E3D4EB8161}" dt="2024-01-03T01:02:21.584" v="1514" actId="26606"/>
          <ac:spMkLst>
            <pc:docMk/>
            <pc:sldMk cId="2246121889" sldId="282"/>
            <ac:spMk id="49" creationId="{C7FE5201-BB98-480C-BADB-207C8F893897}"/>
          </ac:spMkLst>
        </pc:spChg>
        <pc:spChg chg="add">
          <ac:chgData name="Ramatoulie Baldeh (2022866)" userId="376d578e-651e-4a2b-8d46-f96892a82244" providerId="ADAL" clId="{93546836-F9C9-4219-8CC0-B4E3D4EB8161}" dt="2024-01-03T01:02:21.584" v="1514" actId="26606"/>
          <ac:spMkLst>
            <pc:docMk/>
            <pc:sldMk cId="2246121889" sldId="282"/>
            <ac:spMk id="51" creationId="{B65A1411-0C46-4437-890D-A6FADAA96E75}"/>
          </ac:spMkLst>
        </pc:spChg>
        <pc:picChg chg="add del mod">
          <ac:chgData name="Ramatoulie Baldeh (2022866)" userId="376d578e-651e-4a2b-8d46-f96892a82244" providerId="ADAL" clId="{93546836-F9C9-4219-8CC0-B4E3D4EB8161}" dt="2024-01-03T00:59:49.253" v="1505" actId="478"/>
          <ac:picMkLst>
            <pc:docMk/>
            <pc:sldMk cId="2246121889" sldId="282"/>
            <ac:picMk id="4" creationId="{1C927D0A-BA83-C30B-DB49-3F30B8602FF1}"/>
          </ac:picMkLst>
        </pc:picChg>
        <pc:picChg chg="add mod">
          <ac:chgData name="Ramatoulie Baldeh (2022866)" userId="376d578e-651e-4a2b-8d46-f96892a82244" providerId="ADAL" clId="{93546836-F9C9-4219-8CC0-B4E3D4EB8161}" dt="2024-01-03T01:02:21.584" v="1514" actId="26606"/>
          <ac:picMkLst>
            <pc:docMk/>
            <pc:sldMk cId="2246121889" sldId="282"/>
            <ac:picMk id="7" creationId="{47A84D94-3A07-229B-3F88-D5FA94BE0704}"/>
          </ac:picMkLst>
        </pc:picChg>
        <pc:cxnChg chg="add del">
          <ac:chgData name="Ramatoulie Baldeh (2022866)" userId="376d578e-651e-4a2b-8d46-f96892a82244" providerId="ADAL" clId="{93546836-F9C9-4219-8CC0-B4E3D4EB8161}" dt="2024-01-03T01:01:17.632" v="1508" actId="26606"/>
          <ac:cxnSpMkLst>
            <pc:docMk/>
            <pc:sldMk cId="2246121889" sldId="282"/>
            <ac:cxnSpMk id="18" creationId="{36EF3C03-9B4D-45EB-B96C-994DBE3FEAC6}"/>
          </ac:cxnSpMkLst>
        </pc:cxnChg>
        <pc:cxnChg chg="add del">
          <ac:chgData name="Ramatoulie Baldeh (2022866)" userId="376d578e-651e-4a2b-8d46-f96892a82244" providerId="ADAL" clId="{93546836-F9C9-4219-8CC0-B4E3D4EB8161}" dt="2024-01-03T01:01:17.632" v="1508" actId="26606"/>
          <ac:cxnSpMkLst>
            <pc:docMk/>
            <pc:sldMk cId="2246121889" sldId="282"/>
            <ac:cxnSpMk id="20" creationId="{C4558310-C928-4426-BFAC-68450D291D0A}"/>
          </ac:cxnSpMkLst>
        </pc:cxnChg>
        <pc:cxnChg chg="add del">
          <ac:chgData name="Ramatoulie Baldeh (2022866)" userId="376d578e-651e-4a2b-8d46-f96892a82244" providerId="ADAL" clId="{93546836-F9C9-4219-8CC0-B4E3D4EB8161}" dt="2024-01-03T01:01:17.632" v="1508" actId="26606"/>
          <ac:cxnSpMkLst>
            <pc:docMk/>
            <pc:sldMk cId="2246121889" sldId="282"/>
            <ac:cxnSpMk id="22" creationId="{49EA91AC-9CE2-4425-BF6B-E2FCBA1A75DD}"/>
          </ac:cxnSpMkLst>
        </pc:cxnChg>
        <pc:cxnChg chg="add del">
          <ac:chgData name="Ramatoulie Baldeh (2022866)" userId="376d578e-651e-4a2b-8d46-f96892a82244" providerId="ADAL" clId="{93546836-F9C9-4219-8CC0-B4E3D4EB8161}" dt="2024-01-03T01:01:36.032" v="1510" actId="26606"/>
          <ac:cxnSpMkLst>
            <pc:docMk/>
            <pc:sldMk cId="2246121889" sldId="282"/>
            <ac:cxnSpMk id="26" creationId="{83A4612A-0B89-4981-8E27-DE4F17FADE0F}"/>
          </ac:cxnSpMkLst>
        </pc:cxnChg>
        <pc:cxnChg chg="add del">
          <ac:chgData name="Ramatoulie Baldeh (2022866)" userId="376d578e-651e-4a2b-8d46-f96892a82244" providerId="ADAL" clId="{93546836-F9C9-4219-8CC0-B4E3D4EB8161}" dt="2024-01-03T01:01:36.032" v="1510" actId="26606"/>
          <ac:cxnSpMkLst>
            <pc:docMk/>
            <pc:sldMk cId="2246121889" sldId="282"/>
            <ac:cxnSpMk id="28" creationId="{C4558310-C928-4426-BFAC-68450D291D0A}"/>
          </ac:cxnSpMkLst>
        </pc:cxnChg>
        <pc:cxnChg chg="add del">
          <ac:chgData name="Ramatoulie Baldeh (2022866)" userId="376d578e-651e-4a2b-8d46-f96892a82244" providerId="ADAL" clId="{93546836-F9C9-4219-8CC0-B4E3D4EB8161}" dt="2024-01-03T01:01:36.032" v="1510" actId="26606"/>
          <ac:cxnSpMkLst>
            <pc:docMk/>
            <pc:sldMk cId="2246121889" sldId="282"/>
            <ac:cxnSpMk id="29" creationId="{4D27CF15-7E94-4CE5-AB4B-7D2FD2348BA4}"/>
          </ac:cxnSpMkLst>
        </pc:cxnChg>
        <pc:cxnChg chg="add del">
          <ac:chgData name="Ramatoulie Baldeh (2022866)" userId="376d578e-651e-4a2b-8d46-f96892a82244" providerId="ADAL" clId="{93546836-F9C9-4219-8CC0-B4E3D4EB8161}" dt="2024-01-03T01:02:21.584" v="1514" actId="26606"/>
          <ac:cxnSpMkLst>
            <pc:docMk/>
            <pc:sldMk cId="2246121889" sldId="282"/>
            <ac:cxnSpMk id="33" creationId="{22CDD0E7-BDD6-41F4-8AAB-088A2E8D0367}"/>
          </ac:cxnSpMkLst>
        </pc:cxnChg>
        <pc:cxnChg chg="add del">
          <ac:chgData name="Ramatoulie Baldeh (2022866)" userId="376d578e-651e-4a2b-8d46-f96892a82244" providerId="ADAL" clId="{93546836-F9C9-4219-8CC0-B4E3D4EB8161}" dt="2024-01-03T01:02:21.584" v="1514" actId="26606"/>
          <ac:cxnSpMkLst>
            <pc:docMk/>
            <pc:sldMk cId="2246121889" sldId="282"/>
            <ac:cxnSpMk id="34" creationId="{C4558310-C928-4426-BFAC-68450D291D0A}"/>
          </ac:cxnSpMkLst>
        </pc:cxnChg>
        <pc:cxnChg chg="add del">
          <ac:chgData name="Ramatoulie Baldeh (2022866)" userId="376d578e-651e-4a2b-8d46-f96892a82244" providerId="ADAL" clId="{93546836-F9C9-4219-8CC0-B4E3D4EB8161}" dt="2024-01-03T01:02:21.584" v="1514" actId="26606"/>
          <ac:cxnSpMkLst>
            <pc:docMk/>
            <pc:sldMk cId="2246121889" sldId="282"/>
            <ac:cxnSpMk id="36" creationId="{B58B45F5-E162-4AF7-9E46-A4290969B479}"/>
          </ac:cxnSpMkLst>
        </pc:cxnChg>
        <pc:cxnChg chg="add">
          <ac:chgData name="Ramatoulie Baldeh (2022866)" userId="376d578e-651e-4a2b-8d46-f96892a82244" providerId="ADAL" clId="{93546836-F9C9-4219-8CC0-B4E3D4EB8161}" dt="2024-01-03T01:02:21.584" v="1514" actId="26606"/>
          <ac:cxnSpMkLst>
            <pc:docMk/>
            <pc:sldMk cId="2246121889" sldId="282"/>
            <ac:cxnSpMk id="41" creationId="{108D74AC-B125-4E11-BA53-E9E383966DF8}"/>
          </ac:cxnSpMkLst>
        </pc:cxnChg>
        <pc:cxnChg chg="add">
          <ac:chgData name="Ramatoulie Baldeh (2022866)" userId="376d578e-651e-4a2b-8d46-f96892a82244" providerId="ADAL" clId="{93546836-F9C9-4219-8CC0-B4E3D4EB8161}" dt="2024-01-03T01:02:21.584" v="1514" actId="26606"/>
          <ac:cxnSpMkLst>
            <pc:docMk/>
            <pc:sldMk cId="2246121889" sldId="282"/>
            <ac:cxnSpMk id="43" creationId="{9DC76EBE-FB9D-4054-B5D8-19E3EAFE40B2}"/>
          </ac:cxnSpMkLst>
        </pc:cxnChg>
        <pc:cxnChg chg="add">
          <ac:chgData name="Ramatoulie Baldeh (2022866)" userId="376d578e-651e-4a2b-8d46-f96892a82244" providerId="ADAL" clId="{93546836-F9C9-4219-8CC0-B4E3D4EB8161}" dt="2024-01-03T01:02:21.584" v="1514" actId="26606"/>
          <ac:cxnSpMkLst>
            <pc:docMk/>
            <pc:sldMk cId="2246121889" sldId="282"/>
            <ac:cxnSpMk id="45" creationId="{E48FA233-30DB-4D0A-BF51-78D03F79F247}"/>
          </ac:cxnSpMkLst>
        </pc:cxnChg>
        <pc:cxnChg chg="add">
          <ac:chgData name="Ramatoulie Baldeh (2022866)" userId="376d578e-651e-4a2b-8d46-f96892a82244" providerId="ADAL" clId="{93546836-F9C9-4219-8CC0-B4E3D4EB8161}" dt="2024-01-03T01:02:21.584" v="1514" actId="26606"/>
          <ac:cxnSpMkLst>
            <pc:docMk/>
            <pc:sldMk cId="2246121889" sldId="282"/>
            <ac:cxnSpMk id="47" creationId="{A2EFA84C-D756-4DC7-AA46-68D776F37FA4}"/>
          </ac:cxnSpMkLst>
        </pc:cxnChg>
        <pc:cxnChg chg="add">
          <ac:chgData name="Ramatoulie Baldeh (2022866)" userId="376d578e-651e-4a2b-8d46-f96892a82244" providerId="ADAL" clId="{93546836-F9C9-4219-8CC0-B4E3D4EB8161}" dt="2024-01-03T01:02:21.584" v="1514" actId="26606"/>
          <ac:cxnSpMkLst>
            <pc:docMk/>
            <pc:sldMk cId="2246121889" sldId="282"/>
            <ac:cxnSpMk id="53" creationId="{5600D858-9844-4B2A-9D38-77BD00EC4536}"/>
          </ac:cxnSpMkLst>
        </pc:cxnChg>
        <pc:cxnChg chg="add">
          <ac:chgData name="Ramatoulie Baldeh (2022866)" userId="376d578e-651e-4a2b-8d46-f96892a82244" providerId="ADAL" clId="{93546836-F9C9-4219-8CC0-B4E3D4EB8161}" dt="2024-01-03T01:02:21.584" v="1514" actId="26606"/>
          <ac:cxnSpMkLst>
            <pc:docMk/>
            <pc:sldMk cId="2246121889" sldId="282"/>
            <ac:cxnSpMk id="55" creationId="{F89C6C02-EDA3-4D0B-9C4E-AAE0F2C7D51D}"/>
          </ac:cxnSpMkLst>
        </pc:cxnChg>
        <pc:cxnChg chg="add">
          <ac:chgData name="Ramatoulie Baldeh (2022866)" userId="376d578e-651e-4a2b-8d46-f96892a82244" providerId="ADAL" clId="{93546836-F9C9-4219-8CC0-B4E3D4EB8161}" dt="2024-01-03T01:02:21.584" v="1514" actId="26606"/>
          <ac:cxnSpMkLst>
            <pc:docMk/>
            <pc:sldMk cId="2246121889" sldId="282"/>
            <ac:cxnSpMk id="57" creationId="{7818025D-200B-4542-8AF9-7D9B2FFE6F79}"/>
          </ac:cxnSpMkLst>
        </pc:cxnChg>
      </pc:sldChg>
      <pc:sldChg chg="addSp delSp modSp new mod setBg">
        <pc:chgData name="Ramatoulie Baldeh (2022866)" userId="376d578e-651e-4a2b-8d46-f96892a82244" providerId="ADAL" clId="{93546836-F9C9-4219-8CC0-B4E3D4EB8161}" dt="2024-01-03T01:17:18.153" v="1602" actId="113"/>
        <pc:sldMkLst>
          <pc:docMk/>
          <pc:sldMk cId="2170837134" sldId="283"/>
        </pc:sldMkLst>
        <pc:spChg chg="mod">
          <ac:chgData name="Ramatoulie Baldeh (2022866)" userId="376d578e-651e-4a2b-8d46-f96892a82244" providerId="ADAL" clId="{93546836-F9C9-4219-8CC0-B4E3D4EB8161}" dt="2024-01-03T01:16:14.402" v="1584" actId="1076"/>
          <ac:spMkLst>
            <pc:docMk/>
            <pc:sldMk cId="2170837134" sldId="283"/>
            <ac:spMk id="2" creationId="{AEC1F636-CF13-E9D5-1760-802AB634BC40}"/>
          </ac:spMkLst>
        </pc:spChg>
        <pc:spChg chg="del">
          <ac:chgData name="Ramatoulie Baldeh (2022866)" userId="376d578e-651e-4a2b-8d46-f96892a82244" providerId="ADAL" clId="{93546836-F9C9-4219-8CC0-B4E3D4EB8161}" dt="2024-01-03T01:08:25.332" v="1564"/>
          <ac:spMkLst>
            <pc:docMk/>
            <pc:sldMk cId="2170837134" sldId="283"/>
            <ac:spMk id="3" creationId="{FD7BF46B-58A0-40AD-E6B1-C1FA78B3CE56}"/>
          </ac:spMkLst>
        </pc:spChg>
        <pc:spChg chg="add mod">
          <ac:chgData name="Ramatoulie Baldeh (2022866)" userId="376d578e-651e-4a2b-8d46-f96892a82244" providerId="ADAL" clId="{93546836-F9C9-4219-8CC0-B4E3D4EB8161}" dt="2024-01-03T01:16:02.898" v="1583" actId="1076"/>
          <ac:spMkLst>
            <pc:docMk/>
            <pc:sldMk cId="2170837134" sldId="283"/>
            <ac:spMk id="6" creationId="{5384886E-19DE-28F9-EAE2-163EC84EC1E7}"/>
          </ac:spMkLst>
        </pc:spChg>
        <pc:spChg chg="add mod">
          <ac:chgData name="Ramatoulie Baldeh (2022866)" userId="376d578e-651e-4a2b-8d46-f96892a82244" providerId="ADAL" clId="{93546836-F9C9-4219-8CC0-B4E3D4EB8161}" dt="2024-01-03T01:17:18.153" v="1602" actId="113"/>
          <ac:spMkLst>
            <pc:docMk/>
            <pc:sldMk cId="2170837134" sldId="283"/>
            <ac:spMk id="7" creationId="{21D24D30-EADD-1390-AD80-E834EE6DF015}"/>
          </ac:spMkLst>
        </pc:spChg>
        <pc:spChg chg="add del">
          <ac:chgData name="Ramatoulie Baldeh (2022866)" userId="376d578e-651e-4a2b-8d46-f96892a82244" providerId="ADAL" clId="{93546836-F9C9-4219-8CC0-B4E3D4EB8161}" dt="2024-01-03T01:15:29.866" v="1581" actId="478"/>
          <ac:spMkLst>
            <pc:docMk/>
            <pc:sldMk cId="2170837134" sldId="283"/>
            <ac:spMk id="8" creationId="{06B3B850-A247-2CD4-1800-2563E2725AAB}"/>
          </ac:spMkLst>
        </pc:spChg>
        <pc:spChg chg="add">
          <ac:chgData name="Ramatoulie Baldeh (2022866)" userId="376d578e-651e-4a2b-8d46-f96892a82244" providerId="ADAL" clId="{93546836-F9C9-4219-8CC0-B4E3D4EB8161}" dt="2024-01-03T01:08:30.565" v="1565" actId="26606"/>
          <ac:spMkLst>
            <pc:docMk/>
            <pc:sldMk cId="2170837134" sldId="283"/>
            <ac:spMk id="11" creationId="{92B0CFF1-78D7-4A83-A95E-71F9E3831622}"/>
          </ac:spMkLst>
        </pc:spChg>
        <pc:picChg chg="add mod">
          <ac:chgData name="Ramatoulie Baldeh (2022866)" userId="376d578e-651e-4a2b-8d46-f96892a82244" providerId="ADAL" clId="{93546836-F9C9-4219-8CC0-B4E3D4EB8161}" dt="2024-01-03T01:08:30.565" v="1565" actId="26606"/>
          <ac:picMkLst>
            <pc:docMk/>
            <pc:sldMk cId="2170837134" sldId="283"/>
            <ac:picMk id="4" creationId="{2D49E268-0B56-6390-ADB3-B0A335BF594F}"/>
          </ac:picMkLst>
        </pc:picChg>
        <pc:cxnChg chg="add">
          <ac:chgData name="Ramatoulie Baldeh (2022866)" userId="376d578e-651e-4a2b-8d46-f96892a82244" providerId="ADAL" clId="{93546836-F9C9-4219-8CC0-B4E3D4EB8161}" dt="2024-01-03T01:08:30.565" v="1565" actId="26606"/>
          <ac:cxnSpMkLst>
            <pc:docMk/>
            <pc:sldMk cId="2170837134" sldId="283"/>
            <ac:cxnSpMk id="13" creationId="{5971AF9D-C565-4DF8-BDC9-EE1451B02007}"/>
          </ac:cxnSpMkLst>
        </pc:cxnChg>
        <pc:cxnChg chg="add">
          <ac:chgData name="Ramatoulie Baldeh (2022866)" userId="376d578e-651e-4a2b-8d46-f96892a82244" providerId="ADAL" clId="{93546836-F9C9-4219-8CC0-B4E3D4EB8161}" dt="2024-01-03T01:08:30.565" v="1565" actId="26606"/>
          <ac:cxnSpMkLst>
            <pc:docMk/>
            <pc:sldMk cId="2170837134" sldId="283"/>
            <ac:cxnSpMk id="15" creationId="{E1661F5C-3018-4F57-B263-B9267D4DEE44}"/>
          </ac:cxnSpMkLst>
        </pc:cxnChg>
      </pc:sldChg>
      <pc:sldChg chg="addSp delSp modSp new mod setBg">
        <pc:chgData name="Ramatoulie Baldeh (2022866)" userId="376d578e-651e-4a2b-8d46-f96892a82244" providerId="ADAL" clId="{93546836-F9C9-4219-8CC0-B4E3D4EB8161}" dt="2024-01-03T01:21:55.577" v="1631" actId="1076"/>
        <pc:sldMkLst>
          <pc:docMk/>
          <pc:sldMk cId="2146926796" sldId="284"/>
        </pc:sldMkLst>
        <pc:spChg chg="add del">
          <ac:chgData name="Ramatoulie Baldeh (2022866)" userId="376d578e-651e-4a2b-8d46-f96892a82244" providerId="ADAL" clId="{93546836-F9C9-4219-8CC0-B4E3D4EB8161}" dt="2024-01-03T01:21:10.626" v="1624" actId="478"/>
          <ac:spMkLst>
            <pc:docMk/>
            <pc:sldMk cId="2146926796" sldId="284"/>
            <ac:spMk id="2" creationId="{66D5A10E-D505-473E-080E-91912D027828}"/>
          </ac:spMkLst>
        </pc:spChg>
        <pc:spChg chg="add del mod ord">
          <ac:chgData name="Ramatoulie Baldeh (2022866)" userId="376d578e-651e-4a2b-8d46-f96892a82244" providerId="ADAL" clId="{93546836-F9C9-4219-8CC0-B4E3D4EB8161}" dt="2024-01-03T01:21:41.657" v="1628" actId="26606"/>
          <ac:spMkLst>
            <pc:docMk/>
            <pc:sldMk cId="2146926796" sldId="284"/>
            <ac:spMk id="3" creationId="{82465D80-BECA-00E3-6F67-756E85ADF098}"/>
          </ac:spMkLst>
        </pc:spChg>
        <pc:spChg chg="add del mod">
          <ac:chgData name="Ramatoulie Baldeh (2022866)" userId="376d578e-651e-4a2b-8d46-f96892a82244" providerId="ADAL" clId="{93546836-F9C9-4219-8CC0-B4E3D4EB8161}" dt="2024-01-03T01:20:52.217" v="1622" actId="478"/>
          <ac:spMkLst>
            <pc:docMk/>
            <pc:sldMk cId="2146926796" sldId="284"/>
            <ac:spMk id="6" creationId="{5E150B85-8BAD-090B-0816-DAEF4D621C1D}"/>
          </ac:spMkLst>
        </pc:spChg>
        <pc:spChg chg="add del">
          <ac:chgData name="Ramatoulie Baldeh (2022866)" userId="376d578e-651e-4a2b-8d46-f96892a82244" providerId="ADAL" clId="{93546836-F9C9-4219-8CC0-B4E3D4EB8161}" dt="2024-01-03T01:21:41.657" v="1628" actId="26606"/>
          <ac:spMkLst>
            <pc:docMk/>
            <pc:sldMk cId="2146926796" sldId="284"/>
            <ac:spMk id="10" creationId="{92B0CFF1-78D7-4A83-A95E-71F9E3831622}"/>
          </ac:spMkLst>
        </pc:spChg>
        <pc:spChg chg="add">
          <ac:chgData name="Ramatoulie Baldeh (2022866)" userId="376d578e-651e-4a2b-8d46-f96892a82244" providerId="ADAL" clId="{93546836-F9C9-4219-8CC0-B4E3D4EB8161}" dt="2024-01-03T01:21:41.657" v="1628" actId="26606"/>
          <ac:spMkLst>
            <pc:docMk/>
            <pc:sldMk cId="2146926796" sldId="284"/>
            <ac:spMk id="19" creationId="{92B0CFF1-78D7-4A83-A95E-71F9E3831622}"/>
          </ac:spMkLst>
        </pc:spChg>
        <pc:picChg chg="add del mod">
          <ac:chgData name="Ramatoulie Baldeh (2022866)" userId="376d578e-651e-4a2b-8d46-f96892a82244" providerId="ADAL" clId="{93546836-F9C9-4219-8CC0-B4E3D4EB8161}" dt="2024-01-03T01:20:55.772" v="1623" actId="478"/>
          <ac:picMkLst>
            <pc:docMk/>
            <pc:sldMk cId="2146926796" sldId="284"/>
            <ac:picMk id="4" creationId="{4A373913-513D-01B6-08D4-1BD2F0108AE7}"/>
          </ac:picMkLst>
        </pc:picChg>
        <pc:picChg chg="add mod">
          <ac:chgData name="Ramatoulie Baldeh (2022866)" userId="376d578e-651e-4a2b-8d46-f96892a82244" providerId="ADAL" clId="{93546836-F9C9-4219-8CC0-B4E3D4EB8161}" dt="2024-01-03T01:21:55.577" v="1631" actId="1076"/>
          <ac:picMkLst>
            <pc:docMk/>
            <pc:sldMk cId="2146926796" sldId="284"/>
            <ac:picMk id="5" creationId="{8C193FE5-5CC0-399B-B0EE-665F91A97CB7}"/>
          </ac:picMkLst>
        </pc:picChg>
        <pc:picChg chg="add del mod">
          <ac:chgData name="Ramatoulie Baldeh (2022866)" userId="376d578e-651e-4a2b-8d46-f96892a82244" providerId="ADAL" clId="{93546836-F9C9-4219-8CC0-B4E3D4EB8161}" dt="2024-01-03T01:20:48.972" v="1618"/>
          <ac:picMkLst>
            <pc:docMk/>
            <pc:sldMk cId="2146926796" sldId="284"/>
            <ac:picMk id="7" creationId="{30C18007-1434-A59E-6CD4-CE184378D6D2}"/>
          </ac:picMkLst>
        </pc:picChg>
        <pc:picChg chg="add mod">
          <ac:chgData name="Ramatoulie Baldeh (2022866)" userId="376d578e-651e-4a2b-8d46-f96892a82244" providerId="ADAL" clId="{93546836-F9C9-4219-8CC0-B4E3D4EB8161}" dt="2024-01-03T01:21:50.506" v="1630" actId="1076"/>
          <ac:picMkLst>
            <pc:docMk/>
            <pc:sldMk cId="2146926796" sldId="284"/>
            <ac:picMk id="8" creationId="{42458F0D-AF93-5F94-C8AC-CFC65BCB223F}"/>
          </ac:picMkLst>
        </pc:picChg>
        <pc:cxnChg chg="add del">
          <ac:chgData name="Ramatoulie Baldeh (2022866)" userId="376d578e-651e-4a2b-8d46-f96892a82244" providerId="ADAL" clId="{93546836-F9C9-4219-8CC0-B4E3D4EB8161}" dt="2024-01-03T01:21:41.657" v="1628" actId="26606"/>
          <ac:cxnSpMkLst>
            <pc:docMk/>
            <pc:sldMk cId="2146926796" sldId="284"/>
            <ac:cxnSpMk id="12" creationId="{E9615127-4E4B-44AE-B157-C50975D41902}"/>
          </ac:cxnSpMkLst>
        </pc:cxnChg>
        <pc:cxnChg chg="add del">
          <ac:chgData name="Ramatoulie Baldeh (2022866)" userId="376d578e-651e-4a2b-8d46-f96892a82244" providerId="ADAL" clId="{93546836-F9C9-4219-8CC0-B4E3D4EB8161}" dt="2024-01-03T01:21:41.657" v="1628" actId="26606"/>
          <ac:cxnSpMkLst>
            <pc:docMk/>
            <pc:sldMk cId="2146926796" sldId="284"/>
            <ac:cxnSpMk id="14" creationId="{B607C7DF-2703-4D3B-B500-8182840C0A29}"/>
          </ac:cxnSpMkLst>
        </pc:cxnChg>
        <pc:cxnChg chg="add">
          <ac:chgData name="Ramatoulie Baldeh (2022866)" userId="376d578e-651e-4a2b-8d46-f96892a82244" providerId="ADAL" clId="{93546836-F9C9-4219-8CC0-B4E3D4EB8161}" dt="2024-01-03T01:21:41.657" v="1628" actId="26606"/>
          <ac:cxnSpMkLst>
            <pc:docMk/>
            <pc:sldMk cId="2146926796" sldId="284"/>
            <ac:cxnSpMk id="21" creationId="{6108BD3D-CFD0-4A15-ACF6-EBC254CD7CF1}"/>
          </ac:cxnSpMkLst>
        </pc:cxnChg>
        <pc:cxnChg chg="add">
          <ac:chgData name="Ramatoulie Baldeh (2022866)" userId="376d578e-651e-4a2b-8d46-f96892a82244" providerId="ADAL" clId="{93546836-F9C9-4219-8CC0-B4E3D4EB8161}" dt="2024-01-03T01:21:41.657" v="1628" actId="26606"/>
          <ac:cxnSpMkLst>
            <pc:docMk/>
            <pc:sldMk cId="2146926796" sldId="284"/>
            <ac:cxnSpMk id="23" creationId="{DB2019E5-6C31-4640-A135-6BBA7FFCF694}"/>
          </ac:cxnSpMkLst>
        </pc:cxnChg>
      </pc:sldChg>
      <pc:sldChg chg="add del">
        <pc:chgData name="Ramatoulie Baldeh (2022866)" userId="376d578e-651e-4a2b-8d46-f96892a82244" providerId="ADAL" clId="{93546836-F9C9-4219-8CC0-B4E3D4EB8161}" dt="2024-01-03T20:34:48.251" v="1723" actId="2696"/>
        <pc:sldMkLst>
          <pc:docMk/>
          <pc:sldMk cId="2955394359" sldId="285"/>
        </pc:sldMkLst>
      </pc:sldChg>
      <pc:sldMasterChg chg="setBg modSldLayout">
        <pc:chgData name="Ramatoulie Baldeh (2022866)" userId="376d578e-651e-4a2b-8d46-f96892a82244" providerId="ADAL" clId="{93546836-F9C9-4219-8CC0-B4E3D4EB8161}" dt="2024-01-01T16:28:57.083" v="8"/>
        <pc:sldMasterMkLst>
          <pc:docMk/>
          <pc:sldMasterMk cId="738493041" sldId="2147483801"/>
        </pc:sldMasterMkLst>
        <pc:sldLayoutChg chg="setBg">
          <pc:chgData name="Ramatoulie Baldeh (2022866)" userId="376d578e-651e-4a2b-8d46-f96892a82244" providerId="ADAL" clId="{93546836-F9C9-4219-8CC0-B4E3D4EB8161}" dt="2024-01-01T16:28:57.083" v="8"/>
          <pc:sldLayoutMkLst>
            <pc:docMk/>
            <pc:sldMasterMk cId="738493041" sldId="2147483801"/>
            <pc:sldLayoutMk cId="1524402940" sldId="2147483790"/>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1850791030" sldId="2147483791"/>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2330730184" sldId="2147483792"/>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1472002730" sldId="2147483793"/>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3978285935" sldId="2147483794"/>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219331342" sldId="2147483795"/>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3759087114" sldId="2147483796"/>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2902373918" sldId="2147483797"/>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3649780334" sldId="2147483798"/>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3723419162" sldId="2147483799"/>
          </pc:sldLayoutMkLst>
        </pc:sldLayoutChg>
        <pc:sldLayoutChg chg="setBg">
          <pc:chgData name="Ramatoulie Baldeh (2022866)" userId="376d578e-651e-4a2b-8d46-f96892a82244" providerId="ADAL" clId="{93546836-F9C9-4219-8CC0-B4E3D4EB8161}" dt="2024-01-01T16:28:57.083" v="8"/>
          <pc:sldLayoutMkLst>
            <pc:docMk/>
            <pc:sldMasterMk cId="738493041" sldId="2147483801"/>
            <pc:sldLayoutMk cId="2931994378" sldId="214748380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8AFAD1-1C7D-44FD-84A8-DA22E44B8223}" type="datetimeFigureOut">
              <a:rPr lang="en-GB" smtClean="0"/>
              <a:t>25/12/2023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528A1-74F1-4D45-868D-BFC816E999C5}" type="slidenum">
              <a:rPr lang="en-GB" smtClean="0"/>
              <a:t>‹#›</a:t>
            </a:fld>
            <a:endParaRPr lang="en-GB"/>
          </a:p>
        </p:txBody>
      </p:sp>
    </p:spTree>
    <p:extLst>
      <p:ext uri="{BB962C8B-B14F-4D97-AF65-F5344CB8AC3E}">
        <p14:creationId xmlns:p14="http://schemas.microsoft.com/office/powerpoint/2010/main" val="2364808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619C5E08-5800-4994-9C4E-674F485D02BE}" type="datetime1">
              <a:rPr lang="en-US" smtClean="0"/>
              <a:t>12/25/2023</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59087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1AF1A0A9-B280-412A-82AF-1E3346B37D1B}" type="datetime1">
              <a:rPr lang="en-US" smtClean="0"/>
              <a:t>12/25/2023</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023739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FACF080-4404-4967-A467-B60521E1C5E2}" type="datetime1">
              <a:rPr lang="en-US" smtClean="0"/>
              <a:t>12/25/2023</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6497803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EBF3083F-F53A-4B1C-8369-76D5A3C0323D}" type="datetime1">
              <a:rPr lang="en-US" smtClean="0"/>
              <a:t>12/25/2023</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23419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485D3AF9-8E26-481F-BE5B-FD9C810913AD}" type="datetime1">
              <a:rPr lang="en-US" smtClean="0"/>
              <a:t>12/25/2023</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31994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14E02EAD-E90D-41ED-AEAA-F1C1A0300C22}" type="datetime1">
              <a:rPr lang="en-US" smtClean="0"/>
              <a:t>12/25/2023</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978285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0E889374-3C2B-48C1-B1CF-4DC798F77D75}" type="datetime1">
              <a:rPr lang="en-US" smtClean="0"/>
              <a:t>12/25/2023</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524402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6567FBE5-4076-4002-B3EA-5C807D8F1268}" type="datetime1">
              <a:rPr lang="en-US" smtClean="0"/>
              <a:t>12/25/2023</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1850791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9FDC2753-28C3-493A-897B-C7A02B1557C8}" type="datetime1">
              <a:rPr lang="en-US" smtClean="0"/>
              <a:t>12/25/2023</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30730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3678D17C-41A2-4F00-82B4-C32D2EF043E4}" type="datetime1">
              <a:rPr lang="en-US" smtClean="0"/>
              <a:t>12/25/2023</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72002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27CD094D-37A8-49F3-8946-8AA3D5C3F804}" type="datetime1">
              <a:rPr lang="en-US" smtClean="0"/>
              <a:t>12/25/2023</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19331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trellis">
          <a:fgClr>
            <a:srgbClr val="FFBEA6"/>
          </a:fgClr>
          <a:bgClr>
            <a:schemeClr val="bg1"/>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3F933B3F-1624-4FAE-81EA-EABE0D37D476}" type="datetime1">
              <a:rPr lang="en-US" smtClean="0"/>
              <a:t>12/25/2023</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738493041"/>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hf sldNum="0" hdr="0" ftr="0" dt="0"/>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9/01/4-secrets-on-how-to-avoid-business-scams/"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9" name="Straight Connector 5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61" name="Straight Connector 6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63" name="Straight Connector 62">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65" name="Rectangle 6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 name="Rectangle 66">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060C5-A12D-AA48-5418-12FD156058EF}"/>
              </a:ext>
            </a:extLst>
          </p:cNvPr>
          <p:cNvSpPr>
            <a:spLocks noGrp="1"/>
          </p:cNvSpPr>
          <p:nvPr>
            <p:ph type="ctrTitle"/>
          </p:nvPr>
        </p:nvSpPr>
        <p:spPr>
          <a:xfrm>
            <a:off x="479414" y="795131"/>
            <a:ext cx="10970464" cy="1184876"/>
          </a:xfrm>
        </p:spPr>
        <p:txBody>
          <a:bodyPr vert="horz" lIns="91440" tIns="45720" rIns="91440" bIns="45720" rtlCol="0" anchor="ctr">
            <a:normAutofit fontScale="90000"/>
          </a:bodyPr>
          <a:lstStyle/>
          <a:p>
            <a:pPr>
              <a:lnSpc>
                <a:spcPct val="90000"/>
              </a:lnSpc>
            </a:pPr>
            <a:r>
              <a:rPr lang="en-US" sz="5300" dirty="0"/>
              <a:t>Reflecting on My Digital Technologies Journey</a:t>
            </a:r>
            <a:br>
              <a:rPr lang="en-US" sz="2400" dirty="0"/>
            </a:br>
            <a:endParaRPr lang="en-US" sz="2400" dirty="0"/>
          </a:p>
        </p:txBody>
      </p:sp>
      <p:cxnSp>
        <p:nvCxnSpPr>
          <p:cNvPr id="69" name="Straight Connector 68">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19" name="Picture 18" descr="A group of icons in circles&#10;&#10;Description automatically generated">
            <a:extLst>
              <a:ext uri="{FF2B5EF4-FFF2-40B4-BE49-F238E27FC236}">
                <a16:creationId xmlns:a16="http://schemas.microsoft.com/office/drawing/2014/main" id="{A8CB8199-B14F-FB93-5915-5FC9ED9B5965}"/>
              </a:ext>
            </a:extLst>
          </p:cNvPr>
          <p:cNvPicPr>
            <a:picLocks noChangeAspect="1"/>
          </p:cNvPicPr>
          <p:nvPr/>
        </p:nvPicPr>
        <p:blipFill rotWithShape="1">
          <a:blip r:embed="rId2">
            <a:alphaModFix/>
          </a:blip>
          <a:srcRect l="5561" r="6101"/>
          <a:stretch/>
        </p:blipFill>
        <p:spPr>
          <a:xfrm>
            <a:off x="481007" y="1993515"/>
            <a:ext cx="5511628" cy="4374624"/>
          </a:xfrm>
          <a:prstGeom prst="rect">
            <a:avLst/>
          </a:prstGeom>
        </p:spPr>
      </p:pic>
      <p:cxnSp>
        <p:nvCxnSpPr>
          <p:cNvPr id="71" name="Straight Connector 7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73" name="Straight Connector 72">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B52C7E96-CFB2-94F3-2C6E-0918C592D2A3}"/>
              </a:ext>
            </a:extLst>
          </p:cNvPr>
          <p:cNvSpPr txBox="1"/>
          <p:nvPr/>
        </p:nvSpPr>
        <p:spPr>
          <a:xfrm>
            <a:off x="6144166" y="2902227"/>
            <a:ext cx="4828634" cy="2677656"/>
          </a:xfrm>
          <a:prstGeom prst="rect">
            <a:avLst/>
          </a:prstGeom>
          <a:noFill/>
        </p:spPr>
        <p:txBody>
          <a:bodyPr wrap="square">
            <a:spAutoFit/>
          </a:bodyPr>
          <a:lstStyle/>
          <a:p>
            <a:r>
              <a:rPr lang="en-GB" sz="2400" i="1" dirty="0"/>
              <a:t>My IT experience at the beginning of the module</a:t>
            </a:r>
            <a:br>
              <a:rPr lang="en-GB" sz="2400" i="1" dirty="0"/>
            </a:br>
            <a:r>
              <a:rPr lang="en-GB" sz="2400" i="1" dirty="0"/>
              <a:t>What I learned from this module in general </a:t>
            </a:r>
          </a:p>
          <a:p>
            <a:r>
              <a:rPr lang="en-GB" sz="2400" i="1" dirty="0"/>
              <a:t>My experience on the selected five courses I undertook</a:t>
            </a:r>
            <a:br>
              <a:rPr lang="en-GB" sz="2400" i="1" dirty="0"/>
            </a:br>
            <a:endParaRPr lang="en-GB" sz="2400" i="1" dirty="0"/>
          </a:p>
        </p:txBody>
      </p:sp>
    </p:spTree>
    <p:extLst>
      <p:ext uri="{BB962C8B-B14F-4D97-AF65-F5344CB8AC3E}">
        <p14:creationId xmlns:p14="http://schemas.microsoft.com/office/powerpoint/2010/main" val="305816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5F12BD4-068B-04EB-7E38-1D2E3562D4B7}"/>
              </a:ext>
            </a:extLst>
          </p:cNvPr>
          <p:cNvSpPr>
            <a:spLocks noGrp="1"/>
          </p:cNvSpPr>
          <p:nvPr>
            <p:ph type="title"/>
          </p:nvPr>
        </p:nvSpPr>
        <p:spPr>
          <a:xfrm>
            <a:off x="482600" y="976160"/>
            <a:ext cx="3964251" cy="2237925"/>
          </a:xfrm>
        </p:spPr>
        <p:txBody>
          <a:bodyPr>
            <a:normAutofit/>
          </a:bodyPr>
          <a:lstStyle/>
          <a:p>
            <a:r>
              <a:rPr lang="en-GB" sz="3600"/>
              <a:t>INTRODUCTION </a:t>
            </a:r>
          </a:p>
        </p:txBody>
      </p:sp>
      <p:cxnSp>
        <p:nvCxnSpPr>
          <p:cNvPr id="66" name="Straight Connector 65">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5" name="Subtitle 14">
            <a:extLst>
              <a:ext uri="{FF2B5EF4-FFF2-40B4-BE49-F238E27FC236}">
                <a16:creationId xmlns:a16="http://schemas.microsoft.com/office/drawing/2014/main" id="{40ADF50A-1A73-2D0B-68C2-7C86AA00FCE6}"/>
              </a:ext>
            </a:extLst>
          </p:cNvPr>
          <p:cNvSpPr>
            <a:spLocks noGrp="1"/>
          </p:cNvSpPr>
          <p:nvPr>
            <p:ph idx="1"/>
          </p:nvPr>
        </p:nvSpPr>
        <p:spPr>
          <a:xfrm>
            <a:off x="482600" y="3408254"/>
            <a:ext cx="3964250" cy="2470031"/>
          </a:xfrm>
        </p:spPr>
        <p:txBody>
          <a:bodyPr>
            <a:normAutofit/>
          </a:bodyPr>
          <a:lstStyle/>
          <a:p>
            <a:pPr>
              <a:lnSpc>
                <a:spcPct val="90000"/>
              </a:lnSpc>
            </a:pPr>
            <a:r>
              <a:rPr lang="en-GB" sz="1300" i="1"/>
              <a:t>Hey everyone, thanks for joining me today. I wanted to take a moment to share my reflections on this incredible journey through the Digital Technologies Module. It's been quite a ride, and as I stand here today, I can't help but think about how much I've grown since the beginning of this adventure.</a:t>
            </a:r>
          </a:p>
          <a:p>
            <a:pPr>
              <a:lnSpc>
                <a:spcPct val="90000"/>
              </a:lnSpc>
            </a:pPr>
            <a:r>
              <a:rPr lang="en-GB" sz="1300" i="1"/>
              <a:t>This presentation is all about looking back at where I started, diving into what I've learned along the way, and unravelling the unique experiences I've had with the five courses that made up this module. So, buckle up, and let's take a stroll down memory lane as I unpack my digital evolution.</a:t>
            </a:r>
          </a:p>
          <a:p>
            <a:pPr>
              <a:lnSpc>
                <a:spcPct val="90000"/>
              </a:lnSpc>
            </a:pPr>
            <a:endParaRPr lang="en-GB" sz="1300" i="1"/>
          </a:p>
        </p:txBody>
      </p:sp>
      <p:pic>
        <p:nvPicPr>
          <p:cNvPr id="5" name="Picture 4">
            <a:extLst>
              <a:ext uri="{FF2B5EF4-FFF2-40B4-BE49-F238E27FC236}">
                <a16:creationId xmlns:a16="http://schemas.microsoft.com/office/drawing/2014/main" id="{235D0B37-88D7-E88B-D3BC-4CA8ED0DA47E}"/>
              </a:ext>
            </a:extLst>
          </p:cNvPr>
          <p:cNvPicPr>
            <a:picLocks noChangeAspect="1"/>
          </p:cNvPicPr>
          <p:nvPr/>
        </p:nvPicPr>
        <p:blipFill>
          <a:blip r:embed="rId2">
            <a:alphaModFix/>
          </a:blip>
          <a:stretch>
            <a:fillRect/>
          </a:stretch>
        </p:blipFill>
        <p:spPr>
          <a:xfrm>
            <a:off x="5040694" y="1307892"/>
            <a:ext cx="6588977" cy="4242218"/>
          </a:xfrm>
          <a:prstGeom prst="rect">
            <a:avLst/>
          </a:prstGeom>
        </p:spPr>
      </p:pic>
      <p:cxnSp>
        <p:nvCxnSpPr>
          <p:cNvPr id="68" name="Straight Connector 67">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735491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 name="Rectangle 11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F9BB0-BB2B-3596-68ED-F914237B8121}"/>
              </a:ext>
            </a:extLst>
          </p:cNvPr>
          <p:cNvSpPr>
            <a:spLocks noGrp="1"/>
          </p:cNvSpPr>
          <p:nvPr>
            <p:ph type="title"/>
          </p:nvPr>
        </p:nvSpPr>
        <p:spPr>
          <a:xfrm>
            <a:off x="482601" y="721946"/>
            <a:ext cx="10813250" cy="1971976"/>
          </a:xfrm>
        </p:spPr>
        <p:txBody>
          <a:bodyPr>
            <a:normAutofit/>
          </a:bodyPr>
          <a:lstStyle/>
          <a:p>
            <a:r>
              <a:rPr lang="en-GB"/>
              <a:t>My Digital Odyssey Begins</a:t>
            </a:r>
            <a:endParaRPr lang="en-GB" dirty="0"/>
          </a:p>
        </p:txBody>
      </p:sp>
      <p:cxnSp>
        <p:nvCxnSpPr>
          <p:cNvPr id="112" name="Straight Connector 111">
            <a:extLst>
              <a:ext uri="{FF2B5EF4-FFF2-40B4-BE49-F238E27FC236}">
                <a16:creationId xmlns:a16="http://schemas.microsoft.com/office/drawing/2014/main" id="{36EF3C03-9B4D-45EB-B96C-994DBE3FEA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3" name="Straight Connector 112">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658C2CC0-A617-967A-5046-E191C8F6051E}"/>
              </a:ext>
            </a:extLst>
          </p:cNvPr>
          <p:cNvSpPr>
            <a:spLocks noGrp="1"/>
          </p:cNvSpPr>
          <p:nvPr>
            <p:ph idx="1"/>
          </p:nvPr>
        </p:nvSpPr>
        <p:spPr>
          <a:xfrm>
            <a:off x="481006" y="2926013"/>
            <a:ext cx="5533671" cy="3363094"/>
          </a:xfrm>
        </p:spPr>
        <p:txBody>
          <a:bodyPr anchor="ctr">
            <a:normAutofit fontScale="92500" lnSpcReduction="10000"/>
          </a:bodyPr>
          <a:lstStyle/>
          <a:p>
            <a:pPr>
              <a:lnSpc>
                <a:spcPct val="90000"/>
              </a:lnSpc>
            </a:pPr>
            <a:r>
              <a:rPr lang="en-GB" sz="1400" i="1" dirty="0"/>
              <a:t>Hey there! So, before I jumped into this Digital Technologies Module, my tech resume was a bit like a blank canvas. Sure, I could rock a Word document, excel at Excel, and whip up a PowerPoint presentation that would make your eyes water (hopefully in a good way).</a:t>
            </a:r>
          </a:p>
          <a:p>
            <a:pPr>
              <a:lnSpc>
                <a:spcPct val="90000"/>
              </a:lnSpc>
            </a:pPr>
            <a:r>
              <a:rPr lang="en-GB" sz="1400" i="1" dirty="0"/>
              <a:t>But, and it's a big but, when it came to the deeper realms of digital technologies, I was pretty much a novice. Coding? That was like a secret language. Networks? They seemed like magical internet highways that I wasn't quite sure how to navigate.</a:t>
            </a:r>
          </a:p>
          <a:p>
            <a:pPr>
              <a:lnSpc>
                <a:spcPct val="90000"/>
              </a:lnSpc>
            </a:pPr>
            <a:r>
              <a:rPr lang="en-GB" sz="1400" i="1" dirty="0"/>
              <a:t>My expectations were straightforward - I wanted to go from the guy who knew his way around Office apps to someone who could understand the nuts and bolts of the digital world. Imagine my digital self as a caterpillar, and this module was supposed to be my metamorphosis into a tech-savvy butterfly.</a:t>
            </a:r>
          </a:p>
          <a:p>
            <a:pPr>
              <a:lnSpc>
                <a:spcPct val="90000"/>
              </a:lnSpc>
            </a:pPr>
            <a:r>
              <a:rPr lang="en-GB" sz="1400" i="1" dirty="0"/>
              <a:t>Little did I know, this journey had a lot more in store for me than I could have ever imagined. </a:t>
            </a:r>
          </a:p>
          <a:p>
            <a:pPr>
              <a:lnSpc>
                <a:spcPct val="90000"/>
              </a:lnSpc>
            </a:pPr>
            <a:r>
              <a:rPr lang="en-GB" sz="1400" dirty="0"/>
              <a:t>                                                </a:t>
            </a:r>
            <a:r>
              <a:rPr lang="en-GB" sz="1400" i="1" u="sng" dirty="0">
                <a:highlight>
                  <a:srgbClr val="FFFF00"/>
                </a:highlight>
              </a:rPr>
              <a:t>Let's break it down.</a:t>
            </a:r>
          </a:p>
        </p:txBody>
      </p:sp>
      <p:pic>
        <p:nvPicPr>
          <p:cNvPr id="6" name="Picture 5">
            <a:extLst>
              <a:ext uri="{FF2B5EF4-FFF2-40B4-BE49-F238E27FC236}">
                <a16:creationId xmlns:a16="http://schemas.microsoft.com/office/drawing/2014/main" id="{FA535780-4CD5-E3BD-E5CA-4DFA7113278F}"/>
              </a:ext>
            </a:extLst>
          </p:cNvPr>
          <p:cNvPicPr>
            <a:picLocks noChangeAspect="1"/>
          </p:cNvPicPr>
          <p:nvPr/>
        </p:nvPicPr>
        <p:blipFill>
          <a:blip r:embed="rId2">
            <a:alphaModFix/>
          </a:blip>
          <a:stretch>
            <a:fillRect/>
          </a:stretch>
        </p:blipFill>
        <p:spPr>
          <a:xfrm>
            <a:off x="6096000" y="3237078"/>
            <a:ext cx="5533671" cy="2766835"/>
          </a:xfrm>
          <a:prstGeom prst="rect">
            <a:avLst/>
          </a:prstGeom>
        </p:spPr>
      </p:pic>
      <p:cxnSp>
        <p:nvCxnSpPr>
          <p:cNvPr id="114" name="Straight Connector 113">
            <a:extLst>
              <a:ext uri="{FF2B5EF4-FFF2-40B4-BE49-F238E27FC236}">
                <a16:creationId xmlns:a16="http://schemas.microsoft.com/office/drawing/2014/main" id="{49EA91AC-9CE2-4425-BF6B-E2FCBA1A7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2528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8" name="Rectangle 97">
            <a:extLst>
              <a:ext uri="{FF2B5EF4-FFF2-40B4-BE49-F238E27FC236}">
                <a16:creationId xmlns:a16="http://schemas.microsoft.com/office/drawing/2014/main" id="{92DF668E-65D6-46B1-B517-9AC406EE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3918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5F12BD4-068B-04EB-7E38-1D2E3562D4B7}"/>
              </a:ext>
            </a:extLst>
          </p:cNvPr>
          <p:cNvSpPr>
            <a:spLocks noGrp="1"/>
          </p:cNvSpPr>
          <p:nvPr>
            <p:ph type="title"/>
          </p:nvPr>
        </p:nvSpPr>
        <p:spPr>
          <a:xfrm>
            <a:off x="482600" y="4172300"/>
            <a:ext cx="10692791" cy="2020419"/>
          </a:xfrm>
        </p:spPr>
        <p:txBody>
          <a:bodyPr>
            <a:normAutofit/>
          </a:bodyPr>
          <a:lstStyle/>
          <a:p>
            <a:pPr>
              <a:lnSpc>
                <a:spcPct val="90000"/>
              </a:lnSpc>
            </a:pPr>
            <a:r>
              <a:rPr lang="en-GB"/>
              <a:t> Navigating the Digital Landscape</a:t>
            </a:r>
          </a:p>
        </p:txBody>
      </p:sp>
      <p:sp>
        <p:nvSpPr>
          <p:cNvPr id="15" name="Subtitle 14">
            <a:extLst>
              <a:ext uri="{FF2B5EF4-FFF2-40B4-BE49-F238E27FC236}">
                <a16:creationId xmlns:a16="http://schemas.microsoft.com/office/drawing/2014/main" id="{40ADF50A-1A73-2D0B-68C2-7C86AA00FCE6}"/>
              </a:ext>
            </a:extLst>
          </p:cNvPr>
          <p:cNvSpPr>
            <a:spLocks noGrp="1"/>
          </p:cNvSpPr>
          <p:nvPr>
            <p:ph idx="1"/>
          </p:nvPr>
        </p:nvSpPr>
        <p:spPr>
          <a:xfrm>
            <a:off x="482600" y="602489"/>
            <a:ext cx="6366773" cy="3316359"/>
          </a:xfrm>
        </p:spPr>
        <p:txBody>
          <a:bodyPr anchor="ctr">
            <a:normAutofit/>
          </a:bodyPr>
          <a:lstStyle/>
          <a:p>
            <a:pPr>
              <a:lnSpc>
                <a:spcPct val="90000"/>
              </a:lnSpc>
            </a:pPr>
            <a:r>
              <a:rPr lang="en-GB" sz="1200" i="1" dirty="0"/>
              <a:t>Now, when it comes to this module, we're not just talking about any technology; we're diving headfirst into the realm of digital technology. It's like being handed the keys to a digital kingdom, and let me tell you, it's been both thrilling and eye-opening.</a:t>
            </a:r>
          </a:p>
          <a:p>
            <a:pPr>
              <a:lnSpc>
                <a:spcPct val="90000"/>
              </a:lnSpc>
            </a:pPr>
            <a:r>
              <a:rPr lang="en-GB" sz="1200" i="1" dirty="0"/>
              <a:t>I may have joined fashionably late, but once I got into the groove, it was a journey of discovery. From the basics of digital communication to the complexities of data handling and analysis, this module has been my digital compass, guiding me through the vast landscape of digital possibilities.</a:t>
            </a:r>
          </a:p>
          <a:p>
            <a:pPr>
              <a:lnSpc>
                <a:spcPct val="90000"/>
              </a:lnSpc>
            </a:pPr>
            <a:r>
              <a:rPr lang="en-GB" sz="1200" i="1" dirty="0"/>
              <a:t>Let's talk about coding - once an alien language, now a tool in my digital arsenal. Networks? They're no longer just invisible pathways; I've learned to map them like a seasoned explorer. Cybersecurity? It's not just a buzzword; it's become a shield in this digital battlefield.</a:t>
            </a:r>
          </a:p>
          <a:p>
            <a:pPr>
              <a:lnSpc>
                <a:spcPct val="90000"/>
              </a:lnSpc>
            </a:pPr>
            <a:r>
              <a:rPr lang="en-GB" sz="1200" i="1" dirty="0"/>
              <a:t>Now, it wasn't all sunshine and rainbows. Late entries come with their fair share of challenges, but every challenge turned out to be a chance to prove that I could not only catch up but also sprint ahead.</a:t>
            </a:r>
          </a:p>
          <a:p>
            <a:pPr>
              <a:lnSpc>
                <a:spcPct val="90000"/>
              </a:lnSpc>
            </a:pPr>
            <a:r>
              <a:rPr lang="en-GB" sz="1200" i="1" dirty="0"/>
              <a:t>So, buckle up, because as we unpack the modules, you'll see how digital technology became more than just a subject; it became a language I learned to speak, a world I learned to navigate, and a tool I learned to wield.</a:t>
            </a:r>
          </a:p>
        </p:txBody>
      </p:sp>
      <p:pic>
        <p:nvPicPr>
          <p:cNvPr id="2" name="Picture 1">
            <a:extLst>
              <a:ext uri="{FF2B5EF4-FFF2-40B4-BE49-F238E27FC236}">
                <a16:creationId xmlns:a16="http://schemas.microsoft.com/office/drawing/2014/main" id="{99FD8754-4080-39D0-F518-B15442653D19}"/>
              </a:ext>
            </a:extLst>
          </p:cNvPr>
          <p:cNvPicPr>
            <a:picLocks noChangeAspect="1"/>
          </p:cNvPicPr>
          <p:nvPr/>
        </p:nvPicPr>
        <p:blipFill rotWithShape="1">
          <a:blip r:embed="rId2">
            <a:alphaModFix/>
          </a:blip>
          <a:srcRect t="24188" r="1" b="8372"/>
          <a:stretch/>
        </p:blipFill>
        <p:spPr>
          <a:xfrm>
            <a:off x="6850966" y="489856"/>
            <a:ext cx="4778705" cy="3443453"/>
          </a:xfrm>
          <a:prstGeom prst="rect">
            <a:avLst/>
          </a:prstGeom>
        </p:spPr>
      </p:pic>
      <p:cxnSp>
        <p:nvCxnSpPr>
          <p:cNvPr id="100" name="Straight Connector 99">
            <a:extLst>
              <a:ext uri="{FF2B5EF4-FFF2-40B4-BE49-F238E27FC236}">
                <a16:creationId xmlns:a16="http://schemas.microsoft.com/office/drawing/2014/main" id="{924D34B7-3E4E-4E94-805F-CDC43F6BD9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02" name="Straight Connector 101">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04" name="Straight Connector 103">
            <a:extLst>
              <a:ext uri="{FF2B5EF4-FFF2-40B4-BE49-F238E27FC236}">
                <a16:creationId xmlns:a16="http://schemas.microsoft.com/office/drawing/2014/main" id="{006070AA-FB9E-4C00-B577-2FCC7FA52E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6631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526745-8C66-E3B5-2A3F-1236CAFFDF2C}"/>
              </a:ext>
            </a:extLst>
          </p:cNvPr>
          <p:cNvSpPr>
            <a:spLocks noGrp="1"/>
          </p:cNvSpPr>
          <p:nvPr>
            <p:ph type="title"/>
          </p:nvPr>
        </p:nvSpPr>
        <p:spPr>
          <a:xfrm>
            <a:off x="355992" y="4684545"/>
            <a:ext cx="4623971" cy="1683593"/>
          </a:xfrm>
        </p:spPr>
        <p:txBody>
          <a:bodyPr>
            <a:noAutofit/>
          </a:bodyPr>
          <a:lstStyle/>
          <a:p>
            <a:pPr>
              <a:lnSpc>
                <a:spcPct val="90000"/>
              </a:lnSpc>
            </a:pPr>
            <a:r>
              <a:rPr lang="en-GB" sz="4000" dirty="0"/>
              <a:t>Working with Personal Computers</a:t>
            </a:r>
          </a:p>
        </p:txBody>
      </p:sp>
      <p:cxnSp>
        <p:nvCxnSpPr>
          <p:cNvPr id="24" name="Straight Connector 23">
            <a:extLst>
              <a:ext uri="{FF2B5EF4-FFF2-40B4-BE49-F238E27FC236}">
                <a16:creationId xmlns:a16="http://schemas.microsoft.com/office/drawing/2014/main" id="{DB63508B-F47F-438E-BED2-0A8A8E2FB5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Picture 3">
            <a:extLst>
              <a:ext uri="{FF2B5EF4-FFF2-40B4-BE49-F238E27FC236}">
                <a16:creationId xmlns:a16="http://schemas.microsoft.com/office/drawing/2014/main" id="{E3698AC8-059E-81B0-533B-8E373EB88D6C}"/>
              </a:ext>
            </a:extLst>
          </p:cNvPr>
          <p:cNvPicPr>
            <a:picLocks noChangeAspect="1"/>
          </p:cNvPicPr>
          <p:nvPr/>
        </p:nvPicPr>
        <p:blipFill>
          <a:blip r:embed="rId2">
            <a:alphaModFix/>
          </a:blip>
          <a:stretch>
            <a:fillRect/>
          </a:stretch>
        </p:blipFill>
        <p:spPr>
          <a:xfrm>
            <a:off x="6397093" y="665275"/>
            <a:ext cx="5115825" cy="5527444"/>
          </a:xfrm>
          <a:prstGeom prst="rect">
            <a:avLst/>
          </a:prstGeom>
        </p:spPr>
      </p:pic>
      <p:cxnSp>
        <p:nvCxnSpPr>
          <p:cNvPr id="26" name="Straight Connector 25">
            <a:extLst>
              <a:ext uri="{FF2B5EF4-FFF2-40B4-BE49-F238E27FC236}">
                <a16:creationId xmlns:a16="http://schemas.microsoft.com/office/drawing/2014/main" id="{292D5B16-1A4B-49B6-8647-332D7BF2BE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579D066E-0DDD-1BC1-9638-24DCF936D993}"/>
              </a:ext>
            </a:extLst>
          </p:cNvPr>
          <p:cNvSpPr txBox="1"/>
          <p:nvPr/>
        </p:nvSpPr>
        <p:spPr>
          <a:xfrm>
            <a:off x="1739202" y="80499"/>
            <a:ext cx="8786622" cy="584775"/>
          </a:xfrm>
          <a:prstGeom prst="rect">
            <a:avLst/>
          </a:prstGeom>
          <a:noFill/>
        </p:spPr>
        <p:txBody>
          <a:bodyPr wrap="square">
            <a:spAutoFit/>
          </a:bodyPr>
          <a:lstStyle/>
          <a:p>
            <a:r>
              <a:rPr lang="en-GB" sz="1600" dirty="0"/>
              <a:t>In this module, I delved into the intricacies of working with personal computers</a:t>
            </a:r>
            <a:r>
              <a:rPr lang="en-GB" sz="1600" dirty="0">
                <a:highlight>
                  <a:srgbClr val="FFFF00"/>
                </a:highlight>
              </a:rPr>
              <a:t>. </a:t>
            </a:r>
          </a:p>
          <a:p>
            <a:pPr algn="ctr"/>
            <a:r>
              <a:rPr lang="en-GB" sz="1600" dirty="0">
                <a:highlight>
                  <a:srgbClr val="FFFF00"/>
                </a:highlight>
              </a:rPr>
              <a:t>Let's break it down:</a:t>
            </a:r>
          </a:p>
        </p:txBody>
      </p:sp>
      <p:sp>
        <p:nvSpPr>
          <p:cNvPr id="8" name="TextBox 7">
            <a:extLst>
              <a:ext uri="{FF2B5EF4-FFF2-40B4-BE49-F238E27FC236}">
                <a16:creationId xmlns:a16="http://schemas.microsoft.com/office/drawing/2014/main" id="{D1844CC1-3C57-B29E-7493-7A2DD89C3D38}"/>
              </a:ext>
            </a:extLst>
          </p:cNvPr>
          <p:cNvSpPr txBox="1"/>
          <p:nvPr/>
        </p:nvSpPr>
        <p:spPr>
          <a:xfrm>
            <a:off x="150547" y="566798"/>
            <a:ext cx="6096000" cy="830997"/>
          </a:xfrm>
          <a:prstGeom prst="rect">
            <a:avLst/>
          </a:prstGeom>
          <a:noFill/>
        </p:spPr>
        <p:txBody>
          <a:bodyPr wrap="square">
            <a:spAutoFit/>
          </a:bodyPr>
          <a:lstStyle/>
          <a:p>
            <a:r>
              <a:rPr lang="en-GB" sz="1200" b="1" dirty="0">
                <a:highlight>
                  <a:srgbClr val="FFFF00"/>
                </a:highlight>
              </a:rPr>
              <a:t>Understanding Computer Hardware and Software Components:</a:t>
            </a:r>
          </a:p>
          <a:p>
            <a:r>
              <a:rPr lang="en-GB" sz="1200" dirty="0"/>
              <a:t>Explored the fundamental components that make up a computer system.</a:t>
            </a:r>
          </a:p>
          <a:p>
            <a:r>
              <a:rPr lang="en-GB" sz="1200" dirty="0"/>
              <a:t>Learned about hardware elements such as CPU, RAM, storage, and peripherals.</a:t>
            </a:r>
          </a:p>
          <a:p>
            <a:r>
              <a:rPr lang="en-GB" sz="1200" dirty="0"/>
              <a:t>Explored the role of software components, including operating systems and applications.</a:t>
            </a:r>
          </a:p>
        </p:txBody>
      </p:sp>
      <p:sp>
        <p:nvSpPr>
          <p:cNvPr id="12" name="TextBox 11">
            <a:extLst>
              <a:ext uri="{FF2B5EF4-FFF2-40B4-BE49-F238E27FC236}">
                <a16:creationId xmlns:a16="http://schemas.microsoft.com/office/drawing/2014/main" id="{9311D8F6-AF2F-B685-4B02-69FED3A873CC}"/>
              </a:ext>
            </a:extLst>
          </p:cNvPr>
          <p:cNvSpPr txBox="1"/>
          <p:nvPr/>
        </p:nvSpPr>
        <p:spPr>
          <a:xfrm>
            <a:off x="150547" y="1504397"/>
            <a:ext cx="6096000" cy="1169551"/>
          </a:xfrm>
          <a:prstGeom prst="rect">
            <a:avLst/>
          </a:prstGeom>
          <a:noFill/>
        </p:spPr>
        <p:txBody>
          <a:bodyPr wrap="square">
            <a:spAutoFit/>
          </a:bodyPr>
          <a:lstStyle/>
          <a:p>
            <a:r>
              <a:rPr lang="en-GB" sz="1400" b="1" dirty="0">
                <a:highlight>
                  <a:srgbClr val="FFFF00"/>
                </a:highlight>
              </a:rPr>
              <a:t>Basic Troubleshooting and Maintenance:</a:t>
            </a:r>
            <a:endParaRPr lang="en-GB" sz="1400" b="1" dirty="0"/>
          </a:p>
          <a:p>
            <a:r>
              <a:rPr lang="en-GB" sz="1400" dirty="0"/>
              <a:t>Acquired skills for troubleshooting common issues with personal computers.</a:t>
            </a:r>
          </a:p>
          <a:p>
            <a:r>
              <a:rPr lang="en-GB" sz="1400" dirty="0"/>
              <a:t>Explored maintenance practices to keep computers running smoothly.</a:t>
            </a:r>
          </a:p>
          <a:p>
            <a:r>
              <a:rPr lang="en-GB" sz="1400" dirty="0"/>
              <a:t>Gained insights into diagnosing and resolving hardware and software challenges.</a:t>
            </a:r>
          </a:p>
        </p:txBody>
      </p:sp>
      <p:sp>
        <p:nvSpPr>
          <p:cNvPr id="22" name="TextBox 21">
            <a:extLst>
              <a:ext uri="{FF2B5EF4-FFF2-40B4-BE49-F238E27FC236}">
                <a16:creationId xmlns:a16="http://schemas.microsoft.com/office/drawing/2014/main" id="{9A419D03-BBA4-A457-203B-72EE3DFF4586}"/>
              </a:ext>
            </a:extLst>
          </p:cNvPr>
          <p:cNvSpPr txBox="1"/>
          <p:nvPr/>
        </p:nvSpPr>
        <p:spPr>
          <a:xfrm>
            <a:off x="137828" y="2927306"/>
            <a:ext cx="6096000" cy="1354217"/>
          </a:xfrm>
          <a:prstGeom prst="rect">
            <a:avLst/>
          </a:prstGeom>
          <a:noFill/>
        </p:spPr>
        <p:txBody>
          <a:bodyPr wrap="square">
            <a:spAutoFit/>
          </a:bodyPr>
          <a:lstStyle/>
          <a:p>
            <a:r>
              <a:rPr lang="en-GB" sz="1600" dirty="0"/>
              <a:t>This journey into the heart of personal computers has equipped me with a foundational understanding, from the nuts and bolts of hardware to the intricacies of software. </a:t>
            </a:r>
            <a:r>
              <a:rPr lang="en-GB" sz="1600" dirty="0">
                <a:highlight>
                  <a:srgbClr val="FFFF00"/>
                </a:highlight>
              </a:rPr>
              <a:t>Let's move on to the next chapter of our digital exploration!</a:t>
            </a:r>
          </a:p>
          <a:p>
            <a:endParaRPr lang="en-GB" dirty="0"/>
          </a:p>
        </p:txBody>
      </p:sp>
    </p:spTree>
    <p:extLst>
      <p:ext uri="{BB962C8B-B14F-4D97-AF65-F5344CB8AC3E}">
        <p14:creationId xmlns:p14="http://schemas.microsoft.com/office/powerpoint/2010/main" val="3994969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A3A224-9146-5AC5-D9E7-73CD19E7698F}"/>
              </a:ext>
            </a:extLst>
          </p:cNvPr>
          <p:cNvSpPr>
            <a:spLocks noGrp="1"/>
          </p:cNvSpPr>
          <p:nvPr>
            <p:ph type="title"/>
          </p:nvPr>
        </p:nvSpPr>
        <p:spPr>
          <a:xfrm>
            <a:off x="6738424" y="539387"/>
            <a:ext cx="4616826" cy="1744367"/>
          </a:xfrm>
        </p:spPr>
        <p:txBody>
          <a:bodyPr>
            <a:normAutofit fontScale="90000"/>
          </a:bodyPr>
          <a:lstStyle/>
          <a:p>
            <a:r>
              <a:rPr lang="en-GB" dirty="0"/>
              <a:t> Operating Systems</a:t>
            </a:r>
          </a:p>
        </p:txBody>
      </p:sp>
      <p:cxnSp>
        <p:nvCxnSpPr>
          <p:cNvPr id="13" name="Straight Connector 12">
            <a:extLst>
              <a:ext uri="{FF2B5EF4-FFF2-40B4-BE49-F238E27FC236}">
                <a16:creationId xmlns:a16="http://schemas.microsoft.com/office/drawing/2014/main" id="{5971AF9D-C565-4DF8-BDC9-EE1451B02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7DE4F079-6D02-59EE-38CA-60A39DAD0412}"/>
              </a:ext>
            </a:extLst>
          </p:cNvPr>
          <p:cNvPicPr>
            <a:picLocks noChangeAspect="1"/>
          </p:cNvPicPr>
          <p:nvPr/>
        </p:nvPicPr>
        <p:blipFill>
          <a:blip r:embed="rId2">
            <a:alphaModFix/>
          </a:blip>
          <a:stretch>
            <a:fillRect/>
          </a:stretch>
        </p:blipFill>
        <p:spPr>
          <a:xfrm>
            <a:off x="482600" y="864807"/>
            <a:ext cx="5102674" cy="5128187"/>
          </a:xfrm>
          <a:prstGeom prst="rect">
            <a:avLst/>
          </a:prstGeom>
        </p:spPr>
      </p:pic>
      <p:cxnSp>
        <p:nvCxnSpPr>
          <p:cNvPr id="15" name="Straight Connector 14">
            <a:extLst>
              <a:ext uri="{FF2B5EF4-FFF2-40B4-BE49-F238E27FC236}">
                <a16:creationId xmlns:a16="http://schemas.microsoft.com/office/drawing/2014/main" id="{E1661F5C-3018-4F57-B263-B9267D4DEE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D1CA08DB-9924-05D0-A780-1D9CDA9D9B7D}"/>
              </a:ext>
            </a:extLst>
          </p:cNvPr>
          <p:cNvSpPr txBox="1"/>
          <p:nvPr/>
        </p:nvSpPr>
        <p:spPr>
          <a:xfrm>
            <a:off x="3241392" y="-33557"/>
            <a:ext cx="6098344" cy="523220"/>
          </a:xfrm>
          <a:prstGeom prst="rect">
            <a:avLst/>
          </a:prstGeom>
          <a:noFill/>
        </p:spPr>
        <p:txBody>
          <a:bodyPr wrap="square">
            <a:spAutoFit/>
          </a:bodyPr>
          <a:lstStyle/>
          <a:p>
            <a:r>
              <a:rPr lang="en-GB" sz="1400" dirty="0"/>
              <a:t>In the Operating Systems segment, I explored the essentials of managing and navigating different operating systems</a:t>
            </a:r>
            <a:r>
              <a:rPr lang="en-GB" sz="1400" dirty="0">
                <a:highlight>
                  <a:srgbClr val="FFFF00"/>
                </a:highlight>
              </a:rPr>
              <a:t>. Let's dive in:</a:t>
            </a:r>
          </a:p>
        </p:txBody>
      </p:sp>
      <p:sp>
        <p:nvSpPr>
          <p:cNvPr id="9" name="TextBox 8">
            <a:extLst>
              <a:ext uri="{FF2B5EF4-FFF2-40B4-BE49-F238E27FC236}">
                <a16:creationId xmlns:a16="http://schemas.microsoft.com/office/drawing/2014/main" id="{5BA9124F-6595-6DD9-73B4-836237E9E832}"/>
              </a:ext>
            </a:extLst>
          </p:cNvPr>
          <p:cNvSpPr txBox="1"/>
          <p:nvPr/>
        </p:nvSpPr>
        <p:spPr>
          <a:xfrm>
            <a:off x="5613400" y="2474793"/>
            <a:ext cx="6578600" cy="954107"/>
          </a:xfrm>
          <a:prstGeom prst="rect">
            <a:avLst/>
          </a:prstGeom>
          <a:noFill/>
        </p:spPr>
        <p:txBody>
          <a:bodyPr wrap="square">
            <a:spAutoFit/>
          </a:bodyPr>
          <a:lstStyle/>
          <a:p>
            <a:r>
              <a:rPr lang="en-GB" sz="1400" b="1" dirty="0"/>
              <a:t>Familiarity with Different Operating Systems:</a:t>
            </a:r>
          </a:p>
          <a:p>
            <a:endParaRPr lang="en-GB" sz="1400" b="1" dirty="0"/>
          </a:p>
          <a:p>
            <a:r>
              <a:rPr lang="en-GB" sz="1400" dirty="0"/>
              <a:t>Developed a comprehensive understanding of various operating systems.</a:t>
            </a:r>
          </a:p>
          <a:p>
            <a:r>
              <a:rPr lang="en-GB" sz="1400" dirty="0"/>
              <a:t>Explored key features of popular systems like Windows, macOS, and Linux.</a:t>
            </a:r>
          </a:p>
        </p:txBody>
      </p:sp>
      <p:sp>
        <p:nvSpPr>
          <p:cNvPr id="12" name="TextBox 11">
            <a:extLst>
              <a:ext uri="{FF2B5EF4-FFF2-40B4-BE49-F238E27FC236}">
                <a16:creationId xmlns:a16="http://schemas.microsoft.com/office/drawing/2014/main" id="{FD9DB358-785E-48BF-327A-4A4D63033573}"/>
              </a:ext>
            </a:extLst>
          </p:cNvPr>
          <p:cNvSpPr txBox="1"/>
          <p:nvPr/>
        </p:nvSpPr>
        <p:spPr>
          <a:xfrm>
            <a:off x="5613400" y="3748893"/>
            <a:ext cx="6096000" cy="1384995"/>
          </a:xfrm>
          <a:prstGeom prst="rect">
            <a:avLst/>
          </a:prstGeom>
          <a:noFill/>
        </p:spPr>
        <p:txBody>
          <a:bodyPr wrap="square">
            <a:spAutoFit/>
          </a:bodyPr>
          <a:lstStyle/>
          <a:p>
            <a:r>
              <a:rPr lang="en-GB" sz="1400" b="1" dirty="0"/>
              <a:t>File Management and System Navigation:</a:t>
            </a:r>
          </a:p>
          <a:p>
            <a:endParaRPr lang="en-GB" sz="1400" b="1" dirty="0"/>
          </a:p>
          <a:p>
            <a:r>
              <a:rPr lang="en-GB" sz="1400" dirty="0"/>
              <a:t>Acquired skills in efficient file management within diverse operating environments.</a:t>
            </a:r>
          </a:p>
          <a:p>
            <a:r>
              <a:rPr lang="en-GB" sz="1400" dirty="0"/>
              <a:t>Navigated system interfaces, understanding the intricacies of each operating system.</a:t>
            </a:r>
          </a:p>
        </p:txBody>
      </p:sp>
      <p:sp>
        <p:nvSpPr>
          <p:cNvPr id="16" name="TextBox 15">
            <a:extLst>
              <a:ext uri="{FF2B5EF4-FFF2-40B4-BE49-F238E27FC236}">
                <a16:creationId xmlns:a16="http://schemas.microsoft.com/office/drawing/2014/main" id="{08EB54FB-EF32-F898-7DA7-2D9EA2C3723C}"/>
              </a:ext>
            </a:extLst>
          </p:cNvPr>
          <p:cNvSpPr txBox="1"/>
          <p:nvPr/>
        </p:nvSpPr>
        <p:spPr>
          <a:xfrm>
            <a:off x="5585274" y="5167445"/>
            <a:ext cx="6578601" cy="1354217"/>
          </a:xfrm>
          <a:prstGeom prst="rect">
            <a:avLst/>
          </a:prstGeom>
          <a:noFill/>
        </p:spPr>
        <p:txBody>
          <a:bodyPr wrap="square">
            <a:spAutoFit/>
          </a:bodyPr>
          <a:lstStyle/>
          <a:p>
            <a:r>
              <a:rPr lang="en-GB" sz="1600" dirty="0"/>
              <a:t>This journey into the realm of Operating Systems has broadened my horizons, providing insights into the diverse landscapes of digital environments. Ready to uncover more? Let's proceed to the next chapter of our digital exploration!</a:t>
            </a:r>
          </a:p>
          <a:p>
            <a:r>
              <a:rPr lang="en-GB" dirty="0"/>
              <a:t> </a:t>
            </a:r>
          </a:p>
        </p:txBody>
      </p:sp>
    </p:spTree>
    <p:extLst>
      <p:ext uri="{BB962C8B-B14F-4D97-AF65-F5344CB8AC3E}">
        <p14:creationId xmlns:p14="http://schemas.microsoft.com/office/powerpoint/2010/main" val="2119506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405BF0-07D3-FC70-367B-028BD279D2EB}"/>
              </a:ext>
            </a:extLst>
          </p:cNvPr>
          <p:cNvSpPr>
            <a:spLocks noGrp="1"/>
          </p:cNvSpPr>
          <p:nvPr>
            <p:ph type="title"/>
          </p:nvPr>
        </p:nvSpPr>
        <p:spPr>
          <a:xfrm>
            <a:off x="482600" y="365293"/>
            <a:ext cx="5189964" cy="1560162"/>
          </a:xfrm>
        </p:spPr>
        <p:txBody>
          <a:bodyPr>
            <a:normAutofit/>
          </a:bodyPr>
          <a:lstStyle/>
          <a:p>
            <a:pPr>
              <a:lnSpc>
                <a:spcPct val="90000"/>
              </a:lnSpc>
            </a:pPr>
            <a:r>
              <a:rPr lang="en-GB" sz="4800" dirty="0"/>
              <a:t> Internet and Web Technologies</a:t>
            </a:r>
          </a:p>
        </p:txBody>
      </p:sp>
      <p:cxnSp>
        <p:nvCxnSpPr>
          <p:cNvPr id="13" name="Straight Connector 12">
            <a:extLst>
              <a:ext uri="{FF2B5EF4-FFF2-40B4-BE49-F238E27FC236}">
                <a16:creationId xmlns:a16="http://schemas.microsoft.com/office/drawing/2014/main" id="{6F9D4A57-BD34-46D7-A145-EA1AE70461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A70A4348-8883-679E-EE76-89D271C35320}"/>
              </a:ext>
            </a:extLst>
          </p:cNvPr>
          <p:cNvPicPr>
            <a:picLocks noChangeAspect="1"/>
          </p:cNvPicPr>
          <p:nvPr/>
        </p:nvPicPr>
        <p:blipFill>
          <a:blip r:embed="rId2">
            <a:alphaModFix/>
          </a:blip>
          <a:stretch>
            <a:fillRect/>
          </a:stretch>
        </p:blipFill>
        <p:spPr>
          <a:xfrm>
            <a:off x="6280340" y="754331"/>
            <a:ext cx="5349331" cy="5349331"/>
          </a:xfrm>
          <a:prstGeom prst="rect">
            <a:avLst/>
          </a:prstGeom>
        </p:spPr>
      </p:pic>
      <p:cxnSp>
        <p:nvCxnSpPr>
          <p:cNvPr id="15" name="Straight Connector 14">
            <a:extLst>
              <a:ext uri="{FF2B5EF4-FFF2-40B4-BE49-F238E27FC236}">
                <a16:creationId xmlns:a16="http://schemas.microsoft.com/office/drawing/2014/main" id="{8ADA513F-B70D-4972-B24A-65F26C0AE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12897A4A-05A7-60D9-99F3-E26481051C03}"/>
              </a:ext>
            </a:extLst>
          </p:cNvPr>
          <p:cNvSpPr txBox="1"/>
          <p:nvPr/>
        </p:nvSpPr>
        <p:spPr>
          <a:xfrm>
            <a:off x="3417783" y="-41986"/>
            <a:ext cx="6388826" cy="584775"/>
          </a:xfrm>
          <a:prstGeom prst="rect">
            <a:avLst/>
          </a:prstGeom>
          <a:noFill/>
        </p:spPr>
        <p:txBody>
          <a:bodyPr wrap="square">
            <a:spAutoFit/>
          </a:bodyPr>
          <a:lstStyle/>
          <a:p>
            <a:r>
              <a:rPr lang="en-GB" sz="1600" dirty="0"/>
              <a:t>Embarking on the Internet and Web Technologies section, I delved into the foundations of the online world. </a:t>
            </a:r>
            <a:r>
              <a:rPr lang="en-GB" sz="1600" dirty="0">
                <a:highlight>
                  <a:srgbClr val="FFFF00"/>
                </a:highlight>
              </a:rPr>
              <a:t>Let's explore:</a:t>
            </a:r>
          </a:p>
        </p:txBody>
      </p:sp>
      <p:sp>
        <p:nvSpPr>
          <p:cNvPr id="9" name="TextBox 8">
            <a:extLst>
              <a:ext uri="{FF2B5EF4-FFF2-40B4-BE49-F238E27FC236}">
                <a16:creationId xmlns:a16="http://schemas.microsoft.com/office/drawing/2014/main" id="{F459395F-6523-9DC1-140B-4B28A61D2936}"/>
              </a:ext>
            </a:extLst>
          </p:cNvPr>
          <p:cNvSpPr txBox="1"/>
          <p:nvPr/>
        </p:nvSpPr>
        <p:spPr>
          <a:xfrm>
            <a:off x="482600" y="1925455"/>
            <a:ext cx="6673574" cy="2554545"/>
          </a:xfrm>
          <a:prstGeom prst="rect">
            <a:avLst/>
          </a:prstGeom>
          <a:noFill/>
        </p:spPr>
        <p:txBody>
          <a:bodyPr wrap="square">
            <a:spAutoFit/>
          </a:bodyPr>
          <a:lstStyle/>
          <a:p>
            <a:r>
              <a:rPr lang="en-GB" sz="1600" b="1" i="1" dirty="0"/>
              <a:t>Basics of How the Internet Works:</a:t>
            </a:r>
          </a:p>
          <a:p>
            <a:endParaRPr lang="en-GB" sz="1600" dirty="0"/>
          </a:p>
          <a:p>
            <a:r>
              <a:rPr lang="en-GB" sz="1600" dirty="0"/>
              <a:t>Unveiled the underlying principles that power the internet.</a:t>
            </a:r>
          </a:p>
          <a:p>
            <a:r>
              <a:rPr lang="en-GB" sz="1600" dirty="0"/>
              <a:t>Explored the infrastructure and protocols shaping the digital interconnectedness.</a:t>
            </a:r>
          </a:p>
          <a:p>
            <a:endParaRPr lang="en-GB" sz="1600" dirty="0"/>
          </a:p>
          <a:p>
            <a:r>
              <a:rPr lang="en-GB" sz="1600" b="1" i="1" dirty="0"/>
              <a:t>Web Browsing, Searching, and Online Safety:</a:t>
            </a:r>
          </a:p>
          <a:p>
            <a:endParaRPr lang="en-GB" sz="1600" dirty="0"/>
          </a:p>
          <a:p>
            <a:r>
              <a:rPr lang="en-GB" sz="1600" dirty="0"/>
              <a:t>Navigated the art of effective web browsing and information retrieval.</a:t>
            </a:r>
          </a:p>
          <a:p>
            <a:r>
              <a:rPr lang="en-GB" sz="1600" dirty="0"/>
              <a:t>Embraced best practices for online safety, understanding potential risks.</a:t>
            </a:r>
          </a:p>
        </p:txBody>
      </p:sp>
      <p:sp>
        <p:nvSpPr>
          <p:cNvPr id="12" name="TextBox 11">
            <a:extLst>
              <a:ext uri="{FF2B5EF4-FFF2-40B4-BE49-F238E27FC236}">
                <a16:creationId xmlns:a16="http://schemas.microsoft.com/office/drawing/2014/main" id="{AE93D840-3118-BCD8-F12A-CD35C66CFCDE}"/>
              </a:ext>
            </a:extLst>
          </p:cNvPr>
          <p:cNvSpPr txBox="1"/>
          <p:nvPr/>
        </p:nvSpPr>
        <p:spPr>
          <a:xfrm>
            <a:off x="562329" y="4744475"/>
            <a:ext cx="6096000" cy="1200329"/>
          </a:xfrm>
          <a:prstGeom prst="rect">
            <a:avLst/>
          </a:prstGeom>
          <a:noFill/>
        </p:spPr>
        <p:txBody>
          <a:bodyPr wrap="square">
            <a:spAutoFit/>
          </a:bodyPr>
          <a:lstStyle/>
          <a:p>
            <a:r>
              <a:rPr lang="en-GB" dirty="0"/>
              <a:t>This journey through the digital realm of the internet has been enlightening, from understanding its architecture to navigating it safely. Ready to unravel more? </a:t>
            </a:r>
            <a:r>
              <a:rPr lang="en-GB" b="1" i="1" dirty="0"/>
              <a:t>Let's venture into the next chapter of our digital expedition</a:t>
            </a:r>
            <a:r>
              <a:rPr lang="en-GB" dirty="0"/>
              <a:t>!</a:t>
            </a:r>
          </a:p>
        </p:txBody>
      </p:sp>
    </p:spTree>
    <p:extLst>
      <p:ext uri="{BB962C8B-B14F-4D97-AF65-F5344CB8AC3E}">
        <p14:creationId xmlns:p14="http://schemas.microsoft.com/office/powerpoint/2010/main" val="1842080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2" name="Straight Connector 31">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3" name="Straight Connector 32">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4" name="Rectangle 33">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C0C26-A672-294A-FE9E-1973A5F0F5E7}"/>
              </a:ext>
            </a:extLst>
          </p:cNvPr>
          <p:cNvSpPr>
            <a:spLocks noGrp="1"/>
          </p:cNvSpPr>
          <p:nvPr>
            <p:ph type="title"/>
          </p:nvPr>
        </p:nvSpPr>
        <p:spPr>
          <a:xfrm>
            <a:off x="5841776" y="4608077"/>
            <a:ext cx="5614993" cy="1760061"/>
          </a:xfrm>
        </p:spPr>
        <p:txBody>
          <a:bodyPr vert="horz" lIns="91440" tIns="45720" rIns="91440" bIns="45720" rtlCol="0" anchor="t">
            <a:normAutofit fontScale="90000"/>
          </a:bodyPr>
          <a:lstStyle/>
          <a:p>
            <a:pPr>
              <a:lnSpc>
                <a:spcPct val="90000"/>
              </a:lnSpc>
            </a:pPr>
            <a:r>
              <a:rPr lang="en-US" dirty="0"/>
              <a:t> </a:t>
            </a:r>
            <a:r>
              <a:rPr lang="en-US" sz="5400" dirty="0"/>
              <a:t>Software Packages and Installations</a:t>
            </a:r>
            <a:endParaRPr lang="en-US" dirty="0"/>
          </a:p>
        </p:txBody>
      </p:sp>
      <p:cxnSp>
        <p:nvCxnSpPr>
          <p:cNvPr id="35" name="Straight Connector 34">
            <a:extLst>
              <a:ext uri="{FF2B5EF4-FFF2-40B4-BE49-F238E27FC236}">
                <a16:creationId xmlns:a16="http://schemas.microsoft.com/office/drawing/2014/main" id="{90D4BE5E-A277-4D2C-9B8A-205561BC70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AAF1BA40-CEF5-C167-8E33-DABB2A465C04}"/>
              </a:ext>
            </a:extLst>
          </p:cNvPr>
          <p:cNvPicPr>
            <a:picLocks noGrp="1" noChangeAspect="1"/>
          </p:cNvPicPr>
          <p:nvPr>
            <p:ph idx="1"/>
          </p:nvPr>
        </p:nvPicPr>
        <p:blipFill>
          <a:blip r:embed="rId2">
            <a:alphaModFix/>
          </a:blip>
          <a:stretch>
            <a:fillRect/>
          </a:stretch>
        </p:blipFill>
        <p:spPr>
          <a:xfrm>
            <a:off x="482601" y="684953"/>
            <a:ext cx="5008259" cy="5463555"/>
          </a:xfrm>
          <a:prstGeom prst="rect">
            <a:avLst/>
          </a:prstGeom>
        </p:spPr>
      </p:pic>
      <p:cxnSp>
        <p:nvCxnSpPr>
          <p:cNvPr id="36" name="Straight Connector 35">
            <a:extLst>
              <a:ext uri="{FF2B5EF4-FFF2-40B4-BE49-F238E27FC236}">
                <a16:creationId xmlns:a16="http://schemas.microsoft.com/office/drawing/2014/main" id="{5D5EC73D-B34E-4B0B-8892-49C0610165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57CDF8C0-02C8-BC71-A1B4-A3EFE53F51A9}"/>
              </a:ext>
            </a:extLst>
          </p:cNvPr>
          <p:cNvSpPr txBox="1"/>
          <p:nvPr/>
        </p:nvSpPr>
        <p:spPr>
          <a:xfrm>
            <a:off x="5076753" y="489855"/>
            <a:ext cx="6730933" cy="4062651"/>
          </a:xfrm>
          <a:prstGeom prst="rect">
            <a:avLst/>
          </a:prstGeom>
          <a:noFill/>
        </p:spPr>
        <p:txBody>
          <a:bodyPr wrap="square">
            <a:spAutoFit/>
          </a:bodyPr>
          <a:lstStyle/>
          <a:p>
            <a:r>
              <a:rPr lang="en-GB" sz="1600" dirty="0"/>
              <a:t>In this segment, I immersed myself in the world of software packages and installations. </a:t>
            </a:r>
            <a:r>
              <a:rPr lang="en-GB" sz="1600" dirty="0">
                <a:highlight>
                  <a:srgbClr val="FFFF00"/>
                </a:highlight>
              </a:rPr>
              <a:t>Let's break it down:</a:t>
            </a:r>
          </a:p>
          <a:p>
            <a:endParaRPr lang="en-GB" sz="1600" dirty="0"/>
          </a:p>
          <a:p>
            <a:r>
              <a:rPr lang="en-GB" sz="1600" dirty="0"/>
              <a:t>Exploration of Software Packages:</a:t>
            </a:r>
          </a:p>
          <a:p>
            <a:endParaRPr lang="en-GB" sz="1600" dirty="0"/>
          </a:p>
          <a:p>
            <a:r>
              <a:rPr lang="en-GB" sz="1600" dirty="0"/>
              <a:t>Delved into a variety of software packages across different categories.</a:t>
            </a:r>
          </a:p>
          <a:p>
            <a:r>
              <a:rPr lang="en-GB" sz="1600" dirty="0"/>
              <a:t>Explored applications for productivity, creativity, and specialized tasks.</a:t>
            </a:r>
          </a:p>
          <a:p>
            <a:endParaRPr lang="en-GB" sz="1600" dirty="0"/>
          </a:p>
          <a:p>
            <a:r>
              <a:rPr lang="en-GB" sz="1600" dirty="0"/>
              <a:t>Installation Procedures:</a:t>
            </a:r>
          </a:p>
          <a:p>
            <a:endParaRPr lang="en-GB" sz="1600" dirty="0"/>
          </a:p>
          <a:p>
            <a:r>
              <a:rPr lang="en-GB" sz="1600" dirty="0"/>
              <a:t>Learned the nuances of installing software on various operating systems.</a:t>
            </a:r>
          </a:p>
          <a:p>
            <a:r>
              <a:rPr lang="en-GB" sz="1600" dirty="0"/>
              <a:t>Explored best practices for smooth and efficient software installations.</a:t>
            </a:r>
          </a:p>
          <a:p>
            <a:r>
              <a:rPr lang="en-GB" sz="1600" dirty="0"/>
              <a:t>This journey into the realm of software has equipped me with the skills to navigate and harness the power of diverse applications. Ready for the next digital chapter? </a:t>
            </a:r>
            <a:r>
              <a:rPr lang="en-GB" sz="1600" dirty="0">
                <a:highlight>
                  <a:srgbClr val="FFFF00"/>
                </a:highlight>
              </a:rPr>
              <a:t>Let's continue our exploration!</a:t>
            </a:r>
          </a:p>
          <a:p>
            <a:endParaRPr lang="en-GB" dirty="0"/>
          </a:p>
        </p:txBody>
      </p:sp>
    </p:spTree>
    <p:extLst>
      <p:ext uri="{BB962C8B-B14F-4D97-AF65-F5344CB8AC3E}">
        <p14:creationId xmlns:p14="http://schemas.microsoft.com/office/powerpoint/2010/main" val="3040045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3" name="Rectangle 12">
            <a:extLst>
              <a:ext uri="{FF2B5EF4-FFF2-40B4-BE49-F238E27FC236}">
                <a16:creationId xmlns:a16="http://schemas.microsoft.com/office/drawing/2014/main" id="{9566348D-5E23-404C-A495-618E4EAA8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25EE0A-A779-481E-A750-AD22CD1A0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90564"/>
            <a:ext cx="11147071" cy="245376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C8E21-E190-F18E-B62D-550278D4CF4D}"/>
              </a:ext>
            </a:extLst>
          </p:cNvPr>
          <p:cNvSpPr>
            <a:spLocks noGrp="1"/>
          </p:cNvSpPr>
          <p:nvPr>
            <p:ph type="title"/>
          </p:nvPr>
        </p:nvSpPr>
        <p:spPr>
          <a:xfrm>
            <a:off x="479417" y="742952"/>
            <a:ext cx="9522831" cy="1943094"/>
          </a:xfrm>
        </p:spPr>
        <p:txBody>
          <a:bodyPr vert="horz" lIns="91440" tIns="45720" rIns="91440" bIns="45720" rtlCol="0" anchor="b">
            <a:normAutofit/>
          </a:bodyPr>
          <a:lstStyle/>
          <a:p>
            <a:r>
              <a:rPr lang="en-US" dirty="0"/>
              <a:t>Office Software Products</a:t>
            </a:r>
          </a:p>
        </p:txBody>
      </p:sp>
      <p:cxnSp>
        <p:nvCxnSpPr>
          <p:cNvPr id="17" name="Straight Connector 16">
            <a:extLst>
              <a:ext uri="{FF2B5EF4-FFF2-40B4-BE49-F238E27FC236}">
                <a16:creationId xmlns:a16="http://schemas.microsoft.com/office/drawing/2014/main" id="{6BD6645B-2963-49B8-BD20-68F13D7B5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0AB1FF18-916C-43C4-8A6D-5878AEA391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40"/>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3EABAF14-551B-4C82-8652-104248C66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pic>
        <p:nvPicPr>
          <p:cNvPr id="14" name="Picture 13">
            <a:extLst>
              <a:ext uri="{FF2B5EF4-FFF2-40B4-BE49-F238E27FC236}">
                <a16:creationId xmlns:a16="http://schemas.microsoft.com/office/drawing/2014/main" id="{3DD78EB1-44A5-BBA6-2551-3BBFB9B9080B}"/>
              </a:ext>
            </a:extLst>
          </p:cNvPr>
          <p:cNvPicPr>
            <a:picLocks noChangeAspect="1"/>
          </p:cNvPicPr>
          <p:nvPr/>
        </p:nvPicPr>
        <p:blipFill>
          <a:blip r:embed="rId2"/>
          <a:stretch>
            <a:fillRect/>
          </a:stretch>
        </p:blipFill>
        <p:spPr>
          <a:xfrm>
            <a:off x="9002120" y="3017951"/>
            <a:ext cx="2835193" cy="3271376"/>
          </a:xfrm>
          <a:prstGeom prst="ellipse">
            <a:avLst/>
          </a:prstGeom>
          <a:ln>
            <a:noFill/>
          </a:ln>
          <a:effectLst>
            <a:softEdge rad="112500"/>
          </a:effectLst>
        </p:spPr>
      </p:pic>
      <p:sp>
        <p:nvSpPr>
          <p:cNvPr id="18" name="TextBox 17">
            <a:extLst>
              <a:ext uri="{FF2B5EF4-FFF2-40B4-BE49-F238E27FC236}">
                <a16:creationId xmlns:a16="http://schemas.microsoft.com/office/drawing/2014/main" id="{0AFB3A40-912D-025C-E790-03F7796E9C2A}"/>
              </a:ext>
            </a:extLst>
          </p:cNvPr>
          <p:cNvSpPr txBox="1"/>
          <p:nvPr/>
        </p:nvSpPr>
        <p:spPr>
          <a:xfrm>
            <a:off x="990792" y="3023142"/>
            <a:ext cx="8788142" cy="3600986"/>
          </a:xfrm>
          <a:prstGeom prst="rect">
            <a:avLst/>
          </a:prstGeom>
          <a:noFill/>
        </p:spPr>
        <p:txBody>
          <a:bodyPr wrap="square">
            <a:spAutoFit/>
          </a:bodyPr>
          <a:lstStyle/>
          <a:p>
            <a:r>
              <a:rPr lang="en-GB" sz="1400" dirty="0"/>
              <a:t>In this section, I delved into the realm of office software products, unravelling their functionalities</a:t>
            </a:r>
            <a:r>
              <a:rPr lang="en-GB" sz="1400" dirty="0">
                <a:highlight>
                  <a:srgbClr val="FFFF00"/>
                </a:highlight>
              </a:rPr>
              <a:t>. Let's explore:</a:t>
            </a:r>
          </a:p>
          <a:p>
            <a:endParaRPr lang="en-GB" sz="1400" dirty="0"/>
          </a:p>
          <a:p>
            <a:r>
              <a:rPr lang="en-GB" sz="1400" b="1" i="1" u="sng" dirty="0"/>
              <a:t>Usage of Office Software:</a:t>
            </a:r>
          </a:p>
          <a:p>
            <a:endParaRPr lang="en-GB" sz="1400" dirty="0"/>
          </a:p>
          <a:p>
            <a:r>
              <a:rPr lang="en-GB" sz="1400" dirty="0"/>
              <a:t>Utilized office software products for creating documents, spreadsheets, and presentations.</a:t>
            </a:r>
          </a:p>
          <a:p>
            <a:r>
              <a:rPr lang="en-GB" sz="1400" dirty="0"/>
              <a:t>Explored the features and capabilities of tools like Microsoft Office, Google Workspace, or other office suites.</a:t>
            </a:r>
          </a:p>
          <a:p>
            <a:endParaRPr lang="en-GB" sz="1400" dirty="0"/>
          </a:p>
          <a:p>
            <a:r>
              <a:rPr lang="en-GB" sz="1400" b="1" i="1" u="sng" dirty="0"/>
              <a:t>Productivity and Collaboration:</a:t>
            </a:r>
          </a:p>
          <a:p>
            <a:endParaRPr lang="en-GB" sz="1400" b="1" i="1" u="sng" dirty="0"/>
          </a:p>
          <a:p>
            <a:r>
              <a:rPr lang="en-GB" sz="1400" dirty="0"/>
              <a:t>Leveraged office software to enhance productivity and streamline collaborative efforts.</a:t>
            </a:r>
          </a:p>
          <a:p>
            <a:r>
              <a:rPr lang="en-GB" sz="1400" dirty="0"/>
              <a:t>Explored collaborative features such as real-time editing, commenting, and version control.</a:t>
            </a:r>
          </a:p>
          <a:p>
            <a:endParaRPr lang="en-GB" sz="1400" dirty="0"/>
          </a:p>
          <a:p>
            <a:r>
              <a:rPr lang="en-GB" sz="1400" dirty="0"/>
              <a:t>This journey through office software has transformed the way I approach tasks, fostering productivity and collaboration. Ready to uncover more digital insights? Let's venture into the next phase of our exploration!</a:t>
            </a:r>
          </a:p>
          <a:p>
            <a:endParaRPr lang="en-GB" dirty="0"/>
          </a:p>
        </p:txBody>
      </p:sp>
    </p:spTree>
    <p:extLst>
      <p:ext uri="{BB962C8B-B14F-4D97-AF65-F5344CB8AC3E}">
        <p14:creationId xmlns:p14="http://schemas.microsoft.com/office/powerpoint/2010/main" val="3239401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7" name="Rectangle 16">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781F914-4291-4C8C-A243-2C99A9B7A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3918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7780E-6D61-3087-01CF-6F8904F5D0E4}"/>
              </a:ext>
            </a:extLst>
          </p:cNvPr>
          <p:cNvSpPr>
            <a:spLocks noGrp="1"/>
          </p:cNvSpPr>
          <p:nvPr>
            <p:ph type="title"/>
          </p:nvPr>
        </p:nvSpPr>
        <p:spPr>
          <a:xfrm>
            <a:off x="481007" y="4134848"/>
            <a:ext cx="10384741" cy="2006220"/>
          </a:xfrm>
        </p:spPr>
        <p:txBody>
          <a:bodyPr vert="horz" lIns="91440" tIns="45720" rIns="91440" bIns="45720" rtlCol="0" anchor="ctr">
            <a:normAutofit/>
          </a:bodyPr>
          <a:lstStyle/>
          <a:p>
            <a:pPr>
              <a:lnSpc>
                <a:spcPct val="90000"/>
              </a:lnSpc>
            </a:pPr>
            <a:r>
              <a:rPr lang="en-US"/>
              <a:t>Emails and Other Communication Tools</a:t>
            </a:r>
          </a:p>
        </p:txBody>
      </p:sp>
      <p:pic>
        <p:nvPicPr>
          <p:cNvPr id="4" name="Content Placeholder 3" descr="A line icons of envelopes&#10;&#10;Description automatically generated">
            <a:extLst>
              <a:ext uri="{FF2B5EF4-FFF2-40B4-BE49-F238E27FC236}">
                <a16:creationId xmlns:a16="http://schemas.microsoft.com/office/drawing/2014/main" id="{7CB097DC-DD99-DCDC-5E58-62BD648AD904}"/>
              </a:ext>
            </a:extLst>
          </p:cNvPr>
          <p:cNvPicPr>
            <a:picLocks noGrp="1" noChangeAspect="1"/>
          </p:cNvPicPr>
          <p:nvPr>
            <p:ph idx="1"/>
          </p:nvPr>
        </p:nvPicPr>
        <p:blipFill rotWithShape="1">
          <a:blip r:embed="rId2">
            <a:alphaModFix/>
          </a:blip>
          <a:srcRect t="18367" b="13874"/>
          <a:stretch/>
        </p:blipFill>
        <p:spPr>
          <a:xfrm>
            <a:off x="7209183" y="504615"/>
            <a:ext cx="4500217" cy="3421602"/>
          </a:xfrm>
          <a:prstGeom prst="rect">
            <a:avLst/>
          </a:prstGeom>
        </p:spPr>
      </p:pic>
      <p:cxnSp>
        <p:nvCxnSpPr>
          <p:cNvPr id="21" name="Straight Connector 20">
            <a:extLst>
              <a:ext uri="{FF2B5EF4-FFF2-40B4-BE49-F238E27FC236}">
                <a16:creationId xmlns:a16="http://schemas.microsoft.com/office/drawing/2014/main" id="{5E91908B-36DE-4AF0-AF4E-86345ACAE2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2253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82E68B33-6C60-44D4-9A86-78F338A4A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8E8317A1-6928-7F18-F8F1-4669FB46B3A5}"/>
              </a:ext>
            </a:extLst>
          </p:cNvPr>
          <p:cNvSpPr txBox="1"/>
          <p:nvPr/>
        </p:nvSpPr>
        <p:spPr>
          <a:xfrm>
            <a:off x="479414" y="691395"/>
            <a:ext cx="6570743" cy="3385542"/>
          </a:xfrm>
          <a:prstGeom prst="rect">
            <a:avLst/>
          </a:prstGeom>
          <a:noFill/>
        </p:spPr>
        <p:txBody>
          <a:bodyPr wrap="square">
            <a:spAutoFit/>
          </a:bodyPr>
          <a:lstStyle/>
          <a:p>
            <a:r>
              <a:rPr lang="en-GB" sz="1400" dirty="0"/>
              <a:t>In this module, I dived into the realm of digital communication, exploring emails and other tools</a:t>
            </a:r>
            <a:r>
              <a:rPr lang="en-GB" sz="1400" b="1" i="1" u="sng" dirty="0">
                <a:highlight>
                  <a:srgbClr val="FFFF00"/>
                </a:highlight>
              </a:rPr>
              <a:t>. Let's uncover the details:</a:t>
            </a:r>
          </a:p>
          <a:p>
            <a:endParaRPr lang="en-GB" sz="1400" b="1" i="1" u="sng" dirty="0">
              <a:highlight>
                <a:srgbClr val="FFFF00"/>
              </a:highlight>
            </a:endParaRPr>
          </a:p>
          <a:p>
            <a:r>
              <a:rPr lang="en-GB" sz="1400" b="1" i="1" u="sng" dirty="0"/>
              <a:t>Effective Email Communication:</a:t>
            </a:r>
          </a:p>
          <a:p>
            <a:r>
              <a:rPr lang="en-GB" sz="1400" dirty="0"/>
              <a:t>Mastered the art of crafting professional and impactful emails.</a:t>
            </a:r>
          </a:p>
          <a:p>
            <a:r>
              <a:rPr lang="en-GB" sz="1400" dirty="0"/>
              <a:t>Explored strategies for effective communication, including appropriate tone and formatting.</a:t>
            </a:r>
          </a:p>
          <a:p>
            <a:r>
              <a:rPr lang="en-GB" sz="1400" b="1" i="1" u="sng" dirty="0"/>
              <a:t>Other Communication Tools:</a:t>
            </a:r>
          </a:p>
          <a:p>
            <a:r>
              <a:rPr lang="en-GB" sz="1400" dirty="0"/>
              <a:t>Delved into a variety of communication tools such as SharePoint, Skype for Business, MS Teams.</a:t>
            </a:r>
          </a:p>
          <a:p>
            <a:r>
              <a:rPr lang="en-GB" sz="1400" dirty="0"/>
              <a:t>Explored their functionalities for seamless collaboration, meetings, and project management.</a:t>
            </a:r>
          </a:p>
          <a:p>
            <a:r>
              <a:rPr lang="en-GB" sz="1400" dirty="0"/>
              <a:t>This exploration of communication tools has broadened my digital communication repertoire. Ready for more? Let's proceed to the next stage of our digital journey!</a:t>
            </a:r>
          </a:p>
          <a:p>
            <a:endParaRPr lang="en-GB" dirty="0"/>
          </a:p>
        </p:txBody>
      </p:sp>
    </p:spTree>
    <p:extLst>
      <p:ext uri="{BB962C8B-B14F-4D97-AF65-F5344CB8AC3E}">
        <p14:creationId xmlns:p14="http://schemas.microsoft.com/office/powerpoint/2010/main" val="3263742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FDB6B-DA10-7916-6DAC-02A4FFC8FFAD}"/>
              </a:ext>
            </a:extLst>
          </p:cNvPr>
          <p:cNvSpPr>
            <a:spLocks noGrp="1"/>
          </p:cNvSpPr>
          <p:nvPr>
            <p:ph type="title"/>
          </p:nvPr>
        </p:nvSpPr>
        <p:spPr>
          <a:xfrm>
            <a:off x="482601" y="721946"/>
            <a:ext cx="10813250" cy="1022100"/>
          </a:xfrm>
        </p:spPr>
        <p:txBody>
          <a:bodyPr>
            <a:normAutofit/>
          </a:bodyPr>
          <a:lstStyle/>
          <a:p>
            <a:pPr>
              <a:lnSpc>
                <a:spcPct val="90000"/>
              </a:lnSpc>
            </a:pPr>
            <a:r>
              <a:rPr lang="en-GB"/>
              <a:t> Online Collaboration Tools</a:t>
            </a:r>
          </a:p>
        </p:txBody>
      </p:sp>
      <p:cxnSp>
        <p:nvCxnSpPr>
          <p:cNvPr id="27" name="Straight Connector 26">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A14439A6-CF52-2750-9936-C40BE61DB8D4}"/>
              </a:ext>
            </a:extLst>
          </p:cNvPr>
          <p:cNvPicPr>
            <a:picLocks noChangeAspect="1"/>
          </p:cNvPicPr>
          <p:nvPr/>
        </p:nvPicPr>
        <p:blipFill rotWithShape="1">
          <a:blip r:embed="rId2">
            <a:alphaModFix/>
          </a:blip>
          <a:srcRect l="15183" r="13049" b="-2"/>
          <a:stretch/>
        </p:blipFill>
        <p:spPr>
          <a:xfrm>
            <a:off x="166462" y="2020533"/>
            <a:ext cx="5153476" cy="4374624"/>
          </a:xfrm>
          <a:prstGeom prst="rect">
            <a:avLst/>
          </a:prstGeom>
        </p:spPr>
      </p:pic>
      <p:cxnSp>
        <p:nvCxnSpPr>
          <p:cNvPr id="28" name="Straight Connector 27">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F8F72B06-14B5-614A-EEC5-F25A23128156}"/>
              </a:ext>
            </a:extLst>
          </p:cNvPr>
          <p:cNvSpPr txBox="1"/>
          <p:nvPr/>
        </p:nvSpPr>
        <p:spPr>
          <a:xfrm>
            <a:off x="5502521" y="1966498"/>
            <a:ext cx="6689479" cy="4185761"/>
          </a:xfrm>
          <a:prstGeom prst="rect">
            <a:avLst/>
          </a:prstGeom>
          <a:noFill/>
        </p:spPr>
        <p:txBody>
          <a:bodyPr wrap="square">
            <a:spAutoFit/>
          </a:bodyPr>
          <a:lstStyle/>
          <a:p>
            <a:r>
              <a:rPr lang="en-GB" sz="1400" dirty="0"/>
              <a:t>This segment of the module focused on the powerful trio of SharePoint, Skype for Business, and MS Teams. </a:t>
            </a:r>
            <a:r>
              <a:rPr lang="en-GB" sz="1400" dirty="0">
                <a:highlight>
                  <a:srgbClr val="FFFF00"/>
                </a:highlight>
              </a:rPr>
              <a:t>Let's dive into the specifics:</a:t>
            </a:r>
          </a:p>
          <a:p>
            <a:endParaRPr lang="en-GB" sz="1400" dirty="0"/>
          </a:p>
          <a:p>
            <a:r>
              <a:rPr lang="en-GB" sz="1400" b="1" i="1" dirty="0"/>
              <a:t>SharePoint:</a:t>
            </a:r>
            <a:endParaRPr lang="en-GB" sz="1400" dirty="0"/>
          </a:p>
          <a:p>
            <a:r>
              <a:rPr lang="en-GB" sz="1400" dirty="0"/>
              <a:t>Explored SharePoint for efficient document management and collaboration.</a:t>
            </a:r>
          </a:p>
          <a:p>
            <a:r>
              <a:rPr lang="en-GB" sz="1400" dirty="0"/>
              <a:t>Utilized features like file sharing, version control, and collaborative workflows.</a:t>
            </a:r>
          </a:p>
          <a:p>
            <a:endParaRPr lang="en-GB" sz="1400" dirty="0"/>
          </a:p>
          <a:p>
            <a:r>
              <a:rPr lang="en-GB" sz="1400" b="1" i="1" u="sng" dirty="0"/>
              <a:t>Skype for Business:</a:t>
            </a:r>
          </a:p>
          <a:p>
            <a:r>
              <a:rPr lang="en-GB" sz="1400" dirty="0"/>
              <a:t>Leveraged Skype for Business for real-time communication and online meetings.</a:t>
            </a:r>
          </a:p>
          <a:p>
            <a:r>
              <a:rPr lang="en-GB" sz="1400" dirty="0"/>
              <a:t>Explored functionalities like instant messaging, video conferencing, and screen sharing.</a:t>
            </a:r>
          </a:p>
          <a:p>
            <a:r>
              <a:rPr lang="en-GB" sz="1400" b="1" i="1" u="sng" dirty="0"/>
              <a:t>MS Teams:</a:t>
            </a:r>
          </a:p>
          <a:p>
            <a:r>
              <a:rPr lang="en-GB" sz="1400" dirty="0"/>
              <a:t>Navigated the collaborative landscape of MS Teams for team communication and project management.</a:t>
            </a:r>
          </a:p>
          <a:p>
            <a:r>
              <a:rPr lang="en-GB" sz="1400" dirty="0"/>
              <a:t>Utilized features such as channels, chats, meetings, and document collaboration.</a:t>
            </a:r>
          </a:p>
          <a:p>
            <a:endParaRPr lang="en-GB" sz="1400" dirty="0"/>
          </a:p>
          <a:p>
            <a:r>
              <a:rPr lang="en-GB" sz="1400" dirty="0"/>
              <a:t>This exploration of online collaboration tools has enhanced my ability to work seamlessly in a digital team environment. Ready for the next digital chapter? </a:t>
            </a:r>
            <a:r>
              <a:rPr lang="en-GB" sz="1400" dirty="0">
                <a:highlight>
                  <a:srgbClr val="FFFF00"/>
                </a:highlight>
              </a:rPr>
              <a:t>Let's continue our journey!</a:t>
            </a:r>
            <a:endParaRPr lang="en-GB" dirty="0">
              <a:highlight>
                <a:srgbClr val="FFFF00"/>
              </a:highlight>
            </a:endParaRPr>
          </a:p>
        </p:txBody>
      </p:sp>
    </p:spTree>
    <p:extLst>
      <p:ext uri="{BB962C8B-B14F-4D97-AF65-F5344CB8AC3E}">
        <p14:creationId xmlns:p14="http://schemas.microsoft.com/office/powerpoint/2010/main" val="373033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5" name="Rectangle 14">
            <a:extLst>
              <a:ext uri="{FF2B5EF4-FFF2-40B4-BE49-F238E27FC236}">
                <a16:creationId xmlns:a16="http://schemas.microsoft.com/office/drawing/2014/main" id="{35F60170-91B4-45F0-B88B-9C07AEC46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2F8D5-9376-4BC1-1F43-795C4BBB248C}"/>
              </a:ext>
            </a:extLst>
          </p:cNvPr>
          <p:cNvSpPr>
            <a:spLocks noGrp="1"/>
          </p:cNvSpPr>
          <p:nvPr>
            <p:ph type="title"/>
          </p:nvPr>
        </p:nvSpPr>
        <p:spPr>
          <a:xfrm>
            <a:off x="7703059" y="489855"/>
            <a:ext cx="3964384" cy="1379206"/>
          </a:xfrm>
        </p:spPr>
        <p:txBody>
          <a:bodyPr vert="horz" lIns="91440" tIns="45720" rIns="91440" bIns="45720" rtlCol="0" anchor="b">
            <a:normAutofit fontScale="90000"/>
          </a:bodyPr>
          <a:lstStyle/>
          <a:p>
            <a:pPr>
              <a:lnSpc>
                <a:spcPct val="90000"/>
              </a:lnSpc>
            </a:pPr>
            <a:r>
              <a:rPr lang="en-US" sz="3600" dirty="0"/>
              <a:t>Data Storage, Security, and Compliance </a:t>
            </a:r>
          </a:p>
        </p:txBody>
      </p:sp>
      <p:cxnSp>
        <p:nvCxnSpPr>
          <p:cNvPr id="17" name="Straight Connector 16">
            <a:extLst>
              <a:ext uri="{FF2B5EF4-FFF2-40B4-BE49-F238E27FC236}">
                <a16:creationId xmlns:a16="http://schemas.microsoft.com/office/drawing/2014/main" id="{82A1AB15-495E-4EE0-98F0-89DD89CD14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834E1AF3-8EC1-F851-8463-7CEF5DA4381D}"/>
              </a:ext>
            </a:extLst>
          </p:cNvPr>
          <p:cNvPicPr>
            <a:picLocks noGrp="1" noChangeAspect="1"/>
          </p:cNvPicPr>
          <p:nvPr>
            <p:ph idx="1"/>
          </p:nvPr>
        </p:nvPicPr>
        <p:blipFill>
          <a:blip r:embed="rId2">
            <a:alphaModFix/>
          </a:blip>
          <a:stretch>
            <a:fillRect/>
          </a:stretch>
        </p:blipFill>
        <p:spPr>
          <a:xfrm>
            <a:off x="6609854" y="1826523"/>
            <a:ext cx="5019817" cy="3371518"/>
          </a:xfrm>
          <a:prstGeom prst="rect">
            <a:avLst/>
          </a:prstGeom>
        </p:spPr>
      </p:pic>
      <p:cxnSp>
        <p:nvCxnSpPr>
          <p:cNvPr id="19" name="Straight Connector 18">
            <a:extLst>
              <a:ext uri="{FF2B5EF4-FFF2-40B4-BE49-F238E27FC236}">
                <a16:creationId xmlns:a16="http://schemas.microsoft.com/office/drawing/2014/main" id="{74EEBF2A-B7AF-4EC9-B6F7-BF425E70A0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2042BD77-D8EF-1BB4-866B-DA42F486CC17}"/>
              </a:ext>
            </a:extLst>
          </p:cNvPr>
          <p:cNvSpPr txBox="1"/>
          <p:nvPr/>
        </p:nvSpPr>
        <p:spPr>
          <a:xfrm>
            <a:off x="-37772" y="708029"/>
            <a:ext cx="7074952" cy="4893647"/>
          </a:xfrm>
          <a:prstGeom prst="rect">
            <a:avLst/>
          </a:prstGeom>
          <a:noFill/>
        </p:spPr>
        <p:txBody>
          <a:bodyPr wrap="square">
            <a:spAutoFit/>
          </a:bodyPr>
          <a:lstStyle/>
          <a:p>
            <a:endParaRPr lang="en-GB" dirty="0"/>
          </a:p>
          <a:p>
            <a:r>
              <a:rPr lang="en-GB" sz="1400" dirty="0"/>
              <a:t>This module delved into the critical aspects of data storage, security, and compliance. </a:t>
            </a:r>
            <a:r>
              <a:rPr lang="en-GB" sz="1400" b="1" i="1" dirty="0">
                <a:highlight>
                  <a:srgbClr val="FFFF00"/>
                </a:highlight>
              </a:rPr>
              <a:t>Let's explore the key takeaways:</a:t>
            </a:r>
          </a:p>
          <a:p>
            <a:endParaRPr lang="en-GB" sz="1400" b="1" i="1" dirty="0">
              <a:highlight>
                <a:srgbClr val="FFFF00"/>
              </a:highlight>
            </a:endParaRPr>
          </a:p>
          <a:p>
            <a:r>
              <a:rPr lang="en-GB" sz="1400" b="1" i="1" u="sng" dirty="0"/>
              <a:t>Data Storage:</a:t>
            </a:r>
            <a:endParaRPr lang="en-GB" sz="1400" dirty="0"/>
          </a:p>
          <a:p>
            <a:r>
              <a:rPr lang="en-GB" sz="1400" dirty="0"/>
              <a:t>Explored different methods of data storage, including cloud storage and traditional storage solutions.</a:t>
            </a:r>
          </a:p>
          <a:p>
            <a:r>
              <a:rPr lang="en-GB" sz="1400" dirty="0"/>
              <a:t>Learned about data organization, backup strategies, and optimizing storage space.</a:t>
            </a:r>
          </a:p>
          <a:p>
            <a:endParaRPr lang="en-GB" sz="1400" dirty="0"/>
          </a:p>
          <a:p>
            <a:r>
              <a:rPr lang="en-GB" sz="1400" b="1" i="1" u="sng" dirty="0"/>
              <a:t>Security Measures:</a:t>
            </a:r>
          </a:p>
          <a:p>
            <a:r>
              <a:rPr lang="en-GB" sz="1400" dirty="0"/>
              <a:t>Delved into cybersecurity measures to protect digital assets and sensitive information.</a:t>
            </a:r>
          </a:p>
          <a:p>
            <a:r>
              <a:rPr lang="en-GB" sz="1400" dirty="0"/>
              <a:t>Explored encryption, firewalls, and other security protocols to safeguard against cyber threats.</a:t>
            </a:r>
          </a:p>
          <a:p>
            <a:endParaRPr lang="en-GB" sz="1400" dirty="0"/>
          </a:p>
          <a:p>
            <a:r>
              <a:rPr lang="en-GB" sz="1400" b="1" i="1" u="sng" dirty="0"/>
              <a:t>Compliance Standards:</a:t>
            </a:r>
            <a:endParaRPr lang="en-GB" sz="1400" dirty="0"/>
          </a:p>
          <a:p>
            <a:r>
              <a:rPr lang="en-GB" sz="1400" dirty="0"/>
              <a:t>Explored industry-specific and general compliance standards related to data protection.</a:t>
            </a:r>
          </a:p>
          <a:p>
            <a:r>
              <a:rPr lang="en-GB" sz="1400" dirty="0"/>
              <a:t>Learned about the importance of adhering to regulations to ensure ethical and legal practices.</a:t>
            </a:r>
          </a:p>
          <a:p>
            <a:endParaRPr lang="en-GB" sz="1400" dirty="0"/>
          </a:p>
          <a:p>
            <a:r>
              <a:rPr lang="en-GB" sz="1400" dirty="0"/>
              <a:t>This exploration of data storage, security, and compliance has enhanced my understanding of safeguarding digital assets in an ever-evolving digital landscape. Ready for the next chapter</a:t>
            </a:r>
            <a:r>
              <a:rPr lang="en-GB" sz="1400" b="1" i="1" dirty="0">
                <a:highlight>
                  <a:srgbClr val="FFFF00"/>
                </a:highlight>
              </a:rPr>
              <a:t>? Let's continue our digital journey!</a:t>
            </a:r>
          </a:p>
        </p:txBody>
      </p:sp>
    </p:spTree>
    <p:extLst>
      <p:ext uri="{BB962C8B-B14F-4D97-AF65-F5344CB8AC3E}">
        <p14:creationId xmlns:p14="http://schemas.microsoft.com/office/powerpoint/2010/main" val="770699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46BC7F-DE26-A8A0-6158-B6DE285CCB74}"/>
              </a:ext>
            </a:extLst>
          </p:cNvPr>
          <p:cNvSpPr>
            <a:spLocks noGrp="1"/>
          </p:cNvSpPr>
          <p:nvPr>
            <p:ph type="title"/>
          </p:nvPr>
        </p:nvSpPr>
        <p:spPr>
          <a:xfrm>
            <a:off x="6508850" y="489855"/>
            <a:ext cx="5003787" cy="1148100"/>
          </a:xfrm>
        </p:spPr>
        <p:txBody>
          <a:bodyPr>
            <a:normAutofit fontScale="90000"/>
          </a:bodyPr>
          <a:lstStyle/>
          <a:p>
            <a:pPr>
              <a:lnSpc>
                <a:spcPct val="90000"/>
              </a:lnSpc>
            </a:pPr>
            <a:r>
              <a:rPr lang="en-GB" sz="5100" dirty="0"/>
              <a:t>Latest Trends in Digital Technology</a:t>
            </a:r>
          </a:p>
        </p:txBody>
      </p:sp>
      <p:cxnSp>
        <p:nvCxnSpPr>
          <p:cNvPr id="13" name="Straight Connector 12">
            <a:extLst>
              <a:ext uri="{FF2B5EF4-FFF2-40B4-BE49-F238E27FC236}">
                <a16:creationId xmlns:a16="http://schemas.microsoft.com/office/drawing/2014/main" id="{5971AF9D-C565-4DF8-BDC9-EE1451B02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BAA60316-81AF-952C-FFD9-2DA44D052FD0}"/>
              </a:ext>
            </a:extLst>
          </p:cNvPr>
          <p:cNvPicPr>
            <a:picLocks noChangeAspect="1"/>
          </p:cNvPicPr>
          <p:nvPr/>
        </p:nvPicPr>
        <p:blipFill>
          <a:blip r:embed="rId2">
            <a:alphaModFix/>
          </a:blip>
          <a:stretch>
            <a:fillRect/>
          </a:stretch>
        </p:blipFill>
        <p:spPr>
          <a:xfrm>
            <a:off x="139879" y="1092691"/>
            <a:ext cx="5003787" cy="4599593"/>
          </a:xfrm>
          <a:prstGeom prst="rect">
            <a:avLst/>
          </a:prstGeom>
        </p:spPr>
      </p:pic>
      <p:cxnSp>
        <p:nvCxnSpPr>
          <p:cNvPr id="15" name="Straight Connector 14">
            <a:extLst>
              <a:ext uri="{FF2B5EF4-FFF2-40B4-BE49-F238E27FC236}">
                <a16:creationId xmlns:a16="http://schemas.microsoft.com/office/drawing/2014/main" id="{E1661F5C-3018-4F57-B263-B9267D4DEE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AE2B681A-6057-A234-C24D-4164128CD4B9}"/>
              </a:ext>
            </a:extLst>
          </p:cNvPr>
          <p:cNvSpPr txBox="1"/>
          <p:nvPr/>
        </p:nvSpPr>
        <p:spPr>
          <a:xfrm>
            <a:off x="5112999" y="1675884"/>
            <a:ext cx="7079001" cy="5109091"/>
          </a:xfrm>
          <a:prstGeom prst="rect">
            <a:avLst/>
          </a:prstGeom>
          <a:noFill/>
        </p:spPr>
        <p:txBody>
          <a:bodyPr wrap="square">
            <a:spAutoFit/>
          </a:bodyPr>
          <a:lstStyle/>
          <a:p>
            <a:r>
              <a:rPr lang="en-GB" sz="1400" dirty="0"/>
              <a:t>In this module, I explored the cutting-edge trends shaping the digital technology landscape. Let's uncover the latest trends:</a:t>
            </a:r>
          </a:p>
          <a:p>
            <a:endParaRPr lang="en-GB" sz="1400" dirty="0"/>
          </a:p>
          <a:p>
            <a:r>
              <a:rPr lang="en-GB" sz="1400" b="1" i="1" u="sng" dirty="0"/>
              <a:t>Emerging Technologies:</a:t>
            </a:r>
            <a:endParaRPr lang="en-GB" sz="1400" dirty="0"/>
          </a:p>
          <a:p>
            <a:r>
              <a:rPr lang="en-GB" sz="1400" dirty="0"/>
              <a:t>Explored emerging technologies such as artificial intelligence, machine learning, and the Internet of Things (IoT).</a:t>
            </a:r>
          </a:p>
          <a:p>
            <a:r>
              <a:rPr lang="en-GB" sz="1400" dirty="0"/>
              <a:t>Investigated how these technologies are transforming industries and daily life.</a:t>
            </a:r>
          </a:p>
          <a:p>
            <a:r>
              <a:rPr lang="en-GB" sz="1400" b="1" i="1" u="sng" dirty="0"/>
              <a:t>Digital Transformation:</a:t>
            </a:r>
            <a:endParaRPr lang="en-GB" sz="1400" dirty="0"/>
          </a:p>
          <a:p>
            <a:r>
              <a:rPr lang="en-GB" sz="1400" dirty="0"/>
              <a:t>Discussed the concept of digital transformation and its impact on businesses and organizations.</a:t>
            </a:r>
          </a:p>
          <a:p>
            <a:r>
              <a:rPr lang="en-GB" sz="1400" dirty="0"/>
              <a:t>Explored strategies for successfully navigating the digital transformation journey.</a:t>
            </a:r>
          </a:p>
          <a:p>
            <a:r>
              <a:rPr lang="en-GB" sz="1400" b="1" i="1" u="sng" dirty="0"/>
              <a:t>User Experience (UX) Design:</a:t>
            </a:r>
            <a:endParaRPr lang="en-GB" sz="1400" dirty="0"/>
          </a:p>
          <a:p>
            <a:r>
              <a:rPr lang="en-GB" sz="1400" dirty="0"/>
              <a:t>Delved into the importance of UX design in creating seamless and user-friendly digital experiences.</a:t>
            </a:r>
          </a:p>
          <a:p>
            <a:r>
              <a:rPr lang="en-GB" sz="1400" dirty="0"/>
              <a:t>Explored trends in UX design and its role in enhancing customer satisfaction.</a:t>
            </a:r>
          </a:p>
          <a:p>
            <a:r>
              <a:rPr lang="en-GB" sz="1400" b="1" i="1" u="sng" dirty="0"/>
              <a:t>Cybersecurity Trends:</a:t>
            </a:r>
            <a:endParaRPr lang="en-GB" sz="1400" dirty="0"/>
          </a:p>
          <a:p>
            <a:r>
              <a:rPr lang="en-GB" sz="1400" dirty="0"/>
              <a:t>Stayed updated on the latest trends in cybersecurity to address evolving cyber threats.</a:t>
            </a:r>
          </a:p>
          <a:p>
            <a:r>
              <a:rPr lang="en-GB" sz="1400" dirty="0"/>
              <a:t>Explored innovations in cybersecurity practices and technologies.</a:t>
            </a:r>
          </a:p>
          <a:p>
            <a:endParaRPr lang="en-GB" sz="1400" dirty="0"/>
          </a:p>
          <a:p>
            <a:r>
              <a:rPr lang="en-GB" sz="1400" dirty="0"/>
              <a:t>This exploration of the latest trends has provided valuable insights into the dynamic nature of digital technology. Ready to stay ahead in the digital realm</a:t>
            </a:r>
            <a:r>
              <a:rPr lang="en-GB" sz="1400" dirty="0">
                <a:highlight>
                  <a:srgbClr val="FFFF00"/>
                </a:highlight>
              </a:rPr>
              <a:t>? </a:t>
            </a:r>
            <a:r>
              <a:rPr lang="en-GB" sz="1400" b="1" i="1" u="sng" dirty="0">
                <a:highlight>
                  <a:srgbClr val="FFFF00"/>
                </a:highlight>
              </a:rPr>
              <a:t>Let's embrace the future together!</a:t>
            </a:r>
          </a:p>
          <a:p>
            <a:endParaRPr lang="en-GB" b="1" dirty="0"/>
          </a:p>
        </p:txBody>
      </p:sp>
    </p:spTree>
    <p:extLst>
      <p:ext uri="{BB962C8B-B14F-4D97-AF65-F5344CB8AC3E}">
        <p14:creationId xmlns:p14="http://schemas.microsoft.com/office/powerpoint/2010/main" val="666528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0CF9BB0-BB2B-3596-68ED-F914237B8121}"/>
              </a:ext>
            </a:extLst>
          </p:cNvPr>
          <p:cNvSpPr>
            <a:spLocks noGrp="1"/>
          </p:cNvSpPr>
          <p:nvPr>
            <p:ph type="title"/>
          </p:nvPr>
        </p:nvSpPr>
        <p:spPr>
          <a:xfrm>
            <a:off x="482601" y="976152"/>
            <a:ext cx="5613399" cy="1772513"/>
          </a:xfrm>
        </p:spPr>
        <p:txBody>
          <a:bodyPr anchor="ctr">
            <a:normAutofit/>
          </a:bodyPr>
          <a:lstStyle/>
          <a:p>
            <a:pPr>
              <a:lnSpc>
                <a:spcPct val="90000"/>
              </a:lnSpc>
            </a:pPr>
            <a:r>
              <a:rPr lang="en-GB" sz="6100"/>
              <a:t>Courses Undertaken</a:t>
            </a:r>
          </a:p>
        </p:txBody>
      </p:sp>
      <p:cxnSp>
        <p:nvCxnSpPr>
          <p:cNvPr id="102" name="Straight Connector 101">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Content Placeholder 2">
            <a:extLst>
              <a:ext uri="{FF2B5EF4-FFF2-40B4-BE49-F238E27FC236}">
                <a16:creationId xmlns:a16="http://schemas.microsoft.com/office/drawing/2014/main" id="{658C2CC0-A617-967A-5046-E191C8F6051E}"/>
              </a:ext>
            </a:extLst>
          </p:cNvPr>
          <p:cNvSpPr>
            <a:spLocks noGrp="1"/>
          </p:cNvSpPr>
          <p:nvPr>
            <p:ph idx="1"/>
          </p:nvPr>
        </p:nvSpPr>
        <p:spPr>
          <a:xfrm>
            <a:off x="6270934" y="1254329"/>
            <a:ext cx="4715934" cy="1532274"/>
          </a:xfrm>
        </p:spPr>
        <p:txBody>
          <a:bodyPr anchor="ctr">
            <a:normAutofit fontScale="25000" lnSpcReduction="20000"/>
          </a:bodyPr>
          <a:lstStyle/>
          <a:p>
            <a:pPr>
              <a:lnSpc>
                <a:spcPct val="90000"/>
              </a:lnSpc>
            </a:pPr>
            <a:r>
              <a:rPr lang="en-GB" sz="7200" dirty="0"/>
              <a:t> </a:t>
            </a:r>
            <a:r>
              <a:rPr lang="en-GB" sz="7200" i="1" dirty="0"/>
              <a:t>Communicating Using Email</a:t>
            </a:r>
          </a:p>
          <a:p>
            <a:pPr>
              <a:lnSpc>
                <a:spcPct val="90000"/>
              </a:lnSpc>
            </a:pPr>
            <a:r>
              <a:rPr lang="en-GB" sz="7200" i="1" dirty="0"/>
              <a:t>Creating a Promotional Flyer</a:t>
            </a:r>
          </a:p>
          <a:p>
            <a:pPr>
              <a:lnSpc>
                <a:spcPct val="90000"/>
              </a:lnSpc>
            </a:pPr>
            <a:r>
              <a:rPr lang="en-GB" sz="7200" i="1" dirty="0"/>
              <a:t> Creating and Safeguarding Passwords</a:t>
            </a:r>
          </a:p>
          <a:p>
            <a:pPr>
              <a:lnSpc>
                <a:spcPct val="90000"/>
              </a:lnSpc>
            </a:pPr>
            <a:r>
              <a:rPr lang="en-GB" sz="7200" i="1" dirty="0"/>
              <a:t> Avoiding Online Scams</a:t>
            </a:r>
          </a:p>
          <a:p>
            <a:pPr>
              <a:lnSpc>
                <a:spcPct val="90000"/>
              </a:lnSpc>
            </a:pPr>
            <a:r>
              <a:rPr lang="en-GB" sz="7200" i="1" dirty="0"/>
              <a:t> Learning Working with Computers</a:t>
            </a:r>
          </a:p>
          <a:p>
            <a:pPr>
              <a:lnSpc>
                <a:spcPct val="90000"/>
              </a:lnSpc>
            </a:pPr>
            <a:endParaRPr lang="en-GB" sz="500" dirty="0"/>
          </a:p>
          <a:p>
            <a:pPr>
              <a:lnSpc>
                <a:spcPct val="90000"/>
              </a:lnSpc>
            </a:pPr>
            <a:endParaRPr lang="en-GB" sz="500" dirty="0"/>
          </a:p>
          <a:p>
            <a:pPr>
              <a:lnSpc>
                <a:spcPct val="90000"/>
              </a:lnSpc>
            </a:pPr>
            <a:endParaRPr lang="en-GB" sz="500" dirty="0"/>
          </a:p>
          <a:p>
            <a:pPr>
              <a:lnSpc>
                <a:spcPct val="90000"/>
              </a:lnSpc>
            </a:pPr>
            <a:endParaRPr lang="en-GB" sz="500" dirty="0"/>
          </a:p>
          <a:p>
            <a:pPr>
              <a:lnSpc>
                <a:spcPct val="90000"/>
              </a:lnSpc>
            </a:pPr>
            <a:endParaRPr lang="en-GB" sz="500" dirty="0"/>
          </a:p>
          <a:p>
            <a:pPr>
              <a:lnSpc>
                <a:spcPct val="90000"/>
              </a:lnSpc>
            </a:pPr>
            <a:r>
              <a:rPr lang="en-GB" sz="500" dirty="0"/>
              <a:t>Let's break it down.</a:t>
            </a:r>
          </a:p>
          <a:p>
            <a:pPr>
              <a:lnSpc>
                <a:spcPct val="90000"/>
              </a:lnSpc>
            </a:pPr>
            <a:endParaRPr lang="en-GB" sz="500" dirty="0"/>
          </a:p>
        </p:txBody>
      </p:sp>
      <p:sp>
        <p:nvSpPr>
          <p:cNvPr id="104" name="Rectangle 103">
            <a:extLst>
              <a:ext uri="{FF2B5EF4-FFF2-40B4-BE49-F238E27FC236}">
                <a16:creationId xmlns:a16="http://schemas.microsoft.com/office/drawing/2014/main" id="{8AFFCFA6-F501-4B1B-8EF3-0A51D0F77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2927936"/>
            <a:ext cx="11147071" cy="342001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6" name="Straight Connector 105">
            <a:extLst>
              <a:ext uri="{FF2B5EF4-FFF2-40B4-BE49-F238E27FC236}">
                <a16:creationId xmlns:a16="http://schemas.microsoft.com/office/drawing/2014/main" id="{4105C5B1-BB24-4A5C-87B3-3B75CD2594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40693"/>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Picture 4">
            <a:extLst>
              <a:ext uri="{FF2B5EF4-FFF2-40B4-BE49-F238E27FC236}">
                <a16:creationId xmlns:a16="http://schemas.microsoft.com/office/drawing/2014/main" id="{47DEEF2F-4C27-64A7-FCFB-F81DD7D77E32}"/>
              </a:ext>
            </a:extLst>
          </p:cNvPr>
          <p:cNvPicPr>
            <a:picLocks noChangeAspect="1"/>
          </p:cNvPicPr>
          <p:nvPr/>
        </p:nvPicPr>
        <p:blipFill>
          <a:blip r:embed="rId2">
            <a:alphaModFix/>
          </a:blip>
          <a:stretch>
            <a:fillRect/>
          </a:stretch>
        </p:blipFill>
        <p:spPr>
          <a:xfrm>
            <a:off x="762219" y="3119954"/>
            <a:ext cx="2321426" cy="3095235"/>
          </a:xfrm>
          <a:prstGeom prst="rect">
            <a:avLst/>
          </a:prstGeom>
        </p:spPr>
      </p:pic>
      <p:pic>
        <p:nvPicPr>
          <p:cNvPr id="6" name="Picture 5">
            <a:extLst>
              <a:ext uri="{FF2B5EF4-FFF2-40B4-BE49-F238E27FC236}">
                <a16:creationId xmlns:a16="http://schemas.microsoft.com/office/drawing/2014/main" id="{1B2F28DF-C588-61F8-4359-53EFA52E2F7B}"/>
              </a:ext>
            </a:extLst>
          </p:cNvPr>
          <p:cNvPicPr>
            <a:picLocks noChangeAspect="1"/>
          </p:cNvPicPr>
          <p:nvPr/>
        </p:nvPicPr>
        <p:blipFill>
          <a:blip r:embed="rId3">
            <a:alphaModFix/>
          </a:blip>
          <a:stretch>
            <a:fillRect/>
          </a:stretch>
        </p:blipFill>
        <p:spPr>
          <a:xfrm>
            <a:off x="3350274" y="3701254"/>
            <a:ext cx="2641267" cy="1932634"/>
          </a:xfrm>
          <a:prstGeom prst="rect">
            <a:avLst/>
          </a:prstGeom>
        </p:spPr>
      </p:pic>
      <p:pic>
        <p:nvPicPr>
          <p:cNvPr id="4" name="Picture 3">
            <a:extLst>
              <a:ext uri="{FF2B5EF4-FFF2-40B4-BE49-F238E27FC236}">
                <a16:creationId xmlns:a16="http://schemas.microsoft.com/office/drawing/2014/main" id="{2A98782A-66DE-ACD7-E9EC-0B5D785AAA2A}"/>
              </a:ext>
            </a:extLst>
          </p:cNvPr>
          <p:cNvPicPr>
            <a:picLocks noChangeAspect="1"/>
          </p:cNvPicPr>
          <p:nvPr/>
        </p:nvPicPr>
        <p:blipFill>
          <a:blip r:embed="rId4">
            <a:alphaModFix/>
          </a:blip>
          <a:stretch>
            <a:fillRect/>
          </a:stretch>
        </p:blipFill>
        <p:spPr>
          <a:xfrm>
            <a:off x="6098249" y="3705167"/>
            <a:ext cx="2641267" cy="1924809"/>
          </a:xfrm>
          <a:prstGeom prst="rect">
            <a:avLst/>
          </a:prstGeom>
        </p:spPr>
      </p:pic>
      <p:pic>
        <p:nvPicPr>
          <p:cNvPr id="7" name="Picture 6">
            <a:extLst>
              <a:ext uri="{FF2B5EF4-FFF2-40B4-BE49-F238E27FC236}">
                <a16:creationId xmlns:a16="http://schemas.microsoft.com/office/drawing/2014/main" id="{9E8B92CF-4C09-6FE8-B20E-4F3364292A09}"/>
              </a:ext>
            </a:extLst>
          </p:cNvPr>
          <p:cNvPicPr>
            <a:picLocks noChangeAspect="1"/>
          </p:cNvPicPr>
          <p:nvPr/>
        </p:nvPicPr>
        <p:blipFill>
          <a:blip r:embed="rId5">
            <a:alphaModFix/>
          </a:blip>
          <a:stretch>
            <a:fillRect/>
          </a:stretch>
        </p:blipFill>
        <p:spPr>
          <a:xfrm>
            <a:off x="8846225" y="4170296"/>
            <a:ext cx="2641267" cy="994551"/>
          </a:xfrm>
          <a:prstGeom prst="rect">
            <a:avLst/>
          </a:prstGeom>
        </p:spPr>
      </p:pic>
      <p:cxnSp>
        <p:nvCxnSpPr>
          <p:cNvPr id="108" name="Straight Connector 107">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441250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0" name="Rectangle 169">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 name="Rectangle 170">
            <a:extLst>
              <a:ext uri="{FF2B5EF4-FFF2-40B4-BE49-F238E27FC236}">
                <a16:creationId xmlns:a16="http://schemas.microsoft.com/office/drawing/2014/main" id="{C12927E5-081D-440D-A775-C0AE9DA1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6"/>
            <a:ext cx="11147071" cy="1476642"/>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F9BB0-BB2B-3596-68ED-F914237B8121}"/>
              </a:ext>
            </a:extLst>
          </p:cNvPr>
          <p:cNvSpPr>
            <a:spLocks noGrp="1"/>
          </p:cNvSpPr>
          <p:nvPr>
            <p:ph type="title"/>
          </p:nvPr>
        </p:nvSpPr>
        <p:spPr>
          <a:xfrm>
            <a:off x="482601" y="721946"/>
            <a:ext cx="10813250" cy="1022100"/>
          </a:xfrm>
        </p:spPr>
        <p:txBody>
          <a:bodyPr vert="horz" lIns="91440" tIns="45720" rIns="91440" bIns="45720" rtlCol="0">
            <a:normAutofit fontScale="90000"/>
          </a:bodyPr>
          <a:lstStyle/>
          <a:p>
            <a:r>
              <a:rPr lang="en-US" sz="6100" dirty="0"/>
              <a:t>. </a:t>
            </a:r>
            <a:r>
              <a:rPr lang="en-US" sz="5300" dirty="0"/>
              <a:t>Crafting Digital Art: Beyond the Pixels</a:t>
            </a:r>
            <a:endParaRPr lang="en-US" sz="6100" dirty="0"/>
          </a:p>
        </p:txBody>
      </p:sp>
      <p:cxnSp>
        <p:nvCxnSpPr>
          <p:cNvPr id="173" name="Straight Connector 172">
            <a:extLst>
              <a:ext uri="{FF2B5EF4-FFF2-40B4-BE49-F238E27FC236}">
                <a16:creationId xmlns:a16="http://schemas.microsoft.com/office/drawing/2014/main" id="{22CDD0E7-BDD6-41F4-8AAB-088A2E8D03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Content Placeholder 4">
            <a:extLst>
              <a:ext uri="{FF2B5EF4-FFF2-40B4-BE49-F238E27FC236}">
                <a16:creationId xmlns:a16="http://schemas.microsoft.com/office/drawing/2014/main" id="{E535545C-DFE7-7771-7A1E-519E74F21253}"/>
              </a:ext>
            </a:extLst>
          </p:cNvPr>
          <p:cNvPicPr>
            <a:picLocks noChangeAspect="1"/>
          </p:cNvPicPr>
          <p:nvPr/>
        </p:nvPicPr>
        <p:blipFill rotWithShape="1">
          <a:blip r:embed="rId2">
            <a:alphaModFix/>
          </a:blip>
          <a:srcRect t="10457" r="-1" b="30015"/>
          <a:stretch/>
        </p:blipFill>
        <p:spPr>
          <a:xfrm>
            <a:off x="481007" y="2224937"/>
            <a:ext cx="4104462" cy="4374624"/>
          </a:xfrm>
          <a:prstGeom prst="rect">
            <a:avLst/>
          </a:prstGeom>
        </p:spPr>
      </p:pic>
      <p:cxnSp>
        <p:nvCxnSpPr>
          <p:cNvPr id="181" name="Straight Connector 180">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83" name="Straight Connector 182">
            <a:extLst>
              <a:ext uri="{FF2B5EF4-FFF2-40B4-BE49-F238E27FC236}">
                <a16:creationId xmlns:a16="http://schemas.microsoft.com/office/drawing/2014/main" id="{B58B45F5-E162-4AF7-9E46-A4290969B4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F0E0C25F-B1A1-2A2B-B379-AFA3499CD6F7}"/>
              </a:ext>
            </a:extLst>
          </p:cNvPr>
          <p:cNvSpPr txBox="1"/>
          <p:nvPr/>
        </p:nvSpPr>
        <p:spPr>
          <a:xfrm>
            <a:off x="4585469" y="1634615"/>
            <a:ext cx="6096000" cy="615553"/>
          </a:xfrm>
          <a:prstGeom prst="rect">
            <a:avLst/>
          </a:prstGeom>
          <a:noFill/>
        </p:spPr>
        <p:txBody>
          <a:bodyPr wrap="square">
            <a:spAutoFit/>
          </a:bodyPr>
          <a:lstStyle/>
          <a:p>
            <a:r>
              <a:rPr lang="en-GB" sz="1600" dirty="0">
                <a:highlight>
                  <a:srgbClr val="FFFF00"/>
                </a:highlight>
              </a:rPr>
              <a:t>Alright, onto the next adventure – Creating a Promotional Flyer. Now, this one was like stepping into the digital artist's shoes</a:t>
            </a:r>
            <a:r>
              <a:rPr lang="en-GB" dirty="0">
                <a:highlight>
                  <a:srgbClr val="FFFF00"/>
                </a:highlight>
              </a:rPr>
              <a:t>.</a:t>
            </a:r>
          </a:p>
        </p:txBody>
      </p:sp>
      <p:sp>
        <p:nvSpPr>
          <p:cNvPr id="26" name="TextBox 25">
            <a:extLst>
              <a:ext uri="{FF2B5EF4-FFF2-40B4-BE49-F238E27FC236}">
                <a16:creationId xmlns:a16="http://schemas.microsoft.com/office/drawing/2014/main" id="{88CEE041-A937-DD81-33CE-1E0AEE4CB501}"/>
              </a:ext>
            </a:extLst>
          </p:cNvPr>
          <p:cNvSpPr txBox="1"/>
          <p:nvPr/>
        </p:nvSpPr>
        <p:spPr>
          <a:xfrm>
            <a:off x="4146281" y="2287488"/>
            <a:ext cx="8238401" cy="830997"/>
          </a:xfrm>
          <a:prstGeom prst="rect">
            <a:avLst/>
          </a:prstGeom>
          <a:noFill/>
        </p:spPr>
        <p:txBody>
          <a:bodyPr wrap="square">
            <a:spAutoFit/>
          </a:bodyPr>
          <a:lstStyle/>
          <a:p>
            <a:r>
              <a:rPr lang="en-GB" sz="1600" dirty="0"/>
              <a:t>Picture this: We were tasked with turning a simple piece of information into a visual masterpiece that would make heads turn. It was like being handed the keys to a creative kingdom.</a:t>
            </a:r>
          </a:p>
        </p:txBody>
      </p:sp>
      <p:sp>
        <p:nvSpPr>
          <p:cNvPr id="28" name="TextBox 27">
            <a:extLst>
              <a:ext uri="{FF2B5EF4-FFF2-40B4-BE49-F238E27FC236}">
                <a16:creationId xmlns:a16="http://schemas.microsoft.com/office/drawing/2014/main" id="{61F30098-822F-2633-87F8-46D5F4E34417}"/>
              </a:ext>
            </a:extLst>
          </p:cNvPr>
          <p:cNvSpPr txBox="1"/>
          <p:nvPr/>
        </p:nvSpPr>
        <p:spPr>
          <a:xfrm>
            <a:off x="4200621" y="3155805"/>
            <a:ext cx="7893844" cy="830997"/>
          </a:xfrm>
          <a:prstGeom prst="rect">
            <a:avLst/>
          </a:prstGeom>
          <a:noFill/>
        </p:spPr>
        <p:txBody>
          <a:bodyPr wrap="square">
            <a:spAutoFit/>
          </a:bodyPr>
          <a:lstStyle/>
          <a:p>
            <a:r>
              <a:rPr lang="en-GB" sz="1600" dirty="0"/>
              <a:t>I learned the ropes of graphic design, from choosing the right colours that pop to selecting fonts that scream attention. It was more than just slapping images together; it was about storytelling through visuals</a:t>
            </a:r>
          </a:p>
        </p:txBody>
      </p:sp>
      <p:sp>
        <p:nvSpPr>
          <p:cNvPr id="30" name="TextBox 29">
            <a:extLst>
              <a:ext uri="{FF2B5EF4-FFF2-40B4-BE49-F238E27FC236}">
                <a16:creationId xmlns:a16="http://schemas.microsoft.com/office/drawing/2014/main" id="{77F6CD0C-61E0-95AA-1E74-6A3A200C8CBA}"/>
              </a:ext>
            </a:extLst>
          </p:cNvPr>
          <p:cNvSpPr txBox="1"/>
          <p:nvPr/>
        </p:nvSpPr>
        <p:spPr>
          <a:xfrm>
            <a:off x="4200621" y="4045715"/>
            <a:ext cx="7770943" cy="830997"/>
          </a:xfrm>
          <a:prstGeom prst="rect">
            <a:avLst/>
          </a:prstGeom>
          <a:noFill/>
        </p:spPr>
        <p:txBody>
          <a:bodyPr wrap="square">
            <a:spAutoFit/>
          </a:bodyPr>
          <a:lstStyle/>
          <a:p>
            <a:r>
              <a:rPr lang="en-GB" sz="1600" dirty="0"/>
              <a:t>Skills? Oh, let me tell you, I can now make a promotional flyer that's not just informative but visually arresting. I discovered the magic of balance, the power of simplicity, and how whitespace can be as crucial as the content itself.</a:t>
            </a:r>
          </a:p>
        </p:txBody>
      </p:sp>
      <p:sp>
        <p:nvSpPr>
          <p:cNvPr id="32" name="TextBox 31">
            <a:extLst>
              <a:ext uri="{FF2B5EF4-FFF2-40B4-BE49-F238E27FC236}">
                <a16:creationId xmlns:a16="http://schemas.microsoft.com/office/drawing/2014/main" id="{D0F31516-B227-059C-9CAC-FB0417D2E4C6}"/>
              </a:ext>
            </a:extLst>
          </p:cNvPr>
          <p:cNvSpPr txBox="1"/>
          <p:nvPr/>
        </p:nvSpPr>
        <p:spPr>
          <a:xfrm>
            <a:off x="4200621" y="4913746"/>
            <a:ext cx="7893844" cy="830997"/>
          </a:xfrm>
          <a:prstGeom prst="rect">
            <a:avLst/>
          </a:prstGeom>
          <a:noFill/>
        </p:spPr>
        <p:txBody>
          <a:bodyPr wrap="square">
            <a:spAutoFit/>
          </a:bodyPr>
          <a:lstStyle/>
          <a:p>
            <a:r>
              <a:rPr lang="en-GB" sz="1600" dirty="0"/>
              <a:t>And projects, ah, the projects! Imagine creating a flyer that didn't just convey information but told a story. From promoting events to capturing the essence of a brand, each project was a journey into the world of visual communication.</a:t>
            </a:r>
          </a:p>
        </p:txBody>
      </p:sp>
      <p:sp>
        <p:nvSpPr>
          <p:cNvPr id="34" name="TextBox 33">
            <a:extLst>
              <a:ext uri="{FF2B5EF4-FFF2-40B4-BE49-F238E27FC236}">
                <a16:creationId xmlns:a16="http://schemas.microsoft.com/office/drawing/2014/main" id="{114E0C02-8747-5860-B81D-F4CE2E09874A}"/>
              </a:ext>
            </a:extLst>
          </p:cNvPr>
          <p:cNvSpPr txBox="1"/>
          <p:nvPr/>
        </p:nvSpPr>
        <p:spPr>
          <a:xfrm>
            <a:off x="4222099" y="5772354"/>
            <a:ext cx="7770943" cy="584775"/>
          </a:xfrm>
          <a:prstGeom prst="rect">
            <a:avLst/>
          </a:prstGeom>
          <a:noFill/>
        </p:spPr>
        <p:txBody>
          <a:bodyPr wrap="square">
            <a:spAutoFit/>
          </a:bodyPr>
          <a:lstStyle/>
          <a:p>
            <a:r>
              <a:rPr lang="en-GB" sz="1600" dirty="0"/>
              <a:t>So, here I am, not just wielding words in emails but also creating visual symphonies in the form of promotional flyers. </a:t>
            </a:r>
          </a:p>
        </p:txBody>
      </p:sp>
      <p:sp>
        <p:nvSpPr>
          <p:cNvPr id="36" name="TextBox 35">
            <a:extLst>
              <a:ext uri="{FF2B5EF4-FFF2-40B4-BE49-F238E27FC236}">
                <a16:creationId xmlns:a16="http://schemas.microsoft.com/office/drawing/2014/main" id="{C0086E11-2C6F-C744-2FC1-93B53500A0FE}"/>
              </a:ext>
            </a:extLst>
          </p:cNvPr>
          <p:cNvSpPr txBox="1"/>
          <p:nvPr/>
        </p:nvSpPr>
        <p:spPr>
          <a:xfrm>
            <a:off x="4701229" y="6425770"/>
            <a:ext cx="6195390" cy="307777"/>
          </a:xfrm>
          <a:prstGeom prst="rect">
            <a:avLst/>
          </a:prstGeom>
          <a:noFill/>
        </p:spPr>
        <p:txBody>
          <a:bodyPr wrap="square">
            <a:spAutoFit/>
          </a:bodyPr>
          <a:lstStyle/>
          <a:p>
            <a:r>
              <a:rPr lang="en-GB" sz="1400" dirty="0">
                <a:highlight>
                  <a:srgbClr val="FFFF00"/>
                </a:highlight>
              </a:rPr>
              <a:t>Let's keep the momentum see what the next course brought into the mix</a:t>
            </a:r>
          </a:p>
        </p:txBody>
      </p:sp>
    </p:spTree>
    <p:extLst>
      <p:ext uri="{BB962C8B-B14F-4D97-AF65-F5344CB8AC3E}">
        <p14:creationId xmlns:p14="http://schemas.microsoft.com/office/powerpoint/2010/main" val="1864579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6" name="Rectangle 165">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7" name="Rectangle 166">
            <a:extLst>
              <a:ext uri="{FF2B5EF4-FFF2-40B4-BE49-F238E27FC236}">
                <a16:creationId xmlns:a16="http://schemas.microsoft.com/office/drawing/2014/main" id="{3781F914-4291-4C8C-A243-2C99A9B7A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3918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060C5-A12D-AA48-5418-12FD156058EF}"/>
              </a:ext>
            </a:extLst>
          </p:cNvPr>
          <p:cNvSpPr>
            <a:spLocks noGrp="1"/>
          </p:cNvSpPr>
          <p:nvPr>
            <p:ph type="ctrTitle"/>
          </p:nvPr>
        </p:nvSpPr>
        <p:spPr>
          <a:xfrm>
            <a:off x="481008" y="4297952"/>
            <a:ext cx="5651505" cy="1843116"/>
          </a:xfrm>
        </p:spPr>
        <p:txBody>
          <a:bodyPr anchor="ctr">
            <a:normAutofit fontScale="90000"/>
          </a:bodyPr>
          <a:lstStyle/>
          <a:p>
            <a:pPr>
              <a:lnSpc>
                <a:spcPct val="90000"/>
              </a:lnSpc>
            </a:pPr>
            <a:r>
              <a:rPr lang="en-GB" dirty="0"/>
              <a:t> </a:t>
            </a:r>
            <a:r>
              <a:rPr lang="en-GB" sz="4800" dirty="0"/>
              <a:t>Navigating the Digital Jungle: Scam Edition</a:t>
            </a:r>
            <a:endParaRPr lang="en-GB" dirty="0"/>
          </a:p>
        </p:txBody>
      </p:sp>
      <p:cxnSp>
        <p:nvCxnSpPr>
          <p:cNvPr id="168" name="Straight Connector 167">
            <a:extLst>
              <a:ext uri="{FF2B5EF4-FFF2-40B4-BE49-F238E27FC236}">
                <a16:creationId xmlns:a16="http://schemas.microsoft.com/office/drawing/2014/main" id="{5AB48E07-F525-4D7B-9770-093A165193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23" name="Picture 22">
            <a:extLst>
              <a:ext uri="{FF2B5EF4-FFF2-40B4-BE49-F238E27FC236}">
                <a16:creationId xmlns:a16="http://schemas.microsoft.com/office/drawing/2014/main" id="{88211D83-A42C-1524-1BF2-27CBADDB5F26}"/>
              </a:ext>
            </a:extLst>
          </p:cNvPr>
          <p:cNvPicPr>
            <a:picLocks noChangeAspect="1"/>
          </p:cNvPicPr>
          <p:nvPr/>
        </p:nvPicPr>
        <p:blipFill rotWithShape="1">
          <a:blip r:embed="rId2">
            <a:alphaModFix/>
          </a:blip>
          <a:srcRect t="9213" r="1" b="9214"/>
          <a:stretch/>
        </p:blipFill>
        <p:spPr>
          <a:xfrm>
            <a:off x="5939310" y="4291472"/>
            <a:ext cx="5533671" cy="1704047"/>
          </a:xfrm>
          <a:prstGeom prst="rect">
            <a:avLst/>
          </a:prstGeom>
        </p:spPr>
      </p:pic>
      <p:cxnSp>
        <p:nvCxnSpPr>
          <p:cNvPr id="169" name="Straight Connector 168">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2253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70" name="Straight Connector 169">
            <a:extLst>
              <a:ext uri="{FF2B5EF4-FFF2-40B4-BE49-F238E27FC236}">
                <a16:creationId xmlns:a16="http://schemas.microsoft.com/office/drawing/2014/main" id="{554F3D7F-B18F-40A2-B5DD-0500909F88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B31BB7AD-26D5-C0BB-5B00-FE4CBBCC62A5}"/>
              </a:ext>
            </a:extLst>
          </p:cNvPr>
          <p:cNvSpPr txBox="1"/>
          <p:nvPr/>
        </p:nvSpPr>
        <p:spPr>
          <a:xfrm>
            <a:off x="3404187" y="18143"/>
            <a:ext cx="5632173" cy="523220"/>
          </a:xfrm>
          <a:prstGeom prst="rect">
            <a:avLst/>
          </a:prstGeom>
          <a:noFill/>
        </p:spPr>
        <p:txBody>
          <a:bodyPr wrap="square">
            <a:spAutoFit/>
          </a:bodyPr>
          <a:lstStyle/>
          <a:p>
            <a:r>
              <a:rPr lang="en-GB" sz="1400" dirty="0">
                <a:highlight>
                  <a:srgbClr val="FFFF00"/>
                </a:highlight>
              </a:rPr>
              <a:t>Alright, let's talk about the fourth course, a real eye-opener Avoiding Online Scams</a:t>
            </a:r>
          </a:p>
        </p:txBody>
      </p:sp>
      <p:sp>
        <p:nvSpPr>
          <p:cNvPr id="13" name="TextBox 12">
            <a:extLst>
              <a:ext uri="{FF2B5EF4-FFF2-40B4-BE49-F238E27FC236}">
                <a16:creationId xmlns:a16="http://schemas.microsoft.com/office/drawing/2014/main" id="{48F893BE-B72F-27EB-E0DB-AB2A65211CD1}"/>
              </a:ext>
            </a:extLst>
          </p:cNvPr>
          <p:cNvSpPr txBox="1"/>
          <p:nvPr/>
        </p:nvSpPr>
        <p:spPr>
          <a:xfrm>
            <a:off x="248548" y="564921"/>
            <a:ext cx="6096000" cy="584775"/>
          </a:xfrm>
          <a:prstGeom prst="rect">
            <a:avLst/>
          </a:prstGeom>
          <a:noFill/>
        </p:spPr>
        <p:txBody>
          <a:bodyPr wrap="square">
            <a:spAutoFit/>
          </a:bodyPr>
          <a:lstStyle/>
          <a:p>
            <a:r>
              <a:rPr lang="en-GB" sz="1600" dirty="0"/>
              <a:t>In the vast digital jungle, this was like getting a survival guide against the tricksters and illusionists.</a:t>
            </a:r>
          </a:p>
        </p:txBody>
      </p:sp>
      <p:sp>
        <p:nvSpPr>
          <p:cNvPr id="19" name="TextBox 18">
            <a:extLst>
              <a:ext uri="{FF2B5EF4-FFF2-40B4-BE49-F238E27FC236}">
                <a16:creationId xmlns:a16="http://schemas.microsoft.com/office/drawing/2014/main" id="{BCA4CA20-9819-B971-E39C-D4BA13C2D60B}"/>
              </a:ext>
            </a:extLst>
          </p:cNvPr>
          <p:cNvSpPr txBox="1"/>
          <p:nvPr/>
        </p:nvSpPr>
        <p:spPr>
          <a:xfrm>
            <a:off x="248548" y="1255360"/>
            <a:ext cx="6096000" cy="738664"/>
          </a:xfrm>
          <a:prstGeom prst="rect">
            <a:avLst/>
          </a:prstGeom>
          <a:noFill/>
        </p:spPr>
        <p:txBody>
          <a:bodyPr wrap="square">
            <a:spAutoFit/>
          </a:bodyPr>
          <a:lstStyle/>
          <a:p>
            <a:r>
              <a:rPr lang="en-GB" sz="1400" dirty="0"/>
              <a:t>So, what did I learn? Well, first off, not everything glittering in the digital forest is gold. We peeled back the layers of scams, from phishing emails to fake websites, and I learned to spot a scam from a mile away.</a:t>
            </a:r>
          </a:p>
        </p:txBody>
      </p:sp>
      <p:sp>
        <p:nvSpPr>
          <p:cNvPr id="24" name="TextBox 23">
            <a:extLst>
              <a:ext uri="{FF2B5EF4-FFF2-40B4-BE49-F238E27FC236}">
                <a16:creationId xmlns:a16="http://schemas.microsoft.com/office/drawing/2014/main" id="{C3455F9C-832C-FCB1-8886-E19C2AF3DF50}"/>
              </a:ext>
            </a:extLst>
          </p:cNvPr>
          <p:cNvSpPr txBox="1"/>
          <p:nvPr/>
        </p:nvSpPr>
        <p:spPr>
          <a:xfrm>
            <a:off x="248548" y="2041140"/>
            <a:ext cx="5971726" cy="738664"/>
          </a:xfrm>
          <a:prstGeom prst="rect">
            <a:avLst/>
          </a:prstGeom>
          <a:noFill/>
        </p:spPr>
        <p:txBody>
          <a:bodyPr wrap="square">
            <a:spAutoFit/>
          </a:bodyPr>
          <a:lstStyle/>
          <a:p>
            <a:r>
              <a:rPr lang="en-GB" sz="1400" dirty="0"/>
              <a:t>Insights? Oh, they were like a flashlight in the dark. I learned the anatomy of a scam, how they lure you in with promises and what to do when your Spidey senses start tingling.</a:t>
            </a:r>
          </a:p>
        </p:txBody>
      </p:sp>
      <p:sp>
        <p:nvSpPr>
          <p:cNvPr id="26" name="TextBox 25">
            <a:extLst>
              <a:ext uri="{FF2B5EF4-FFF2-40B4-BE49-F238E27FC236}">
                <a16:creationId xmlns:a16="http://schemas.microsoft.com/office/drawing/2014/main" id="{CD5A63CB-14F5-C91C-C0A8-AA1D95485FA2}"/>
              </a:ext>
            </a:extLst>
          </p:cNvPr>
          <p:cNvSpPr txBox="1"/>
          <p:nvPr/>
        </p:nvSpPr>
        <p:spPr>
          <a:xfrm>
            <a:off x="186411" y="2949220"/>
            <a:ext cx="6096000" cy="800219"/>
          </a:xfrm>
          <a:prstGeom prst="rect">
            <a:avLst/>
          </a:prstGeom>
          <a:noFill/>
        </p:spPr>
        <p:txBody>
          <a:bodyPr wrap="square">
            <a:spAutoFit/>
          </a:bodyPr>
          <a:lstStyle/>
          <a:p>
            <a:r>
              <a:rPr lang="en-GB" sz="1400" dirty="0"/>
              <a:t>Skills? Imagine being a digital Sherlock, deducing whether that email was legit or if that website was a mirage. I can now navigate the online world with a healthy dose of scepticism and a toolkit of precautionary measures</a:t>
            </a:r>
            <a:r>
              <a:rPr lang="en-GB" dirty="0"/>
              <a:t>.</a:t>
            </a:r>
          </a:p>
        </p:txBody>
      </p:sp>
      <p:sp>
        <p:nvSpPr>
          <p:cNvPr id="28" name="TextBox 27">
            <a:extLst>
              <a:ext uri="{FF2B5EF4-FFF2-40B4-BE49-F238E27FC236}">
                <a16:creationId xmlns:a16="http://schemas.microsoft.com/office/drawing/2014/main" id="{1247CC11-46CD-4B24-01E5-E466316976F0}"/>
              </a:ext>
            </a:extLst>
          </p:cNvPr>
          <p:cNvSpPr txBox="1"/>
          <p:nvPr/>
        </p:nvSpPr>
        <p:spPr>
          <a:xfrm>
            <a:off x="6282411" y="616428"/>
            <a:ext cx="5909588" cy="1077218"/>
          </a:xfrm>
          <a:prstGeom prst="rect">
            <a:avLst/>
          </a:prstGeom>
          <a:noFill/>
        </p:spPr>
        <p:txBody>
          <a:bodyPr wrap="square">
            <a:spAutoFit/>
          </a:bodyPr>
          <a:lstStyle/>
          <a:p>
            <a:r>
              <a:rPr lang="en-GB" sz="1600" dirty="0"/>
              <a:t>And projects? Well, they were like detective missions. Unravelling a simulated phishing attempt, dissecting scam emails, and learning to report suspicious activity – it was like becoming a digital detective in the vast cyber city.</a:t>
            </a:r>
          </a:p>
        </p:txBody>
      </p:sp>
      <p:sp>
        <p:nvSpPr>
          <p:cNvPr id="30" name="TextBox 29">
            <a:extLst>
              <a:ext uri="{FF2B5EF4-FFF2-40B4-BE49-F238E27FC236}">
                <a16:creationId xmlns:a16="http://schemas.microsoft.com/office/drawing/2014/main" id="{5E9312BC-D9BF-4107-9D41-638BF8D6A4B7}"/>
              </a:ext>
            </a:extLst>
          </p:cNvPr>
          <p:cNvSpPr txBox="1"/>
          <p:nvPr/>
        </p:nvSpPr>
        <p:spPr>
          <a:xfrm>
            <a:off x="6220273" y="1753370"/>
            <a:ext cx="5971726" cy="1203069"/>
          </a:xfrm>
          <a:prstGeom prst="rect">
            <a:avLst/>
          </a:prstGeom>
          <a:noFill/>
        </p:spPr>
        <p:txBody>
          <a:bodyPr wrap="square">
            <a:spAutoFit/>
          </a:bodyPr>
          <a:lstStyle/>
          <a:p>
            <a:r>
              <a:rPr lang="en-GB" dirty="0"/>
              <a:t>So, armed with my new scam-busting skills, I'm not just a digital citizen; I'm a vigilant one. Let's keep building on this digital defence strategy and see what the fifth course brought to the table.</a:t>
            </a:r>
          </a:p>
        </p:txBody>
      </p:sp>
      <p:pic>
        <p:nvPicPr>
          <p:cNvPr id="32" name="Picture 31" descr="A yellow sign on a keyboard&#10;&#10;Description automatically generated">
            <a:extLst>
              <a:ext uri="{FF2B5EF4-FFF2-40B4-BE49-F238E27FC236}">
                <a16:creationId xmlns:a16="http://schemas.microsoft.com/office/drawing/2014/main" id="{A3A07A6A-ECA5-A5B3-7C00-B75172C6DB8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73133" y="2864712"/>
            <a:ext cx="3303881" cy="922473"/>
          </a:xfrm>
          <a:prstGeom prst="ellipse">
            <a:avLst/>
          </a:prstGeom>
          <a:ln>
            <a:noFill/>
          </a:ln>
          <a:effectLst>
            <a:softEdge rad="112500"/>
          </a:effectLst>
        </p:spPr>
      </p:pic>
      <p:sp>
        <p:nvSpPr>
          <p:cNvPr id="33" name="TextBox 32">
            <a:extLst>
              <a:ext uri="{FF2B5EF4-FFF2-40B4-BE49-F238E27FC236}">
                <a16:creationId xmlns:a16="http://schemas.microsoft.com/office/drawing/2014/main" id="{8C180496-D0BC-ECAD-CD47-1E823D529F30}"/>
              </a:ext>
            </a:extLst>
          </p:cNvPr>
          <p:cNvSpPr txBox="1"/>
          <p:nvPr/>
        </p:nvSpPr>
        <p:spPr>
          <a:xfrm>
            <a:off x="-1314458" y="6609025"/>
            <a:ext cx="5391994" cy="230832"/>
          </a:xfrm>
          <a:prstGeom prst="rect">
            <a:avLst/>
          </a:prstGeom>
          <a:noFill/>
        </p:spPr>
        <p:txBody>
          <a:bodyPr wrap="square" rtlCol="0">
            <a:spAutoFit/>
          </a:bodyPr>
          <a:lstStyle/>
          <a:p>
            <a:r>
              <a:rPr lang="en-GB" sz="900">
                <a:hlinkClick r:id="rId4" tooltip="https://technofaq.org/posts/2019/01/4-secrets-on-how-to-avoid-business-scams/"/>
              </a:rPr>
              <a:t>This Photo</a:t>
            </a:r>
            <a:r>
              <a:rPr lang="en-GB" sz="900"/>
              <a:t> by Unknown Author is licensed under </a:t>
            </a:r>
            <a:r>
              <a:rPr lang="en-GB" sz="900">
                <a:hlinkClick r:id="rId5" tooltip="https://creativecommons.org/licenses/by-nc-sa/3.0/"/>
              </a:rPr>
              <a:t>CC BY-SA-NC</a:t>
            </a:r>
            <a:endParaRPr lang="en-GB" sz="900"/>
          </a:p>
        </p:txBody>
      </p:sp>
    </p:spTree>
    <p:extLst>
      <p:ext uri="{BB962C8B-B14F-4D97-AF65-F5344CB8AC3E}">
        <p14:creationId xmlns:p14="http://schemas.microsoft.com/office/powerpoint/2010/main" val="1207936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5F12BD4-068B-04EB-7E38-1D2E3562D4B7}"/>
              </a:ext>
            </a:extLst>
          </p:cNvPr>
          <p:cNvSpPr>
            <a:spLocks noGrp="1"/>
          </p:cNvSpPr>
          <p:nvPr>
            <p:ph type="title"/>
          </p:nvPr>
        </p:nvSpPr>
        <p:spPr>
          <a:xfrm>
            <a:off x="185535" y="5138017"/>
            <a:ext cx="4259855" cy="1230121"/>
          </a:xfrm>
        </p:spPr>
        <p:txBody>
          <a:bodyPr>
            <a:normAutofit fontScale="90000"/>
          </a:bodyPr>
          <a:lstStyle/>
          <a:p>
            <a:r>
              <a:rPr lang="en-GB" sz="4000" dirty="0"/>
              <a:t>Navigating the Digital Inbox</a:t>
            </a:r>
          </a:p>
        </p:txBody>
      </p:sp>
      <p:cxnSp>
        <p:nvCxnSpPr>
          <p:cNvPr id="110" name="Straight Connector 109">
            <a:extLst>
              <a:ext uri="{FF2B5EF4-FFF2-40B4-BE49-F238E27FC236}">
                <a16:creationId xmlns:a16="http://schemas.microsoft.com/office/drawing/2014/main" id="{DB63508B-F47F-438E-BED2-0A8A8E2FB5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5" name="Subtitle 14">
            <a:extLst>
              <a:ext uri="{FF2B5EF4-FFF2-40B4-BE49-F238E27FC236}">
                <a16:creationId xmlns:a16="http://schemas.microsoft.com/office/drawing/2014/main" id="{40ADF50A-1A73-2D0B-68C2-7C86AA00FCE6}"/>
              </a:ext>
            </a:extLst>
          </p:cNvPr>
          <p:cNvSpPr>
            <a:spLocks noGrp="1"/>
          </p:cNvSpPr>
          <p:nvPr>
            <p:ph idx="1"/>
          </p:nvPr>
        </p:nvSpPr>
        <p:spPr>
          <a:xfrm>
            <a:off x="185535" y="665274"/>
            <a:ext cx="7394708" cy="4648817"/>
          </a:xfrm>
        </p:spPr>
        <p:txBody>
          <a:bodyPr>
            <a:normAutofit/>
          </a:bodyPr>
          <a:lstStyle/>
          <a:p>
            <a:r>
              <a:rPr lang="en-GB" sz="1400" i="1" dirty="0"/>
              <a:t>Alright, let's zoom into the first course, the one that kicked off this digital extravaganza - </a:t>
            </a:r>
            <a:r>
              <a:rPr lang="en-GB" sz="1400" i="1" dirty="0">
                <a:highlight>
                  <a:srgbClr val="FFFF00"/>
                </a:highlight>
              </a:rPr>
              <a:t>Communicating Using Email.</a:t>
            </a:r>
          </a:p>
          <a:p>
            <a:r>
              <a:rPr lang="en-GB" sz="1400" i="1" dirty="0"/>
              <a:t>Now, you might be thinking, Email? What's there to learn? Well, my friends, turns out, there's a whole art to it.</a:t>
            </a:r>
          </a:p>
          <a:p>
            <a:r>
              <a:rPr lang="en-GB" sz="1400" i="1" dirty="0"/>
              <a:t>So, in this course, we delved into the depths of effective email communication. It wasn't just about drafting a casual note; it was about mastering the art of conveying messages professionally and making sure our emails didn't end up in the dreaded spam folder.</a:t>
            </a:r>
          </a:p>
          <a:p>
            <a:r>
              <a:rPr lang="en-GB" sz="1400" i="1" dirty="0"/>
              <a:t>I gained insights into the nuances of digital etiquette, understanding when to reply, how to craft a subject line that grabs attention, and the subtle dance of CCs and BCCs.</a:t>
            </a:r>
          </a:p>
          <a:p>
            <a:r>
              <a:rPr lang="en-GB" sz="1400" i="1" dirty="0">
                <a:highlight>
                  <a:srgbClr val="FFFF00"/>
                </a:highlight>
              </a:rPr>
              <a:t>Skills? </a:t>
            </a:r>
            <a:r>
              <a:rPr lang="en-GB" sz="1400" i="1" dirty="0"/>
              <a:t>Oh, you bet. I can now structure an email that's not just a string of words but a strategic piece of communication. And let's not forget the joy of mastering the elusive inbox zero - a feat I thought was reserved for mythical creatures before this course</a:t>
            </a:r>
          </a:p>
          <a:p>
            <a:r>
              <a:rPr lang="en-GB" sz="1400" i="1" dirty="0"/>
              <a:t>As for notable projects, well, imagine crafting an email campaign that didn't just land in the inbox but sparked engagement. It was about more than just words; it was about creating a digital dialogue.</a:t>
            </a:r>
          </a:p>
          <a:p>
            <a:r>
              <a:rPr lang="en-GB" sz="1400" i="1" dirty="0"/>
              <a:t>So, in a world where emails sometimes feel like a digital jungle, this course armed me with a machete and a map. </a:t>
            </a:r>
          </a:p>
          <a:p>
            <a:endParaRPr lang="en-GB" sz="1400" i="1" dirty="0"/>
          </a:p>
        </p:txBody>
      </p:sp>
      <p:cxnSp>
        <p:nvCxnSpPr>
          <p:cNvPr id="112" name="Straight Connector 111">
            <a:extLst>
              <a:ext uri="{FF2B5EF4-FFF2-40B4-BE49-F238E27FC236}">
                <a16:creationId xmlns:a16="http://schemas.microsoft.com/office/drawing/2014/main" id="{292D5B16-1A4B-49B6-8647-332D7BF2BE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312039B4-2A71-6FDC-2995-548A7A0FB1FF}"/>
              </a:ext>
            </a:extLst>
          </p:cNvPr>
          <p:cNvSpPr txBox="1"/>
          <p:nvPr/>
        </p:nvSpPr>
        <p:spPr>
          <a:xfrm>
            <a:off x="3460879" y="5489509"/>
            <a:ext cx="4023208" cy="923330"/>
          </a:xfrm>
          <a:prstGeom prst="rect">
            <a:avLst/>
          </a:prstGeom>
          <a:noFill/>
        </p:spPr>
        <p:txBody>
          <a:bodyPr wrap="square">
            <a:spAutoFit/>
          </a:bodyPr>
          <a:lstStyle/>
          <a:p>
            <a:r>
              <a:rPr lang="en-GB" dirty="0">
                <a:highlight>
                  <a:srgbClr val="FFFF00"/>
                </a:highlight>
              </a:rPr>
              <a:t>Let's move on and uncover what the next course brought to the table.</a:t>
            </a:r>
          </a:p>
          <a:p>
            <a:endParaRPr lang="en-GB" dirty="0"/>
          </a:p>
        </p:txBody>
      </p:sp>
      <p:pic>
        <p:nvPicPr>
          <p:cNvPr id="9" name="Picture 8">
            <a:extLst>
              <a:ext uri="{FF2B5EF4-FFF2-40B4-BE49-F238E27FC236}">
                <a16:creationId xmlns:a16="http://schemas.microsoft.com/office/drawing/2014/main" id="{0010120D-8F14-82E9-2584-5A93F7FE7DEF}"/>
              </a:ext>
            </a:extLst>
          </p:cNvPr>
          <p:cNvPicPr>
            <a:picLocks noChangeAspect="1"/>
          </p:cNvPicPr>
          <p:nvPr/>
        </p:nvPicPr>
        <p:blipFill>
          <a:blip r:embed="rId2"/>
          <a:stretch>
            <a:fillRect/>
          </a:stretch>
        </p:blipFill>
        <p:spPr>
          <a:xfrm>
            <a:off x="7568663" y="2349310"/>
            <a:ext cx="4312806" cy="3140200"/>
          </a:xfrm>
          <a:prstGeom prst="rect">
            <a:avLst/>
          </a:prstGeom>
        </p:spPr>
      </p:pic>
    </p:spTree>
    <p:extLst>
      <p:ext uri="{BB962C8B-B14F-4D97-AF65-F5344CB8AC3E}">
        <p14:creationId xmlns:p14="http://schemas.microsoft.com/office/powerpoint/2010/main" val="31073269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8" name="Straight Connector 20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09" name="Straight Connector 20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10" name="Straight Connector 20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211" name="Rectangle 210">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CF9BB0-BB2B-3596-68ED-F914237B8121}"/>
              </a:ext>
            </a:extLst>
          </p:cNvPr>
          <p:cNvSpPr>
            <a:spLocks noGrp="1"/>
          </p:cNvSpPr>
          <p:nvPr>
            <p:ph type="title"/>
          </p:nvPr>
        </p:nvSpPr>
        <p:spPr>
          <a:xfrm>
            <a:off x="481007" y="4134848"/>
            <a:ext cx="5481579" cy="2006220"/>
          </a:xfrm>
        </p:spPr>
        <p:txBody>
          <a:bodyPr vert="horz" lIns="91440" tIns="45720" rIns="91440" bIns="45720" rtlCol="0" anchor="ctr">
            <a:normAutofit/>
          </a:bodyPr>
          <a:lstStyle/>
          <a:p>
            <a:pPr>
              <a:lnSpc>
                <a:spcPct val="90000"/>
              </a:lnSpc>
            </a:pPr>
            <a:r>
              <a:rPr lang="en-US" sz="5600" dirty="0"/>
              <a:t> Unlocking the Digital Fortress.</a:t>
            </a:r>
          </a:p>
        </p:txBody>
      </p:sp>
      <p:cxnSp>
        <p:nvCxnSpPr>
          <p:cNvPr id="212" name="Straight Connector 211">
            <a:extLst>
              <a:ext uri="{FF2B5EF4-FFF2-40B4-BE49-F238E27FC236}">
                <a16:creationId xmlns:a16="http://schemas.microsoft.com/office/drawing/2014/main" id="{16CA8F77-1A4B-4783-B29C-83745CB031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25" name="Picture 24">
            <a:extLst>
              <a:ext uri="{FF2B5EF4-FFF2-40B4-BE49-F238E27FC236}">
                <a16:creationId xmlns:a16="http://schemas.microsoft.com/office/drawing/2014/main" id="{324BF5BB-0F75-EFA3-5D9F-9214E55D29B0}"/>
              </a:ext>
            </a:extLst>
          </p:cNvPr>
          <p:cNvPicPr>
            <a:picLocks noChangeAspect="1"/>
          </p:cNvPicPr>
          <p:nvPr/>
        </p:nvPicPr>
        <p:blipFill>
          <a:blip r:embed="rId2">
            <a:alphaModFix/>
          </a:blip>
          <a:stretch>
            <a:fillRect/>
          </a:stretch>
        </p:blipFill>
        <p:spPr>
          <a:xfrm>
            <a:off x="3309363" y="489013"/>
            <a:ext cx="5493545" cy="3090120"/>
          </a:xfrm>
          <a:prstGeom prst="rect">
            <a:avLst/>
          </a:prstGeom>
        </p:spPr>
      </p:pic>
      <p:cxnSp>
        <p:nvCxnSpPr>
          <p:cNvPr id="213" name="Straight Connector 212">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2253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214" name="Straight Connector 213">
            <a:extLst>
              <a:ext uri="{FF2B5EF4-FFF2-40B4-BE49-F238E27FC236}">
                <a16:creationId xmlns:a16="http://schemas.microsoft.com/office/drawing/2014/main" id="{70B62E29-1248-414C-B89F-98F01A2EA7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29" name="TextBox 28">
            <a:extLst>
              <a:ext uri="{FF2B5EF4-FFF2-40B4-BE49-F238E27FC236}">
                <a16:creationId xmlns:a16="http://schemas.microsoft.com/office/drawing/2014/main" id="{BEFECA30-3466-5BE8-734F-02DD7FEE55C7}"/>
              </a:ext>
            </a:extLst>
          </p:cNvPr>
          <p:cNvSpPr txBox="1"/>
          <p:nvPr/>
        </p:nvSpPr>
        <p:spPr>
          <a:xfrm>
            <a:off x="3309363" y="-10645"/>
            <a:ext cx="7182678" cy="523220"/>
          </a:xfrm>
          <a:prstGeom prst="rect">
            <a:avLst/>
          </a:prstGeom>
          <a:noFill/>
        </p:spPr>
        <p:txBody>
          <a:bodyPr wrap="square">
            <a:spAutoFit/>
          </a:bodyPr>
          <a:lstStyle/>
          <a:p>
            <a:r>
              <a:rPr lang="en-GB" sz="1400" dirty="0">
                <a:highlight>
                  <a:srgbClr val="FFFF00"/>
                </a:highlight>
              </a:rPr>
              <a:t>Now, let's talk about the third course, where we delved into the mystical art of Creating and Safeguarding Passwords</a:t>
            </a:r>
          </a:p>
        </p:txBody>
      </p:sp>
      <p:sp>
        <p:nvSpPr>
          <p:cNvPr id="31" name="TextBox 30">
            <a:extLst>
              <a:ext uri="{FF2B5EF4-FFF2-40B4-BE49-F238E27FC236}">
                <a16:creationId xmlns:a16="http://schemas.microsoft.com/office/drawing/2014/main" id="{F0838E60-5C4E-0BD2-E53C-15BCD11B4DD0}"/>
              </a:ext>
            </a:extLst>
          </p:cNvPr>
          <p:cNvSpPr txBox="1"/>
          <p:nvPr/>
        </p:nvSpPr>
        <p:spPr>
          <a:xfrm>
            <a:off x="155346" y="544972"/>
            <a:ext cx="3154017" cy="738664"/>
          </a:xfrm>
          <a:prstGeom prst="rect">
            <a:avLst/>
          </a:prstGeom>
          <a:noFill/>
        </p:spPr>
        <p:txBody>
          <a:bodyPr wrap="square">
            <a:spAutoFit/>
          </a:bodyPr>
          <a:lstStyle/>
          <a:p>
            <a:r>
              <a:rPr lang="en-GB" sz="1400" dirty="0"/>
              <a:t>Sounds straightforward, right? But oh, the secrets hidden behind those password-protected gates!</a:t>
            </a:r>
          </a:p>
        </p:txBody>
      </p:sp>
      <p:sp>
        <p:nvSpPr>
          <p:cNvPr id="33" name="TextBox 32">
            <a:extLst>
              <a:ext uri="{FF2B5EF4-FFF2-40B4-BE49-F238E27FC236}">
                <a16:creationId xmlns:a16="http://schemas.microsoft.com/office/drawing/2014/main" id="{39D6CC24-689F-3CC8-2D6E-1C23A9F2B741}"/>
              </a:ext>
            </a:extLst>
          </p:cNvPr>
          <p:cNvSpPr txBox="1"/>
          <p:nvPr/>
        </p:nvSpPr>
        <p:spPr>
          <a:xfrm>
            <a:off x="54007" y="1353356"/>
            <a:ext cx="3356696" cy="1384995"/>
          </a:xfrm>
          <a:prstGeom prst="rect">
            <a:avLst/>
          </a:prstGeom>
          <a:noFill/>
        </p:spPr>
        <p:txBody>
          <a:bodyPr wrap="square">
            <a:spAutoFit/>
          </a:bodyPr>
          <a:lstStyle/>
          <a:p>
            <a:r>
              <a:rPr lang="en-GB" sz="1400" dirty="0"/>
              <a:t>So, in this course, it wasn't just about setting a password; it was about creating an impenetrable fortress in the digital realm. I learned that my cat's name followed by '123' just wasn't cutting it anymore</a:t>
            </a:r>
            <a:endParaRPr lang="en-GB" dirty="0"/>
          </a:p>
        </p:txBody>
      </p:sp>
      <p:sp>
        <p:nvSpPr>
          <p:cNvPr id="35" name="TextBox 34">
            <a:extLst>
              <a:ext uri="{FF2B5EF4-FFF2-40B4-BE49-F238E27FC236}">
                <a16:creationId xmlns:a16="http://schemas.microsoft.com/office/drawing/2014/main" id="{466381E3-35DC-BD49-CDD2-802985B296B3}"/>
              </a:ext>
            </a:extLst>
          </p:cNvPr>
          <p:cNvSpPr txBox="1"/>
          <p:nvPr/>
        </p:nvSpPr>
        <p:spPr>
          <a:xfrm>
            <a:off x="0" y="2743829"/>
            <a:ext cx="3389092" cy="1015663"/>
          </a:xfrm>
          <a:prstGeom prst="rect">
            <a:avLst/>
          </a:prstGeom>
          <a:noFill/>
        </p:spPr>
        <p:txBody>
          <a:bodyPr wrap="square">
            <a:spAutoFit/>
          </a:bodyPr>
          <a:lstStyle/>
          <a:p>
            <a:r>
              <a:rPr lang="en-GB" sz="1200" dirty="0"/>
              <a:t>Insights? Oh, plenty. I discovered the importance of complexity - mixing uppercase and lowercase letters, throwing in some symbols and numbers – turning my password into a digital riddle only I could solve.</a:t>
            </a:r>
          </a:p>
        </p:txBody>
      </p:sp>
      <p:sp>
        <p:nvSpPr>
          <p:cNvPr id="37" name="TextBox 36">
            <a:extLst>
              <a:ext uri="{FF2B5EF4-FFF2-40B4-BE49-F238E27FC236}">
                <a16:creationId xmlns:a16="http://schemas.microsoft.com/office/drawing/2014/main" id="{662D02A3-AC56-428A-E3EA-E84FF92FC23C}"/>
              </a:ext>
            </a:extLst>
          </p:cNvPr>
          <p:cNvSpPr txBox="1"/>
          <p:nvPr/>
        </p:nvSpPr>
        <p:spPr>
          <a:xfrm>
            <a:off x="8802908" y="573064"/>
            <a:ext cx="3163805" cy="1384995"/>
          </a:xfrm>
          <a:prstGeom prst="rect">
            <a:avLst/>
          </a:prstGeom>
          <a:noFill/>
        </p:spPr>
        <p:txBody>
          <a:bodyPr wrap="square">
            <a:spAutoFit/>
          </a:bodyPr>
          <a:lstStyle/>
          <a:p>
            <a:r>
              <a:rPr lang="en-GB" sz="1400" dirty="0"/>
              <a:t>Skills acquired? Well, I can now generate a password that's not just secure but is practically Fort Knox. I learned the delicate dance of creating something memorable yet impossible to crack.</a:t>
            </a:r>
          </a:p>
        </p:txBody>
      </p:sp>
      <p:sp>
        <p:nvSpPr>
          <p:cNvPr id="39" name="TextBox 38">
            <a:extLst>
              <a:ext uri="{FF2B5EF4-FFF2-40B4-BE49-F238E27FC236}">
                <a16:creationId xmlns:a16="http://schemas.microsoft.com/office/drawing/2014/main" id="{D3C465BF-B9D5-F515-51C5-0BD282D21E55}"/>
              </a:ext>
            </a:extLst>
          </p:cNvPr>
          <p:cNvSpPr txBox="1"/>
          <p:nvPr/>
        </p:nvSpPr>
        <p:spPr>
          <a:xfrm>
            <a:off x="8802908" y="2073579"/>
            <a:ext cx="3443099" cy="1600438"/>
          </a:xfrm>
          <a:prstGeom prst="rect">
            <a:avLst/>
          </a:prstGeom>
          <a:noFill/>
        </p:spPr>
        <p:txBody>
          <a:bodyPr wrap="square">
            <a:spAutoFit/>
          </a:bodyPr>
          <a:lstStyle/>
          <a:p>
            <a:r>
              <a:rPr lang="en-GB" sz="1400" dirty="0"/>
              <a:t>And let's talk about projects. Picture this: Crafting a password management strategy that not only kept my accounts safe but also made sure I didn't end up forgetting them all. It was like being a digital locksmith, ensuring my online world was as secure as Fort Knox.</a:t>
            </a:r>
          </a:p>
        </p:txBody>
      </p:sp>
      <p:sp>
        <p:nvSpPr>
          <p:cNvPr id="41" name="TextBox 40">
            <a:extLst>
              <a:ext uri="{FF2B5EF4-FFF2-40B4-BE49-F238E27FC236}">
                <a16:creationId xmlns:a16="http://schemas.microsoft.com/office/drawing/2014/main" id="{7924F6A0-D8E0-EAEB-1CC7-23BC0C80BCCE}"/>
              </a:ext>
            </a:extLst>
          </p:cNvPr>
          <p:cNvSpPr txBox="1"/>
          <p:nvPr/>
        </p:nvSpPr>
        <p:spPr>
          <a:xfrm>
            <a:off x="5738343" y="4005957"/>
            <a:ext cx="6129130" cy="1200329"/>
          </a:xfrm>
          <a:prstGeom prst="rect">
            <a:avLst/>
          </a:prstGeom>
          <a:noFill/>
        </p:spPr>
        <p:txBody>
          <a:bodyPr wrap="square">
            <a:spAutoFit/>
          </a:bodyPr>
          <a:lstStyle/>
          <a:p>
            <a:r>
              <a:rPr lang="en-GB" dirty="0"/>
              <a:t>So, from creating visually appealing flyers to fortifying my digital gates, each course has been a layer in this digital transformation journey. Ready for the next chapter? </a:t>
            </a:r>
          </a:p>
          <a:p>
            <a:r>
              <a:rPr lang="en-GB" dirty="0">
                <a:highlight>
                  <a:srgbClr val="FFFF00"/>
                </a:highlight>
              </a:rPr>
              <a:t>Let's dive in.</a:t>
            </a:r>
          </a:p>
        </p:txBody>
      </p:sp>
    </p:spTree>
    <p:extLst>
      <p:ext uri="{BB962C8B-B14F-4D97-AF65-F5344CB8AC3E}">
        <p14:creationId xmlns:p14="http://schemas.microsoft.com/office/powerpoint/2010/main" val="1852534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8" name="Straight Connector 17">
            <a:extLst>
              <a:ext uri="{FF2B5EF4-FFF2-40B4-BE49-F238E27FC236}">
                <a16:creationId xmlns:a16="http://schemas.microsoft.com/office/drawing/2014/main" id="{6F9D4A57-BD34-46D7-A145-EA1AE70461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4DF29EC1-5B0D-72A1-924D-D9A37D1A866F}"/>
              </a:ext>
            </a:extLst>
          </p:cNvPr>
          <p:cNvPicPr>
            <a:picLocks noChangeAspect="1"/>
          </p:cNvPicPr>
          <p:nvPr/>
        </p:nvPicPr>
        <p:blipFill>
          <a:blip r:embed="rId2">
            <a:alphaModFix/>
          </a:blip>
          <a:stretch>
            <a:fillRect/>
          </a:stretch>
        </p:blipFill>
        <p:spPr>
          <a:xfrm>
            <a:off x="7399228" y="976160"/>
            <a:ext cx="4623960" cy="5349331"/>
          </a:xfrm>
          <a:prstGeom prst="rect">
            <a:avLst/>
          </a:prstGeom>
        </p:spPr>
      </p:pic>
      <p:cxnSp>
        <p:nvCxnSpPr>
          <p:cNvPr id="20" name="Straight Connector 19">
            <a:extLst>
              <a:ext uri="{FF2B5EF4-FFF2-40B4-BE49-F238E27FC236}">
                <a16:creationId xmlns:a16="http://schemas.microsoft.com/office/drawing/2014/main" id="{8ADA513F-B70D-4972-B24A-65F26C0AE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50B6A4B8-AB3D-0081-DEDB-998B9F06E5FD}"/>
              </a:ext>
            </a:extLst>
          </p:cNvPr>
          <p:cNvSpPr txBox="1"/>
          <p:nvPr/>
        </p:nvSpPr>
        <p:spPr>
          <a:xfrm>
            <a:off x="2585345" y="-54688"/>
            <a:ext cx="6098344" cy="523220"/>
          </a:xfrm>
          <a:prstGeom prst="rect">
            <a:avLst/>
          </a:prstGeom>
          <a:noFill/>
        </p:spPr>
        <p:txBody>
          <a:bodyPr wrap="square">
            <a:spAutoFit/>
          </a:bodyPr>
          <a:lstStyle/>
          <a:p>
            <a:r>
              <a:rPr lang="en-GB" sz="2800" dirty="0"/>
              <a:t>Mastering the Digital Symphony</a:t>
            </a:r>
          </a:p>
        </p:txBody>
      </p:sp>
      <p:sp>
        <p:nvSpPr>
          <p:cNvPr id="10" name="TextBox 9">
            <a:extLst>
              <a:ext uri="{FF2B5EF4-FFF2-40B4-BE49-F238E27FC236}">
                <a16:creationId xmlns:a16="http://schemas.microsoft.com/office/drawing/2014/main" id="{7BE73C6C-7922-3156-A899-5B45A288C9A5}"/>
              </a:ext>
            </a:extLst>
          </p:cNvPr>
          <p:cNvSpPr txBox="1"/>
          <p:nvPr/>
        </p:nvSpPr>
        <p:spPr>
          <a:xfrm>
            <a:off x="168812" y="523220"/>
            <a:ext cx="7230416" cy="830997"/>
          </a:xfrm>
          <a:prstGeom prst="rect">
            <a:avLst/>
          </a:prstGeom>
          <a:noFill/>
        </p:spPr>
        <p:txBody>
          <a:bodyPr wrap="square">
            <a:spAutoFit/>
          </a:bodyPr>
          <a:lstStyle/>
          <a:p>
            <a:r>
              <a:rPr lang="en-GB" sz="1600" dirty="0"/>
              <a:t>Now, onto the grand finale – the fifth course, where we delved into the art of  </a:t>
            </a:r>
            <a:r>
              <a:rPr lang="en-GB" sz="1600" dirty="0">
                <a:highlight>
                  <a:srgbClr val="FFFF00"/>
                </a:highlight>
              </a:rPr>
              <a:t>Learning Working with Computers. </a:t>
            </a:r>
            <a:r>
              <a:rPr lang="en-GB" sz="1600" dirty="0"/>
              <a:t>This one's like the crescendo in our digital symphony.</a:t>
            </a:r>
          </a:p>
        </p:txBody>
      </p:sp>
      <p:sp>
        <p:nvSpPr>
          <p:cNvPr id="14" name="TextBox 13">
            <a:extLst>
              <a:ext uri="{FF2B5EF4-FFF2-40B4-BE49-F238E27FC236}">
                <a16:creationId xmlns:a16="http://schemas.microsoft.com/office/drawing/2014/main" id="{3FED7931-2AB2-5001-16B6-82546689CFE7}"/>
              </a:ext>
            </a:extLst>
          </p:cNvPr>
          <p:cNvSpPr txBox="1"/>
          <p:nvPr/>
        </p:nvSpPr>
        <p:spPr>
          <a:xfrm>
            <a:off x="168812" y="1358392"/>
            <a:ext cx="7061604" cy="861774"/>
          </a:xfrm>
          <a:prstGeom prst="rect">
            <a:avLst/>
          </a:prstGeom>
          <a:noFill/>
        </p:spPr>
        <p:txBody>
          <a:bodyPr wrap="square">
            <a:spAutoFit/>
          </a:bodyPr>
          <a:lstStyle/>
          <a:p>
            <a:r>
              <a:rPr lang="en-GB" sz="1600" dirty="0"/>
              <a:t>So, what did I discover in the realm of computer mastery? It wasn't just about knowing where the power button is; it was about conducting a digital orchestra</a:t>
            </a:r>
            <a:r>
              <a:rPr lang="en-GB" dirty="0"/>
              <a:t>.</a:t>
            </a:r>
          </a:p>
        </p:txBody>
      </p:sp>
      <p:sp>
        <p:nvSpPr>
          <p:cNvPr id="21" name="TextBox 20">
            <a:extLst>
              <a:ext uri="{FF2B5EF4-FFF2-40B4-BE49-F238E27FC236}">
                <a16:creationId xmlns:a16="http://schemas.microsoft.com/office/drawing/2014/main" id="{6F82F7AE-E785-B1C9-3BC5-12ECE532AD72}"/>
              </a:ext>
            </a:extLst>
          </p:cNvPr>
          <p:cNvSpPr txBox="1"/>
          <p:nvPr/>
        </p:nvSpPr>
        <p:spPr>
          <a:xfrm>
            <a:off x="168812" y="2231789"/>
            <a:ext cx="7061604" cy="830997"/>
          </a:xfrm>
          <a:prstGeom prst="rect">
            <a:avLst/>
          </a:prstGeom>
          <a:noFill/>
        </p:spPr>
        <p:txBody>
          <a:bodyPr wrap="square">
            <a:spAutoFit/>
          </a:bodyPr>
          <a:lstStyle/>
          <a:p>
            <a:r>
              <a:rPr lang="en-GB" sz="1600" dirty="0"/>
              <a:t>Insights? Oh, they were like uncovering the secrets of the Matrix. I learned the inner workings of computers, from hardware to software, understanding the language of machines and demystifying the tech jargon.</a:t>
            </a:r>
          </a:p>
        </p:txBody>
      </p:sp>
      <p:sp>
        <p:nvSpPr>
          <p:cNvPr id="23" name="TextBox 22">
            <a:extLst>
              <a:ext uri="{FF2B5EF4-FFF2-40B4-BE49-F238E27FC236}">
                <a16:creationId xmlns:a16="http://schemas.microsoft.com/office/drawing/2014/main" id="{6FAAB2C6-2F79-6633-5156-E2EEF7989897}"/>
              </a:ext>
            </a:extLst>
          </p:cNvPr>
          <p:cNvSpPr txBox="1"/>
          <p:nvPr/>
        </p:nvSpPr>
        <p:spPr>
          <a:xfrm>
            <a:off x="168812" y="3117474"/>
            <a:ext cx="7230416" cy="830996"/>
          </a:xfrm>
          <a:prstGeom prst="rect">
            <a:avLst/>
          </a:prstGeom>
          <a:noFill/>
        </p:spPr>
        <p:txBody>
          <a:bodyPr wrap="square">
            <a:spAutoFit/>
          </a:bodyPr>
          <a:lstStyle/>
          <a:p>
            <a:r>
              <a:rPr lang="en-GB" sz="1600" dirty="0"/>
              <a:t>Skills acquired? Picture this: I can now troubleshoot like a digital doctor. From software glitches to hardware hiccups, I've become the go-to person in my digital realm.</a:t>
            </a:r>
          </a:p>
        </p:txBody>
      </p:sp>
      <p:sp>
        <p:nvSpPr>
          <p:cNvPr id="25" name="TextBox 24">
            <a:extLst>
              <a:ext uri="{FF2B5EF4-FFF2-40B4-BE49-F238E27FC236}">
                <a16:creationId xmlns:a16="http://schemas.microsoft.com/office/drawing/2014/main" id="{40DE2786-41A2-D2D5-634D-8586A47290F7}"/>
              </a:ext>
            </a:extLst>
          </p:cNvPr>
          <p:cNvSpPr txBox="1"/>
          <p:nvPr/>
        </p:nvSpPr>
        <p:spPr>
          <a:xfrm>
            <a:off x="168813" y="3960094"/>
            <a:ext cx="7230415" cy="830997"/>
          </a:xfrm>
          <a:prstGeom prst="rect">
            <a:avLst/>
          </a:prstGeom>
          <a:noFill/>
        </p:spPr>
        <p:txBody>
          <a:bodyPr wrap="square">
            <a:spAutoFit/>
          </a:bodyPr>
          <a:lstStyle/>
          <a:p>
            <a:r>
              <a:rPr lang="en-GB" sz="1600" dirty="0"/>
              <a:t>And projects? They were like composing a digital masterpiece. From assembling a computer to optimizing its performance, each project was a chapter in the saga of mastering the machine.</a:t>
            </a:r>
          </a:p>
        </p:txBody>
      </p:sp>
      <p:sp>
        <p:nvSpPr>
          <p:cNvPr id="27" name="TextBox 26">
            <a:extLst>
              <a:ext uri="{FF2B5EF4-FFF2-40B4-BE49-F238E27FC236}">
                <a16:creationId xmlns:a16="http://schemas.microsoft.com/office/drawing/2014/main" id="{8325AE04-34B1-9E8F-BD8C-784763C8E41F}"/>
              </a:ext>
            </a:extLst>
          </p:cNvPr>
          <p:cNvSpPr txBox="1"/>
          <p:nvPr/>
        </p:nvSpPr>
        <p:spPr>
          <a:xfrm>
            <a:off x="168812" y="4833738"/>
            <a:ext cx="7230414" cy="830997"/>
          </a:xfrm>
          <a:prstGeom prst="rect">
            <a:avLst/>
          </a:prstGeom>
          <a:noFill/>
        </p:spPr>
        <p:txBody>
          <a:bodyPr wrap="square">
            <a:spAutoFit/>
          </a:bodyPr>
          <a:lstStyle/>
          <a:p>
            <a:r>
              <a:rPr lang="en-GB" sz="1600" dirty="0"/>
              <a:t>So, here I am, not just a user but a maestro, orchestrating the digital symphony. From emails and flyers to fortifying passwords and navigating the digital jungle, each course has added a note to this melodious digital journey.</a:t>
            </a:r>
          </a:p>
        </p:txBody>
      </p:sp>
      <p:sp>
        <p:nvSpPr>
          <p:cNvPr id="29" name="TextBox 28">
            <a:extLst>
              <a:ext uri="{FF2B5EF4-FFF2-40B4-BE49-F238E27FC236}">
                <a16:creationId xmlns:a16="http://schemas.microsoft.com/office/drawing/2014/main" id="{27B4BE50-78FA-760A-1999-A0D3EBCD871D}"/>
              </a:ext>
            </a:extLst>
          </p:cNvPr>
          <p:cNvSpPr txBox="1"/>
          <p:nvPr/>
        </p:nvSpPr>
        <p:spPr>
          <a:xfrm>
            <a:off x="168812" y="5754826"/>
            <a:ext cx="11460859" cy="523220"/>
          </a:xfrm>
          <a:prstGeom prst="rect">
            <a:avLst/>
          </a:prstGeom>
          <a:noFill/>
        </p:spPr>
        <p:txBody>
          <a:bodyPr wrap="square">
            <a:spAutoFit/>
          </a:bodyPr>
          <a:lstStyle/>
          <a:p>
            <a:r>
              <a:rPr lang="en-GB" sz="1400" dirty="0"/>
              <a:t>And that, my friends, wraps up the story of my digital odyssey. But hey, the adventure doesn't end here. Let's keep embracing the ever-evolving world of digital technologies. Who knows what wonders await in the next chapter of this digital saga? </a:t>
            </a:r>
            <a:r>
              <a:rPr lang="en-GB" sz="1400" dirty="0">
                <a:highlight>
                  <a:srgbClr val="FFFF00"/>
                </a:highlight>
              </a:rPr>
              <a:t>Thanks for joining me on this ride!</a:t>
            </a:r>
          </a:p>
        </p:txBody>
      </p:sp>
    </p:spTree>
    <p:extLst>
      <p:ext uri="{BB962C8B-B14F-4D97-AF65-F5344CB8AC3E}">
        <p14:creationId xmlns:p14="http://schemas.microsoft.com/office/powerpoint/2010/main" val="11680960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Rectangle 48">
            <a:extLst>
              <a:ext uri="{FF2B5EF4-FFF2-40B4-BE49-F238E27FC236}">
                <a16:creationId xmlns:a16="http://schemas.microsoft.com/office/drawing/2014/main" id="{92DF668E-65D6-46B1-B517-9AC406EE0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3918855"/>
            <a:ext cx="11147071" cy="2449283"/>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0FC404-DC79-E8B9-4363-E310A2A9F20D}"/>
              </a:ext>
            </a:extLst>
          </p:cNvPr>
          <p:cNvSpPr>
            <a:spLocks noGrp="1"/>
          </p:cNvSpPr>
          <p:nvPr>
            <p:ph type="title"/>
          </p:nvPr>
        </p:nvSpPr>
        <p:spPr>
          <a:xfrm>
            <a:off x="482600" y="4172300"/>
            <a:ext cx="10692791" cy="2020419"/>
          </a:xfrm>
        </p:spPr>
        <p:txBody>
          <a:bodyPr vert="horz" lIns="91440" tIns="45720" rIns="91440" bIns="45720" rtlCol="0" anchor="ctr">
            <a:normAutofit/>
          </a:bodyPr>
          <a:lstStyle/>
          <a:p>
            <a:r>
              <a:rPr lang="en-US" dirty="0"/>
              <a:t>Overall Module Experience</a:t>
            </a:r>
          </a:p>
        </p:txBody>
      </p:sp>
      <p:pic>
        <p:nvPicPr>
          <p:cNvPr id="5" name="Picture 4" descr="A group of people with laptops and books&#10;&#10;Description automatically generated">
            <a:extLst>
              <a:ext uri="{FF2B5EF4-FFF2-40B4-BE49-F238E27FC236}">
                <a16:creationId xmlns:a16="http://schemas.microsoft.com/office/drawing/2014/main" id="{8E6C8864-21D7-6AA5-778C-F0D2B702CF82}"/>
              </a:ext>
            </a:extLst>
          </p:cNvPr>
          <p:cNvPicPr>
            <a:picLocks noChangeAspect="1"/>
          </p:cNvPicPr>
          <p:nvPr/>
        </p:nvPicPr>
        <p:blipFill rotWithShape="1">
          <a:blip r:embed="rId2">
            <a:alphaModFix/>
          </a:blip>
          <a:srcRect t="5792" r="-2" b="-2"/>
          <a:stretch/>
        </p:blipFill>
        <p:spPr>
          <a:xfrm>
            <a:off x="4562264" y="482630"/>
            <a:ext cx="3533305" cy="3443453"/>
          </a:xfrm>
          <a:prstGeom prst="rect">
            <a:avLst/>
          </a:prstGeom>
        </p:spPr>
      </p:pic>
      <p:pic>
        <p:nvPicPr>
          <p:cNvPr id="4" name="Content Placeholder 3" descr="A yellow sign with black text&#10;&#10;Description automatically generated">
            <a:extLst>
              <a:ext uri="{FF2B5EF4-FFF2-40B4-BE49-F238E27FC236}">
                <a16:creationId xmlns:a16="http://schemas.microsoft.com/office/drawing/2014/main" id="{800ACA46-9620-16F4-5D4E-5F4C17DD7554}"/>
              </a:ext>
            </a:extLst>
          </p:cNvPr>
          <p:cNvPicPr>
            <a:picLocks noGrp="1" noChangeAspect="1"/>
          </p:cNvPicPr>
          <p:nvPr>
            <p:ph idx="1"/>
          </p:nvPr>
        </p:nvPicPr>
        <p:blipFill rotWithShape="1">
          <a:blip r:embed="rId3">
            <a:alphaModFix/>
          </a:blip>
          <a:srcRect l="11442" r="20344" b="1"/>
          <a:stretch/>
        </p:blipFill>
        <p:spPr>
          <a:xfrm>
            <a:off x="8096366" y="482630"/>
            <a:ext cx="3533305" cy="3443453"/>
          </a:xfrm>
          <a:prstGeom prst="rect">
            <a:avLst/>
          </a:prstGeom>
        </p:spPr>
      </p:pic>
      <p:cxnSp>
        <p:nvCxnSpPr>
          <p:cNvPr id="51" name="Straight Connector 50">
            <a:extLst>
              <a:ext uri="{FF2B5EF4-FFF2-40B4-BE49-F238E27FC236}">
                <a16:creationId xmlns:a16="http://schemas.microsoft.com/office/drawing/2014/main" id="{9D61B98E-BAB3-49B9-B942-9565325370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3" name="Straight Connector 52">
            <a:extLst>
              <a:ext uri="{FF2B5EF4-FFF2-40B4-BE49-F238E27FC236}">
                <a16:creationId xmlns:a16="http://schemas.microsoft.com/office/drawing/2014/main" id="{C4558310-C928-4426-BFAC-68450D291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392839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5" name="Straight Connector 54">
            <a:extLst>
              <a:ext uri="{FF2B5EF4-FFF2-40B4-BE49-F238E27FC236}">
                <a16:creationId xmlns:a16="http://schemas.microsoft.com/office/drawing/2014/main" id="{F63FBAA6-279F-4053-BD8A-42E790BC49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14" name="TextBox 13">
            <a:extLst>
              <a:ext uri="{FF2B5EF4-FFF2-40B4-BE49-F238E27FC236}">
                <a16:creationId xmlns:a16="http://schemas.microsoft.com/office/drawing/2014/main" id="{E4EA9B2A-2B64-89F2-CEE1-E8EA769F6934}"/>
              </a:ext>
            </a:extLst>
          </p:cNvPr>
          <p:cNvSpPr txBox="1"/>
          <p:nvPr/>
        </p:nvSpPr>
        <p:spPr>
          <a:xfrm>
            <a:off x="232916" y="733760"/>
            <a:ext cx="4166806" cy="1477328"/>
          </a:xfrm>
          <a:prstGeom prst="rect">
            <a:avLst/>
          </a:prstGeom>
          <a:noFill/>
        </p:spPr>
        <p:txBody>
          <a:bodyPr wrap="square">
            <a:spAutoFit/>
          </a:bodyPr>
          <a:lstStyle/>
          <a:p>
            <a:r>
              <a:rPr lang="en-GB" dirty="0"/>
              <a:t>Reflecting on the entirety of the Digital Technologies Module, this journey has been nothing short of transformative. Here's a snapshot of my overarching experience and the growth it catalysed:</a:t>
            </a:r>
          </a:p>
        </p:txBody>
      </p:sp>
    </p:spTree>
    <p:extLst>
      <p:ext uri="{BB962C8B-B14F-4D97-AF65-F5344CB8AC3E}">
        <p14:creationId xmlns:p14="http://schemas.microsoft.com/office/powerpoint/2010/main" val="42929434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29" name="Straight Connector 28">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31" name="Straight Connector 30">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33" name="Rectangle 32">
            <a:extLst>
              <a:ext uri="{FF2B5EF4-FFF2-40B4-BE49-F238E27FC236}">
                <a16:creationId xmlns:a16="http://schemas.microsoft.com/office/drawing/2014/main" id="{9566348D-5E23-404C-A495-618E4EAA8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525EE0A-A779-481E-A750-AD22CD1A02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416" y="490564"/>
            <a:ext cx="11147071" cy="2453768"/>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B304E-E6AD-7835-31B9-02E9F6E58ECC}"/>
              </a:ext>
            </a:extLst>
          </p:cNvPr>
          <p:cNvSpPr>
            <a:spLocks noGrp="1"/>
          </p:cNvSpPr>
          <p:nvPr>
            <p:ph type="title"/>
          </p:nvPr>
        </p:nvSpPr>
        <p:spPr>
          <a:xfrm>
            <a:off x="479417" y="742952"/>
            <a:ext cx="9522831" cy="1943094"/>
          </a:xfrm>
        </p:spPr>
        <p:txBody>
          <a:bodyPr vert="horz" lIns="91440" tIns="45720" rIns="91440" bIns="45720" rtlCol="0" anchor="b">
            <a:normAutofit/>
          </a:bodyPr>
          <a:lstStyle/>
          <a:p>
            <a:r>
              <a:rPr lang="en-US" dirty="0"/>
              <a:t>Module Experience</a:t>
            </a:r>
          </a:p>
        </p:txBody>
      </p:sp>
      <p:cxnSp>
        <p:nvCxnSpPr>
          <p:cNvPr id="37" name="Straight Connector 36">
            <a:extLst>
              <a:ext uri="{FF2B5EF4-FFF2-40B4-BE49-F238E27FC236}">
                <a16:creationId xmlns:a16="http://schemas.microsoft.com/office/drawing/2014/main" id="{6BD6645B-2963-49B8-BD20-68F13D7B52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4"/>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0AB1FF18-916C-43C4-8A6D-5878AEA391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2939140"/>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41" name="Straight Connector 40">
            <a:extLst>
              <a:ext uri="{FF2B5EF4-FFF2-40B4-BE49-F238E27FC236}">
                <a16:creationId xmlns:a16="http://schemas.microsoft.com/office/drawing/2014/main" id="{3EABAF14-551B-4C82-8652-104248C66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4DF085B0-4B7E-2A8A-125C-6CBDA6E440AD}"/>
              </a:ext>
            </a:extLst>
          </p:cNvPr>
          <p:cNvSpPr txBox="1"/>
          <p:nvPr/>
        </p:nvSpPr>
        <p:spPr>
          <a:xfrm>
            <a:off x="479416" y="3099368"/>
            <a:ext cx="6997147" cy="3108543"/>
          </a:xfrm>
          <a:prstGeom prst="rect">
            <a:avLst/>
          </a:prstGeom>
          <a:noFill/>
        </p:spPr>
        <p:txBody>
          <a:bodyPr wrap="square">
            <a:spAutoFit/>
          </a:bodyPr>
          <a:lstStyle/>
          <a:p>
            <a:r>
              <a:rPr lang="en-GB" sz="1400" b="1" i="1" u="sng" dirty="0"/>
              <a:t>Digital Metamorphosis:</a:t>
            </a:r>
            <a:endParaRPr lang="en-GB" sz="1400" dirty="0"/>
          </a:p>
          <a:p>
            <a:r>
              <a:rPr lang="en-GB" sz="1400" dirty="0"/>
              <a:t>Started as a digital novice, primarily adept at basic office applications.</a:t>
            </a:r>
          </a:p>
          <a:p>
            <a:r>
              <a:rPr lang="en-GB" sz="1400" dirty="0"/>
              <a:t>Evolved into a confident digital navigator, exploring diverse facets of the digital landscape.</a:t>
            </a:r>
          </a:p>
          <a:p>
            <a:endParaRPr lang="en-GB" sz="1400" dirty="0"/>
          </a:p>
          <a:p>
            <a:r>
              <a:rPr lang="en-GB" sz="1400" b="1" i="1" u="sng" dirty="0"/>
              <a:t>Embracing Challenges:</a:t>
            </a:r>
            <a:endParaRPr lang="en-GB" sz="1400" dirty="0"/>
          </a:p>
          <a:p>
            <a:r>
              <a:rPr lang="en-GB" sz="1400" dirty="0"/>
              <a:t>Acknowledged and overcame challenges encountered throughout the module.</a:t>
            </a:r>
          </a:p>
          <a:p>
            <a:r>
              <a:rPr lang="en-GB" sz="1400" dirty="0"/>
              <a:t>Adapted to the ever-evolving world of digital technology, turning obstacles into stepping stones.</a:t>
            </a:r>
          </a:p>
          <a:p>
            <a:endParaRPr lang="en-GB" sz="1400" b="1" i="1" u="sng" dirty="0"/>
          </a:p>
          <a:p>
            <a:r>
              <a:rPr lang="en-GB" sz="1400" b="1" i="1" u="sng" dirty="0"/>
              <a:t>Holistic Growth:</a:t>
            </a:r>
            <a:endParaRPr lang="en-GB" sz="1400" dirty="0"/>
          </a:p>
          <a:p>
            <a:r>
              <a:rPr lang="en-GB" sz="1400" dirty="0"/>
              <a:t>Gained not only technical skills but also developed a mindset of continuous growth.</a:t>
            </a:r>
          </a:p>
          <a:p>
            <a:r>
              <a:rPr lang="en-GB" sz="1400" dirty="0"/>
              <a:t>Explored the symbiotic relationship between challenges, collaboration, and personal development.</a:t>
            </a:r>
          </a:p>
        </p:txBody>
      </p:sp>
      <p:pic>
        <p:nvPicPr>
          <p:cNvPr id="17" name="Picture 16">
            <a:extLst>
              <a:ext uri="{FF2B5EF4-FFF2-40B4-BE49-F238E27FC236}">
                <a16:creationId xmlns:a16="http://schemas.microsoft.com/office/drawing/2014/main" id="{2F4968A6-FCFE-5655-8644-01E20622C2ED}"/>
              </a:ext>
            </a:extLst>
          </p:cNvPr>
          <p:cNvPicPr>
            <a:picLocks noChangeAspect="1"/>
          </p:cNvPicPr>
          <p:nvPr/>
        </p:nvPicPr>
        <p:blipFill>
          <a:blip r:embed="rId2"/>
          <a:stretch>
            <a:fillRect/>
          </a:stretch>
        </p:blipFill>
        <p:spPr>
          <a:xfrm>
            <a:off x="8335617" y="2997155"/>
            <a:ext cx="3290870" cy="3290870"/>
          </a:xfrm>
          <a:prstGeom prst="rect">
            <a:avLst/>
          </a:prstGeom>
        </p:spPr>
      </p:pic>
    </p:spTree>
    <p:extLst>
      <p:ext uri="{BB962C8B-B14F-4D97-AF65-F5344CB8AC3E}">
        <p14:creationId xmlns:p14="http://schemas.microsoft.com/office/powerpoint/2010/main" val="2026610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1" name="Straight Connector 40">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3" name="Straight Connector 42">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5" name="Straight Connector 44">
            <a:extLst>
              <a:ext uri="{FF2B5EF4-FFF2-40B4-BE49-F238E27FC236}">
                <a16:creationId xmlns:a16="http://schemas.microsoft.com/office/drawing/2014/main" id="{E48FA233-30DB-4D0A-BF51-78D03F79F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47" name="Straight Connector 46">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49" name="Rectangle 48">
            <a:extLst>
              <a:ext uri="{FF2B5EF4-FFF2-40B4-BE49-F238E27FC236}">
                <a16:creationId xmlns:a16="http://schemas.microsoft.com/office/drawing/2014/main" id="{C7FE5201-BB98-480C-BADB-207C8F893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65A1411-0C46-4437-890D-A6FADAA96E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07" y="489855"/>
            <a:ext cx="11147071" cy="1503659"/>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3" name="Straight Connector 52">
            <a:extLst>
              <a:ext uri="{FF2B5EF4-FFF2-40B4-BE49-F238E27FC236}">
                <a16:creationId xmlns:a16="http://schemas.microsoft.com/office/drawing/2014/main" id="{5600D858-9844-4B2A-9D38-77BD00EC45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7" name="Content Placeholder 6">
            <a:extLst>
              <a:ext uri="{FF2B5EF4-FFF2-40B4-BE49-F238E27FC236}">
                <a16:creationId xmlns:a16="http://schemas.microsoft.com/office/drawing/2014/main" id="{47A84D94-3A07-229B-3F88-D5FA94BE0704}"/>
              </a:ext>
            </a:extLst>
          </p:cNvPr>
          <p:cNvPicPr>
            <a:picLocks noChangeAspect="1"/>
          </p:cNvPicPr>
          <p:nvPr/>
        </p:nvPicPr>
        <p:blipFill rotWithShape="1">
          <a:blip r:embed="rId2">
            <a:alphaModFix/>
          </a:blip>
          <a:srcRect t="18606" b="11"/>
          <a:stretch/>
        </p:blipFill>
        <p:spPr>
          <a:xfrm>
            <a:off x="481007" y="1993515"/>
            <a:ext cx="5511628" cy="4374624"/>
          </a:xfrm>
          <a:prstGeom prst="rect">
            <a:avLst/>
          </a:prstGeom>
        </p:spPr>
      </p:pic>
      <p:cxnSp>
        <p:nvCxnSpPr>
          <p:cNvPr id="55" name="Straight Connector 54">
            <a:extLst>
              <a:ext uri="{FF2B5EF4-FFF2-40B4-BE49-F238E27FC236}">
                <a16:creationId xmlns:a16="http://schemas.microsoft.com/office/drawing/2014/main" id="{F89C6C02-EDA3-4D0B-9C4E-AAE0F2C7D5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199351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57" name="Straight Connector 56">
            <a:extLst>
              <a:ext uri="{FF2B5EF4-FFF2-40B4-BE49-F238E27FC236}">
                <a16:creationId xmlns:a16="http://schemas.microsoft.com/office/drawing/2014/main" id="{7818025D-200B-4542-8AF9-7D9B2FFE6F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507A14F0-CE14-0011-DDFF-0CC1F2FB514A}"/>
              </a:ext>
            </a:extLst>
          </p:cNvPr>
          <p:cNvSpPr txBox="1"/>
          <p:nvPr/>
        </p:nvSpPr>
        <p:spPr>
          <a:xfrm>
            <a:off x="6004186" y="1993514"/>
            <a:ext cx="5841556" cy="3816429"/>
          </a:xfrm>
          <a:prstGeom prst="rect">
            <a:avLst/>
          </a:prstGeom>
          <a:noFill/>
        </p:spPr>
        <p:txBody>
          <a:bodyPr wrap="square">
            <a:spAutoFit/>
          </a:bodyPr>
          <a:lstStyle/>
          <a:p>
            <a:r>
              <a:rPr lang="en-GB" sz="1600" b="1" i="1" u="sng" dirty="0"/>
              <a:t>Looking Forward:</a:t>
            </a:r>
            <a:endParaRPr lang="en-GB" sz="1600" dirty="0"/>
          </a:p>
          <a:p>
            <a:r>
              <a:rPr lang="en-GB" sz="1600" dirty="0"/>
              <a:t>Viewed the module as a checkpoint, not an endpoint, in the lifelong quest for digital knowledge.</a:t>
            </a:r>
          </a:p>
          <a:p>
            <a:r>
              <a:rPr lang="en-GB" sz="1600" dirty="0"/>
              <a:t>Cultivated a curiosity sparked by exploration, a confidence fuelled by overcoming challenges, and a mindset melded by the digital community.</a:t>
            </a:r>
          </a:p>
          <a:p>
            <a:endParaRPr lang="en-GB" sz="1600" b="1" i="1" u="sng" dirty="0"/>
          </a:p>
          <a:p>
            <a:r>
              <a:rPr lang="en-GB" sz="1600" dirty="0"/>
              <a:t>As the curtains draw on this module, I stand armed with technical skills and a holistic understanding of the digital realm. This is not just the end of a module; it's a checkpoint in a lifelong quest for digital knowledge. The symphony of growth continues </a:t>
            </a:r>
          </a:p>
          <a:p>
            <a:endParaRPr lang="en-GB" sz="1600" b="1" dirty="0">
              <a:highlight>
                <a:srgbClr val="FFFF00"/>
              </a:highlight>
            </a:endParaRPr>
          </a:p>
          <a:p>
            <a:r>
              <a:rPr lang="en-GB" sz="1600" b="1" dirty="0">
                <a:highlight>
                  <a:srgbClr val="FFFF00"/>
                </a:highlight>
              </a:rPr>
              <a:t> thank you for being part of this journey!</a:t>
            </a:r>
          </a:p>
          <a:p>
            <a:endParaRPr lang="en-GB" dirty="0"/>
          </a:p>
        </p:txBody>
      </p:sp>
      <p:sp>
        <p:nvSpPr>
          <p:cNvPr id="12" name="TextBox 11">
            <a:extLst>
              <a:ext uri="{FF2B5EF4-FFF2-40B4-BE49-F238E27FC236}">
                <a16:creationId xmlns:a16="http://schemas.microsoft.com/office/drawing/2014/main" id="{EE9AF63F-0AC0-BE12-C17A-2E959FDFA8EF}"/>
              </a:ext>
            </a:extLst>
          </p:cNvPr>
          <p:cNvSpPr txBox="1"/>
          <p:nvPr/>
        </p:nvSpPr>
        <p:spPr>
          <a:xfrm>
            <a:off x="5876964" y="489854"/>
            <a:ext cx="6096000" cy="1477328"/>
          </a:xfrm>
          <a:prstGeom prst="rect">
            <a:avLst/>
          </a:prstGeom>
          <a:noFill/>
        </p:spPr>
        <p:txBody>
          <a:bodyPr wrap="square">
            <a:spAutoFit/>
          </a:bodyPr>
          <a:lstStyle/>
          <a:p>
            <a:r>
              <a:rPr lang="en-GB" b="1" i="1" u="sng" dirty="0"/>
              <a:t>Community and Collaboration:</a:t>
            </a:r>
          </a:p>
          <a:p>
            <a:r>
              <a:rPr lang="en-GB" dirty="0"/>
              <a:t>Recognized the significance of collaboration within the digital community.</a:t>
            </a:r>
          </a:p>
          <a:p>
            <a:r>
              <a:rPr lang="en-GB" dirty="0"/>
              <a:t>Learned from peers, celebrated shared victories, and experienced collective growth.</a:t>
            </a:r>
          </a:p>
        </p:txBody>
      </p:sp>
    </p:spTree>
    <p:extLst>
      <p:ext uri="{BB962C8B-B14F-4D97-AF65-F5344CB8AC3E}">
        <p14:creationId xmlns:p14="http://schemas.microsoft.com/office/powerpoint/2010/main" val="2246121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C1F636-CF13-E9D5-1760-802AB634BC40}"/>
              </a:ext>
            </a:extLst>
          </p:cNvPr>
          <p:cNvSpPr>
            <a:spLocks noGrp="1"/>
          </p:cNvSpPr>
          <p:nvPr>
            <p:ph type="title"/>
          </p:nvPr>
        </p:nvSpPr>
        <p:spPr>
          <a:xfrm>
            <a:off x="7696079" y="405501"/>
            <a:ext cx="4061274" cy="788921"/>
          </a:xfrm>
        </p:spPr>
        <p:txBody>
          <a:bodyPr>
            <a:normAutofit/>
          </a:bodyPr>
          <a:lstStyle/>
          <a:p>
            <a:r>
              <a:rPr lang="en-GB" sz="4000" dirty="0"/>
              <a:t>Key Takeaways</a:t>
            </a:r>
          </a:p>
        </p:txBody>
      </p:sp>
      <p:cxnSp>
        <p:nvCxnSpPr>
          <p:cNvPr id="13" name="Straight Connector 12">
            <a:extLst>
              <a:ext uri="{FF2B5EF4-FFF2-40B4-BE49-F238E27FC236}">
                <a16:creationId xmlns:a16="http://schemas.microsoft.com/office/drawing/2014/main" id="{5971AF9D-C565-4DF8-BDC9-EE1451B020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4" name="Content Placeholder 3">
            <a:extLst>
              <a:ext uri="{FF2B5EF4-FFF2-40B4-BE49-F238E27FC236}">
                <a16:creationId xmlns:a16="http://schemas.microsoft.com/office/drawing/2014/main" id="{2D49E268-0B56-6390-ADB3-B0A335BF594F}"/>
              </a:ext>
            </a:extLst>
          </p:cNvPr>
          <p:cNvPicPr>
            <a:picLocks noChangeAspect="1"/>
          </p:cNvPicPr>
          <p:nvPr/>
        </p:nvPicPr>
        <p:blipFill>
          <a:blip r:embed="rId2">
            <a:alphaModFix/>
          </a:blip>
          <a:stretch>
            <a:fillRect/>
          </a:stretch>
        </p:blipFill>
        <p:spPr>
          <a:xfrm>
            <a:off x="482600" y="670700"/>
            <a:ext cx="5102674" cy="5516402"/>
          </a:xfrm>
          <a:prstGeom prst="rect">
            <a:avLst/>
          </a:prstGeom>
        </p:spPr>
      </p:pic>
      <p:cxnSp>
        <p:nvCxnSpPr>
          <p:cNvPr id="15" name="Straight Connector 14">
            <a:extLst>
              <a:ext uri="{FF2B5EF4-FFF2-40B4-BE49-F238E27FC236}">
                <a16:creationId xmlns:a16="http://schemas.microsoft.com/office/drawing/2014/main" id="{E1661F5C-3018-4F57-B263-B9267D4DEE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5384886E-19DE-28F9-EAE2-163EC84EC1E7}"/>
              </a:ext>
            </a:extLst>
          </p:cNvPr>
          <p:cNvSpPr txBox="1"/>
          <p:nvPr/>
        </p:nvSpPr>
        <p:spPr>
          <a:xfrm>
            <a:off x="5840637" y="1289825"/>
            <a:ext cx="6096000" cy="5078313"/>
          </a:xfrm>
          <a:prstGeom prst="rect">
            <a:avLst/>
          </a:prstGeom>
          <a:noFill/>
        </p:spPr>
        <p:txBody>
          <a:bodyPr wrap="square">
            <a:spAutoFit/>
          </a:bodyPr>
          <a:lstStyle/>
          <a:p>
            <a:r>
              <a:rPr lang="en-GB" dirty="0"/>
              <a:t>Alright, we've covered a lot in this digital journey. From mastering emails to creating visual wonders, fortifying digital gates, outsmarting scams, and conducting the digital symphony of computers – it's been a ride.</a:t>
            </a:r>
          </a:p>
          <a:p>
            <a:endParaRPr lang="en-GB" dirty="0"/>
          </a:p>
          <a:p>
            <a:r>
              <a:rPr lang="en-GB" dirty="0"/>
              <a:t>But the real gems aren't just technical skills; they're mindset shifts. In this ever-changing digital landscape, adaptability is key. It's not just about what you know now; it's about how well you can learn and evolve.</a:t>
            </a:r>
          </a:p>
          <a:p>
            <a:endParaRPr lang="en-GB" dirty="0"/>
          </a:p>
          <a:p>
            <a:r>
              <a:rPr lang="en-GB" dirty="0"/>
              <a:t>Looking ahead, the journey doesn't end. Future goals? Exploring coding, diving into cybersecurity, and contributing to the digital symphony.</a:t>
            </a:r>
          </a:p>
          <a:p>
            <a:endParaRPr lang="en-GB" dirty="0"/>
          </a:p>
          <a:p>
            <a:r>
              <a:rPr lang="en-GB" dirty="0"/>
              <a:t>As we conclude, I'm not just closing a presentation; I'm unlocking a portal to a future filled with digital wonders. Thanks for being part of this adventure. Here's to the next chapter in the digital saga! Cheers!</a:t>
            </a:r>
          </a:p>
        </p:txBody>
      </p:sp>
      <p:sp>
        <p:nvSpPr>
          <p:cNvPr id="7" name="TextBox 6">
            <a:extLst>
              <a:ext uri="{FF2B5EF4-FFF2-40B4-BE49-F238E27FC236}">
                <a16:creationId xmlns:a16="http://schemas.microsoft.com/office/drawing/2014/main" id="{21D24D30-EADD-1390-AD80-E834EE6DF015}"/>
              </a:ext>
            </a:extLst>
          </p:cNvPr>
          <p:cNvSpPr txBox="1"/>
          <p:nvPr/>
        </p:nvSpPr>
        <p:spPr>
          <a:xfrm>
            <a:off x="264232" y="78346"/>
            <a:ext cx="1351652" cy="369332"/>
          </a:xfrm>
          <a:prstGeom prst="rect">
            <a:avLst/>
          </a:prstGeom>
          <a:noFill/>
        </p:spPr>
        <p:txBody>
          <a:bodyPr wrap="none" rtlCol="0">
            <a:spAutoFit/>
          </a:bodyPr>
          <a:lstStyle/>
          <a:p>
            <a:r>
              <a:rPr lang="en-GB" b="1" dirty="0"/>
              <a:t>Conclusion</a:t>
            </a:r>
          </a:p>
        </p:txBody>
      </p:sp>
    </p:spTree>
    <p:extLst>
      <p:ext uri="{BB962C8B-B14F-4D97-AF65-F5344CB8AC3E}">
        <p14:creationId xmlns:p14="http://schemas.microsoft.com/office/powerpoint/2010/main" val="2170837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1" name="Straight Connector 20">
            <a:extLst>
              <a:ext uri="{FF2B5EF4-FFF2-40B4-BE49-F238E27FC236}">
                <a16:creationId xmlns:a16="http://schemas.microsoft.com/office/drawing/2014/main" id="{6108BD3D-CFD0-4A15-ACF6-EBC254CD7C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pic>
        <p:nvPicPr>
          <p:cNvPr id="5" name="Graphic 4" descr="Heart">
            <a:extLst>
              <a:ext uri="{FF2B5EF4-FFF2-40B4-BE49-F238E27FC236}">
                <a16:creationId xmlns:a16="http://schemas.microsoft.com/office/drawing/2014/main" id="{8C193FE5-5CC0-399B-B0EE-665F91A97CB7}"/>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75601" y="660039"/>
            <a:ext cx="2697524" cy="2697524"/>
          </a:xfrm>
          <a:prstGeom prst="rect">
            <a:avLst/>
          </a:prstGeom>
        </p:spPr>
      </p:pic>
      <p:pic>
        <p:nvPicPr>
          <p:cNvPr id="8" name="Picture 7">
            <a:extLst>
              <a:ext uri="{FF2B5EF4-FFF2-40B4-BE49-F238E27FC236}">
                <a16:creationId xmlns:a16="http://schemas.microsoft.com/office/drawing/2014/main" id="{42458F0D-AF93-5F94-C8AC-CFC65BCB223F}"/>
              </a:ext>
            </a:extLst>
          </p:cNvPr>
          <p:cNvPicPr>
            <a:picLocks noChangeAspect="1"/>
          </p:cNvPicPr>
          <p:nvPr/>
        </p:nvPicPr>
        <p:blipFill>
          <a:blip r:embed="rId4">
            <a:alphaModFix/>
          </a:blip>
          <a:stretch>
            <a:fillRect/>
          </a:stretch>
        </p:blipFill>
        <p:spPr>
          <a:xfrm>
            <a:off x="926961" y="3114166"/>
            <a:ext cx="3497875" cy="3497875"/>
          </a:xfrm>
          <a:prstGeom prst="rect">
            <a:avLst/>
          </a:prstGeom>
        </p:spPr>
      </p:pic>
      <p:sp>
        <p:nvSpPr>
          <p:cNvPr id="3" name="Content Placeholder 2">
            <a:extLst>
              <a:ext uri="{FF2B5EF4-FFF2-40B4-BE49-F238E27FC236}">
                <a16:creationId xmlns:a16="http://schemas.microsoft.com/office/drawing/2014/main" id="{82465D80-BECA-00E3-6F67-756E85ADF098}"/>
              </a:ext>
            </a:extLst>
          </p:cNvPr>
          <p:cNvSpPr>
            <a:spLocks noGrp="1"/>
          </p:cNvSpPr>
          <p:nvPr>
            <p:ph idx="1"/>
          </p:nvPr>
        </p:nvSpPr>
        <p:spPr>
          <a:xfrm>
            <a:off x="6103145" y="3408254"/>
            <a:ext cx="5526526" cy="2470031"/>
          </a:xfrm>
        </p:spPr>
        <p:txBody>
          <a:bodyPr>
            <a:normAutofit/>
          </a:bodyPr>
          <a:lstStyle/>
          <a:p>
            <a:r>
              <a:rPr lang="en-GB" sz="2000"/>
              <a:t>Thank you for joining me on this digital odyssey! Your presence and engagement have made this journey truly special. If you have any questions, thoughts, or just want to continue the conversation, feel free to reach out. Here's to our collective exploration of the digital realm. Until next time, thank you, and stay curious!</a:t>
            </a:r>
          </a:p>
          <a:p>
            <a:endParaRPr lang="en-GB" sz="2000"/>
          </a:p>
          <a:p>
            <a:endParaRPr lang="en-GB" sz="2000"/>
          </a:p>
        </p:txBody>
      </p:sp>
      <p:cxnSp>
        <p:nvCxnSpPr>
          <p:cNvPr id="23" name="Straight Connector 22">
            <a:extLst>
              <a:ext uri="{FF2B5EF4-FFF2-40B4-BE49-F238E27FC236}">
                <a16:creationId xmlns:a16="http://schemas.microsoft.com/office/drawing/2014/main" id="{DB2019E5-6C31-4640-A135-6BBA7FFCF6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146926796"/>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A73370C07154D4D8340C46A7B0D89EC" ma:contentTypeVersion="15" ma:contentTypeDescription="Create a new document." ma:contentTypeScope="" ma:versionID="431dc285e13470c3340f689b12f2fb9b">
  <xsd:schema xmlns:xsd="http://www.w3.org/2001/XMLSchema" xmlns:xs="http://www.w3.org/2001/XMLSchema" xmlns:p="http://schemas.microsoft.com/office/2006/metadata/properties" xmlns:ns3="60eff7b9-00aa-458e-bf34-374fd824dfbf" xmlns:ns4="aa7ef07b-5eec-44a4-ac36-29092853f80f" targetNamespace="http://schemas.microsoft.com/office/2006/metadata/properties" ma:root="true" ma:fieldsID="2d277bd575d86beb13fe166641597e5e" ns3:_="" ns4:_="">
    <xsd:import namespace="60eff7b9-00aa-458e-bf34-374fd824dfbf"/>
    <xsd:import namespace="aa7ef07b-5eec-44a4-ac36-29092853f80f"/>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AutoTags" minOccurs="0"/>
                <xsd:element ref="ns4:MediaServiceOCR" minOccurs="0"/>
                <xsd:element ref="ns4:MediaServiceGenerationTime" minOccurs="0"/>
                <xsd:element ref="ns4:MediaServiceEventHashCode" minOccurs="0"/>
                <xsd:element ref="ns4:MediaServiceDateTaken" minOccurs="0"/>
                <xsd:element ref="ns4:MediaServiceSearchProperties" minOccurs="0"/>
                <xsd:element ref="ns4:_activity" minOccurs="0"/>
                <xsd:element ref="ns4: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eff7b9-00aa-458e-bf34-374fd824dfb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a7ef07b-5eec-44a4-ac36-29092853f80f"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a7ef07b-5eec-44a4-ac36-29092853f80f" xsi:nil="true"/>
  </documentManagement>
</p:properties>
</file>

<file path=customXml/itemProps1.xml><?xml version="1.0" encoding="utf-8"?>
<ds:datastoreItem xmlns:ds="http://schemas.openxmlformats.org/officeDocument/2006/customXml" ds:itemID="{AE09FAD8-F812-4E3B-947E-2DD8BEB4A6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eff7b9-00aa-458e-bf34-374fd824dfbf"/>
    <ds:schemaRef ds:uri="aa7ef07b-5eec-44a4-ac36-29092853f80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376CCB-8EDE-4C0E-8E9F-3D3181D40768}">
  <ds:schemaRefs>
    <ds:schemaRef ds:uri="http://schemas.microsoft.com/sharepoint/v3/contenttype/forms"/>
  </ds:schemaRefs>
</ds:datastoreItem>
</file>

<file path=customXml/itemProps3.xml><?xml version="1.0" encoding="utf-8"?>
<ds:datastoreItem xmlns:ds="http://schemas.openxmlformats.org/officeDocument/2006/customXml" ds:itemID="{21B41A27-F92F-48EF-82E1-EECA6B122A4C}">
  <ds:schemaRefs>
    <ds:schemaRef ds:uri="http://purl.org/dc/dcmitype/"/>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terms/"/>
    <ds:schemaRef ds:uri="http://purl.org/dc/elements/1.1/"/>
    <ds:schemaRef ds:uri="aa7ef07b-5eec-44a4-ac36-29092853f80f"/>
    <ds:schemaRef ds:uri="60eff7b9-00aa-458e-bf34-374fd824dfbf"/>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13299</TotalTime>
  <Words>3611</Words>
  <Application>Microsoft Office PowerPoint</Application>
  <PresentationFormat>Widescreen</PresentationFormat>
  <Paragraphs>229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Seaford</vt:lpstr>
      <vt:lpstr>LevelVTI</vt:lpstr>
      <vt:lpstr>Reflecting on My Digital Technologies Journey </vt:lpstr>
      <vt:lpstr>INTRODUCTION </vt:lpstr>
      <vt:lpstr>My Digital Odyssey Begins</vt:lpstr>
      <vt:lpstr> Navigating the Digital Landscape</vt:lpstr>
      <vt:lpstr>Working with Personal Computers</vt:lpstr>
      <vt:lpstr> Operating Systems</vt:lpstr>
      <vt:lpstr> Internet and Web Technologies</vt:lpstr>
      <vt:lpstr> Software Packages and Installations</vt:lpstr>
      <vt:lpstr>Office Software Products</vt:lpstr>
      <vt:lpstr>Emails and Other Communication Tools</vt:lpstr>
      <vt:lpstr> Online Collaboration Tools</vt:lpstr>
      <vt:lpstr>Data Storage, Security, and Compliance </vt:lpstr>
      <vt:lpstr>Latest Trends in Digital Technology</vt:lpstr>
      <vt:lpstr>Courses Undertaken</vt:lpstr>
      <vt:lpstr>. Crafting Digital Art: Beyond the Pixels</vt:lpstr>
      <vt:lpstr> Navigating the Digital Jungle: Scam Edition</vt:lpstr>
      <vt:lpstr>Navigating the Digital Inbox</vt:lpstr>
      <vt:lpstr> Unlocking the Digital Fortress.</vt:lpstr>
      <vt:lpstr>PowerPoint Presentation</vt:lpstr>
      <vt:lpstr>Overall Module Experience</vt:lpstr>
      <vt:lpstr>Module Experience</vt:lpstr>
      <vt:lpstr>PowerPoint Presentation</vt:lpstr>
      <vt:lpstr>Key Takeaways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Reflecting on My Digital Technologies Journey   </dc:title>
  <dc:creator>Ramatoulie Baldeh (2022866)</dc:creator>
  <cp:lastModifiedBy>Ramatoulie Baldeh (2022866)</cp:lastModifiedBy>
  <cp:revision>1</cp:revision>
  <dcterms:created xsi:type="dcterms:W3CDTF">2023-12-25T14:55:42Z</dcterms:created>
  <dcterms:modified xsi:type="dcterms:W3CDTF">2024-01-03T20:34:53Z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0x0101005A73370C07154D4D8340C46A7B0D89EC</vt:lpwstr>
  </property>
</Properties>
</file>