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AE497E39-51E3-4CC8-951A-0776BC5BF8A1}"/>
    <pc:docChg chg="modSld">
      <pc:chgData name="Maria Heffernan" userId="4d9eba02-b8e8-4648-a199-ce89b84b8b1e" providerId="ADAL" clId="{AE497E39-51E3-4CC8-951A-0776BC5BF8A1}" dt="2023-11-28T09:49:12.694" v="322" actId="20577"/>
      <pc:docMkLst>
        <pc:docMk/>
      </pc:docMkLst>
      <pc:sldChg chg="modSp mod">
        <pc:chgData name="Maria Heffernan" userId="4d9eba02-b8e8-4648-a199-ce89b84b8b1e" providerId="ADAL" clId="{AE497E39-51E3-4CC8-951A-0776BC5BF8A1}" dt="2023-11-28T09:49:12.694" v="322" actId="20577"/>
        <pc:sldMkLst>
          <pc:docMk/>
          <pc:sldMk cId="947449291" sldId="260"/>
        </pc:sldMkLst>
        <pc:spChg chg="mod">
          <ac:chgData name="Maria Heffernan" userId="4d9eba02-b8e8-4648-a199-ce89b84b8b1e" providerId="ADAL" clId="{AE497E39-51E3-4CC8-951A-0776BC5BF8A1}" dt="2023-11-28T09:49:12.694" v="322" actId="20577"/>
          <ac:spMkLst>
            <pc:docMk/>
            <pc:sldMk cId="947449291" sldId="260"/>
            <ac:spMk id="3" creationId="{EDF6F186-68F6-8246-7E57-CF7DADB8D51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DC79D-BAA4-3CD2-C8E7-02ED1D2F4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F817B4-FE24-B3A7-F7FC-EBDF97C7A1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7A39E-1AE9-6A30-01FE-841121CFE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631C0-85E9-F0DF-8522-0819C83A3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3F6D3-D9F5-3575-B2CA-30DF7BDF4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360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65B88-39B7-94D6-D0FA-EE1B79BCD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93D77-FA44-4524-20C0-F505DC2D6D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E79DF-E911-D15E-D18F-27C6B0865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B4A6D-7272-1664-3F21-D0673B5B5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8B58A-85A1-E31A-A0C0-08C9FB852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139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15676-6B54-4A06-5A4A-739680275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EBB536-B07C-D3E4-125E-3CD1E59D4F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5DE54-A134-9ADE-15F7-E3DBEBB44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16AA0-6CFF-68A4-9829-045F814C4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83E2A-2236-B6D9-AB9D-FF1E6BEB2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804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FFC18-2890-204A-09F0-D46FD45E1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A826C-F80B-B3DF-F5C3-BC7E9A73D4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E07C1F-8651-C291-C974-E0121896A8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6E4D6A-C056-C7D8-CF76-76E58B74D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BB675A-BE0D-B928-8FE7-F1E10CCC6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06A9EC-A902-6BD1-3624-2EBD1B022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093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7814-BC6F-814B-D05B-8A593B223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5EB72-6E76-9C56-5B86-EE1E34A790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E00DD8-C8DC-191F-E60D-43DBE6C1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5A15B0-DE54-B14E-3671-7DCF47D043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38C383-19C2-B262-5F6A-68AE445BB8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338047-7B67-B16E-F5B6-D6D735FDA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D1F46B-3B07-9FC2-7140-5F1BF529B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7CCE20-6CE5-A399-C7FD-F0FFDF030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698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C0A74-2160-4DF9-4606-B74FF4962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F858F7-80A7-84A0-8AAC-00A3D0E81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59BA7A-6B85-16B3-CFBD-822316B73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3004F4-39EB-624D-5ACE-8B4079836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681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3769ED-02EA-0EBC-0BCD-E34AF6578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50DBA3-9603-7F4D-5B92-01FB30928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AE53B6-BC17-9BDB-AB87-702383D2A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944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44D66-5FB9-8CA5-4D36-132EA75BC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36845-D9D2-ECE9-A6C8-9905579F4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F038CA-2410-DF29-20D5-69DDCED34B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392B5-21BE-2799-A09B-3DDF9287F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9A4785-513D-03CF-79DC-1E014A11D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A2288-71ED-DEDD-CABE-E17DC39C5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120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10B82-DF31-911E-A318-E065C96B6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8E3782-E814-CA79-0ADE-4FD726D51B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FB2EAB-C512-05FF-ECEB-9C468926B0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F5B022-DEC2-7B67-A401-24DC76BD0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336A84-8DF7-A11A-4A8B-0CACBEFD3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93F165-DB78-F31F-C2E8-DEE7C5609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048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8E6AC-F9E2-B52F-19FF-43701E864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82DCAC-24B2-478B-C608-C14C5DAF89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06D89-F337-32E2-FF04-E387D8299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BFA899-96F0-1288-DF10-888BA2187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E5C19-5B02-C594-3C88-C8DC586ED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427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9A259C-E2C1-DB7A-7256-0785CB8799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DADC4F-562B-FD93-0DFC-B2D4DCA190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D59B5D-1834-31AC-936F-396C95B5E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82E18B-2CD8-940E-B9E1-4BE509F4D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D883C-FA8A-8F54-93CC-82D0E25E9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200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BF7FEF-91D3-2A74-510D-00F53371D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13E1B6-2199-8D03-D8BC-ED18D2FF07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F2775-1BEE-51AA-2711-19D088089E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3E2697-E739-44E5-A0E4-A1E86066167C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E3B187-01FC-152F-E8DA-5A41574E98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D54DB-0B7F-4E9B-BFBA-F34CF40C1D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66E11-410B-4C98-969D-1F1069DA4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161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A62F1-6E10-9F78-A93D-E85F67C71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Assessed Presentation- Compassionate Leadership Impact on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A488-0A59-B8AB-C5CD-E9A3302D54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15 min presentation </a:t>
            </a:r>
          </a:p>
          <a:p>
            <a:r>
              <a:rPr lang="en-GB" dirty="0"/>
              <a:t>5 Academic sources required in support of your presentation</a:t>
            </a:r>
          </a:p>
          <a:p>
            <a:r>
              <a:rPr lang="en-GB" dirty="0"/>
              <a:t>Introduce yourself and topic of your presentation.</a:t>
            </a:r>
          </a:p>
          <a:p>
            <a:r>
              <a:rPr lang="en-GB" dirty="0"/>
              <a:t>Provide a direct quote which provides a definition of ‘Compassionate Leadership’</a:t>
            </a:r>
          </a:p>
        </p:txBody>
      </p:sp>
    </p:spTree>
    <p:extLst>
      <p:ext uri="{BB962C8B-B14F-4D97-AF65-F5344CB8AC3E}">
        <p14:creationId xmlns:p14="http://schemas.microsoft.com/office/powerpoint/2010/main" val="469078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B3E9E-0AF1-EA1C-AAB3-CADA7B551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C996C-265E-3498-FCBB-F5C69E67D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 a direct quote which describes why ‘Questionnaire’ are a good method to aid research.</a:t>
            </a:r>
          </a:p>
          <a:p>
            <a:r>
              <a:rPr lang="en-GB" dirty="0"/>
              <a:t>Provide a brief description of your analysis of the leadership questionnaire- which style of leader did you result link you to.</a:t>
            </a:r>
          </a:p>
          <a:p>
            <a:r>
              <a:rPr lang="en-GB" dirty="0"/>
              <a:t>Did you agree or disagree with this result- Explain why</a:t>
            </a:r>
          </a:p>
          <a:p>
            <a:r>
              <a:rPr lang="en-GB" dirty="0"/>
              <a:t>Explain what other leadership styles you identify yourself with.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077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F47F3-7C39-0D99-9EB6-CB809ADE7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D864A-952D-BC50-6C52-C9A8217BC9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 a direct quote which describes what is meant by ‘Emotional Intelligence’</a:t>
            </a:r>
          </a:p>
          <a:p>
            <a:r>
              <a:rPr lang="en-GB" dirty="0"/>
              <a:t>Describe why organisations benefit from engaging in Emotional Intelligence.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181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C2300-4A3A-3963-A648-90749BC8F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6F186-68F6-8246-7E57-CF7DADB8D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direct quote to describe ‘Why change is important in organisations’</a:t>
            </a:r>
          </a:p>
          <a:p>
            <a:r>
              <a:rPr lang="en-GB" dirty="0"/>
              <a:t>Describe how you would use your leadership style to plan/implement and review the change outlined in the scenario for the assignment.</a:t>
            </a:r>
          </a:p>
          <a:p>
            <a:r>
              <a:rPr lang="en-GB" dirty="0"/>
              <a:t>Support this with one positive and one negative direct quote on your leadership style.</a:t>
            </a:r>
          </a:p>
          <a:p>
            <a:r>
              <a:rPr lang="en-GB" dirty="0"/>
              <a:t>Draw a conclusion which outlines future development points </a:t>
            </a:r>
            <a:r>
              <a:rPr lang="en-GB"/>
              <a:t>for you.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449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194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Assessed Presentation- Compassionate Leadership Impact on Change</vt:lpstr>
      <vt:lpstr>Questionnaire Evidence</vt:lpstr>
      <vt:lpstr>Emotional Intelligence</vt:lpstr>
      <vt:lpstr>Managing Change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Assessed Presentation- Compassionate Leadership Impact on Change</dc:title>
  <dc:creator>Maria Heffernan</dc:creator>
  <cp:lastModifiedBy>Maria Heffernan</cp:lastModifiedBy>
  <cp:revision>1</cp:revision>
  <dcterms:created xsi:type="dcterms:W3CDTF">2023-11-28T09:28:39Z</dcterms:created>
  <dcterms:modified xsi:type="dcterms:W3CDTF">2023-11-28T09:49:14Z</dcterms:modified>
</cp:coreProperties>
</file>