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62747-E275-FE6A-2154-585890F16C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AB88A5-9B47-1FF4-E9AC-135FDCA615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B5DCD3-F371-BAA1-487A-165696F40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903DF-E621-4A8D-AB52-D89827999303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A81634-EC30-B4C8-CB3B-C0BFC9EDEA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27E670-4456-AFF3-438B-21C3EFA4B4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338B1-4891-4E26-926F-987A170DB3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432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0CAAF-A90D-F61D-C858-A582EF131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DB3DCE-CA34-D056-049C-5BF6E63F5D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DD5C89-4847-37F3-E048-52A8E0E8C6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903DF-E621-4A8D-AB52-D89827999303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93FFCD-9BB1-7E0B-243A-45FEFEE14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2B95FE-C386-5506-84E4-8253264F29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338B1-4891-4E26-926F-987A170DB3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8866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EFD9C-D6D5-ABC7-2D34-C608579023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FFC34A-95E8-A535-1C6A-1CB5E8BBD8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C3ECDF-B9CB-966D-BA72-F0AE2A8C36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903DF-E621-4A8D-AB52-D89827999303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63E360-5556-DC09-3734-4C90F03ADB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A00EF0-52DB-09FB-527B-DB53402222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338B1-4891-4E26-926F-987A170DB3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2182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B7489-09C1-4E3C-BC91-E90C1AF5E6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29804-D5A8-3A7B-56BC-A16323688B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DB9633-0D1E-6DCA-DA0B-959D23010D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B7872D-7357-78FD-DBE3-4B540A00B0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903DF-E621-4A8D-AB52-D89827999303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AB0EDA-F2D0-418F-2F7A-DFEF0CA441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5686AF-A519-D170-E22D-EE5B6CCED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338B1-4891-4E26-926F-987A170DB3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685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B7DA6-A7B8-F311-316E-88731C5E69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1852E7-5CF4-A5F2-2233-C1F2B06BBE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F96945-533A-07E2-BA47-2072B4AE41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9BCA835-0E1D-8018-486B-1B4EC3132A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4419FD-D8D0-3643-E745-F388E9EC236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D3721C0-A8D2-FE5C-1AFF-F7ABAC0E6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903DF-E621-4A8D-AB52-D89827999303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B9AF34F-E849-23A2-1152-3BE58D52B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7F3AEDF-28CB-BF22-987D-9B4EE3AA3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338B1-4891-4E26-926F-987A170DB3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846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B2E4A-3866-4BD3-EC3F-DB835BF863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03D345-4507-C60C-866D-FD5E07B116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903DF-E621-4A8D-AB52-D89827999303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8DD8BD-9601-6B23-1892-9BF55B1863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08C2CE-8CB1-B79B-1DF9-2067D985F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338B1-4891-4E26-926F-987A170DB3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189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1EFBF-BD10-35D3-3FBC-77F25D007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903DF-E621-4A8D-AB52-D89827999303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468599-6BFB-E71F-0DA3-9F0EA9F5A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9C5A06-56B3-FAF0-7976-FE8AEBCEC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338B1-4891-4E26-926F-987A170DB3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730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B8EA9-1AE8-AAA8-3CA3-491DE8D40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3BAB7B-10CD-F472-C9C9-72C04EE3C1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2D16EA-F0D4-9C11-5F87-49D1D0DD28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06CA25-77F5-6B65-3054-37D6A3727B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903DF-E621-4A8D-AB52-D89827999303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77652A-25BD-F195-134A-EF43F051DA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89357-99C4-A9D5-BA57-BEA5D88A6B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338B1-4891-4E26-926F-987A170DB3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5930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40BB0-5B95-08BB-1053-19DEFAFB20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382F6F2-6153-9775-E5A6-0B7DBF442BC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B0DCFA-0C32-A3E2-0728-B537134DD9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61E714-303F-B50D-74D3-0A6466ADB9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903DF-E621-4A8D-AB52-D89827999303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85C669-055E-FA57-1A7C-2BA2C9D546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763528-4B6F-187E-E653-79E97EAEC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338B1-4891-4E26-926F-987A170DB3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1890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C6732-BD34-AE23-F619-414A4FEA0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EAA419-63A9-75CA-A14C-B397508F81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226513-ECD1-28BB-62CA-DD434CBCD9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903DF-E621-4A8D-AB52-D89827999303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FE427-7FA7-685E-8795-F32658C08A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624A71-ABE3-CBF6-BFB1-03FBBD6E7E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338B1-4891-4E26-926F-987A170DB3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4321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993F96-5D3A-35EF-5014-6C2A1AF3EB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1AB9C3-ABEF-5D1C-8EE7-8B3B1BF4CC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90486F-5414-32FF-D521-4F5D076B4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903DF-E621-4A8D-AB52-D89827999303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4BDF99-66AB-0A48-A75F-B55231865D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1F5D-01AD-4B25-E86B-782BF32080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338B1-4891-4E26-926F-987A170DB3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825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609F6F-A5CD-0949-944D-B3F72C35E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EA4B6A-C8BD-9268-500F-4624058837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54655E-F0E4-AAE0-1311-F9AD37626DD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3903DF-E621-4A8D-AB52-D89827999303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C0D48F-EC32-455E-BA02-9C23ED5A19C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1EDA0C-C1F9-ADD4-71F8-008DF06C87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7338B1-4891-4E26-926F-987A170DB3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468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7E2C0-B669-465D-AB4B-19EE8721A9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14984"/>
            <a:ext cx="10515600" cy="5161979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dirty="0">
                <a:latin typeface="+mj-lt"/>
              </a:rPr>
              <a:t>Name: SHAHEDA AHMED</a:t>
            </a:r>
          </a:p>
          <a:p>
            <a:pPr marL="0" indent="0" algn="ctr">
              <a:buNone/>
            </a:pPr>
            <a:endParaRPr lang="en-GB" dirty="0">
              <a:latin typeface="+mj-lt"/>
            </a:endParaRPr>
          </a:p>
          <a:p>
            <a:pPr marL="0" indent="0" algn="ctr">
              <a:buNone/>
            </a:pPr>
            <a:r>
              <a:rPr lang="en-GB" dirty="0">
                <a:latin typeface="+mj-lt"/>
              </a:rPr>
              <a:t>Student Number: 2109892</a:t>
            </a:r>
          </a:p>
          <a:p>
            <a:pPr marL="0" indent="0" algn="ctr">
              <a:buNone/>
            </a:pPr>
            <a:endParaRPr lang="en-GB" dirty="0">
              <a:latin typeface="+mj-lt"/>
            </a:endParaRPr>
          </a:p>
          <a:p>
            <a:pPr marL="0" indent="0" algn="ctr">
              <a:buNone/>
            </a:pPr>
            <a:r>
              <a:rPr lang="en-GB" dirty="0">
                <a:latin typeface="+mj-lt"/>
              </a:rPr>
              <a:t>Module:</a:t>
            </a:r>
          </a:p>
          <a:p>
            <a:pPr marL="0" indent="0" algn="ctr">
              <a:buNone/>
            </a:pPr>
            <a:r>
              <a:rPr lang="en-GB" dirty="0">
                <a:latin typeface="+mj-lt"/>
              </a:rPr>
              <a:t>Foreign Languages &amp; Cultural Awareness</a:t>
            </a:r>
          </a:p>
          <a:p>
            <a:pPr marL="0" indent="0" algn="ctr">
              <a:buNone/>
            </a:pPr>
            <a:endParaRPr lang="en-GB" dirty="0">
              <a:latin typeface="+mj-lt"/>
            </a:endParaRPr>
          </a:p>
          <a:p>
            <a:pPr marL="0" indent="0" algn="ctr">
              <a:buNone/>
            </a:pPr>
            <a:r>
              <a:rPr lang="en-GB" dirty="0">
                <a:latin typeface="+mj-lt"/>
              </a:rPr>
              <a:t>Module Code: </a:t>
            </a:r>
          </a:p>
          <a:p>
            <a:pPr marL="0" indent="0" algn="ctr">
              <a:buNone/>
            </a:pPr>
            <a:r>
              <a:rPr lang="en-GB" dirty="0">
                <a:latin typeface="+mj-lt"/>
              </a:rPr>
              <a:t>BMIH5003</a:t>
            </a:r>
          </a:p>
          <a:p>
            <a:pPr marL="0" indent="0" algn="ctr">
              <a:buNone/>
            </a:pPr>
            <a:endParaRPr lang="en-GB" dirty="0">
              <a:latin typeface="+mj-lt"/>
            </a:endParaRPr>
          </a:p>
          <a:p>
            <a:pPr marL="0" indent="0" algn="ctr">
              <a:buNone/>
            </a:pPr>
            <a:r>
              <a:rPr lang="en-GB" dirty="0">
                <a:latin typeface="+mj-lt"/>
              </a:rPr>
              <a:t>Lecturer Rodrigo Aguilera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79033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s://ukc-powerpoint.officeapps.live.com/pods/GetClipboardImage.ashx?Id=753cb45a-7b5c-4819-a519-6d7ea30b8cd0&amp;DC=GUK1&amp;pkey=40d21f61-b6b2-4c4c-9542-426a64f36d55&amp;wdwaccluster=GUK1">
            <a:extLst>
              <a:ext uri="{FF2B5EF4-FFF2-40B4-BE49-F238E27FC236}">
                <a16:creationId xmlns:a16="http://schemas.microsoft.com/office/drawing/2014/main" id="{81130701-7592-78FD-B231-4C8F57B3B81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0" y="0"/>
            <a:ext cx="12191996" cy="695201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9425DAC1-D174-F670-3622-4A8D08AEDB59}"/>
              </a:ext>
            </a:extLst>
          </p:cNvPr>
          <p:cNvSpPr txBox="1"/>
          <p:nvPr/>
        </p:nvSpPr>
        <p:spPr>
          <a:xfrm>
            <a:off x="414524" y="92518"/>
            <a:ext cx="11777472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sng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Me gustaria hacer una reserva…</a:t>
            </a:r>
            <a:endParaRPr lang="en-GB" sz="3600" b="0" i="1" u="sng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751666-33D2-FC70-34F9-DA2559BD73E4}"/>
              </a:ext>
            </a:extLst>
          </p:cNvPr>
          <p:cNvSpPr txBox="1"/>
          <p:nvPr/>
        </p:nvSpPr>
        <p:spPr>
          <a:xfrm>
            <a:off x="414524" y="1122361"/>
            <a:ext cx="10869171" cy="4801313"/>
          </a:xfrm>
          <a:prstGeom prst="rect">
            <a:avLst/>
          </a:prstGeom>
          <a:noFill/>
          <a:ln w="38103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Buenos días! Hotel San </a:t>
            </a:r>
            <a:r>
              <a:rPr lang="es-ES" dirty="0" err="1">
                <a:solidFill>
                  <a:srgbClr val="000000"/>
                </a:solidFill>
                <a:latin typeface="Calibri"/>
              </a:rPr>
              <a:t>Sero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Como le puedo ayudar?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I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help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you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Buenos días! Me gustaría reservar una habitación en el hotel.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Make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a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reservation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bien. Como se llama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Me llamo </a:t>
            </a:r>
            <a:r>
              <a:rPr lang="es-ES" dirty="0" err="1">
                <a:solidFill>
                  <a:srgbClr val="000000"/>
                </a:solidFill>
                <a:latin typeface="Calibri"/>
              </a:rPr>
              <a:t>Sophia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 Santiago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 Señorita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Santiago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Para cuantas personas?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for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people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cuatro personas.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le gustaría dos habitaciones ? (</a:t>
            </a:r>
            <a:r>
              <a:rPr lang="es-ES" dirty="0" err="1">
                <a:solidFill>
                  <a:srgbClr val="000000"/>
                </a:solidFill>
                <a:latin typeface="Calibri"/>
              </a:rPr>
              <a:t>would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 </a:t>
            </a:r>
            <a:r>
              <a:rPr lang="es-ES" dirty="0" err="1">
                <a:solidFill>
                  <a:srgbClr val="000000"/>
                </a:solidFill>
                <a:latin typeface="Calibri"/>
              </a:rPr>
              <a:t>you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 </a:t>
            </a:r>
            <a:r>
              <a:rPr lang="es-ES" dirty="0" err="1">
                <a:solidFill>
                  <a:srgbClr val="000000"/>
                </a:solidFill>
                <a:latin typeface="Calibri"/>
              </a:rPr>
              <a:t>like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 </a:t>
            </a:r>
            <a:r>
              <a:rPr lang="es-ES" dirty="0" err="1">
                <a:solidFill>
                  <a:srgbClr val="000000"/>
                </a:solidFill>
                <a:latin typeface="Calibri"/>
              </a:rPr>
              <a:t>two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 </a:t>
            </a:r>
            <a:r>
              <a:rPr lang="es-ES" dirty="0" err="1">
                <a:solidFill>
                  <a:srgbClr val="000000"/>
                </a:solidFill>
                <a:latin typeface="Calibri"/>
              </a:rPr>
              <a:t>rooms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)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Si Dos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habitaciónes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Cama doble o dos individuales?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(doublé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bed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2 singles)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Una cama doble en cada habitación (</a:t>
            </a:r>
            <a:r>
              <a:rPr lang="es-ES" dirty="0" err="1">
                <a:solidFill>
                  <a:srgbClr val="000000"/>
                </a:solidFill>
                <a:latin typeface="Calibri"/>
              </a:rPr>
              <a:t>one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double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bed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in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each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room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el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cinco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de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abril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de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dos mil </a:t>
            </a:r>
            <a:r>
              <a:rPr lang="es-ES" dirty="0" err="1">
                <a:solidFill>
                  <a:srgbClr val="000000"/>
                </a:solidFill>
                <a:latin typeface="Calibri"/>
              </a:rPr>
              <a:t>veintidos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Por cuantas noches?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nights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Por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tres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noche.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Bueno. Todo esta reservado.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Everything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is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Muchas gracias. Adiós.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73AFDF1-5CB4-EA9F-F2D2-9B62C2291C47}"/>
              </a:ext>
            </a:extLst>
          </p:cNvPr>
          <p:cNvSpPr txBox="1"/>
          <p:nvPr/>
        </p:nvSpPr>
        <p:spPr>
          <a:xfrm>
            <a:off x="521208" y="738853"/>
            <a:ext cx="125303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1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DIALOGO</a:t>
            </a:r>
            <a:r>
              <a:rPr lang="es-E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1</a:t>
            </a:r>
          </a:p>
        </p:txBody>
      </p:sp>
      <p:pic>
        <p:nvPicPr>
          <p:cNvPr id="7" name="Shaheda Ahmed">
            <a:hlinkClick r:id="" action="ppaction://media"/>
            <a:extLst>
              <a:ext uri="{FF2B5EF4-FFF2-40B4-BE49-F238E27FC236}">
                <a16:creationId xmlns:a16="http://schemas.microsoft.com/office/drawing/2014/main" id="{22198B83-1BEA-CDFA-07BD-AB6B77171D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131300" y="4431067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88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256</Words>
  <Application>Microsoft Office PowerPoint</Application>
  <PresentationFormat>Widescreen</PresentationFormat>
  <Paragraphs>30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Ali, Siyam (M166021)</dc:creator>
  <cp:lastModifiedBy>Ali, Siyam (M166021)</cp:lastModifiedBy>
  <cp:revision>10</cp:revision>
  <dcterms:created xsi:type="dcterms:W3CDTF">2022-11-05T14:02:14Z</dcterms:created>
  <dcterms:modified xsi:type="dcterms:W3CDTF">2022-11-10T22:30:04Z</dcterms:modified>
</cp:coreProperties>
</file>