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9" r:id="rId4"/>
    <p:sldId id="260" r:id="rId5"/>
    <p:sldId id="261" r:id="rId6"/>
    <p:sldId id="263" r:id="rId7"/>
    <p:sldId id="264" r:id="rId8"/>
    <p:sldId id="265" r:id="rId9"/>
    <p:sldId id="266" r:id="rId10"/>
    <p:sldId id="267" r:id="rId11"/>
    <p:sldId id="268" r:id="rId12"/>
    <p:sldId id="269"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0C1555-73A6-4465-974E-AAD605FC4FA0}" v="68" dt="2024-06-18T19:28:21.0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60" d="100"/>
          <a:sy n="60" d="100"/>
        </p:scale>
        <p:origin x="168"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duacris.uk@gmail.com" userId="aaa8fbb4432bd68b" providerId="LiveId" clId="{250C1555-73A6-4465-974E-AAD605FC4FA0}"/>
    <pc:docChg chg="undo redo custSel addSld delSld modSld sldOrd modMainMaster">
      <pc:chgData name="raduacris.uk@gmail.com" userId="aaa8fbb4432bd68b" providerId="LiveId" clId="{250C1555-73A6-4465-974E-AAD605FC4FA0}" dt="2024-06-18T19:28:21.068" v="1054" actId="27636"/>
      <pc:docMkLst>
        <pc:docMk/>
      </pc:docMkLst>
      <pc:sldChg chg="addSp delSp modSp new mod setBg addAnim">
        <pc:chgData name="raduacris.uk@gmail.com" userId="aaa8fbb4432bd68b" providerId="LiveId" clId="{250C1555-73A6-4465-974E-AAD605FC4FA0}" dt="2024-06-18T16:11:03.470" v="640" actId="14100"/>
        <pc:sldMkLst>
          <pc:docMk/>
          <pc:sldMk cId="1395220125" sldId="256"/>
        </pc:sldMkLst>
        <pc:spChg chg="mod">
          <ac:chgData name="raduacris.uk@gmail.com" userId="aaa8fbb4432bd68b" providerId="LiveId" clId="{250C1555-73A6-4465-974E-AAD605FC4FA0}" dt="2024-06-18T16:11:03.470" v="640" actId="14100"/>
          <ac:spMkLst>
            <pc:docMk/>
            <pc:sldMk cId="1395220125" sldId="256"/>
            <ac:spMk id="2" creationId="{6A98E440-E8F0-89B9-0658-B10885D2FF28}"/>
          </ac:spMkLst>
        </pc:spChg>
        <pc:spChg chg="add">
          <ac:chgData name="raduacris.uk@gmail.com" userId="aaa8fbb4432bd68b" providerId="LiveId" clId="{250C1555-73A6-4465-974E-AAD605FC4FA0}" dt="2024-06-17T09:29:46.822" v="154"/>
          <ac:spMkLst>
            <pc:docMk/>
            <pc:sldMk cId="1395220125" sldId="256"/>
            <ac:spMk id="3" creationId="{C00D19FB-1D16-3E8F-FC2D-6DC7F4A73032}"/>
          </ac:spMkLst>
        </pc:spChg>
        <pc:spChg chg="add">
          <ac:chgData name="raduacris.uk@gmail.com" userId="aaa8fbb4432bd68b" providerId="LiveId" clId="{250C1555-73A6-4465-974E-AAD605FC4FA0}" dt="2024-06-17T09:29:57.064" v="156"/>
          <ac:spMkLst>
            <pc:docMk/>
            <pc:sldMk cId="1395220125" sldId="256"/>
            <ac:spMk id="4" creationId="{C9064EA7-931F-91FE-5B6C-39251BED820E}"/>
          </ac:spMkLst>
        </pc:spChg>
        <pc:spChg chg="add">
          <ac:chgData name="raduacris.uk@gmail.com" userId="aaa8fbb4432bd68b" providerId="LiveId" clId="{250C1555-73A6-4465-974E-AAD605FC4FA0}" dt="2024-06-17T09:30:24.739" v="159"/>
          <ac:spMkLst>
            <pc:docMk/>
            <pc:sldMk cId="1395220125" sldId="256"/>
            <ac:spMk id="5" creationId="{525BA54A-889F-DBF0-7D13-30D1893B5C8A}"/>
          </ac:spMkLst>
        </pc:spChg>
        <pc:spChg chg="add del">
          <ac:chgData name="raduacris.uk@gmail.com" userId="aaa8fbb4432bd68b" providerId="LiveId" clId="{250C1555-73A6-4465-974E-AAD605FC4FA0}" dt="2024-06-18T15:56:22.309" v="576" actId="26606"/>
          <ac:spMkLst>
            <pc:docMk/>
            <pc:sldMk cId="1395220125" sldId="256"/>
            <ac:spMk id="24" creationId="{66D61E08-70C3-48D8-BEA0-787111DC30DA}"/>
          </ac:spMkLst>
        </pc:spChg>
        <pc:spChg chg="add del">
          <ac:chgData name="raduacris.uk@gmail.com" userId="aaa8fbb4432bd68b" providerId="LiveId" clId="{250C1555-73A6-4465-974E-AAD605FC4FA0}" dt="2024-06-18T15:56:22.309" v="576" actId="26606"/>
          <ac:spMkLst>
            <pc:docMk/>
            <pc:sldMk cId="1395220125" sldId="256"/>
            <ac:spMk id="26" creationId="{FC55298F-0AE5-478E-AD2B-03C2614C5833}"/>
          </ac:spMkLst>
        </pc:spChg>
        <pc:spChg chg="add del">
          <ac:chgData name="raduacris.uk@gmail.com" userId="aaa8fbb4432bd68b" providerId="LiveId" clId="{250C1555-73A6-4465-974E-AAD605FC4FA0}" dt="2024-06-18T15:56:22.309" v="576" actId="26606"/>
          <ac:spMkLst>
            <pc:docMk/>
            <pc:sldMk cId="1395220125" sldId="256"/>
            <ac:spMk id="28" creationId="{C180E4EA-0B63-4779-A895-7E90E71088F3}"/>
          </ac:spMkLst>
        </pc:spChg>
        <pc:spChg chg="add del">
          <ac:chgData name="raduacris.uk@gmail.com" userId="aaa8fbb4432bd68b" providerId="LiveId" clId="{250C1555-73A6-4465-974E-AAD605FC4FA0}" dt="2024-06-18T15:56:22.309" v="576" actId="26606"/>
          <ac:spMkLst>
            <pc:docMk/>
            <pc:sldMk cId="1395220125" sldId="256"/>
            <ac:spMk id="30" creationId="{CEE01D9D-3DE8-4EED-B0D3-8F3C79CC7673}"/>
          </ac:spMkLst>
        </pc:spChg>
        <pc:spChg chg="add del">
          <ac:chgData name="raduacris.uk@gmail.com" userId="aaa8fbb4432bd68b" providerId="LiveId" clId="{250C1555-73A6-4465-974E-AAD605FC4FA0}" dt="2024-06-18T15:56:22.309" v="576" actId="26606"/>
          <ac:spMkLst>
            <pc:docMk/>
            <pc:sldMk cId="1395220125" sldId="256"/>
            <ac:spMk id="32" creationId="{89AF5CE9-607F-43F4-8983-DCD6DA4051FD}"/>
          </ac:spMkLst>
        </pc:spChg>
        <pc:spChg chg="add del">
          <ac:chgData name="raduacris.uk@gmail.com" userId="aaa8fbb4432bd68b" providerId="LiveId" clId="{250C1555-73A6-4465-974E-AAD605FC4FA0}" dt="2024-06-18T15:56:22.309" v="576" actId="26606"/>
          <ac:spMkLst>
            <pc:docMk/>
            <pc:sldMk cId="1395220125" sldId="256"/>
            <ac:spMk id="34" creationId="{6EEA2DBD-9E1E-4521-8C01-F32AD18A89E3}"/>
          </ac:spMkLst>
        </pc:spChg>
        <pc:spChg chg="add del">
          <ac:chgData name="raduacris.uk@gmail.com" userId="aaa8fbb4432bd68b" providerId="LiveId" clId="{250C1555-73A6-4465-974E-AAD605FC4FA0}" dt="2024-06-18T15:56:22.309" v="576" actId="26606"/>
          <ac:spMkLst>
            <pc:docMk/>
            <pc:sldMk cId="1395220125" sldId="256"/>
            <ac:spMk id="36" creationId="{15BBD2C1-BA9B-46A9-A27A-33498B169272}"/>
          </ac:spMkLst>
        </pc:spChg>
        <pc:grpChg chg="add del">
          <ac:chgData name="raduacris.uk@gmail.com" userId="aaa8fbb4432bd68b" providerId="LiveId" clId="{250C1555-73A6-4465-974E-AAD605FC4FA0}" dt="2024-06-18T15:56:22.309" v="576" actId="26606"/>
          <ac:grpSpMkLst>
            <pc:docMk/>
            <pc:sldMk cId="1395220125" sldId="256"/>
            <ac:grpSpMk id="8" creationId="{88C9B83F-64CD-41C1-925F-A08801FFD0BD}"/>
          </ac:grpSpMkLst>
        </pc:grpChg>
        <pc:grpChg chg="add">
          <ac:chgData name="raduacris.uk@gmail.com" userId="aaa8fbb4432bd68b" providerId="LiveId" clId="{250C1555-73A6-4465-974E-AAD605FC4FA0}" dt="2024-06-18T15:56:22.309" v="576" actId="26606"/>
          <ac:grpSpMkLst>
            <pc:docMk/>
            <pc:sldMk cId="1395220125" sldId="256"/>
            <ac:grpSpMk id="41" creationId="{88C9B83F-64CD-41C1-925F-A08801FFD0BD}"/>
          </ac:grpSpMkLst>
        </pc:grpChg>
        <pc:picChg chg="add mod">
          <ac:chgData name="raduacris.uk@gmail.com" userId="aaa8fbb4432bd68b" providerId="LiveId" clId="{250C1555-73A6-4465-974E-AAD605FC4FA0}" dt="2024-06-18T15:56:22.309" v="576" actId="26606"/>
          <ac:picMkLst>
            <pc:docMk/>
            <pc:sldMk cId="1395220125" sldId="256"/>
            <ac:picMk id="6" creationId="{C020CBB9-444E-7263-9172-520A257BAC07}"/>
          </ac:picMkLst>
        </pc:picChg>
        <pc:cxnChg chg="add del">
          <ac:chgData name="raduacris.uk@gmail.com" userId="aaa8fbb4432bd68b" providerId="LiveId" clId="{250C1555-73A6-4465-974E-AAD605FC4FA0}" dt="2024-06-18T15:56:22.309" v="576" actId="26606"/>
          <ac:cxnSpMkLst>
            <pc:docMk/>
            <pc:sldMk cId="1395220125" sldId="256"/>
            <ac:cxnSpMk id="20" creationId="{A57C1A16-B8AB-4D99-A195-A38F556A6486}"/>
          </ac:cxnSpMkLst>
        </pc:cxnChg>
        <pc:cxnChg chg="add del">
          <ac:chgData name="raduacris.uk@gmail.com" userId="aaa8fbb4432bd68b" providerId="LiveId" clId="{250C1555-73A6-4465-974E-AAD605FC4FA0}" dt="2024-06-18T15:56:22.309" v="576" actId="26606"/>
          <ac:cxnSpMkLst>
            <pc:docMk/>
            <pc:sldMk cId="1395220125" sldId="256"/>
            <ac:cxnSpMk id="22" creationId="{F8A9B20B-D1DD-4573-B5EC-558029519236}"/>
          </ac:cxnSpMkLst>
        </pc:cxnChg>
      </pc:sldChg>
      <pc:sldChg chg="new del">
        <pc:chgData name="raduacris.uk@gmail.com" userId="aaa8fbb4432bd68b" providerId="LiveId" clId="{250C1555-73A6-4465-974E-AAD605FC4FA0}" dt="2024-06-17T10:04:00.822" v="232" actId="2696"/>
        <pc:sldMkLst>
          <pc:docMk/>
          <pc:sldMk cId="3174997234" sldId="257"/>
        </pc:sldMkLst>
      </pc:sldChg>
      <pc:sldChg chg="addSp delSp modSp new mod setBg">
        <pc:chgData name="raduacris.uk@gmail.com" userId="aaa8fbb4432bd68b" providerId="LiveId" clId="{250C1555-73A6-4465-974E-AAD605FC4FA0}" dt="2024-06-18T18:14:32.491" v="895" actId="20577"/>
        <pc:sldMkLst>
          <pc:docMk/>
          <pc:sldMk cId="552467359" sldId="258"/>
        </pc:sldMkLst>
        <pc:spChg chg="mod">
          <ac:chgData name="raduacris.uk@gmail.com" userId="aaa8fbb4432bd68b" providerId="LiveId" clId="{250C1555-73A6-4465-974E-AAD605FC4FA0}" dt="2024-06-18T12:50:51.095" v="466"/>
          <ac:spMkLst>
            <pc:docMk/>
            <pc:sldMk cId="552467359" sldId="258"/>
            <ac:spMk id="2" creationId="{3D6EF32A-8C4D-16C6-464D-75A9DBA8087D}"/>
          </ac:spMkLst>
        </pc:spChg>
        <pc:spChg chg="add del mod">
          <ac:chgData name="raduacris.uk@gmail.com" userId="aaa8fbb4432bd68b" providerId="LiveId" clId="{250C1555-73A6-4465-974E-AAD605FC4FA0}" dt="2024-06-18T18:14:32.491" v="895" actId="20577"/>
          <ac:spMkLst>
            <pc:docMk/>
            <pc:sldMk cId="552467359" sldId="258"/>
            <ac:spMk id="3" creationId="{369A3FB5-7B46-E939-7195-FAF00DE5AA68}"/>
          </ac:spMkLst>
        </pc:spChg>
        <pc:spChg chg="add del mod">
          <ac:chgData name="raduacris.uk@gmail.com" userId="aaa8fbb4432bd68b" providerId="LiveId" clId="{250C1555-73A6-4465-974E-AAD605FC4FA0}" dt="2024-06-17T09:58:35.425" v="213" actId="26606"/>
          <ac:spMkLst>
            <pc:docMk/>
            <pc:sldMk cId="552467359" sldId="258"/>
            <ac:spMk id="9" creationId="{642938FA-10C8-00EA-6C4A-E3A08E764FC6}"/>
          </ac:spMkLst>
        </pc:spChg>
        <pc:picChg chg="add mod">
          <ac:chgData name="raduacris.uk@gmail.com" userId="aaa8fbb4432bd68b" providerId="LiveId" clId="{250C1555-73A6-4465-974E-AAD605FC4FA0}" dt="2024-06-17T10:01:56.856" v="229" actId="931"/>
          <ac:picMkLst>
            <pc:docMk/>
            <pc:sldMk cId="552467359" sldId="258"/>
            <ac:picMk id="5" creationId="{134156EA-180A-AE2C-15D1-33309DF5A0DC}"/>
          </ac:picMkLst>
        </pc:picChg>
      </pc:sldChg>
      <pc:sldChg chg="addSp delSp modSp new mod ord">
        <pc:chgData name="raduacris.uk@gmail.com" userId="aaa8fbb4432bd68b" providerId="LiveId" clId="{250C1555-73A6-4465-974E-AAD605FC4FA0}" dt="2024-06-18T18:24:15.368" v="912" actId="255"/>
        <pc:sldMkLst>
          <pc:docMk/>
          <pc:sldMk cId="2035865432" sldId="259"/>
        </pc:sldMkLst>
        <pc:spChg chg="mod">
          <ac:chgData name="raduacris.uk@gmail.com" userId="aaa8fbb4432bd68b" providerId="LiveId" clId="{250C1555-73A6-4465-974E-AAD605FC4FA0}" dt="2024-06-18T12:50:51.095" v="466"/>
          <ac:spMkLst>
            <pc:docMk/>
            <pc:sldMk cId="2035865432" sldId="259"/>
            <ac:spMk id="2" creationId="{F5827F32-771F-02C6-93F9-6FA34CA74104}"/>
          </ac:spMkLst>
        </pc:spChg>
        <pc:spChg chg="add del">
          <ac:chgData name="raduacris.uk@gmail.com" userId="aaa8fbb4432bd68b" providerId="LiveId" clId="{250C1555-73A6-4465-974E-AAD605FC4FA0}" dt="2024-06-17T10:41:35.144" v="262" actId="931"/>
          <ac:spMkLst>
            <pc:docMk/>
            <pc:sldMk cId="2035865432" sldId="259"/>
            <ac:spMk id="3" creationId="{C0005716-2311-657E-705D-E854700030CA}"/>
          </ac:spMkLst>
        </pc:spChg>
        <pc:spChg chg="add mod">
          <ac:chgData name="raduacris.uk@gmail.com" userId="aaa8fbb4432bd68b" providerId="LiveId" clId="{250C1555-73A6-4465-974E-AAD605FC4FA0}" dt="2024-06-18T18:24:15.368" v="912" actId="255"/>
          <ac:spMkLst>
            <pc:docMk/>
            <pc:sldMk cId="2035865432" sldId="259"/>
            <ac:spMk id="9" creationId="{DFA6B75A-DCC6-8456-F395-4E32173538BB}"/>
          </ac:spMkLst>
        </pc:spChg>
        <pc:picChg chg="add mod">
          <ac:chgData name="raduacris.uk@gmail.com" userId="aaa8fbb4432bd68b" providerId="LiveId" clId="{250C1555-73A6-4465-974E-AAD605FC4FA0}" dt="2024-06-17T10:37:01.712" v="261" actId="931"/>
          <ac:picMkLst>
            <pc:docMk/>
            <pc:sldMk cId="2035865432" sldId="259"/>
            <ac:picMk id="5" creationId="{B2482261-D69E-F671-DD27-77317E4E5614}"/>
          </ac:picMkLst>
        </pc:picChg>
        <pc:picChg chg="add mod">
          <ac:chgData name="raduacris.uk@gmail.com" userId="aaa8fbb4432bd68b" providerId="LiveId" clId="{250C1555-73A6-4465-974E-AAD605FC4FA0}" dt="2024-06-18T12:50:51.095" v="466"/>
          <ac:picMkLst>
            <pc:docMk/>
            <pc:sldMk cId="2035865432" sldId="259"/>
            <ac:picMk id="7" creationId="{8B3394DC-FC60-125B-3AC6-1914C9706F76}"/>
          </ac:picMkLst>
        </pc:picChg>
      </pc:sldChg>
      <pc:sldChg chg="addSp delSp modSp new mod setBg">
        <pc:chgData name="raduacris.uk@gmail.com" userId="aaa8fbb4432bd68b" providerId="LiveId" clId="{250C1555-73A6-4465-974E-AAD605FC4FA0}" dt="2024-06-18T15:59:34.626" v="594" actId="27636"/>
        <pc:sldMkLst>
          <pc:docMk/>
          <pc:sldMk cId="2307604408" sldId="260"/>
        </pc:sldMkLst>
        <pc:spChg chg="mod">
          <ac:chgData name="raduacris.uk@gmail.com" userId="aaa8fbb4432bd68b" providerId="LiveId" clId="{250C1555-73A6-4465-974E-AAD605FC4FA0}" dt="2024-06-18T15:59:03.394" v="590" actId="26606"/>
          <ac:spMkLst>
            <pc:docMk/>
            <pc:sldMk cId="2307604408" sldId="260"/>
            <ac:spMk id="2" creationId="{D4E28329-AC96-A91A-D397-8BAB9B7882D0}"/>
          </ac:spMkLst>
        </pc:spChg>
        <pc:spChg chg="del">
          <ac:chgData name="raduacris.uk@gmail.com" userId="aaa8fbb4432bd68b" providerId="LiveId" clId="{250C1555-73A6-4465-974E-AAD605FC4FA0}" dt="2024-06-17T10:47:00.360" v="284"/>
          <ac:spMkLst>
            <pc:docMk/>
            <pc:sldMk cId="2307604408" sldId="260"/>
            <ac:spMk id="3" creationId="{CF8467D2-2958-532A-537A-0BF02C00B7F0}"/>
          </ac:spMkLst>
        </pc:spChg>
        <pc:spChg chg="add mod">
          <ac:chgData name="raduacris.uk@gmail.com" userId="aaa8fbb4432bd68b" providerId="LiveId" clId="{250C1555-73A6-4465-974E-AAD605FC4FA0}" dt="2024-06-18T15:59:34.626" v="594" actId="27636"/>
          <ac:spMkLst>
            <pc:docMk/>
            <pc:sldMk cId="2307604408" sldId="260"/>
            <ac:spMk id="4" creationId="{7DAA9360-76B7-08D8-95C3-EFF266C6757B}"/>
          </ac:spMkLst>
        </pc:spChg>
        <pc:spChg chg="add">
          <ac:chgData name="raduacris.uk@gmail.com" userId="aaa8fbb4432bd68b" providerId="LiveId" clId="{250C1555-73A6-4465-974E-AAD605FC4FA0}" dt="2024-06-18T15:59:03.394" v="590" actId="26606"/>
          <ac:spMkLst>
            <pc:docMk/>
            <pc:sldMk cId="2307604408" sldId="260"/>
            <ac:spMk id="14" creationId="{3F088236-D655-4F88-B238-E16762358025}"/>
          </ac:spMkLst>
        </pc:spChg>
        <pc:spChg chg="add">
          <ac:chgData name="raduacris.uk@gmail.com" userId="aaa8fbb4432bd68b" providerId="LiveId" clId="{250C1555-73A6-4465-974E-AAD605FC4FA0}" dt="2024-06-18T15:59:03.394" v="590" actId="26606"/>
          <ac:spMkLst>
            <pc:docMk/>
            <pc:sldMk cId="2307604408" sldId="260"/>
            <ac:spMk id="16" creationId="{3DAC0C92-199E-475C-9390-119A9B027276}"/>
          </ac:spMkLst>
        </pc:spChg>
        <pc:spChg chg="add">
          <ac:chgData name="raduacris.uk@gmail.com" userId="aaa8fbb4432bd68b" providerId="LiveId" clId="{250C1555-73A6-4465-974E-AAD605FC4FA0}" dt="2024-06-18T15:59:03.394" v="590" actId="26606"/>
          <ac:spMkLst>
            <pc:docMk/>
            <pc:sldMk cId="2307604408" sldId="260"/>
            <ac:spMk id="18" creationId="{C4CFB339-0ED8-4FE2-9EF1-6D1375B8499B}"/>
          </ac:spMkLst>
        </pc:spChg>
        <pc:spChg chg="add">
          <ac:chgData name="raduacris.uk@gmail.com" userId="aaa8fbb4432bd68b" providerId="LiveId" clId="{250C1555-73A6-4465-974E-AAD605FC4FA0}" dt="2024-06-18T15:59:03.394" v="590" actId="26606"/>
          <ac:spMkLst>
            <pc:docMk/>
            <pc:sldMk cId="2307604408" sldId="260"/>
            <ac:spMk id="20" creationId="{31896C80-2069-4431-9C19-83B913734490}"/>
          </ac:spMkLst>
        </pc:spChg>
        <pc:spChg chg="add">
          <ac:chgData name="raduacris.uk@gmail.com" userId="aaa8fbb4432bd68b" providerId="LiveId" clId="{250C1555-73A6-4465-974E-AAD605FC4FA0}" dt="2024-06-18T15:59:03.394" v="590" actId="26606"/>
          <ac:spMkLst>
            <pc:docMk/>
            <pc:sldMk cId="2307604408" sldId="260"/>
            <ac:spMk id="22" creationId="{BF120A21-0841-4823-B0C4-28AEBCEF9B78}"/>
          </ac:spMkLst>
        </pc:spChg>
        <pc:spChg chg="add">
          <ac:chgData name="raduacris.uk@gmail.com" userId="aaa8fbb4432bd68b" providerId="LiveId" clId="{250C1555-73A6-4465-974E-AAD605FC4FA0}" dt="2024-06-18T15:59:03.394" v="590" actId="26606"/>
          <ac:spMkLst>
            <pc:docMk/>
            <pc:sldMk cId="2307604408" sldId="260"/>
            <ac:spMk id="24" creationId="{DBB05BAE-BBD3-4289-899F-A6851503C6B0}"/>
          </ac:spMkLst>
        </pc:spChg>
        <pc:spChg chg="add">
          <ac:chgData name="raduacris.uk@gmail.com" userId="aaa8fbb4432bd68b" providerId="LiveId" clId="{250C1555-73A6-4465-974E-AAD605FC4FA0}" dt="2024-06-18T15:59:03.394" v="590" actId="26606"/>
          <ac:spMkLst>
            <pc:docMk/>
            <pc:sldMk cId="2307604408" sldId="260"/>
            <ac:spMk id="26" creationId="{9874D11C-36F5-4BBE-A490-019A54E953B0}"/>
          </ac:spMkLst>
        </pc:spChg>
        <pc:picChg chg="add">
          <ac:chgData name="raduacris.uk@gmail.com" userId="aaa8fbb4432bd68b" providerId="LiveId" clId="{250C1555-73A6-4465-974E-AAD605FC4FA0}" dt="2024-06-18T15:59:03.394" v="590" actId="26606"/>
          <ac:picMkLst>
            <pc:docMk/>
            <pc:sldMk cId="2307604408" sldId="260"/>
            <ac:picMk id="6" creationId="{528ED374-835A-3B35-B0C0-7189FD25D7F2}"/>
          </ac:picMkLst>
        </pc:picChg>
        <pc:cxnChg chg="add">
          <ac:chgData name="raduacris.uk@gmail.com" userId="aaa8fbb4432bd68b" providerId="LiveId" clId="{250C1555-73A6-4465-974E-AAD605FC4FA0}" dt="2024-06-18T15:59:03.394" v="590" actId="26606"/>
          <ac:cxnSpMkLst>
            <pc:docMk/>
            <pc:sldMk cId="2307604408" sldId="260"/>
            <ac:cxnSpMk id="10" creationId="{64FA5DFF-7FE6-4855-84E6-DFA78EE978BD}"/>
          </ac:cxnSpMkLst>
        </pc:cxnChg>
        <pc:cxnChg chg="add">
          <ac:chgData name="raduacris.uk@gmail.com" userId="aaa8fbb4432bd68b" providerId="LiveId" clId="{250C1555-73A6-4465-974E-AAD605FC4FA0}" dt="2024-06-18T15:59:03.394" v="590" actId="26606"/>
          <ac:cxnSpMkLst>
            <pc:docMk/>
            <pc:sldMk cId="2307604408" sldId="260"/>
            <ac:cxnSpMk id="12" creationId="{2AFD8CBA-54A3-4363-991B-B9C631BBFA74}"/>
          </ac:cxnSpMkLst>
        </pc:cxnChg>
      </pc:sldChg>
      <pc:sldChg chg="addSp delSp modSp new mod setBg">
        <pc:chgData name="raduacris.uk@gmail.com" userId="aaa8fbb4432bd68b" providerId="LiveId" clId="{250C1555-73A6-4465-974E-AAD605FC4FA0}" dt="2024-06-18T18:53:09.814" v="968"/>
        <pc:sldMkLst>
          <pc:docMk/>
          <pc:sldMk cId="3505219997" sldId="261"/>
        </pc:sldMkLst>
        <pc:spChg chg="mod">
          <ac:chgData name="raduacris.uk@gmail.com" userId="aaa8fbb4432bd68b" providerId="LiveId" clId="{250C1555-73A6-4465-974E-AAD605FC4FA0}" dt="2024-06-18T18:29:12.035" v="928" actId="14100"/>
          <ac:spMkLst>
            <pc:docMk/>
            <pc:sldMk cId="3505219997" sldId="261"/>
            <ac:spMk id="2" creationId="{7741FFD8-BFCC-A5E1-B531-13F6D727FBBD}"/>
          </ac:spMkLst>
        </pc:spChg>
        <pc:spChg chg="del">
          <ac:chgData name="raduacris.uk@gmail.com" userId="aaa8fbb4432bd68b" providerId="LiveId" clId="{250C1555-73A6-4465-974E-AAD605FC4FA0}" dt="2024-06-17T10:57:33.303" v="288" actId="931"/>
          <ac:spMkLst>
            <pc:docMk/>
            <pc:sldMk cId="3505219997" sldId="261"/>
            <ac:spMk id="3" creationId="{79AA9454-44C0-EC8C-2D68-F6FD0A13097E}"/>
          </ac:spMkLst>
        </pc:spChg>
        <pc:spChg chg="mod">
          <ac:chgData name="raduacris.uk@gmail.com" userId="aaa8fbb4432bd68b" providerId="LiveId" clId="{250C1555-73A6-4465-974E-AAD605FC4FA0}" dt="2024-06-18T18:53:09.814" v="968"/>
          <ac:spMkLst>
            <pc:docMk/>
            <pc:sldMk cId="3505219997" sldId="261"/>
            <ac:spMk id="4" creationId="{B1784691-0B8D-FB84-0133-33ACC223284C}"/>
          </ac:spMkLst>
        </pc:spChg>
        <pc:spChg chg="add del">
          <ac:chgData name="raduacris.uk@gmail.com" userId="aaa8fbb4432bd68b" providerId="LiveId" clId="{250C1555-73A6-4465-974E-AAD605FC4FA0}" dt="2024-06-18T18:27:39.715" v="920" actId="26606"/>
          <ac:spMkLst>
            <pc:docMk/>
            <pc:sldMk cId="3505219997" sldId="261"/>
            <ac:spMk id="23" creationId="{9F4444CE-BC8D-4D61-B303-4C05614E62AB}"/>
          </ac:spMkLst>
        </pc:spChg>
        <pc:spChg chg="add del">
          <ac:chgData name="raduacris.uk@gmail.com" userId="aaa8fbb4432bd68b" providerId="LiveId" clId="{250C1555-73A6-4465-974E-AAD605FC4FA0}" dt="2024-06-18T18:27:39.715" v="920" actId="26606"/>
          <ac:spMkLst>
            <pc:docMk/>
            <pc:sldMk cId="3505219997" sldId="261"/>
            <ac:spMk id="25" creationId="{62423CA5-E2E1-4789-B759-9906C1C94063}"/>
          </ac:spMkLst>
        </pc:spChg>
        <pc:spChg chg="add del">
          <ac:chgData name="raduacris.uk@gmail.com" userId="aaa8fbb4432bd68b" providerId="LiveId" clId="{250C1555-73A6-4465-974E-AAD605FC4FA0}" dt="2024-06-18T18:27:39.715" v="920" actId="26606"/>
          <ac:spMkLst>
            <pc:docMk/>
            <pc:sldMk cId="3505219997" sldId="261"/>
            <ac:spMk id="27" creationId="{73772B81-181F-48B7-8826-4D9686D15DF5}"/>
          </ac:spMkLst>
        </pc:spChg>
        <pc:spChg chg="add del">
          <ac:chgData name="raduacris.uk@gmail.com" userId="aaa8fbb4432bd68b" providerId="LiveId" clId="{250C1555-73A6-4465-974E-AAD605FC4FA0}" dt="2024-06-18T18:27:39.715" v="920" actId="26606"/>
          <ac:spMkLst>
            <pc:docMk/>
            <pc:sldMk cId="3505219997" sldId="261"/>
            <ac:spMk id="29" creationId="{B2205F6E-03C6-4E92-877C-E2482F6599AA}"/>
          </ac:spMkLst>
        </pc:spChg>
        <pc:grpChg chg="add del">
          <ac:chgData name="raduacris.uk@gmail.com" userId="aaa8fbb4432bd68b" providerId="LiveId" clId="{250C1555-73A6-4465-974E-AAD605FC4FA0}" dt="2024-06-18T18:27:39.715" v="920" actId="26606"/>
          <ac:grpSpMkLst>
            <pc:docMk/>
            <pc:sldMk cId="3505219997" sldId="261"/>
            <ac:grpSpMk id="11" creationId="{1F2B4773-3207-44CC-B7AC-892B70498211}"/>
          </ac:grpSpMkLst>
        </pc:grpChg>
        <pc:grpChg chg="add del">
          <ac:chgData name="raduacris.uk@gmail.com" userId="aaa8fbb4432bd68b" providerId="LiveId" clId="{250C1555-73A6-4465-974E-AAD605FC4FA0}" dt="2024-06-18T18:27:39.715" v="920" actId="26606"/>
          <ac:grpSpMkLst>
            <pc:docMk/>
            <pc:sldMk cId="3505219997" sldId="261"/>
            <ac:grpSpMk id="34" creationId="{10BE40E3-5550-4CDD-B4FD-387C33EBF157}"/>
          </ac:grpSpMkLst>
        </pc:grpChg>
        <pc:picChg chg="add mod ord">
          <ac:chgData name="raduacris.uk@gmail.com" userId="aaa8fbb4432bd68b" providerId="LiveId" clId="{250C1555-73A6-4465-974E-AAD605FC4FA0}" dt="2024-06-18T18:27:39.715" v="920" actId="26606"/>
          <ac:picMkLst>
            <pc:docMk/>
            <pc:sldMk cId="3505219997" sldId="261"/>
            <ac:picMk id="6" creationId="{A4D5821A-6E4A-BC60-5BCE-3257A0205289}"/>
          </ac:picMkLst>
        </pc:picChg>
      </pc:sldChg>
      <pc:sldChg chg="addSp delSp modSp new del mod">
        <pc:chgData name="raduacris.uk@gmail.com" userId="aaa8fbb4432bd68b" providerId="LiveId" clId="{250C1555-73A6-4465-974E-AAD605FC4FA0}" dt="2024-06-18T16:15:52.703" v="643" actId="47"/>
        <pc:sldMkLst>
          <pc:docMk/>
          <pc:sldMk cId="1067054179" sldId="262"/>
        </pc:sldMkLst>
        <pc:spChg chg="del mod">
          <ac:chgData name="raduacris.uk@gmail.com" userId="aaa8fbb4432bd68b" providerId="LiveId" clId="{250C1555-73A6-4465-974E-AAD605FC4FA0}" dt="2024-06-17T11:22:27.705" v="344" actId="478"/>
          <ac:spMkLst>
            <pc:docMk/>
            <pc:sldMk cId="1067054179" sldId="262"/>
            <ac:spMk id="2" creationId="{E0B04373-9FCF-B715-42EC-D1608DDD80B0}"/>
          </ac:spMkLst>
        </pc:spChg>
        <pc:spChg chg="del">
          <ac:chgData name="raduacris.uk@gmail.com" userId="aaa8fbb4432bd68b" providerId="LiveId" clId="{250C1555-73A6-4465-974E-AAD605FC4FA0}" dt="2024-06-17T11:18:23.561" v="310" actId="931"/>
          <ac:spMkLst>
            <pc:docMk/>
            <pc:sldMk cId="1067054179" sldId="262"/>
            <ac:spMk id="3" creationId="{33B10503-DAA7-A49E-66BF-1286834E4ADB}"/>
          </ac:spMkLst>
        </pc:spChg>
        <pc:spChg chg="add mod">
          <ac:chgData name="raduacris.uk@gmail.com" userId="aaa8fbb4432bd68b" providerId="LiveId" clId="{250C1555-73A6-4465-974E-AAD605FC4FA0}" dt="2024-06-18T12:50:51.095" v="466"/>
          <ac:spMkLst>
            <pc:docMk/>
            <pc:sldMk cId="1067054179" sldId="262"/>
            <ac:spMk id="7" creationId="{49F13DEB-2E81-A724-BC5F-76319B020E22}"/>
          </ac:spMkLst>
        </pc:spChg>
        <pc:spChg chg="add mod">
          <ac:chgData name="raduacris.uk@gmail.com" userId="aaa8fbb4432bd68b" providerId="LiveId" clId="{250C1555-73A6-4465-974E-AAD605FC4FA0}" dt="2024-06-18T12:50:51.095" v="466"/>
          <ac:spMkLst>
            <pc:docMk/>
            <pc:sldMk cId="1067054179" sldId="262"/>
            <ac:spMk id="9" creationId="{75E5DD2D-7B4F-B0C8-731E-6A9C01C3A736}"/>
          </ac:spMkLst>
        </pc:spChg>
        <pc:picChg chg="add mod">
          <ac:chgData name="raduacris.uk@gmail.com" userId="aaa8fbb4432bd68b" providerId="LiveId" clId="{250C1555-73A6-4465-974E-AAD605FC4FA0}" dt="2024-06-18T12:50:51.095" v="466"/>
          <ac:picMkLst>
            <pc:docMk/>
            <pc:sldMk cId="1067054179" sldId="262"/>
            <ac:picMk id="5" creationId="{93A93065-EAD1-F227-263C-3F5A64FDC0FF}"/>
          </ac:picMkLst>
        </pc:picChg>
      </pc:sldChg>
      <pc:sldChg chg="addSp delSp modSp new mod">
        <pc:chgData name="raduacris.uk@gmail.com" userId="aaa8fbb4432bd68b" providerId="LiveId" clId="{250C1555-73A6-4465-974E-AAD605FC4FA0}" dt="2024-06-18T16:00:48.018" v="598" actId="14100"/>
        <pc:sldMkLst>
          <pc:docMk/>
          <pc:sldMk cId="782779106" sldId="263"/>
        </pc:sldMkLst>
        <pc:spChg chg="mod">
          <ac:chgData name="raduacris.uk@gmail.com" userId="aaa8fbb4432bd68b" providerId="LiveId" clId="{250C1555-73A6-4465-974E-AAD605FC4FA0}" dt="2024-06-18T12:50:51.095" v="466"/>
          <ac:spMkLst>
            <pc:docMk/>
            <pc:sldMk cId="782779106" sldId="263"/>
            <ac:spMk id="2" creationId="{7640F861-1BCF-8598-7AF0-3A0E932A47F7}"/>
          </ac:spMkLst>
        </pc:spChg>
        <pc:spChg chg="add del mod">
          <ac:chgData name="raduacris.uk@gmail.com" userId="aaa8fbb4432bd68b" providerId="LiveId" clId="{250C1555-73A6-4465-974E-AAD605FC4FA0}" dt="2024-06-18T12:52:56.764" v="478" actId="26606"/>
          <ac:spMkLst>
            <pc:docMk/>
            <pc:sldMk cId="782779106" sldId="263"/>
            <ac:spMk id="3" creationId="{BC2E483E-C117-D289-5385-2622A444670B}"/>
          </ac:spMkLst>
        </pc:spChg>
        <pc:spChg chg="mod">
          <ac:chgData name="raduacris.uk@gmail.com" userId="aaa8fbb4432bd68b" providerId="LiveId" clId="{250C1555-73A6-4465-974E-AAD605FC4FA0}" dt="2024-06-18T16:00:48.018" v="598" actId="14100"/>
          <ac:spMkLst>
            <pc:docMk/>
            <pc:sldMk cId="782779106" sldId="263"/>
            <ac:spMk id="4" creationId="{A20B2732-059B-D415-38DE-14E6591771F7}"/>
          </ac:spMkLst>
        </pc:spChg>
        <pc:spChg chg="add">
          <ac:chgData name="raduacris.uk@gmail.com" userId="aaa8fbb4432bd68b" providerId="LiveId" clId="{250C1555-73A6-4465-974E-AAD605FC4FA0}" dt="2024-06-18T12:17:22.305" v="389"/>
          <ac:spMkLst>
            <pc:docMk/>
            <pc:sldMk cId="782779106" sldId="263"/>
            <ac:spMk id="5" creationId="{6420BF1B-3BC7-635A-423A-4BE18B65536B}"/>
          </ac:spMkLst>
        </pc:spChg>
        <pc:spChg chg="add">
          <ac:chgData name="raduacris.uk@gmail.com" userId="aaa8fbb4432bd68b" providerId="LiveId" clId="{250C1555-73A6-4465-974E-AAD605FC4FA0}" dt="2024-06-18T12:17:28.365" v="390"/>
          <ac:spMkLst>
            <pc:docMk/>
            <pc:sldMk cId="782779106" sldId="263"/>
            <ac:spMk id="6" creationId="{E8B01B46-1A25-1BDF-0D29-942048436281}"/>
          </ac:spMkLst>
        </pc:spChg>
        <pc:graphicFrameChg chg="add del mod">
          <ac:chgData name="raduacris.uk@gmail.com" userId="aaa8fbb4432bd68b" providerId="LiveId" clId="{250C1555-73A6-4465-974E-AAD605FC4FA0}" dt="2024-06-18T12:52:31.556" v="477" actId="26606"/>
          <ac:graphicFrameMkLst>
            <pc:docMk/>
            <pc:sldMk cId="782779106" sldId="263"/>
            <ac:graphicFrameMk id="7" creationId="{124FFB66-8E9F-5C53-826C-1BBDA134B93F}"/>
          </ac:graphicFrameMkLst>
        </pc:graphicFrameChg>
        <pc:graphicFrameChg chg="add">
          <ac:chgData name="raduacris.uk@gmail.com" userId="aaa8fbb4432bd68b" providerId="LiveId" clId="{250C1555-73A6-4465-974E-AAD605FC4FA0}" dt="2024-06-18T12:52:56.764" v="478" actId="26606"/>
          <ac:graphicFrameMkLst>
            <pc:docMk/>
            <pc:sldMk cId="782779106" sldId="263"/>
            <ac:graphicFrameMk id="8" creationId="{0C2F4AAB-D208-51A7-1AC7-658B47A55B07}"/>
          </ac:graphicFrameMkLst>
        </pc:graphicFrameChg>
      </pc:sldChg>
      <pc:sldChg chg="addSp modSp new mod setBg">
        <pc:chgData name="raduacris.uk@gmail.com" userId="aaa8fbb4432bd68b" providerId="LiveId" clId="{250C1555-73A6-4465-974E-AAD605FC4FA0}" dt="2024-06-18T19:13:20.502" v="988" actId="12"/>
        <pc:sldMkLst>
          <pc:docMk/>
          <pc:sldMk cId="2640964110" sldId="264"/>
        </pc:sldMkLst>
        <pc:spChg chg="mod">
          <ac:chgData name="raduacris.uk@gmail.com" userId="aaa8fbb4432bd68b" providerId="LiveId" clId="{250C1555-73A6-4465-974E-AAD605FC4FA0}" dt="2024-06-18T12:58:35.010" v="491" actId="14100"/>
          <ac:spMkLst>
            <pc:docMk/>
            <pc:sldMk cId="2640964110" sldId="264"/>
            <ac:spMk id="2" creationId="{05091228-52D7-2AAF-57B1-F42EFEC16BF2}"/>
          </ac:spMkLst>
        </pc:spChg>
        <pc:spChg chg="mod">
          <ac:chgData name="raduacris.uk@gmail.com" userId="aaa8fbb4432bd68b" providerId="LiveId" clId="{250C1555-73A6-4465-974E-AAD605FC4FA0}" dt="2024-06-18T19:13:20.502" v="988" actId="12"/>
          <ac:spMkLst>
            <pc:docMk/>
            <pc:sldMk cId="2640964110" sldId="264"/>
            <ac:spMk id="3" creationId="{C9352B3E-CEA1-CD13-28C3-9151608C34CC}"/>
          </ac:spMkLst>
        </pc:spChg>
        <pc:spChg chg="add">
          <ac:chgData name="raduacris.uk@gmail.com" userId="aaa8fbb4432bd68b" providerId="LiveId" clId="{250C1555-73A6-4465-974E-AAD605FC4FA0}" dt="2024-06-18T12:57:55.339" v="484" actId="26606"/>
          <ac:spMkLst>
            <pc:docMk/>
            <pc:sldMk cId="2640964110" sldId="264"/>
            <ac:spMk id="9" creationId="{3BCB5F6A-9EB0-40B0-9D13-3023E9A20508}"/>
          </ac:spMkLst>
        </pc:spChg>
        <pc:picChg chg="add">
          <ac:chgData name="raduacris.uk@gmail.com" userId="aaa8fbb4432bd68b" providerId="LiveId" clId="{250C1555-73A6-4465-974E-AAD605FC4FA0}" dt="2024-06-18T12:57:55.339" v="484" actId="26606"/>
          <ac:picMkLst>
            <pc:docMk/>
            <pc:sldMk cId="2640964110" sldId="264"/>
            <ac:picMk id="5" creationId="{1296967F-A700-E9F9-381E-AFD06F186BF8}"/>
          </ac:picMkLst>
        </pc:picChg>
      </pc:sldChg>
      <pc:sldChg chg="addSp delSp modSp new mod setBg">
        <pc:chgData name="raduacris.uk@gmail.com" userId="aaa8fbb4432bd68b" providerId="LiveId" clId="{250C1555-73A6-4465-974E-AAD605FC4FA0}" dt="2024-06-18T16:03:24.450" v="615" actId="12"/>
        <pc:sldMkLst>
          <pc:docMk/>
          <pc:sldMk cId="2050116398" sldId="265"/>
        </pc:sldMkLst>
        <pc:spChg chg="mod">
          <ac:chgData name="raduacris.uk@gmail.com" userId="aaa8fbb4432bd68b" providerId="LiveId" clId="{250C1555-73A6-4465-974E-AAD605FC4FA0}" dt="2024-06-18T16:02:33.433" v="607" actId="14100"/>
          <ac:spMkLst>
            <pc:docMk/>
            <pc:sldMk cId="2050116398" sldId="265"/>
            <ac:spMk id="2" creationId="{5A12EE76-1AFA-3917-BD52-AF8E81C4DDB2}"/>
          </ac:spMkLst>
        </pc:spChg>
        <pc:spChg chg="add del mod">
          <ac:chgData name="raduacris.uk@gmail.com" userId="aaa8fbb4432bd68b" providerId="LiveId" clId="{250C1555-73A6-4465-974E-AAD605FC4FA0}" dt="2024-06-18T13:13:07.478" v="510" actId="26606"/>
          <ac:spMkLst>
            <pc:docMk/>
            <pc:sldMk cId="2050116398" sldId="265"/>
            <ac:spMk id="3" creationId="{5AF9DB53-7BAA-A5FA-F118-6523B4E2BCB4}"/>
          </ac:spMkLst>
        </pc:spChg>
        <pc:spChg chg="add del">
          <ac:chgData name="raduacris.uk@gmail.com" userId="aaa8fbb4432bd68b" providerId="LiveId" clId="{250C1555-73A6-4465-974E-AAD605FC4FA0}" dt="2024-06-18T16:01:41.053" v="599" actId="26606"/>
          <ac:spMkLst>
            <pc:docMk/>
            <pc:sldMk cId="2050116398" sldId="265"/>
            <ac:spMk id="10" creationId="{A65AC7D1-EAA9-48F5-B509-60A7F50BF703}"/>
          </ac:spMkLst>
        </pc:spChg>
        <pc:spChg chg="add del">
          <ac:chgData name="raduacris.uk@gmail.com" userId="aaa8fbb4432bd68b" providerId="LiveId" clId="{250C1555-73A6-4465-974E-AAD605FC4FA0}" dt="2024-06-18T16:01:41.053" v="599" actId="26606"/>
          <ac:spMkLst>
            <pc:docMk/>
            <pc:sldMk cId="2050116398" sldId="265"/>
            <ac:spMk id="12" creationId="{D6320AF9-619A-4175-865B-5663E1AEF4C5}"/>
          </ac:spMkLst>
        </pc:spChg>
        <pc:spChg chg="add mod">
          <ac:chgData name="raduacris.uk@gmail.com" userId="aaa8fbb4432bd68b" providerId="LiveId" clId="{250C1555-73A6-4465-974E-AAD605FC4FA0}" dt="2024-06-18T16:03:24.450" v="615" actId="12"/>
          <ac:spMkLst>
            <pc:docMk/>
            <pc:sldMk cId="2050116398" sldId="265"/>
            <ac:spMk id="13" creationId="{5AF9DB53-7BAA-A5FA-F118-6523B4E2BCB4}"/>
          </ac:spMkLst>
        </pc:spChg>
        <pc:spChg chg="add del">
          <ac:chgData name="raduacris.uk@gmail.com" userId="aaa8fbb4432bd68b" providerId="LiveId" clId="{250C1555-73A6-4465-974E-AAD605FC4FA0}" dt="2024-06-18T16:01:41.053" v="599" actId="26606"/>
          <ac:spMkLst>
            <pc:docMk/>
            <pc:sldMk cId="2050116398" sldId="265"/>
            <ac:spMk id="18" creationId="{7E018740-5C2B-4A41-AC1A-7E68D1EC1954}"/>
          </ac:spMkLst>
        </pc:spChg>
        <pc:spChg chg="add del">
          <ac:chgData name="raduacris.uk@gmail.com" userId="aaa8fbb4432bd68b" providerId="LiveId" clId="{250C1555-73A6-4465-974E-AAD605FC4FA0}" dt="2024-06-18T16:01:41.053" v="599" actId="26606"/>
          <ac:spMkLst>
            <pc:docMk/>
            <pc:sldMk cId="2050116398" sldId="265"/>
            <ac:spMk id="20" creationId="{166F75A4-C475-4941-8EE2-B80A06A2C1BB}"/>
          </ac:spMkLst>
        </pc:spChg>
        <pc:spChg chg="add del">
          <ac:chgData name="raduacris.uk@gmail.com" userId="aaa8fbb4432bd68b" providerId="LiveId" clId="{250C1555-73A6-4465-974E-AAD605FC4FA0}" dt="2024-06-18T16:01:41.053" v="599" actId="26606"/>
          <ac:spMkLst>
            <pc:docMk/>
            <pc:sldMk cId="2050116398" sldId="265"/>
            <ac:spMk id="22" creationId="{A032553A-72E8-4B0D-8405-FF9771C9AF05}"/>
          </ac:spMkLst>
        </pc:spChg>
        <pc:spChg chg="add del">
          <ac:chgData name="raduacris.uk@gmail.com" userId="aaa8fbb4432bd68b" providerId="LiveId" clId="{250C1555-73A6-4465-974E-AAD605FC4FA0}" dt="2024-06-18T16:01:41.053" v="599" actId="26606"/>
          <ac:spMkLst>
            <pc:docMk/>
            <pc:sldMk cId="2050116398" sldId="265"/>
            <ac:spMk id="24" creationId="{765800AC-C3B9-498E-87BC-29FAE4C76B21}"/>
          </ac:spMkLst>
        </pc:spChg>
        <pc:spChg chg="add del">
          <ac:chgData name="raduacris.uk@gmail.com" userId="aaa8fbb4432bd68b" providerId="LiveId" clId="{250C1555-73A6-4465-974E-AAD605FC4FA0}" dt="2024-06-18T16:01:41.053" v="599" actId="26606"/>
          <ac:spMkLst>
            <pc:docMk/>
            <pc:sldMk cId="2050116398" sldId="265"/>
            <ac:spMk id="26" creationId="{1F9D6ACB-2FF4-49F9-978A-E0D5327FC635}"/>
          </ac:spMkLst>
        </pc:spChg>
        <pc:spChg chg="add del">
          <ac:chgData name="raduacris.uk@gmail.com" userId="aaa8fbb4432bd68b" providerId="LiveId" clId="{250C1555-73A6-4465-974E-AAD605FC4FA0}" dt="2024-06-18T16:01:41.053" v="599" actId="26606"/>
          <ac:spMkLst>
            <pc:docMk/>
            <pc:sldMk cId="2050116398" sldId="265"/>
            <ac:spMk id="28" creationId="{A5EC319D-0FEA-4B95-A3EA-01E35672C95B}"/>
          </ac:spMkLst>
        </pc:spChg>
        <pc:graphicFrameChg chg="add del">
          <ac:chgData name="raduacris.uk@gmail.com" userId="aaa8fbb4432bd68b" providerId="LiveId" clId="{250C1555-73A6-4465-974E-AAD605FC4FA0}" dt="2024-06-18T13:12:12.880" v="505" actId="26606"/>
          <ac:graphicFrameMkLst>
            <pc:docMk/>
            <pc:sldMk cId="2050116398" sldId="265"/>
            <ac:graphicFrameMk id="5" creationId="{3BFC4E14-F0EB-3B6E-9227-50A98DF995E5}"/>
          </ac:graphicFrameMkLst>
        </pc:graphicFrameChg>
        <pc:graphicFrameChg chg="add del">
          <ac:chgData name="raduacris.uk@gmail.com" userId="aaa8fbb4432bd68b" providerId="LiveId" clId="{250C1555-73A6-4465-974E-AAD605FC4FA0}" dt="2024-06-18T13:12:26.091" v="507" actId="26606"/>
          <ac:graphicFrameMkLst>
            <pc:docMk/>
            <pc:sldMk cId="2050116398" sldId="265"/>
            <ac:graphicFrameMk id="7" creationId="{83BCA350-C8FD-5B88-83C4-C82861790DD6}"/>
          </ac:graphicFrameMkLst>
        </pc:graphicFrameChg>
        <pc:graphicFrameChg chg="add del">
          <ac:chgData name="raduacris.uk@gmail.com" userId="aaa8fbb4432bd68b" providerId="LiveId" clId="{250C1555-73A6-4465-974E-AAD605FC4FA0}" dt="2024-06-18T13:13:07.459" v="509" actId="26606"/>
          <ac:graphicFrameMkLst>
            <pc:docMk/>
            <pc:sldMk cId="2050116398" sldId="265"/>
            <ac:graphicFrameMk id="9" creationId="{F48774EE-B840-3E34-FD25-E34F3F2CB54B}"/>
          </ac:graphicFrameMkLst>
        </pc:graphicFrameChg>
        <pc:picChg chg="add mod ord">
          <ac:chgData name="raduacris.uk@gmail.com" userId="aaa8fbb4432bd68b" providerId="LiveId" clId="{250C1555-73A6-4465-974E-AAD605FC4FA0}" dt="2024-06-18T16:01:41.053" v="599" actId="26606"/>
          <ac:picMkLst>
            <pc:docMk/>
            <pc:sldMk cId="2050116398" sldId="265"/>
            <ac:picMk id="11" creationId="{FA409C7C-0F94-6640-A064-81B0F1F4E9F4}"/>
          </ac:picMkLst>
        </pc:picChg>
        <pc:cxnChg chg="add del">
          <ac:chgData name="raduacris.uk@gmail.com" userId="aaa8fbb4432bd68b" providerId="LiveId" clId="{250C1555-73A6-4465-974E-AAD605FC4FA0}" dt="2024-06-18T16:01:41.053" v="599" actId="26606"/>
          <ac:cxnSpMkLst>
            <pc:docMk/>
            <pc:sldMk cId="2050116398" sldId="265"/>
            <ac:cxnSpMk id="14" creationId="{063B6EC6-D752-4EE7-908B-F8F19E8C7FEA}"/>
          </ac:cxnSpMkLst>
        </pc:cxnChg>
        <pc:cxnChg chg="add del">
          <ac:chgData name="raduacris.uk@gmail.com" userId="aaa8fbb4432bd68b" providerId="LiveId" clId="{250C1555-73A6-4465-974E-AAD605FC4FA0}" dt="2024-06-18T16:01:41.053" v="599" actId="26606"/>
          <ac:cxnSpMkLst>
            <pc:docMk/>
            <pc:sldMk cId="2050116398" sldId="265"/>
            <ac:cxnSpMk id="16" creationId="{EFECD4E8-AD3E-4228-82A2-9461958EA94D}"/>
          </ac:cxnSpMkLst>
        </pc:cxnChg>
      </pc:sldChg>
      <pc:sldChg chg="addSp delSp modSp new mod setBg">
        <pc:chgData name="raduacris.uk@gmail.com" userId="aaa8fbb4432bd68b" providerId="LiveId" clId="{250C1555-73A6-4465-974E-AAD605FC4FA0}" dt="2024-06-18T19:20:56.275" v="993"/>
        <pc:sldMkLst>
          <pc:docMk/>
          <pc:sldMk cId="3440719082" sldId="266"/>
        </pc:sldMkLst>
        <pc:spChg chg="mod ord">
          <ac:chgData name="raduacris.uk@gmail.com" userId="aaa8fbb4432bd68b" providerId="LiveId" clId="{250C1555-73A6-4465-974E-AAD605FC4FA0}" dt="2024-06-18T16:49:48.040" v="676" actId="20577"/>
          <ac:spMkLst>
            <pc:docMk/>
            <pc:sldMk cId="3440719082" sldId="266"/>
            <ac:spMk id="2" creationId="{017FCAE1-C423-A2FA-223A-16BC3EF28E91}"/>
          </ac:spMkLst>
        </pc:spChg>
        <pc:spChg chg="del">
          <ac:chgData name="raduacris.uk@gmail.com" userId="aaa8fbb4432bd68b" providerId="LiveId" clId="{250C1555-73A6-4465-974E-AAD605FC4FA0}" dt="2024-06-18T16:36:23.650" v="649" actId="931"/>
          <ac:spMkLst>
            <pc:docMk/>
            <pc:sldMk cId="3440719082" sldId="266"/>
            <ac:spMk id="3" creationId="{725B896A-BA42-F52F-ABA0-23C48B4C3B6A}"/>
          </ac:spMkLst>
        </pc:spChg>
        <pc:spChg chg="add del mod">
          <ac:chgData name="raduacris.uk@gmail.com" userId="aaa8fbb4432bd68b" providerId="LiveId" clId="{250C1555-73A6-4465-974E-AAD605FC4FA0}" dt="2024-06-18T19:20:56.275" v="993"/>
          <ac:spMkLst>
            <pc:docMk/>
            <pc:sldMk cId="3440719082" sldId="266"/>
            <ac:spMk id="4" creationId="{54205D84-0A60-379E-D033-19BFF8AE7E6A}"/>
          </ac:spMkLst>
        </pc:spChg>
        <pc:spChg chg="add del">
          <ac:chgData name="raduacris.uk@gmail.com" userId="aaa8fbb4432bd68b" providerId="LiveId" clId="{250C1555-73A6-4465-974E-AAD605FC4FA0}" dt="2024-06-18T16:37:03.975" v="653" actId="26606"/>
          <ac:spMkLst>
            <pc:docMk/>
            <pc:sldMk cId="3440719082" sldId="266"/>
            <ac:spMk id="27" creationId="{3F088236-D655-4F88-B238-E16762358025}"/>
          </ac:spMkLst>
        </pc:spChg>
        <pc:spChg chg="add del">
          <ac:chgData name="raduacris.uk@gmail.com" userId="aaa8fbb4432bd68b" providerId="LiveId" clId="{250C1555-73A6-4465-974E-AAD605FC4FA0}" dt="2024-06-18T16:37:03.975" v="653" actId="26606"/>
          <ac:spMkLst>
            <pc:docMk/>
            <pc:sldMk cId="3440719082" sldId="266"/>
            <ac:spMk id="29" creationId="{3DAC0C92-199E-475C-9390-119A9B027276}"/>
          </ac:spMkLst>
        </pc:spChg>
        <pc:spChg chg="add del">
          <ac:chgData name="raduacris.uk@gmail.com" userId="aaa8fbb4432bd68b" providerId="LiveId" clId="{250C1555-73A6-4465-974E-AAD605FC4FA0}" dt="2024-06-18T16:37:03.975" v="653" actId="26606"/>
          <ac:spMkLst>
            <pc:docMk/>
            <pc:sldMk cId="3440719082" sldId="266"/>
            <ac:spMk id="31" creationId="{C4CFB339-0ED8-4FE2-9EF1-6D1375B8499B}"/>
          </ac:spMkLst>
        </pc:spChg>
        <pc:spChg chg="add del">
          <ac:chgData name="raduacris.uk@gmail.com" userId="aaa8fbb4432bd68b" providerId="LiveId" clId="{250C1555-73A6-4465-974E-AAD605FC4FA0}" dt="2024-06-18T16:37:03.975" v="653" actId="26606"/>
          <ac:spMkLst>
            <pc:docMk/>
            <pc:sldMk cId="3440719082" sldId="266"/>
            <ac:spMk id="33" creationId="{31896C80-2069-4431-9C19-83B913734490}"/>
          </ac:spMkLst>
        </pc:spChg>
        <pc:spChg chg="add del">
          <ac:chgData name="raduacris.uk@gmail.com" userId="aaa8fbb4432bd68b" providerId="LiveId" clId="{250C1555-73A6-4465-974E-AAD605FC4FA0}" dt="2024-06-18T16:37:03.975" v="653" actId="26606"/>
          <ac:spMkLst>
            <pc:docMk/>
            <pc:sldMk cId="3440719082" sldId="266"/>
            <ac:spMk id="35" creationId="{BF120A21-0841-4823-B0C4-28AEBCEF9B78}"/>
          </ac:spMkLst>
        </pc:spChg>
        <pc:spChg chg="add del">
          <ac:chgData name="raduacris.uk@gmail.com" userId="aaa8fbb4432bd68b" providerId="LiveId" clId="{250C1555-73A6-4465-974E-AAD605FC4FA0}" dt="2024-06-18T16:37:03.975" v="653" actId="26606"/>
          <ac:spMkLst>
            <pc:docMk/>
            <pc:sldMk cId="3440719082" sldId="266"/>
            <ac:spMk id="37" creationId="{DBB05BAE-BBD3-4289-899F-A6851503C6B0}"/>
          </ac:spMkLst>
        </pc:spChg>
        <pc:spChg chg="add del">
          <ac:chgData name="raduacris.uk@gmail.com" userId="aaa8fbb4432bd68b" providerId="LiveId" clId="{250C1555-73A6-4465-974E-AAD605FC4FA0}" dt="2024-06-18T16:37:03.975" v="653" actId="26606"/>
          <ac:spMkLst>
            <pc:docMk/>
            <pc:sldMk cId="3440719082" sldId="266"/>
            <ac:spMk id="39" creationId="{9874D11C-36F5-4BBE-A490-019A54E953B0}"/>
          </ac:spMkLst>
        </pc:spChg>
        <pc:spChg chg="add">
          <ac:chgData name="raduacris.uk@gmail.com" userId="aaa8fbb4432bd68b" providerId="LiveId" clId="{250C1555-73A6-4465-974E-AAD605FC4FA0}" dt="2024-06-18T16:37:03.989" v="654" actId="26606"/>
          <ac:spMkLst>
            <pc:docMk/>
            <pc:sldMk cId="3440719082" sldId="266"/>
            <ac:spMk id="50" creationId="{9F4444CE-BC8D-4D61-B303-4C05614E62AB}"/>
          </ac:spMkLst>
        </pc:spChg>
        <pc:spChg chg="add">
          <ac:chgData name="raduacris.uk@gmail.com" userId="aaa8fbb4432bd68b" providerId="LiveId" clId="{250C1555-73A6-4465-974E-AAD605FC4FA0}" dt="2024-06-18T16:37:03.989" v="654" actId="26606"/>
          <ac:spMkLst>
            <pc:docMk/>
            <pc:sldMk cId="3440719082" sldId="266"/>
            <ac:spMk id="51" creationId="{62423CA5-E2E1-4789-B759-9906C1C94063}"/>
          </ac:spMkLst>
        </pc:spChg>
        <pc:spChg chg="add">
          <ac:chgData name="raduacris.uk@gmail.com" userId="aaa8fbb4432bd68b" providerId="LiveId" clId="{250C1555-73A6-4465-974E-AAD605FC4FA0}" dt="2024-06-18T16:37:03.989" v="654" actId="26606"/>
          <ac:spMkLst>
            <pc:docMk/>
            <pc:sldMk cId="3440719082" sldId="266"/>
            <ac:spMk id="52" creationId="{73772B81-181F-48B7-8826-4D9686D15DF5}"/>
          </ac:spMkLst>
        </pc:spChg>
        <pc:spChg chg="add">
          <ac:chgData name="raduacris.uk@gmail.com" userId="aaa8fbb4432bd68b" providerId="LiveId" clId="{250C1555-73A6-4465-974E-AAD605FC4FA0}" dt="2024-06-18T16:37:03.989" v="654" actId="26606"/>
          <ac:spMkLst>
            <pc:docMk/>
            <pc:sldMk cId="3440719082" sldId="266"/>
            <ac:spMk id="53" creationId="{B2205F6E-03C6-4E92-877C-E2482F6599AA}"/>
          </ac:spMkLst>
        </pc:spChg>
        <pc:grpChg chg="add del">
          <ac:chgData name="raduacris.uk@gmail.com" userId="aaa8fbb4432bd68b" providerId="LiveId" clId="{250C1555-73A6-4465-974E-AAD605FC4FA0}" dt="2024-06-18T16:37:03.975" v="653" actId="26606"/>
          <ac:grpSpMkLst>
            <pc:docMk/>
            <pc:sldMk cId="3440719082" sldId="266"/>
            <ac:grpSpMk id="11" creationId="{10BE40E3-5550-4CDD-B4FD-387C33EBF157}"/>
          </ac:grpSpMkLst>
        </pc:grpChg>
        <pc:grpChg chg="add">
          <ac:chgData name="raduacris.uk@gmail.com" userId="aaa8fbb4432bd68b" providerId="LiveId" clId="{250C1555-73A6-4465-974E-AAD605FC4FA0}" dt="2024-06-18T16:37:03.989" v="654" actId="26606"/>
          <ac:grpSpMkLst>
            <pc:docMk/>
            <pc:sldMk cId="3440719082" sldId="266"/>
            <ac:grpSpMk id="41" creationId="{1F2B4773-3207-44CC-B7AC-892B70498211}"/>
          </ac:grpSpMkLst>
        </pc:grpChg>
        <pc:graphicFrameChg chg="add del">
          <ac:chgData name="raduacris.uk@gmail.com" userId="aaa8fbb4432bd68b" providerId="LiveId" clId="{250C1555-73A6-4465-974E-AAD605FC4FA0}" dt="2024-06-18T16:51:43.449" v="695" actId="26606"/>
          <ac:graphicFrameMkLst>
            <pc:docMk/>
            <pc:sldMk cId="3440719082" sldId="266"/>
            <ac:graphicFrameMk id="55" creationId="{1F506EC9-0E77-AF3F-B314-EAE38C08D4BA}"/>
          </ac:graphicFrameMkLst>
        </pc:graphicFrameChg>
        <pc:picChg chg="add mod ord">
          <ac:chgData name="raduacris.uk@gmail.com" userId="aaa8fbb4432bd68b" providerId="LiveId" clId="{250C1555-73A6-4465-974E-AAD605FC4FA0}" dt="2024-06-18T16:37:15.885" v="657" actId="14100"/>
          <ac:picMkLst>
            <pc:docMk/>
            <pc:sldMk cId="3440719082" sldId="266"/>
            <ac:picMk id="6" creationId="{F38F1EFB-5DFA-99D0-979D-3CCB85146742}"/>
          </ac:picMkLst>
        </pc:picChg>
        <pc:cxnChg chg="add del">
          <ac:chgData name="raduacris.uk@gmail.com" userId="aaa8fbb4432bd68b" providerId="LiveId" clId="{250C1555-73A6-4465-974E-AAD605FC4FA0}" dt="2024-06-18T16:37:03.975" v="653" actId="26606"/>
          <ac:cxnSpMkLst>
            <pc:docMk/>
            <pc:sldMk cId="3440719082" sldId="266"/>
            <ac:cxnSpMk id="23" creationId="{64FA5DFF-7FE6-4855-84E6-DFA78EE978BD}"/>
          </ac:cxnSpMkLst>
        </pc:cxnChg>
        <pc:cxnChg chg="add del">
          <ac:chgData name="raduacris.uk@gmail.com" userId="aaa8fbb4432bd68b" providerId="LiveId" clId="{250C1555-73A6-4465-974E-AAD605FC4FA0}" dt="2024-06-18T16:37:03.975" v="653" actId="26606"/>
          <ac:cxnSpMkLst>
            <pc:docMk/>
            <pc:sldMk cId="3440719082" sldId="266"/>
            <ac:cxnSpMk id="25" creationId="{2AFD8CBA-54A3-4363-991B-B9C631BBFA74}"/>
          </ac:cxnSpMkLst>
        </pc:cxnChg>
      </pc:sldChg>
      <pc:sldChg chg="addSp delSp modSp new mod setBg">
        <pc:chgData name="raduacris.uk@gmail.com" userId="aaa8fbb4432bd68b" providerId="LiveId" clId="{250C1555-73A6-4465-974E-AAD605FC4FA0}" dt="2024-06-18T17:20:50.291" v="757" actId="2710"/>
        <pc:sldMkLst>
          <pc:docMk/>
          <pc:sldMk cId="915731472" sldId="267"/>
        </pc:sldMkLst>
        <pc:spChg chg="mod">
          <ac:chgData name="raduacris.uk@gmail.com" userId="aaa8fbb4432bd68b" providerId="LiveId" clId="{250C1555-73A6-4465-974E-AAD605FC4FA0}" dt="2024-06-18T17:20:18.934" v="750" actId="26606"/>
          <ac:spMkLst>
            <pc:docMk/>
            <pc:sldMk cId="915731472" sldId="267"/>
            <ac:spMk id="2" creationId="{08685EC0-8CDE-7D8D-66AA-45225BF4729B}"/>
          </ac:spMkLst>
        </pc:spChg>
        <pc:spChg chg="mod">
          <ac:chgData name="raduacris.uk@gmail.com" userId="aaa8fbb4432bd68b" providerId="LiveId" clId="{250C1555-73A6-4465-974E-AAD605FC4FA0}" dt="2024-06-18T17:20:50.291" v="757" actId="2710"/>
          <ac:spMkLst>
            <pc:docMk/>
            <pc:sldMk cId="915731472" sldId="267"/>
            <ac:spMk id="3" creationId="{3C682586-9299-1A94-B584-FCE049A0ECD6}"/>
          </ac:spMkLst>
        </pc:spChg>
        <pc:spChg chg="del mod">
          <ac:chgData name="raduacris.uk@gmail.com" userId="aaa8fbb4432bd68b" providerId="LiveId" clId="{250C1555-73A6-4465-974E-AAD605FC4FA0}" dt="2024-06-18T17:19:30.508" v="747" actId="931"/>
          <ac:spMkLst>
            <pc:docMk/>
            <pc:sldMk cId="915731472" sldId="267"/>
            <ac:spMk id="4" creationId="{6E60B4EE-63E1-47EF-5CA7-F0C08BC0E58C}"/>
          </ac:spMkLst>
        </pc:spChg>
        <pc:spChg chg="add">
          <ac:chgData name="raduacris.uk@gmail.com" userId="aaa8fbb4432bd68b" providerId="LiveId" clId="{250C1555-73A6-4465-974E-AAD605FC4FA0}" dt="2024-06-18T17:20:18.934" v="750" actId="26606"/>
          <ac:spMkLst>
            <pc:docMk/>
            <pc:sldMk cId="915731472" sldId="267"/>
            <ac:spMk id="27" creationId="{3F088236-D655-4F88-B238-E16762358025}"/>
          </ac:spMkLst>
        </pc:spChg>
        <pc:spChg chg="add">
          <ac:chgData name="raduacris.uk@gmail.com" userId="aaa8fbb4432bd68b" providerId="LiveId" clId="{250C1555-73A6-4465-974E-AAD605FC4FA0}" dt="2024-06-18T17:20:18.934" v="750" actId="26606"/>
          <ac:spMkLst>
            <pc:docMk/>
            <pc:sldMk cId="915731472" sldId="267"/>
            <ac:spMk id="29" creationId="{3DAC0C92-199E-475C-9390-119A9B027276}"/>
          </ac:spMkLst>
        </pc:spChg>
        <pc:spChg chg="add">
          <ac:chgData name="raduacris.uk@gmail.com" userId="aaa8fbb4432bd68b" providerId="LiveId" clId="{250C1555-73A6-4465-974E-AAD605FC4FA0}" dt="2024-06-18T17:20:18.934" v="750" actId="26606"/>
          <ac:spMkLst>
            <pc:docMk/>
            <pc:sldMk cId="915731472" sldId="267"/>
            <ac:spMk id="31" creationId="{C4CFB339-0ED8-4FE2-9EF1-6D1375B8499B}"/>
          </ac:spMkLst>
        </pc:spChg>
        <pc:spChg chg="add">
          <ac:chgData name="raduacris.uk@gmail.com" userId="aaa8fbb4432bd68b" providerId="LiveId" clId="{250C1555-73A6-4465-974E-AAD605FC4FA0}" dt="2024-06-18T17:20:18.934" v="750" actId="26606"/>
          <ac:spMkLst>
            <pc:docMk/>
            <pc:sldMk cId="915731472" sldId="267"/>
            <ac:spMk id="33" creationId="{31896C80-2069-4431-9C19-83B913734490}"/>
          </ac:spMkLst>
        </pc:spChg>
        <pc:spChg chg="add">
          <ac:chgData name="raduacris.uk@gmail.com" userId="aaa8fbb4432bd68b" providerId="LiveId" clId="{250C1555-73A6-4465-974E-AAD605FC4FA0}" dt="2024-06-18T17:20:18.934" v="750" actId="26606"/>
          <ac:spMkLst>
            <pc:docMk/>
            <pc:sldMk cId="915731472" sldId="267"/>
            <ac:spMk id="35" creationId="{BF120A21-0841-4823-B0C4-28AEBCEF9B78}"/>
          </ac:spMkLst>
        </pc:spChg>
        <pc:spChg chg="add">
          <ac:chgData name="raduacris.uk@gmail.com" userId="aaa8fbb4432bd68b" providerId="LiveId" clId="{250C1555-73A6-4465-974E-AAD605FC4FA0}" dt="2024-06-18T17:20:18.934" v="750" actId="26606"/>
          <ac:spMkLst>
            <pc:docMk/>
            <pc:sldMk cId="915731472" sldId="267"/>
            <ac:spMk id="37" creationId="{DBB05BAE-BBD3-4289-899F-A6851503C6B0}"/>
          </ac:spMkLst>
        </pc:spChg>
        <pc:spChg chg="add">
          <ac:chgData name="raduacris.uk@gmail.com" userId="aaa8fbb4432bd68b" providerId="LiveId" clId="{250C1555-73A6-4465-974E-AAD605FC4FA0}" dt="2024-06-18T17:20:18.934" v="750" actId="26606"/>
          <ac:spMkLst>
            <pc:docMk/>
            <pc:sldMk cId="915731472" sldId="267"/>
            <ac:spMk id="39" creationId="{9874D11C-36F5-4BBE-A490-019A54E953B0}"/>
          </ac:spMkLst>
        </pc:spChg>
        <pc:grpChg chg="add">
          <ac:chgData name="raduacris.uk@gmail.com" userId="aaa8fbb4432bd68b" providerId="LiveId" clId="{250C1555-73A6-4465-974E-AAD605FC4FA0}" dt="2024-06-18T17:20:18.934" v="750" actId="26606"/>
          <ac:grpSpMkLst>
            <pc:docMk/>
            <pc:sldMk cId="915731472" sldId="267"/>
            <ac:grpSpMk id="11" creationId="{10BE40E3-5550-4CDD-B4FD-387C33EBF157}"/>
          </ac:grpSpMkLst>
        </pc:grpChg>
        <pc:picChg chg="add mod ord">
          <ac:chgData name="raduacris.uk@gmail.com" userId="aaa8fbb4432bd68b" providerId="LiveId" clId="{250C1555-73A6-4465-974E-AAD605FC4FA0}" dt="2024-06-18T17:20:18.934" v="750" actId="26606"/>
          <ac:picMkLst>
            <pc:docMk/>
            <pc:sldMk cId="915731472" sldId="267"/>
            <ac:picMk id="6" creationId="{9B2F2023-ED08-37B4-3402-2174FFF7FE76}"/>
          </ac:picMkLst>
        </pc:picChg>
        <pc:cxnChg chg="add">
          <ac:chgData name="raduacris.uk@gmail.com" userId="aaa8fbb4432bd68b" providerId="LiveId" clId="{250C1555-73A6-4465-974E-AAD605FC4FA0}" dt="2024-06-18T17:20:18.934" v="750" actId="26606"/>
          <ac:cxnSpMkLst>
            <pc:docMk/>
            <pc:sldMk cId="915731472" sldId="267"/>
            <ac:cxnSpMk id="23" creationId="{64FA5DFF-7FE6-4855-84E6-DFA78EE978BD}"/>
          </ac:cxnSpMkLst>
        </pc:cxnChg>
        <pc:cxnChg chg="add">
          <ac:chgData name="raduacris.uk@gmail.com" userId="aaa8fbb4432bd68b" providerId="LiveId" clId="{250C1555-73A6-4465-974E-AAD605FC4FA0}" dt="2024-06-18T17:20:18.934" v="750" actId="26606"/>
          <ac:cxnSpMkLst>
            <pc:docMk/>
            <pc:sldMk cId="915731472" sldId="267"/>
            <ac:cxnSpMk id="25" creationId="{2AFD8CBA-54A3-4363-991B-B9C631BBFA74}"/>
          </ac:cxnSpMkLst>
        </pc:cxnChg>
      </pc:sldChg>
      <pc:sldChg chg="addSp modSp new mod setBg setClrOvrMap">
        <pc:chgData name="raduacris.uk@gmail.com" userId="aaa8fbb4432bd68b" providerId="LiveId" clId="{250C1555-73A6-4465-974E-AAD605FC4FA0}" dt="2024-06-18T19:22:22.239" v="994" actId="20577"/>
        <pc:sldMkLst>
          <pc:docMk/>
          <pc:sldMk cId="1929223918" sldId="268"/>
        </pc:sldMkLst>
        <pc:spChg chg="mod">
          <ac:chgData name="raduacris.uk@gmail.com" userId="aaa8fbb4432bd68b" providerId="LiveId" clId="{250C1555-73A6-4465-974E-AAD605FC4FA0}" dt="2024-06-18T17:37:49.012" v="808" actId="26606"/>
          <ac:spMkLst>
            <pc:docMk/>
            <pc:sldMk cId="1929223918" sldId="268"/>
            <ac:spMk id="2" creationId="{3D882BEC-1263-8DE9-E729-EA8B5100E4A6}"/>
          </ac:spMkLst>
        </pc:spChg>
        <pc:spChg chg="mod">
          <ac:chgData name="raduacris.uk@gmail.com" userId="aaa8fbb4432bd68b" providerId="LiveId" clId="{250C1555-73A6-4465-974E-AAD605FC4FA0}" dt="2024-06-18T19:22:22.239" v="994" actId="20577"/>
          <ac:spMkLst>
            <pc:docMk/>
            <pc:sldMk cId="1929223918" sldId="268"/>
            <ac:spMk id="3" creationId="{B37744F8-34DE-134B-C654-A6AFCC5AA2C3}"/>
          </ac:spMkLst>
        </pc:spChg>
        <pc:spChg chg="add">
          <ac:chgData name="raduacris.uk@gmail.com" userId="aaa8fbb4432bd68b" providerId="LiveId" clId="{250C1555-73A6-4465-974E-AAD605FC4FA0}" dt="2024-06-18T17:37:49.012" v="808" actId="26606"/>
          <ac:spMkLst>
            <pc:docMk/>
            <pc:sldMk cId="1929223918" sldId="268"/>
            <ac:spMk id="8" creationId="{A65AC7D1-EAA9-48F5-B509-60A7F50BF703}"/>
          </ac:spMkLst>
        </pc:spChg>
        <pc:spChg chg="add">
          <ac:chgData name="raduacris.uk@gmail.com" userId="aaa8fbb4432bd68b" providerId="LiveId" clId="{250C1555-73A6-4465-974E-AAD605FC4FA0}" dt="2024-06-18T17:37:49.012" v="808" actId="26606"/>
          <ac:spMkLst>
            <pc:docMk/>
            <pc:sldMk cId="1929223918" sldId="268"/>
            <ac:spMk id="10" creationId="{D6320AF9-619A-4175-865B-5663E1AEF4C5}"/>
          </ac:spMkLst>
        </pc:spChg>
        <pc:spChg chg="add">
          <ac:chgData name="raduacris.uk@gmail.com" userId="aaa8fbb4432bd68b" providerId="LiveId" clId="{250C1555-73A6-4465-974E-AAD605FC4FA0}" dt="2024-06-18T17:37:49.012" v="808" actId="26606"/>
          <ac:spMkLst>
            <pc:docMk/>
            <pc:sldMk cId="1929223918" sldId="268"/>
            <ac:spMk id="16" creationId="{7E018740-5C2B-4A41-AC1A-7E68D1EC1954}"/>
          </ac:spMkLst>
        </pc:spChg>
        <pc:spChg chg="add">
          <ac:chgData name="raduacris.uk@gmail.com" userId="aaa8fbb4432bd68b" providerId="LiveId" clId="{250C1555-73A6-4465-974E-AAD605FC4FA0}" dt="2024-06-18T17:37:49.012" v="808" actId="26606"/>
          <ac:spMkLst>
            <pc:docMk/>
            <pc:sldMk cId="1929223918" sldId="268"/>
            <ac:spMk id="18" creationId="{166F75A4-C475-4941-8EE2-B80A06A2C1BB}"/>
          </ac:spMkLst>
        </pc:spChg>
        <pc:spChg chg="add">
          <ac:chgData name="raduacris.uk@gmail.com" userId="aaa8fbb4432bd68b" providerId="LiveId" clId="{250C1555-73A6-4465-974E-AAD605FC4FA0}" dt="2024-06-18T17:37:49.012" v="808" actId="26606"/>
          <ac:spMkLst>
            <pc:docMk/>
            <pc:sldMk cId="1929223918" sldId="268"/>
            <ac:spMk id="20" creationId="{A032553A-72E8-4B0D-8405-FF9771C9AF05}"/>
          </ac:spMkLst>
        </pc:spChg>
        <pc:spChg chg="add">
          <ac:chgData name="raduacris.uk@gmail.com" userId="aaa8fbb4432bd68b" providerId="LiveId" clId="{250C1555-73A6-4465-974E-AAD605FC4FA0}" dt="2024-06-18T17:37:49.012" v="808" actId="26606"/>
          <ac:spMkLst>
            <pc:docMk/>
            <pc:sldMk cId="1929223918" sldId="268"/>
            <ac:spMk id="22" creationId="{765800AC-C3B9-498E-87BC-29FAE4C76B21}"/>
          </ac:spMkLst>
        </pc:spChg>
        <pc:spChg chg="add">
          <ac:chgData name="raduacris.uk@gmail.com" userId="aaa8fbb4432bd68b" providerId="LiveId" clId="{250C1555-73A6-4465-974E-AAD605FC4FA0}" dt="2024-06-18T17:37:49.012" v="808" actId="26606"/>
          <ac:spMkLst>
            <pc:docMk/>
            <pc:sldMk cId="1929223918" sldId="268"/>
            <ac:spMk id="24" creationId="{1F9D6ACB-2FF4-49F9-978A-E0D5327FC635}"/>
          </ac:spMkLst>
        </pc:spChg>
        <pc:spChg chg="add">
          <ac:chgData name="raduacris.uk@gmail.com" userId="aaa8fbb4432bd68b" providerId="LiveId" clId="{250C1555-73A6-4465-974E-AAD605FC4FA0}" dt="2024-06-18T17:37:49.012" v="808" actId="26606"/>
          <ac:spMkLst>
            <pc:docMk/>
            <pc:sldMk cId="1929223918" sldId="268"/>
            <ac:spMk id="26" creationId="{142BFA2A-77A0-4F60-A32A-685681C84889}"/>
          </ac:spMkLst>
        </pc:spChg>
        <pc:cxnChg chg="add">
          <ac:chgData name="raduacris.uk@gmail.com" userId="aaa8fbb4432bd68b" providerId="LiveId" clId="{250C1555-73A6-4465-974E-AAD605FC4FA0}" dt="2024-06-18T17:37:49.012" v="808" actId="26606"/>
          <ac:cxnSpMkLst>
            <pc:docMk/>
            <pc:sldMk cId="1929223918" sldId="268"/>
            <ac:cxnSpMk id="12" creationId="{063B6EC6-D752-4EE7-908B-F8F19E8C7FEA}"/>
          </ac:cxnSpMkLst>
        </pc:cxnChg>
        <pc:cxnChg chg="add">
          <ac:chgData name="raduacris.uk@gmail.com" userId="aaa8fbb4432bd68b" providerId="LiveId" clId="{250C1555-73A6-4465-974E-AAD605FC4FA0}" dt="2024-06-18T17:37:49.012" v="808" actId="26606"/>
          <ac:cxnSpMkLst>
            <pc:docMk/>
            <pc:sldMk cId="1929223918" sldId="268"/>
            <ac:cxnSpMk id="14" creationId="{EFECD4E8-AD3E-4228-82A2-9461958EA94D}"/>
          </ac:cxnSpMkLst>
        </pc:cxnChg>
      </pc:sldChg>
      <pc:sldChg chg="modSp new del mod">
        <pc:chgData name="raduacris.uk@gmail.com" userId="aaa8fbb4432bd68b" providerId="LiveId" clId="{250C1555-73A6-4465-974E-AAD605FC4FA0}" dt="2024-06-18T17:41:14.476" v="851" actId="2696"/>
        <pc:sldMkLst>
          <pc:docMk/>
          <pc:sldMk cId="2224249808" sldId="269"/>
        </pc:sldMkLst>
        <pc:spChg chg="mod">
          <ac:chgData name="raduacris.uk@gmail.com" userId="aaa8fbb4432bd68b" providerId="LiveId" clId="{250C1555-73A6-4465-974E-AAD605FC4FA0}" dt="2024-06-18T17:40:58.178" v="848" actId="14100"/>
          <ac:spMkLst>
            <pc:docMk/>
            <pc:sldMk cId="2224249808" sldId="269"/>
            <ac:spMk id="2" creationId="{C4586C39-DFA3-D591-9473-78956B0F8257}"/>
          </ac:spMkLst>
        </pc:spChg>
        <pc:spChg chg="mod">
          <ac:chgData name="raduacris.uk@gmail.com" userId="aaa8fbb4432bd68b" providerId="LiveId" clId="{250C1555-73A6-4465-974E-AAD605FC4FA0}" dt="2024-06-18T17:41:07.187" v="850"/>
          <ac:spMkLst>
            <pc:docMk/>
            <pc:sldMk cId="2224249808" sldId="269"/>
            <ac:spMk id="3" creationId="{C42B7C8D-2C8B-A6DC-7FA3-60CBEF1F7306}"/>
          </ac:spMkLst>
        </pc:spChg>
        <pc:spChg chg="mod">
          <ac:chgData name="raduacris.uk@gmail.com" userId="aaa8fbb4432bd68b" providerId="LiveId" clId="{250C1555-73A6-4465-974E-AAD605FC4FA0}" dt="2024-06-18T17:40:23.339" v="814"/>
          <ac:spMkLst>
            <pc:docMk/>
            <pc:sldMk cId="2224249808" sldId="269"/>
            <ac:spMk id="4" creationId="{C3B95BC3-A248-3889-C03C-A819C64E4864}"/>
          </ac:spMkLst>
        </pc:spChg>
      </pc:sldChg>
      <pc:sldChg chg="addSp delSp modSp new mod setBg setClrOvrMap">
        <pc:chgData name="raduacris.uk@gmail.com" userId="aaa8fbb4432bd68b" providerId="LiveId" clId="{250C1555-73A6-4465-974E-AAD605FC4FA0}" dt="2024-06-18T19:28:21.068" v="1054" actId="27636"/>
        <pc:sldMkLst>
          <pc:docMk/>
          <pc:sldMk cId="2847262144" sldId="269"/>
        </pc:sldMkLst>
        <pc:spChg chg="mod">
          <ac:chgData name="raduacris.uk@gmail.com" userId="aaa8fbb4432bd68b" providerId="LiveId" clId="{250C1555-73A6-4465-974E-AAD605FC4FA0}" dt="2024-06-18T19:27:54.607" v="1047" actId="27636"/>
          <ac:spMkLst>
            <pc:docMk/>
            <pc:sldMk cId="2847262144" sldId="269"/>
            <ac:spMk id="2" creationId="{64E8A380-4E45-3A37-A7C7-C90F086E8312}"/>
          </ac:spMkLst>
        </pc:spChg>
        <pc:spChg chg="del mod">
          <ac:chgData name="raduacris.uk@gmail.com" userId="aaa8fbb4432bd68b" providerId="LiveId" clId="{250C1555-73A6-4465-974E-AAD605FC4FA0}" dt="2024-06-18T19:23:10.789" v="996"/>
          <ac:spMkLst>
            <pc:docMk/>
            <pc:sldMk cId="2847262144" sldId="269"/>
            <ac:spMk id="3" creationId="{68CCFB61-5971-0F1F-E0F3-87071AD5DE05}"/>
          </ac:spMkLst>
        </pc:spChg>
        <pc:spChg chg="add mod">
          <ac:chgData name="raduacris.uk@gmail.com" userId="aaa8fbb4432bd68b" providerId="LiveId" clId="{250C1555-73A6-4465-974E-AAD605FC4FA0}" dt="2024-06-18T19:28:21.068" v="1054" actId="27636"/>
          <ac:spMkLst>
            <pc:docMk/>
            <pc:sldMk cId="2847262144" sldId="269"/>
            <ac:spMk id="4" creationId="{6D8C2430-BFE9-B950-D1CE-B0C0608B7165}"/>
          </ac:spMkLst>
        </pc:spChg>
        <pc:spChg chg="add del">
          <ac:chgData name="raduacris.uk@gmail.com" userId="aaa8fbb4432bd68b" providerId="LiveId" clId="{250C1555-73A6-4465-974E-AAD605FC4FA0}" dt="2024-06-18T19:26:41.456" v="1020" actId="26606"/>
          <ac:spMkLst>
            <pc:docMk/>
            <pc:sldMk cId="2847262144" sldId="269"/>
            <ac:spMk id="9" creationId="{8DF4D7F6-81B5-452A-9CE6-76D81F91D41B}"/>
          </ac:spMkLst>
        </pc:spChg>
        <pc:spChg chg="add del">
          <ac:chgData name="raduacris.uk@gmail.com" userId="aaa8fbb4432bd68b" providerId="LiveId" clId="{250C1555-73A6-4465-974E-AAD605FC4FA0}" dt="2024-06-18T19:26:37.097" v="1018" actId="26606"/>
          <ac:spMkLst>
            <pc:docMk/>
            <pc:sldMk cId="2847262144" sldId="269"/>
            <ac:spMk id="10" creationId="{3BCB5F6A-9EB0-40B0-9D13-3023E9A20508}"/>
          </ac:spMkLst>
        </pc:spChg>
        <pc:spChg chg="add del">
          <ac:chgData name="raduacris.uk@gmail.com" userId="aaa8fbb4432bd68b" providerId="LiveId" clId="{250C1555-73A6-4465-974E-AAD605FC4FA0}" dt="2024-06-18T19:26:41.456" v="1020" actId="26606"/>
          <ac:spMkLst>
            <pc:docMk/>
            <pc:sldMk cId="2847262144" sldId="269"/>
            <ac:spMk id="11" creationId="{4600514D-20FB-4559-97DC-D1DC39E6C3DE}"/>
          </ac:spMkLst>
        </pc:spChg>
        <pc:spChg chg="add del">
          <ac:chgData name="raduacris.uk@gmail.com" userId="aaa8fbb4432bd68b" providerId="LiveId" clId="{250C1555-73A6-4465-974E-AAD605FC4FA0}" dt="2024-06-18T19:26:41.456" v="1020" actId="26606"/>
          <ac:spMkLst>
            <pc:docMk/>
            <pc:sldMk cId="2847262144" sldId="269"/>
            <ac:spMk id="13" creationId="{266F638A-E405-4AC0-B984-72E5813B0DD1}"/>
          </ac:spMkLst>
        </pc:spChg>
        <pc:spChg chg="add del">
          <ac:chgData name="raduacris.uk@gmail.com" userId="aaa8fbb4432bd68b" providerId="LiveId" clId="{250C1555-73A6-4465-974E-AAD605FC4FA0}" dt="2024-06-18T19:26:41.456" v="1020" actId="26606"/>
          <ac:spMkLst>
            <pc:docMk/>
            <pc:sldMk cId="2847262144" sldId="269"/>
            <ac:spMk id="19" creationId="{27B538D5-95DB-47ED-9CB4-34AE5BF78E6B}"/>
          </ac:spMkLst>
        </pc:spChg>
        <pc:spChg chg="add del">
          <ac:chgData name="raduacris.uk@gmail.com" userId="aaa8fbb4432bd68b" providerId="LiveId" clId="{250C1555-73A6-4465-974E-AAD605FC4FA0}" dt="2024-06-18T19:26:43.719" v="1022" actId="26606"/>
          <ac:spMkLst>
            <pc:docMk/>
            <pc:sldMk cId="2847262144" sldId="269"/>
            <ac:spMk id="22" creationId="{CE3A6A76-AE5D-49AE-9D49-90C0F1548261}"/>
          </ac:spMkLst>
        </pc:spChg>
        <pc:spChg chg="add del">
          <ac:chgData name="raduacris.uk@gmail.com" userId="aaa8fbb4432bd68b" providerId="LiveId" clId="{250C1555-73A6-4465-974E-AAD605FC4FA0}" dt="2024-06-18T19:26:47.020" v="1024" actId="26606"/>
          <ac:spMkLst>
            <pc:docMk/>
            <pc:sldMk cId="2847262144" sldId="269"/>
            <ac:spMk id="29" creationId="{8DF4D7F6-81B5-452A-9CE6-76D81F91D41B}"/>
          </ac:spMkLst>
        </pc:spChg>
        <pc:spChg chg="add del">
          <ac:chgData name="raduacris.uk@gmail.com" userId="aaa8fbb4432bd68b" providerId="LiveId" clId="{250C1555-73A6-4465-974E-AAD605FC4FA0}" dt="2024-06-18T19:26:47.020" v="1024" actId="26606"/>
          <ac:spMkLst>
            <pc:docMk/>
            <pc:sldMk cId="2847262144" sldId="269"/>
            <ac:spMk id="30" creationId="{4600514D-20FB-4559-97DC-D1DC39E6C3DE}"/>
          </ac:spMkLst>
        </pc:spChg>
        <pc:spChg chg="add del">
          <ac:chgData name="raduacris.uk@gmail.com" userId="aaa8fbb4432bd68b" providerId="LiveId" clId="{250C1555-73A6-4465-974E-AAD605FC4FA0}" dt="2024-06-18T19:26:47.020" v="1024" actId="26606"/>
          <ac:spMkLst>
            <pc:docMk/>
            <pc:sldMk cId="2847262144" sldId="269"/>
            <ac:spMk id="31" creationId="{266F638A-E405-4AC0-B984-72E5813B0DD1}"/>
          </ac:spMkLst>
        </pc:spChg>
        <pc:spChg chg="add del">
          <ac:chgData name="raduacris.uk@gmail.com" userId="aaa8fbb4432bd68b" providerId="LiveId" clId="{250C1555-73A6-4465-974E-AAD605FC4FA0}" dt="2024-06-18T19:26:47.020" v="1024" actId="26606"/>
          <ac:spMkLst>
            <pc:docMk/>
            <pc:sldMk cId="2847262144" sldId="269"/>
            <ac:spMk id="34" creationId="{27B538D5-95DB-47ED-9CB4-34AE5BF78E6B}"/>
          </ac:spMkLst>
        </pc:spChg>
        <pc:spChg chg="add del">
          <ac:chgData name="raduacris.uk@gmail.com" userId="aaa8fbb4432bd68b" providerId="LiveId" clId="{250C1555-73A6-4465-974E-AAD605FC4FA0}" dt="2024-06-18T19:26:50.027" v="1026" actId="26606"/>
          <ac:spMkLst>
            <pc:docMk/>
            <pc:sldMk cId="2847262144" sldId="269"/>
            <ac:spMk id="36" creationId="{D94A7024-D948-494D-8920-BBA2DA07D15B}"/>
          </ac:spMkLst>
        </pc:spChg>
        <pc:spChg chg="add del">
          <ac:chgData name="raduacris.uk@gmail.com" userId="aaa8fbb4432bd68b" providerId="LiveId" clId="{250C1555-73A6-4465-974E-AAD605FC4FA0}" dt="2024-06-18T19:27:26.827" v="1033" actId="26606"/>
          <ac:spMkLst>
            <pc:docMk/>
            <pc:sldMk cId="2847262144" sldId="269"/>
            <ac:spMk id="40" creationId="{3BCB5F6A-9EB0-40B0-9D13-3023E9A20508}"/>
          </ac:spMkLst>
        </pc:spChg>
        <pc:spChg chg="add">
          <ac:chgData name="raduacris.uk@gmail.com" userId="aaa8fbb4432bd68b" providerId="LiveId" clId="{250C1555-73A6-4465-974E-AAD605FC4FA0}" dt="2024-06-18T19:27:26.827" v="1033" actId="26606"/>
          <ac:spMkLst>
            <pc:docMk/>
            <pc:sldMk cId="2847262144" sldId="269"/>
            <ac:spMk id="49" creationId="{3F088236-D655-4F88-B238-E16762358025}"/>
          </ac:spMkLst>
        </pc:spChg>
        <pc:spChg chg="add">
          <ac:chgData name="raduacris.uk@gmail.com" userId="aaa8fbb4432bd68b" providerId="LiveId" clId="{250C1555-73A6-4465-974E-AAD605FC4FA0}" dt="2024-06-18T19:27:26.827" v="1033" actId="26606"/>
          <ac:spMkLst>
            <pc:docMk/>
            <pc:sldMk cId="2847262144" sldId="269"/>
            <ac:spMk id="51" creationId="{3DAC0C92-199E-475C-9390-119A9B027276}"/>
          </ac:spMkLst>
        </pc:spChg>
        <pc:spChg chg="add">
          <ac:chgData name="raduacris.uk@gmail.com" userId="aaa8fbb4432bd68b" providerId="LiveId" clId="{250C1555-73A6-4465-974E-AAD605FC4FA0}" dt="2024-06-18T19:27:26.827" v="1033" actId="26606"/>
          <ac:spMkLst>
            <pc:docMk/>
            <pc:sldMk cId="2847262144" sldId="269"/>
            <ac:spMk id="53" creationId="{C4CFB339-0ED8-4FE2-9EF1-6D1375B8499B}"/>
          </ac:spMkLst>
        </pc:spChg>
        <pc:spChg chg="add">
          <ac:chgData name="raduacris.uk@gmail.com" userId="aaa8fbb4432bd68b" providerId="LiveId" clId="{250C1555-73A6-4465-974E-AAD605FC4FA0}" dt="2024-06-18T19:27:26.827" v="1033" actId="26606"/>
          <ac:spMkLst>
            <pc:docMk/>
            <pc:sldMk cId="2847262144" sldId="269"/>
            <ac:spMk id="55" creationId="{31896C80-2069-4431-9C19-83B913734490}"/>
          </ac:spMkLst>
        </pc:spChg>
        <pc:spChg chg="add">
          <ac:chgData name="raduacris.uk@gmail.com" userId="aaa8fbb4432bd68b" providerId="LiveId" clId="{250C1555-73A6-4465-974E-AAD605FC4FA0}" dt="2024-06-18T19:27:26.827" v="1033" actId="26606"/>
          <ac:spMkLst>
            <pc:docMk/>
            <pc:sldMk cId="2847262144" sldId="269"/>
            <ac:spMk id="57" creationId="{BF120A21-0841-4823-B0C4-28AEBCEF9B78}"/>
          </ac:spMkLst>
        </pc:spChg>
        <pc:spChg chg="add">
          <ac:chgData name="raduacris.uk@gmail.com" userId="aaa8fbb4432bd68b" providerId="LiveId" clId="{250C1555-73A6-4465-974E-AAD605FC4FA0}" dt="2024-06-18T19:27:26.827" v="1033" actId="26606"/>
          <ac:spMkLst>
            <pc:docMk/>
            <pc:sldMk cId="2847262144" sldId="269"/>
            <ac:spMk id="59" creationId="{DBB05BAE-BBD3-4289-899F-A6851503C6B0}"/>
          </ac:spMkLst>
        </pc:spChg>
        <pc:spChg chg="add">
          <ac:chgData name="raduacris.uk@gmail.com" userId="aaa8fbb4432bd68b" providerId="LiveId" clId="{250C1555-73A6-4465-974E-AAD605FC4FA0}" dt="2024-06-18T19:27:26.827" v="1033" actId="26606"/>
          <ac:spMkLst>
            <pc:docMk/>
            <pc:sldMk cId="2847262144" sldId="269"/>
            <ac:spMk id="61" creationId="{9874D11C-36F5-4BBE-A490-019A54E953B0}"/>
          </ac:spMkLst>
        </pc:spChg>
        <pc:grpChg chg="add del">
          <ac:chgData name="raduacris.uk@gmail.com" userId="aaa8fbb4432bd68b" providerId="LiveId" clId="{250C1555-73A6-4465-974E-AAD605FC4FA0}" dt="2024-06-18T19:26:43.719" v="1022" actId="26606"/>
          <ac:grpSpMkLst>
            <pc:docMk/>
            <pc:sldMk cId="2847262144" sldId="269"/>
            <ac:grpSpMk id="23" creationId="{A9A5CCB5-EF7C-48C3-B6DF-ADC1771CCD09}"/>
          </ac:grpSpMkLst>
        </pc:grpChg>
        <pc:picChg chg="add del">
          <ac:chgData name="raduacris.uk@gmail.com" userId="aaa8fbb4432bd68b" providerId="LiveId" clId="{250C1555-73A6-4465-974E-AAD605FC4FA0}" dt="2024-06-18T19:26:37.097" v="1018" actId="26606"/>
          <ac:picMkLst>
            <pc:docMk/>
            <pc:sldMk cId="2847262144" sldId="269"/>
            <ac:picMk id="6" creationId="{651DB75C-0F39-BBE1-3C99-238193C326E5}"/>
          </ac:picMkLst>
        </pc:picChg>
        <pc:picChg chg="add del">
          <ac:chgData name="raduacris.uk@gmail.com" userId="aaa8fbb4432bd68b" providerId="LiveId" clId="{250C1555-73A6-4465-974E-AAD605FC4FA0}" dt="2024-06-18T19:26:50.027" v="1026" actId="26606"/>
          <ac:picMkLst>
            <pc:docMk/>
            <pc:sldMk cId="2847262144" sldId="269"/>
            <ac:picMk id="37" creationId="{1A45F10B-05D5-20EC-8409-188E1652AABA}"/>
          </ac:picMkLst>
        </pc:picChg>
        <pc:picChg chg="add mod ord">
          <ac:chgData name="raduacris.uk@gmail.com" userId="aaa8fbb4432bd68b" providerId="LiveId" clId="{250C1555-73A6-4465-974E-AAD605FC4FA0}" dt="2024-06-18T19:27:26.827" v="1033" actId="26606"/>
          <ac:picMkLst>
            <pc:docMk/>
            <pc:sldMk cId="2847262144" sldId="269"/>
            <ac:picMk id="39" creationId="{651DB75C-0F39-BBE1-3C99-238193C326E5}"/>
          </ac:picMkLst>
        </pc:picChg>
        <pc:cxnChg chg="add del">
          <ac:chgData name="raduacris.uk@gmail.com" userId="aaa8fbb4432bd68b" providerId="LiveId" clId="{250C1555-73A6-4465-974E-AAD605FC4FA0}" dt="2024-06-18T19:26:41.456" v="1020" actId="26606"/>
          <ac:cxnSpMkLst>
            <pc:docMk/>
            <pc:sldMk cId="2847262144" sldId="269"/>
            <ac:cxnSpMk id="15" creationId="{7D1CBE93-B17D-4509-843C-82287C38032A}"/>
          </ac:cxnSpMkLst>
        </pc:cxnChg>
        <pc:cxnChg chg="add del">
          <ac:chgData name="raduacris.uk@gmail.com" userId="aaa8fbb4432bd68b" providerId="LiveId" clId="{250C1555-73A6-4465-974E-AAD605FC4FA0}" dt="2024-06-18T19:26:41.456" v="1020" actId="26606"/>
          <ac:cxnSpMkLst>
            <pc:docMk/>
            <pc:sldMk cId="2847262144" sldId="269"/>
            <ac:cxnSpMk id="17" creationId="{AE6277B4-6A43-48AB-89B2-3442221619CC}"/>
          </ac:cxnSpMkLst>
        </pc:cxnChg>
        <pc:cxnChg chg="add del">
          <ac:chgData name="raduacris.uk@gmail.com" userId="aaa8fbb4432bd68b" providerId="LiveId" clId="{250C1555-73A6-4465-974E-AAD605FC4FA0}" dt="2024-06-18T19:26:47.020" v="1024" actId="26606"/>
          <ac:cxnSpMkLst>
            <pc:docMk/>
            <pc:sldMk cId="2847262144" sldId="269"/>
            <ac:cxnSpMk id="32" creationId="{7D1CBE93-B17D-4509-843C-82287C38032A}"/>
          </ac:cxnSpMkLst>
        </pc:cxnChg>
        <pc:cxnChg chg="add del">
          <ac:chgData name="raduacris.uk@gmail.com" userId="aaa8fbb4432bd68b" providerId="LiveId" clId="{250C1555-73A6-4465-974E-AAD605FC4FA0}" dt="2024-06-18T19:26:47.020" v="1024" actId="26606"/>
          <ac:cxnSpMkLst>
            <pc:docMk/>
            <pc:sldMk cId="2847262144" sldId="269"/>
            <ac:cxnSpMk id="33" creationId="{AE6277B4-6A43-48AB-89B2-3442221619CC}"/>
          </ac:cxnSpMkLst>
        </pc:cxnChg>
        <pc:cxnChg chg="add">
          <ac:chgData name="raduacris.uk@gmail.com" userId="aaa8fbb4432bd68b" providerId="LiveId" clId="{250C1555-73A6-4465-974E-AAD605FC4FA0}" dt="2024-06-18T19:27:26.827" v="1033" actId="26606"/>
          <ac:cxnSpMkLst>
            <pc:docMk/>
            <pc:sldMk cId="2847262144" sldId="269"/>
            <ac:cxnSpMk id="45" creationId="{64FA5DFF-7FE6-4855-84E6-DFA78EE978BD}"/>
          </ac:cxnSpMkLst>
        </pc:cxnChg>
        <pc:cxnChg chg="add">
          <ac:chgData name="raduacris.uk@gmail.com" userId="aaa8fbb4432bd68b" providerId="LiveId" clId="{250C1555-73A6-4465-974E-AAD605FC4FA0}" dt="2024-06-18T19:27:26.827" v="1033" actId="26606"/>
          <ac:cxnSpMkLst>
            <pc:docMk/>
            <pc:sldMk cId="2847262144" sldId="269"/>
            <ac:cxnSpMk id="47" creationId="{2AFD8CBA-54A3-4363-991B-B9C631BBFA74}"/>
          </ac:cxnSpMkLst>
        </pc:cxnChg>
      </pc:sldChg>
      <pc:sldMasterChg chg="modSp modSldLayout">
        <pc:chgData name="raduacris.uk@gmail.com" userId="aaa8fbb4432bd68b" providerId="LiveId" clId="{250C1555-73A6-4465-974E-AAD605FC4FA0}" dt="2024-06-18T12:50:51.095" v="466"/>
        <pc:sldMasterMkLst>
          <pc:docMk/>
          <pc:sldMasterMk cId="2638565421" sldId="2147483660"/>
        </pc:sldMasterMkLst>
        <pc:spChg chg="mod">
          <ac:chgData name="raduacris.uk@gmail.com" userId="aaa8fbb4432bd68b" providerId="LiveId" clId="{250C1555-73A6-4465-974E-AAD605FC4FA0}" dt="2024-06-18T12:50:51.095" v="466"/>
          <ac:spMkLst>
            <pc:docMk/>
            <pc:sldMasterMk cId="2638565421" sldId="2147483660"/>
            <ac:spMk id="2" creationId="{00000000-0000-0000-0000-000000000000}"/>
          </ac:spMkLst>
        </pc:spChg>
        <pc:spChg chg="mod">
          <ac:chgData name="raduacris.uk@gmail.com" userId="aaa8fbb4432bd68b" providerId="LiveId" clId="{250C1555-73A6-4465-974E-AAD605FC4FA0}" dt="2024-06-18T12:50:51.095" v="466"/>
          <ac:spMkLst>
            <pc:docMk/>
            <pc:sldMasterMk cId="2638565421" sldId="2147483660"/>
            <ac:spMk id="3" creationId="{00000000-0000-0000-0000-000000000000}"/>
          </ac:spMkLst>
        </pc:spChg>
        <pc:spChg chg="mod">
          <ac:chgData name="raduacris.uk@gmail.com" userId="aaa8fbb4432bd68b" providerId="LiveId" clId="{250C1555-73A6-4465-974E-AAD605FC4FA0}" dt="2024-06-18T12:50:51.095" v="466"/>
          <ac:spMkLst>
            <pc:docMk/>
            <pc:sldMasterMk cId="2638565421" sldId="2147483660"/>
            <ac:spMk id="4" creationId="{00000000-0000-0000-0000-000000000000}"/>
          </ac:spMkLst>
        </pc:spChg>
        <pc:spChg chg="mod">
          <ac:chgData name="raduacris.uk@gmail.com" userId="aaa8fbb4432bd68b" providerId="LiveId" clId="{250C1555-73A6-4465-974E-AAD605FC4FA0}" dt="2024-06-18T12:50:51.095" v="466"/>
          <ac:spMkLst>
            <pc:docMk/>
            <pc:sldMasterMk cId="2638565421" sldId="2147483660"/>
            <ac:spMk id="5" creationId="{00000000-0000-0000-0000-000000000000}"/>
          </ac:spMkLst>
        </pc:spChg>
        <pc:spChg chg="mod">
          <ac:chgData name="raduacris.uk@gmail.com" userId="aaa8fbb4432bd68b" providerId="LiveId" clId="{250C1555-73A6-4465-974E-AAD605FC4FA0}" dt="2024-06-18T12:50:51.095" v="466"/>
          <ac:spMkLst>
            <pc:docMk/>
            <pc:sldMasterMk cId="2638565421" sldId="2147483660"/>
            <ac:spMk id="6" creationId="{00000000-0000-0000-0000-000000000000}"/>
          </ac:spMkLst>
        </pc:spChg>
        <pc:spChg chg="mod">
          <ac:chgData name="raduacris.uk@gmail.com" userId="aaa8fbb4432bd68b" providerId="LiveId" clId="{250C1555-73A6-4465-974E-AAD605FC4FA0}" dt="2024-06-18T12:50:51.095" v="466"/>
          <ac:spMkLst>
            <pc:docMk/>
            <pc:sldMasterMk cId="2638565421" sldId="2147483660"/>
            <ac:spMk id="22" creationId="{00000000-0000-0000-0000-000000000000}"/>
          </ac:spMkLst>
        </pc:spChg>
        <pc:spChg chg="mod">
          <ac:chgData name="raduacris.uk@gmail.com" userId="aaa8fbb4432bd68b" providerId="LiveId" clId="{250C1555-73A6-4465-974E-AAD605FC4FA0}" dt="2024-06-18T12:50:51.095" v="466"/>
          <ac:spMkLst>
            <pc:docMk/>
            <pc:sldMasterMk cId="2638565421" sldId="2147483660"/>
            <ac:spMk id="23" creationId="{00000000-0000-0000-0000-000000000000}"/>
          </ac:spMkLst>
        </pc:spChg>
        <pc:spChg chg="mod">
          <ac:chgData name="raduacris.uk@gmail.com" userId="aaa8fbb4432bd68b" providerId="LiveId" clId="{250C1555-73A6-4465-974E-AAD605FC4FA0}" dt="2024-06-18T12:50:51.095" v="466"/>
          <ac:spMkLst>
            <pc:docMk/>
            <pc:sldMasterMk cId="2638565421" sldId="2147483660"/>
            <ac:spMk id="24" creationId="{00000000-0000-0000-0000-000000000000}"/>
          </ac:spMkLst>
        </pc:spChg>
        <pc:spChg chg="mod">
          <ac:chgData name="raduacris.uk@gmail.com" userId="aaa8fbb4432bd68b" providerId="LiveId" clId="{250C1555-73A6-4465-974E-AAD605FC4FA0}" dt="2024-06-18T12:50:51.095" v="466"/>
          <ac:spMkLst>
            <pc:docMk/>
            <pc:sldMasterMk cId="2638565421" sldId="2147483660"/>
            <ac:spMk id="25" creationId="{00000000-0000-0000-0000-000000000000}"/>
          </ac:spMkLst>
        </pc:spChg>
        <pc:spChg chg="mod">
          <ac:chgData name="raduacris.uk@gmail.com" userId="aaa8fbb4432bd68b" providerId="LiveId" clId="{250C1555-73A6-4465-974E-AAD605FC4FA0}" dt="2024-06-18T12:50:51.095" v="466"/>
          <ac:spMkLst>
            <pc:docMk/>
            <pc:sldMasterMk cId="2638565421" sldId="2147483660"/>
            <ac:spMk id="26" creationId="{00000000-0000-0000-0000-000000000000}"/>
          </ac:spMkLst>
        </pc:spChg>
        <pc:spChg chg="mod">
          <ac:chgData name="raduacris.uk@gmail.com" userId="aaa8fbb4432bd68b" providerId="LiveId" clId="{250C1555-73A6-4465-974E-AAD605FC4FA0}" dt="2024-06-18T12:50:51.095" v="466"/>
          <ac:spMkLst>
            <pc:docMk/>
            <pc:sldMasterMk cId="2638565421" sldId="2147483660"/>
            <ac:spMk id="27" creationId="{00000000-0000-0000-0000-000000000000}"/>
          </ac:spMkLst>
        </pc:spChg>
        <pc:spChg chg="mod">
          <ac:chgData name="raduacris.uk@gmail.com" userId="aaa8fbb4432bd68b" providerId="LiveId" clId="{250C1555-73A6-4465-974E-AAD605FC4FA0}" dt="2024-06-18T12:50:51.095" v="466"/>
          <ac:spMkLst>
            <pc:docMk/>
            <pc:sldMasterMk cId="2638565421" sldId="2147483660"/>
            <ac:spMk id="28" creationId="{00000000-0000-0000-0000-000000000000}"/>
          </ac:spMkLst>
        </pc:spChg>
        <pc:spChg chg="mod">
          <ac:chgData name="raduacris.uk@gmail.com" userId="aaa8fbb4432bd68b" providerId="LiveId" clId="{250C1555-73A6-4465-974E-AAD605FC4FA0}" dt="2024-06-18T12:50:51.095" v="466"/>
          <ac:spMkLst>
            <pc:docMk/>
            <pc:sldMasterMk cId="2638565421" sldId="2147483660"/>
            <ac:spMk id="29" creationId="{00000000-0000-0000-0000-000000000000}"/>
          </ac:spMkLst>
        </pc:spChg>
        <pc:grpChg chg="mod">
          <ac:chgData name="raduacris.uk@gmail.com" userId="aaa8fbb4432bd68b" providerId="LiveId" clId="{250C1555-73A6-4465-974E-AAD605FC4FA0}" dt="2024-06-18T12:50:51.095" v="466"/>
          <ac:grpSpMkLst>
            <pc:docMk/>
            <pc:sldMasterMk cId="2638565421" sldId="2147483660"/>
            <ac:grpSpMk id="7" creationId="{00000000-0000-0000-0000-000000000000}"/>
          </ac:grpSpMkLst>
        </pc:grpChg>
        <pc:cxnChg chg="mod">
          <ac:chgData name="raduacris.uk@gmail.com" userId="aaa8fbb4432bd68b" providerId="LiveId" clId="{250C1555-73A6-4465-974E-AAD605FC4FA0}" dt="2024-06-18T12:50:51.095" v="466"/>
          <ac:cxnSpMkLst>
            <pc:docMk/>
            <pc:sldMasterMk cId="2638565421" sldId="2147483660"/>
            <ac:cxnSpMk id="20" creationId="{00000000-0000-0000-0000-000000000000}"/>
          </ac:cxnSpMkLst>
        </pc:cxnChg>
        <pc:cxnChg chg="mod">
          <ac:chgData name="raduacris.uk@gmail.com" userId="aaa8fbb4432bd68b" providerId="LiveId" clId="{250C1555-73A6-4465-974E-AAD605FC4FA0}" dt="2024-06-18T12:50:51.095" v="466"/>
          <ac:cxnSpMkLst>
            <pc:docMk/>
            <pc:sldMasterMk cId="2638565421" sldId="2147483660"/>
            <ac:cxnSpMk id="21" creationId="{00000000-0000-0000-0000-000000000000}"/>
          </ac:cxnSpMkLst>
        </pc:cxnChg>
        <pc:sldLayoutChg chg="modSp">
          <pc:chgData name="raduacris.uk@gmail.com" userId="aaa8fbb4432bd68b" providerId="LiveId" clId="{250C1555-73A6-4465-974E-AAD605FC4FA0}" dt="2024-06-18T12:50:51.095" v="466"/>
          <pc:sldLayoutMkLst>
            <pc:docMk/>
            <pc:sldMasterMk cId="2638565421" sldId="2147483660"/>
            <pc:sldLayoutMk cId="1714104045" sldId="2147483661"/>
          </pc:sldLayoutMkLst>
          <pc:spChg chg="mod">
            <ac:chgData name="raduacris.uk@gmail.com" userId="aaa8fbb4432bd68b" providerId="LiveId" clId="{250C1555-73A6-4465-974E-AAD605FC4FA0}" dt="2024-06-18T12:50:51.095" v="466"/>
            <ac:spMkLst>
              <pc:docMk/>
              <pc:sldMasterMk cId="2638565421" sldId="2147483660"/>
              <pc:sldLayoutMk cId="1714104045" sldId="2147483661"/>
              <ac:spMk id="2" creationId="{00000000-0000-0000-0000-000000000000}"/>
            </ac:spMkLst>
          </pc:spChg>
          <pc:spChg chg="mod">
            <ac:chgData name="raduacris.uk@gmail.com" userId="aaa8fbb4432bd68b" providerId="LiveId" clId="{250C1555-73A6-4465-974E-AAD605FC4FA0}" dt="2024-06-18T12:50:51.095" v="466"/>
            <ac:spMkLst>
              <pc:docMk/>
              <pc:sldMasterMk cId="2638565421" sldId="2147483660"/>
              <pc:sldLayoutMk cId="1714104045" sldId="2147483661"/>
              <ac:spMk id="3" creationId="{00000000-0000-0000-0000-000000000000}"/>
            </ac:spMkLst>
          </pc:spChg>
          <pc:spChg chg="mod">
            <ac:chgData name="raduacris.uk@gmail.com" userId="aaa8fbb4432bd68b" providerId="LiveId" clId="{250C1555-73A6-4465-974E-AAD605FC4FA0}" dt="2024-06-18T12:50:51.095" v="466"/>
            <ac:spMkLst>
              <pc:docMk/>
              <pc:sldMasterMk cId="2638565421" sldId="2147483660"/>
              <pc:sldLayoutMk cId="1714104045" sldId="2147483661"/>
              <ac:spMk id="19" creationId="{00000000-0000-0000-0000-000000000000}"/>
            </ac:spMkLst>
          </pc:spChg>
          <pc:spChg chg="mod">
            <ac:chgData name="raduacris.uk@gmail.com" userId="aaa8fbb4432bd68b" providerId="LiveId" clId="{250C1555-73A6-4465-974E-AAD605FC4FA0}" dt="2024-06-18T12:50:51.095" v="466"/>
            <ac:spMkLst>
              <pc:docMk/>
              <pc:sldMasterMk cId="2638565421" sldId="2147483660"/>
              <pc:sldLayoutMk cId="1714104045" sldId="2147483661"/>
              <ac:spMk id="24" creationId="{00000000-0000-0000-0000-000000000000}"/>
            </ac:spMkLst>
          </pc:spChg>
          <pc:spChg chg="mod">
            <ac:chgData name="raduacris.uk@gmail.com" userId="aaa8fbb4432bd68b" providerId="LiveId" clId="{250C1555-73A6-4465-974E-AAD605FC4FA0}" dt="2024-06-18T12:50:51.095" v="466"/>
            <ac:spMkLst>
              <pc:docMk/>
              <pc:sldMasterMk cId="2638565421" sldId="2147483660"/>
              <pc:sldLayoutMk cId="1714104045" sldId="2147483661"/>
              <ac:spMk id="26" creationId="{00000000-0000-0000-0000-000000000000}"/>
            </ac:spMkLst>
          </pc:spChg>
          <pc:spChg chg="mod">
            <ac:chgData name="raduacris.uk@gmail.com" userId="aaa8fbb4432bd68b" providerId="LiveId" clId="{250C1555-73A6-4465-974E-AAD605FC4FA0}" dt="2024-06-18T12:50:51.095" v="466"/>
            <ac:spMkLst>
              <pc:docMk/>
              <pc:sldMasterMk cId="2638565421" sldId="2147483660"/>
              <pc:sldLayoutMk cId="1714104045" sldId="2147483661"/>
              <ac:spMk id="27" creationId="{00000000-0000-0000-0000-000000000000}"/>
            </ac:spMkLst>
          </pc:spChg>
          <pc:spChg chg="mod">
            <ac:chgData name="raduacris.uk@gmail.com" userId="aaa8fbb4432bd68b" providerId="LiveId" clId="{250C1555-73A6-4465-974E-AAD605FC4FA0}" dt="2024-06-18T12:50:51.095" v="466"/>
            <ac:spMkLst>
              <pc:docMk/>
              <pc:sldMasterMk cId="2638565421" sldId="2147483660"/>
              <pc:sldLayoutMk cId="1714104045" sldId="2147483661"/>
              <ac:spMk id="28" creationId="{00000000-0000-0000-0000-000000000000}"/>
            </ac:spMkLst>
          </pc:spChg>
          <pc:spChg chg="mod">
            <ac:chgData name="raduacris.uk@gmail.com" userId="aaa8fbb4432bd68b" providerId="LiveId" clId="{250C1555-73A6-4465-974E-AAD605FC4FA0}" dt="2024-06-18T12:50:51.095" v="466"/>
            <ac:spMkLst>
              <pc:docMk/>
              <pc:sldMasterMk cId="2638565421" sldId="2147483660"/>
              <pc:sldLayoutMk cId="1714104045" sldId="2147483661"/>
              <ac:spMk id="29" creationId="{00000000-0000-0000-0000-000000000000}"/>
            </ac:spMkLst>
          </pc:spChg>
          <pc:spChg chg="mod">
            <ac:chgData name="raduacris.uk@gmail.com" userId="aaa8fbb4432bd68b" providerId="LiveId" clId="{250C1555-73A6-4465-974E-AAD605FC4FA0}" dt="2024-06-18T12:50:51.095" v="466"/>
            <ac:spMkLst>
              <pc:docMk/>
              <pc:sldMasterMk cId="2638565421" sldId="2147483660"/>
              <pc:sldLayoutMk cId="1714104045" sldId="2147483661"/>
              <ac:spMk id="30" creationId="{00000000-0000-0000-0000-000000000000}"/>
            </ac:spMkLst>
          </pc:spChg>
          <pc:spChg chg="mod">
            <ac:chgData name="raduacris.uk@gmail.com" userId="aaa8fbb4432bd68b" providerId="LiveId" clId="{250C1555-73A6-4465-974E-AAD605FC4FA0}" dt="2024-06-18T12:50:51.095" v="466"/>
            <ac:spMkLst>
              <pc:docMk/>
              <pc:sldMasterMk cId="2638565421" sldId="2147483660"/>
              <pc:sldLayoutMk cId="1714104045" sldId="2147483661"/>
              <ac:spMk id="31" creationId="{00000000-0000-0000-0000-000000000000}"/>
            </ac:spMkLst>
          </pc:spChg>
          <pc:grpChg chg="mod">
            <ac:chgData name="raduacris.uk@gmail.com" userId="aaa8fbb4432bd68b" providerId="LiveId" clId="{250C1555-73A6-4465-974E-AAD605FC4FA0}" dt="2024-06-18T12:50:51.095" v="466"/>
            <ac:grpSpMkLst>
              <pc:docMk/>
              <pc:sldMasterMk cId="2638565421" sldId="2147483660"/>
              <pc:sldLayoutMk cId="1714104045" sldId="2147483661"/>
              <ac:grpSpMk id="7" creationId="{00000000-0000-0000-0000-000000000000}"/>
            </ac:grpSpMkLst>
          </pc:grpChg>
          <pc:cxnChg chg="mod">
            <ac:chgData name="raduacris.uk@gmail.com" userId="aaa8fbb4432bd68b" providerId="LiveId" clId="{250C1555-73A6-4465-974E-AAD605FC4FA0}" dt="2024-06-18T12:50:51.095" v="466"/>
            <ac:cxnSpMkLst>
              <pc:docMk/>
              <pc:sldMasterMk cId="2638565421" sldId="2147483660"/>
              <pc:sldLayoutMk cId="1714104045" sldId="2147483661"/>
              <ac:cxnSpMk id="21" creationId="{00000000-0000-0000-0000-000000000000}"/>
            </ac:cxnSpMkLst>
          </pc:cxnChg>
          <pc:cxnChg chg="mod">
            <ac:chgData name="raduacris.uk@gmail.com" userId="aaa8fbb4432bd68b" providerId="LiveId" clId="{250C1555-73A6-4465-974E-AAD605FC4FA0}" dt="2024-06-18T12:50:51.095" v="466"/>
            <ac:cxnSpMkLst>
              <pc:docMk/>
              <pc:sldMasterMk cId="2638565421" sldId="2147483660"/>
              <pc:sldLayoutMk cId="1714104045" sldId="2147483661"/>
              <ac:cxnSpMk id="32" creationId="{00000000-0000-0000-0000-000000000000}"/>
            </ac:cxnSpMkLst>
          </pc:cxnChg>
        </pc:sldLayoutChg>
        <pc:sldLayoutChg chg="modSp">
          <pc:chgData name="raduacris.uk@gmail.com" userId="aaa8fbb4432bd68b" providerId="LiveId" clId="{250C1555-73A6-4465-974E-AAD605FC4FA0}" dt="2024-06-18T12:50:51.095" v="466"/>
          <pc:sldLayoutMkLst>
            <pc:docMk/>
            <pc:sldMasterMk cId="2638565421" sldId="2147483660"/>
            <pc:sldLayoutMk cId="2044500627" sldId="2147483663"/>
          </pc:sldLayoutMkLst>
          <pc:spChg chg="mod">
            <ac:chgData name="raduacris.uk@gmail.com" userId="aaa8fbb4432bd68b" providerId="LiveId" clId="{250C1555-73A6-4465-974E-AAD605FC4FA0}" dt="2024-06-18T12:50:51.095" v="466"/>
            <ac:spMkLst>
              <pc:docMk/>
              <pc:sldMasterMk cId="2638565421" sldId="2147483660"/>
              <pc:sldLayoutMk cId="2044500627" sldId="2147483663"/>
              <ac:spMk id="2" creationId="{00000000-0000-0000-0000-000000000000}"/>
            </ac:spMkLst>
          </pc:spChg>
          <pc:spChg chg="mod">
            <ac:chgData name="raduacris.uk@gmail.com" userId="aaa8fbb4432bd68b" providerId="LiveId" clId="{250C1555-73A6-4465-974E-AAD605FC4FA0}" dt="2024-06-18T12:50:51.095" v="466"/>
            <ac:spMkLst>
              <pc:docMk/>
              <pc:sldMasterMk cId="2638565421" sldId="2147483660"/>
              <pc:sldLayoutMk cId="2044500627" sldId="2147483663"/>
              <ac:spMk id="3" creationId="{00000000-0000-0000-0000-000000000000}"/>
            </ac:spMkLst>
          </pc:spChg>
        </pc:sldLayoutChg>
        <pc:sldLayoutChg chg="modSp">
          <pc:chgData name="raduacris.uk@gmail.com" userId="aaa8fbb4432bd68b" providerId="LiveId" clId="{250C1555-73A6-4465-974E-AAD605FC4FA0}" dt="2024-06-18T12:50:51.095" v="466"/>
          <pc:sldLayoutMkLst>
            <pc:docMk/>
            <pc:sldMasterMk cId="2638565421" sldId="2147483660"/>
            <pc:sldLayoutMk cId="1540218802" sldId="2147483664"/>
          </pc:sldLayoutMkLst>
          <pc:spChg chg="mod">
            <ac:chgData name="raduacris.uk@gmail.com" userId="aaa8fbb4432bd68b" providerId="LiveId" clId="{250C1555-73A6-4465-974E-AAD605FC4FA0}" dt="2024-06-18T12:50:51.095" v="466"/>
            <ac:spMkLst>
              <pc:docMk/>
              <pc:sldMasterMk cId="2638565421" sldId="2147483660"/>
              <pc:sldLayoutMk cId="1540218802" sldId="2147483664"/>
              <ac:spMk id="3" creationId="{00000000-0000-0000-0000-000000000000}"/>
            </ac:spMkLst>
          </pc:spChg>
          <pc:spChg chg="mod">
            <ac:chgData name="raduacris.uk@gmail.com" userId="aaa8fbb4432bd68b" providerId="LiveId" clId="{250C1555-73A6-4465-974E-AAD605FC4FA0}" dt="2024-06-18T12:50:51.095" v="466"/>
            <ac:spMkLst>
              <pc:docMk/>
              <pc:sldMasterMk cId="2638565421" sldId="2147483660"/>
              <pc:sldLayoutMk cId="1540218802" sldId="2147483664"/>
              <ac:spMk id="4" creationId="{00000000-0000-0000-0000-000000000000}"/>
            </ac:spMkLst>
          </pc:spChg>
        </pc:sldLayoutChg>
        <pc:sldLayoutChg chg="modSp">
          <pc:chgData name="raduacris.uk@gmail.com" userId="aaa8fbb4432bd68b" providerId="LiveId" clId="{250C1555-73A6-4465-974E-AAD605FC4FA0}" dt="2024-06-18T12:50:51.095" v="466"/>
          <pc:sldLayoutMkLst>
            <pc:docMk/>
            <pc:sldMasterMk cId="2638565421" sldId="2147483660"/>
            <pc:sldLayoutMk cId="3145808688" sldId="2147483665"/>
          </pc:sldLayoutMkLst>
          <pc:spChg chg="mod">
            <ac:chgData name="raduacris.uk@gmail.com" userId="aaa8fbb4432bd68b" providerId="LiveId" clId="{250C1555-73A6-4465-974E-AAD605FC4FA0}" dt="2024-06-18T12:50:51.095" v="466"/>
            <ac:spMkLst>
              <pc:docMk/>
              <pc:sldMasterMk cId="2638565421" sldId="2147483660"/>
              <pc:sldLayoutMk cId="3145808688" sldId="2147483665"/>
              <ac:spMk id="3" creationId="{00000000-0000-0000-0000-000000000000}"/>
            </ac:spMkLst>
          </pc:spChg>
          <pc:spChg chg="mod">
            <ac:chgData name="raduacris.uk@gmail.com" userId="aaa8fbb4432bd68b" providerId="LiveId" clId="{250C1555-73A6-4465-974E-AAD605FC4FA0}" dt="2024-06-18T12:50:51.095" v="466"/>
            <ac:spMkLst>
              <pc:docMk/>
              <pc:sldMasterMk cId="2638565421" sldId="2147483660"/>
              <pc:sldLayoutMk cId="3145808688" sldId="2147483665"/>
              <ac:spMk id="4" creationId="{00000000-0000-0000-0000-000000000000}"/>
            </ac:spMkLst>
          </pc:spChg>
          <pc:spChg chg="mod">
            <ac:chgData name="raduacris.uk@gmail.com" userId="aaa8fbb4432bd68b" providerId="LiveId" clId="{250C1555-73A6-4465-974E-AAD605FC4FA0}" dt="2024-06-18T12:50:51.095" v="466"/>
            <ac:spMkLst>
              <pc:docMk/>
              <pc:sldMasterMk cId="2638565421" sldId="2147483660"/>
              <pc:sldLayoutMk cId="3145808688" sldId="2147483665"/>
              <ac:spMk id="5" creationId="{00000000-0000-0000-0000-000000000000}"/>
            </ac:spMkLst>
          </pc:spChg>
          <pc:spChg chg="mod">
            <ac:chgData name="raduacris.uk@gmail.com" userId="aaa8fbb4432bd68b" providerId="LiveId" clId="{250C1555-73A6-4465-974E-AAD605FC4FA0}" dt="2024-06-18T12:50:51.095" v="466"/>
            <ac:spMkLst>
              <pc:docMk/>
              <pc:sldMasterMk cId="2638565421" sldId="2147483660"/>
              <pc:sldLayoutMk cId="3145808688" sldId="2147483665"/>
              <ac:spMk id="6" creationId="{00000000-0000-0000-0000-000000000000}"/>
            </ac:spMkLst>
          </pc:spChg>
        </pc:sldLayoutChg>
        <pc:sldLayoutChg chg="modSp">
          <pc:chgData name="raduacris.uk@gmail.com" userId="aaa8fbb4432bd68b" providerId="LiveId" clId="{250C1555-73A6-4465-974E-AAD605FC4FA0}" dt="2024-06-18T12:50:51.095" v="466"/>
          <pc:sldLayoutMkLst>
            <pc:docMk/>
            <pc:sldMasterMk cId="2638565421" sldId="2147483660"/>
            <pc:sldLayoutMk cId="57871260" sldId="2147483666"/>
          </pc:sldLayoutMkLst>
          <pc:spChg chg="mod">
            <ac:chgData name="raduacris.uk@gmail.com" userId="aaa8fbb4432bd68b" providerId="LiveId" clId="{250C1555-73A6-4465-974E-AAD605FC4FA0}" dt="2024-06-18T12:50:51.095" v="466"/>
            <ac:spMkLst>
              <pc:docMk/>
              <pc:sldMasterMk cId="2638565421" sldId="2147483660"/>
              <pc:sldLayoutMk cId="57871260" sldId="2147483666"/>
              <ac:spMk id="2" creationId="{00000000-0000-0000-0000-000000000000}"/>
            </ac:spMkLst>
          </pc:spChg>
        </pc:sldLayoutChg>
        <pc:sldLayoutChg chg="modSp">
          <pc:chgData name="raduacris.uk@gmail.com" userId="aaa8fbb4432bd68b" providerId="LiveId" clId="{250C1555-73A6-4465-974E-AAD605FC4FA0}" dt="2024-06-18T12:50:51.095" v="466"/>
          <pc:sldLayoutMkLst>
            <pc:docMk/>
            <pc:sldMasterMk cId="2638565421" sldId="2147483660"/>
            <pc:sldLayoutMk cId="1472198239" sldId="2147483668"/>
          </pc:sldLayoutMkLst>
          <pc:spChg chg="mod">
            <ac:chgData name="raduacris.uk@gmail.com" userId="aaa8fbb4432bd68b" providerId="LiveId" clId="{250C1555-73A6-4465-974E-AAD605FC4FA0}" dt="2024-06-18T12:50:51.095" v="466"/>
            <ac:spMkLst>
              <pc:docMk/>
              <pc:sldMasterMk cId="2638565421" sldId="2147483660"/>
              <pc:sldLayoutMk cId="1472198239" sldId="2147483668"/>
              <ac:spMk id="2" creationId="{00000000-0000-0000-0000-000000000000}"/>
            </ac:spMkLst>
          </pc:spChg>
          <pc:spChg chg="mod">
            <ac:chgData name="raduacris.uk@gmail.com" userId="aaa8fbb4432bd68b" providerId="LiveId" clId="{250C1555-73A6-4465-974E-AAD605FC4FA0}" dt="2024-06-18T12:50:51.095" v="466"/>
            <ac:spMkLst>
              <pc:docMk/>
              <pc:sldMasterMk cId="2638565421" sldId="2147483660"/>
              <pc:sldLayoutMk cId="1472198239" sldId="2147483668"/>
              <ac:spMk id="3" creationId="{00000000-0000-0000-0000-000000000000}"/>
            </ac:spMkLst>
          </pc:spChg>
          <pc:spChg chg="mod">
            <ac:chgData name="raduacris.uk@gmail.com" userId="aaa8fbb4432bd68b" providerId="LiveId" clId="{250C1555-73A6-4465-974E-AAD605FC4FA0}" dt="2024-06-18T12:50:51.095" v="466"/>
            <ac:spMkLst>
              <pc:docMk/>
              <pc:sldMasterMk cId="2638565421" sldId="2147483660"/>
              <pc:sldLayoutMk cId="1472198239" sldId="2147483668"/>
              <ac:spMk id="4" creationId="{00000000-0000-0000-0000-000000000000}"/>
            </ac:spMkLst>
          </pc:spChg>
        </pc:sldLayoutChg>
        <pc:sldLayoutChg chg="modSp">
          <pc:chgData name="raduacris.uk@gmail.com" userId="aaa8fbb4432bd68b" providerId="LiveId" clId="{250C1555-73A6-4465-974E-AAD605FC4FA0}" dt="2024-06-18T12:50:51.095" v="466"/>
          <pc:sldLayoutMkLst>
            <pc:docMk/>
            <pc:sldMasterMk cId="2638565421" sldId="2147483660"/>
            <pc:sldLayoutMk cId="2776694100" sldId="2147483669"/>
          </pc:sldLayoutMkLst>
          <pc:spChg chg="mod">
            <ac:chgData name="raduacris.uk@gmail.com" userId="aaa8fbb4432bd68b" providerId="LiveId" clId="{250C1555-73A6-4465-974E-AAD605FC4FA0}" dt="2024-06-18T12:50:51.095" v="466"/>
            <ac:spMkLst>
              <pc:docMk/>
              <pc:sldMasterMk cId="2638565421" sldId="2147483660"/>
              <pc:sldLayoutMk cId="2776694100" sldId="2147483669"/>
              <ac:spMk id="2" creationId="{00000000-0000-0000-0000-000000000000}"/>
            </ac:spMkLst>
          </pc:spChg>
          <pc:spChg chg="mod">
            <ac:chgData name="raduacris.uk@gmail.com" userId="aaa8fbb4432bd68b" providerId="LiveId" clId="{250C1555-73A6-4465-974E-AAD605FC4FA0}" dt="2024-06-18T12:50:51.095" v="466"/>
            <ac:spMkLst>
              <pc:docMk/>
              <pc:sldMasterMk cId="2638565421" sldId="2147483660"/>
              <pc:sldLayoutMk cId="2776694100" sldId="2147483669"/>
              <ac:spMk id="3" creationId="{00000000-0000-0000-0000-000000000000}"/>
            </ac:spMkLst>
          </pc:spChg>
          <pc:spChg chg="mod">
            <ac:chgData name="raduacris.uk@gmail.com" userId="aaa8fbb4432bd68b" providerId="LiveId" clId="{250C1555-73A6-4465-974E-AAD605FC4FA0}" dt="2024-06-18T12:50:51.095" v="466"/>
            <ac:spMkLst>
              <pc:docMk/>
              <pc:sldMasterMk cId="2638565421" sldId="2147483660"/>
              <pc:sldLayoutMk cId="2776694100" sldId="2147483669"/>
              <ac:spMk id="4" creationId="{00000000-0000-0000-0000-000000000000}"/>
            </ac:spMkLst>
          </pc:spChg>
        </pc:sldLayoutChg>
        <pc:sldLayoutChg chg="modSp">
          <pc:chgData name="raduacris.uk@gmail.com" userId="aaa8fbb4432bd68b" providerId="LiveId" clId="{250C1555-73A6-4465-974E-AAD605FC4FA0}" dt="2024-06-18T12:50:51.095" v="466"/>
          <pc:sldLayoutMkLst>
            <pc:docMk/>
            <pc:sldMasterMk cId="2638565421" sldId="2147483660"/>
            <pc:sldLayoutMk cId="1605861376" sldId="2147483670"/>
          </pc:sldLayoutMkLst>
          <pc:spChg chg="mod">
            <ac:chgData name="raduacris.uk@gmail.com" userId="aaa8fbb4432bd68b" providerId="LiveId" clId="{250C1555-73A6-4465-974E-AAD605FC4FA0}" dt="2024-06-18T12:50:51.095" v="466"/>
            <ac:spMkLst>
              <pc:docMk/>
              <pc:sldMasterMk cId="2638565421" sldId="2147483660"/>
              <pc:sldLayoutMk cId="1605861376" sldId="2147483670"/>
              <ac:spMk id="2" creationId="{00000000-0000-0000-0000-000000000000}"/>
            </ac:spMkLst>
          </pc:spChg>
          <pc:spChg chg="mod">
            <ac:chgData name="raduacris.uk@gmail.com" userId="aaa8fbb4432bd68b" providerId="LiveId" clId="{250C1555-73A6-4465-974E-AAD605FC4FA0}" dt="2024-06-18T12:50:51.095" v="466"/>
            <ac:spMkLst>
              <pc:docMk/>
              <pc:sldMasterMk cId="2638565421" sldId="2147483660"/>
              <pc:sldLayoutMk cId="1605861376" sldId="2147483670"/>
              <ac:spMk id="3" creationId="{00000000-0000-0000-0000-000000000000}"/>
            </ac:spMkLst>
          </pc:spChg>
        </pc:sldLayoutChg>
        <pc:sldLayoutChg chg="modSp">
          <pc:chgData name="raduacris.uk@gmail.com" userId="aaa8fbb4432bd68b" providerId="LiveId" clId="{250C1555-73A6-4465-974E-AAD605FC4FA0}" dt="2024-06-18T12:50:51.095" v="466"/>
          <pc:sldLayoutMkLst>
            <pc:docMk/>
            <pc:sldMasterMk cId="2638565421" sldId="2147483660"/>
            <pc:sldLayoutMk cId="662394123" sldId="2147483671"/>
          </pc:sldLayoutMkLst>
          <pc:spChg chg="mod">
            <ac:chgData name="raduacris.uk@gmail.com" userId="aaa8fbb4432bd68b" providerId="LiveId" clId="{250C1555-73A6-4465-974E-AAD605FC4FA0}" dt="2024-06-18T12:50:51.095" v="466"/>
            <ac:spMkLst>
              <pc:docMk/>
              <pc:sldMasterMk cId="2638565421" sldId="2147483660"/>
              <pc:sldLayoutMk cId="662394123" sldId="2147483671"/>
              <ac:spMk id="2" creationId="{00000000-0000-0000-0000-000000000000}"/>
            </ac:spMkLst>
          </pc:spChg>
          <pc:spChg chg="mod">
            <ac:chgData name="raduacris.uk@gmail.com" userId="aaa8fbb4432bd68b" providerId="LiveId" clId="{250C1555-73A6-4465-974E-AAD605FC4FA0}" dt="2024-06-18T12:50:51.095" v="466"/>
            <ac:spMkLst>
              <pc:docMk/>
              <pc:sldMasterMk cId="2638565421" sldId="2147483660"/>
              <pc:sldLayoutMk cId="662394123" sldId="2147483671"/>
              <ac:spMk id="3" creationId="{00000000-0000-0000-0000-000000000000}"/>
            </ac:spMkLst>
          </pc:spChg>
          <pc:spChg chg="mod">
            <ac:chgData name="raduacris.uk@gmail.com" userId="aaa8fbb4432bd68b" providerId="LiveId" clId="{250C1555-73A6-4465-974E-AAD605FC4FA0}" dt="2024-06-18T12:50:51.095" v="466"/>
            <ac:spMkLst>
              <pc:docMk/>
              <pc:sldMasterMk cId="2638565421" sldId="2147483660"/>
              <pc:sldLayoutMk cId="662394123" sldId="2147483671"/>
              <ac:spMk id="20" creationId="{00000000-0000-0000-0000-000000000000}"/>
            </ac:spMkLst>
          </pc:spChg>
          <pc:spChg chg="mod">
            <ac:chgData name="raduacris.uk@gmail.com" userId="aaa8fbb4432bd68b" providerId="LiveId" clId="{250C1555-73A6-4465-974E-AAD605FC4FA0}" dt="2024-06-18T12:50:51.095" v="466"/>
            <ac:spMkLst>
              <pc:docMk/>
              <pc:sldMasterMk cId="2638565421" sldId="2147483660"/>
              <pc:sldLayoutMk cId="662394123" sldId="2147483671"/>
              <ac:spMk id="22" creationId="{00000000-0000-0000-0000-000000000000}"/>
            </ac:spMkLst>
          </pc:spChg>
          <pc:spChg chg="mod">
            <ac:chgData name="raduacris.uk@gmail.com" userId="aaa8fbb4432bd68b" providerId="LiveId" clId="{250C1555-73A6-4465-974E-AAD605FC4FA0}" dt="2024-06-18T12:50:51.095" v="466"/>
            <ac:spMkLst>
              <pc:docMk/>
              <pc:sldMasterMk cId="2638565421" sldId="2147483660"/>
              <pc:sldLayoutMk cId="662394123" sldId="2147483671"/>
              <ac:spMk id="23" creationId="{00000000-0000-0000-0000-000000000000}"/>
            </ac:spMkLst>
          </pc:spChg>
        </pc:sldLayoutChg>
        <pc:sldLayoutChg chg="modSp">
          <pc:chgData name="raduacris.uk@gmail.com" userId="aaa8fbb4432bd68b" providerId="LiveId" clId="{250C1555-73A6-4465-974E-AAD605FC4FA0}" dt="2024-06-18T12:50:51.095" v="466"/>
          <pc:sldLayoutMkLst>
            <pc:docMk/>
            <pc:sldMasterMk cId="2638565421" sldId="2147483660"/>
            <pc:sldLayoutMk cId="2904773585" sldId="2147483672"/>
          </pc:sldLayoutMkLst>
          <pc:spChg chg="mod">
            <ac:chgData name="raduacris.uk@gmail.com" userId="aaa8fbb4432bd68b" providerId="LiveId" clId="{250C1555-73A6-4465-974E-AAD605FC4FA0}" dt="2024-06-18T12:50:51.095" v="466"/>
            <ac:spMkLst>
              <pc:docMk/>
              <pc:sldMasterMk cId="2638565421" sldId="2147483660"/>
              <pc:sldLayoutMk cId="2904773585" sldId="2147483672"/>
              <ac:spMk id="2" creationId="{00000000-0000-0000-0000-000000000000}"/>
            </ac:spMkLst>
          </pc:spChg>
          <pc:spChg chg="mod">
            <ac:chgData name="raduacris.uk@gmail.com" userId="aaa8fbb4432bd68b" providerId="LiveId" clId="{250C1555-73A6-4465-974E-AAD605FC4FA0}" dt="2024-06-18T12:50:51.095" v="466"/>
            <ac:spMkLst>
              <pc:docMk/>
              <pc:sldMasterMk cId="2638565421" sldId="2147483660"/>
              <pc:sldLayoutMk cId="2904773585" sldId="2147483672"/>
              <ac:spMk id="3" creationId="{00000000-0000-0000-0000-000000000000}"/>
            </ac:spMkLst>
          </pc:spChg>
        </pc:sldLayoutChg>
        <pc:sldLayoutChg chg="modSp">
          <pc:chgData name="raduacris.uk@gmail.com" userId="aaa8fbb4432bd68b" providerId="LiveId" clId="{250C1555-73A6-4465-974E-AAD605FC4FA0}" dt="2024-06-18T12:50:51.095" v="466"/>
          <pc:sldLayoutMkLst>
            <pc:docMk/>
            <pc:sldMasterMk cId="2638565421" sldId="2147483660"/>
            <pc:sldLayoutMk cId="3739214479" sldId="2147483673"/>
          </pc:sldLayoutMkLst>
          <pc:spChg chg="mod">
            <ac:chgData name="raduacris.uk@gmail.com" userId="aaa8fbb4432bd68b" providerId="LiveId" clId="{250C1555-73A6-4465-974E-AAD605FC4FA0}" dt="2024-06-18T12:50:51.095" v="466"/>
            <ac:spMkLst>
              <pc:docMk/>
              <pc:sldMasterMk cId="2638565421" sldId="2147483660"/>
              <pc:sldLayoutMk cId="3739214479" sldId="2147483673"/>
              <ac:spMk id="2" creationId="{00000000-0000-0000-0000-000000000000}"/>
            </ac:spMkLst>
          </pc:spChg>
          <pc:spChg chg="mod">
            <ac:chgData name="raduacris.uk@gmail.com" userId="aaa8fbb4432bd68b" providerId="LiveId" clId="{250C1555-73A6-4465-974E-AAD605FC4FA0}" dt="2024-06-18T12:50:51.095" v="466"/>
            <ac:spMkLst>
              <pc:docMk/>
              <pc:sldMasterMk cId="2638565421" sldId="2147483660"/>
              <pc:sldLayoutMk cId="3739214479" sldId="2147483673"/>
              <ac:spMk id="3" creationId="{00000000-0000-0000-0000-000000000000}"/>
            </ac:spMkLst>
          </pc:spChg>
          <pc:spChg chg="mod">
            <ac:chgData name="raduacris.uk@gmail.com" userId="aaa8fbb4432bd68b" providerId="LiveId" clId="{250C1555-73A6-4465-974E-AAD605FC4FA0}" dt="2024-06-18T12:50:51.095" v="466"/>
            <ac:spMkLst>
              <pc:docMk/>
              <pc:sldMasterMk cId="2638565421" sldId="2147483660"/>
              <pc:sldLayoutMk cId="3739214479" sldId="2147483673"/>
              <ac:spMk id="23" creationId="{00000000-0000-0000-0000-000000000000}"/>
            </ac:spMkLst>
          </pc:spChg>
          <pc:spChg chg="mod">
            <ac:chgData name="raduacris.uk@gmail.com" userId="aaa8fbb4432bd68b" providerId="LiveId" clId="{250C1555-73A6-4465-974E-AAD605FC4FA0}" dt="2024-06-18T12:50:51.095" v="466"/>
            <ac:spMkLst>
              <pc:docMk/>
              <pc:sldMasterMk cId="2638565421" sldId="2147483660"/>
              <pc:sldLayoutMk cId="3739214479" sldId="2147483673"/>
              <ac:spMk id="24" creationId="{00000000-0000-0000-0000-000000000000}"/>
            </ac:spMkLst>
          </pc:spChg>
          <pc:spChg chg="mod">
            <ac:chgData name="raduacris.uk@gmail.com" userId="aaa8fbb4432bd68b" providerId="LiveId" clId="{250C1555-73A6-4465-974E-AAD605FC4FA0}" dt="2024-06-18T12:50:51.095" v="466"/>
            <ac:spMkLst>
              <pc:docMk/>
              <pc:sldMasterMk cId="2638565421" sldId="2147483660"/>
              <pc:sldLayoutMk cId="3739214479" sldId="2147483673"/>
              <ac:spMk id="25" creationId="{00000000-0000-0000-0000-000000000000}"/>
            </ac:spMkLst>
          </pc:spChg>
        </pc:sldLayoutChg>
        <pc:sldLayoutChg chg="modSp">
          <pc:chgData name="raduacris.uk@gmail.com" userId="aaa8fbb4432bd68b" providerId="LiveId" clId="{250C1555-73A6-4465-974E-AAD605FC4FA0}" dt="2024-06-18T12:50:51.095" v="466"/>
          <pc:sldLayoutMkLst>
            <pc:docMk/>
            <pc:sldMasterMk cId="2638565421" sldId="2147483660"/>
            <pc:sldLayoutMk cId="93949468" sldId="2147483674"/>
          </pc:sldLayoutMkLst>
          <pc:spChg chg="mod">
            <ac:chgData name="raduacris.uk@gmail.com" userId="aaa8fbb4432bd68b" providerId="LiveId" clId="{250C1555-73A6-4465-974E-AAD605FC4FA0}" dt="2024-06-18T12:50:51.095" v="466"/>
            <ac:spMkLst>
              <pc:docMk/>
              <pc:sldMasterMk cId="2638565421" sldId="2147483660"/>
              <pc:sldLayoutMk cId="93949468" sldId="2147483674"/>
              <ac:spMk id="2" creationId="{00000000-0000-0000-0000-000000000000}"/>
            </ac:spMkLst>
          </pc:spChg>
          <pc:spChg chg="mod">
            <ac:chgData name="raduacris.uk@gmail.com" userId="aaa8fbb4432bd68b" providerId="LiveId" clId="{250C1555-73A6-4465-974E-AAD605FC4FA0}" dt="2024-06-18T12:50:51.095" v="466"/>
            <ac:spMkLst>
              <pc:docMk/>
              <pc:sldMasterMk cId="2638565421" sldId="2147483660"/>
              <pc:sldLayoutMk cId="93949468" sldId="2147483674"/>
              <ac:spMk id="3" creationId="{00000000-0000-0000-0000-000000000000}"/>
            </ac:spMkLst>
          </pc:spChg>
          <pc:spChg chg="mod">
            <ac:chgData name="raduacris.uk@gmail.com" userId="aaa8fbb4432bd68b" providerId="LiveId" clId="{250C1555-73A6-4465-974E-AAD605FC4FA0}" dt="2024-06-18T12:50:51.095" v="466"/>
            <ac:spMkLst>
              <pc:docMk/>
              <pc:sldMasterMk cId="2638565421" sldId="2147483660"/>
              <pc:sldLayoutMk cId="93949468" sldId="2147483674"/>
              <ac:spMk id="23" creationId="{00000000-0000-0000-0000-000000000000}"/>
            </ac:spMkLst>
          </pc:spChg>
        </pc:sldLayoutChg>
        <pc:sldLayoutChg chg="modSp">
          <pc:chgData name="raduacris.uk@gmail.com" userId="aaa8fbb4432bd68b" providerId="LiveId" clId="{250C1555-73A6-4465-974E-AAD605FC4FA0}" dt="2024-06-18T12:50:51.095" v="466"/>
          <pc:sldLayoutMkLst>
            <pc:docMk/>
            <pc:sldMasterMk cId="2638565421" sldId="2147483660"/>
            <pc:sldLayoutMk cId="267100556" sldId="2147483676"/>
          </pc:sldLayoutMkLst>
          <pc:spChg chg="mod">
            <ac:chgData name="raduacris.uk@gmail.com" userId="aaa8fbb4432bd68b" providerId="LiveId" clId="{250C1555-73A6-4465-974E-AAD605FC4FA0}" dt="2024-06-18T12:50:51.095" v="466"/>
            <ac:spMkLst>
              <pc:docMk/>
              <pc:sldMasterMk cId="2638565421" sldId="2147483660"/>
              <pc:sldLayoutMk cId="267100556" sldId="2147483676"/>
              <ac:spMk id="2" creationId="{00000000-0000-0000-0000-000000000000}"/>
            </ac:spMkLst>
          </pc:spChg>
          <pc:spChg chg="mod">
            <ac:chgData name="raduacris.uk@gmail.com" userId="aaa8fbb4432bd68b" providerId="LiveId" clId="{250C1555-73A6-4465-974E-AAD605FC4FA0}" dt="2024-06-18T12:50:51.095" v="466"/>
            <ac:spMkLst>
              <pc:docMk/>
              <pc:sldMasterMk cId="2638565421" sldId="2147483660"/>
              <pc:sldLayoutMk cId="267100556" sldId="2147483676"/>
              <ac:spMk id="3" creationId="{00000000-0000-0000-0000-000000000000}"/>
            </ac:spMkLst>
          </pc:spChg>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D0889E2-C676-419C-9BBE-EA0AACBC2DA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6D5A4988-B30E-4FDA-B94C-229B6F88C4C7}">
      <dgm:prSet/>
      <dgm:spPr/>
      <dgm:t>
        <a:bodyPr/>
        <a:lstStyle/>
        <a:p>
          <a:r>
            <a:rPr lang="en-US"/>
            <a:t>Employee relations are the cornerstone of a thriving workplace, centered on fostering a positive dynamic between employers and employees. </a:t>
          </a:r>
        </a:p>
      </dgm:t>
    </dgm:pt>
    <dgm:pt modelId="{C7656FF8-44A0-44BF-A690-90F1B6207E5A}" type="parTrans" cxnId="{ED06E7C4-694A-4802-A804-1B9A7E224303}">
      <dgm:prSet/>
      <dgm:spPr/>
      <dgm:t>
        <a:bodyPr/>
        <a:lstStyle/>
        <a:p>
          <a:endParaRPr lang="en-US"/>
        </a:p>
      </dgm:t>
    </dgm:pt>
    <dgm:pt modelId="{E7A09E74-2626-4AAD-8B9F-C34D16916A4D}" type="sibTrans" cxnId="{ED06E7C4-694A-4802-A804-1B9A7E224303}">
      <dgm:prSet/>
      <dgm:spPr/>
      <dgm:t>
        <a:bodyPr/>
        <a:lstStyle/>
        <a:p>
          <a:endParaRPr lang="en-US"/>
        </a:p>
      </dgm:t>
    </dgm:pt>
    <dgm:pt modelId="{B1016BAC-DC9F-4593-947A-46C801AD67DC}">
      <dgm:prSet/>
      <dgm:spPr/>
      <dgm:t>
        <a:bodyPr/>
        <a:lstStyle/>
        <a:p>
          <a:r>
            <a:rPr lang="en-GB"/>
            <a:t>Understanding Employee Relations</a:t>
          </a:r>
          <a:r>
            <a:rPr lang="en-US"/>
            <a:t>:</a:t>
          </a:r>
        </a:p>
      </dgm:t>
    </dgm:pt>
    <dgm:pt modelId="{3613AF3F-E2FE-4448-A2EE-73FC4F153121}" type="parTrans" cxnId="{6FBE20F3-0C6A-4B16-B88C-0785B4246651}">
      <dgm:prSet/>
      <dgm:spPr/>
      <dgm:t>
        <a:bodyPr/>
        <a:lstStyle/>
        <a:p>
          <a:endParaRPr lang="en-US"/>
        </a:p>
      </dgm:t>
    </dgm:pt>
    <dgm:pt modelId="{5244F2BA-3A15-4669-831A-3A94D571D249}" type="sibTrans" cxnId="{6FBE20F3-0C6A-4B16-B88C-0785B4246651}">
      <dgm:prSet/>
      <dgm:spPr/>
      <dgm:t>
        <a:bodyPr/>
        <a:lstStyle/>
        <a:p>
          <a:endParaRPr lang="en-US"/>
        </a:p>
      </dgm:t>
    </dgm:pt>
    <dgm:pt modelId="{8B3DEF6E-F7BF-49D9-8C6E-64274F8FF7BE}">
      <dgm:prSet/>
      <dgm:spPr/>
      <dgm:t>
        <a:bodyPr/>
        <a:lstStyle/>
        <a:p>
          <a:r>
            <a:rPr lang="en-GB"/>
            <a:t>Understand the psychological contract,</a:t>
          </a:r>
          <a:endParaRPr lang="en-US"/>
        </a:p>
      </dgm:t>
    </dgm:pt>
    <dgm:pt modelId="{7C5E452E-803D-435E-BDB8-19A0118F7311}" type="parTrans" cxnId="{959810AB-4E1C-44C7-9B39-CFED83D6786B}">
      <dgm:prSet/>
      <dgm:spPr/>
      <dgm:t>
        <a:bodyPr/>
        <a:lstStyle/>
        <a:p>
          <a:endParaRPr lang="en-US"/>
        </a:p>
      </dgm:t>
    </dgm:pt>
    <dgm:pt modelId="{30465184-DACB-411F-B961-2A73DCFADF8F}" type="sibTrans" cxnId="{959810AB-4E1C-44C7-9B39-CFED83D6786B}">
      <dgm:prSet/>
      <dgm:spPr/>
      <dgm:t>
        <a:bodyPr/>
        <a:lstStyle/>
        <a:p>
          <a:endParaRPr lang="en-US"/>
        </a:p>
      </dgm:t>
    </dgm:pt>
    <dgm:pt modelId="{EE2DFE48-4AF3-4DFE-9425-105CFDF16E6B}">
      <dgm:prSet/>
      <dgm:spPr/>
      <dgm:t>
        <a:bodyPr/>
        <a:lstStyle/>
        <a:p>
          <a:r>
            <a:rPr lang="en-GB"/>
            <a:t>Promoting Fair Treatment,</a:t>
          </a:r>
          <a:endParaRPr lang="en-US"/>
        </a:p>
      </dgm:t>
    </dgm:pt>
    <dgm:pt modelId="{EBB31EBD-E4A7-4339-9205-158CE937B809}" type="parTrans" cxnId="{23CA9A3E-2114-4C59-AF24-EF1BBC7852D9}">
      <dgm:prSet/>
      <dgm:spPr/>
      <dgm:t>
        <a:bodyPr/>
        <a:lstStyle/>
        <a:p>
          <a:endParaRPr lang="en-US"/>
        </a:p>
      </dgm:t>
    </dgm:pt>
    <dgm:pt modelId="{29C972F9-61F4-4B33-AC1B-7BFDFB0AB458}" type="sibTrans" cxnId="{23CA9A3E-2114-4C59-AF24-EF1BBC7852D9}">
      <dgm:prSet/>
      <dgm:spPr/>
      <dgm:t>
        <a:bodyPr/>
        <a:lstStyle/>
        <a:p>
          <a:endParaRPr lang="en-US"/>
        </a:p>
      </dgm:t>
    </dgm:pt>
    <dgm:pt modelId="{B83ED0C4-A40F-432F-8871-2DFCE6455582}">
      <dgm:prSet/>
      <dgm:spPr/>
      <dgm:t>
        <a:bodyPr/>
        <a:lstStyle/>
        <a:p>
          <a:r>
            <a:rPr lang="en-GB"/>
            <a:t>Building Trust and Transparency,</a:t>
          </a:r>
          <a:endParaRPr lang="en-US"/>
        </a:p>
      </dgm:t>
    </dgm:pt>
    <dgm:pt modelId="{5A50CF7E-3BDE-4019-8231-76DC8C1CDDD2}" type="parTrans" cxnId="{F60AA8D4-1CC0-4676-AB9E-51F9752BCCF4}">
      <dgm:prSet/>
      <dgm:spPr/>
      <dgm:t>
        <a:bodyPr/>
        <a:lstStyle/>
        <a:p>
          <a:endParaRPr lang="en-US"/>
        </a:p>
      </dgm:t>
    </dgm:pt>
    <dgm:pt modelId="{5679FD3A-206E-4B3A-AE76-CC12FEDB5DDA}" type="sibTrans" cxnId="{F60AA8D4-1CC0-4676-AB9E-51F9752BCCF4}">
      <dgm:prSet/>
      <dgm:spPr/>
      <dgm:t>
        <a:bodyPr/>
        <a:lstStyle/>
        <a:p>
          <a:endParaRPr lang="en-US"/>
        </a:p>
      </dgm:t>
    </dgm:pt>
    <dgm:pt modelId="{B354C2CF-7740-4D45-B281-289390FD4B9B}">
      <dgm:prSet/>
      <dgm:spPr/>
      <dgm:t>
        <a:bodyPr/>
        <a:lstStyle/>
        <a:p>
          <a:r>
            <a:rPr lang="en-US"/>
            <a:t>Fostering Teamwork and Positive Culture,</a:t>
          </a:r>
        </a:p>
      </dgm:t>
    </dgm:pt>
    <dgm:pt modelId="{2104CB7F-F374-4C36-8559-52B1BCE674EF}" type="parTrans" cxnId="{87B209AE-7DC0-4A31-8EC5-34A738A91A44}">
      <dgm:prSet/>
      <dgm:spPr/>
      <dgm:t>
        <a:bodyPr/>
        <a:lstStyle/>
        <a:p>
          <a:endParaRPr lang="en-US"/>
        </a:p>
      </dgm:t>
    </dgm:pt>
    <dgm:pt modelId="{59D3F26E-82C2-449A-9AF4-305196FC4B7F}" type="sibTrans" cxnId="{87B209AE-7DC0-4A31-8EC5-34A738A91A44}">
      <dgm:prSet/>
      <dgm:spPr/>
      <dgm:t>
        <a:bodyPr/>
        <a:lstStyle/>
        <a:p>
          <a:endParaRPr lang="en-US"/>
        </a:p>
      </dgm:t>
    </dgm:pt>
    <dgm:pt modelId="{481C10C9-C40C-41BD-ABEE-228C11E0FAC6}">
      <dgm:prSet/>
      <dgm:spPr/>
      <dgm:t>
        <a:bodyPr/>
        <a:lstStyle/>
        <a:p>
          <a:r>
            <a:rPr lang="en-US"/>
            <a:t>The Role of HR in Employee Relations:</a:t>
          </a:r>
        </a:p>
      </dgm:t>
    </dgm:pt>
    <dgm:pt modelId="{AB47CCEF-0714-49A6-B129-2359C03520B2}" type="parTrans" cxnId="{6DDF6DB2-0E1E-4647-A975-4AEE8D760B95}">
      <dgm:prSet/>
      <dgm:spPr/>
      <dgm:t>
        <a:bodyPr/>
        <a:lstStyle/>
        <a:p>
          <a:endParaRPr lang="en-US"/>
        </a:p>
      </dgm:t>
    </dgm:pt>
    <dgm:pt modelId="{54B4C99C-51EF-4F0F-AB9B-7E86BB730A3F}" type="sibTrans" cxnId="{6DDF6DB2-0E1E-4647-A975-4AEE8D760B95}">
      <dgm:prSet/>
      <dgm:spPr/>
      <dgm:t>
        <a:bodyPr/>
        <a:lstStyle/>
        <a:p>
          <a:endParaRPr lang="en-US"/>
        </a:p>
      </dgm:t>
    </dgm:pt>
    <dgm:pt modelId="{0B3FDA92-798E-43FC-A3F9-E57FAC75F3C7}">
      <dgm:prSet/>
      <dgm:spPr/>
      <dgm:t>
        <a:bodyPr/>
        <a:lstStyle/>
        <a:p>
          <a:r>
            <a:rPr lang="en-GB"/>
            <a:t>Policy Development and Implementation,</a:t>
          </a:r>
          <a:endParaRPr lang="en-US"/>
        </a:p>
      </dgm:t>
    </dgm:pt>
    <dgm:pt modelId="{B26305D1-7875-488F-B663-8F1E46200386}" type="parTrans" cxnId="{19DB2AC5-2D42-4180-A96F-245C211F07DC}">
      <dgm:prSet/>
      <dgm:spPr/>
      <dgm:t>
        <a:bodyPr/>
        <a:lstStyle/>
        <a:p>
          <a:endParaRPr lang="en-US"/>
        </a:p>
      </dgm:t>
    </dgm:pt>
    <dgm:pt modelId="{7E8508CC-6CFC-49C6-ADEE-B2D0C711129F}" type="sibTrans" cxnId="{19DB2AC5-2D42-4180-A96F-245C211F07DC}">
      <dgm:prSet/>
      <dgm:spPr/>
      <dgm:t>
        <a:bodyPr/>
        <a:lstStyle/>
        <a:p>
          <a:endParaRPr lang="en-US"/>
        </a:p>
      </dgm:t>
    </dgm:pt>
    <dgm:pt modelId="{0E1C60CF-6AED-48E5-A942-5B01911E778B}">
      <dgm:prSet/>
      <dgm:spPr/>
      <dgm:t>
        <a:bodyPr/>
        <a:lstStyle/>
        <a:p>
          <a:r>
            <a:rPr lang="en-GB"/>
            <a:t>Communication and Employee Engagement,</a:t>
          </a:r>
          <a:endParaRPr lang="en-US"/>
        </a:p>
      </dgm:t>
    </dgm:pt>
    <dgm:pt modelId="{483D27F8-1F8F-4A23-862D-D83B9DDA5C9E}" type="parTrans" cxnId="{06A41EC6-8C6C-46DA-9CAE-60834576B36D}">
      <dgm:prSet/>
      <dgm:spPr/>
      <dgm:t>
        <a:bodyPr/>
        <a:lstStyle/>
        <a:p>
          <a:endParaRPr lang="en-US"/>
        </a:p>
      </dgm:t>
    </dgm:pt>
    <dgm:pt modelId="{65B64303-EB8D-4A13-8353-DF0E84C6997C}" type="sibTrans" cxnId="{06A41EC6-8C6C-46DA-9CAE-60834576B36D}">
      <dgm:prSet/>
      <dgm:spPr/>
      <dgm:t>
        <a:bodyPr/>
        <a:lstStyle/>
        <a:p>
          <a:endParaRPr lang="en-US"/>
        </a:p>
      </dgm:t>
    </dgm:pt>
    <dgm:pt modelId="{DD6CE7A0-8ABA-4154-8CD5-CC8D53A73E90}">
      <dgm:prSet/>
      <dgm:spPr/>
      <dgm:t>
        <a:bodyPr/>
        <a:lstStyle/>
        <a:p>
          <a:r>
            <a:rPr lang="en-GB"/>
            <a:t>Conflict Resolution and Mediation,</a:t>
          </a:r>
          <a:endParaRPr lang="en-US"/>
        </a:p>
      </dgm:t>
    </dgm:pt>
    <dgm:pt modelId="{DB118078-9860-44BD-B768-0CE73E70FAA1}" type="parTrans" cxnId="{3122E4E1-667A-42C6-96DF-8FD774ED6533}">
      <dgm:prSet/>
      <dgm:spPr/>
      <dgm:t>
        <a:bodyPr/>
        <a:lstStyle/>
        <a:p>
          <a:endParaRPr lang="en-US"/>
        </a:p>
      </dgm:t>
    </dgm:pt>
    <dgm:pt modelId="{04A54E92-D681-4F98-B4E2-0CB2262CDF3C}" type="sibTrans" cxnId="{3122E4E1-667A-42C6-96DF-8FD774ED6533}">
      <dgm:prSet/>
      <dgm:spPr/>
      <dgm:t>
        <a:bodyPr/>
        <a:lstStyle/>
        <a:p>
          <a:endParaRPr lang="en-US"/>
        </a:p>
      </dgm:t>
    </dgm:pt>
    <dgm:pt modelId="{DB4EADA2-5184-461B-BA16-9F6E351C0309}">
      <dgm:prSet/>
      <dgm:spPr/>
      <dgm:t>
        <a:bodyPr/>
        <a:lstStyle/>
        <a:p>
          <a:r>
            <a:rPr lang="en-GB"/>
            <a:t>Training and Development.</a:t>
          </a:r>
          <a:endParaRPr lang="en-US"/>
        </a:p>
      </dgm:t>
    </dgm:pt>
    <dgm:pt modelId="{8FB73E3D-D7CF-484E-A00B-3F3EC6017BF4}" type="parTrans" cxnId="{1DF8CE96-ECB0-4D7E-975F-0254853CFA1E}">
      <dgm:prSet/>
      <dgm:spPr/>
      <dgm:t>
        <a:bodyPr/>
        <a:lstStyle/>
        <a:p>
          <a:endParaRPr lang="en-US"/>
        </a:p>
      </dgm:t>
    </dgm:pt>
    <dgm:pt modelId="{5A07232C-AC4A-4648-A20B-1E364062EF54}" type="sibTrans" cxnId="{1DF8CE96-ECB0-4D7E-975F-0254853CFA1E}">
      <dgm:prSet/>
      <dgm:spPr/>
      <dgm:t>
        <a:bodyPr/>
        <a:lstStyle/>
        <a:p>
          <a:endParaRPr lang="en-US"/>
        </a:p>
      </dgm:t>
    </dgm:pt>
    <dgm:pt modelId="{09965372-60F3-413A-9542-B110ED62531C}" type="pres">
      <dgm:prSet presAssocID="{DD0889E2-C676-419C-9BBE-EA0AACBC2DA6}" presName="linear" presStyleCnt="0">
        <dgm:presLayoutVars>
          <dgm:animLvl val="lvl"/>
          <dgm:resizeHandles val="exact"/>
        </dgm:presLayoutVars>
      </dgm:prSet>
      <dgm:spPr/>
    </dgm:pt>
    <dgm:pt modelId="{78302646-37AE-4F51-87A5-DB02B3176100}" type="pres">
      <dgm:prSet presAssocID="{6D5A4988-B30E-4FDA-B94C-229B6F88C4C7}" presName="parentText" presStyleLbl="node1" presStyleIdx="0" presStyleCnt="3">
        <dgm:presLayoutVars>
          <dgm:chMax val="0"/>
          <dgm:bulletEnabled val="1"/>
        </dgm:presLayoutVars>
      </dgm:prSet>
      <dgm:spPr/>
    </dgm:pt>
    <dgm:pt modelId="{6B8F846F-3C41-40F5-9569-4B3EE941BF9D}" type="pres">
      <dgm:prSet presAssocID="{E7A09E74-2626-4AAD-8B9F-C34D16916A4D}" presName="spacer" presStyleCnt="0"/>
      <dgm:spPr/>
    </dgm:pt>
    <dgm:pt modelId="{499B0EDF-928F-4168-A26A-0CAC44219CDD}" type="pres">
      <dgm:prSet presAssocID="{B1016BAC-DC9F-4593-947A-46C801AD67DC}" presName="parentText" presStyleLbl="node1" presStyleIdx="1" presStyleCnt="3">
        <dgm:presLayoutVars>
          <dgm:chMax val="0"/>
          <dgm:bulletEnabled val="1"/>
        </dgm:presLayoutVars>
      </dgm:prSet>
      <dgm:spPr/>
    </dgm:pt>
    <dgm:pt modelId="{F82D20C3-07E1-4FB2-A816-BE4F04A6E00C}" type="pres">
      <dgm:prSet presAssocID="{B1016BAC-DC9F-4593-947A-46C801AD67DC}" presName="childText" presStyleLbl="revTx" presStyleIdx="0" presStyleCnt="2">
        <dgm:presLayoutVars>
          <dgm:bulletEnabled val="1"/>
        </dgm:presLayoutVars>
      </dgm:prSet>
      <dgm:spPr/>
    </dgm:pt>
    <dgm:pt modelId="{F031F9BB-C168-4C5F-B670-8EE391F6D0B0}" type="pres">
      <dgm:prSet presAssocID="{481C10C9-C40C-41BD-ABEE-228C11E0FAC6}" presName="parentText" presStyleLbl="node1" presStyleIdx="2" presStyleCnt="3">
        <dgm:presLayoutVars>
          <dgm:chMax val="0"/>
          <dgm:bulletEnabled val="1"/>
        </dgm:presLayoutVars>
      </dgm:prSet>
      <dgm:spPr/>
    </dgm:pt>
    <dgm:pt modelId="{217F33D3-7E2E-4629-8272-BD360AF71913}" type="pres">
      <dgm:prSet presAssocID="{481C10C9-C40C-41BD-ABEE-228C11E0FAC6}" presName="childText" presStyleLbl="revTx" presStyleIdx="1" presStyleCnt="2">
        <dgm:presLayoutVars>
          <dgm:bulletEnabled val="1"/>
        </dgm:presLayoutVars>
      </dgm:prSet>
      <dgm:spPr/>
    </dgm:pt>
  </dgm:ptLst>
  <dgm:cxnLst>
    <dgm:cxn modelId="{0A1EA302-0F4D-4B20-B6B4-C2EB65CF948F}" type="presOf" srcId="{DB4EADA2-5184-461B-BA16-9F6E351C0309}" destId="{217F33D3-7E2E-4629-8272-BD360AF71913}" srcOrd="0" destOrd="3" presId="urn:microsoft.com/office/officeart/2005/8/layout/vList2"/>
    <dgm:cxn modelId="{3C54240D-9B7A-4137-BDEF-C77F367548B0}" type="presOf" srcId="{EE2DFE48-4AF3-4DFE-9425-105CFDF16E6B}" destId="{F82D20C3-07E1-4FB2-A816-BE4F04A6E00C}" srcOrd="0" destOrd="1" presId="urn:microsoft.com/office/officeart/2005/8/layout/vList2"/>
    <dgm:cxn modelId="{5F04F123-1E4B-4D84-AA81-A90ECA504E22}" type="presOf" srcId="{DD6CE7A0-8ABA-4154-8CD5-CC8D53A73E90}" destId="{217F33D3-7E2E-4629-8272-BD360AF71913}" srcOrd="0" destOrd="2" presId="urn:microsoft.com/office/officeart/2005/8/layout/vList2"/>
    <dgm:cxn modelId="{4FD4E838-94F2-4DD4-BEEA-E59A02873F16}" type="presOf" srcId="{B354C2CF-7740-4D45-B281-289390FD4B9B}" destId="{F82D20C3-07E1-4FB2-A816-BE4F04A6E00C}" srcOrd="0" destOrd="3" presId="urn:microsoft.com/office/officeart/2005/8/layout/vList2"/>
    <dgm:cxn modelId="{3EF2C53B-86AD-4EA9-9B80-2C31D3E4450F}" type="presOf" srcId="{481C10C9-C40C-41BD-ABEE-228C11E0FAC6}" destId="{F031F9BB-C168-4C5F-B670-8EE391F6D0B0}" srcOrd="0" destOrd="0" presId="urn:microsoft.com/office/officeart/2005/8/layout/vList2"/>
    <dgm:cxn modelId="{23CA9A3E-2114-4C59-AF24-EF1BBC7852D9}" srcId="{B1016BAC-DC9F-4593-947A-46C801AD67DC}" destId="{EE2DFE48-4AF3-4DFE-9425-105CFDF16E6B}" srcOrd="1" destOrd="0" parTransId="{EBB31EBD-E4A7-4339-9205-158CE937B809}" sibTransId="{29C972F9-61F4-4B33-AC1B-7BFDFB0AB458}"/>
    <dgm:cxn modelId="{943CA775-69F6-49B0-ADE4-F96B5D4D122A}" type="presOf" srcId="{0B3FDA92-798E-43FC-A3F9-E57FAC75F3C7}" destId="{217F33D3-7E2E-4629-8272-BD360AF71913}" srcOrd="0" destOrd="0" presId="urn:microsoft.com/office/officeart/2005/8/layout/vList2"/>
    <dgm:cxn modelId="{84F0B485-C039-4247-982D-A21FE9EC17A3}" type="presOf" srcId="{6D5A4988-B30E-4FDA-B94C-229B6F88C4C7}" destId="{78302646-37AE-4F51-87A5-DB02B3176100}" srcOrd="0" destOrd="0" presId="urn:microsoft.com/office/officeart/2005/8/layout/vList2"/>
    <dgm:cxn modelId="{2A29A196-1BB3-4FE5-9245-8C63CBCD47C0}" type="presOf" srcId="{DD0889E2-C676-419C-9BBE-EA0AACBC2DA6}" destId="{09965372-60F3-413A-9542-B110ED62531C}" srcOrd="0" destOrd="0" presId="urn:microsoft.com/office/officeart/2005/8/layout/vList2"/>
    <dgm:cxn modelId="{1DF8CE96-ECB0-4D7E-975F-0254853CFA1E}" srcId="{481C10C9-C40C-41BD-ABEE-228C11E0FAC6}" destId="{DB4EADA2-5184-461B-BA16-9F6E351C0309}" srcOrd="3" destOrd="0" parTransId="{8FB73E3D-D7CF-484E-A00B-3F3EC6017BF4}" sibTransId="{5A07232C-AC4A-4648-A20B-1E364062EF54}"/>
    <dgm:cxn modelId="{959810AB-4E1C-44C7-9B39-CFED83D6786B}" srcId="{B1016BAC-DC9F-4593-947A-46C801AD67DC}" destId="{8B3DEF6E-F7BF-49D9-8C6E-64274F8FF7BE}" srcOrd="0" destOrd="0" parTransId="{7C5E452E-803D-435E-BDB8-19A0118F7311}" sibTransId="{30465184-DACB-411F-B961-2A73DCFADF8F}"/>
    <dgm:cxn modelId="{87B209AE-7DC0-4A31-8EC5-34A738A91A44}" srcId="{B1016BAC-DC9F-4593-947A-46C801AD67DC}" destId="{B354C2CF-7740-4D45-B281-289390FD4B9B}" srcOrd="3" destOrd="0" parTransId="{2104CB7F-F374-4C36-8559-52B1BCE674EF}" sibTransId="{59D3F26E-82C2-449A-9AF4-305196FC4B7F}"/>
    <dgm:cxn modelId="{6DDF6DB2-0E1E-4647-A975-4AEE8D760B95}" srcId="{DD0889E2-C676-419C-9BBE-EA0AACBC2DA6}" destId="{481C10C9-C40C-41BD-ABEE-228C11E0FAC6}" srcOrd="2" destOrd="0" parTransId="{AB47CCEF-0714-49A6-B129-2359C03520B2}" sibTransId="{54B4C99C-51EF-4F0F-AB9B-7E86BB730A3F}"/>
    <dgm:cxn modelId="{5953E1B7-42D0-451F-9030-D9EAAB78D442}" type="presOf" srcId="{B83ED0C4-A40F-432F-8871-2DFCE6455582}" destId="{F82D20C3-07E1-4FB2-A816-BE4F04A6E00C}" srcOrd="0" destOrd="2" presId="urn:microsoft.com/office/officeart/2005/8/layout/vList2"/>
    <dgm:cxn modelId="{ED06E7C4-694A-4802-A804-1B9A7E224303}" srcId="{DD0889E2-C676-419C-9BBE-EA0AACBC2DA6}" destId="{6D5A4988-B30E-4FDA-B94C-229B6F88C4C7}" srcOrd="0" destOrd="0" parTransId="{C7656FF8-44A0-44BF-A690-90F1B6207E5A}" sibTransId="{E7A09E74-2626-4AAD-8B9F-C34D16916A4D}"/>
    <dgm:cxn modelId="{19DB2AC5-2D42-4180-A96F-245C211F07DC}" srcId="{481C10C9-C40C-41BD-ABEE-228C11E0FAC6}" destId="{0B3FDA92-798E-43FC-A3F9-E57FAC75F3C7}" srcOrd="0" destOrd="0" parTransId="{B26305D1-7875-488F-B663-8F1E46200386}" sibTransId="{7E8508CC-6CFC-49C6-ADEE-B2D0C711129F}"/>
    <dgm:cxn modelId="{06A41EC6-8C6C-46DA-9CAE-60834576B36D}" srcId="{481C10C9-C40C-41BD-ABEE-228C11E0FAC6}" destId="{0E1C60CF-6AED-48E5-A942-5B01911E778B}" srcOrd="1" destOrd="0" parTransId="{483D27F8-1F8F-4A23-862D-D83B9DDA5C9E}" sibTransId="{65B64303-EB8D-4A13-8353-DF0E84C6997C}"/>
    <dgm:cxn modelId="{F60AA8D4-1CC0-4676-AB9E-51F9752BCCF4}" srcId="{B1016BAC-DC9F-4593-947A-46C801AD67DC}" destId="{B83ED0C4-A40F-432F-8871-2DFCE6455582}" srcOrd="2" destOrd="0" parTransId="{5A50CF7E-3BDE-4019-8231-76DC8C1CDDD2}" sibTransId="{5679FD3A-206E-4B3A-AE76-CC12FEDB5DDA}"/>
    <dgm:cxn modelId="{3122E4E1-667A-42C6-96DF-8FD774ED6533}" srcId="{481C10C9-C40C-41BD-ABEE-228C11E0FAC6}" destId="{DD6CE7A0-8ABA-4154-8CD5-CC8D53A73E90}" srcOrd="2" destOrd="0" parTransId="{DB118078-9860-44BD-B768-0CE73E70FAA1}" sibTransId="{04A54E92-D681-4F98-B4E2-0CB2262CDF3C}"/>
    <dgm:cxn modelId="{5E9B8BE2-E4E1-436F-A114-1155765B29A1}" type="presOf" srcId="{0E1C60CF-6AED-48E5-A942-5B01911E778B}" destId="{217F33D3-7E2E-4629-8272-BD360AF71913}" srcOrd="0" destOrd="1" presId="urn:microsoft.com/office/officeart/2005/8/layout/vList2"/>
    <dgm:cxn modelId="{69EF7AED-183A-4D16-8653-6EE7F1C54737}" type="presOf" srcId="{8B3DEF6E-F7BF-49D9-8C6E-64274F8FF7BE}" destId="{F82D20C3-07E1-4FB2-A816-BE4F04A6E00C}" srcOrd="0" destOrd="0" presId="urn:microsoft.com/office/officeart/2005/8/layout/vList2"/>
    <dgm:cxn modelId="{6FBE20F3-0C6A-4B16-B88C-0785B4246651}" srcId="{DD0889E2-C676-419C-9BBE-EA0AACBC2DA6}" destId="{B1016BAC-DC9F-4593-947A-46C801AD67DC}" srcOrd="1" destOrd="0" parTransId="{3613AF3F-E2FE-4448-A2EE-73FC4F153121}" sibTransId="{5244F2BA-3A15-4669-831A-3A94D571D249}"/>
    <dgm:cxn modelId="{5987E6FE-9ECC-442E-9B93-D91C9261B257}" type="presOf" srcId="{B1016BAC-DC9F-4593-947A-46C801AD67DC}" destId="{499B0EDF-928F-4168-A26A-0CAC44219CDD}" srcOrd="0" destOrd="0" presId="urn:microsoft.com/office/officeart/2005/8/layout/vList2"/>
    <dgm:cxn modelId="{1DF71AA7-BA98-4485-B448-B869AD91CFE6}" type="presParOf" srcId="{09965372-60F3-413A-9542-B110ED62531C}" destId="{78302646-37AE-4F51-87A5-DB02B3176100}" srcOrd="0" destOrd="0" presId="urn:microsoft.com/office/officeart/2005/8/layout/vList2"/>
    <dgm:cxn modelId="{3C4B09A4-CCCE-404A-B110-0B25FCBC3394}" type="presParOf" srcId="{09965372-60F3-413A-9542-B110ED62531C}" destId="{6B8F846F-3C41-40F5-9569-4B3EE941BF9D}" srcOrd="1" destOrd="0" presId="urn:microsoft.com/office/officeart/2005/8/layout/vList2"/>
    <dgm:cxn modelId="{1FAAF828-31D2-4DE1-9D37-F9AD785F51E0}" type="presParOf" srcId="{09965372-60F3-413A-9542-B110ED62531C}" destId="{499B0EDF-928F-4168-A26A-0CAC44219CDD}" srcOrd="2" destOrd="0" presId="urn:microsoft.com/office/officeart/2005/8/layout/vList2"/>
    <dgm:cxn modelId="{75CDE0F7-7D22-4AA9-B453-2CC4DB9D15BD}" type="presParOf" srcId="{09965372-60F3-413A-9542-B110ED62531C}" destId="{F82D20C3-07E1-4FB2-A816-BE4F04A6E00C}" srcOrd="3" destOrd="0" presId="urn:microsoft.com/office/officeart/2005/8/layout/vList2"/>
    <dgm:cxn modelId="{09BEB583-921A-44A2-A4B0-04E36B016121}" type="presParOf" srcId="{09965372-60F3-413A-9542-B110ED62531C}" destId="{F031F9BB-C168-4C5F-B670-8EE391F6D0B0}" srcOrd="4" destOrd="0" presId="urn:microsoft.com/office/officeart/2005/8/layout/vList2"/>
    <dgm:cxn modelId="{2469EECE-680B-4082-89F3-21A1E7DE41AD}" type="presParOf" srcId="{09965372-60F3-413A-9542-B110ED62531C}" destId="{217F33D3-7E2E-4629-8272-BD360AF71913}" srcOrd="5"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302646-37AE-4F51-87A5-DB02B3176100}">
      <dsp:nvSpPr>
        <dsp:cNvPr id="0" name=""/>
        <dsp:cNvSpPr/>
      </dsp:nvSpPr>
      <dsp:spPr>
        <a:xfrm>
          <a:off x="0" y="67655"/>
          <a:ext cx="4184035" cy="11536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Employee relations are the cornerstone of a thriving workplace, centered on fostering a positive dynamic between employers and employees. </a:t>
          </a:r>
        </a:p>
      </dsp:txBody>
      <dsp:txXfrm>
        <a:off x="56315" y="123970"/>
        <a:ext cx="4071405" cy="1040990"/>
      </dsp:txXfrm>
    </dsp:sp>
    <dsp:sp modelId="{499B0EDF-928F-4168-A26A-0CAC44219CDD}">
      <dsp:nvSpPr>
        <dsp:cNvPr id="0" name=""/>
        <dsp:cNvSpPr/>
      </dsp:nvSpPr>
      <dsp:spPr>
        <a:xfrm>
          <a:off x="0" y="1270235"/>
          <a:ext cx="4184035" cy="11536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Understanding Employee Relations</a:t>
          </a:r>
          <a:r>
            <a:rPr lang="en-US" sz="1700" kern="1200"/>
            <a:t>:</a:t>
          </a:r>
        </a:p>
      </dsp:txBody>
      <dsp:txXfrm>
        <a:off x="56315" y="1326550"/>
        <a:ext cx="4071405" cy="1040990"/>
      </dsp:txXfrm>
    </dsp:sp>
    <dsp:sp modelId="{F82D20C3-07E1-4FB2-A816-BE4F04A6E00C}">
      <dsp:nvSpPr>
        <dsp:cNvPr id="0" name=""/>
        <dsp:cNvSpPr/>
      </dsp:nvSpPr>
      <dsp:spPr>
        <a:xfrm>
          <a:off x="0" y="2423855"/>
          <a:ext cx="4184035" cy="862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843" tIns="21590" rIns="120904" bIns="21590" numCol="1" spcCol="1270" anchor="t" anchorCtr="0">
          <a:noAutofit/>
        </a:bodyPr>
        <a:lstStyle/>
        <a:p>
          <a:pPr marL="114300" lvl="1" indent="-114300" algn="l" defTabSz="577850">
            <a:lnSpc>
              <a:spcPct val="90000"/>
            </a:lnSpc>
            <a:spcBef>
              <a:spcPct val="0"/>
            </a:spcBef>
            <a:spcAft>
              <a:spcPct val="20000"/>
            </a:spcAft>
            <a:buChar char="•"/>
          </a:pPr>
          <a:r>
            <a:rPr lang="en-GB" sz="1300" kern="1200"/>
            <a:t>Understand the psychological contract,</a:t>
          </a:r>
          <a:endParaRPr lang="en-US" sz="1300" kern="1200"/>
        </a:p>
        <a:p>
          <a:pPr marL="114300" lvl="1" indent="-114300" algn="l" defTabSz="577850">
            <a:lnSpc>
              <a:spcPct val="90000"/>
            </a:lnSpc>
            <a:spcBef>
              <a:spcPct val="0"/>
            </a:spcBef>
            <a:spcAft>
              <a:spcPct val="20000"/>
            </a:spcAft>
            <a:buChar char="•"/>
          </a:pPr>
          <a:r>
            <a:rPr lang="en-GB" sz="1300" kern="1200"/>
            <a:t>Promoting Fair Treatment,</a:t>
          </a:r>
          <a:endParaRPr lang="en-US" sz="1300" kern="1200"/>
        </a:p>
        <a:p>
          <a:pPr marL="114300" lvl="1" indent="-114300" algn="l" defTabSz="577850">
            <a:lnSpc>
              <a:spcPct val="90000"/>
            </a:lnSpc>
            <a:spcBef>
              <a:spcPct val="0"/>
            </a:spcBef>
            <a:spcAft>
              <a:spcPct val="20000"/>
            </a:spcAft>
            <a:buChar char="•"/>
          </a:pPr>
          <a:r>
            <a:rPr lang="en-GB" sz="1300" kern="1200"/>
            <a:t>Building Trust and Transparency,</a:t>
          </a:r>
          <a:endParaRPr lang="en-US" sz="1300" kern="1200"/>
        </a:p>
        <a:p>
          <a:pPr marL="114300" lvl="1" indent="-114300" algn="l" defTabSz="577850">
            <a:lnSpc>
              <a:spcPct val="90000"/>
            </a:lnSpc>
            <a:spcBef>
              <a:spcPct val="0"/>
            </a:spcBef>
            <a:spcAft>
              <a:spcPct val="20000"/>
            </a:spcAft>
            <a:buChar char="•"/>
          </a:pPr>
          <a:r>
            <a:rPr lang="en-US" sz="1300" kern="1200"/>
            <a:t>Fostering Teamwork and Positive Culture,</a:t>
          </a:r>
        </a:p>
      </dsp:txBody>
      <dsp:txXfrm>
        <a:off x="0" y="2423855"/>
        <a:ext cx="4184035" cy="862155"/>
      </dsp:txXfrm>
    </dsp:sp>
    <dsp:sp modelId="{F031F9BB-C168-4C5F-B670-8EE391F6D0B0}">
      <dsp:nvSpPr>
        <dsp:cNvPr id="0" name=""/>
        <dsp:cNvSpPr/>
      </dsp:nvSpPr>
      <dsp:spPr>
        <a:xfrm>
          <a:off x="0" y="3286010"/>
          <a:ext cx="4184035" cy="11536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The Role of HR in Employee Relations:</a:t>
          </a:r>
        </a:p>
      </dsp:txBody>
      <dsp:txXfrm>
        <a:off x="56315" y="3342325"/>
        <a:ext cx="4071405" cy="1040990"/>
      </dsp:txXfrm>
    </dsp:sp>
    <dsp:sp modelId="{217F33D3-7E2E-4629-8272-BD360AF71913}">
      <dsp:nvSpPr>
        <dsp:cNvPr id="0" name=""/>
        <dsp:cNvSpPr/>
      </dsp:nvSpPr>
      <dsp:spPr>
        <a:xfrm>
          <a:off x="0" y="4439631"/>
          <a:ext cx="4184035" cy="862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843" tIns="21590" rIns="120904" bIns="21590" numCol="1" spcCol="1270" anchor="t" anchorCtr="0">
          <a:noAutofit/>
        </a:bodyPr>
        <a:lstStyle/>
        <a:p>
          <a:pPr marL="114300" lvl="1" indent="-114300" algn="l" defTabSz="577850">
            <a:lnSpc>
              <a:spcPct val="90000"/>
            </a:lnSpc>
            <a:spcBef>
              <a:spcPct val="0"/>
            </a:spcBef>
            <a:spcAft>
              <a:spcPct val="20000"/>
            </a:spcAft>
            <a:buChar char="•"/>
          </a:pPr>
          <a:r>
            <a:rPr lang="en-GB" sz="1300" kern="1200"/>
            <a:t>Policy Development and Implementation,</a:t>
          </a:r>
          <a:endParaRPr lang="en-US" sz="1300" kern="1200"/>
        </a:p>
        <a:p>
          <a:pPr marL="114300" lvl="1" indent="-114300" algn="l" defTabSz="577850">
            <a:lnSpc>
              <a:spcPct val="90000"/>
            </a:lnSpc>
            <a:spcBef>
              <a:spcPct val="0"/>
            </a:spcBef>
            <a:spcAft>
              <a:spcPct val="20000"/>
            </a:spcAft>
            <a:buChar char="•"/>
          </a:pPr>
          <a:r>
            <a:rPr lang="en-GB" sz="1300" kern="1200"/>
            <a:t>Communication and Employee Engagement,</a:t>
          </a:r>
          <a:endParaRPr lang="en-US" sz="1300" kern="1200"/>
        </a:p>
        <a:p>
          <a:pPr marL="114300" lvl="1" indent="-114300" algn="l" defTabSz="577850">
            <a:lnSpc>
              <a:spcPct val="90000"/>
            </a:lnSpc>
            <a:spcBef>
              <a:spcPct val="0"/>
            </a:spcBef>
            <a:spcAft>
              <a:spcPct val="20000"/>
            </a:spcAft>
            <a:buChar char="•"/>
          </a:pPr>
          <a:r>
            <a:rPr lang="en-GB" sz="1300" kern="1200"/>
            <a:t>Conflict Resolution and Mediation,</a:t>
          </a:r>
          <a:endParaRPr lang="en-US" sz="1300" kern="1200"/>
        </a:p>
        <a:p>
          <a:pPr marL="114300" lvl="1" indent="-114300" algn="l" defTabSz="577850">
            <a:lnSpc>
              <a:spcPct val="90000"/>
            </a:lnSpc>
            <a:spcBef>
              <a:spcPct val="0"/>
            </a:spcBef>
            <a:spcAft>
              <a:spcPct val="20000"/>
            </a:spcAft>
            <a:buChar char="•"/>
          </a:pPr>
          <a:r>
            <a:rPr lang="en-GB" sz="1300" kern="1200"/>
            <a:t>Training and Development.</a:t>
          </a:r>
          <a:endParaRPr lang="en-US" sz="1300" kern="1200"/>
        </a:p>
      </dsp:txBody>
      <dsp:txXfrm>
        <a:off x="0" y="4439631"/>
        <a:ext cx="4184035" cy="86215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5"/>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3C8FE5-3FF5-455C-8615-ADAB3B745071}" type="datetimeFigureOut">
              <a:rPr lang="en-GB" smtClean="0"/>
              <a:t>18/06/2024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B102EC-DCFF-4153-9C13-12B31EC2BBE3}" type="slidenum">
              <a:rPr lang="en-GB" smtClean="0"/>
              <a:t>‹#›</a:t>
            </a:fld>
            <a:endParaRPr lang="en-GB"/>
          </a:p>
        </p:txBody>
      </p:sp>
    </p:spTree>
    <p:extLst>
      <p:ext uri="{BB962C8B-B14F-4D97-AF65-F5344CB8AC3E}">
        <p14:creationId xmlns:p14="http://schemas.microsoft.com/office/powerpoint/2010/main" val="17141040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3C8FE5-3FF5-455C-8615-ADAB3B745071}" type="datetimeFigureOut">
              <a:rPr lang="en-GB" smtClean="0"/>
              <a:t>18/06/2024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B102EC-DCFF-4153-9C13-12B31EC2BBE3}" type="slidenum">
              <a:rPr lang="en-GB" smtClean="0"/>
              <a:t>‹#›</a:t>
            </a:fld>
            <a:endParaRPr lang="en-GB"/>
          </a:p>
        </p:txBody>
      </p:sp>
    </p:spTree>
    <p:extLst>
      <p:ext uri="{BB962C8B-B14F-4D97-AF65-F5344CB8AC3E}">
        <p14:creationId xmlns:p14="http://schemas.microsoft.com/office/powerpoint/2010/main" val="16053274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9"/>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3C8FE5-3FF5-455C-8615-ADAB3B745071}" type="datetimeFigureOut">
              <a:rPr lang="en-GB" smtClean="0"/>
              <a:t>18/06/2024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B102EC-DCFF-4153-9C13-12B31EC2BBE3}" type="slidenum">
              <a:rPr lang="en-GB" smtClean="0"/>
              <a:t>‹#›</a:t>
            </a:fld>
            <a:endParaRPr lang="en-GB"/>
          </a:p>
        </p:txBody>
      </p:sp>
    </p:spTree>
    <p:extLst>
      <p:ext uri="{BB962C8B-B14F-4D97-AF65-F5344CB8AC3E}">
        <p14:creationId xmlns:p14="http://schemas.microsoft.com/office/powerpoint/2010/main" val="20445006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5"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69" y="2160590"/>
            <a:ext cx="4184035"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3C8FE5-3FF5-455C-8615-ADAB3B745071}" type="datetimeFigureOut">
              <a:rPr lang="en-GB" smtClean="0"/>
              <a:t>18/06/2024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2B102EC-DCFF-4153-9C13-12B31EC2BBE3}" type="slidenum">
              <a:rPr lang="en-GB" smtClean="0"/>
              <a:t>‹#›</a:t>
            </a:fld>
            <a:endParaRPr lang="en-GB"/>
          </a:p>
        </p:txBody>
      </p:sp>
    </p:spTree>
    <p:extLst>
      <p:ext uri="{BB962C8B-B14F-4D97-AF65-F5344CB8AC3E}">
        <p14:creationId xmlns:p14="http://schemas.microsoft.com/office/powerpoint/2010/main" val="15402188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6"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6" y="2737247"/>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9"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5" y="2737247"/>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3C8FE5-3FF5-455C-8615-ADAB3B745071}" type="datetimeFigureOut">
              <a:rPr lang="en-GB" smtClean="0"/>
              <a:t>18/06/2024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2B102EC-DCFF-4153-9C13-12B31EC2BBE3}" type="slidenum">
              <a:rPr lang="en-GB" smtClean="0"/>
              <a:t>‹#›</a:t>
            </a:fld>
            <a:endParaRPr lang="en-GB"/>
          </a:p>
        </p:txBody>
      </p:sp>
    </p:spTree>
    <p:extLst>
      <p:ext uri="{BB962C8B-B14F-4D97-AF65-F5344CB8AC3E}">
        <p14:creationId xmlns:p14="http://schemas.microsoft.com/office/powerpoint/2010/main" val="31458086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3C8FE5-3FF5-455C-8615-ADAB3B745071}" type="datetimeFigureOut">
              <a:rPr lang="en-GB" smtClean="0"/>
              <a:t>18/06/2024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2B102EC-DCFF-4153-9C13-12B31EC2BBE3}" type="slidenum">
              <a:rPr lang="en-GB" smtClean="0"/>
              <a:t>‹#›</a:t>
            </a:fld>
            <a:endParaRPr lang="en-GB"/>
          </a:p>
        </p:txBody>
      </p:sp>
    </p:spTree>
    <p:extLst>
      <p:ext uri="{BB962C8B-B14F-4D97-AF65-F5344CB8AC3E}">
        <p14:creationId xmlns:p14="http://schemas.microsoft.com/office/powerpoint/2010/main" val="578712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3C8FE5-3FF5-455C-8615-ADAB3B745071}" type="datetimeFigureOut">
              <a:rPr lang="en-GB" smtClean="0"/>
              <a:t>18/06/2024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2B102EC-DCFF-4153-9C13-12B31EC2BBE3}" type="slidenum">
              <a:rPr lang="en-GB" smtClean="0"/>
              <a:t>‹#›</a:t>
            </a:fld>
            <a:endParaRPr lang="en-GB"/>
          </a:p>
        </p:txBody>
      </p:sp>
    </p:spTree>
    <p:extLst>
      <p:ext uri="{BB962C8B-B14F-4D97-AF65-F5344CB8AC3E}">
        <p14:creationId xmlns:p14="http://schemas.microsoft.com/office/powerpoint/2010/main" val="608861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2" y="514926"/>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5"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3C8FE5-3FF5-455C-8615-ADAB3B745071}" type="datetimeFigureOut">
              <a:rPr lang="en-GB" smtClean="0"/>
              <a:t>18/06/2024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2B102EC-DCFF-4153-9C13-12B31EC2BBE3}" type="slidenum">
              <a:rPr lang="en-GB" smtClean="0"/>
              <a:t>‹#›</a:t>
            </a:fld>
            <a:endParaRPr lang="en-GB"/>
          </a:p>
        </p:txBody>
      </p:sp>
    </p:spTree>
    <p:extLst>
      <p:ext uri="{BB962C8B-B14F-4D97-AF65-F5344CB8AC3E}">
        <p14:creationId xmlns:p14="http://schemas.microsoft.com/office/powerpoint/2010/main" val="14721982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5"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5"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13C8FE5-3FF5-455C-8615-ADAB3B745071}" type="datetimeFigureOut">
              <a:rPr lang="en-GB" smtClean="0"/>
              <a:t>18/06/2024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2B102EC-DCFF-4153-9C13-12B31EC2BBE3}" type="slidenum">
              <a:rPr lang="en-GB" smtClean="0"/>
              <a:t>‹#›</a:t>
            </a:fld>
            <a:endParaRPr lang="en-GB"/>
          </a:p>
        </p:txBody>
      </p:sp>
    </p:spTree>
    <p:extLst>
      <p:ext uri="{BB962C8B-B14F-4D97-AF65-F5344CB8AC3E}">
        <p14:creationId xmlns:p14="http://schemas.microsoft.com/office/powerpoint/2010/main" val="27766941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3C8FE5-3FF5-455C-8615-ADAB3B745071}" type="datetimeFigureOut">
              <a:rPr lang="en-GB" smtClean="0"/>
              <a:t>18/06/2024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B102EC-DCFF-4153-9C13-12B31EC2BBE3}" type="slidenum">
              <a:rPr lang="en-GB" smtClean="0"/>
              <a:t>‹#›</a:t>
            </a:fld>
            <a:endParaRPr lang="en-GB"/>
          </a:p>
        </p:txBody>
      </p:sp>
    </p:spTree>
    <p:extLst>
      <p:ext uri="{BB962C8B-B14F-4D97-AF65-F5344CB8AC3E}">
        <p14:creationId xmlns:p14="http://schemas.microsoft.com/office/powerpoint/2010/main" val="16058613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3C8FE5-3FF5-455C-8615-ADAB3B745071}" type="datetimeFigureOut">
              <a:rPr lang="en-GB" smtClean="0"/>
              <a:t>18/06/2024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B102EC-DCFF-4153-9C13-12B31EC2BBE3}" type="slidenum">
              <a:rPr lang="en-GB" smtClean="0"/>
              <a:t>‹#›</a:t>
            </a:fld>
            <a:endParaRPr lang="en-GB"/>
          </a:p>
        </p:txBody>
      </p:sp>
      <p:sp>
        <p:nvSpPr>
          <p:cNvPr id="20" name="TextBox 19"/>
          <p:cNvSpPr txBox="1"/>
          <p:nvPr/>
        </p:nvSpPr>
        <p:spPr>
          <a:xfrm>
            <a:off x="541871"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sz="1800" dirty="0">
              <a:solidFill>
                <a:schemeClr val="accent1">
                  <a:lumMod val="60000"/>
                  <a:lumOff val="40000"/>
                </a:schemeClr>
              </a:solidFill>
              <a:latin typeface="Arial"/>
            </a:endParaRPr>
          </a:p>
        </p:txBody>
      </p:sp>
    </p:spTree>
    <p:extLst>
      <p:ext uri="{BB962C8B-B14F-4D97-AF65-F5344CB8AC3E}">
        <p14:creationId xmlns:p14="http://schemas.microsoft.com/office/powerpoint/2010/main" val="6623941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3C8FE5-3FF5-455C-8615-ADAB3B745071}" type="datetimeFigureOut">
              <a:rPr lang="en-GB" smtClean="0"/>
              <a:t>18/06/2024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B102EC-DCFF-4153-9C13-12B31EC2BBE3}" type="slidenum">
              <a:rPr lang="en-GB" smtClean="0"/>
              <a:t>‹#›</a:t>
            </a:fld>
            <a:endParaRPr lang="en-GB"/>
          </a:p>
        </p:txBody>
      </p:sp>
    </p:spTree>
    <p:extLst>
      <p:ext uri="{BB962C8B-B14F-4D97-AF65-F5344CB8AC3E}">
        <p14:creationId xmlns:p14="http://schemas.microsoft.com/office/powerpoint/2010/main" val="29047735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3C8FE5-3FF5-455C-8615-ADAB3B745071}" type="datetimeFigureOut">
              <a:rPr lang="en-GB" smtClean="0"/>
              <a:t>18/06/2024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B102EC-DCFF-4153-9C13-12B31EC2BBE3}" type="slidenum">
              <a:rPr lang="en-GB" smtClean="0"/>
              <a:t>‹#›</a:t>
            </a:fld>
            <a:endParaRPr lang="en-GB"/>
          </a:p>
        </p:txBody>
      </p:sp>
      <p:sp>
        <p:nvSpPr>
          <p:cNvPr id="24" name="TextBox 23"/>
          <p:cNvSpPr txBox="1"/>
          <p:nvPr/>
        </p:nvSpPr>
        <p:spPr>
          <a:xfrm>
            <a:off x="541871"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392144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3C8FE5-3FF5-455C-8615-ADAB3B745071}" type="datetimeFigureOut">
              <a:rPr lang="en-GB" smtClean="0"/>
              <a:t>18/06/2024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B102EC-DCFF-4153-9C13-12B31EC2BBE3}" type="slidenum">
              <a:rPr lang="en-GB" smtClean="0"/>
              <a:t>‹#›</a:t>
            </a:fld>
            <a:endParaRPr lang="en-GB"/>
          </a:p>
        </p:txBody>
      </p:sp>
    </p:spTree>
    <p:extLst>
      <p:ext uri="{BB962C8B-B14F-4D97-AF65-F5344CB8AC3E}">
        <p14:creationId xmlns:p14="http://schemas.microsoft.com/office/powerpoint/2010/main" val="939494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3C8FE5-3FF5-455C-8615-ADAB3B745071}" type="datetimeFigureOut">
              <a:rPr lang="en-GB" smtClean="0"/>
              <a:t>18/06/2024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B102EC-DCFF-4153-9C13-12B31EC2BBE3}" type="slidenum">
              <a:rPr lang="en-GB" smtClean="0"/>
              <a:t>‹#›</a:t>
            </a:fld>
            <a:endParaRPr lang="en-GB"/>
          </a:p>
        </p:txBody>
      </p:sp>
    </p:spTree>
    <p:extLst>
      <p:ext uri="{BB962C8B-B14F-4D97-AF65-F5344CB8AC3E}">
        <p14:creationId xmlns:p14="http://schemas.microsoft.com/office/powerpoint/2010/main" val="16975713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4" y="609601"/>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1"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3C8FE5-3FF5-455C-8615-ADAB3B745071}" type="datetimeFigureOut">
              <a:rPr lang="en-GB" smtClean="0"/>
              <a:t>18/06/2024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B102EC-DCFF-4153-9C13-12B31EC2BBE3}" type="slidenum">
              <a:rPr lang="en-GB" smtClean="0"/>
              <a:t>‹#›</a:t>
            </a:fld>
            <a:endParaRPr lang="en-GB"/>
          </a:p>
        </p:txBody>
      </p:sp>
    </p:spTree>
    <p:extLst>
      <p:ext uri="{BB962C8B-B14F-4D97-AF65-F5344CB8AC3E}">
        <p14:creationId xmlns:p14="http://schemas.microsoft.com/office/powerpoint/2010/main" val="2671005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5"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5" y="2160590"/>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4"/>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13C8FE5-3FF5-455C-8615-ADAB3B745071}" type="datetimeFigureOut">
              <a:rPr lang="en-GB" smtClean="0"/>
              <a:t>18/06/2024</a:t>
            </a:fld>
            <a:endParaRPr lang="en-GB"/>
          </a:p>
        </p:txBody>
      </p:sp>
      <p:sp>
        <p:nvSpPr>
          <p:cNvPr id="5" name="Footer Placeholder 4"/>
          <p:cNvSpPr>
            <a:spLocks noGrp="1"/>
          </p:cNvSpPr>
          <p:nvPr>
            <p:ph type="ftr" sz="quarter" idx="3"/>
          </p:nvPr>
        </p:nvSpPr>
        <p:spPr>
          <a:xfrm>
            <a:off x="677335" y="6041364"/>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4" y="6041364"/>
            <a:ext cx="683339" cy="365125"/>
          </a:xfrm>
          <a:prstGeom prst="rect">
            <a:avLst/>
          </a:prstGeom>
        </p:spPr>
        <p:txBody>
          <a:bodyPr vert="horz" lIns="91440" tIns="45720" rIns="91440" bIns="45720" rtlCol="0" anchor="ctr"/>
          <a:lstStyle>
            <a:lvl1pPr algn="r">
              <a:defRPr sz="900">
                <a:solidFill>
                  <a:schemeClr val="accent1"/>
                </a:solidFill>
              </a:defRPr>
            </a:lvl1pPr>
          </a:lstStyle>
          <a:p>
            <a:fld id="{B2B102EC-DCFF-4153-9C13-12B31EC2BBE3}" type="slidenum">
              <a:rPr lang="en-GB" smtClean="0"/>
              <a:t>‹#›</a:t>
            </a:fld>
            <a:endParaRPr lang="en-GB"/>
          </a:p>
        </p:txBody>
      </p:sp>
    </p:spTree>
    <p:extLst>
      <p:ext uri="{BB962C8B-B14F-4D97-AF65-F5344CB8AC3E}">
        <p14:creationId xmlns:p14="http://schemas.microsoft.com/office/powerpoint/2010/main" val="263856542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1" name="Group 40">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2" name="Straight Connector 41">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3" name="Straight Connector 42">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4"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5"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6" name="Isosceles Triangle 45">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7"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8"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9"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0" name="Isosceles Triangle 49">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1" name="Isosceles Triangle 50">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6" name="Picture 5">
            <a:extLst>
              <a:ext uri="{FF2B5EF4-FFF2-40B4-BE49-F238E27FC236}">
                <a16:creationId xmlns:a16="http://schemas.microsoft.com/office/drawing/2014/main" id="{C020CBB9-444E-7263-9172-520A257BAC07}"/>
              </a:ext>
            </a:extLst>
          </p:cNvPr>
          <p:cNvPicPr>
            <a:picLocks noChangeAspect="1"/>
          </p:cNvPicPr>
          <p:nvPr/>
        </p:nvPicPr>
        <p:blipFill rotWithShape="1">
          <a:blip r:embed="rId2"/>
          <a:srcRect l="30054" t="839" r="2119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 name="Title 1">
            <a:extLst>
              <a:ext uri="{FF2B5EF4-FFF2-40B4-BE49-F238E27FC236}">
                <a16:creationId xmlns:a16="http://schemas.microsoft.com/office/drawing/2014/main" id="{6A98E440-E8F0-89B9-0658-B10885D2FF28}"/>
              </a:ext>
            </a:extLst>
          </p:cNvPr>
          <p:cNvSpPr>
            <a:spLocks noGrp="1"/>
          </p:cNvSpPr>
          <p:nvPr>
            <p:ph type="title"/>
          </p:nvPr>
        </p:nvSpPr>
        <p:spPr>
          <a:xfrm>
            <a:off x="5029201" y="797442"/>
            <a:ext cx="5124892" cy="5178055"/>
          </a:xfrm>
        </p:spPr>
        <p:txBody>
          <a:bodyPr vert="horz" lIns="91440" tIns="45720" rIns="91440" bIns="45720" rtlCol="0" anchor="b">
            <a:normAutofit/>
          </a:bodyPr>
          <a:lstStyle/>
          <a:p>
            <a:pPr algn="r">
              <a:lnSpc>
                <a:spcPct val="150000"/>
              </a:lnSpc>
            </a:pPr>
            <a:r>
              <a:rPr lang="en-US" sz="1600" b="1" dirty="0">
                <a:solidFill>
                  <a:schemeClr val="tx1"/>
                </a:solidFill>
                <a:latin typeface="Arial" panose="020B0604020202020204" pitchFamily="34" charset="0"/>
                <a:cs typeface="Arial" panose="020B0604020202020204" pitchFamily="34" charset="0"/>
              </a:rPr>
              <a:t>Mariana Acris</a:t>
            </a:r>
            <a:br>
              <a:rPr lang="en-US" sz="1600" dirty="0">
                <a:solidFill>
                  <a:schemeClr val="tx1"/>
                </a:solidFill>
                <a:latin typeface="Arial" panose="020B0604020202020204" pitchFamily="34" charset="0"/>
                <a:cs typeface="Arial" panose="020B0604020202020204" pitchFamily="34" charset="0"/>
              </a:rPr>
            </a:br>
            <a:r>
              <a:rPr lang="en-US" sz="1600" b="1" dirty="0">
                <a:solidFill>
                  <a:schemeClr val="tx1"/>
                </a:solidFill>
                <a:latin typeface="Arial" panose="020B0604020202020204" pitchFamily="34" charset="0"/>
                <a:cs typeface="Arial" panose="020B0604020202020204" pitchFamily="34" charset="0"/>
              </a:rPr>
              <a:t>Student number </a:t>
            </a:r>
            <a:r>
              <a:rPr lang="en-US" sz="1600" dirty="0">
                <a:solidFill>
                  <a:schemeClr val="tx1"/>
                </a:solidFill>
                <a:latin typeface="Arial" panose="020B0604020202020204" pitchFamily="34" charset="0"/>
                <a:cs typeface="Arial" panose="020B0604020202020204" pitchFamily="34" charset="0"/>
              </a:rPr>
              <a:t>: 2239619</a:t>
            </a:r>
            <a:br>
              <a:rPr lang="en-US" sz="1600" dirty="0">
                <a:solidFill>
                  <a:schemeClr val="tx1"/>
                </a:solidFill>
                <a:latin typeface="Arial" panose="020B0604020202020204" pitchFamily="34" charset="0"/>
                <a:cs typeface="Arial" panose="020B0604020202020204" pitchFamily="34" charset="0"/>
              </a:rPr>
            </a:br>
            <a:r>
              <a:rPr lang="en-US" sz="1600" b="1" dirty="0">
                <a:solidFill>
                  <a:schemeClr val="tx1"/>
                </a:solidFill>
                <a:latin typeface="Arial" panose="020B0604020202020204" pitchFamily="34" charset="0"/>
                <a:cs typeface="Arial" panose="020B0604020202020204" pitchFamily="34" charset="0"/>
              </a:rPr>
              <a:t>Module name and code </a:t>
            </a:r>
            <a:r>
              <a:rPr lang="en-US" sz="1600" dirty="0">
                <a:solidFill>
                  <a:schemeClr val="tx1"/>
                </a:solidFill>
                <a:latin typeface="Arial" panose="020B0604020202020204" pitchFamily="34" charset="0"/>
                <a:cs typeface="Arial" panose="020B0604020202020204" pitchFamily="34" charset="0"/>
              </a:rPr>
              <a:t>: Managing People LCBB5004 </a:t>
            </a:r>
            <a:br>
              <a:rPr lang="en-US" sz="1600" dirty="0">
                <a:solidFill>
                  <a:schemeClr val="tx1"/>
                </a:solidFill>
                <a:latin typeface="Arial" panose="020B0604020202020204" pitchFamily="34" charset="0"/>
                <a:cs typeface="Arial" panose="020B0604020202020204" pitchFamily="34" charset="0"/>
              </a:rPr>
            </a:br>
            <a:r>
              <a:rPr lang="en-US" sz="1600" b="1" dirty="0">
                <a:solidFill>
                  <a:schemeClr val="tx1"/>
                </a:solidFill>
                <a:latin typeface="Arial" panose="020B0604020202020204" pitchFamily="34" charset="0"/>
                <a:cs typeface="Arial" panose="020B0604020202020204" pitchFamily="34" charset="0"/>
              </a:rPr>
              <a:t>Name of lecturer</a:t>
            </a:r>
            <a:r>
              <a:rPr lang="en-US" sz="1600" dirty="0">
                <a:solidFill>
                  <a:schemeClr val="tx1"/>
                </a:solidFill>
                <a:latin typeface="Arial" panose="020B0604020202020204" pitchFamily="34" charset="0"/>
                <a:cs typeface="Arial" panose="020B0604020202020204" pitchFamily="34" charset="0"/>
              </a:rPr>
              <a:t>: Dr. </a:t>
            </a:r>
            <a:r>
              <a:rPr lang="en-US" sz="1600" dirty="0" err="1">
                <a:solidFill>
                  <a:schemeClr val="tx1"/>
                </a:solidFill>
                <a:latin typeface="Arial" panose="020B0604020202020204" pitchFamily="34" charset="0"/>
                <a:cs typeface="Arial" panose="020B0604020202020204" pitchFamily="34" charset="0"/>
              </a:rPr>
              <a:t>Aderemi</a:t>
            </a:r>
            <a:r>
              <a:rPr lang="en-US" sz="1600" dirty="0">
                <a:solidFill>
                  <a:schemeClr val="tx1"/>
                </a:solidFill>
                <a:latin typeface="Arial" panose="020B0604020202020204" pitchFamily="34" charset="0"/>
                <a:cs typeface="Arial" panose="020B0604020202020204" pitchFamily="34" charset="0"/>
              </a:rPr>
              <a:t> </a:t>
            </a:r>
            <a:r>
              <a:rPr lang="en-US" sz="1600" dirty="0" err="1">
                <a:solidFill>
                  <a:schemeClr val="tx1"/>
                </a:solidFill>
                <a:latin typeface="Arial" panose="020B0604020202020204" pitchFamily="34" charset="0"/>
                <a:cs typeface="Arial" panose="020B0604020202020204" pitchFamily="34" charset="0"/>
              </a:rPr>
              <a:t>Ojebode</a:t>
            </a:r>
            <a:br>
              <a:rPr lang="en-US" sz="1600" b="1" dirty="0">
                <a:solidFill>
                  <a:schemeClr val="tx1"/>
                </a:solidFill>
                <a:latin typeface="Arial" panose="020B0604020202020204" pitchFamily="34" charset="0"/>
                <a:cs typeface="Arial" panose="020B0604020202020204" pitchFamily="34" charset="0"/>
              </a:rPr>
            </a:br>
            <a:r>
              <a:rPr lang="en-US" sz="1600" b="1" dirty="0">
                <a:solidFill>
                  <a:schemeClr val="tx1"/>
                </a:solidFill>
                <a:latin typeface="Arial" panose="020B0604020202020204" pitchFamily="34" charset="0"/>
                <a:cs typeface="Arial" panose="020B0604020202020204" pitchFamily="34" charset="0"/>
              </a:rPr>
              <a:t>Assessment Component 1 </a:t>
            </a:r>
            <a:br>
              <a:rPr lang="en-US" sz="1600" b="1" dirty="0">
                <a:solidFill>
                  <a:schemeClr val="tx1"/>
                </a:solidFill>
                <a:latin typeface="Arial" panose="020B0604020202020204" pitchFamily="34" charset="0"/>
                <a:cs typeface="Arial" panose="020B0604020202020204" pitchFamily="34" charset="0"/>
              </a:rPr>
            </a:br>
            <a:r>
              <a:rPr lang="en-US" sz="1600" b="1" dirty="0">
                <a:solidFill>
                  <a:schemeClr val="tx1"/>
                </a:solidFill>
                <a:latin typeface="Arial" panose="020B0604020202020204" pitchFamily="34" charset="0"/>
                <a:cs typeface="Arial" panose="020B0604020202020204" pitchFamily="34" charset="0"/>
              </a:rPr>
              <a:t>Individual Presentation </a:t>
            </a:r>
            <a:br>
              <a:rPr lang="en-US" sz="1600" b="1" dirty="0">
                <a:solidFill>
                  <a:schemeClr val="tx1"/>
                </a:solidFill>
                <a:latin typeface="Arial" panose="020B0604020202020204" pitchFamily="34" charset="0"/>
                <a:cs typeface="Arial" panose="020B0604020202020204" pitchFamily="34" charset="0"/>
              </a:rPr>
            </a:br>
            <a:r>
              <a:rPr lang="en-US" sz="1600" b="1" dirty="0">
                <a:solidFill>
                  <a:schemeClr val="tx1"/>
                </a:solidFill>
                <a:latin typeface="Arial" panose="020B0604020202020204" pitchFamily="34" charset="0"/>
                <a:cs typeface="Arial" panose="020B0604020202020204" pitchFamily="34" charset="0"/>
              </a:rPr>
              <a:t> Title</a:t>
            </a:r>
            <a:r>
              <a:rPr lang="en-US" sz="1600" dirty="0">
                <a:solidFill>
                  <a:schemeClr val="tx1"/>
                </a:solidFill>
                <a:latin typeface="Arial" panose="020B0604020202020204" pitchFamily="34" charset="0"/>
                <a:cs typeface="Arial" panose="020B0604020202020204" pitchFamily="34" charset="0"/>
              </a:rPr>
              <a:t>: Key Responsibilities of an HR Manager</a:t>
            </a:r>
            <a:br>
              <a:rPr lang="en-US" sz="1600" dirty="0">
                <a:solidFill>
                  <a:schemeClr val="tx1"/>
                </a:solidFill>
                <a:latin typeface="Arial" panose="020B0604020202020204" pitchFamily="34" charset="0"/>
                <a:cs typeface="Arial" panose="020B0604020202020204" pitchFamily="34" charset="0"/>
              </a:rPr>
            </a:br>
            <a:r>
              <a:rPr lang="en-US" sz="1600" dirty="0">
                <a:solidFill>
                  <a:schemeClr val="tx1"/>
                </a:solidFill>
                <a:latin typeface="Arial" panose="020B0604020202020204" pitchFamily="34" charset="0"/>
                <a:cs typeface="Arial" panose="020B0604020202020204" pitchFamily="34" charset="0"/>
              </a:rPr>
              <a:t> and How can the HR department facilitate a positive relationship between employees at different levels/departments in </a:t>
            </a:r>
            <a:r>
              <a:rPr lang="en-US" sz="1600" dirty="0" err="1">
                <a:solidFill>
                  <a:schemeClr val="tx1"/>
                </a:solidFill>
                <a:latin typeface="Arial" panose="020B0604020202020204" pitchFamily="34" charset="0"/>
                <a:cs typeface="Arial" panose="020B0604020202020204" pitchFamily="34" charset="0"/>
              </a:rPr>
              <a:t>organisation</a:t>
            </a:r>
            <a:r>
              <a:rPr lang="en-US" sz="1600" dirty="0">
                <a:solidFill>
                  <a:schemeClr val="tx1"/>
                </a:solidFill>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3952201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EF32A-8C4D-16C6-464D-75A9DBA8087D}"/>
              </a:ext>
            </a:extLst>
          </p:cNvPr>
          <p:cNvSpPr>
            <a:spLocks noGrp="1"/>
          </p:cNvSpPr>
          <p:nvPr>
            <p:ph type="title"/>
          </p:nvPr>
        </p:nvSpPr>
        <p:spPr>
          <a:xfrm>
            <a:off x="507213" y="205563"/>
            <a:ext cx="8596668" cy="825795"/>
          </a:xfrm>
        </p:spPr>
        <p:txBody>
          <a:bodyPr/>
          <a:lstStyle/>
          <a:p>
            <a:r>
              <a:rPr lang="en-GB" dirty="0"/>
              <a:t>Introduction to HR Management</a:t>
            </a:r>
          </a:p>
        </p:txBody>
      </p:sp>
      <p:sp>
        <p:nvSpPr>
          <p:cNvPr id="3" name="Content Placeholder 2">
            <a:extLst>
              <a:ext uri="{FF2B5EF4-FFF2-40B4-BE49-F238E27FC236}">
                <a16:creationId xmlns:a16="http://schemas.microsoft.com/office/drawing/2014/main" id="{369A3FB5-7B46-E939-7195-FAF00DE5AA68}"/>
              </a:ext>
            </a:extLst>
          </p:cNvPr>
          <p:cNvSpPr>
            <a:spLocks noGrp="1"/>
          </p:cNvSpPr>
          <p:nvPr>
            <p:ph idx="1"/>
          </p:nvPr>
        </p:nvSpPr>
        <p:spPr>
          <a:xfrm>
            <a:off x="602907" y="1395045"/>
            <a:ext cx="8596668" cy="4484760"/>
          </a:xfrm>
        </p:spPr>
        <p:txBody>
          <a:bodyPr>
            <a:normAutofit fontScale="92500" lnSpcReduction="10000"/>
          </a:bodyPr>
          <a:lstStyle/>
          <a:p>
            <a:pPr marL="0" indent="0">
              <a:lnSpc>
                <a:spcPct val="150000"/>
              </a:lnSpc>
              <a:buNone/>
            </a:pPr>
            <a:r>
              <a:rPr lang="en-US" b="1" dirty="0">
                <a:solidFill>
                  <a:schemeClr val="tx1"/>
                </a:solidFill>
                <a:latin typeface="Arial" panose="020B0604020202020204" pitchFamily="34" charset="0"/>
                <a:cs typeface="Arial" panose="020B0604020202020204" pitchFamily="34" charset="0"/>
              </a:rPr>
              <a:t>Human Resource (HR) managers </a:t>
            </a:r>
            <a:r>
              <a:rPr lang="en-US" dirty="0">
                <a:solidFill>
                  <a:schemeClr val="tx1"/>
                </a:solidFill>
                <a:latin typeface="Arial" panose="020B0604020202020204" pitchFamily="34" charset="0"/>
                <a:cs typeface="Arial" panose="020B0604020202020204" pitchFamily="34" charset="0"/>
              </a:rPr>
              <a:t>are essential to the vitality and success of any organization. They undertake a variety of roles that go beyond mere administrative functions, contributing significantly to both the strategic and operational aspects of the business (</a:t>
            </a:r>
            <a:r>
              <a:rPr lang="en-US" dirty="0" err="1">
                <a:solidFill>
                  <a:schemeClr val="tx1"/>
                </a:solidFill>
                <a:latin typeface="Arial" panose="020B0604020202020204" pitchFamily="34" charset="0"/>
                <a:cs typeface="Arial" panose="020B0604020202020204" pitchFamily="34" charset="0"/>
              </a:rPr>
              <a:t>Storey</a:t>
            </a:r>
            <a:r>
              <a:rPr lang="en-US" dirty="0">
                <a:solidFill>
                  <a:schemeClr val="tx1"/>
                </a:solidFill>
                <a:latin typeface="Arial" panose="020B0604020202020204" pitchFamily="34" charset="0"/>
                <a:cs typeface="Arial" panose="020B0604020202020204" pitchFamily="34" charset="0"/>
              </a:rPr>
              <a:t>, 2014). The primary responsibilities of HR managers include:</a:t>
            </a:r>
          </a:p>
          <a:p>
            <a:pPr>
              <a:lnSpc>
                <a:spcPct val="150000"/>
              </a:lnSpc>
            </a:pPr>
            <a:r>
              <a:rPr lang="en-US" dirty="0">
                <a:solidFill>
                  <a:schemeClr val="tx1"/>
                </a:solidFill>
                <a:latin typeface="Arial" panose="020B0604020202020204" pitchFamily="34" charset="0"/>
                <a:cs typeface="Arial" panose="020B0604020202020204" pitchFamily="34" charset="0"/>
              </a:rPr>
              <a:t> the recruitment and retention of quality employees,</a:t>
            </a:r>
          </a:p>
          <a:p>
            <a:pPr>
              <a:lnSpc>
                <a:spcPct val="150000"/>
              </a:lnSpc>
            </a:pPr>
            <a:r>
              <a:rPr lang="en-US" dirty="0">
                <a:solidFill>
                  <a:schemeClr val="tx1"/>
                </a:solidFill>
                <a:latin typeface="Arial" panose="020B0604020202020204" pitchFamily="34" charset="0"/>
                <a:cs typeface="Arial" panose="020B0604020202020204" pitchFamily="34" charset="0"/>
              </a:rPr>
              <a:t> fostering collaboration,</a:t>
            </a:r>
          </a:p>
          <a:p>
            <a:pPr>
              <a:lnSpc>
                <a:spcPct val="150000"/>
              </a:lnSpc>
            </a:pPr>
            <a:r>
              <a:rPr lang="en-US" dirty="0">
                <a:solidFill>
                  <a:schemeClr val="tx1"/>
                </a:solidFill>
                <a:latin typeface="Arial" panose="020B0604020202020204" pitchFamily="34" charset="0"/>
                <a:cs typeface="Arial" panose="020B0604020202020204" pitchFamily="34" charset="0"/>
              </a:rPr>
              <a:t> managing conflicts, </a:t>
            </a:r>
          </a:p>
          <a:p>
            <a:pPr>
              <a:lnSpc>
                <a:spcPct val="150000"/>
              </a:lnSpc>
            </a:pPr>
            <a:r>
              <a:rPr lang="en-US" dirty="0">
                <a:solidFill>
                  <a:schemeClr val="tx1"/>
                </a:solidFill>
                <a:latin typeface="Arial" panose="020B0604020202020204" pitchFamily="34" charset="0"/>
                <a:cs typeface="Arial" panose="020B0604020202020204" pitchFamily="34" charset="0"/>
              </a:rPr>
              <a:t>collaborating with leadership to set and achieve company goals. </a:t>
            </a:r>
          </a:p>
          <a:p>
            <a:pPr marL="0" indent="0">
              <a:lnSpc>
                <a:spcPct val="150000"/>
              </a:lnSpc>
              <a:buNone/>
            </a:pPr>
            <a:r>
              <a:rPr lang="en-US" dirty="0">
                <a:solidFill>
                  <a:schemeClr val="tx1"/>
                </a:solidFill>
                <a:latin typeface="Arial" panose="020B0604020202020204" pitchFamily="34" charset="0"/>
                <a:cs typeface="Arial" panose="020B0604020202020204" pitchFamily="34" charset="0"/>
              </a:rPr>
              <a:t>Their work ensures that the organization not only operates smoothly but also thrives in a competitive environment (</a:t>
            </a:r>
            <a:r>
              <a:rPr lang="en-US" dirty="0" err="1">
                <a:solidFill>
                  <a:schemeClr val="tx1"/>
                </a:solidFill>
                <a:latin typeface="Arial" panose="020B0604020202020204" pitchFamily="34" charset="0"/>
                <a:cs typeface="Arial" panose="020B0604020202020204" pitchFamily="34" charset="0"/>
              </a:rPr>
              <a:t>Storey</a:t>
            </a:r>
            <a:r>
              <a:rPr lang="en-US" dirty="0">
                <a:solidFill>
                  <a:schemeClr val="tx1"/>
                </a:solidFill>
                <a:latin typeface="Arial" panose="020B0604020202020204" pitchFamily="34" charset="0"/>
                <a:cs typeface="Arial" panose="020B0604020202020204" pitchFamily="34" charset="0"/>
              </a:rPr>
              <a:t>, 2014).</a:t>
            </a:r>
            <a:endParaRPr lang="en-GB"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524673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27F32-771F-02C6-93F9-6FA34CA74104}"/>
              </a:ext>
            </a:extLst>
          </p:cNvPr>
          <p:cNvSpPr>
            <a:spLocks noGrp="1"/>
          </p:cNvSpPr>
          <p:nvPr>
            <p:ph type="title"/>
          </p:nvPr>
        </p:nvSpPr>
        <p:spPr>
          <a:xfrm>
            <a:off x="871871" y="142731"/>
            <a:ext cx="8596668" cy="750404"/>
          </a:xfrm>
        </p:spPr>
        <p:txBody>
          <a:bodyPr/>
          <a:lstStyle/>
          <a:p>
            <a:r>
              <a:rPr lang="en-US" dirty="0"/>
              <a:t>Day-to-Day Work of an HR Manager</a:t>
            </a:r>
            <a:endParaRPr lang="en-GB" dirty="0"/>
          </a:p>
        </p:txBody>
      </p:sp>
      <p:pic>
        <p:nvPicPr>
          <p:cNvPr id="7" name="Content Placeholder 6" descr="A group of people in different poses">
            <a:extLst>
              <a:ext uri="{FF2B5EF4-FFF2-40B4-BE49-F238E27FC236}">
                <a16:creationId xmlns:a16="http://schemas.microsoft.com/office/drawing/2014/main" id="{8B3394DC-FC60-125B-3AC6-1914C9706F7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71870" y="1126355"/>
            <a:ext cx="8596669" cy="5731645"/>
          </a:xfrm>
        </p:spPr>
      </p:pic>
      <p:sp>
        <p:nvSpPr>
          <p:cNvPr id="9" name="TextBox 8">
            <a:extLst>
              <a:ext uri="{FF2B5EF4-FFF2-40B4-BE49-F238E27FC236}">
                <a16:creationId xmlns:a16="http://schemas.microsoft.com/office/drawing/2014/main" id="{DFA6B75A-DCC6-8456-F395-4E32173538BB}"/>
              </a:ext>
            </a:extLst>
          </p:cNvPr>
          <p:cNvSpPr txBox="1"/>
          <p:nvPr/>
        </p:nvSpPr>
        <p:spPr>
          <a:xfrm>
            <a:off x="9558668" y="1941295"/>
            <a:ext cx="2254104" cy="4196405"/>
          </a:xfrm>
          <a:prstGeom prst="rect">
            <a:avLst/>
          </a:prstGeom>
          <a:noFill/>
        </p:spPr>
        <p:txBody>
          <a:bodyPr wrap="square">
            <a:spAutoFit/>
          </a:bodyPr>
          <a:lstStyle/>
          <a:p>
            <a:pPr>
              <a:lnSpc>
                <a:spcPct val="150000"/>
              </a:lnSpc>
            </a:pPr>
            <a:r>
              <a:rPr lang="en-US" dirty="0">
                <a:latin typeface="Arial" panose="020B0604020202020204" pitchFamily="34" charset="0"/>
                <a:cs typeface="Arial" panose="020B0604020202020204" pitchFamily="34" charset="0"/>
              </a:rPr>
              <a:t>By fostering a positive work environment and investing in employee growth, HR managers help build a resilient and thriving organization (</a:t>
            </a:r>
            <a:r>
              <a:rPr lang="en-US" sz="1600" dirty="0">
                <a:latin typeface="Arial" panose="020B0604020202020204" pitchFamily="34" charset="0"/>
                <a:cs typeface="Arial" panose="020B0604020202020204" pitchFamily="34" charset="0"/>
              </a:rPr>
              <a:t>Cynthia A. </a:t>
            </a:r>
            <a:r>
              <a:rPr lang="en-US" sz="1600" dirty="0" err="1">
                <a:latin typeface="Arial" panose="020B0604020202020204" pitchFamily="34" charset="0"/>
                <a:cs typeface="Arial" panose="020B0604020202020204" pitchFamily="34" charset="0"/>
              </a:rPr>
              <a:t>Lengnick</a:t>
            </a:r>
            <a:r>
              <a:rPr lang="en-US" sz="1600" dirty="0">
                <a:latin typeface="Arial" panose="020B0604020202020204" pitchFamily="34" charset="0"/>
                <a:cs typeface="Arial" panose="020B0604020202020204" pitchFamily="34" charset="0"/>
              </a:rPr>
              <a:t>-Hall, 2011</a:t>
            </a:r>
            <a:r>
              <a:rPr lang="en-US" dirty="0">
                <a:latin typeface="Arial" panose="020B0604020202020204" pitchFamily="34" charset="0"/>
                <a:cs typeface="Arial" panose="020B0604020202020204" pitchFamily="34" charset="0"/>
              </a:rPr>
              <a:t>)</a:t>
            </a:r>
            <a:r>
              <a:rPr lang="en-US" dirty="0"/>
              <a:t>.</a:t>
            </a:r>
            <a:endParaRPr lang="en-GB" dirty="0"/>
          </a:p>
        </p:txBody>
      </p:sp>
    </p:spTree>
    <p:extLst>
      <p:ext uri="{BB962C8B-B14F-4D97-AF65-F5344CB8AC3E}">
        <p14:creationId xmlns:p14="http://schemas.microsoft.com/office/powerpoint/2010/main" val="20358654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One orange paper boat leading a group of white paper boats">
            <a:extLst>
              <a:ext uri="{FF2B5EF4-FFF2-40B4-BE49-F238E27FC236}">
                <a16:creationId xmlns:a16="http://schemas.microsoft.com/office/drawing/2014/main" id="{528ED374-835A-3B35-B0C0-7189FD25D7F2}"/>
              </a:ext>
            </a:extLst>
          </p:cNvPr>
          <p:cNvPicPr>
            <a:picLocks noChangeAspect="1"/>
          </p:cNvPicPr>
          <p:nvPr/>
        </p:nvPicPr>
        <p:blipFill rotWithShape="1">
          <a:blip r:embed="rId2"/>
          <a:srcRect r="22891"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D4E28329-AC96-A91A-D397-8BAB9B7882D0}"/>
              </a:ext>
            </a:extLst>
          </p:cNvPr>
          <p:cNvSpPr>
            <a:spLocks noGrp="1"/>
          </p:cNvSpPr>
          <p:nvPr>
            <p:ph type="title"/>
          </p:nvPr>
        </p:nvSpPr>
        <p:spPr>
          <a:xfrm>
            <a:off x="677333" y="609600"/>
            <a:ext cx="3851123" cy="1320800"/>
          </a:xfrm>
        </p:spPr>
        <p:txBody>
          <a:bodyPr>
            <a:normAutofit/>
          </a:bodyPr>
          <a:lstStyle/>
          <a:p>
            <a:r>
              <a:rPr lang="en-US" sz="3300"/>
              <a:t>Wider Remit of the HR Manager Role</a:t>
            </a:r>
            <a:endParaRPr lang="en-GB" sz="3300"/>
          </a:p>
        </p:txBody>
      </p:sp>
      <p:sp>
        <p:nvSpPr>
          <p:cNvPr id="4" name="Rectangle 1">
            <a:extLst>
              <a:ext uri="{FF2B5EF4-FFF2-40B4-BE49-F238E27FC236}">
                <a16:creationId xmlns:a16="http://schemas.microsoft.com/office/drawing/2014/main" id="{7DAA9360-76B7-08D8-95C3-EFF266C6757B}"/>
              </a:ext>
            </a:extLst>
          </p:cNvPr>
          <p:cNvSpPr>
            <a:spLocks noGrp="1" noChangeArrowheads="1"/>
          </p:cNvSpPr>
          <p:nvPr>
            <p:ph idx="1"/>
          </p:nvPr>
        </p:nvSpPr>
        <p:spPr bwMode="auto">
          <a:xfrm>
            <a:off x="677334" y="2160589"/>
            <a:ext cx="3851122" cy="408781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marL="0" indent="0" defTabSz="914400" eaLnBrk="0" fontAlgn="base" hangingPunct="0">
              <a:lnSpc>
                <a:spcPct val="150000"/>
              </a:lnSpc>
              <a:spcBef>
                <a:spcPct val="0"/>
              </a:spcBef>
              <a:spcAft>
                <a:spcPts val="600"/>
              </a:spcAft>
              <a:buClrTx/>
              <a:buSzTx/>
              <a:buFontTx/>
              <a:buChar char="•"/>
            </a:pPr>
            <a:r>
              <a:rPr lang="en-US" altLang="en-US" b="1" dirty="0">
                <a:latin typeface="Arial" panose="020B0604020202020204" pitchFamily="34" charset="0"/>
              </a:rPr>
              <a:t>Strategic Planning</a:t>
            </a:r>
            <a:r>
              <a:rPr lang="en-US" altLang="en-US" dirty="0">
                <a:latin typeface="Arial" panose="020B0604020202020204" pitchFamily="34" charset="0"/>
              </a:rPr>
              <a:t>: Aligning HR strategy with business goals.</a:t>
            </a:r>
          </a:p>
          <a:p>
            <a:pPr marL="0" indent="0" defTabSz="914400" eaLnBrk="0" fontAlgn="base" hangingPunct="0">
              <a:lnSpc>
                <a:spcPct val="150000"/>
              </a:lnSpc>
              <a:spcBef>
                <a:spcPct val="0"/>
              </a:spcBef>
              <a:spcAft>
                <a:spcPts val="600"/>
              </a:spcAft>
              <a:buClrTx/>
              <a:buSzTx/>
              <a:buFontTx/>
              <a:buChar char="•"/>
            </a:pPr>
            <a:r>
              <a:rPr lang="en-US" altLang="en-US" b="1" dirty="0">
                <a:latin typeface="Arial" panose="020B0604020202020204" pitchFamily="34" charset="0"/>
              </a:rPr>
              <a:t>Change Management</a:t>
            </a:r>
            <a:r>
              <a:rPr lang="en-US" altLang="en-US" dirty="0">
                <a:latin typeface="Arial" panose="020B0604020202020204" pitchFamily="34" charset="0"/>
              </a:rPr>
              <a:t>: Leading and managing organizational changes.</a:t>
            </a:r>
          </a:p>
          <a:p>
            <a:pPr marL="0" indent="0" defTabSz="914400" eaLnBrk="0" fontAlgn="base" hangingPunct="0">
              <a:lnSpc>
                <a:spcPct val="150000"/>
              </a:lnSpc>
              <a:spcBef>
                <a:spcPct val="0"/>
              </a:spcBef>
              <a:spcAft>
                <a:spcPts val="600"/>
              </a:spcAft>
              <a:buClrTx/>
              <a:buSzTx/>
              <a:buFontTx/>
              <a:buChar char="•"/>
            </a:pPr>
            <a:r>
              <a:rPr lang="en-US" altLang="en-US" b="1" dirty="0">
                <a:latin typeface="Arial" panose="020B0604020202020204" pitchFamily="34" charset="0"/>
              </a:rPr>
              <a:t>Culture Building</a:t>
            </a:r>
            <a:r>
              <a:rPr lang="en-US" altLang="en-US" dirty="0">
                <a:latin typeface="Arial" panose="020B0604020202020204" pitchFamily="34" charset="0"/>
              </a:rPr>
              <a:t>: Promoting company values and culture.</a:t>
            </a:r>
          </a:p>
          <a:p>
            <a:pPr marL="0" indent="0" defTabSz="914400" eaLnBrk="0" fontAlgn="base" hangingPunct="0">
              <a:lnSpc>
                <a:spcPct val="150000"/>
              </a:lnSpc>
              <a:spcBef>
                <a:spcPct val="0"/>
              </a:spcBef>
              <a:spcAft>
                <a:spcPts val="600"/>
              </a:spcAft>
              <a:buClrTx/>
              <a:buSzTx/>
              <a:buFontTx/>
              <a:buChar char="•"/>
            </a:pPr>
            <a:r>
              <a:rPr lang="en-US" altLang="en-US" b="1" dirty="0">
                <a:latin typeface="Arial" panose="020B0604020202020204" pitchFamily="34" charset="0"/>
              </a:rPr>
              <a:t>Diversity and Inclusion</a:t>
            </a:r>
            <a:r>
              <a:rPr lang="en-US" altLang="en-US" dirty="0">
                <a:latin typeface="Arial" panose="020B0604020202020204" pitchFamily="34" charset="0"/>
              </a:rPr>
              <a:t>: Implementing D&amp;I initiatives. </a:t>
            </a:r>
          </a:p>
        </p:txBody>
      </p:sp>
      <p:cxnSp>
        <p:nvCxnSpPr>
          <p:cNvPr id="10" name="Straight Connector 9">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3076044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2" name="Straight Connector 11">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3" name="Rectangle 22">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7" name="Isosceles Triangle 26">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7741FFD8-BFCC-A5E1-B531-13F6D727FBBD}"/>
              </a:ext>
            </a:extLst>
          </p:cNvPr>
          <p:cNvSpPr>
            <a:spLocks noGrp="1"/>
          </p:cNvSpPr>
          <p:nvPr>
            <p:ph type="title"/>
          </p:nvPr>
        </p:nvSpPr>
        <p:spPr>
          <a:xfrm>
            <a:off x="673754" y="202019"/>
            <a:ext cx="4203045" cy="1244009"/>
          </a:xfrm>
        </p:spPr>
        <p:txBody>
          <a:bodyPr vert="horz" lIns="91440" tIns="45720" rIns="91440" bIns="45720" rtlCol="0" anchor="ctr">
            <a:normAutofit/>
          </a:bodyPr>
          <a:lstStyle/>
          <a:p>
            <a:r>
              <a:rPr lang="en-US" sz="3600" dirty="0">
                <a:solidFill>
                  <a:schemeClr val="bg1"/>
                </a:solidFill>
              </a:rPr>
              <a:t>Expectations from the HR Manager</a:t>
            </a:r>
          </a:p>
        </p:txBody>
      </p:sp>
      <p:sp>
        <p:nvSpPr>
          <p:cNvPr id="4" name="Text Placeholder 3">
            <a:extLst>
              <a:ext uri="{FF2B5EF4-FFF2-40B4-BE49-F238E27FC236}">
                <a16:creationId xmlns:a16="http://schemas.microsoft.com/office/drawing/2014/main" id="{B1784691-0B8D-FB84-0133-33ACC223284C}"/>
              </a:ext>
            </a:extLst>
          </p:cNvPr>
          <p:cNvSpPr>
            <a:spLocks noGrp="1"/>
          </p:cNvSpPr>
          <p:nvPr>
            <p:ph type="body" sz="half" idx="2"/>
          </p:nvPr>
        </p:nvSpPr>
        <p:spPr>
          <a:xfrm>
            <a:off x="531924" y="1648047"/>
            <a:ext cx="4029443" cy="4890976"/>
          </a:xfrm>
        </p:spPr>
        <p:txBody>
          <a:bodyPr vert="horz" lIns="91440" tIns="45720" rIns="91440" bIns="45720" rtlCol="0">
            <a:noAutofit/>
          </a:bodyPr>
          <a:lstStyle/>
          <a:p>
            <a:pPr>
              <a:lnSpc>
                <a:spcPct val="150000"/>
              </a:lnSpc>
            </a:pPr>
            <a:r>
              <a:rPr lang="en-US" sz="1400" dirty="0">
                <a:solidFill>
                  <a:schemeClr val="bg1"/>
                </a:solidFill>
              </a:rPr>
              <a:t>   </a:t>
            </a:r>
            <a:r>
              <a:rPr lang="en-US" sz="1400" dirty="0">
                <a:solidFill>
                  <a:schemeClr val="bg1"/>
                </a:solidFill>
                <a:latin typeface="Arial" panose="020B0604020202020204" pitchFamily="34" charset="0"/>
                <a:cs typeface="Arial" panose="020B0604020202020204" pitchFamily="34" charset="0"/>
              </a:rPr>
              <a:t>The expectations from an HR Manager are indeed extensive and pivotal to the overall health and success of an organization. </a:t>
            </a:r>
          </a:p>
          <a:p>
            <a:pPr>
              <a:lnSpc>
                <a:spcPct val="150000"/>
              </a:lnSpc>
              <a:buFont typeface="Wingdings 3" charset="2"/>
              <a:buChar char=""/>
            </a:pPr>
            <a:r>
              <a:rPr lang="en-US" sz="1400" dirty="0">
                <a:solidFill>
                  <a:schemeClr val="bg1"/>
                </a:solidFill>
                <a:latin typeface="Arial" panose="020B0604020202020204" pitchFamily="34" charset="0"/>
                <a:cs typeface="Arial" panose="020B0604020202020204" pitchFamily="34" charset="0"/>
              </a:rPr>
              <a:t>Leadership,</a:t>
            </a:r>
          </a:p>
          <a:p>
            <a:pPr>
              <a:lnSpc>
                <a:spcPct val="150000"/>
              </a:lnSpc>
              <a:buFont typeface="Wingdings 3" charset="2"/>
              <a:buChar char=""/>
            </a:pPr>
            <a:r>
              <a:rPr lang="en-US" sz="1400" dirty="0">
                <a:solidFill>
                  <a:schemeClr val="bg1"/>
                </a:solidFill>
                <a:latin typeface="Arial" panose="020B0604020202020204" pitchFamily="34" charset="0"/>
                <a:cs typeface="Arial" panose="020B0604020202020204" pitchFamily="34" charset="0"/>
              </a:rPr>
              <a:t>Confidentiality,</a:t>
            </a:r>
          </a:p>
          <a:p>
            <a:pPr>
              <a:lnSpc>
                <a:spcPct val="150000"/>
              </a:lnSpc>
              <a:buFont typeface="Wingdings 3" charset="2"/>
              <a:buChar char=""/>
            </a:pPr>
            <a:r>
              <a:rPr lang="en-US" sz="1400" dirty="0">
                <a:solidFill>
                  <a:schemeClr val="bg1"/>
                </a:solidFill>
                <a:latin typeface="Arial" panose="020B0604020202020204" pitchFamily="34" charset="0"/>
                <a:cs typeface="Arial" panose="020B0604020202020204" pitchFamily="34" charset="0"/>
              </a:rPr>
              <a:t>Communication,</a:t>
            </a:r>
          </a:p>
          <a:p>
            <a:pPr>
              <a:lnSpc>
                <a:spcPct val="150000"/>
              </a:lnSpc>
              <a:buFont typeface="Wingdings 3" charset="2"/>
              <a:buChar char=""/>
            </a:pPr>
            <a:r>
              <a:rPr lang="en-US" sz="1400" dirty="0">
                <a:solidFill>
                  <a:schemeClr val="bg1"/>
                </a:solidFill>
                <a:latin typeface="Arial" panose="020B0604020202020204" pitchFamily="34" charset="0"/>
                <a:cs typeface="Arial" panose="020B0604020202020204" pitchFamily="34" charset="0"/>
              </a:rPr>
              <a:t>Problem-Solving.</a:t>
            </a:r>
          </a:p>
          <a:p>
            <a:pPr>
              <a:lnSpc>
                <a:spcPct val="150000"/>
              </a:lnSpc>
            </a:pPr>
            <a:r>
              <a:rPr lang="en-US" sz="1400" dirty="0">
                <a:solidFill>
                  <a:schemeClr val="bg1"/>
                </a:solidFill>
                <a:latin typeface="Arial" panose="020B0604020202020204" pitchFamily="34" charset="0"/>
                <a:cs typeface="Arial" panose="020B0604020202020204" pitchFamily="34" charset="0"/>
              </a:rPr>
              <a:t>By leading by example and effectively managing their team, HR managers set the standard for organizational behavior and performance. Their ability to handle sensitive information with utmost confidentiality safeguards employee trust and organizational integrity (Paine, 1994).</a:t>
            </a:r>
          </a:p>
          <a:p>
            <a:pPr>
              <a:lnSpc>
                <a:spcPct val="150000"/>
              </a:lnSpc>
              <a:buFont typeface="Wingdings 3" charset="2"/>
              <a:buChar char=""/>
            </a:pPr>
            <a:endParaRPr lang="en-US" sz="1400" dirty="0">
              <a:solidFill>
                <a:schemeClr val="bg1"/>
              </a:solidFill>
              <a:latin typeface="Arial" panose="020B0604020202020204" pitchFamily="34" charset="0"/>
              <a:cs typeface="Arial" panose="020B0604020202020204" pitchFamily="34" charset="0"/>
            </a:endParaRPr>
          </a:p>
        </p:txBody>
      </p:sp>
      <p:pic>
        <p:nvPicPr>
          <p:cNvPr id="6" name="Picture Placeholder 5" descr="A blue and white background with text&#10;&#10;Description automatically generated">
            <a:extLst>
              <a:ext uri="{FF2B5EF4-FFF2-40B4-BE49-F238E27FC236}">
                <a16:creationId xmlns:a16="http://schemas.microsoft.com/office/drawing/2014/main" id="{A4D5821A-6E4A-BC60-5BCE-3257A0205289}"/>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t="7737" b="7737"/>
          <a:stretch>
            <a:fillRect/>
          </a:stretch>
        </p:blipFill>
        <p:spPr>
          <a:xfrm>
            <a:off x="5550553" y="1360967"/>
            <a:ext cx="6302780" cy="4322967"/>
          </a:xfrm>
          <a:prstGeom prst="rect">
            <a:avLst/>
          </a:prstGeom>
        </p:spPr>
      </p:pic>
      <p:sp>
        <p:nvSpPr>
          <p:cNvPr id="29" name="Isosceles Triangle 28">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35052199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0F861-1BCF-8598-7AF0-3A0E932A47F7}"/>
              </a:ext>
            </a:extLst>
          </p:cNvPr>
          <p:cNvSpPr>
            <a:spLocks noGrp="1"/>
          </p:cNvSpPr>
          <p:nvPr>
            <p:ph type="title"/>
          </p:nvPr>
        </p:nvSpPr>
        <p:spPr>
          <a:xfrm>
            <a:off x="677334" y="0"/>
            <a:ext cx="8596668" cy="712381"/>
          </a:xfrm>
        </p:spPr>
        <p:txBody>
          <a:bodyPr>
            <a:normAutofit fontScale="90000"/>
          </a:bodyPr>
          <a:lstStyle/>
          <a:p>
            <a:r>
              <a:rPr lang="en-US" dirty="0"/>
              <a:t>Facilitating Positive Employee Relationships </a:t>
            </a:r>
            <a:endParaRPr lang="en-GB" dirty="0"/>
          </a:p>
        </p:txBody>
      </p:sp>
      <p:graphicFrame>
        <p:nvGraphicFramePr>
          <p:cNvPr id="8" name="Content Placeholder 2">
            <a:extLst>
              <a:ext uri="{FF2B5EF4-FFF2-40B4-BE49-F238E27FC236}">
                <a16:creationId xmlns:a16="http://schemas.microsoft.com/office/drawing/2014/main" id="{0C2F4AAB-D208-51A7-1AC7-658B47A55B07}"/>
              </a:ext>
            </a:extLst>
          </p:cNvPr>
          <p:cNvGraphicFramePr>
            <a:graphicFrameLocks noGrp="1"/>
          </p:cNvGraphicFramePr>
          <p:nvPr>
            <p:ph sz="half" idx="1"/>
          </p:nvPr>
        </p:nvGraphicFramePr>
        <p:xfrm>
          <a:off x="677334" y="1010093"/>
          <a:ext cx="4184035" cy="53694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ontent Placeholder 3">
            <a:extLst>
              <a:ext uri="{FF2B5EF4-FFF2-40B4-BE49-F238E27FC236}">
                <a16:creationId xmlns:a16="http://schemas.microsoft.com/office/drawing/2014/main" id="{A20B2732-059B-D415-38DE-14E6591771F7}"/>
              </a:ext>
            </a:extLst>
          </p:cNvPr>
          <p:cNvSpPr>
            <a:spLocks noGrp="1"/>
          </p:cNvSpPr>
          <p:nvPr>
            <p:ph sz="half" idx="2"/>
          </p:nvPr>
        </p:nvSpPr>
        <p:spPr>
          <a:xfrm>
            <a:off x="5089970" y="808075"/>
            <a:ext cx="4184034" cy="5975498"/>
          </a:xfrm>
        </p:spPr>
        <p:txBody>
          <a:bodyPr>
            <a:noAutofit/>
          </a:bodyPr>
          <a:lstStyle/>
          <a:p>
            <a:pPr>
              <a:lnSpc>
                <a:spcPct val="150000"/>
              </a:lnSpc>
            </a:pPr>
            <a:r>
              <a:rPr lang="en-US" sz="1400" dirty="0">
                <a:solidFill>
                  <a:schemeClr val="tx1"/>
                </a:solidFill>
                <a:latin typeface="Arial" panose="020B0604020202020204" pitchFamily="34" charset="0"/>
                <a:cs typeface="Arial" panose="020B0604020202020204" pitchFamily="34" charset="0"/>
              </a:rPr>
              <a:t>Effective HR management in employee relations is a critical factor in cultivating a harmonious work environment, boosting productivity, and driving organizational success. By concentrating on key areas such as policy development, recruitment, communication, conflict resolution, training, and performance management, HR departments can foster a positive and engaging workplace culture. This comprehensive approach ensures that employees feel valued, supported, and motivated, ultimately benefiting both the employees and the organization as a whole. Through proactive and strategic HR practices, companies can achieve sustained growth and create a thriving workplace where everyone can succeed</a:t>
            </a:r>
            <a:r>
              <a:rPr lang="en-US" sz="1400" dirty="0">
                <a:latin typeface="Arial" panose="020B0604020202020204" pitchFamily="34" charset="0"/>
                <a:ea typeface="Aptos" panose="020B0004020202020204" pitchFamily="34" charset="0"/>
                <a:cs typeface="Arial" panose="020B0604020202020204" pitchFamily="34" charset="0"/>
              </a:rPr>
              <a:t> (Sakthivel, 2023)</a:t>
            </a:r>
            <a:r>
              <a:rPr lang="en-US" sz="1400" dirty="0">
                <a:solidFill>
                  <a:schemeClr val="tx1"/>
                </a:solidFill>
                <a:latin typeface="Arial" panose="020B0604020202020204" pitchFamily="34" charset="0"/>
                <a:cs typeface="Arial" panose="020B0604020202020204" pitchFamily="34" charset="0"/>
              </a:rPr>
              <a:t>.</a:t>
            </a:r>
            <a:endParaRPr lang="en-GB" sz="14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827791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91228-52D7-2AAF-57B1-F42EFEC16BF2}"/>
              </a:ext>
            </a:extLst>
          </p:cNvPr>
          <p:cNvSpPr>
            <a:spLocks noGrp="1"/>
          </p:cNvSpPr>
          <p:nvPr>
            <p:ph type="title"/>
          </p:nvPr>
        </p:nvSpPr>
        <p:spPr>
          <a:xfrm>
            <a:off x="5536734" y="74428"/>
            <a:ext cx="3737268" cy="1435395"/>
          </a:xfrm>
        </p:spPr>
        <p:txBody>
          <a:bodyPr>
            <a:normAutofit/>
          </a:bodyPr>
          <a:lstStyle/>
          <a:p>
            <a:r>
              <a:rPr lang="en-GB" dirty="0"/>
              <a:t>Types of Relationships</a:t>
            </a:r>
          </a:p>
        </p:txBody>
      </p:sp>
      <p:sp>
        <p:nvSpPr>
          <p:cNvPr id="3" name="Content Placeholder 2">
            <a:extLst>
              <a:ext uri="{FF2B5EF4-FFF2-40B4-BE49-F238E27FC236}">
                <a16:creationId xmlns:a16="http://schemas.microsoft.com/office/drawing/2014/main" id="{C9352B3E-CEA1-CD13-28C3-9151608C34CC}"/>
              </a:ext>
            </a:extLst>
          </p:cNvPr>
          <p:cNvSpPr>
            <a:spLocks noGrp="1"/>
          </p:cNvSpPr>
          <p:nvPr>
            <p:ph idx="1"/>
          </p:nvPr>
        </p:nvSpPr>
        <p:spPr>
          <a:xfrm>
            <a:off x="5295014" y="1382232"/>
            <a:ext cx="4827181" cy="4944140"/>
          </a:xfrm>
        </p:spPr>
        <p:txBody>
          <a:bodyPr>
            <a:normAutofit/>
          </a:bodyPr>
          <a:lstStyle/>
          <a:p>
            <a:pPr>
              <a:lnSpc>
                <a:spcPct val="150000"/>
              </a:lnSpc>
            </a:pPr>
            <a:r>
              <a:rPr lang="en-US" sz="1100" b="1" dirty="0">
                <a:latin typeface="Arial" panose="020B0604020202020204" pitchFamily="34" charset="0"/>
                <a:cs typeface="Arial" panose="020B0604020202020204" pitchFamily="34" charset="0"/>
              </a:rPr>
              <a:t>Employer-Employee</a:t>
            </a:r>
          </a:p>
          <a:p>
            <a:pPr marL="0" indent="0">
              <a:lnSpc>
                <a:spcPct val="150000"/>
              </a:lnSpc>
              <a:buNone/>
            </a:pPr>
            <a:r>
              <a:rPr lang="en-US" sz="1100" b="1" dirty="0">
                <a:latin typeface="Arial" panose="020B0604020202020204" pitchFamily="34" charset="0"/>
                <a:cs typeface="Arial" panose="020B0604020202020204" pitchFamily="34" charset="0"/>
              </a:rPr>
              <a:t>Trust and Mutual Respect</a:t>
            </a:r>
            <a:r>
              <a:rPr lang="en-US" sz="1100" dirty="0">
                <a:latin typeface="Arial" panose="020B0604020202020204" pitchFamily="34" charset="0"/>
                <a:cs typeface="Arial" panose="020B0604020202020204" pitchFamily="34" charset="0"/>
              </a:rPr>
              <a:t>: The foundation of a productive workplace where both parties understand and value each other's roles and contributions. This relationship is built on open communication, fair treatment, and shared goals (Stewart, 2004).</a:t>
            </a:r>
          </a:p>
          <a:p>
            <a:pPr>
              <a:lnSpc>
                <a:spcPct val="150000"/>
              </a:lnSpc>
            </a:pPr>
            <a:r>
              <a:rPr lang="en-US" sz="1100" b="1" dirty="0">
                <a:latin typeface="Arial" panose="020B0604020202020204" pitchFamily="34" charset="0"/>
                <a:cs typeface="Arial" panose="020B0604020202020204" pitchFamily="34" charset="0"/>
              </a:rPr>
              <a:t>Peer-to-Peer</a:t>
            </a:r>
          </a:p>
          <a:p>
            <a:pPr marL="0" indent="0">
              <a:lnSpc>
                <a:spcPct val="150000"/>
              </a:lnSpc>
              <a:buNone/>
            </a:pPr>
            <a:r>
              <a:rPr lang="en-US" sz="1100" b="1" dirty="0">
                <a:latin typeface="Arial" panose="020B0604020202020204" pitchFamily="34" charset="0"/>
                <a:cs typeface="Arial" panose="020B0604020202020204" pitchFamily="34" charset="0"/>
              </a:rPr>
              <a:t>Collaboration and Teamwork</a:t>
            </a:r>
            <a:r>
              <a:rPr lang="en-US" sz="1100" dirty="0">
                <a:latin typeface="Arial" panose="020B0604020202020204" pitchFamily="34" charset="0"/>
                <a:cs typeface="Arial" panose="020B0604020202020204" pitchFamily="34" charset="0"/>
              </a:rPr>
              <a:t>: Essential for achieving common objectives and fostering a supportive work environment. Strong peer relationships encourage knowledge sharing, innovation, and collective problem-solving (Hara, 2008).</a:t>
            </a:r>
          </a:p>
          <a:p>
            <a:pPr>
              <a:lnSpc>
                <a:spcPct val="150000"/>
              </a:lnSpc>
              <a:buFont typeface="Wingdings" panose="05000000000000000000" pitchFamily="2" charset="2"/>
              <a:buChar char="Ø"/>
            </a:pPr>
            <a:r>
              <a:rPr lang="en-US" sz="1100" b="1" dirty="0">
                <a:latin typeface="Arial" panose="020B0604020202020204" pitchFamily="34" charset="0"/>
                <a:cs typeface="Arial" panose="020B0604020202020204" pitchFamily="34" charset="0"/>
              </a:rPr>
              <a:t>Manager-Subordinate</a:t>
            </a:r>
          </a:p>
          <a:p>
            <a:pPr marL="0" indent="0">
              <a:lnSpc>
                <a:spcPct val="150000"/>
              </a:lnSpc>
              <a:buNone/>
            </a:pPr>
            <a:r>
              <a:rPr lang="en-US" sz="1100" b="1" dirty="0">
                <a:latin typeface="Arial" panose="020B0604020202020204" pitchFamily="34" charset="0"/>
                <a:cs typeface="Arial" panose="020B0604020202020204" pitchFamily="34" charset="0"/>
              </a:rPr>
              <a:t>Guidance and Support</a:t>
            </a:r>
            <a:r>
              <a:rPr lang="en-US" sz="1100" dirty="0">
                <a:latin typeface="Arial" panose="020B0604020202020204" pitchFamily="34" charset="0"/>
                <a:cs typeface="Arial" panose="020B0604020202020204" pitchFamily="34" charset="0"/>
              </a:rPr>
              <a:t>: Managers provide direction, feedback, and resources to help subordinates succeed in their roles. This relationship is characterized by mentorship, professional development, and performance management to ensure individual and team growth.</a:t>
            </a:r>
          </a:p>
          <a:p>
            <a:pPr>
              <a:lnSpc>
                <a:spcPct val="90000"/>
              </a:lnSpc>
            </a:pPr>
            <a:endParaRPr lang="en-GB" sz="1100" dirty="0"/>
          </a:p>
        </p:txBody>
      </p:sp>
      <p:pic>
        <p:nvPicPr>
          <p:cNvPr id="5" name="Picture 4" descr="Hands-on top of each other">
            <a:extLst>
              <a:ext uri="{FF2B5EF4-FFF2-40B4-BE49-F238E27FC236}">
                <a16:creationId xmlns:a16="http://schemas.microsoft.com/office/drawing/2014/main" id="{1296967F-A700-E9F9-381E-AFD06F186BF8}"/>
              </a:ext>
            </a:extLst>
          </p:cNvPr>
          <p:cNvPicPr>
            <a:picLocks noChangeAspect="1"/>
          </p:cNvPicPr>
          <p:nvPr/>
        </p:nvPicPr>
        <p:blipFill rotWithShape="1">
          <a:blip r:embed="rId2"/>
          <a:srcRect l="54141" r="11442" b="1"/>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6409641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2EE76-1AFA-3917-BD52-AF8E81C4DDB2}"/>
              </a:ext>
            </a:extLst>
          </p:cNvPr>
          <p:cNvSpPr>
            <a:spLocks noGrp="1"/>
          </p:cNvSpPr>
          <p:nvPr>
            <p:ph type="title"/>
          </p:nvPr>
        </p:nvSpPr>
        <p:spPr>
          <a:xfrm>
            <a:off x="677334" y="74428"/>
            <a:ext cx="8596668" cy="659219"/>
          </a:xfrm>
        </p:spPr>
        <p:txBody>
          <a:bodyPr anchor="t">
            <a:normAutofit/>
          </a:bodyPr>
          <a:lstStyle/>
          <a:p>
            <a:r>
              <a:rPr lang="en-GB" dirty="0"/>
              <a:t>Influencing Factors in Relationships</a:t>
            </a:r>
          </a:p>
        </p:txBody>
      </p:sp>
      <p:sp>
        <p:nvSpPr>
          <p:cNvPr id="13" name="Content Placeholder 2">
            <a:extLst>
              <a:ext uri="{FF2B5EF4-FFF2-40B4-BE49-F238E27FC236}">
                <a16:creationId xmlns:a16="http://schemas.microsoft.com/office/drawing/2014/main" id="{5AF9DB53-7BAA-A5FA-F118-6523B4E2BCB4}"/>
              </a:ext>
            </a:extLst>
          </p:cNvPr>
          <p:cNvSpPr>
            <a:spLocks noGrp="1"/>
          </p:cNvSpPr>
          <p:nvPr>
            <p:ph idx="1"/>
          </p:nvPr>
        </p:nvSpPr>
        <p:spPr>
          <a:xfrm>
            <a:off x="372140" y="871870"/>
            <a:ext cx="6039293" cy="5826642"/>
          </a:xfrm>
        </p:spPr>
        <p:txBody>
          <a:bodyPr>
            <a:normAutofit/>
          </a:bodyPr>
          <a:lstStyle/>
          <a:p>
            <a:pPr>
              <a:lnSpc>
                <a:spcPct val="90000"/>
              </a:lnSpc>
            </a:pPr>
            <a:r>
              <a:rPr lang="en-US" sz="1100" b="1" dirty="0">
                <a:latin typeface="Arial" panose="020B0604020202020204" pitchFamily="34" charset="0"/>
                <a:cs typeface="Arial" panose="020B0604020202020204" pitchFamily="34" charset="0"/>
              </a:rPr>
              <a:t>Trust</a:t>
            </a:r>
          </a:p>
          <a:p>
            <a:pPr marL="0" indent="0">
              <a:lnSpc>
                <a:spcPct val="90000"/>
              </a:lnSpc>
              <a:buNone/>
            </a:pPr>
            <a:r>
              <a:rPr lang="en-US" sz="1100" dirty="0">
                <a:latin typeface="Arial" panose="020B0604020202020204" pitchFamily="34" charset="0"/>
                <a:cs typeface="Arial" panose="020B0604020202020204" pitchFamily="34" charset="0"/>
              </a:rPr>
              <a:t>Trust is the foundation of all effective workplace relationships. It enables open communication, fosters a sense of security, and ensures that employees feel confident in their roles and in their colleagues. When trust is present, teams are more likely to collaborate effectively and take calculated risks, leading to innovation and growth (</a:t>
            </a:r>
            <a:r>
              <a:rPr lang="en-US" sz="1100" dirty="0" err="1">
                <a:latin typeface="Arial" panose="020B0604020202020204" pitchFamily="34" charset="0"/>
                <a:cs typeface="Arial" panose="020B0604020202020204" pitchFamily="34" charset="0"/>
              </a:rPr>
              <a:t>Ryba</a:t>
            </a:r>
            <a:r>
              <a:rPr lang="en-US" sz="1100" dirty="0">
                <a:latin typeface="Arial" panose="020B0604020202020204" pitchFamily="34" charset="0"/>
                <a:cs typeface="Arial" panose="020B0604020202020204" pitchFamily="34" charset="0"/>
              </a:rPr>
              <a:t>, 2019).</a:t>
            </a:r>
          </a:p>
          <a:p>
            <a:pPr>
              <a:lnSpc>
                <a:spcPct val="90000"/>
              </a:lnSpc>
            </a:pPr>
            <a:r>
              <a:rPr lang="en-US" sz="1100" b="1" dirty="0">
                <a:latin typeface="Arial" panose="020B0604020202020204" pitchFamily="34" charset="0"/>
                <a:cs typeface="Arial" panose="020B0604020202020204" pitchFamily="34" charset="0"/>
              </a:rPr>
              <a:t>Communication</a:t>
            </a:r>
          </a:p>
          <a:p>
            <a:pPr marL="0" indent="0">
              <a:lnSpc>
                <a:spcPct val="90000"/>
              </a:lnSpc>
              <a:buNone/>
            </a:pPr>
            <a:r>
              <a:rPr lang="en-US" sz="1100" dirty="0">
                <a:latin typeface="Arial" panose="020B0604020202020204" pitchFamily="34" charset="0"/>
                <a:cs typeface="Arial" panose="020B0604020202020204" pitchFamily="34" charset="0"/>
              </a:rPr>
              <a:t>Effective communication is crucial for ensuring that information is shared accurately and efficiently. It prevents misunderstandings, aligns goals, and fosters a culture of transparency and openness. Good communication practices encourage active listening and feedback, which are essential for continuous improvement and conflict resolution (</a:t>
            </a:r>
            <a:r>
              <a:rPr lang="en-US" sz="1100" dirty="0" err="1">
                <a:latin typeface="Arial" panose="020B0604020202020204" pitchFamily="34" charset="0"/>
                <a:cs typeface="Arial" panose="020B0604020202020204" pitchFamily="34" charset="0"/>
              </a:rPr>
              <a:t>Ryba</a:t>
            </a:r>
            <a:r>
              <a:rPr lang="en-US" sz="1100" dirty="0">
                <a:latin typeface="Arial" panose="020B0604020202020204" pitchFamily="34" charset="0"/>
                <a:cs typeface="Arial" panose="020B0604020202020204" pitchFamily="34" charset="0"/>
              </a:rPr>
              <a:t>, 2019).</a:t>
            </a:r>
          </a:p>
          <a:p>
            <a:pPr>
              <a:lnSpc>
                <a:spcPct val="90000"/>
              </a:lnSpc>
            </a:pPr>
            <a:r>
              <a:rPr lang="en-US" sz="1100" b="1" dirty="0">
                <a:latin typeface="Arial" panose="020B0604020202020204" pitchFamily="34" charset="0"/>
                <a:cs typeface="Arial" panose="020B0604020202020204" pitchFamily="34" charset="0"/>
              </a:rPr>
              <a:t>Collaboration</a:t>
            </a:r>
          </a:p>
          <a:p>
            <a:pPr marL="0" indent="0">
              <a:lnSpc>
                <a:spcPct val="90000"/>
              </a:lnSpc>
              <a:buNone/>
            </a:pPr>
            <a:r>
              <a:rPr lang="en-US" sz="1100" dirty="0">
                <a:latin typeface="Arial" panose="020B0604020202020204" pitchFamily="34" charset="0"/>
                <a:cs typeface="Arial" panose="020B0604020202020204" pitchFamily="34" charset="0"/>
              </a:rPr>
              <a:t>Collaboration harnesses the collective skills and expertise of a team, leading to more innovative solutions and efficient problem-solving. It builds a sense of community and shared purpose, enhancing job satisfaction and productivity. Successful collaboration relies on mutual respect and the willingness to support one another (</a:t>
            </a:r>
            <a:r>
              <a:rPr lang="en-US" sz="1100" dirty="0" err="1">
                <a:latin typeface="Arial" panose="020B0604020202020204" pitchFamily="34" charset="0"/>
                <a:cs typeface="Arial" panose="020B0604020202020204" pitchFamily="34" charset="0"/>
              </a:rPr>
              <a:t>Ryba</a:t>
            </a:r>
            <a:r>
              <a:rPr lang="en-US" sz="1100" dirty="0">
                <a:latin typeface="Arial" panose="020B0604020202020204" pitchFamily="34" charset="0"/>
                <a:cs typeface="Arial" panose="020B0604020202020204" pitchFamily="34" charset="0"/>
              </a:rPr>
              <a:t>, 2019).</a:t>
            </a:r>
          </a:p>
          <a:p>
            <a:pPr>
              <a:lnSpc>
                <a:spcPct val="90000"/>
              </a:lnSpc>
            </a:pPr>
            <a:r>
              <a:rPr lang="en-US" sz="1100" b="1" dirty="0">
                <a:latin typeface="Arial" panose="020B0604020202020204" pitchFamily="34" charset="0"/>
                <a:cs typeface="Arial" panose="020B0604020202020204" pitchFamily="34" charset="0"/>
              </a:rPr>
              <a:t>Diversity and Inclusion</a:t>
            </a:r>
          </a:p>
          <a:p>
            <a:pPr marL="0" indent="0">
              <a:lnSpc>
                <a:spcPct val="90000"/>
              </a:lnSpc>
              <a:buNone/>
            </a:pPr>
            <a:r>
              <a:rPr lang="en-US" sz="1100" dirty="0">
                <a:latin typeface="Arial" panose="020B0604020202020204" pitchFamily="34" charset="0"/>
                <a:cs typeface="Arial" panose="020B0604020202020204" pitchFamily="34" charset="0"/>
              </a:rPr>
              <a:t>Diversity and inclusion bring a variety of perspectives, experiences, and ideas to the workplace, fostering creativity and driving better decision-making. An inclusive environment ensures that all employees feel valued and respected, which boosts morale and reduces turnover. It also enhances the organization's ability to attract and retain top talent from diverse backgrounds (</a:t>
            </a:r>
            <a:r>
              <a:rPr lang="en-US" sz="1100" dirty="0" err="1">
                <a:latin typeface="Arial" panose="020B0604020202020204" pitchFamily="34" charset="0"/>
                <a:cs typeface="Arial" panose="020B0604020202020204" pitchFamily="34" charset="0"/>
              </a:rPr>
              <a:t>Ryba</a:t>
            </a:r>
            <a:r>
              <a:rPr lang="en-US" sz="1100" dirty="0">
                <a:latin typeface="Arial" panose="020B0604020202020204" pitchFamily="34" charset="0"/>
                <a:cs typeface="Arial" panose="020B0604020202020204" pitchFamily="34" charset="0"/>
              </a:rPr>
              <a:t>, 2019).</a:t>
            </a:r>
          </a:p>
          <a:p>
            <a:pPr>
              <a:lnSpc>
                <a:spcPct val="90000"/>
              </a:lnSpc>
            </a:pPr>
            <a:r>
              <a:rPr lang="en-US" sz="1100" b="1" dirty="0">
                <a:latin typeface="Arial" panose="020B0604020202020204" pitchFamily="34" charset="0"/>
                <a:cs typeface="Arial" panose="020B0604020202020204" pitchFamily="34" charset="0"/>
              </a:rPr>
              <a:t>Respect</a:t>
            </a:r>
          </a:p>
          <a:p>
            <a:pPr marL="0" indent="0">
              <a:lnSpc>
                <a:spcPct val="90000"/>
              </a:lnSpc>
              <a:buNone/>
            </a:pPr>
            <a:r>
              <a:rPr lang="en-US" sz="1100" dirty="0">
                <a:latin typeface="Arial" panose="020B0604020202020204" pitchFamily="34" charset="0"/>
                <a:cs typeface="Arial" panose="020B0604020202020204" pitchFamily="34" charset="0"/>
              </a:rPr>
              <a:t>Respect is essential for maintaining a positive and professional work environment. It involves acknowledging the contributions and rights of others, which fosters mutual trust and cooperation. A respectful workplace reduces conflicts and promotes a culture of fairness and equity, enhancing overall organizational harmony (</a:t>
            </a:r>
            <a:r>
              <a:rPr lang="en-US" sz="1100" dirty="0" err="1">
                <a:latin typeface="Arial" panose="020B0604020202020204" pitchFamily="34" charset="0"/>
                <a:cs typeface="Arial" panose="020B0604020202020204" pitchFamily="34" charset="0"/>
              </a:rPr>
              <a:t>Ryba</a:t>
            </a:r>
            <a:r>
              <a:rPr lang="en-US" sz="1100" dirty="0">
                <a:latin typeface="Arial" panose="020B0604020202020204" pitchFamily="34" charset="0"/>
                <a:cs typeface="Arial" panose="020B0604020202020204" pitchFamily="34" charset="0"/>
              </a:rPr>
              <a:t>, 2019).</a:t>
            </a:r>
          </a:p>
          <a:p>
            <a:pPr>
              <a:lnSpc>
                <a:spcPct val="90000"/>
              </a:lnSpc>
            </a:pPr>
            <a:endParaRPr lang="en-GB" sz="700" dirty="0"/>
          </a:p>
        </p:txBody>
      </p:sp>
      <p:pic>
        <p:nvPicPr>
          <p:cNvPr id="11" name="Graphic 10" descr="Connections">
            <a:extLst>
              <a:ext uri="{FF2B5EF4-FFF2-40B4-BE49-F238E27FC236}">
                <a16:creationId xmlns:a16="http://schemas.microsoft.com/office/drawing/2014/main" id="{FA409C7C-0F94-6640-A064-81B0F1F4E9F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87417" y="2159000"/>
            <a:ext cx="3145536" cy="3145536"/>
          </a:xfrm>
          <a:prstGeom prst="rect">
            <a:avLst/>
          </a:prstGeom>
        </p:spPr>
      </p:pic>
    </p:spTree>
    <p:extLst>
      <p:ext uri="{BB962C8B-B14F-4D97-AF65-F5344CB8AC3E}">
        <p14:creationId xmlns:p14="http://schemas.microsoft.com/office/powerpoint/2010/main" val="20501163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1" name="Group 40">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2" name="Straight Connector 11">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2"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Isosceles Triangle 43">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5"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6"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7"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8" name="Isosceles Triangle 47">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9" name="Isosceles Triangle 48">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50" name="Rectangle 49">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2" name="Isosceles Triangle 51">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017FCAE1-C423-A2FA-223A-16BC3EF28E91}"/>
              </a:ext>
            </a:extLst>
          </p:cNvPr>
          <p:cNvSpPr>
            <a:spLocks noGrp="1"/>
          </p:cNvSpPr>
          <p:nvPr>
            <p:ph type="title"/>
          </p:nvPr>
        </p:nvSpPr>
        <p:spPr>
          <a:xfrm>
            <a:off x="673754" y="106327"/>
            <a:ext cx="5514395" cy="574158"/>
          </a:xfrm>
        </p:spPr>
        <p:txBody>
          <a:bodyPr vert="horz" lIns="91440" tIns="45720" rIns="91440" bIns="45720" rtlCol="0" anchor="ctr">
            <a:normAutofit fontScale="90000"/>
          </a:bodyPr>
          <a:lstStyle/>
          <a:p>
            <a:r>
              <a:rPr lang="en-US" sz="3600" dirty="0">
                <a:solidFill>
                  <a:schemeClr val="bg1"/>
                </a:solidFill>
              </a:rPr>
              <a:t>     Practical Examples</a:t>
            </a:r>
          </a:p>
        </p:txBody>
      </p:sp>
      <p:sp>
        <p:nvSpPr>
          <p:cNvPr id="4" name="Text Placeholder 3">
            <a:extLst>
              <a:ext uri="{FF2B5EF4-FFF2-40B4-BE49-F238E27FC236}">
                <a16:creationId xmlns:a16="http://schemas.microsoft.com/office/drawing/2014/main" id="{54205D84-0A60-379E-D033-19BFF8AE7E6A}"/>
              </a:ext>
            </a:extLst>
          </p:cNvPr>
          <p:cNvSpPr>
            <a:spLocks noGrp="1"/>
          </p:cNvSpPr>
          <p:nvPr>
            <p:ph type="body" sz="half" idx="2"/>
          </p:nvPr>
        </p:nvSpPr>
        <p:spPr>
          <a:xfrm>
            <a:off x="673754" y="680485"/>
            <a:ext cx="4139396" cy="5794743"/>
          </a:xfrm>
        </p:spPr>
        <p:txBody>
          <a:bodyPr vert="horz" lIns="91440" tIns="45720" rIns="91440" bIns="45720" rtlCol="0">
            <a:normAutofit/>
          </a:bodyPr>
          <a:lstStyle/>
          <a:p>
            <a:pPr>
              <a:lnSpc>
                <a:spcPct val="150000"/>
              </a:lnSpc>
              <a:buFont typeface="Wingdings 3" charset="2"/>
              <a:buChar char=""/>
            </a:pPr>
            <a:r>
              <a:rPr lang="en-US" dirty="0">
                <a:solidFill>
                  <a:schemeClr val="bg1"/>
                </a:solidFill>
                <a:latin typeface="Arial" panose="020B0604020202020204" pitchFamily="34" charset="0"/>
                <a:cs typeface="Arial" panose="020B0604020202020204" pitchFamily="34" charset="0"/>
              </a:rPr>
              <a:t>Mentorship programs offer significant benefits to mentees, mentors, and the organization as a whole. They enhance career development, build confidence, and foster personal growth for mentees, while mentors gain leadership skills, personal satisfaction, and fresh perspectives. For organizations, mentorship programs improve retention rates, enhance performance, support succession planning, and contribute to a positive workplace culture. By investing in mentorship, companies can create a more engaged, innovative, and cohesive workforce (Dennison, 2023.</a:t>
            </a:r>
          </a:p>
          <a:p>
            <a:pPr>
              <a:lnSpc>
                <a:spcPct val="150000"/>
              </a:lnSpc>
              <a:buFont typeface="Wingdings 3" charset="2"/>
              <a:buChar char=""/>
            </a:pPr>
            <a:r>
              <a:rPr lang="en-US" dirty="0">
                <a:solidFill>
                  <a:schemeClr val="bg1"/>
                </a:solidFill>
                <a:latin typeface="Arial" panose="020B0604020202020204" pitchFamily="34" charset="0"/>
                <a:cs typeface="Arial" panose="020B0604020202020204" pitchFamily="34" charset="0"/>
              </a:rPr>
              <a:t>Team-Building Activities,</a:t>
            </a:r>
          </a:p>
          <a:p>
            <a:pPr>
              <a:lnSpc>
                <a:spcPct val="150000"/>
              </a:lnSpc>
              <a:buFont typeface="Wingdings 3" charset="2"/>
              <a:buChar char=""/>
            </a:pPr>
            <a:r>
              <a:rPr lang="en-US" dirty="0">
                <a:solidFill>
                  <a:schemeClr val="bg1"/>
                </a:solidFill>
                <a:latin typeface="Arial" panose="020B0604020202020204" pitchFamily="34" charset="0"/>
                <a:cs typeface="Arial" panose="020B0604020202020204" pitchFamily="34" charset="0"/>
              </a:rPr>
              <a:t>Open-Door Policy.</a:t>
            </a:r>
          </a:p>
        </p:txBody>
      </p:sp>
      <p:pic>
        <p:nvPicPr>
          <p:cNvPr id="6" name="Content Placeholder 5" descr="A diagram of a mentorship program&#10;&#10;Description automatically generated">
            <a:extLst>
              <a:ext uri="{FF2B5EF4-FFF2-40B4-BE49-F238E27FC236}">
                <a16:creationId xmlns:a16="http://schemas.microsoft.com/office/drawing/2014/main" id="{F38F1EFB-5DFA-99D0-979D-3CCB8514674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692415" y="1201479"/>
            <a:ext cx="6315581" cy="4199861"/>
          </a:xfrm>
          <a:prstGeom prst="rect">
            <a:avLst/>
          </a:prstGeom>
        </p:spPr>
      </p:pic>
      <p:sp>
        <p:nvSpPr>
          <p:cNvPr id="53" name="Isosceles Triangle 5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34407190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2" name="Straight Connector 11">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6" name="Content Placeholder 5" descr="A person and person holding a sign&#10;&#10;Description automatically generated">
            <a:extLst>
              <a:ext uri="{FF2B5EF4-FFF2-40B4-BE49-F238E27FC236}">
                <a16:creationId xmlns:a16="http://schemas.microsoft.com/office/drawing/2014/main" id="{9B2F2023-ED08-37B4-3402-2174FFF7FE76}"/>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2070" r="11977"/>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08685EC0-8CDE-7D8D-66AA-45225BF4729B}"/>
              </a:ext>
            </a:extLst>
          </p:cNvPr>
          <p:cNvSpPr>
            <a:spLocks noGrp="1"/>
          </p:cNvSpPr>
          <p:nvPr>
            <p:ph type="title"/>
          </p:nvPr>
        </p:nvSpPr>
        <p:spPr>
          <a:xfrm>
            <a:off x="677333" y="609600"/>
            <a:ext cx="3851123" cy="1320800"/>
          </a:xfrm>
        </p:spPr>
        <p:txBody>
          <a:bodyPr vert="horz" lIns="91440" tIns="45720" rIns="91440" bIns="45720" rtlCol="0" anchor="t">
            <a:normAutofit/>
          </a:bodyPr>
          <a:lstStyle/>
          <a:p>
            <a:pPr>
              <a:lnSpc>
                <a:spcPct val="90000"/>
              </a:lnSpc>
            </a:pPr>
            <a:r>
              <a:rPr lang="en-US" sz="2800"/>
              <a:t>Positive Practices from Personal Experience</a:t>
            </a:r>
          </a:p>
        </p:txBody>
      </p:sp>
      <p:sp>
        <p:nvSpPr>
          <p:cNvPr id="3" name="Content Placeholder 2">
            <a:extLst>
              <a:ext uri="{FF2B5EF4-FFF2-40B4-BE49-F238E27FC236}">
                <a16:creationId xmlns:a16="http://schemas.microsoft.com/office/drawing/2014/main" id="{3C682586-9299-1A94-B584-FCE049A0ECD6}"/>
              </a:ext>
            </a:extLst>
          </p:cNvPr>
          <p:cNvSpPr>
            <a:spLocks noGrp="1"/>
          </p:cNvSpPr>
          <p:nvPr>
            <p:ph sz="half" idx="1"/>
          </p:nvPr>
        </p:nvSpPr>
        <p:spPr>
          <a:xfrm>
            <a:off x="677334" y="1658679"/>
            <a:ext cx="3851122" cy="4976037"/>
          </a:xfrm>
        </p:spPr>
        <p:txBody>
          <a:bodyPr vert="horz" lIns="91440" tIns="45720" rIns="91440" bIns="45720" rtlCol="0">
            <a:normAutofit/>
          </a:bodyPr>
          <a:lstStyle/>
          <a:p>
            <a:pPr>
              <a:lnSpc>
                <a:spcPct val="90000"/>
              </a:lnSpc>
            </a:pPr>
            <a:r>
              <a:rPr lang="en-US" sz="1300" b="1" i="0" dirty="0">
                <a:effectLst/>
              </a:rPr>
              <a:t>Focus on people over processes</a:t>
            </a:r>
          </a:p>
          <a:p>
            <a:pPr>
              <a:lnSpc>
                <a:spcPct val="90000"/>
              </a:lnSpc>
            </a:pPr>
            <a:r>
              <a:rPr lang="en-US" sz="1300" b="1" i="0" dirty="0">
                <a:effectLst/>
              </a:rPr>
              <a:t>Give and take regular feedback</a:t>
            </a:r>
          </a:p>
          <a:p>
            <a:pPr>
              <a:lnSpc>
                <a:spcPct val="90000"/>
              </a:lnSpc>
            </a:pPr>
            <a:r>
              <a:rPr lang="en-US" sz="1300" b="1" i="0" dirty="0">
                <a:effectLst/>
              </a:rPr>
              <a:t>Include team members in decision making</a:t>
            </a:r>
          </a:p>
          <a:p>
            <a:pPr>
              <a:lnSpc>
                <a:spcPct val="90000"/>
              </a:lnSpc>
            </a:pPr>
            <a:r>
              <a:rPr lang="en-US" sz="1300" b="1" i="0" dirty="0">
                <a:effectLst/>
              </a:rPr>
              <a:t>Offer learning opportunities</a:t>
            </a:r>
          </a:p>
          <a:p>
            <a:pPr>
              <a:lnSpc>
                <a:spcPct val="90000"/>
              </a:lnSpc>
            </a:pPr>
            <a:r>
              <a:rPr lang="en-US" sz="1300" b="1" i="0" dirty="0">
                <a:effectLst/>
              </a:rPr>
              <a:t>Allow remote work options</a:t>
            </a:r>
          </a:p>
          <a:p>
            <a:pPr>
              <a:lnSpc>
                <a:spcPct val="90000"/>
              </a:lnSpc>
            </a:pPr>
            <a:r>
              <a:rPr lang="en-US" sz="1300" b="1" i="0" dirty="0">
                <a:effectLst/>
              </a:rPr>
              <a:t>Be responsive</a:t>
            </a:r>
          </a:p>
          <a:p>
            <a:pPr>
              <a:lnSpc>
                <a:spcPct val="90000"/>
              </a:lnSpc>
            </a:pPr>
            <a:r>
              <a:rPr lang="en-US" sz="1300" b="1" i="0" dirty="0">
                <a:effectLst/>
              </a:rPr>
              <a:t>Show employee appreciation and care</a:t>
            </a:r>
          </a:p>
          <a:p>
            <a:pPr>
              <a:lnSpc>
                <a:spcPct val="90000"/>
              </a:lnSpc>
            </a:pPr>
            <a:r>
              <a:rPr lang="en-US" sz="1300" b="1" i="0" dirty="0">
                <a:effectLst/>
              </a:rPr>
              <a:t>Understand the employee lifecycle</a:t>
            </a:r>
          </a:p>
          <a:p>
            <a:pPr>
              <a:lnSpc>
                <a:spcPct val="90000"/>
              </a:lnSpc>
            </a:pPr>
            <a:r>
              <a:rPr lang="en-US" sz="1300" b="1" i="0" dirty="0">
                <a:effectLst/>
              </a:rPr>
              <a:t>Conduct stay interviews</a:t>
            </a:r>
          </a:p>
          <a:p>
            <a:pPr marL="0" indent="0">
              <a:lnSpc>
                <a:spcPct val="150000"/>
              </a:lnSpc>
              <a:buNone/>
            </a:pPr>
            <a:r>
              <a:rPr lang="en-US" sz="1300" dirty="0"/>
              <a:t>   By prioritizing these positive practices, organizations can create a people-centric culture that not only boosts productivity but also drives long-term success and employee well-being (Dopson, 2022).</a:t>
            </a:r>
          </a:p>
          <a:p>
            <a:pPr>
              <a:lnSpc>
                <a:spcPct val="90000"/>
              </a:lnSpc>
            </a:pPr>
            <a:endParaRPr lang="en-US" sz="1300" dirty="0"/>
          </a:p>
        </p:txBody>
      </p:sp>
      <p:cxnSp>
        <p:nvCxnSpPr>
          <p:cNvPr id="23" name="Straight Connector 22">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7"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9157314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D882BEC-1263-8DE9-E729-EA8B5100E4A6}"/>
              </a:ext>
            </a:extLst>
          </p:cNvPr>
          <p:cNvSpPr>
            <a:spLocks noGrp="1"/>
          </p:cNvSpPr>
          <p:nvPr>
            <p:ph type="title"/>
          </p:nvPr>
        </p:nvSpPr>
        <p:spPr>
          <a:xfrm>
            <a:off x="677334" y="609600"/>
            <a:ext cx="3843375" cy="5175624"/>
          </a:xfrm>
        </p:spPr>
        <p:txBody>
          <a:bodyPr anchor="ctr">
            <a:normAutofit/>
          </a:bodyPr>
          <a:lstStyle/>
          <a:p>
            <a:r>
              <a:rPr lang="en-US" dirty="0">
                <a:solidFill>
                  <a:schemeClr val="tx1">
                    <a:lumMod val="85000"/>
                    <a:lumOff val="15000"/>
                  </a:schemeClr>
                </a:solidFill>
              </a:rPr>
              <a:t>                    Conclusion </a:t>
            </a:r>
            <a:endParaRPr lang="en-GB" dirty="0">
              <a:solidFill>
                <a:schemeClr val="tx1">
                  <a:lumMod val="85000"/>
                  <a:lumOff val="15000"/>
                </a:schemeClr>
              </a:solidFill>
            </a:endParaRPr>
          </a:p>
        </p:txBody>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B37744F8-34DE-134B-C654-A6AFCC5AA2C3}"/>
              </a:ext>
            </a:extLst>
          </p:cNvPr>
          <p:cNvSpPr>
            <a:spLocks noGrp="1"/>
          </p:cNvSpPr>
          <p:nvPr>
            <p:ph idx="1"/>
          </p:nvPr>
        </p:nvSpPr>
        <p:spPr>
          <a:xfrm>
            <a:off x="6116084" y="609601"/>
            <a:ext cx="5511296" cy="5175624"/>
          </a:xfrm>
        </p:spPr>
        <p:txBody>
          <a:bodyPr anchor="ctr">
            <a:normAutofit/>
          </a:bodyPr>
          <a:lstStyle/>
          <a:p>
            <a:pPr>
              <a:buClr>
                <a:schemeClr val="tx1"/>
              </a:buClr>
            </a:pPr>
            <a:r>
              <a:rPr lang="en-US" dirty="0">
                <a:solidFill>
                  <a:srgbClr val="FFFFFF"/>
                </a:solidFill>
              </a:rPr>
              <a:t>HR managers can create a supportive, inclusive, and collaborative work environment. This not only enhances employee satisfaction and retention but also drives organizational success through improved communication, teamwork, and innovation.</a:t>
            </a:r>
          </a:p>
        </p:txBody>
      </p:sp>
    </p:spTree>
    <p:extLst>
      <p:ext uri="{BB962C8B-B14F-4D97-AF65-F5344CB8AC3E}">
        <p14:creationId xmlns:p14="http://schemas.microsoft.com/office/powerpoint/2010/main" val="1929223918"/>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9" name="Picture 38" descr="Calendar on table">
            <a:extLst>
              <a:ext uri="{FF2B5EF4-FFF2-40B4-BE49-F238E27FC236}">
                <a16:creationId xmlns:a16="http://schemas.microsoft.com/office/drawing/2014/main" id="{651DB75C-0F39-BBE1-3C99-238193C326E5}"/>
              </a:ext>
            </a:extLst>
          </p:cNvPr>
          <p:cNvPicPr>
            <a:picLocks noChangeAspect="1"/>
          </p:cNvPicPr>
          <p:nvPr/>
        </p:nvPicPr>
        <p:blipFill rotWithShape="1">
          <a:blip r:embed="rId2"/>
          <a:srcRect r="22891"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64E8A380-4E45-3A37-A7C7-C90F086E8312}"/>
              </a:ext>
            </a:extLst>
          </p:cNvPr>
          <p:cNvSpPr>
            <a:spLocks noGrp="1"/>
          </p:cNvSpPr>
          <p:nvPr>
            <p:ph type="title"/>
          </p:nvPr>
        </p:nvSpPr>
        <p:spPr>
          <a:xfrm>
            <a:off x="677334" y="-8467"/>
            <a:ext cx="3384304" cy="1156783"/>
          </a:xfrm>
        </p:spPr>
        <p:txBody>
          <a:bodyPr>
            <a:normAutofit fontScale="90000"/>
          </a:bodyPr>
          <a:lstStyle/>
          <a:p>
            <a:r>
              <a:rPr lang="en-GB" dirty="0"/>
              <a:t>                    References</a:t>
            </a:r>
          </a:p>
        </p:txBody>
      </p:sp>
      <p:sp>
        <p:nvSpPr>
          <p:cNvPr id="4" name="Rectangle 1">
            <a:extLst>
              <a:ext uri="{FF2B5EF4-FFF2-40B4-BE49-F238E27FC236}">
                <a16:creationId xmlns:a16="http://schemas.microsoft.com/office/drawing/2014/main" id="{6D8C2430-BFE9-B950-D1CE-B0C0608B7165}"/>
              </a:ext>
            </a:extLst>
          </p:cNvPr>
          <p:cNvSpPr>
            <a:spLocks noGrp="1" noChangeArrowheads="1"/>
          </p:cNvSpPr>
          <p:nvPr>
            <p:ph idx="1"/>
          </p:nvPr>
        </p:nvSpPr>
        <p:spPr bwMode="auto">
          <a:xfrm>
            <a:off x="677334" y="1148316"/>
            <a:ext cx="4266806" cy="541197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defTabSz="914400" eaLnBrk="0" fontAlgn="base" hangingPunct="0">
              <a:lnSpc>
                <a:spcPct val="90000"/>
              </a:lnSpc>
              <a:spcBef>
                <a:spcPct val="0"/>
              </a:spcBef>
              <a:spcAft>
                <a:spcPts val="600"/>
              </a:spcAft>
              <a:buClrTx/>
              <a:buSzTx/>
            </a:pPr>
            <a:r>
              <a:rPr kumimoji="0" lang="en-GB" altLang="en-US" sz="11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Cynthia A. </a:t>
            </a:r>
            <a:r>
              <a:rPr kumimoji="0" lang="en-GB" altLang="en-US" sz="1100" b="0" i="0" u="none" strike="noStrike" cap="none" normalizeH="0" baseline="0" dirty="0" err="1">
                <a:ln>
                  <a:noFill/>
                </a:ln>
                <a:effectLst/>
                <a:latin typeface="Arial" panose="020B0604020202020204" pitchFamily="34" charset="0"/>
                <a:ea typeface="Aptos" panose="020B0004020202020204" pitchFamily="34" charset="0"/>
                <a:cs typeface="Arial" panose="020B0604020202020204" pitchFamily="34" charset="0"/>
              </a:rPr>
              <a:t>Lengnick</a:t>
            </a:r>
            <a:r>
              <a:rPr kumimoji="0" lang="en-GB" altLang="en-US" sz="11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-Hall, T. E. B. ,. M. L. L.-H. ,., 2011. Developing a capacity for organizational resilience through strategic human resource management. In: </a:t>
            </a:r>
            <a:r>
              <a:rPr kumimoji="0" lang="en-GB" altLang="en-US" sz="1100" b="0" i="1"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Human Resource Management Review. </a:t>
            </a:r>
            <a:r>
              <a:rPr kumimoji="0" lang="en-GB" altLang="en-US" sz="11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s.l.:</a:t>
            </a:r>
            <a:r>
              <a:rPr kumimoji="0" lang="en-GB" altLang="en-US" sz="1100" b="0" i="0" u="none" strike="noStrike" cap="none" normalizeH="0" baseline="0" dirty="0" err="1">
                <a:ln>
                  <a:noFill/>
                </a:ln>
                <a:effectLst/>
                <a:latin typeface="Arial" panose="020B0604020202020204" pitchFamily="34" charset="0"/>
                <a:ea typeface="Aptos" panose="020B0004020202020204" pitchFamily="34" charset="0"/>
                <a:cs typeface="Arial" panose="020B0604020202020204" pitchFamily="34" charset="0"/>
              </a:rPr>
              <a:t>s.n</a:t>
            </a:r>
            <a:r>
              <a:rPr kumimoji="0" lang="en-GB" altLang="en-US" sz="11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 pp. 243-255.</a:t>
            </a:r>
            <a:endParaRPr kumimoji="0" lang="en-GB" altLang="en-US" sz="1100" b="0" i="0" u="none" strike="noStrike" cap="none" normalizeH="0" baseline="0" dirty="0">
              <a:ln>
                <a:noFill/>
              </a:ln>
              <a:effectLst/>
              <a:latin typeface="Arial" panose="020B0604020202020204" pitchFamily="34" charset="0"/>
              <a:cs typeface="Arial" panose="020B0604020202020204" pitchFamily="34" charset="0"/>
            </a:endParaRPr>
          </a:p>
          <a:p>
            <a:pPr defTabSz="914400" eaLnBrk="0" fontAlgn="base" hangingPunct="0">
              <a:lnSpc>
                <a:spcPct val="90000"/>
              </a:lnSpc>
              <a:spcBef>
                <a:spcPct val="0"/>
              </a:spcBef>
              <a:spcAft>
                <a:spcPts val="600"/>
              </a:spcAft>
              <a:buClrTx/>
              <a:buSzTx/>
            </a:pPr>
            <a:r>
              <a:rPr kumimoji="0" lang="en-GB" altLang="en-US" sz="11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Dennison, K., 2023. </a:t>
            </a:r>
            <a:r>
              <a:rPr kumimoji="0" lang="en-GB" altLang="en-US" sz="1100" b="0" i="1"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The Power Of Mentorship: How Mentors Can Help Employees Grow And Succeed. </a:t>
            </a:r>
            <a:r>
              <a:rPr kumimoji="0" lang="en-GB" altLang="en-US" sz="11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[Online] </a:t>
            </a:r>
            <a:br>
              <a:rPr kumimoji="0" lang="en-GB" altLang="en-US" sz="11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br>
            <a:r>
              <a:rPr kumimoji="0" lang="en-GB" altLang="en-US" sz="11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Available at: </a:t>
            </a:r>
            <a:r>
              <a:rPr kumimoji="0" lang="en-GB" altLang="en-US" sz="1100" b="0" i="0" u="sng"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https://www.forbes.com/sites/karadennison/2023/03/27/the-power-of-mentorship-how-mentors-can-help-employees-grow-and-succeed/</a:t>
            </a:r>
            <a:br>
              <a:rPr kumimoji="0" lang="en-GB" altLang="en-US" sz="11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br>
            <a:r>
              <a:rPr kumimoji="0" lang="en-GB" altLang="en-US" sz="11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[Accessed 27 March 2023].</a:t>
            </a:r>
            <a:endParaRPr kumimoji="0" lang="en-GB" altLang="en-US" sz="1100" b="0" i="0" u="none" strike="noStrike" cap="none" normalizeH="0" baseline="0" dirty="0">
              <a:ln>
                <a:noFill/>
              </a:ln>
              <a:effectLst/>
              <a:latin typeface="Arial" panose="020B0604020202020204" pitchFamily="34" charset="0"/>
              <a:cs typeface="Arial" panose="020B0604020202020204" pitchFamily="34" charset="0"/>
            </a:endParaRPr>
          </a:p>
          <a:p>
            <a:pPr defTabSz="914400" eaLnBrk="0" fontAlgn="base" hangingPunct="0">
              <a:lnSpc>
                <a:spcPct val="90000"/>
              </a:lnSpc>
              <a:spcBef>
                <a:spcPct val="0"/>
              </a:spcBef>
              <a:spcAft>
                <a:spcPts val="600"/>
              </a:spcAft>
              <a:buClrTx/>
              <a:buSzTx/>
            </a:pPr>
            <a:r>
              <a:rPr kumimoji="0" lang="en-GB" altLang="en-US" sz="11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Dopson, E., 2022. </a:t>
            </a:r>
            <a:r>
              <a:rPr kumimoji="0" lang="en-GB" altLang="en-US" sz="1100" b="0" i="1"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9 Ways to Provide a Positive Employee Experience. </a:t>
            </a:r>
            <a:r>
              <a:rPr kumimoji="0" lang="en-GB" altLang="en-US" sz="11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[Online] </a:t>
            </a:r>
            <a:br>
              <a:rPr kumimoji="0" lang="en-GB" altLang="en-US" sz="11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br>
            <a:r>
              <a:rPr kumimoji="0" lang="en-GB" altLang="en-US" sz="11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Available at: </a:t>
            </a:r>
            <a:r>
              <a:rPr kumimoji="0" lang="en-GB" altLang="en-US" sz="1100" b="0" i="0" u="sng"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https://www.workramp.com/blog/positive-employee-experience/</a:t>
            </a:r>
            <a:endParaRPr kumimoji="0" lang="en-GB" altLang="en-US" sz="1100" b="0" i="0" u="none" strike="noStrike" cap="none" normalizeH="0" baseline="0" dirty="0">
              <a:ln>
                <a:noFill/>
              </a:ln>
              <a:effectLst/>
              <a:latin typeface="Arial" panose="020B0604020202020204" pitchFamily="34" charset="0"/>
              <a:cs typeface="Arial" panose="020B0604020202020204" pitchFamily="34" charset="0"/>
            </a:endParaRPr>
          </a:p>
          <a:p>
            <a:pPr defTabSz="914400" eaLnBrk="0" fontAlgn="base" hangingPunct="0">
              <a:lnSpc>
                <a:spcPct val="90000"/>
              </a:lnSpc>
              <a:spcBef>
                <a:spcPct val="0"/>
              </a:spcBef>
              <a:spcAft>
                <a:spcPts val="600"/>
              </a:spcAft>
              <a:buClrTx/>
              <a:buSzTx/>
            </a:pPr>
            <a:r>
              <a:rPr kumimoji="0" lang="en-GB" altLang="en-US" sz="11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Hara, N., 2008. </a:t>
            </a:r>
            <a:r>
              <a:rPr kumimoji="0" lang="en-GB" altLang="en-US" sz="1100" b="0" i="1"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Communities of Practice: Fostering Peer-to-Peer Learning and Informal Knowledge Sharing in the Work Place. </a:t>
            </a:r>
            <a:r>
              <a:rPr kumimoji="0" lang="en-GB" altLang="en-US" sz="1100" b="0" i="0" u="none" strike="noStrike" cap="none" normalizeH="0" baseline="0" dirty="0" err="1">
                <a:ln>
                  <a:noFill/>
                </a:ln>
                <a:effectLst/>
                <a:latin typeface="Arial" panose="020B0604020202020204" pitchFamily="34" charset="0"/>
                <a:ea typeface="Aptos" panose="020B0004020202020204" pitchFamily="34" charset="0"/>
                <a:cs typeface="Arial" panose="020B0604020202020204" pitchFamily="34" charset="0"/>
              </a:rPr>
              <a:t>s.l.:Springer</a:t>
            </a:r>
            <a:r>
              <a:rPr kumimoji="0" lang="en-GB" altLang="en-US" sz="11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 Science &amp; Business Media.</a:t>
            </a:r>
            <a:endParaRPr kumimoji="0" lang="en-GB" altLang="en-US" sz="1100" b="0" i="0" u="none" strike="noStrike" cap="none" normalizeH="0" baseline="0" dirty="0">
              <a:ln>
                <a:noFill/>
              </a:ln>
              <a:effectLst/>
              <a:latin typeface="Arial" panose="020B0604020202020204" pitchFamily="34" charset="0"/>
              <a:cs typeface="Arial" panose="020B0604020202020204" pitchFamily="34" charset="0"/>
            </a:endParaRPr>
          </a:p>
          <a:p>
            <a:pPr defTabSz="914400" eaLnBrk="0" fontAlgn="base" hangingPunct="0">
              <a:lnSpc>
                <a:spcPct val="90000"/>
              </a:lnSpc>
              <a:spcBef>
                <a:spcPct val="0"/>
              </a:spcBef>
              <a:spcAft>
                <a:spcPts val="600"/>
              </a:spcAft>
              <a:buClrTx/>
              <a:buSzTx/>
            </a:pPr>
            <a:r>
              <a:rPr kumimoji="0" lang="en-GB" altLang="en-US" sz="11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Paine, L. S., 1994. Business Law And Ethics. </a:t>
            </a:r>
            <a:r>
              <a:rPr kumimoji="0" lang="en-GB" altLang="en-US" sz="1100" b="0" i="1"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Managing for Organizational Integrity</a:t>
            </a:r>
            <a:r>
              <a:rPr kumimoji="0" lang="en-GB" altLang="en-US" sz="11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 March-April. </a:t>
            </a:r>
            <a:endParaRPr kumimoji="0" lang="en-GB" altLang="en-US" sz="1100" b="0" i="0" u="none" strike="noStrike" cap="none" normalizeH="0" baseline="0" dirty="0">
              <a:ln>
                <a:noFill/>
              </a:ln>
              <a:effectLst/>
              <a:latin typeface="Arial" panose="020B0604020202020204" pitchFamily="34" charset="0"/>
              <a:cs typeface="Arial" panose="020B0604020202020204" pitchFamily="34" charset="0"/>
            </a:endParaRPr>
          </a:p>
          <a:p>
            <a:pPr defTabSz="914400" eaLnBrk="0" fontAlgn="base" hangingPunct="0">
              <a:lnSpc>
                <a:spcPct val="90000"/>
              </a:lnSpc>
              <a:spcBef>
                <a:spcPct val="0"/>
              </a:spcBef>
              <a:spcAft>
                <a:spcPts val="600"/>
              </a:spcAft>
              <a:buClrTx/>
              <a:buSzTx/>
            </a:pPr>
            <a:r>
              <a:rPr kumimoji="0" lang="en-GB" altLang="en-US" sz="1100" b="0" i="0" u="none" strike="noStrike" cap="none" normalizeH="0" baseline="0" dirty="0" err="1">
                <a:ln>
                  <a:noFill/>
                </a:ln>
                <a:effectLst/>
                <a:latin typeface="Arial" panose="020B0604020202020204" pitchFamily="34" charset="0"/>
                <a:ea typeface="Aptos" panose="020B0004020202020204" pitchFamily="34" charset="0"/>
                <a:cs typeface="Arial" panose="020B0604020202020204" pitchFamily="34" charset="0"/>
              </a:rPr>
              <a:t>Ryba</a:t>
            </a:r>
            <a:r>
              <a:rPr kumimoji="0" lang="en-GB" altLang="en-US" sz="11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 K., 2019. 6 Factors That Make or Break Working Relationships. </a:t>
            </a:r>
            <a:r>
              <a:rPr kumimoji="0" lang="en-GB" altLang="en-US" sz="1100" b="0" i="1" u="none" strike="noStrike" cap="none" normalizeH="0" baseline="0" dirty="0" err="1">
                <a:ln>
                  <a:noFill/>
                </a:ln>
                <a:effectLst/>
                <a:latin typeface="Arial" panose="020B0604020202020204" pitchFamily="34" charset="0"/>
                <a:ea typeface="Aptos" panose="020B0004020202020204" pitchFamily="34" charset="0"/>
                <a:cs typeface="Arial" panose="020B0604020202020204" pitchFamily="34" charset="0"/>
              </a:rPr>
              <a:t>quantumworkplace</a:t>
            </a:r>
            <a:r>
              <a:rPr kumimoji="0" lang="en-GB" altLang="en-US" sz="1100" b="0" i="1"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 </a:t>
            </a:r>
            <a:r>
              <a:rPr kumimoji="0" lang="en-GB" altLang="en-US" sz="11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8 July.</a:t>
            </a:r>
            <a:endParaRPr kumimoji="0" lang="en-GB" altLang="en-US" sz="1100" b="0" i="0" u="none" strike="noStrike" cap="none" normalizeH="0" baseline="0" dirty="0">
              <a:ln>
                <a:noFill/>
              </a:ln>
              <a:effectLst/>
              <a:latin typeface="Arial" panose="020B0604020202020204" pitchFamily="34" charset="0"/>
              <a:cs typeface="Arial" panose="020B0604020202020204" pitchFamily="34" charset="0"/>
            </a:endParaRPr>
          </a:p>
          <a:p>
            <a:pPr defTabSz="914400" eaLnBrk="0" fontAlgn="base" hangingPunct="0">
              <a:lnSpc>
                <a:spcPct val="90000"/>
              </a:lnSpc>
              <a:spcBef>
                <a:spcPct val="0"/>
              </a:spcBef>
              <a:spcAft>
                <a:spcPts val="600"/>
              </a:spcAft>
              <a:buClrTx/>
              <a:buSzTx/>
            </a:pPr>
            <a:r>
              <a:rPr kumimoji="0" lang="en-GB" altLang="en-US" sz="11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Sakthivel, E., 2023. The Crucial Role of HR Department in Fostering Positive Employee Relations. 30 may. </a:t>
            </a:r>
            <a:endParaRPr kumimoji="0" lang="en-GB" altLang="en-US" sz="1100" b="0" i="0" u="none" strike="noStrike" cap="none" normalizeH="0" baseline="0" dirty="0">
              <a:ln>
                <a:noFill/>
              </a:ln>
              <a:effectLst/>
              <a:latin typeface="Arial" panose="020B0604020202020204" pitchFamily="34" charset="0"/>
              <a:cs typeface="Arial" panose="020B0604020202020204" pitchFamily="34" charset="0"/>
            </a:endParaRPr>
          </a:p>
          <a:p>
            <a:pPr defTabSz="914400" eaLnBrk="0" fontAlgn="base" hangingPunct="0">
              <a:lnSpc>
                <a:spcPct val="90000"/>
              </a:lnSpc>
              <a:spcBef>
                <a:spcPct val="0"/>
              </a:spcBef>
              <a:spcAft>
                <a:spcPts val="600"/>
              </a:spcAft>
              <a:buClrTx/>
              <a:buSzTx/>
            </a:pPr>
            <a:r>
              <a:rPr kumimoji="0" lang="en-GB" altLang="en-US" sz="11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Stewart, R. B., 2004. </a:t>
            </a:r>
            <a:r>
              <a:rPr kumimoji="0" lang="en-GB" altLang="en-US" sz="1100" b="0" i="1"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Employee perceptions of trust: Rebuilding the employee -employer relationship. </a:t>
            </a:r>
            <a:r>
              <a:rPr kumimoji="0" lang="en-GB" altLang="en-US" sz="11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London:  Regent University ProQuest Dissertations &amp; Theses.</a:t>
            </a:r>
            <a:endParaRPr kumimoji="0" lang="en-GB" altLang="en-US" sz="1100" b="0" i="0" u="none" strike="noStrike" cap="none" normalizeH="0" baseline="0" dirty="0">
              <a:ln>
                <a:noFill/>
              </a:ln>
              <a:effectLst/>
              <a:latin typeface="Arial" panose="020B0604020202020204" pitchFamily="34" charset="0"/>
              <a:cs typeface="Arial" panose="020B0604020202020204" pitchFamily="34" charset="0"/>
            </a:endParaRPr>
          </a:p>
          <a:p>
            <a:pPr defTabSz="914400" eaLnBrk="0" fontAlgn="base" hangingPunct="0">
              <a:lnSpc>
                <a:spcPct val="90000"/>
              </a:lnSpc>
              <a:spcBef>
                <a:spcPct val="0"/>
              </a:spcBef>
              <a:spcAft>
                <a:spcPts val="600"/>
              </a:spcAft>
              <a:buClrTx/>
              <a:buSzTx/>
            </a:pPr>
            <a:r>
              <a:rPr kumimoji="0" lang="en-GB" altLang="en-US" sz="11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Storey, J., 2014. Introduction: from personnel management to human resource management. In: </a:t>
            </a:r>
            <a:r>
              <a:rPr kumimoji="0" lang="en-GB" altLang="en-US" sz="1100" b="0" i="1"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New Perspectives on Human Resource Management. </a:t>
            </a:r>
            <a:r>
              <a:rPr kumimoji="0" lang="en-GB" altLang="en-US" sz="11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London: Routledge, p. 222.</a:t>
            </a:r>
            <a:endParaRPr kumimoji="0" lang="en-GB" altLang="en-US" sz="11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90000"/>
              </a:lnSpc>
              <a:spcBef>
                <a:spcPct val="0"/>
              </a:spcBef>
              <a:spcAft>
                <a:spcPts val="600"/>
              </a:spcAft>
              <a:buClrTx/>
              <a:buSzTx/>
              <a:buFontTx/>
              <a:buNone/>
              <a:tabLst/>
            </a:pPr>
            <a:endParaRPr kumimoji="0" lang="en-GB" altLang="en-US" sz="700" b="0" i="0" u="none" strike="noStrike" cap="none" normalizeH="0" baseline="0" dirty="0">
              <a:ln>
                <a:noFill/>
              </a:ln>
              <a:effectLst/>
              <a:latin typeface="Arial" panose="020B0604020202020204" pitchFamily="34" charset="0"/>
            </a:endParaRPr>
          </a:p>
        </p:txBody>
      </p:sp>
      <p:cxnSp>
        <p:nvCxnSpPr>
          <p:cNvPr id="45" name="Straight Connector 44">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7" name="Straight Connector 46">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9"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1"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3"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5"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7"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9"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1"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84726214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0</TotalTime>
  <Words>1437</Words>
  <Application>Microsoft Office PowerPoint</Application>
  <PresentationFormat>Widescreen</PresentationFormat>
  <Paragraphs>80</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Trebuchet MS</vt:lpstr>
      <vt:lpstr>Wingdings</vt:lpstr>
      <vt:lpstr>Wingdings 3</vt:lpstr>
      <vt:lpstr>Facet</vt:lpstr>
      <vt:lpstr>Mariana Acris Student number : 2239619 Module name and code : Managing People LCBB5004  Name of lecturer: Dr. Aderemi Ojebode Assessment Component 1  Individual Presentation   Title: Key Responsibilities of an HR Manager  and How can the HR department facilitate a positive relationship between employees at different levels/departments in organisation?</vt:lpstr>
      <vt:lpstr>Introduction to HR Management</vt:lpstr>
      <vt:lpstr>Day-to-Day Work of an HR Manager</vt:lpstr>
      <vt:lpstr>Wider Remit of the HR Manager Role</vt:lpstr>
      <vt:lpstr>Expectations from the HR Manager</vt:lpstr>
      <vt:lpstr>Facilitating Positive Employee Relationships </vt:lpstr>
      <vt:lpstr>Types of Relationships</vt:lpstr>
      <vt:lpstr>Influencing Factors in Relationships</vt:lpstr>
      <vt:lpstr>     Practical Examples</vt:lpstr>
      <vt:lpstr>Positive Practices from Personal Experience</vt:lpstr>
      <vt:lpstr>                    Conclusion </vt:lpstr>
      <vt:lpstr>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raduacris.uk@gmail.com</dc:creator>
  <cp:lastModifiedBy>raduacris.uk@gmail.com</cp:lastModifiedBy>
  <cp:revision>1</cp:revision>
  <dcterms:created xsi:type="dcterms:W3CDTF">2024-06-17T08:59:00Z</dcterms:created>
  <dcterms:modified xsi:type="dcterms:W3CDTF">2024-06-18T19:28:21Z</dcterms:modified>
</cp:coreProperties>
</file>