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D0A30-A3CD-490C-92D0-40C94A9A54C9}" v="55" dt="2020-05-11T21:21:19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953" autoAdjust="0"/>
    <p:restoredTop sz="86388" autoAdjust="0"/>
  </p:normalViewPr>
  <p:slideViewPr>
    <p:cSldViewPr snapToGrid="0">
      <p:cViewPr varScale="1">
        <p:scale>
          <a:sx n="74" d="100"/>
          <a:sy n="74" d="100"/>
        </p:scale>
        <p:origin x="125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B2425-DD8D-4199-AE8F-2F789AEE7B0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FA8EF9-F7EF-4B60-AB5E-CD1D4C5CD9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412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A8EF9-F7EF-4B60-AB5E-CD1D4C5CD96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07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A8EF9-F7EF-4B60-AB5E-CD1D4C5CD96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19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C11A-CA7A-4F1A-A2D2-3D674C904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3E0B85-1CEF-4F59-8827-E24A4F2B4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8F932-1734-486E-AC4F-CF0C74FBB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5C1D0-3832-4F8A-B57A-69D21A580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1FB96-08F1-46E7-95EA-540765A36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387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C17B9-DF00-4EDF-9285-D10A6A09C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2E002-826C-44A3-881F-417A98006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ECF6E-BA1F-4EDD-9FDE-3BEAEAC5A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956F4-917F-440C-B404-D963F6772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6B94A-FA42-4AE6-BB2D-620928B93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138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03728-8173-4341-87BC-FB14E0C14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3CFD6-74B2-4DFA-8603-61213CF49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AC5FE-D99A-4FEA-A42C-C188838A9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85DF2-4796-420F-8EA6-795EEE8CC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86FE3-138C-42F1-946B-E9FBCEF06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09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7DB50-190B-4CC0-A335-CCC8DC03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F1B60-4C57-45E5-BE9C-718D0F78CC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C3437-1FBB-4D31-939A-EBD0C8DBE8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5998E-0516-48EE-90A6-81DF37FB6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E4622D-B50C-40F6-8FF4-EBD56F849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4312E-A2AF-4F3B-8379-8343C4DA6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0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34092-376C-47F8-BED2-481F1332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8840D-51C6-4514-BA2A-DE8FE2BAA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93AFD-3E37-4AF3-AA3A-E3B6C713A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61BE18-6ED3-4D16-8219-A71207C68F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A438A5-7C1F-4ABA-94CA-CC8F52422B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632702-3D15-45B5-B885-19524CDDA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84521D-CAC2-44A9-A035-EE61308C6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3916AE-22A0-4903-A4EB-6BAAB6E16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67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77432-1590-4E79-A18D-10F72CEA6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8E7919-FEE3-476C-A88E-5283DAAB9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D0FC4E-C7C7-44AA-879A-85389802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15070-0F73-4FB0-88B3-AA5406847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89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4D757D-3DF7-45A0-ABAF-E3811D412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3062EA-4E31-498A-929D-8AB59B7BF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4182A8-BF28-404E-8ABF-CC62F198E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673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5EE73-1F58-4228-AE8A-65CE0449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18929-8B07-47B7-AAC3-BF2D7E377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F6B0D4-D5EB-4A91-B7DC-311AB3E556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47480-CC69-4739-8935-853D3C813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8265D-3EE5-411E-9415-0E466D429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6E421-338D-4D80-A9A3-ED2611EE4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975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62684-2093-465A-A5DA-1E128CB71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BC3F37-B961-4D35-ABBB-99AAA9C59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492985-EEBD-4A4D-988E-F54F072AF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162F37-FD59-455E-AE25-852B70414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FD3167-0235-4A90-A387-B5FBF94A8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29D914-CA09-4B4A-94F2-07A57F3F0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10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EA8AE-F814-4F46-B0B3-319C09142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8EE060-6F15-4AB9-997D-868784F1DA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DCCF0-4BD7-4835-AA32-FE62E48AF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C0B26-ACDE-4123-AEFB-7819D59D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8A388F-8C72-492A-A699-468901B05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22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8148CC-4358-4E62-83BD-DADE229EF8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1FF68-F149-47F4-ACA5-26E81051A2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4B10B-17F6-44CF-92B7-A5A3E9AC9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4E312-F670-40D2-A3DD-6104F0816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4C8C4-5685-43D5-932A-A8D6FDCB8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6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43F541-5222-4CB4-A27D-CD556CEC6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A24696-7B9E-4B67-8818-61AB6CA79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351FF-9795-44ED-B078-1814099AEF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E9548-AF1E-479E-BA11-4A127B64904A}" type="datetimeFigureOut">
              <a:rPr lang="en-GB" smtClean="0"/>
              <a:t>31/08/2020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1C7B3-145B-403E-ADC5-27B13EC2C0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74BF7-079E-4B7E-BA8E-9B33C5309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B0A64-E698-4AC3-9B5D-BD72CB03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12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2D72-FCB1-4289-BFDD-78E7D941B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6736" y="187789"/>
            <a:ext cx="8993313" cy="229855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Studies in Health and Social 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8D8232-C908-4D2A-A2C7-8DAAE993C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398" y="3000054"/>
            <a:ext cx="9092628" cy="2476356"/>
          </a:xfrm>
        </p:spPr>
        <p:txBody>
          <a:bodyPr/>
          <a:lstStyle/>
          <a:p>
            <a:r>
              <a:rPr lang="en-GB" sz="1800" dirty="0"/>
              <a:t>Lecturer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  <a:r>
              <a:rPr lang="en-GB" sz="1800" dirty="0"/>
              <a:t>: Barbara Chinyani</a:t>
            </a:r>
          </a:p>
          <a:p>
            <a:r>
              <a:rPr lang="en-GB" sz="1800" dirty="0"/>
              <a:t>Student number: 1808352</a:t>
            </a:r>
          </a:p>
          <a:p>
            <a:r>
              <a:rPr lang="en-GB" sz="1800" dirty="0"/>
              <a:t>Student name: Madalina Sorina Petre </a:t>
            </a:r>
          </a:p>
          <a:p>
            <a:r>
              <a:rPr lang="en-GB" sz="1800" dirty="0"/>
              <a:t>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470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4004D32F-1C2A-4368-8769-DFDC940106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718" y="1537854"/>
            <a:ext cx="9144000" cy="3397827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Mental health in childhood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Focused on Children facing mental health illness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which can develop metal health illness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children are developing mental health illness?</a:t>
            </a:r>
            <a:r>
              <a:rPr lang="en-GB" b="1" i="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728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0A4236E6-6AB1-451E-B01F-2ED1AAD3F0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2877" y="1596593"/>
            <a:ext cx="9404449" cy="323518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make the correct diagnosis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Ways to treat children according their mental illness</a:t>
            </a:r>
            <a:endParaRPr lang="en-GB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for more information about children suffering from mental health illness  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I will do a research to cover all the aspects.</a:t>
            </a:r>
            <a:r>
              <a:rPr lang="en-GB" b="1" i="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</a:p>
          <a:p>
            <a:pPr algn="l"/>
            <a:endParaRPr lang="en-GB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69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187896-4763-4C8C-912A-007E9EDDB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163" y="1132609"/>
            <a:ext cx="10539845" cy="40836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these presentation was used secondary resources which was based from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 sites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Journals</a:t>
            </a:r>
            <a:r>
              <a:rPr lang="en-GB" sz="2400" b="1" dirty="0">
                <a:solidFill>
                  <a:srgbClr val="6666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Keywords used: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wellbeing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on childhood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facing mental health</a:t>
            </a:r>
            <a:r>
              <a:rPr lang="en-GB" sz="2400" b="1" dirty="0">
                <a:solidFill>
                  <a:srgbClr val="6666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739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45495136-82F0-4133-A096-C51006A80C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1" y="1761259"/>
            <a:ext cx="8146472" cy="3335482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and exclusion criteria for mental health in children is usually related to: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Families who are disorganised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Bullying at school and not just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a divorce to a child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Sexual harassment and any form of an abuse</a:t>
            </a:r>
            <a:r>
              <a:rPr lang="en-GB" sz="9600" b="1" i="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  <a:endParaRPr lang="en-GB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246194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>
            <a:extLst>
              <a:ext uri="{FF2B5EF4-FFF2-40B4-BE49-F238E27FC236}">
                <a16:creationId xmlns:a16="http://schemas.microsoft.com/office/drawing/2014/main" id="{220E26A6-FE1B-48F2-BE89-B0060A5EA8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6956" y="1745673"/>
            <a:ext cx="9144000" cy="3232069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My important notes for these assignment are: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illness is becoming more addictive than cigarettes and alcohol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who use more social media are becoming more emotionally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Anxiety and depression are increasing in past 25 years with 70%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80.000 of children in UK are suffering from a form of these disease.</a:t>
            </a:r>
            <a:r>
              <a:rPr lang="en-GB" b="1" i="0" dirty="0">
                <a:solidFill>
                  <a:srgbClr val="66666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(2020)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4973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3F533-E7A0-4E82-BBCA-20FDCE98B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F7BC5-3305-4254-9EF1-E956EEA3D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176164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Rsph.org.uk. 2020. [online] Available at: &lt;https://www.rsph.org.uk/static/uploaded/d125b27c-0b62-41c5-a2c0155a8887cd01.pdf&gt; [Accessed 31 August 2020].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684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988</TotalTime>
  <Words>273</Words>
  <Application>Microsoft Office PowerPoint</Application>
  <PresentationFormat>Widescreen</PresentationFormat>
  <Paragraphs>44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Introduction to research  Studies in Health and Social 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 Studies in Health and Social  Care</dc:title>
  <dc:creator>Madalina Petre (1808352)</dc:creator>
  <cp:lastModifiedBy>Madalina Petre</cp:lastModifiedBy>
  <cp:revision>2</cp:revision>
  <dcterms:created xsi:type="dcterms:W3CDTF">2020-05-06T21:30:48Z</dcterms:created>
  <dcterms:modified xsi:type="dcterms:W3CDTF">2020-08-31T22:52:00Z</dcterms:modified>
</cp:coreProperties>
</file>