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
  </p:notesMasterIdLst>
  <p:handoutMasterIdLst>
    <p:handoutMasterId r:id="rId7"/>
  </p:handoutMasterIdLst>
  <p:sldIdLst>
    <p:sldId id="258" r:id="rId5"/>
  </p:sldIdLst>
  <p:sldSz cx="6858000" cy="9144000" type="letter"/>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ily Vaughan" initials="EV" lastIdx="1" clrIdx="0">
    <p:extLst>
      <p:ext uri="{19B8F6BF-5375-455C-9EA6-DF929625EA0E}">
        <p15:presenceInfo xmlns:p15="http://schemas.microsoft.com/office/powerpoint/2012/main" userId="cec56b84ddf43cc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256" autoAdjust="0"/>
  </p:normalViewPr>
  <p:slideViewPr>
    <p:cSldViewPr snapToGrid="0" snapToObjects="1" showGuides="1">
      <p:cViewPr>
        <p:scale>
          <a:sx n="73" d="100"/>
          <a:sy n="73" d="100"/>
        </p:scale>
        <p:origin x="2290" y="-254"/>
      </p:cViewPr>
      <p:guideLst>
        <p:guide orient="horz" pos="2880"/>
        <p:guide pos="2160"/>
      </p:guideLst>
    </p:cSldViewPr>
  </p:slideViewPr>
  <p:notesTextViewPr>
    <p:cViewPr>
      <p:scale>
        <a:sx n="1" d="1"/>
        <a:sy n="1" d="1"/>
      </p:scale>
      <p:origin x="0" y="0"/>
    </p:cViewPr>
  </p:notesTextViewPr>
  <p:notesViewPr>
    <p:cSldViewPr snapToGrid="0" snapToObjects="1" showGuides="1">
      <p:cViewPr varScale="1">
        <p:scale>
          <a:sx n="60" d="100"/>
          <a:sy n="60" d="100"/>
        </p:scale>
        <p:origin x="242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Vaughan" userId="cec56b84ddf43cc1" providerId="LiveId" clId="{8F37AC75-9AB4-44D1-9A94-0AA356C1D493}"/>
    <pc:docChg chg="undo custSel addSld delSld modSld">
      <pc:chgData name="Emily Vaughan" userId="cec56b84ddf43cc1" providerId="LiveId" clId="{8F37AC75-9AB4-44D1-9A94-0AA356C1D493}" dt="2021-06-03T12:57:25.933" v="1124" actId="1035"/>
      <pc:docMkLst>
        <pc:docMk/>
      </pc:docMkLst>
      <pc:sldChg chg="addSp delSp modSp mod addCm delCm modCm modNotesTx">
        <pc:chgData name="Emily Vaughan" userId="cec56b84ddf43cc1" providerId="LiveId" clId="{8F37AC75-9AB4-44D1-9A94-0AA356C1D493}" dt="2021-06-03T12:57:25.933" v="1124" actId="1035"/>
        <pc:sldMkLst>
          <pc:docMk/>
          <pc:sldMk cId="2144817866" sldId="258"/>
        </pc:sldMkLst>
        <pc:spChg chg="add del mod">
          <ac:chgData name="Emily Vaughan" userId="cec56b84ddf43cc1" providerId="LiveId" clId="{8F37AC75-9AB4-44D1-9A94-0AA356C1D493}" dt="2021-05-21T12:20:17.570" v="307"/>
          <ac:spMkLst>
            <pc:docMk/>
            <pc:sldMk cId="2144817866" sldId="258"/>
            <ac:spMk id="2" creationId="{C6B03ED2-BF4B-495F-82DE-A1EA4A4AB20B}"/>
          </ac:spMkLst>
        </pc:spChg>
        <pc:spChg chg="add del mod">
          <ac:chgData name="Emily Vaughan" userId="cec56b84ddf43cc1" providerId="LiveId" clId="{8F37AC75-9AB4-44D1-9A94-0AA356C1D493}" dt="2021-05-13T20:26:32.641" v="49" actId="478"/>
          <ac:spMkLst>
            <pc:docMk/>
            <pc:sldMk cId="2144817866" sldId="258"/>
            <ac:spMk id="3" creationId="{F07CA5A6-E0F4-44A1-A67B-C70E748AAD99}"/>
          </ac:spMkLst>
        </pc:spChg>
        <pc:spChg chg="add del mod">
          <ac:chgData name="Emily Vaughan" userId="cec56b84ddf43cc1" providerId="LiveId" clId="{8F37AC75-9AB4-44D1-9A94-0AA356C1D493}" dt="2021-05-13T20:26:32.641" v="49" actId="478"/>
          <ac:spMkLst>
            <pc:docMk/>
            <pc:sldMk cId="2144817866" sldId="258"/>
            <ac:spMk id="5" creationId="{7BC4FC6B-CAD1-4B6C-9D89-63B66A5FA7DE}"/>
          </ac:spMkLst>
        </pc:spChg>
        <pc:spChg chg="add del mod">
          <ac:chgData name="Emily Vaughan" userId="cec56b84ddf43cc1" providerId="LiveId" clId="{8F37AC75-9AB4-44D1-9A94-0AA356C1D493}" dt="2021-05-13T20:26:32.448" v="43" actId="478"/>
          <ac:spMkLst>
            <pc:docMk/>
            <pc:sldMk cId="2144817866" sldId="258"/>
            <ac:spMk id="7" creationId="{B656ED9A-17D6-467C-B96E-640FD7F880F0}"/>
          </ac:spMkLst>
        </pc:spChg>
        <pc:spChg chg="add del mod">
          <ac:chgData name="Emily Vaughan" userId="cec56b84ddf43cc1" providerId="LiveId" clId="{8F37AC75-9AB4-44D1-9A94-0AA356C1D493}" dt="2021-05-13T20:26:32.448" v="43" actId="478"/>
          <ac:spMkLst>
            <pc:docMk/>
            <pc:sldMk cId="2144817866" sldId="258"/>
            <ac:spMk id="9" creationId="{1A770258-633E-44CB-9380-6822DD38B8C8}"/>
          </ac:spMkLst>
        </pc:spChg>
        <pc:spChg chg="mod">
          <ac:chgData name="Emily Vaughan" userId="cec56b84ddf43cc1" providerId="LiveId" clId="{8F37AC75-9AB4-44D1-9A94-0AA356C1D493}" dt="2021-05-18T12:23:45.212" v="73" actId="1076"/>
          <ac:spMkLst>
            <pc:docMk/>
            <pc:sldMk cId="2144817866" sldId="258"/>
            <ac:spMk id="21" creationId="{B8D5B63C-6F29-9E4D-AADE-62F8305839D1}"/>
          </ac:spMkLst>
        </pc:spChg>
        <pc:spChg chg="mod">
          <ac:chgData name="Emily Vaughan" userId="cec56b84ddf43cc1" providerId="LiveId" clId="{8F37AC75-9AB4-44D1-9A94-0AA356C1D493}" dt="2021-05-18T12:25:34.818" v="88" actId="1035"/>
          <ac:spMkLst>
            <pc:docMk/>
            <pc:sldMk cId="2144817866" sldId="258"/>
            <ac:spMk id="23" creationId="{F6BE6362-93BD-2743-887A-A038C0710C49}"/>
          </ac:spMkLst>
        </pc:spChg>
        <pc:spChg chg="mod">
          <ac:chgData name="Emily Vaughan" userId="cec56b84ddf43cc1" providerId="LiveId" clId="{8F37AC75-9AB4-44D1-9A94-0AA356C1D493}" dt="2021-06-03T12:55:52.134" v="1100" actId="1035"/>
          <ac:spMkLst>
            <pc:docMk/>
            <pc:sldMk cId="2144817866" sldId="258"/>
            <ac:spMk id="24" creationId="{76FA003B-DEFB-4CAD-87A3-44EBCD752B4D}"/>
          </ac:spMkLst>
        </pc:spChg>
        <pc:spChg chg="add del mod">
          <ac:chgData name="Emily Vaughan" userId="cec56b84ddf43cc1" providerId="LiveId" clId="{8F37AC75-9AB4-44D1-9A94-0AA356C1D493}" dt="2021-05-18T12:51:01.446" v="213" actId="1076"/>
          <ac:spMkLst>
            <pc:docMk/>
            <pc:sldMk cId="2144817866" sldId="258"/>
            <ac:spMk id="25" creationId="{84C7E5E4-AAAD-A841-8A0C-BECC827BB437}"/>
          </ac:spMkLst>
        </pc:spChg>
        <pc:spChg chg="add del mod">
          <ac:chgData name="Emily Vaughan" userId="cec56b84ddf43cc1" providerId="LiveId" clId="{8F37AC75-9AB4-44D1-9A94-0AA356C1D493}" dt="2021-06-02T20:51:50.367" v="371" actId="1035"/>
          <ac:spMkLst>
            <pc:docMk/>
            <pc:sldMk cId="2144817866" sldId="258"/>
            <ac:spMk id="27" creationId="{E6D02D8E-D2B5-7344-B5A7-74297A3824E8}"/>
          </ac:spMkLst>
        </pc:spChg>
        <pc:spChg chg="add del mod">
          <ac:chgData name="Emily Vaughan" userId="cec56b84ddf43cc1" providerId="LiveId" clId="{8F37AC75-9AB4-44D1-9A94-0AA356C1D493}" dt="2021-06-02T20:52:38.069" v="382" actId="1035"/>
          <ac:spMkLst>
            <pc:docMk/>
            <pc:sldMk cId="2144817866" sldId="258"/>
            <ac:spMk id="28" creationId="{2BD3721E-42CE-CF4A-8454-8814B6A75FE5}"/>
          </ac:spMkLst>
        </pc:spChg>
        <pc:spChg chg="add del mod">
          <ac:chgData name="Emily Vaughan" userId="cec56b84ddf43cc1" providerId="LiveId" clId="{8F37AC75-9AB4-44D1-9A94-0AA356C1D493}" dt="2021-06-03T12:54:24.280" v="902" actId="1076"/>
          <ac:spMkLst>
            <pc:docMk/>
            <pc:sldMk cId="2144817866" sldId="258"/>
            <ac:spMk id="30" creationId="{F5C1FAED-BD61-1049-834C-52C8CC761F76}"/>
          </ac:spMkLst>
        </pc:spChg>
        <pc:spChg chg="mod">
          <ac:chgData name="Emily Vaughan" userId="cec56b84ddf43cc1" providerId="LiveId" clId="{8F37AC75-9AB4-44D1-9A94-0AA356C1D493}" dt="2021-06-03T12:54:01.419" v="883" actId="1035"/>
          <ac:spMkLst>
            <pc:docMk/>
            <pc:sldMk cId="2144817866" sldId="258"/>
            <ac:spMk id="72" creationId="{762BCB4D-51B1-4599-B9D5-9CA8197CBD29}"/>
          </ac:spMkLst>
        </pc:spChg>
        <pc:spChg chg="mod">
          <ac:chgData name="Emily Vaughan" userId="cec56b84ddf43cc1" providerId="LiveId" clId="{8F37AC75-9AB4-44D1-9A94-0AA356C1D493}" dt="2021-06-03T12:57:16.849" v="1120" actId="1036"/>
          <ac:spMkLst>
            <pc:docMk/>
            <pc:sldMk cId="2144817866" sldId="258"/>
            <ac:spMk id="354" creationId="{723F91E7-0337-4A78-AFCE-5981E08B0E35}"/>
          </ac:spMkLst>
        </pc:spChg>
        <pc:spChg chg="mod">
          <ac:chgData name="Emily Vaughan" userId="cec56b84ddf43cc1" providerId="LiveId" clId="{8F37AC75-9AB4-44D1-9A94-0AA356C1D493}" dt="2021-06-03T12:54:54.585" v="935" actId="1036"/>
          <ac:spMkLst>
            <pc:docMk/>
            <pc:sldMk cId="2144817866" sldId="258"/>
            <ac:spMk id="355" creationId="{DE447F7D-AC7A-4703-AC18-3577E7C88FBA}"/>
          </ac:spMkLst>
        </pc:spChg>
        <pc:spChg chg="mod">
          <ac:chgData name="Emily Vaughan" userId="cec56b84ddf43cc1" providerId="LiveId" clId="{8F37AC75-9AB4-44D1-9A94-0AA356C1D493}" dt="2021-06-03T12:55:03.765" v="948" actId="1035"/>
          <ac:spMkLst>
            <pc:docMk/>
            <pc:sldMk cId="2144817866" sldId="258"/>
            <ac:spMk id="358" creationId="{9FCB3F54-45A8-4833-AA01-758FA3049D63}"/>
          </ac:spMkLst>
        </pc:spChg>
        <pc:spChg chg="mod">
          <ac:chgData name="Emily Vaughan" userId="cec56b84ddf43cc1" providerId="LiveId" clId="{8F37AC75-9AB4-44D1-9A94-0AA356C1D493}" dt="2021-06-03T12:55:55.407" v="1105" actId="1036"/>
          <ac:spMkLst>
            <pc:docMk/>
            <pc:sldMk cId="2144817866" sldId="258"/>
            <ac:spMk id="359" creationId="{19A51C9A-6C6E-4723-A438-F2E4597BBC27}"/>
          </ac:spMkLst>
        </pc:spChg>
        <pc:spChg chg="mod">
          <ac:chgData name="Emily Vaughan" userId="cec56b84ddf43cc1" providerId="LiveId" clId="{8F37AC75-9AB4-44D1-9A94-0AA356C1D493}" dt="2021-05-21T12:20:37.324" v="348" actId="20577"/>
          <ac:spMkLst>
            <pc:docMk/>
            <pc:sldMk cId="2144817866" sldId="258"/>
            <ac:spMk id="1037" creationId="{BC80C360-2AA8-4385-914D-F6F477AC7099}"/>
          </ac:spMkLst>
        </pc:spChg>
        <pc:grpChg chg="mod">
          <ac:chgData name="Emily Vaughan" userId="cec56b84ddf43cc1" providerId="LiveId" clId="{8F37AC75-9AB4-44D1-9A94-0AA356C1D493}" dt="2021-05-18T12:38:13.783" v="211" actId="1035"/>
          <ac:grpSpMkLst>
            <pc:docMk/>
            <pc:sldMk cId="2144817866" sldId="258"/>
            <ac:grpSpMk id="1082" creationId="{34FD110A-DA64-443A-81E3-D38472528B3C}"/>
          </ac:grpSpMkLst>
        </pc:grpChg>
        <pc:picChg chg="mod">
          <ac:chgData name="Emily Vaughan" userId="cec56b84ddf43cc1" providerId="LiveId" clId="{8F37AC75-9AB4-44D1-9A94-0AA356C1D493}" dt="2021-05-21T12:20:11.762" v="304" actId="14826"/>
          <ac:picMkLst>
            <pc:docMk/>
            <pc:sldMk cId="2144817866" sldId="258"/>
            <ac:picMk id="13" creationId="{5252ABC1-D4F3-4F45-B545-31A5C7A4776B}"/>
          </ac:picMkLst>
        </pc:picChg>
        <pc:picChg chg="mod">
          <ac:chgData name="Emily Vaughan" userId="cec56b84ddf43cc1" providerId="LiveId" clId="{8F37AC75-9AB4-44D1-9A94-0AA356C1D493}" dt="2021-06-03T12:57:25.933" v="1124" actId="1035"/>
          <ac:picMkLst>
            <pc:docMk/>
            <pc:sldMk cId="2144817866" sldId="258"/>
            <ac:picMk id="1026" creationId="{D3F77D93-41BA-4AD8-8BD5-0A6F1E79FF93}"/>
          </ac:picMkLst>
        </pc:picChg>
        <pc:picChg chg="mod">
          <ac:chgData name="Emily Vaughan" userId="cec56b84ddf43cc1" providerId="LiveId" clId="{8F37AC75-9AB4-44D1-9A94-0AA356C1D493}" dt="2021-06-03T12:56:38.210" v="1112" actId="1036"/>
          <ac:picMkLst>
            <pc:docMk/>
            <pc:sldMk cId="2144817866" sldId="258"/>
            <ac:picMk id="1030" creationId="{C7E55183-4D59-4350-A637-D4B7E48FF85B}"/>
          </ac:picMkLst>
        </pc:picChg>
        <pc:cxnChg chg="add del mod">
          <ac:chgData name="Emily Vaughan" userId="cec56b84ddf43cc1" providerId="LiveId" clId="{8F37AC75-9AB4-44D1-9A94-0AA356C1D493}" dt="2021-05-13T20:26:31.680" v="39"/>
          <ac:cxnSpMkLst>
            <pc:docMk/>
            <pc:sldMk cId="2144817866" sldId="258"/>
            <ac:cxnSpMk id="69" creationId="{9875B101-716B-471F-92C1-42AC8A9B69B0}"/>
          </ac:cxnSpMkLst>
        </pc:cxnChg>
        <pc:cxnChg chg="add del mod">
          <ac:chgData name="Emily Vaughan" userId="cec56b84ddf43cc1" providerId="LiveId" clId="{8F37AC75-9AB4-44D1-9A94-0AA356C1D493}" dt="2021-05-18T12:23:49.903" v="75" actId="478"/>
          <ac:cxnSpMkLst>
            <pc:docMk/>
            <pc:sldMk cId="2144817866" sldId="258"/>
            <ac:cxnSpMk id="70" creationId="{9F6FB5AD-AF28-46BC-BAC0-4EE586731B8C}"/>
          </ac:cxnSpMkLst>
        </pc:cxnChg>
        <pc:cxnChg chg="mod">
          <ac:chgData name="Emily Vaughan" userId="cec56b84ddf43cc1" providerId="LiveId" clId="{8F37AC75-9AB4-44D1-9A94-0AA356C1D493}" dt="2021-06-03T12:57:12.523" v="1117" actId="1076"/>
          <ac:cxnSpMkLst>
            <pc:docMk/>
            <pc:sldMk cId="2144817866" sldId="258"/>
            <ac:cxnSpMk id="102" creationId="{3F8292AA-FB95-4641-944F-E949B85F62A9}"/>
          </ac:cxnSpMkLst>
        </pc:cxnChg>
        <pc:cxnChg chg="mod">
          <ac:chgData name="Emily Vaughan" userId="cec56b84ddf43cc1" providerId="LiveId" clId="{8F37AC75-9AB4-44D1-9A94-0AA356C1D493}" dt="2021-06-03T12:56:06.549" v="1109" actId="1036"/>
          <ac:cxnSpMkLst>
            <pc:docMk/>
            <pc:sldMk cId="2144817866" sldId="258"/>
            <ac:cxnSpMk id="113" creationId="{5904A63C-68EB-4D94-AC13-8E81F7F8211B}"/>
          </ac:cxnSpMkLst>
        </pc:cxnChg>
        <pc:cxnChg chg="mod">
          <ac:chgData name="Emily Vaughan" userId="cec56b84ddf43cc1" providerId="LiveId" clId="{8F37AC75-9AB4-44D1-9A94-0AA356C1D493}" dt="2021-05-18T12:23:42.313" v="72" actId="1076"/>
          <ac:cxnSpMkLst>
            <pc:docMk/>
            <pc:sldMk cId="2144817866" sldId="258"/>
            <ac:cxnSpMk id="152" creationId="{4FE93959-4A6A-4B48-B3E2-6468FDE1ED2B}"/>
          </ac:cxnSpMkLst>
        </pc:cxnChg>
        <pc:cxnChg chg="add del mod">
          <ac:chgData name="Emily Vaughan" userId="cec56b84ddf43cc1" providerId="LiveId" clId="{8F37AC75-9AB4-44D1-9A94-0AA356C1D493}" dt="2021-05-18T12:50:54.130" v="212" actId="1076"/>
          <ac:cxnSpMkLst>
            <pc:docMk/>
            <pc:sldMk cId="2144817866" sldId="258"/>
            <ac:cxnSpMk id="153" creationId="{92D27F86-00CB-3644-8651-C1182ECB7E8E}"/>
          </ac:cxnSpMkLst>
        </pc:cxnChg>
        <pc:cxnChg chg="add del mod">
          <ac:chgData name="Emily Vaughan" userId="cec56b84ddf43cc1" providerId="LiveId" clId="{8F37AC75-9AB4-44D1-9A94-0AA356C1D493}" dt="2021-06-02T20:52:33.645" v="376" actId="1035"/>
          <ac:cxnSpMkLst>
            <pc:docMk/>
            <pc:sldMk cId="2144817866" sldId="258"/>
            <ac:cxnSpMk id="154" creationId="{8456E314-2B8A-0B45-B8BB-C04ABEADA5E6}"/>
          </ac:cxnSpMkLst>
        </pc:cxnChg>
        <pc:cxnChg chg="mod">
          <ac:chgData name="Emily Vaughan" userId="cec56b84ddf43cc1" providerId="LiveId" clId="{8F37AC75-9AB4-44D1-9A94-0AA356C1D493}" dt="2021-06-03T12:53:55.711" v="874" actId="1035"/>
          <ac:cxnSpMkLst>
            <pc:docMk/>
            <pc:sldMk cId="2144817866" sldId="258"/>
            <ac:cxnSpMk id="325" creationId="{20C8264B-90F6-488D-9A35-30668A01BA93}"/>
          </ac:cxnSpMkLst>
        </pc:cxnChg>
        <pc:cxnChg chg="mod">
          <ac:chgData name="Emily Vaughan" userId="cec56b84ddf43cc1" providerId="LiveId" clId="{8F37AC75-9AB4-44D1-9A94-0AA356C1D493}" dt="2021-06-03T12:54:44.149" v="914" actId="1035"/>
          <ac:cxnSpMkLst>
            <pc:docMk/>
            <pc:sldMk cId="2144817866" sldId="258"/>
            <ac:cxnSpMk id="330" creationId="{CFFDC489-63F2-422D-BBE3-DA76E38B0937}"/>
          </ac:cxnSpMkLst>
        </pc:cxnChg>
      </pc:sldChg>
      <pc:sldChg chg="new del">
        <pc:chgData name="Emily Vaughan" userId="cec56b84ddf43cc1" providerId="LiveId" clId="{8F37AC75-9AB4-44D1-9A94-0AA356C1D493}" dt="2021-05-13T20:27:04.046" v="59" actId="47"/>
        <pc:sldMkLst>
          <pc:docMk/>
          <pc:sldMk cId="763710630" sldId="25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BD6D3A-6FF1-3245-8C0C-0CDAD9137D3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441029F-5AC1-4540-B209-199E706F7FB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3396E7-87BF-864A-BE04-A221C272D6E1}" type="datetimeFigureOut">
              <a:rPr lang="en-US" smtClean="0"/>
              <a:t>6/2/2021</a:t>
            </a:fld>
            <a:endParaRPr lang="en-US" dirty="0"/>
          </a:p>
        </p:txBody>
      </p:sp>
      <p:sp>
        <p:nvSpPr>
          <p:cNvPr id="4" name="Footer Placeholder 3">
            <a:extLst>
              <a:ext uri="{FF2B5EF4-FFF2-40B4-BE49-F238E27FC236}">
                <a16:creationId xmlns:a16="http://schemas.microsoft.com/office/drawing/2014/main" id="{9324ECBB-A41A-8545-BE90-99EEEFFE585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D882C71-B8E6-9B4A-85BE-BA104C2C46F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4C17898-3A10-CF44-A552-3280948685A7}" type="slidenum">
              <a:rPr lang="en-US" smtClean="0"/>
              <a:t>‹#›</a:t>
            </a:fld>
            <a:endParaRPr lang="en-US" dirty="0"/>
          </a:p>
        </p:txBody>
      </p:sp>
    </p:spTree>
    <p:extLst>
      <p:ext uri="{BB962C8B-B14F-4D97-AF65-F5344CB8AC3E}">
        <p14:creationId xmlns:p14="http://schemas.microsoft.com/office/powerpoint/2010/main" val="4008252127"/>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41.956"/>
    </inkml:context>
    <inkml:brush xml:id="br0">
      <inkml:brushProperty name="width" value="0.1" units="cm"/>
      <inkml:brushProperty name="height" value="0.1" units="cm"/>
      <inkml:brushProperty name="color" value="#FFFFFF"/>
      <inkml:brushProperty name="ignorePressure" value="1"/>
    </inkml:brush>
  </inkml:definitions>
  <inkml:trace contextRef="#ctx0" brushRef="#br0">0 1,'6'4,"-2"0,2-2,0 1,0 0,0 0,11 2,-4 0,32 10,-36-13,-1 0,1 1,-1 0,1 0,-1 1,0 0,1 1,-2-1,1 1,-2 1,1-1,1 1,4 7,6 11,-6-6,27 28,-33-42,-3-3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49.853"/>
    </inkml:context>
    <inkml:brush xml:id="br0">
      <inkml:brushProperty name="width" value="0.1" units="cm"/>
      <inkml:brushProperty name="height" value="0.1" units="cm"/>
      <inkml:brushProperty name="color" value="#FFFFFF"/>
      <inkml:brushProperty name="ignorePressure" value="1"/>
    </inkml:brush>
  </inkml:definitions>
  <inkml:trace contextRef="#ctx0" brushRef="#br0">116 41,'-5'-3,"0"0,2 0,-2 1,0-1,-1 1,-5-1,-11-5,16 5,1 1,-1 0,0 1,0-1,0 1,-8-1,10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51.233"/>
    </inkml:context>
    <inkml:brush xml:id="br0">
      <inkml:brushProperty name="width" value="0.1" units="cm"/>
      <inkml:brushProperty name="height" value="0.1" units="cm"/>
      <inkml:brushProperty name="color" value="#FFFFFF"/>
      <inkml:brushProperty name="ignorePressure" value="1"/>
    </inkml:brush>
  </inkml:definitions>
  <inkml:trace contextRef="#ctx0" brushRef="#br0">242 105,'-4'-1,"1"1,1-1,-1 0,-1-1,1 1,0-1,0 1,1-1,-6-3,-18-9,4 7,-36-18,-17-5,53 20,18 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53.817"/>
    </inkml:context>
    <inkml:brush xml:id="br0">
      <inkml:brushProperty name="width" value="0.1" units="cm"/>
      <inkml:brushProperty name="height" value="0.1" units="cm"/>
      <inkml:brushProperty name="color" value="#FFFFFF"/>
      <inkml:brushProperty name="ignorePressure" value="1"/>
    </inkml:brush>
  </inkml:definitions>
  <inkml:trace contextRef="#ctx0" brushRef="#br0">89 37,'-7'-1,"-1"0,1-1,1 0,-2 0,2-1,-1 1,0-1,1 0,0-1,-12-8,16 10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7:02.985"/>
    </inkml:context>
    <inkml:brush xml:id="br0">
      <inkml:brushProperty name="width" value="0.1" units="cm"/>
      <inkml:brushProperty name="height" value="0.1" units="cm"/>
      <inkml:brushProperty name="color" value="#FFFFFF"/>
      <inkml:brushProperty name="ignorePressure" value="1"/>
    </inkml:brush>
  </inkml:definitions>
  <inkml:trace contextRef="#ctx0" brushRef="#br0">187 92,'-1'-2,"0"1,1 0,-1-1,0 0,0 1,0-1,0 1,0 0,0-1,0 1,0 0,-1-1,1 2,-1-1,1 0,-1 0,0 1,1-1,-1 0,-2 0,2 0,-1 0,1-1,0 1,0 0,0-1,0 1,0 0,1 0,-1-1,-3-3,-5-8,-5-10,15 23,0-1,0 1,0-1,0 1,0-1,0 1,0 0,0-1,0 1,0 0,0 0,1-1,-1 1,0-1,0 1,0 0,0-1,1 1,-1-1,0 1,0 0,1-1,-1 1,0 0,1-1,-1 1,0 0,1 0,-1-1,1 1,-1 0,0 0,1 0,-1-1,1 1,-1 0,1 0,-1 0,0 0,1 0,-1 0,1 0,-1 0,1 0,-1 0,1 0,-1 0,0 0,1 0,-1 1,-2-1,0 1,-1 0,1-1,-1 1,1 0,0 1,-1-1,2-1,-1 2,0-1,0 1,0 0,0-1,0 1,0 0,0 0,0 2,-30 45,24-34,3-6,-3 1,2 1,0 1,0 0,-6 21,11-29</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7:58.942"/>
    </inkml:context>
    <inkml:brush xml:id="br0">
      <inkml:brushProperty name="width" value="0.1" units="cm"/>
      <inkml:brushProperty name="height" value="0.1" units="cm"/>
      <inkml:brushProperty name="color" value="#FFFFFF"/>
      <inkml:brushProperty name="ignorePressure" value="1"/>
    </inkml:brush>
  </inkml:definitions>
  <inkml:trace contextRef="#ctx0" brushRef="#br0">114 1,'-4'6,"0"0,2 0,-2 0,2 1,-1 0,1-1,-3 11,2-4,-17 51,11-40,1 0,1 2,1-2,1 2,-1 43,-5 99,3-7,5-134,2 0,4 46,7 7,-7-60,-2-16</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30.286"/>
    </inkml:context>
    <inkml:brush xml:id="br0">
      <inkml:brushProperty name="width" value="0.1" units="cm"/>
      <inkml:brushProperty name="height" value="0.1" units="cm"/>
      <inkml:brushProperty name="color" value="#FFFFFF"/>
      <inkml:brushProperty name="ignorePressure" value="1"/>
    </inkml:brush>
  </inkml:definitions>
  <inkml:trace contextRef="#ctx0" brushRef="#br0">315 0,'-4'3,"1"0,-1-1,0 1,0 1,0-1,1 1,0-1,-5 8,-58 83,32-40,10-18,-30 39,38-55,1 2,2 1,-12 23,16-28,-12 29,20-44</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31.556"/>
    </inkml:context>
    <inkml:brush xml:id="br0">
      <inkml:brushProperty name="width" value="0.1" units="cm"/>
      <inkml:brushProperty name="height" value="0.1" units="cm"/>
      <inkml:brushProperty name="color" value="#FFFFFF"/>
      <inkml:brushProperty name="ignorePressure" value="1"/>
    </inkml:brush>
  </inkml:definitions>
  <inkml:trace contextRef="#ctx0" brushRef="#br0">249 0,'-7'8,"1"1,0 0,0 0,1 0,1 1,-5 11,-4 8,-5 13,-25 79,5-6,7-49,20-47,2 0,1 0,-7 23,-2 4,15-41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33.838"/>
    </inkml:context>
    <inkml:brush xml:id="br0">
      <inkml:brushProperty name="width" value="0.1" units="cm"/>
      <inkml:brushProperty name="height" value="0.1" units="cm"/>
      <inkml:brushProperty name="color" value="#FFFFFF"/>
      <inkml:brushProperty name="ignorePressure" value="1"/>
    </inkml:brush>
  </inkml:definitions>
  <inkml:trace contextRef="#ctx0" brushRef="#br0">101 1,'-1'10,"-1"1,0 0,-1-1,0 1,-8 19,-6 21,3 8,-4 72,-1-22,17-76,0 41,0 14,-3-44,5-39</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35.138"/>
    </inkml:context>
    <inkml:brush xml:id="br0">
      <inkml:brushProperty name="width" value="0.1" units="cm"/>
      <inkml:brushProperty name="height" value="0.1" units="cm"/>
      <inkml:brushProperty name="color" value="#FFFFFF"/>
      <inkml:brushProperty name="ignorePressure" value="1"/>
    </inkml:brush>
  </inkml:definitions>
  <inkml:trace contextRef="#ctx0" brushRef="#br0">0 1,'0'85,"0"-82</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23.749"/>
    </inkml:context>
    <inkml:brush xml:id="br0">
      <inkml:brushProperty name="width" value="0.1" units="cm"/>
      <inkml:brushProperty name="height" value="0.1" units="cm"/>
      <inkml:brushProperty name="color" value="#FFFFFF"/>
      <inkml:brushProperty name="ignorePressure" value="1"/>
    </inkml:brush>
  </inkml:definitions>
  <inkml:trace contextRef="#ctx0" brushRef="#br0">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26.680"/>
    </inkml:context>
    <inkml:brush xml:id="br0">
      <inkml:brushProperty name="width" value="0.1" units="cm"/>
      <inkml:brushProperty name="height" value="0.1" units="cm"/>
      <inkml:brushProperty name="color" value="#FFFFFF"/>
      <inkml:brushProperty name="ignorePressure" value="1"/>
    </inkml:brush>
  </inkml:definitions>
  <inkml:trace contextRef="#ctx0" brushRef="#br0">175 1,'-2'2,"0"1,0 0,0-1,0 0,0 1,0-1,0 0,-4 3,-3 3,-22 38,21-27,-51 67,21-18,38-64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57.236"/>
    </inkml:context>
    <inkml:brush xml:id="br0">
      <inkml:brushProperty name="width" value="0.1" units="cm"/>
      <inkml:brushProperty name="height" value="0.1" units="cm"/>
      <inkml:brushProperty name="color" value="#FFFFFF"/>
      <inkml:brushProperty name="ignorePressure" value="1"/>
    </inkml:brush>
  </inkml:definitions>
  <inkml:trace contextRef="#ctx0" brushRef="#br0">1 1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6:57.597"/>
    </inkml:context>
    <inkml:brush xml:id="br0">
      <inkml:brushProperty name="width" value="0.1" units="cm"/>
      <inkml:brushProperty name="height" value="0.1" units="cm"/>
      <inkml:brushProperty name="color" value="#FFFFFF"/>
      <inkml:brushProperty name="ignorePressure" value="1"/>
    </inkml:brush>
  </inkml:definitions>
  <inkml:trace contextRef="#ctx0" brushRef="#br0">1 1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7:46.757"/>
    </inkml:context>
    <inkml:brush xml:id="br0">
      <inkml:brushProperty name="width" value="0.1" units="cm"/>
      <inkml:brushProperty name="height" value="0.1" units="cm"/>
      <inkml:brushProperty name="color" value="#FFFFFF"/>
      <inkml:brushProperty name="ignorePressure" value="1"/>
    </inkml:brush>
  </inkml:definitions>
  <inkml:trace contextRef="#ctx0" brushRef="#br0">1 1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7:48.664"/>
    </inkml:context>
    <inkml:brush xml:id="br0">
      <inkml:brushProperty name="width" value="0.1" units="cm"/>
      <inkml:brushProperty name="height" value="0.1" units="cm"/>
      <inkml:brushProperty name="color" value="#FFFFFF"/>
      <inkml:brushProperty name="ignorePressure" value="1"/>
    </inkml:brush>
  </inkml:definitions>
  <inkml:trace contextRef="#ctx0" brushRef="#br0">280 1,'-3'4,"0"0,1 1,-1-1,0 1,-1-2,1 1,-1 0,-4 3,5-4,-26 28,-33 46,38-48,9-7,1 1,-19 36,-1 5,3-1,29-60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7:51.179"/>
    </inkml:context>
    <inkml:brush xml:id="br0">
      <inkml:brushProperty name="width" value="0.1" units="cm"/>
      <inkml:brushProperty name="height" value="0.1" units="cm"/>
      <inkml:brushProperty name="color" value="#FFFFFF"/>
      <inkml:brushProperty name="ignorePressure" value="1"/>
    </inkml:brush>
  </inkml:definitions>
  <inkml:trace contextRef="#ctx0" brushRef="#br0">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7:52.744"/>
    </inkml:context>
    <inkml:brush xml:id="br0">
      <inkml:brushProperty name="width" value="0.1" units="cm"/>
      <inkml:brushProperty name="height" value="0.1" units="cm"/>
      <inkml:brushProperty name="color" value="#FFFFFF"/>
      <inkml:brushProperty name="ignorePressure" value="1"/>
    </inkml:brush>
  </inkml:definitions>
  <inkml:trace contextRef="#ctx0" brushRef="#br0">164 0,'-1'3,"-1"1,1-2,0 0,-1 1,0 0,0 0,-6 3,-3 8,-54 76,5-5,54-78,4-3</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7:54.084"/>
    </inkml:context>
    <inkml:brush xml:id="br0">
      <inkml:brushProperty name="width" value="0.1" units="cm"/>
      <inkml:brushProperty name="height" value="0.1" units="cm"/>
      <inkml:brushProperty name="color" value="#FFFFFF"/>
      <inkml:brushProperty name="ignorePressure" value="1"/>
    </inkml:brush>
  </inkml:definitions>
  <inkml:trace contextRef="#ctx0" brushRef="#br0">245 1,'-6'4,"1"1,0 0,-1 0,1 0,2 1,-2 0,-3 7,0-1,-107 151,105-147,2-1,-9 25,-8 12,8-17,15-32</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7:55.593"/>
    </inkml:context>
    <inkml:brush xml:id="br0">
      <inkml:brushProperty name="width" value="0.1" units="cm"/>
      <inkml:brushProperty name="height" value="0.1" units="cm"/>
      <inkml:brushProperty name="color" value="#FFFFFF"/>
      <inkml:brushProperty name="ignorePressure" value="1"/>
    </inkml:brush>
  </inkml:definitions>
  <inkml:trace contextRef="#ctx0" brushRef="#br0">176 0,'-1'7,"0"-2,-1 1,0 0,0-1,-1 0,0 1,1-2,-1 2,0-1,-8 7,-2 8,-44 71,50-75,1 0,0 0,-5 28,-17 55,15-59,12-36</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8:09.934"/>
    </inkml:context>
    <inkml:brush xml:id="br0">
      <inkml:brushProperty name="width" value="0.1" units="cm"/>
      <inkml:brushProperty name="height" value="0.1" units="cm"/>
      <inkml:brushProperty name="color" value="#FFFFFF"/>
      <inkml:brushProperty name="ignorePressure" value="1"/>
    </inkml:brush>
  </inkml:definitions>
  <inkml:trace contextRef="#ctx0" brushRef="#br0">290 0,'-2'4,"1"0,-1-1,0 1,0 0,0-1,0 0,-1 0,-2 5,-5 6,3-3,-2 0,1 0,-2-2,-12 13,-21 23,27-26,-27 25,1-2,34-35,-2 5,-2 1,-14 10,24-21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8:11.437"/>
    </inkml:context>
    <inkml:brush xml:id="br0">
      <inkml:brushProperty name="width" value="0.1" units="cm"/>
      <inkml:brushProperty name="height" value="0.1" units="cm"/>
      <inkml:brushProperty name="color" value="#FFFFFF"/>
      <inkml:brushProperty name="ignorePressure" value="1"/>
    </inkml:brush>
  </inkml:definitions>
  <inkml:trace contextRef="#ctx0" brushRef="#br0">80 0,'-1'6,"-1"0,0 0,0 0,0-1,-1 1,1-1,-1 1,-6 7,-2 8,-3 11,-6 12,13-31,6-9</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8:13.894"/>
    </inkml:context>
    <inkml:brush xml:id="br0">
      <inkml:brushProperty name="width" value="0.1" units="cm"/>
      <inkml:brushProperty name="height" value="0.1" units="cm"/>
      <inkml:brushProperty name="color" value="#FFFFFF"/>
      <inkml:brushProperty name="ignorePressure" value="1"/>
    </inkml:brush>
  </inkml:definitions>
  <inkml:trace contextRef="#ctx0" brushRef="#br0">161 1,'-2'4,"-1"0,0-1,1 1,-1 1,1-1,0 0,-1 8,-14 21,14-25,-1-1,1 0,-1 1,-2 12,-5 9,-8 33,-12 35,30-96,-2 5,1 0,0 0,1 0,-1 0,0 10,-13 68,1 2,14-82</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8:17.159"/>
    </inkml:context>
    <inkml:brush xml:id="br0">
      <inkml:brushProperty name="width" value="0.1" units="cm"/>
      <inkml:brushProperty name="height" value="0.1" units="cm"/>
      <inkml:brushProperty name="color" value="#FFFFFF"/>
      <inkml:brushProperty name="ignorePressure" value="1"/>
    </inkml:brush>
  </inkml:definitions>
  <inkml:trace contextRef="#ctx0" brushRef="#br0">0 1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8:20.876"/>
    </inkml:context>
    <inkml:brush xml:id="br0">
      <inkml:brushProperty name="width" value="0.1" units="cm"/>
      <inkml:brushProperty name="height" value="0.1" units="cm"/>
      <inkml:brushProperty name="color" value="#FFFFFF"/>
      <inkml:brushProperty name="ignorePressure" value="1"/>
    </inkml:brush>
  </inkml:definitions>
  <inkml:trace contextRef="#ctx0" brushRef="#br0">7 1,'-5'159,"5"-148,-1 11,4 40,-2-54,0-1,1 0,0 0,-1 0,2 0,0 0,1 0,-1-1,6 8,25 40,-25-44,-6-7</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5-13T19:09:17.388"/>
    </inkml:context>
    <inkml:brush xml:id="br0">
      <inkml:brushProperty name="width" value="0.1" units="cm"/>
      <inkml:brushProperty name="height" value="0.1" units="cm"/>
      <inkml:brushProperty name="color" value="#FFFFFF"/>
      <inkml:brushProperty name="ignorePressure" value="1"/>
    </inkml:brush>
  </inkml:definitions>
  <inkml:trace contextRef="#ctx0" brushRef="#br0">1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BDC7F0-27B3-48E7-9288-964E7EEDAEE4}" type="datetimeFigureOut">
              <a:rPr lang="en-US" smtClean="0"/>
              <a:t>6/2/2021</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0E8996-8344-4FE8-B696-CB62494C532E}" type="slidenum">
              <a:rPr lang="en-US" smtClean="0"/>
              <a:t>‹#›</a:t>
            </a:fld>
            <a:endParaRPr lang="en-US" dirty="0"/>
          </a:p>
        </p:txBody>
      </p:sp>
    </p:spTree>
    <p:extLst>
      <p:ext uri="{BB962C8B-B14F-4D97-AF65-F5344CB8AC3E}">
        <p14:creationId xmlns:p14="http://schemas.microsoft.com/office/powerpoint/2010/main" val="1031590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150 for each part = 900</a:t>
            </a:r>
          </a:p>
          <a:p>
            <a:endParaRPr lang="en-GB" dirty="0"/>
          </a:p>
        </p:txBody>
      </p:sp>
      <p:sp>
        <p:nvSpPr>
          <p:cNvPr id="4" name="Slide Number Placeholder 3"/>
          <p:cNvSpPr>
            <a:spLocks noGrp="1"/>
          </p:cNvSpPr>
          <p:nvPr>
            <p:ph type="sldNum" sz="quarter" idx="5"/>
          </p:nvPr>
        </p:nvSpPr>
        <p:spPr/>
        <p:txBody>
          <a:bodyPr/>
          <a:lstStyle/>
          <a:p>
            <a:fld id="{D20E8996-8344-4FE8-B696-CB62494C532E}" type="slidenum">
              <a:rPr lang="en-US" smtClean="0"/>
              <a:t>1</a:t>
            </a:fld>
            <a:endParaRPr lang="en-US" dirty="0"/>
          </a:p>
        </p:txBody>
      </p:sp>
    </p:spTree>
    <p:extLst>
      <p:ext uri="{BB962C8B-B14F-4D97-AF65-F5344CB8AC3E}">
        <p14:creationId xmlns:p14="http://schemas.microsoft.com/office/powerpoint/2010/main" val="800788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4">
            <a:lumMod val="50000"/>
          </a:schemeClr>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6E26CF3A-F55E-E544-9FB2-7100E5D01487}"/>
              </a:ext>
            </a:extLst>
          </p:cNvPr>
          <p:cNvSpPr/>
          <p:nvPr userDrawn="1"/>
        </p:nvSpPr>
        <p:spPr>
          <a:xfrm>
            <a:off x="0" y="0"/>
            <a:ext cx="6858000" cy="111367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hidden="1">
            <a:extLst>
              <a:ext uri="{FF2B5EF4-FFF2-40B4-BE49-F238E27FC236}">
                <a16:creationId xmlns:a16="http://schemas.microsoft.com/office/drawing/2014/main" id="{E8C10ABA-8587-C140-975A-2657A46279AA}"/>
              </a:ext>
            </a:extLst>
          </p:cNvPr>
          <p:cNvSpPr>
            <a:spLocks noGrp="1"/>
          </p:cNvSpPr>
          <p:nvPr>
            <p:ph type="title" hasCustomPrompt="1"/>
          </p:nvPr>
        </p:nvSpPr>
        <p:spPr>
          <a:xfrm>
            <a:off x="379684" y="406653"/>
            <a:ext cx="5131177" cy="535531"/>
          </a:xfrm>
        </p:spPr>
        <p:txBody>
          <a:bodyPr lIns="0" rIns="0">
            <a:noAutofit/>
          </a:bodyPr>
          <a:lstStyle>
            <a:lvl1pPr>
              <a:defRPr sz="3600" b="0" i="0">
                <a:solidFill>
                  <a:schemeClr val="accent4">
                    <a:lumMod val="50000"/>
                  </a:schemeClr>
                </a:solidFill>
                <a:latin typeface="+mn-lt"/>
              </a:defRPr>
            </a:lvl1pPr>
          </a:lstStyle>
          <a:p>
            <a:r>
              <a:rPr lang="en-US" noProof="0"/>
              <a:t>NAME HERE</a:t>
            </a:r>
          </a:p>
        </p:txBody>
      </p:sp>
      <p:sp>
        <p:nvSpPr>
          <p:cNvPr id="20" name="Text Placeholder 18" hidden="1">
            <a:extLst>
              <a:ext uri="{FF2B5EF4-FFF2-40B4-BE49-F238E27FC236}">
                <a16:creationId xmlns:a16="http://schemas.microsoft.com/office/drawing/2014/main" id="{5B977851-1691-7D44-B07D-01B553D09910}"/>
              </a:ext>
            </a:extLst>
          </p:cNvPr>
          <p:cNvSpPr>
            <a:spLocks noGrp="1"/>
          </p:cNvSpPr>
          <p:nvPr>
            <p:ph type="body" sz="quarter" idx="11" hasCustomPrompt="1"/>
          </p:nvPr>
        </p:nvSpPr>
        <p:spPr>
          <a:xfrm>
            <a:off x="3464815" y="6296395"/>
            <a:ext cx="1534463" cy="234319"/>
          </a:xfrm>
        </p:spPr>
        <p:txBody>
          <a:bodyPr lIns="0" rIns="0" anchor="ctr">
            <a:noAutofit/>
          </a:bodyPr>
          <a:lstStyle>
            <a:lvl1pPr marL="0" indent="0">
              <a:buNone/>
              <a:defRPr sz="1200">
                <a:solidFill>
                  <a:schemeClr val="bg1"/>
                </a:solidFill>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EDUCATION</a:t>
            </a:r>
          </a:p>
        </p:txBody>
      </p:sp>
      <p:sp>
        <p:nvSpPr>
          <p:cNvPr id="25" name="Text Placeholder 18" hidden="1">
            <a:extLst>
              <a:ext uri="{FF2B5EF4-FFF2-40B4-BE49-F238E27FC236}">
                <a16:creationId xmlns:a16="http://schemas.microsoft.com/office/drawing/2014/main" id="{420A5075-C2B7-444D-BC6C-6938ACA01FF6}"/>
              </a:ext>
            </a:extLst>
          </p:cNvPr>
          <p:cNvSpPr>
            <a:spLocks noGrp="1"/>
          </p:cNvSpPr>
          <p:nvPr>
            <p:ph type="body" sz="quarter" idx="12" hasCustomPrompt="1"/>
          </p:nvPr>
        </p:nvSpPr>
        <p:spPr>
          <a:xfrm>
            <a:off x="4100528" y="6603863"/>
            <a:ext cx="1359978" cy="271074"/>
          </a:xfrm>
        </p:spPr>
        <p:txBody>
          <a:bodyPr lIns="0" rIns="0" anchor="ctr">
            <a:normAutofit/>
          </a:bodyPr>
          <a:lstStyle>
            <a:lvl1pPr marL="0" indent="0">
              <a:buNone/>
              <a:defRPr sz="1200">
                <a:solidFill>
                  <a:schemeClr val="bg1"/>
                </a:solidFill>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School Name</a:t>
            </a:r>
          </a:p>
        </p:txBody>
      </p:sp>
      <p:sp>
        <p:nvSpPr>
          <p:cNvPr id="30" name="Text Placeholder 18" hidden="1">
            <a:extLst>
              <a:ext uri="{FF2B5EF4-FFF2-40B4-BE49-F238E27FC236}">
                <a16:creationId xmlns:a16="http://schemas.microsoft.com/office/drawing/2014/main" id="{5C2D1E8C-5EC6-3F41-93FE-E77D60FCAF9D}"/>
              </a:ext>
            </a:extLst>
          </p:cNvPr>
          <p:cNvSpPr>
            <a:spLocks noGrp="1"/>
          </p:cNvSpPr>
          <p:nvPr>
            <p:ph type="body" sz="quarter" idx="13" hasCustomPrompt="1"/>
          </p:nvPr>
        </p:nvSpPr>
        <p:spPr>
          <a:xfrm>
            <a:off x="4100528" y="6843268"/>
            <a:ext cx="1359978" cy="203662"/>
          </a:xfrm>
        </p:spPr>
        <p:txBody>
          <a:bodyPr lIns="0" rIns="0" anchor="ctr">
            <a:noAutofit/>
          </a:bodyPr>
          <a:lstStyle>
            <a:lvl1pPr marL="0" indent="0">
              <a:buNone/>
              <a:defRPr sz="1200">
                <a:solidFill>
                  <a:schemeClr val="bg1"/>
                </a:solidFill>
                <a:latin typeface="+mj-lt"/>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[Date From]-[To]</a:t>
            </a:r>
          </a:p>
        </p:txBody>
      </p:sp>
      <p:sp>
        <p:nvSpPr>
          <p:cNvPr id="31" name="Text Placeholder 18" hidden="1">
            <a:extLst>
              <a:ext uri="{FF2B5EF4-FFF2-40B4-BE49-F238E27FC236}">
                <a16:creationId xmlns:a16="http://schemas.microsoft.com/office/drawing/2014/main" id="{5262C941-7E67-EA41-A288-3F705E28D280}"/>
              </a:ext>
            </a:extLst>
          </p:cNvPr>
          <p:cNvSpPr>
            <a:spLocks noGrp="1"/>
          </p:cNvSpPr>
          <p:nvPr>
            <p:ph type="body" sz="quarter" idx="14" hasCustomPrompt="1"/>
          </p:nvPr>
        </p:nvSpPr>
        <p:spPr>
          <a:xfrm>
            <a:off x="4100528" y="7036079"/>
            <a:ext cx="1359978" cy="203662"/>
          </a:xfrm>
        </p:spPr>
        <p:txBody>
          <a:bodyPr lIns="0" rIns="0" anchor="ctr">
            <a:noAutofit/>
          </a:bodyPr>
          <a:lstStyle>
            <a:lvl1pPr marL="0" indent="0">
              <a:buNone/>
              <a:defRPr sz="1200" i="1">
                <a:solidFill>
                  <a:schemeClr val="bg1"/>
                </a:solidFill>
                <a:latin typeface="+mj-lt"/>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[Name of Degree]</a:t>
            </a:r>
          </a:p>
        </p:txBody>
      </p:sp>
      <p:sp>
        <p:nvSpPr>
          <p:cNvPr id="42" name="Text Placeholder 18" hidden="1">
            <a:extLst>
              <a:ext uri="{FF2B5EF4-FFF2-40B4-BE49-F238E27FC236}">
                <a16:creationId xmlns:a16="http://schemas.microsoft.com/office/drawing/2014/main" id="{BF56832D-FE58-2F46-9555-1CCA6C0981CF}"/>
              </a:ext>
            </a:extLst>
          </p:cNvPr>
          <p:cNvSpPr>
            <a:spLocks noGrp="1"/>
          </p:cNvSpPr>
          <p:nvPr>
            <p:ph type="body" sz="quarter" idx="15" hasCustomPrompt="1"/>
          </p:nvPr>
        </p:nvSpPr>
        <p:spPr>
          <a:xfrm>
            <a:off x="5904434" y="7040230"/>
            <a:ext cx="693702" cy="202510"/>
          </a:xfrm>
        </p:spPr>
        <p:txBody>
          <a:bodyPr lIns="0" rIns="0" anchor="ctr">
            <a:normAutofit/>
          </a:bodyPr>
          <a:lstStyle>
            <a:lvl1pPr marL="0" indent="0" algn="ctr">
              <a:buNone/>
              <a:defRPr sz="1400">
                <a:solidFill>
                  <a:schemeClr val="bg1"/>
                </a:solidFill>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GPA</a:t>
            </a:r>
          </a:p>
        </p:txBody>
      </p:sp>
      <p:sp>
        <p:nvSpPr>
          <p:cNvPr id="43" name="Text Placeholder 18" hidden="1">
            <a:extLst>
              <a:ext uri="{FF2B5EF4-FFF2-40B4-BE49-F238E27FC236}">
                <a16:creationId xmlns:a16="http://schemas.microsoft.com/office/drawing/2014/main" id="{FDF93C53-2C8A-884C-B211-EF7B46AB70A6}"/>
              </a:ext>
            </a:extLst>
          </p:cNvPr>
          <p:cNvSpPr>
            <a:spLocks noGrp="1"/>
          </p:cNvSpPr>
          <p:nvPr>
            <p:ph type="body" sz="quarter" idx="16" hasCustomPrompt="1"/>
          </p:nvPr>
        </p:nvSpPr>
        <p:spPr>
          <a:xfrm>
            <a:off x="5904434" y="6653422"/>
            <a:ext cx="693702" cy="393552"/>
          </a:xfrm>
        </p:spPr>
        <p:txBody>
          <a:bodyPr lIns="0" rIns="0" anchor="ctr">
            <a:noAutofit/>
          </a:bodyPr>
          <a:lstStyle>
            <a:lvl1pPr marL="0" indent="0" algn="ctr">
              <a:buNone/>
              <a:defRPr sz="3200" b="1">
                <a:solidFill>
                  <a:schemeClr val="bg1"/>
                </a:solidFill>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4.0</a:t>
            </a:r>
          </a:p>
        </p:txBody>
      </p:sp>
      <p:sp>
        <p:nvSpPr>
          <p:cNvPr id="96" name="Text Placeholder 8" hidden="1">
            <a:extLst>
              <a:ext uri="{FF2B5EF4-FFF2-40B4-BE49-F238E27FC236}">
                <a16:creationId xmlns:a16="http://schemas.microsoft.com/office/drawing/2014/main" id="{2B1A41A9-8C5A-224E-9B99-968DDF5B8251}"/>
              </a:ext>
            </a:extLst>
          </p:cNvPr>
          <p:cNvSpPr>
            <a:spLocks noGrp="1"/>
          </p:cNvSpPr>
          <p:nvPr>
            <p:ph type="body" sz="quarter" idx="26" hasCustomPrompt="1"/>
          </p:nvPr>
        </p:nvSpPr>
        <p:spPr>
          <a:xfrm>
            <a:off x="379684" y="1569344"/>
            <a:ext cx="2925613" cy="248809"/>
          </a:xfrm>
        </p:spPr>
        <p:txBody>
          <a:bodyPr lIns="0" rIns="0" anchor="ctr">
            <a:noAutofit/>
          </a:bodyPr>
          <a:lstStyle>
            <a:lvl1pPr marL="0" indent="0">
              <a:buNone/>
              <a:defRPr sz="1100" b="0" i="0">
                <a:solidFill>
                  <a:schemeClr val="bg1"/>
                </a:solidFill>
              </a:defRPr>
            </a:lvl1pPr>
          </a:lstStyle>
          <a:p>
            <a:pPr lvl="0"/>
            <a:r>
              <a:rPr lang="en-US" noProof="0"/>
              <a:t>Company Name | Job Title</a:t>
            </a:r>
          </a:p>
        </p:txBody>
      </p:sp>
      <p:sp>
        <p:nvSpPr>
          <p:cNvPr id="97" name="Text Placeholder 8" hidden="1">
            <a:extLst>
              <a:ext uri="{FF2B5EF4-FFF2-40B4-BE49-F238E27FC236}">
                <a16:creationId xmlns:a16="http://schemas.microsoft.com/office/drawing/2014/main" id="{621A3ADB-23BD-8F43-BACD-95921D4463F0}"/>
              </a:ext>
            </a:extLst>
          </p:cNvPr>
          <p:cNvSpPr>
            <a:spLocks noGrp="1"/>
          </p:cNvSpPr>
          <p:nvPr>
            <p:ph type="body" sz="quarter" idx="27" hasCustomPrompt="1"/>
          </p:nvPr>
        </p:nvSpPr>
        <p:spPr>
          <a:xfrm>
            <a:off x="379684" y="1860357"/>
            <a:ext cx="2925613" cy="144438"/>
          </a:xfrm>
        </p:spPr>
        <p:txBody>
          <a:bodyPr lIns="0" rIns="0" anchor="ctr">
            <a:noAutofit/>
          </a:bodyPr>
          <a:lstStyle>
            <a:lvl1pPr marL="0" indent="0">
              <a:buNone/>
              <a:defRPr sz="1000" b="0" i="0">
                <a:solidFill>
                  <a:schemeClr val="bg1"/>
                </a:solidFill>
              </a:defRPr>
            </a:lvl1pPr>
          </a:lstStyle>
          <a:p>
            <a:pPr lvl="0"/>
            <a:r>
              <a:rPr lang="en-US" noProof="0"/>
              <a:t>[Dates From]-[To]</a:t>
            </a:r>
          </a:p>
        </p:txBody>
      </p:sp>
      <p:sp>
        <p:nvSpPr>
          <p:cNvPr id="98" name="Text Placeholder 8" hidden="1">
            <a:extLst>
              <a:ext uri="{FF2B5EF4-FFF2-40B4-BE49-F238E27FC236}">
                <a16:creationId xmlns:a16="http://schemas.microsoft.com/office/drawing/2014/main" id="{D6D17EAF-2F02-AA4A-8E44-8B309C23BE74}"/>
              </a:ext>
            </a:extLst>
          </p:cNvPr>
          <p:cNvSpPr>
            <a:spLocks noGrp="1"/>
          </p:cNvSpPr>
          <p:nvPr>
            <p:ph type="body" sz="quarter" idx="28" hasCustomPrompt="1"/>
          </p:nvPr>
        </p:nvSpPr>
        <p:spPr>
          <a:xfrm>
            <a:off x="379684" y="2056280"/>
            <a:ext cx="2925612" cy="684375"/>
          </a:xfrm>
        </p:spPr>
        <p:txBody>
          <a:bodyPr lIns="0" tIns="0" rIns="0" anchor="t">
            <a:noAutofit/>
          </a:bodyPr>
          <a:lstStyle>
            <a:lvl1pPr marL="0" indent="0">
              <a:lnSpc>
                <a:spcPct val="100000"/>
              </a:lnSpc>
              <a:buNone/>
              <a:defRPr sz="1000" b="0" i="0">
                <a:solidFill>
                  <a:schemeClr val="bg1"/>
                </a:solidFill>
                <a:latin typeface="+mj-lt"/>
              </a:defRPr>
            </a:lvl1pPr>
          </a:lstStyle>
          <a:p>
            <a:pPr lvl="0"/>
            <a:r>
              <a:rPr lang="en-US" noProof="0"/>
              <a:t>Lorem ipsum dolor sit amet, consectetur adipiscing elit, sed do eiusmod tempor incididunt ut labore et dolore magna aliqua. Ut enim ad minim veniam, quis nostrud exercitation.</a:t>
            </a:r>
          </a:p>
        </p:txBody>
      </p:sp>
      <p:sp>
        <p:nvSpPr>
          <p:cNvPr id="99" name="Text Placeholder 8" hidden="1">
            <a:extLst>
              <a:ext uri="{FF2B5EF4-FFF2-40B4-BE49-F238E27FC236}">
                <a16:creationId xmlns:a16="http://schemas.microsoft.com/office/drawing/2014/main" id="{6E210A9C-46CF-E34B-8A51-F4EB49C0E818}"/>
              </a:ext>
            </a:extLst>
          </p:cNvPr>
          <p:cNvSpPr>
            <a:spLocks noGrp="1"/>
          </p:cNvSpPr>
          <p:nvPr>
            <p:ph type="body" sz="quarter" idx="29" hasCustomPrompt="1"/>
          </p:nvPr>
        </p:nvSpPr>
        <p:spPr>
          <a:xfrm>
            <a:off x="379684" y="1145426"/>
            <a:ext cx="2925613" cy="293251"/>
          </a:xfrm>
        </p:spPr>
        <p:txBody>
          <a:bodyPr lIns="0" rIns="0" anchor="ctr">
            <a:normAutofit/>
          </a:bodyPr>
          <a:lstStyle>
            <a:lvl1pPr marL="0" indent="0">
              <a:buNone/>
              <a:defRPr sz="1200" b="0" i="0">
                <a:solidFill>
                  <a:schemeClr val="bg1"/>
                </a:solidFill>
              </a:defRPr>
            </a:lvl1pPr>
          </a:lstStyle>
          <a:p>
            <a:pPr lvl="0"/>
            <a:r>
              <a:rPr lang="en-US" noProof="0"/>
              <a:t>EXPERIENCE</a:t>
            </a:r>
          </a:p>
        </p:txBody>
      </p:sp>
      <p:sp>
        <p:nvSpPr>
          <p:cNvPr id="104" name="Text Placeholder 8" hidden="1">
            <a:extLst>
              <a:ext uri="{FF2B5EF4-FFF2-40B4-BE49-F238E27FC236}">
                <a16:creationId xmlns:a16="http://schemas.microsoft.com/office/drawing/2014/main" id="{5B112CE7-45E8-2E43-A633-DB4096453E16}"/>
              </a:ext>
            </a:extLst>
          </p:cNvPr>
          <p:cNvSpPr>
            <a:spLocks noGrp="1"/>
          </p:cNvSpPr>
          <p:nvPr>
            <p:ph type="body" sz="quarter" idx="30" hasCustomPrompt="1"/>
          </p:nvPr>
        </p:nvSpPr>
        <p:spPr>
          <a:xfrm>
            <a:off x="379684" y="2840591"/>
            <a:ext cx="2925613" cy="248809"/>
          </a:xfrm>
        </p:spPr>
        <p:txBody>
          <a:bodyPr lIns="0" rIns="0" anchor="ctr">
            <a:noAutofit/>
          </a:bodyPr>
          <a:lstStyle>
            <a:lvl1pPr marL="0" indent="0">
              <a:buNone/>
              <a:defRPr sz="1100" b="0" i="0">
                <a:solidFill>
                  <a:schemeClr val="bg1"/>
                </a:solidFill>
              </a:defRPr>
            </a:lvl1pPr>
          </a:lstStyle>
          <a:p>
            <a:pPr lvl="0"/>
            <a:r>
              <a:rPr lang="en-US" noProof="0"/>
              <a:t>Company Name | Job Title</a:t>
            </a:r>
          </a:p>
        </p:txBody>
      </p:sp>
      <p:sp>
        <p:nvSpPr>
          <p:cNvPr id="105" name="Text Placeholder 8" hidden="1">
            <a:extLst>
              <a:ext uri="{FF2B5EF4-FFF2-40B4-BE49-F238E27FC236}">
                <a16:creationId xmlns:a16="http://schemas.microsoft.com/office/drawing/2014/main" id="{57C75573-1BA8-C749-8829-0A0E96DACB4F}"/>
              </a:ext>
            </a:extLst>
          </p:cNvPr>
          <p:cNvSpPr>
            <a:spLocks noGrp="1"/>
          </p:cNvSpPr>
          <p:nvPr>
            <p:ph type="body" sz="quarter" idx="31" hasCustomPrompt="1"/>
          </p:nvPr>
        </p:nvSpPr>
        <p:spPr>
          <a:xfrm>
            <a:off x="379684" y="3131604"/>
            <a:ext cx="2925613" cy="144438"/>
          </a:xfrm>
        </p:spPr>
        <p:txBody>
          <a:bodyPr lIns="0" rIns="0" anchor="ctr">
            <a:noAutofit/>
          </a:bodyPr>
          <a:lstStyle>
            <a:lvl1pPr marL="0" indent="0">
              <a:buNone/>
              <a:defRPr sz="1000" b="0" i="0">
                <a:solidFill>
                  <a:schemeClr val="bg1"/>
                </a:solidFill>
              </a:defRPr>
            </a:lvl1pPr>
          </a:lstStyle>
          <a:p>
            <a:pPr lvl="0"/>
            <a:r>
              <a:rPr lang="en-US" noProof="0"/>
              <a:t>[Dates From]-[To]</a:t>
            </a:r>
          </a:p>
        </p:txBody>
      </p:sp>
      <p:sp>
        <p:nvSpPr>
          <p:cNvPr id="106" name="Text Placeholder 8" hidden="1">
            <a:extLst>
              <a:ext uri="{FF2B5EF4-FFF2-40B4-BE49-F238E27FC236}">
                <a16:creationId xmlns:a16="http://schemas.microsoft.com/office/drawing/2014/main" id="{03288328-BBC2-C043-ABA7-6DE1329DE976}"/>
              </a:ext>
            </a:extLst>
          </p:cNvPr>
          <p:cNvSpPr>
            <a:spLocks noGrp="1"/>
          </p:cNvSpPr>
          <p:nvPr>
            <p:ph type="body" sz="quarter" idx="32" hasCustomPrompt="1"/>
          </p:nvPr>
        </p:nvSpPr>
        <p:spPr>
          <a:xfrm>
            <a:off x="379684" y="3327527"/>
            <a:ext cx="2925612" cy="668990"/>
          </a:xfrm>
        </p:spPr>
        <p:txBody>
          <a:bodyPr lIns="0" tIns="0" rIns="0" anchor="t">
            <a:noAutofit/>
          </a:bodyPr>
          <a:lstStyle>
            <a:lvl1pPr marL="0" indent="0">
              <a:lnSpc>
                <a:spcPct val="100000"/>
              </a:lnSpc>
              <a:buNone/>
              <a:defRPr sz="1000" b="0" i="0">
                <a:solidFill>
                  <a:schemeClr val="bg1"/>
                </a:solidFill>
                <a:latin typeface="+mj-lt"/>
              </a:defRPr>
            </a:lvl1pPr>
          </a:lstStyle>
          <a:p>
            <a:pPr lvl="0"/>
            <a:r>
              <a:rPr lang="en-US" noProof="0"/>
              <a:t>Lorem ipsum dolor sit amet, consectetur adipiscing elit, sed do eiusmod tempor incididunt ut labore et dolore magna aliqua. Ut enm ad minim veniam, quis nostrud exercitation.</a:t>
            </a:r>
          </a:p>
        </p:txBody>
      </p:sp>
      <p:sp>
        <p:nvSpPr>
          <p:cNvPr id="107" name="Text Placeholder 8" hidden="1">
            <a:extLst>
              <a:ext uri="{FF2B5EF4-FFF2-40B4-BE49-F238E27FC236}">
                <a16:creationId xmlns:a16="http://schemas.microsoft.com/office/drawing/2014/main" id="{82046C4E-90DA-4347-A96F-BD316B2235F4}"/>
              </a:ext>
            </a:extLst>
          </p:cNvPr>
          <p:cNvSpPr>
            <a:spLocks noGrp="1"/>
          </p:cNvSpPr>
          <p:nvPr>
            <p:ph type="body" sz="quarter" idx="33" hasCustomPrompt="1"/>
          </p:nvPr>
        </p:nvSpPr>
        <p:spPr>
          <a:xfrm>
            <a:off x="379684" y="4107059"/>
            <a:ext cx="2925613" cy="248809"/>
          </a:xfrm>
        </p:spPr>
        <p:txBody>
          <a:bodyPr lIns="0" rIns="0" anchor="ctr">
            <a:noAutofit/>
          </a:bodyPr>
          <a:lstStyle>
            <a:lvl1pPr marL="0" indent="0">
              <a:buNone/>
              <a:defRPr sz="1100" b="0" i="0">
                <a:solidFill>
                  <a:schemeClr val="bg1"/>
                </a:solidFill>
              </a:defRPr>
            </a:lvl1pPr>
          </a:lstStyle>
          <a:p>
            <a:pPr lvl="0"/>
            <a:r>
              <a:rPr lang="en-US" noProof="0"/>
              <a:t>Company Name | Job Title</a:t>
            </a:r>
          </a:p>
        </p:txBody>
      </p:sp>
      <p:sp>
        <p:nvSpPr>
          <p:cNvPr id="108" name="Text Placeholder 8" hidden="1">
            <a:extLst>
              <a:ext uri="{FF2B5EF4-FFF2-40B4-BE49-F238E27FC236}">
                <a16:creationId xmlns:a16="http://schemas.microsoft.com/office/drawing/2014/main" id="{D7E3073B-1F03-B344-9CCF-D116EF964110}"/>
              </a:ext>
            </a:extLst>
          </p:cNvPr>
          <p:cNvSpPr>
            <a:spLocks noGrp="1"/>
          </p:cNvSpPr>
          <p:nvPr>
            <p:ph type="body" sz="quarter" idx="34" hasCustomPrompt="1"/>
          </p:nvPr>
        </p:nvSpPr>
        <p:spPr>
          <a:xfrm>
            <a:off x="379684" y="4398072"/>
            <a:ext cx="2925613" cy="144438"/>
          </a:xfrm>
        </p:spPr>
        <p:txBody>
          <a:bodyPr lIns="0" rIns="0" anchor="ctr">
            <a:noAutofit/>
          </a:bodyPr>
          <a:lstStyle>
            <a:lvl1pPr marL="0" indent="0">
              <a:buNone/>
              <a:defRPr sz="1000" b="0" i="0">
                <a:solidFill>
                  <a:schemeClr val="bg1"/>
                </a:solidFill>
              </a:defRPr>
            </a:lvl1pPr>
          </a:lstStyle>
          <a:p>
            <a:pPr lvl="0"/>
            <a:r>
              <a:rPr lang="en-US" noProof="0"/>
              <a:t>[Dates From]-[To]</a:t>
            </a:r>
          </a:p>
        </p:txBody>
      </p:sp>
      <p:sp>
        <p:nvSpPr>
          <p:cNvPr id="109" name="Text Placeholder 8" hidden="1">
            <a:extLst>
              <a:ext uri="{FF2B5EF4-FFF2-40B4-BE49-F238E27FC236}">
                <a16:creationId xmlns:a16="http://schemas.microsoft.com/office/drawing/2014/main" id="{2EE283F0-AFCD-5741-8C35-207ABF2D6E52}"/>
              </a:ext>
            </a:extLst>
          </p:cNvPr>
          <p:cNvSpPr>
            <a:spLocks noGrp="1"/>
          </p:cNvSpPr>
          <p:nvPr>
            <p:ph type="body" sz="quarter" idx="35" hasCustomPrompt="1"/>
          </p:nvPr>
        </p:nvSpPr>
        <p:spPr>
          <a:xfrm>
            <a:off x="379684" y="4593995"/>
            <a:ext cx="2925612" cy="709398"/>
          </a:xfrm>
        </p:spPr>
        <p:txBody>
          <a:bodyPr lIns="0" tIns="0" rIns="0" anchor="t">
            <a:noAutofit/>
          </a:bodyPr>
          <a:lstStyle>
            <a:lvl1pPr marL="0" indent="0">
              <a:lnSpc>
                <a:spcPct val="100000"/>
              </a:lnSpc>
              <a:buNone/>
              <a:defRPr sz="1000" b="0" i="0">
                <a:solidFill>
                  <a:schemeClr val="bg1"/>
                </a:solidFill>
                <a:latin typeface="+mj-lt"/>
              </a:defRPr>
            </a:lvl1pPr>
          </a:lstStyle>
          <a:p>
            <a:pPr lvl="0"/>
            <a:r>
              <a:rPr lang="en-US" noProof="0"/>
              <a:t>Lorem ipsum dolor sit amet, consectetur adipiscing elit, sed do eiusmod tempor incididunt ut labore et dolore magna aliqua. Ut enim ad minim veniam, quis nostrud exercitation.</a:t>
            </a:r>
          </a:p>
        </p:txBody>
      </p:sp>
      <p:sp>
        <p:nvSpPr>
          <p:cNvPr id="141" name="Text Placeholder 18" hidden="1">
            <a:extLst>
              <a:ext uri="{FF2B5EF4-FFF2-40B4-BE49-F238E27FC236}">
                <a16:creationId xmlns:a16="http://schemas.microsoft.com/office/drawing/2014/main" id="{74300729-6F26-BF4C-84B9-420C9383BB75}"/>
              </a:ext>
            </a:extLst>
          </p:cNvPr>
          <p:cNvSpPr>
            <a:spLocks noGrp="1"/>
          </p:cNvSpPr>
          <p:nvPr>
            <p:ph type="body" sz="quarter" idx="36" hasCustomPrompt="1"/>
          </p:nvPr>
        </p:nvSpPr>
        <p:spPr>
          <a:xfrm>
            <a:off x="3976399" y="7594586"/>
            <a:ext cx="2687637" cy="375733"/>
          </a:xfrm>
        </p:spPr>
        <p:txBody>
          <a:bodyPr lIns="0" rIns="0" anchor="ctr">
            <a:normAutofit/>
          </a:bodyPr>
          <a:lstStyle>
            <a:lvl1pPr marL="0" indent="0">
              <a:buNone/>
              <a:defRPr sz="1400" b="0">
                <a:solidFill>
                  <a:schemeClr val="bg1"/>
                </a:solidFill>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[www.website.com]</a:t>
            </a:r>
          </a:p>
        </p:txBody>
      </p:sp>
      <p:sp>
        <p:nvSpPr>
          <p:cNvPr id="142" name="Text Placeholder 18" hidden="1">
            <a:extLst>
              <a:ext uri="{FF2B5EF4-FFF2-40B4-BE49-F238E27FC236}">
                <a16:creationId xmlns:a16="http://schemas.microsoft.com/office/drawing/2014/main" id="{DDE57839-AE02-5A48-BA9C-A372F59A8A9A}"/>
              </a:ext>
            </a:extLst>
          </p:cNvPr>
          <p:cNvSpPr>
            <a:spLocks noGrp="1"/>
          </p:cNvSpPr>
          <p:nvPr>
            <p:ph type="body" sz="quarter" idx="37" hasCustomPrompt="1"/>
          </p:nvPr>
        </p:nvSpPr>
        <p:spPr>
          <a:xfrm>
            <a:off x="3976399" y="8060579"/>
            <a:ext cx="2687637" cy="375733"/>
          </a:xfrm>
        </p:spPr>
        <p:txBody>
          <a:bodyPr lIns="0" rIns="0" anchor="ctr">
            <a:normAutofit/>
          </a:bodyPr>
          <a:lstStyle>
            <a:lvl1pPr marL="0" indent="0">
              <a:buNone/>
              <a:defRPr sz="1400" b="0">
                <a:solidFill>
                  <a:schemeClr val="bg1"/>
                </a:solidFill>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[E-mail@e-mail.com]</a:t>
            </a:r>
          </a:p>
        </p:txBody>
      </p:sp>
      <p:sp>
        <p:nvSpPr>
          <p:cNvPr id="143" name="Text Placeholder 18" hidden="1">
            <a:extLst>
              <a:ext uri="{FF2B5EF4-FFF2-40B4-BE49-F238E27FC236}">
                <a16:creationId xmlns:a16="http://schemas.microsoft.com/office/drawing/2014/main" id="{D9890AB4-F0C2-C14A-AE40-76B0671D7726}"/>
              </a:ext>
            </a:extLst>
          </p:cNvPr>
          <p:cNvSpPr>
            <a:spLocks noGrp="1"/>
          </p:cNvSpPr>
          <p:nvPr>
            <p:ph type="body" sz="quarter" idx="38" hasCustomPrompt="1"/>
          </p:nvPr>
        </p:nvSpPr>
        <p:spPr>
          <a:xfrm>
            <a:off x="3976399" y="8531775"/>
            <a:ext cx="2687637" cy="375733"/>
          </a:xfrm>
        </p:spPr>
        <p:txBody>
          <a:bodyPr lIns="0" rIns="0" anchor="ctr">
            <a:normAutofit/>
          </a:bodyPr>
          <a:lstStyle>
            <a:lvl1pPr marL="0" indent="0">
              <a:buNone/>
              <a:defRPr sz="1400" b="0">
                <a:solidFill>
                  <a:schemeClr val="bg1"/>
                </a:solidFill>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noProof="0"/>
              <a:t>[Phone Number]</a:t>
            </a:r>
          </a:p>
        </p:txBody>
      </p:sp>
      <p:sp>
        <p:nvSpPr>
          <p:cNvPr id="66" name="Picture Placeholder 65">
            <a:extLst>
              <a:ext uri="{FF2B5EF4-FFF2-40B4-BE49-F238E27FC236}">
                <a16:creationId xmlns:a16="http://schemas.microsoft.com/office/drawing/2014/main" id="{D99AF921-7F38-AA4D-A86E-AAA8D030F264}"/>
              </a:ext>
            </a:extLst>
          </p:cNvPr>
          <p:cNvSpPr>
            <a:spLocks noGrp="1"/>
          </p:cNvSpPr>
          <p:nvPr>
            <p:ph type="pic" sz="quarter" idx="25"/>
          </p:nvPr>
        </p:nvSpPr>
        <p:spPr>
          <a:xfrm>
            <a:off x="5596449" y="165485"/>
            <a:ext cx="1120065" cy="1120065"/>
          </a:xfrm>
          <a:prstGeom prst="ellipse">
            <a:avLst/>
          </a:prstGeom>
          <a:solidFill>
            <a:schemeClr val="bg1"/>
          </a:solidFill>
          <a:ln>
            <a:solidFill>
              <a:schemeClr val="accent3">
                <a:lumMod val="50000"/>
              </a:schemeClr>
            </a:solidFill>
          </a:ln>
          <a:effectLst>
            <a:outerShdw blurRad="63500" sx="102000" sy="102000" algn="ctr" rotWithShape="0">
              <a:prstClr val="black">
                <a:alpha val="40000"/>
              </a:prstClr>
            </a:outerShdw>
          </a:effectLst>
        </p:spPr>
        <p:txBody>
          <a:bodyPr>
            <a:noAutofit/>
          </a:bodyPr>
          <a:lstStyle>
            <a:lvl1pPr marL="0" indent="0" algn="ctr">
              <a:buNone/>
              <a:defRPr sz="1000">
                <a:solidFill>
                  <a:schemeClr val="accent5">
                    <a:lumMod val="50000"/>
                  </a:schemeClr>
                </a:solidFill>
              </a:defRPr>
            </a:lvl1pPr>
          </a:lstStyle>
          <a:p>
            <a:r>
              <a:rPr lang="en-US" noProof="0" dirty="0"/>
              <a:t>Click icon to add picture</a:t>
            </a:r>
          </a:p>
        </p:txBody>
      </p:sp>
      <p:sp>
        <p:nvSpPr>
          <p:cNvPr id="306" name="Text Placeholder 25" hidden="1">
            <a:extLst>
              <a:ext uri="{FF2B5EF4-FFF2-40B4-BE49-F238E27FC236}">
                <a16:creationId xmlns:a16="http://schemas.microsoft.com/office/drawing/2014/main" id="{F296C2BF-1825-2C45-A87E-72A783A27BCE}"/>
              </a:ext>
            </a:extLst>
          </p:cNvPr>
          <p:cNvSpPr>
            <a:spLocks noGrp="1"/>
          </p:cNvSpPr>
          <p:nvPr>
            <p:ph type="body" sz="quarter" idx="41" hasCustomPrompt="1"/>
          </p:nvPr>
        </p:nvSpPr>
        <p:spPr>
          <a:xfrm>
            <a:off x="5410200" y="4355868"/>
            <a:ext cx="1327150" cy="149225"/>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POWERPOINT</a:t>
            </a:r>
          </a:p>
        </p:txBody>
      </p:sp>
      <p:sp>
        <p:nvSpPr>
          <p:cNvPr id="310" name="Text Placeholder 25" hidden="1">
            <a:extLst>
              <a:ext uri="{FF2B5EF4-FFF2-40B4-BE49-F238E27FC236}">
                <a16:creationId xmlns:a16="http://schemas.microsoft.com/office/drawing/2014/main" id="{847127D0-A2CA-244C-B0BB-449CC673F06E}"/>
              </a:ext>
            </a:extLst>
          </p:cNvPr>
          <p:cNvSpPr>
            <a:spLocks noGrp="1"/>
          </p:cNvSpPr>
          <p:nvPr>
            <p:ph type="body" sz="quarter" idx="42" hasCustomPrompt="1"/>
          </p:nvPr>
        </p:nvSpPr>
        <p:spPr>
          <a:xfrm>
            <a:off x="5410200" y="4531709"/>
            <a:ext cx="1327150" cy="149225"/>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SOCIAL MEDIA</a:t>
            </a:r>
          </a:p>
        </p:txBody>
      </p:sp>
      <p:sp>
        <p:nvSpPr>
          <p:cNvPr id="312" name="Text Placeholder 25" hidden="1">
            <a:extLst>
              <a:ext uri="{FF2B5EF4-FFF2-40B4-BE49-F238E27FC236}">
                <a16:creationId xmlns:a16="http://schemas.microsoft.com/office/drawing/2014/main" id="{977FAA94-5605-AD4B-8EC7-19418B74B7FC}"/>
              </a:ext>
            </a:extLst>
          </p:cNvPr>
          <p:cNvSpPr>
            <a:spLocks noGrp="1"/>
          </p:cNvSpPr>
          <p:nvPr>
            <p:ph type="body" sz="quarter" idx="43" hasCustomPrompt="1"/>
          </p:nvPr>
        </p:nvSpPr>
        <p:spPr>
          <a:xfrm>
            <a:off x="5410200" y="4702427"/>
            <a:ext cx="1327150" cy="149225"/>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TEAM MANAGEMENT</a:t>
            </a:r>
          </a:p>
        </p:txBody>
      </p:sp>
      <p:sp>
        <p:nvSpPr>
          <p:cNvPr id="317" name="Text Placeholder 25" hidden="1">
            <a:extLst>
              <a:ext uri="{FF2B5EF4-FFF2-40B4-BE49-F238E27FC236}">
                <a16:creationId xmlns:a16="http://schemas.microsoft.com/office/drawing/2014/main" id="{55B31FD5-2D4E-FB40-8D3B-9D64BB06ACEB}"/>
              </a:ext>
            </a:extLst>
          </p:cNvPr>
          <p:cNvSpPr>
            <a:spLocks noGrp="1"/>
          </p:cNvSpPr>
          <p:nvPr>
            <p:ph type="body" sz="quarter" idx="44" hasCustomPrompt="1"/>
          </p:nvPr>
        </p:nvSpPr>
        <p:spPr>
          <a:xfrm>
            <a:off x="5410200" y="4191906"/>
            <a:ext cx="1327150" cy="149225"/>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EXCEL</a:t>
            </a:r>
          </a:p>
        </p:txBody>
      </p:sp>
      <p:sp>
        <p:nvSpPr>
          <p:cNvPr id="318" name="Text Placeholder 25" hidden="1">
            <a:extLst>
              <a:ext uri="{FF2B5EF4-FFF2-40B4-BE49-F238E27FC236}">
                <a16:creationId xmlns:a16="http://schemas.microsoft.com/office/drawing/2014/main" id="{ACC18595-C5AA-D643-9CE9-8E035BE3CBCF}"/>
              </a:ext>
            </a:extLst>
          </p:cNvPr>
          <p:cNvSpPr>
            <a:spLocks noGrp="1"/>
          </p:cNvSpPr>
          <p:nvPr>
            <p:ph type="body" sz="quarter" idx="45" hasCustomPrompt="1"/>
          </p:nvPr>
        </p:nvSpPr>
        <p:spPr>
          <a:xfrm>
            <a:off x="5410200" y="4009026"/>
            <a:ext cx="1327150" cy="149225"/>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WORD</a:t>
            </a:r>
          </a:p>
        </p:txBody>
      </p:sp>
      <p:sp>
        <p:nvSpPr>
          <p:cNvPr id="336" name="Text Placeholder 25" hidden="1">
            <a:extLst>
              <a:ext uri="{FF2B5EF4-FFF2-40B4-BE49-F238E27FC236}">
                <a16:creationId xmlns:a16="http://schemas.microsoft.com/office/drawing/2014/main" id="{8AE7172C-56DA-214E-A8DD-40FE03883127}"/>
              </a:ext>
            </a:extLst>
          </p:cNvPr>
          <p:cNvSpPr>
            <a:spLocks noGrp="1"/>
          </p:cNvSpPr>
          <p:nvPr>
            <p:ph type="body" sz="quarter" idx="46" hasCustomPrompt="1"/>
          </p:nvPr>
        </p:nvSpPr>
        <p:spPr>
          <a:xfrm>
            <a:off x="5410200" y="5384539"/>
            <a:ext cx="1327150" cy="187142"/>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ENGLISH</a:t>
            </a:r>
          </a:p>
        </p:txBody>
      </p:sp>
      <p:sp>
        <p:nvSpPr>
          <p:cNvPr id="337" name="Text Placeholder 25" hidden="1">
            <a:extLst>
              <a:ext uri="{FF2B5EF4-FFF2-40B4-BE49-F238E27FC236}">
                <a16:creationId xmlns:a16="http://schemas.microsoft.com/office/drawing/2014/main" id="{A97B1250-9241-564A-A4AB-2492DD96A3E1}"/>
              </a:ext>
            </a:extLst>
          </p:cNvPr>
          <p:cNvSpPr>
            <a:spLocks noGrp="1"/>
          </p:cNvSpPr>
          <p:nvPr>
            <p:ph type="body" sz="quarter" idx="47" hasCustomPrompt="1"/>
          </p:nvPr>
        </p:nvSpPr>
        <p:spPr>
          <a:xfrm>
            <a:off x="5410200" y="5652555"/>
            <a:ext cx="1327150" cy="187142"/>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FRENCH</a:t>
            </a:r>
          </a:p>
        </p:txBody>
      </p:sp>
      <p:sp>
        <p:nvSpPr>
          <p:cNvPr id="338" name="Text Placeholder 25" hidden="1">
            <a:extLst>
              <a:ext uri="{FF2B5EF4-FFF2-40B4-BE49-F238E27FC236}">
                <a16:creationId xmlns:a16="http://schemas.microsoft.com/office/drawing/2014/main" id="{B200B1D1-4434-5E49-8BFF-B6FF720E1DD5}"/>
              </a:ext>
            </a:extLst>
          </p:cNvPr>
          <p:cNvSpPr>
            <a:spLocks noGrp="1"/>
          </p:cNvSpPr>
          <p:nvPr>
            <p:ph type="body" sz="quarter" idx="48" hasCustomPrompt="1"/>
          </p:nvPr>
        </p:nvSpPr>
        <p:spPr>
          <a:xfrm>
            <a:off x="5410200" y="5922990"/>
            <a:ext cx="1327150" cy="187142"/>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SPANISH</a:t>
            </a:r>
          </a:p>
        </p:txBody>
      </p:sp>
      <p:sp>
        <p:nvSpPr>
          <p:cNvPr id="339" name="Text Placeholder 25" hidden="1">
            <a:extLst>
              <a:ext uri="{FF2B5EF4-FFF2-40B4-BE49-F238E27FC236}">
                <a16:creationId xmlns:a16="http://schemas.microsoft.com/office/drawing/2014/main" id="{C4DC3A9C-1AC5-5343-ACF6-AFB45AB7A464}"/>
              </a:ext>
            </a:extLst>
          </p:cNvPr>
          <p:cNvSpPr>
            <a:spLocks noGrp="1"/>
          </p:cNvSpPr>
          <p:nvPr>
            <p:ph type="body" sz="quarter" idx="49" hasCustomPrompt="1"/>
          </p:nvPr>
        </p:nvSpPr>
        <p:spPr>
          <a:xfrm>
            <a:off x="597877" y="8147512"/>
            <a:ext cx="1449583" cy="262769"/>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MANAGEMENT</a:t>
            </a:r>
          </a:p>
        </p:txBody>
      </p:sp>
      <p:sp>
        <p:nvSpPr>
          <p:cNvPr id="340" name="Text Placeholder 25" hidden="1">
            <a:extLst>
              <a:ext uri="{FF2B5EF4-FFF2-40B4-BE49-F238E27FC236}">
                <a16:creationId xmlns:a16="http://schemas.microsoft.com/office/drawing/2014/main" id="{6004AFFB-6BAF-924B-A5F2-CA7B7E10E574}"/>
              </a:ext>
            </a:extLst>
          </p:cNvPr>
          <p:cNvSpPr>
            <a:spLocks noGrp="1"/>
          </p:cNvSpPr>
          <p:nvPr>
            <p:ph type="body" sz="quarter" idx="50" hasCustomPrompt="1"/>
          </p:nvPr>
        </p:nvSpPr>
        <p:spPr>
          <a:xfrm>
            <a:off x="597877" y="8415528"/>
            <a:ext cx="1449583" cy="262769"/>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DESIGN</a:t>
            </a:r>
          </a:p>
        </p:txBody>
      </p:sp>
      <p:sp>
        <p:nvSpPr>
          <p:cNvPr id="341" name="Text Placeholder 25" hidden="1">
            <a:extLst>
              <a:ext uri="{FF2B5EF4-FFF2-40B4-BE49-F238E27FC236}">
                <a16:creationId xmlns:a16="http://schemas.microsoft.com/office/drawing/2014/main" id="{1E9B43B5-9A43-B448-95A4-FDD649321FCA}"/>
              </a:ext>
            </a:extLst>
          </p:cNvPr>
          <p:cNvSpPr>
            <a:spLocks noGrp="1"/>
          </p:cNvSpPr>
          <p:nvPr>
            <p:ph type="body" sz="quarter" idx="51" hasCustomPrompt="1"/>
          </p:nvPr>
        </p:nvSpPr>
        <p:spPr>
          <a:xfrm>
            <a:off x="597877" y="8697907"/>
            <a:ext cx="1449583" cy="238881"/>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DEVELOPMENT</a:t>
            </a:r>
          </a:p>
        </p:txBody>
      </p:sp>
      <p:sp>
        <p:nvSpPr>
          <p:cNvPr id="342" name="Text Placeholder 25" hidden="1">
            <a:extLst>
              <a:ext uri="{FF2B5EF4-FFF2-40B4-BE49-F238E27FC236}">
                <a16:creationId xmlns:a16="http://schemas.microsoft.com/office/drawing/2014/main" id="{1ACF054A-3D21-D642-B4C6-DB5BDAC19274}"/>
              </a:ext>
            </a:extLst>
          </p:cNvPr>
          <p:cNvSpPr>
            <a:spLocks noGrp="1"/>
          </p:cNvSpPr>
          <p:nvPr>
            <p:ph type="body" sz="quarter" idx="52" hasCustomPrompt="1"/>
          </p:nvPr>
        </p:nvSpPr>
        <p:spPr>
          <a:xfrm>
            <a:off x="597877" y="7593880"/>
            <a:ext cx="1449583" cy="289046"/>
          </a:xfrm>
        </p:spPr>
        <p:txBody>
          <a:bodyPr lIns="0" rIns="0" anchor="ctr">
            <a:noAutofit/>
          </a:bodyPr>
          <a:lstStyle>
            <a:lvl1pPr marL="0" indent="0">
              <a:buNone/>
              <a:defRPr sz="1200">
                <a:solidFill>
                  <a:schemeClr val="bg1"/>
                </a:solidFill>
                <a:latin typeface="+mn-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ABILITIES</a:t>
            </a:r>
          </a:p>
        </p:txBody>
      </p:sp>
      <p:sp>
        <p:nvSpPr>
          <p:cNvPr id="343" name="Text Placeholder 25" hidden="1">
            <a:extLst>
              <a:ext uri="{FF2B5EF4-FFF2-40B4-BE49-F238E27FC236}">
                <a16:creationId xmlns:a16="http://schemas.microsoft.com/office/drawing/2014/main" id="{7C941C70-D057-D04B-BD74-348163471A70}"/>
              </a:ext>
            </a:extLst>
          </p:cNvPr>
          <p:cNvSpPr>
            <a:spLocks noGrp="1"/>
          </p:cNvSpPr>
          <p:nvPr>
            <p:ph type="body" sz="quarter" idx="53" hasCustomPrompt="1"/>
          </p:nvPr>
        </p:nvSpPr>
        <p:spPr>
          <a:xfrm>
            <a:off x="597877" y="7878034"/>
            <a:ext cx="1449583" cy="262769"/>
          </a:xfrm>
        </p:spPr>
        <p:txBody>
          <a:bodyPr lIns="0" rIns="0" anchor="ctr">
            <a:noAutofit/>
          </a:bodyPr>
          <a:lstStyle>
            <a:lvl1pPr marL="0" indent="0">
              <a:buNone/>
              <a:defRPr sz="1000">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MARKETING</a:t>
            </a:r>
          </a:p>
        </p:txBody>
      </p:sp>
      <p:sp>
        <p:nvSpPr>
          <p:cNvPr id="344" name="Text Placeholder 25" hidden="1">
            <a:extLst>
              <a:ext uri="{FF2B5EF4-FFF2-40B4-BE49-F238E27FC236}">
                <a16:creationId xmlns:a16="http://schemas.microsoft.com/office/drawing/2014/main" id="{CF61B5C1-8C61-1143-9083-AD58E1C749FA}"/>
              </a:ext>
            </a:extLst>
          </p:cNvPr>
          <p:cNvSpPr>
            <a:spLocks noGrp="1"/>
          </p:cNvSpPr>
          <p:nvPr>
            <p:ph type="body" sz="quarter" idx="54" hasCustomPrompt="1"/>
          </p:nvPr>
        </p:nvSpPr>
        <p:spPr>
          <a:xfrm>
            <a:off x="2094178" y="8160704"/>
            <a:ext cx="1065342" cy="229094"/>
          </a:xfrm>
        </p:spPr>
        <p:txBody>
          <a:bodyPr lIns="0" rIns="0" anchor="ctr">
            <a:noAutofit/>
          </a:bodyPr>
          <a:lstStyle>
            <a:lvl1pPr marL="0" indent="0" algn="ctr">
              <a:buNone/>
              <a:defRPr sz="1400" b="1">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10</a:t>
            </a:r>
          </a:p>
        </p:txBody>
      </p:sp>
      <p:sp>
        <p:nvSpPr>
          <p:cNvPr id="345" name="Text Placeholder 25" hidden="1">
            <a:extLst>
              <a:ext uri="{FF2B5EF4-FFF2-40B4-BE49-F238E27FC236}">
                <a16:creationId xmlns:a16="http://schemas.microsoft.com/office/drawing/2014/main" id="{0B7D9C94-0A2C-3B4E-8B05-B7547A9A0E78}"/>
              </a:ext>
            </a:extLst>
          </p:cNvPr>
          <p:cNvSpPr>
            <a:spLocks noGrp="1"/>
          </p:cNvSpPr>
          <p:nvPr>
            <p:ph type="body" sz="quarter" idx="55" hasCustomPrompt="1"/>
          </p:nvPr>
        </p:nvSpPr>
        <p:spPr>
          <a:xfrm>
            <a:off x="2094178" y="8436611"/>
            <a:ext cx="1065342" cy="229094"/>
          </a:xfrm>
        </p:spPr>
        <p:txBody>
          <a:bodyPr lIns="0" rIns="0" anchor="ctr">
            <a:noAutofit/>
          </a:bodyPr>
          <a:lstStyle>
            <a:lvl1pPr marL="0" indent="0" algn="ctr">
              <a:buNone/>
              <a:defRPr sz="1400" b="1">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7</a:t>
            </a:r>
          </a:p>
        </p:txBody>
      </p:sp>
      <p:sp>
        <p:nvSpPr>
          <p:cNvPr id="346" name="Text Placeholder 25" hidden="1">
            <a:extLst>
              <a:ext uri="{FF2B5EF4-FFF2-40B4-BE49-F238E27FC236}">
                <a16:creationId xmlns:a16="http://schemas.microsoft.com/office/drawing/2014/main" id="{CCE3AE9C-BC12-B743-BF3F-A8308EFB290C}"/>
              </a:ext>
            </a:extLst>
          </p:cNvPr>
          <p:cNvSpPr>
            <a:spLocks noGrp="1"/>
          </p:cNvSpPr>
          <p:nvPr>
            <p:ph type="body" sz="quarter" idx="56" hasCustomPrompt="1"/>
          </p:nvPr>
        </p:nvSpPr>
        <p:spPr>
          <a:xfrm>
            <a:off x="2094178" y="8698945"/>
            <a:ext cx="1065342" cy="229094"/>
          </a:xfrm>
        </p:spPr>
        <p:txBody>
          <a:bodyPr lIns="0" rIns="0" anchor="ctr">
            <a:noAutofit/>
          </a:bodyPr>
          <a:lstStyle>
            <a:lvl1pPr marL="0" indent="0" algn="ctr">
              <a:buNone/>
              <a:defRPr sz="1400" b="1">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3.5</a:t>
            </a:r>
          </a:p>
        </p:txBody>
      </p:sp>
      <p:sp>
        <p:nvSpPr>
          <p:cNvPr id="347" name="Text Placeholder 25" hidden="1">
            <a:extLst>
              <a:ext uri="{FF2B5EF4-FFF2-40B4-BE49-F238E27FC236}">
                <a16:creationId xmlns:a16="http://schemas.microsoft.com/office/drawing/2014/main" id="{F1D2929D-A8D7-274A-A253-E4556D470E75}"/>
              </a:ext>
            </a:extLst>
          </p:cNvPr>
          <p:cNvSpPr>
            <a:spLocks noGrp="1"/>
          </p:cNvSpPr>
          <p:nvPr>
            <p:ph type="body" sz="quarter" idx="57" hasCustomPrompt="1"/>
          </p:nvPr>
        </p:nvSpPr>
        <p:spPr>
          <a:xfrm>
            <a:off x="2094178" y="7905308"/>
            <a:ext cx="1065342" cy="229094"/>
          </a:xfrm>
        </p:spPr>
        <p:txBody>
          <a:bodyPr lIns="0" rIns="0" anchor="ctr">
            <a:noAutofit/>
          </a:bodyPr>
          <a:lstStyle>
            <a:lvl1pPr marL="0" indent="0" algn="ctr">
              <a:buNone/>
              <a:defRPr sz="1400" b="1">
                <a:solidFill>
                  <a:schemeClr val="bg1"/>
                </a:solidFill>
                <a:latin typeface="+mj-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8</a:t>
            </a:r>
          </a:p>
        </p:txBody>
      </p:sp>
      <p:sp>
        <p:nvSpPr>
          <p:cNvPr id="348" name="Text Placeholder 25" hidden="1">
            <a:extLst>
              <a:ext uri="{FF2B5EF4-FFF2-40B4-BE49-F238E27FC236}">
                <a16:creationId xmlns:a16="http://schemas.microsoft.com/office/drawing/2014/main" id="{E4C42072-2D54-8942-9963-4138F93D9F7A}"/>
              </a:ext>
            </a:extLst>
          </p:cNvPr>
          <p:cNvSpPr>
            <a:spLocks noGrp="1"/>
          </p:cNvSpPr>
          <p:nvPr>
            <p:ph type="body" sz="quarter" idx="58" hasCustomPrompt="1"/>
          </p:nvPr>
        </p:nvSpPr>
        <p:spPr>
          <a:xfrm>
            <a:off x="2094543" y="7593880"/>
            <a:ext cx="1092002" cy="295809"/>
          </a:xfrm>
        </p:spPr>
        <p:txBody>
          <a:bodyPr lIns="0" rIns="0" anchor="ctr">
            <a:noAutofit/>
          </a:bodyPr>
          <a:lstStyle>
            <a:lvl1pPr marL="0" indent="0" algn="ctr">
              <a:buNone/>
              <a:defRPr sz="1000">
                <a:solidFill>
                  <a:schemeClr val="bg1"/>
                </a:solidFill>
                <a:latin typeface="+mn-lt"/>
              </a:defRPr>
            </a:lvl1pPr>
            <a:lvl2pPr marL="342900" indent="0">
              <a:buNone/>
              <a:defRPr sz="1000">
                <a:solidFill>
                  <a:schemeClr val="bg1"/>
                </a:solidFill>
                <a:latin typeface="+mj-lt"/>
              </a:defRPr>
            </a:lvl2pPr>
            <a:lvl3pPr marL="685800" indent="0">
              <a:buNone/>
              <a:defRPr sz="1000">
                <a:solidFill>
                  <a:schemeClr val="bg1"/>
                </a:solidFill>
                <a:latin typeface="+mj-lt"/>
              </a:defRPr>
            </a:lvl3pPr>
            <a:lvl4pPr marL="1028700" indent="0">
              <a:buNone/>
              <a:defRPr sz="1000">
                <a:solidFill>
                  <a:schemeClr val="bg1"/>
                </a:solidFill>
                <a:latin typeface="+mj-lt"/>
              </a:defRPr>
            </a:lvl4pPr>
            <a:lvl5pPr marL="1371600" indent="0">
              <a:buNone/>
              <a:defRPr sz="1000">
                <a:solidFill>
                  <a:schemeClr val="bg1"/>
                </a:solidFill>
                <a:latin typeface="+mj-lt"/>
              </a:defRPr>
            </a:lvl5pPr>
          </a:lstStyle>
          <a:p>
            <a:pPr lvl="0"/>
            <a:r>
              <a:rPr lang="en-US" noProof="0"/>
              <a:t>YEARS OF EXPERIENCE</a:t>
            </a:r>
          </a:p>
        </p:txBody>
      </p:sp>
      <p:cxnSp>
        <p:nvCxnSpPr>
          <p:cNvPr id="355" name="Straight Connector 354" hidden="1">
            <a:extLst>
              <a:ext uri="{FF2B5EF4-FFF2-40B4-BE49-F238E27FC236}">
                <a16:creationId xmlns:a16="http://schemas.microsoft.com/office/drawing/2014/main" id="{DF98499B-F2A5-CA4E-943A-53F88D825970}"/>
              </a:ext>
            </a:extLst>
          </p:cNvPr>
          <p:cNvCxnSpPr>
            <a:cxnSpLocks/>
          </p:cNvCxnSpPr>
          <p:nvPr userDrawn="1"/>
        </p:nvCxnSpPr>
        <p:spPr>
          <a:xfrm>
            <a:off x="0" y="1121676"/>
            <a:ext cx="6858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1" name="Text Placeholder 60" hidden="1">
            <a:extLst>
              <a:ext uri="{FF2B5EF4-FFF2-40B4-BE49-F238E27FC236}">
                <a16:creationId xmlns:a16="http://schemas.microsoft.com/office/drawing/2014/main" id="{17521193-60AC-664A-A033-8AA4404C6AAF}"/>
              </a:ext>
            </a:extLst>
          </p:cNvPr>
          <p:cNvSpPr>
            <a:spLocks noGrp="1"/>
          </p:cNvSpPr>
          <p:nvPr>
            <p:ph type="body" sz="quarter" idx="59" hasCustomPrompt="1"/>
          </p:nvPr>
        </p:nvSpPr>
        <p:spPr>
          <a:xfrm>
            <a:off x="3464815" y="1146174"/>
            <a:ext cx="2662311" cy="300507"/>
          </a:xfrm>
        </p:spPr>
        <p:txBody>
          <a:bodyPr lIns="0" anchor="ctr">
            <a:noAutofit/>
          </a:bodyPr>
          <a:lstStyle>
            <a:lvl1pPr marL="0" indent="0">
              <a:buNone/>
              <a:defRPr sz="1200">
                <a:solidFill>
                  <a:schemeClr val="bg1"/>
                </a:solidFill>
              </a:defRPr>
            </a:lvl1pPr>
            <a:lvl2pPr marL="342900" indent="0">
              <a:buNone/>
              <a:defRPr sz="1200">
                <a:solidFill>
                  <a:schemeClr val="bg1"/>
                </a:solidFill>
              </a:defRPr>
            </a:lvl2pPr>
            <a:lvl3pPr marL="685800" indent="0">
              <a:buNone/>
              <a:defRPr sz="1200">
                <a:solidFill>
                  <a:schemeClr val="bg1"/>
                </a:solidFill>
              </a:defRPr>
            </a:lvl3pPr>
            <a:lvl4pPr marL="1028700" indent="0">
              <a:buNone/>
              <a:defRPr sz="1200">
                <a:solidFill>
                  <a:schemeClr val="bg1"/>
                </a:solidFill>
              </a:defRPr>
            </a:lvl4pPr>
            <a:lvl5pPr marL="1371600" indent="0">
              <a:buNone/>
              <a:defRPr sz="1200">
                <a:solidFill>
                  <a:schemeClr val="bg1"/>
                </a:solidFill>
              </a:defRPr>
            </a:lvl5pPr>
          </a:lstStyle>
          <a:p>
            <a:pPr lvl="0"/>
            <a:r>
              <a:rPr lang="en-US" noProof="0"/>
              <a:t>INTERNATIONAL EXPERIENCE</a:t>
            </a:r>
          </a:p>
        </p:txBody>
      </p:sp>
      <p:sp>
        <p:nvSpPr>
          <p:cNvPr id="359" name="Text Placeholder 60" hidden="1">
            <a:extLst>
              <a:ext uri="{FF2B5EF4-FFF2-40B4-BE49-F238E27FC236}">
                <a16:creationId xmlns:a16="http://schemas.microsoft.com/office/drawing/2014/main" id="{412CE960-3495-1F42-80A3-840D05EC91C6}"/>
              </a:ext>
            </a:extLst>
          </p:cNvPr>
          <p:cNvSpPr>
            <a:spLocks noGrp="1"/>
          </p:cNvSpPr>
          <p:nvPr>
            <p:ph type="body" sz="quarter" idx="60" hasCustomPrompt="1"/>
          </p:nvPr>
        </p:nvSpPr>
        <p:spPr>
          <a:xfrm>
            <a:off x="3464815" y="3622089"/>
            <a:ext cx="2662311" cy="300507"/>
          </a:xfrm>
        </p:spPr>
        <p:txBody>
          <a:bodyPr lIns="0" anchor="ctr">
            <a:noAutofit/>
          </a:bodyPr>
          <a:lstStyle>
            <a:lvl1pPr marL="0" indent="0">
              <a:buNone/>
              <a:defRPr sz="1200">
                <a:solidFill>
                  <a:schemeClr val="bg1"/>
                </a:solidFill>
              </a:defRPr>
            </a:lvl1pPr>
            <a:lvl2pPr marL="342900" indent="0">
              <a:buNone/>
              <a:defRPr sz="1200">
                <a:solidFill>
                  <a:schemeClr val="bg1"/>
                </a:solidFill>
              </a:defRPr>
            </a:lvl2pPr>
            <a:lvl3pPr marL="685800" indent="0">
              <a:buNone/>
              <a:defRPr sz="1200">
                <a:solidFill>
                  <a:schemeClr val="bg1"/>
                </a:solidFill>
              </a:defRPr>
            </a:lvl3pPr>
            <a:lvl4pPr marL="1028700" indent="0">
              <a:buNone/>
              <a:defRPr sz="1200">
                <a:solidFill>
                  <a:schemeClr val="bg1"/>
                </a:solidFill>
              </a:defRPr>
            </a:lvl4pPr>
            <a:lvl5pPr marL="1371600" indent="0">
              <a:buNone/>
              <a:defRPr sz="1200">
                <a:solidFill>
                  <a:schemeClr val="bg1"/>
                </a:solidFill>
              </a:defRPr>
            </a:lvl5pPr>
          </a:lstStyle>
          <a:p>
            <a:pPr lvl="0"/>
            <a:r>
              <a:rPr lang="en-US" noProof="0"/>
              <a:t>SKILLS</a:t>
            </a:r>
          </a:p>
        </p:txBody>
      </p:sp>
      <p:sp>
        <p:nvSpPr>
          <p:cNvPr id="360" name="Text Placeholder 60" hidden="1">
            <a:extLst>
              <a:ext uri="{FF2B5EF4-FFF2-40B4-BE49-F238E27FC236}">
                <a16:creationId xmlns:a16="http://schemas.microsoft.com/office/drawing/2014/main" id="{08F6B783-82B6-B242-AA40-D9F7AE3B8CEC}"/>
              </a:ext>
            </a:extLst>
          </p:cNvPr>
          <p:cNvSpPr>
            <a:spLocks noGrp="1"/>
          </p:cNvSpPr>
          <p:nvPr>
            <p:ph type="body" sz="quarter" idx="61" hasCustomPrompt="1"/>
          </p:nvPr>
        </p:nvSpPr>
        <p:spPr>
          <a:xfrm>
            <a:off x="3464815" y="5014791"/>
            <a:ext cx="2662311" cy="300507"/>
          </a:xfrm>
        </p:spPr>
        <p:txBody>
          <a:bodyPr lIns="0" anchor="ctr">
            <a:noAutofit/>
          </a:bodyPr>
          <a:lstStyle>
            <a:lvl1pPr marL="0" indent="0">
              <a:buNone/>
              <a:defRPr sz="1200">
                <a:solidFill>
                  <a:schemeClr val="bg1"/>
                </a:solidFill>
              </a:defRPr>
            </a:lvl1pPr>
            <a:lvl2pPr marL="342900" indent="0">
              <a:buNone/>
              <a:defRPr sz="1200">
                <a:solidFill>
                  <a:schemeClr val="bg1"/>
                </a:solidFill>
              </a:defRPr>
            </a:lvl2pPr>
            <a:lvl3pPr marL="685800" indent="0">
              <a:buNone/>
              <a:defRPr sz="1200">
                <a:solidFill>
                  <a:schemeClr val="bg1"/>
                </a:solidFill>
              </a:defRPr>
            </a:lvl3pPr>
            <a:lvl4pPr marL="1028700" indent="0">
              <a:buNone/>
              <a:defRPr sz="1200">
                <a:solidFill>
                  <a:schemeClr val="bg1"/>
                </a:solidFill>
              </a:defRPr>
            </a:lvl4pPr>
            <a:lvl5pPr marL="1371600" indent="0">
              <a:buNone/>
              <a:defRPr sz="1200">
                <a:solidFill>
                  <a:schemeClr val="bg1"/>
                </a:solidFill>
              </a:defRPr>
            </a:lvl5pPr>
          </a:lstStyle>
          <a:p>
            <a:pPr lvl="0"/>
            <a:r>
              <a:rPr lang="en-US" noProof="0"/>
              <a:t>LANGUAGES</a:t>
            </a:r>
          </a:p>
        </p:txBody>
      </p:sp>
    </p:spTree>
    <p:extLst>
      <p:ext uri="{BB962C8B-B14F-4D97-AF65-F5344CB8AC3E}">
        <p14:creationId xmlns:p14="http://schemas.microsoft.com/office/powerpoint/2010/main" val="2072580236"/>
      </p:ext>
    </p:extLst>
  </p:cSld>
  <p:clrMapOvr>
    <a:masterClrMapping/>
  </p:clrMapOvr>
  <p:extLst>
    <p:ext uri="{DCECCB84-F9BA-43D5-87BE-67443E8EF086}">
      <p15:sldGuideLst xmlns:p15="http://schemas.microsoft.com/office/powerpoint/2012/main">
        <p15:guide id="1" orient="horz" pos="2880">
          <p15:clr>
            <a:srgbClr val="FBAE40"/>
          </p15:clr>
        </p15:guide>
        <p15:guide id="2" pos="2160">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612E597E-2F4F-2747-A9DF-6BACAD15E325}" type="datetimeFigureOut">
              <a:rPr lang="en-US" smtClean="0"/>
              <a:t>6/2/2021</a:t>
            </a:fld>
            <a:endParaRPr lang="en-US" dirty="0"/>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66FD580D-DD1F-2749-85C8-F9883E4B5E50}" type="slidenum">
              <a:rPr lang="en-US" smtClean="0"/>
              <a:t>‹#›</a:t>
            </a:fld>
            <a:endParaRPr lang="en-US" dirty="0"/>
          </a:p>
        </p:txBody>
      </p:sp>
    </p:spTree>
    <p:extLst>
      <p:ext uri="{BB962C8B-B14F-4D97-AF65-F5344CB8AC3E}">
        <p14:creationId xmlns:p14="http://schemas.microsoft.com/office/powerpoint/2010/main" val="4086918882"/>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image" Target="../media/image6.png"/><Relationship Id="rId18" Type="http://schemas.openxmlformats.org/officeDocument/2006/relationships/customXml" Target="../ink/ink5.xml"/><Relationship Id="rId26" Type="http://schemas.openxmlformats.org/officeDocument/2006/relationships/customXml" Target="../ink/ink9.xml"/><Relationship Id="rId39" Type="http://schemas.openxmlformats.org/officeDocument/2006/relationships/customXml" Target="../ink/ink17.xml"/><Relationship Id="rId21" Type="http://schemas.openxmlformats.org/officeDocument/2006/relationships/image" Target="../media/image10.png"/><Relationship Id="rId34" Type="http://schemas.openxmlformats.org/officeDocument/2006/relationships/customXml" Target="../ink/ink13.xml"/><Relationship Id="rId42" Type="http://schemas.openxmlformats.org/officeDocument/2006/relationships/customXml" Target="../ink/ink19.xml"/><Relationship Id="rId47" Type="http://schemas.openxmlformats.org/officeDocument/2006/relationships/image" Target="../media/image21.png"/><Relationship Id="rId50" Type="http://schemas.openxmlformats.org/officeDocument/2006/relationships/customXml" Target="../ink/ink23.xml"/><Relationship Id="rId55" Type="http://schemas.openxmlformats.org/officeDocument/2006/relationships/customXml" Target="../ink/ink26.xml"/><Relationship Id="rId7" Type="http://schemas.microsoft.com/office/2007/relationships/hdphoto" Target="../media/hdphoto1.wdp"/><Relationship Id="rId2" Type="http://schemas.openxmlformats.org/officeDocument/2006/relationships/notesSlide" Target="../notesSlides/notesSlide1.xml"/><Relationship Id="rId16" Type="http://schemas.openxmlformats.org/officeDocument/2006/relationships/customXml" Target="../ink/ink4.xml"/><Relationship Id="rId29" Type="http://schemas.openxmlformats.org/officeDocument/2006/relationships/image" Target="../media/image14.png"/><Relationship Id="rId11" Type="http://schemas.openxmlformats.org/officeDocument/2006/relationships/image" Target="../media/image5.png"/><Relationship Id="rId24" Type="http://schemas.openxmlformats.org/officeDocument/2006/relationships/customXml" Target="../ink/ink8.xml"/><Relationship Id="rId32" Type="http://schemas.openxmlformats.org/officeDocument/2006/relationships/customXml" Target="../ink/ink12.xml"/><Relationship Id="rId37" Type="http://schemas.openxmlformats.org/officeDocument/2006/relationships/customXml" Target="../ink/ink16.xml"/><Relationship Id="rId40" Type="http://schemas.openxmlformats.org/officeDocument/2006/relationships/customXml" Target="../ink/ink18.xml"/><Relationship Id="rId45" Type="http://schemas.openxmlformats.org/officeDocument/2006/relationships/image" Target="../media/image20.png"/><Relationship Id="rId53" Type="http://schemas.openxmlformats.org/officeDocument/2006/relationships/customXml" Target="../ink/ink25.xml"/><Relationship Id="rId5" Type="http://schemas.openxmlformats.org/officeDocument/2006/relationships/image" Target="../media/image2.png"/><Relationship Id="rId10" Type="http://schemas.openxmlformats.org/officeDocument/2006/relationships/customXml" Target="../ink/ink1.xml"/><Relationship Id="rId19" Type="http://schemas.openxmlformats.org/officeDocument/2006/relationships/image" Target="../media/image9.png"/><Relationship Id="rId31" Type="http://schemas.openxmlformats.org/officeDocument/2006/relationships/image" Target="../media/image15.png"/><Relationship Id="rId44" Type="http://schemas.openxmlformats.org/officeDocument/2006/relationships/customXml" Target="../ink/ink20.xml"/><Relationship Id="rId52" Type="http://schemas.openxmlformats.org/officeDocument/2006/relationships/customXml" Target="../ink/ink24.xml"/><Relationship Id="rId4" Type="http://schemas.openxmlformats.org/officeDocument/2006/relationships/hyperlink" Target="https://en.wikipedia.org/wiki/John_Augustus_Larson" TargetMode="External"/><Relationship Id="rId9" Type="http://schemas.microsoft.com/office/2007/relationships/hdphoto" Target="../media/hdphoto2.wdp"/><Relationship Id="rId14" Type="http://schemas.openxmlformats.org/officeDocument/2006/relationships/customXml" Target="../ink/ink3.xml"/><Relationship Id="rId22" Type="http://schemas.openxmlformats.org/officeDocument/2006/relationships/customXml" Target="../ink/ink7.xml"/><Relationship Id="rId27" Type="http://schemas.openxmlformats.org/officeDocument/2006/relationships/image" Target="../media/image13.png"/><Relationship Id="rId30" Type="http://schemas.openxmlformats.org/officeDocument/2006/relationships/customXml" Target="../ink/ink11.xml"/><Relationship Id="rId35" Type="http://schemas.openxmlformats.org/officeDocument/2006/relationships/customXml" Target="../ink/ink14.xml"/><Relationship Id="rId43" Type="http://schemas.openxmlformats.org/officeDocument/2006/relationships/image" Target="../media/image19.png"/><Relationship Id="rId48" Type="http://schemas.openxmlformats.org/officeDocument/2006/relationships/customXml" Target="../ink/ink22.xml"/><Relationship Id="rId8" Type="http://schemas.openxmlformats.org/officeDocument/2006/relationships/image" Target="../media/image4.png"/><Relationship Id="rId51" Type="http://schemas.openxmlformats.org/officeDocument/2006/relationships/image" Target="../media/image23.png"/><Relationship Id="rId3" Type="http://schemas.openxmlformats.org/officeDocument/2006/relationships/image" Target="../media/image1.jpg"/><Relationship Id="rId12" Type="http://schemas.openxmlformats.org/officeDocument/2006/relationships/customXml" Target="../ink/ink2.xml"/><Relationship Id="rId17" Type="http://schemas.openxmlformats.org/officeDocument/2006/relationships/image" Target="../media/image8.png"/><Relationship Id="rId25" Type="http://schemas.openxmlformats.org/officeDocument/2006/relationships/image" Target="../media/image12.png"/><Relationship Id="rId33" Type="http://schemas.openxmlformats.org/officeDocument/2006/relationships/image" Target="../media/image16.png"/><Relationship Id="rId38" Type="http://schemas.openxmlformats.org/officeDocument/2006/relationships/image" Target="../media/image17.png"/><Relationship Id="rId46" Type="http://schemas.openxmlformats.org/officeDocument/2006/relationships/customXml" Target="../ink/ink21.xml"/><Relationship Id="rId20" Type="http://schemas.openxmlformats.org/officeDocument/2006/relationships/customXml" Target="../ink/ink6.xml"/><Relationship Id="rId41" Type="http://schemas.openxmlformats.org/officeDocument/2006/relationships/image" Target="../media/image18.png"/><Relationship Id="rId54" Type="http://schemas.openxmlformats.org/officeDocument/2006/relationships/image" Target="../media/image24.png"/><Relationship Id="rId1" Type="http://schemas.openxmlformats.org/officeDocument/2006/relationships/slideLayout" Target="../slideLayouts/slideLayout1.xml"/><Relationship Id="rId6" Type="http://schemas.openxmlformats.org/officeDocument/2006/relationships/image" Target="../media/image3.png"/><Relationship Id="rId15" Type="http://schemas.openxmlformats.org/officeDocument/2006/relationships/image" Target="../media/image7.png"/><Relationship Id="rId23" Type="http://schemas.openxmlformats.org/officeDocument/2006/relationships/image" Target="../media/image11.png"/><Relationship Id="rId28" Type="http://schemas.openxmlformats.org/officeDocument/2006/relationships/customXml" Target="../ink/ink10.xml"/><Relationship Id="rId36" Type="http://schemas.openxmlformats.org/officeDocument/2006/relationships/customXml" Target="../ink/ink15.xml"/><Relationship Id="rId49"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2" name="Straight Connector 101">
            <a:extLst>
              <a:ext uri="{FF2B5EF4-FFF2-40B4-BE49-F238E27FC236}">
                <a16:creationId xmlns:a16="http://schemas.microsoft.com/office/drawing/2014/main" id="{3F8292AA-FB95-4641-944F-E949B85F62A9}"/>
              </a:ext>
              <a:ext uri="{C183D7F6-B498-43B3-948B-1728B52AA6E4}">
                <adec:decorative xmlns:adec="http://schemas.microsoft.com/office/drawing/2017/decorative" val="1"/>
              </a:ext>
            </a:extLst>
          </p:cNvPr>
          <p:cNvCxnSpPr>
            <a:cxnSpLocks/>
          </p:cNvCxnSpPr>
          <p:nvPr/>
        </p:nvCxnSpPr>
        <p:spPr>
          <a:xfrm>
            <a:off x="3450749" y="6357992"/>
            <a:ext cx="340725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904A63C-68EB-4D94-AC13-8E81F7F8211B}"/>
              </a:ext>
              <a:ext uri="{C183D7F6-B498-43B3-948B-1728B52AA6E4}">
                <adec:decorative xmlns:adec="http://schemas.microsoft.com/office/drawing/2017/decorative" val="1"/>
              </a:ext>
            </a:extLst>
          </p:cNvPr>
          <p:cNvCxnSpPr>
            <a:cxnSpLocks/>
          </p:cNvCxnSpPr>
          <p:nvPr/>
        </p:nvCxnSpPr>
        <p:spPr>
          <a:xfrm flipH="1">
            <a:off x="3450747" y="7529510"/>
            <a:ext cx="3407255"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ABD56A74-3819-47CE-8737-C6E23389ABD4}"/>
              </a:ext>
              <a:ext uri="{C183D7F6-B498-43B3-948B-1728B52AA6E4}">
                <adec:decorative xmlns:adec="http://schemas.microsoft.com/office/drawing/2017/decorative" val="1"/>
              </a:ext>
            </a:extLst>
          </p:cNvPr>
          <p:cNvCxnSpPr/>
          <p:nvPr/>
        </p:nvCxnSpPr>
        <p:spPr>
          <a:xfrm>
            <a:off x="3756252" y="2619954"/>
            <a:ext cx="2804510" cy="0"/>
          </a:xfrm>
          <a:prstGeom prst="line">
            <a:avLst/>
          </a:prstGeom>
          <a:ln>
            <a:solidFill>
              <a:schemeClr val="accent4">
                <a:lumMod val="50000"/>
              </a:scheme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20C8264B-90F6-488D-9A35-30668A01BA93}"/>
              </a:ext>
              <a:ext uri="{C183D7F6-B498-43B3-948B-1728B52AA6E4}">
                <adec:decorative xmlns:adec="http://schemas.microsoft.com/office/drawing/2017/decorative" val="1"/>
              </a:ext>
            </a:extLst>
          </p:cNvPr>
          <p:cNvCxnSpPr>
            <a:cxnSpLocks/>
          </p:cNvCxnSpPr>
          <p:nvPr/>
        </p:nvCxnSpPr>
        <p:spPr>
          <a:xfrm>
            <a:off x="3450747" y="3498211"/>
            <a:ext cx="340725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6068E215-0C3A-40AB-99A4-4979F9F8E013}"/>
              </a:ext>
              <a:ext uri="{C183D7F6-B498-43B3-948B-1728B52AA6E4}">
                <adec:decorative xmlns:adec="http://schemas.microsoft.com/office/drawing/2017/decorative" val="1"/>
              </a:ext>
            </a:extLst>
          </p:cNvPr>
          <p:cNvCxnSpPr>
            <a:cxnSpLocks/>
          </p:cNvCxnSpPr>
          <p:nvPr/>
        </p:nvCxnSpPr>
        <p:spPr>
          <a:xfrm>
            <a:off x="0" y="1452601"/>
            <a:ext cx="6858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CFFDC489-63F2-422D-BBE3-DA76E38B0937}"/>
              </a:ext>
              <a:ext uri="{C183D7F6-B498-43B3-948B-1728B52AA6E4}">
                <adec:decorative xmlns:adec="http://schemas.microsoft.com/office/drawing/2017/decorative" val="1"/>
              </a:ext>
            </a:extLst>
          </p:cNvPr>
          <p:cNvCxnSpPr>
            <a:cxnSpLocks/>
          </p:cNvCxnSpPr>
          <p:nvPr/>
        </p:nvCxnSpPr>
        <p:spPr>
          <a:xfrm>
            <a:off x="3450749" y="4994277"/>
            <a:ext cx="340725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Title 42">
            <a:extLst>
              <a:ext uri="{FF2B5EF4-FFF2-40B4-BE49-F238E27FC236}">
                <a16:creationId xmlns:a16="http://schemas.microsoft.com/office/drawing/2014/main" id="{C67EB74C-8F2F-A044-84A9-F24E7442B2CD}"/>
              </a:ext>
            </a:extLst>
          </p:cNvPr>
          <p:cNvSpPr>
            <a:spLocks noGrp="1"/>
          </p:cNvSpPr>
          <p:nvPr>
            <p:ph type="title"/>
          </p:nvPr>
        </p:nvSpPr>
        <p:spPr/>
        <p:txBody>
          <a:bodyPr/>
          <a:lstStyle/>
          <a:p>
            <a:r>
              <a:rPr lang="en-US" b="0" dirty="0"/>
              <a:t>The Polygraph</a:t>
            </a:r>
          </a:p>
        </p:txBody>
      </p:sp>
      <p:sp>
        <p:nvSpPr>
          <p:cNvPr id="21" name="Text Placeholder 20">
            <a:extLst>
              <a:ext uri="{FF2B5EF4-FFF2-40B4-BE49-F238E27FC236}">
                <a16:creationId xmlns:a16="http://schemas.microsoft.com/office/drawing/2014/main" id="{B8D5B63C-6F29-9E4D-AADE-62F8305839D1}"/>
              </a:ext>
            </a:extLst>
          </p:cNvPr>
          <p:cNvSpPr>
            <a:spLocks noGrp="1"/>
          </p:cNvSpPr>
          <p:nvPr>
            <p:ph type="body" sz="quarter" idx="26"/>
          </p:nvPr>
        </p:nvSpPr>
        <p:spPr>
          <a:xfrm>
            <a:off x="379684" y="1455678"/>
            <a:ext cx="2925613" cy="248809"/>
          </a:xfrm>
        </p:spPr>
        <p:txBody>
          <a:bodyPr>
            <a:normAutofit/>
          </a:bodyPr>
          <a:lstStyle/>
          <a:p>
            <a:r>
              <a:rPr lang="en-US" u="sng" dirty="0"/>
              <a:t>PULSE</a:t>
            </a:r>
          </a:p>
        </p:txBody>
      </p:sp>
      <p:sp>
        <p:nvSpPr>
          <p:cNvPr id="23" name="Text Placeholder 22">
            <a:extLst>
              <a:ext uri="{FF2B5EF4-FFF2-40B4-BE49-F238E27FC236}">
                <a16:creationId xmlns:a16="http://schemas.microsoft.com/office/drawing/2014/main" id="{F6BE6362-93BD-2743-887A-A038C0710C49}"/>
              </a:ext>
            </a:extLst>
          </p:cNvPr>
          <p:cNvSpPr>
            <a:spLocks noGrp="1"/>
          </p:cNvSpPr>
          <p:nvPr>
            <p:ph type="body" sz="quarter" idx="28"/>
          </p:nvPr>
        </p:nvSpPr>
        <p:spPr>
          <a:xfrm>
            <a:off x="358487" y="1676936"/>
            <a:ext cx="3071272" cy="1096384"/>
          </a:xfrm>
        </p:spPr>
        <p:txBody>
          <a:bodyPr/>
          <a:lstStyle/>
          <a:p>
            <a:r>
              <a:rPr lang="en-GB" sz="1050" dirty="0">
                <a:effectLst/>
                <a:ea typeface="Calibri" panose="020F0502020204030204" pitchFamily="34" charset="0"/>
                <a:cs typeface="Times New Roman" panose="02020603050405020304" pitchFamily="18" charset="0"/>
              </a:rPr>
              <a:t>BP and pulse can be measured through a variety of means, including finger pulse measurement or sphygmomanometer monitoring the increased duration of response, or slowing of heart-rate. Pulse rate is included in the statistical model for the PolyScore algorithm. Changes in heart rate are not included in other validated statistical models for scoring comparison questions tests. </a:t>
            </a:r>
            <a:endParaRPr lang="en-US" sz="1050" dirty="0"/>
          </a:p>
        </p:txBody>
      </p:sp>
      <p:sp>
        <p:nvSpPr>
          <p:cNvPr id="38" name="Text Placeholder 37">
            <a:extLst>
              <a:ext uri="{FF2B5EF4-FFF2-40B4-BE49-F238E27FC236}">
                <a16:creationId xmlns:a16="http://schemas.microsoft.com/office/drawing/2014/main" id="{8107B0D9-8EB1-4649-9A1C-970A6BC14188}"/>
              </a:ext>
            </a:extLst>
          </p:cNvPr>
          <p:cNvSpPr>
            <a:spLocks noGrp="1"/>
          </p:cNvSpPr>
          <p:nvPr>
            <p:ph type="body" sz="quarter" idx="29"/>
          </p:nvPr>
        </p:nvSpPr>
        <p:spPr/>
        <p:txBody>
          <a:bodyPr/>
          <a:lstStyle/>
          <a:p>
            <a:r>
              <a:rPr lang="en-US" dirty="0"/>
              <a:t>WHAT DOES IT MEASURE?</a:t>
            </a:r>
          </a:p>
        </p:txBody>
      </p:sp>
      <p:sp>
        <p:nvSpPr>
          <p:cNvPr id="25" name="Text Placeholder 24">
            <a:extLst>
              <a:ext uri="{FF2B5EF4-FFF2-40B4-BE49-F238E27FC236}">
                <a16:creationId xmlns:a16="http://schemas.microsoft.com/office/drawing/2014/main" id="{84C7E5E4-AAAD-A841-8A0C-BECC827BB437}"/>
              </a:ext>
            </a:extLst>
          </p:cNvPr>
          <p:cNvSpPr>
            <a:spLocks noGrp="1"/>
          </p:cNvSpPr>
          <p:nvPr>
            <p:ph type="body" sz="quarter" idx="30"/>
          </p:nvPr>
        </p:nvSpPr>
        <p:spPr>
          <a:xfrm>
            <a:off x="379684" y="2829517"/>
            <a:ext cx="2925613" cy="248809"/>
          </a:xfrm>
        </p:spPr>
        <p:txBody>
          <a:bodyPr>
            <a:normAutofit/>
          </a:bodyPr>
          <a:lstStyle/>
          <a:p>
            <a:r>
              <a:rPr lang="en-US" u="sng" dirty="0"/>
              <a:t>BLOOD PRESSURE </a:t>
            </a:r>
          </a:p>
        </p:txBody>
      </p:sp>
      <p:sp>
        <p:nvSpPr>
          <p:cNvPr id="27" name="Text Placeholder 26">
            <a:extLst>
              <a:ext uri="{FF2B5EF4-FFF2-40B4-BE49-F238E27FC236}">
                <a16:creationId xmlns:a16="http://schemas.microsoft.com/office/drawing/2014/main" id="{E6D02D8E-D2B5-7344-B5A7-74297A3824E8}"/>
              </a:ext>
            </a:extLst>
          </p:cNvPr>
          <p:cNvSpPr>
            <a:spLocks noGrp="1"/>
          </p:cNvSpPr>
          <p:nvPr>
            <p:ph type="body" sz="quarter" idx="32"/>
          </p:nvPr>
        </p:nvSpPr>
        <p:spPr>
          <a:xfrm>
            <a:off x="362961" y="3044718"/>
            <a:ext cx="2925612" cy="1193685"/>
          </a:xfrm>
        </p:spPr>
        <p:txBody>
          <a:bodyPr/>
          <a:lstStyle/>
          <a:p>
            <a:r>
              <a:rPr lang="en-GB" sz="1050" b="0" i="0" dirty="0">
                <a:effectLst/>
              </a:rPr>
              <a:t>To measure blood pressure, the cuff is placed around the bare and stretched out upper arm, and inflated until no blood can flow through the brachial artery. Then the air is slowly let out of the cuff change due to things like physical exertion, stress, pain, or extreme heat or cold. But this kind of increase in blood pressure is only temporary and it soon returns to normal</a:t>
            </a:r>
            <a:endParaRPr lang="en-US" sz="1050" dirty="0"/>
          </a:p>
        </p:txBody>
      </p:sp>
      <p:sp>
        <p:nvSpPr>
          <p:cNvPr id="28" name="Text Placeholder 27">
            <a:extLst>
              <a:ext uri="{FF2B5EF4-FFF2-40B4-BE49-F238E27FC236}">
                <a16:creationId xmlns:a16="http://schemas.microsoft.com/office/drawing/2014/main" id="{2BD3721E-42CE-CF4A-8454-8814B6A75FE5}"/>
              </a:ext>
            </a:extLst>
          </p:cNvPr>
          <p:cNvSpPr>
            <a:spLocks noGrp="1"/>
          </p:cNvSpPr>
          <p:nvPr>
            <p:ph type="body" sz="quarter" idx="33"/>
          </p:nvPr>
        </p:nvSpPr>
        <p:spPr>
          <a:xfrm>
            <a:off x="362960" y="4177187"/>
            <a:ext cx="2925613" cy="248809"/>
          </a:xfrm>
        </p:spPr>
        <p:txBody>
          <a:bodyPr>
            <a:normAutofit/>
          </a:bodyPr>
          <a:lstStyle/>
          <a:p>
            <a:r>
              <a:rPr lang="en-US" u="sng" dirty="0"/>
              <a:t>SKIN CONDUCTANCE </a:t>
            </a:r>
          </a:p>
        </p:txBody>
      </p:sp>
      <p:sp>
        <p:nvSpPr>
          <p:cNvPr id="30" name="Text Placeholder 29">
            <a:extLst>
              <a:ext uri="{FF2B5EF4-FFF2-40B4-BE49-F238E27FC236}">
                <a16:creationId xmlns:a16="http://schemas.microsoft.com/office/drawing/2014/main" id="{F5C1FAED-BD61-1049-834C-52C8CC761F76}"/>
              </a:ext>
            </a:extLst>
          </p:cNvPr>
          <p:cNvSpPr>
            <a:spLocks noGrp="1"/>
          </p:cNvSpPr>
          <p:nvPr>
            <p:ph type="body" sz="quarter" idx="35"/>
          </p:nvPr>
        </p:nvSpPr>
        <p:spPr>
          <a:xfrm>
            <a:off x="362961" y="4388892"/>
            <a:ext cx="2925612" cy="1176336"/>
          </a:xfrm>
        </p:spPr>
        <p:txBody>
          <a:bodyPr/>
          <a:lstStyle/>
          <a:p>
            <a:r>
              <a:rPr lang="en-GB" sz="1050" dirty="0"/>
              <a:t>C</a:t>
            </a:r>
            <a:r>
              <a:rPr lang="en-GB" sz="1050" b="0" i="0" dirty="0">
                <a:effectLst/>
              </a:rPr>
              <a:t>onductance is measured by placing two electrodes next to the skin and passing a tiny electric charge between the two points. When the subject increases in arousal, his/her skin immediately becomes a slightly better conductor of electricity. EDA is highly responsive to emotions in some people. Fear, anger, startled response and orienting response.</a:t>
            </a:r>
            <a:endParaRPr lang="en-US" sz="1050" dirty="0"/>
          </a:p>
        </p:txBody>
      </p:sp>
      <p:sp>
        <p:nvSpPr>
          <p:cNvPr id="149" name="Text Placeholder 148">
            <a:extLst>
              <a:ext uri="{FF2B5EF4-FFF2-40B4-BE49-F238E27FC236}">
                <a16:creationId xmlns:a16="http://schemas.microsoft.com/office/drawing/2014/main" id="{A7504683-E4D4-0D48-919D-A3FCB64E43CA}"/>
              </a:ext>
            </a:extLst>
          </p:cNvPr>
          <p:cNvSpPr>
            <a:spLocks noGrp="1"/>
          </p:cNvSpPr>
          <p:nvPr>
            <p:ph type="body" sz="quarter" idx="59"/>
          </p:nvPr>
        </p:nvSpPr>
        <p:spPr>
          <a:xfrm>
            <a:off x="3628937" y="1146174"/>
            <a:ext cx="2662311" cy="300507"/>
          </a:xfrm>
        </p:spPr>
        <p:txBody>
          <a:bodyPr rIns="0">
            <a:normAutofit/>
          </a:bodyPr>
          <a:lstStyle/>
          <a:p>
            <a:r>
              <a:rPr lang="en-US" dirty="0"/>
              <a:t>HOW ACCURATE ARE THEY?</a:t>
            </a:r>
          </a:p>
        </p:txBody>
      </p:sp>
      <p:cxnSp>
        <p:nvCxnSpPr>
          <p:cNvPr id="152" name="Straight Arrow Connector 151">
            <a:extLst>
              <a:ext uri="{FF2B5EF4-FFF2-40B4-BE49-F238E27FC236}">
                <a16:creationId xmlns:a16="http://schemas.microsoft.com/office/drawing/2014/main" id="{4FE93959-4A6A-4B48-B3E2-6468FDE1ED2B}"/>
              </a:ext>
              <a:ext uri="{C183D7F6-B498-43B3-948B-1728B52AA6E4}">
                <adec:decorative xmlns:adec="http://schemas.microsoft.com/office/drawing/2017/decorative" val="1"/>
              </a:ext>
            </a:extLst>
          </p:cNvPr>
          <p:cNvCxnSpPr>
            <a:cxnSpLocks/>
          </p:cNvCxnSpPr>
          <p:nvPr/>
        </p:nvCxnSpPr>
        <p:spPr>
          <a:xfrm>
            <a:off x="-4630" y="1586715"/>
            <a:ext cx="291220" cy="1"/>
          </a:xfrm>
          <a:prstGeom prst="straightConnector1">
            <a:avLst/>
          </a:prstGeom>
          <a:ln w="12700">
            <a:solidFill>
              <a:schemeClr val="bg1"/>
            </a:solidFill>
            <a:tailEnd type="oval"/>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92D27F86-00CB-3644-8651-C1182ECB7E8E}"/>
              </a:ext>
              <a:ext uri="{C183D7F6-B498-43B3-948B-1728B52AA6E4}">
                <adec:decorative xmlns:adec="http://schemas.microsoft.com/office/drawing/2017/decorative" val="1"/>
              </a:ext>
            </a:extLst>
          </p:cNvPr>
          <p:cNvCxnSpPr>
            <a:cxnSpLocks/>
          </p:cNvCxnSpPr>
          <p:nvPr/>
        </p:nvCxnSpPr>
        <p:spPr>
          <a:xfrm>
            <a:off x="-4630" y="2915255"/>
            <a:ext cx="291220" cy="1"/>
          </a:xfrm>
          <a:prstGeom prst="straightConnector1">
            <a:avLst/>
          </a:prstGeom>
          <a:ln w="12700">
            <a:solidFill>
              <a:schemeClr val="bg1"/>
            </a:solidFill>
            <a:tailEnd type="oval"/>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8456E314-2B8A-0B45-B8BB-C04ABEADA5E6}"/>
              </a:ext>
              <a:ext uri="{C183D7F6-B498-43B3-948B-1728B52AA6E4}">
                <adec:decorative xmlns:adec="http://schemas.microsoft.com/office/drawing/2017/decorative" val="1"/>
              </a:ext>
            </a:extLst>
          </p:cNvPr>
          <p:cNvCxnSpPr>
            <a:cxnSpLocks/>
          </p:cNvCxnSpPr>
          <p:nvPr/>
        </p:nvCxnSpPr>
        <p:spPr>
          <a:xfrm>
            <a:off x="-4630" y="4280993"/>
            <a:ext cx="291220" cy="1"/>
          </a:xfrm>
          <a:prstGeom prst="straightConnector1">
            <a:avLst/>
          </a:prstGeom>
          <a:ln w="12700">
            <a:solidFill>
              <a:schemeClr val="bg1"/>
            </a:solidFill>
            <a:tailEnd type="oval"/>
          </a:ln>
        </p:spPr>
        <p:style>
          <a:lnRef idx="1">
            <a:schemeClr val="accent1"/>
          </a:lnRef>
          <a:fillRef idx="0">
            <a:schemeClr val="accent1"/>
          </a:fillRef>
          <a:effectRef idx="0">
            <a:schemeClr val="accent1"/>
          </a:effectRef>
          <a:fontRef idx="minor">
            <a:schemeClr val="tx1"/>
          </a:fontRef>
        </p:style>
      </p:cxnSp>
      <p:pic>
        <p:nvPicPr>
          <p:cNvPr id="13" name="Picture Placeholder 12">
            <a:extLst>
              <a:ext uri="{FF2B5EF4-FFF2-40B4-BE49-F238E27FC236}">
                <a16:creationId xmlns:a16="http://schemas.microsoft.com/office/drawing/2014/main" id="{5252ABC1-D4F3-4F45-B545-31A5C7A4776B}"/>
              </a:ext>
            </a:extLst>
          </p:cNvPr>
          <p:cNvPicPr>
            <a:picLocks noGrp="1" noChangeAspect="1"/>
          </p:cNvPicPr>
          <p:nvPr>
            <p:ph type="pic" sz="quarter" idx="25"/>
          </p:nvPr>
        </p:nvPicPr>
        <p:blipFill>
          <a:blip r:embed="rId3">
            <a:extLst>
              <a:ext uri="{837473B0-CC2E-450A-ABE3-18F120FF3D39}">
                <a1611:picAttrSrcUrl xmlns:a1611="http://schemas.microsoft.com/office/drawing/2016/11/main" r:id="rId4"/>
              </a:ext>
            </a:extLst>
          </a:blip>
          <a:srcRect t="13514" b="13514"/>
          <a:stretch/>
        </p:blipFill>
        <p:spPr>
          <a:xfrm>
            <a:off x="5596449" y="165485"/>
            <a:ext cx="1120065" cy="1120065"/>
          </a:xfrm>
        </p:spPr>
      </p:pic>
      <p:sp>
        <p:nvSpPr>
          <p:cNvPr id="24" name="TextBox 23">
            <a:extLst>
              <a:ext uri="{FF2B5EF4-FFF2-40B4-BE49-F238E27FC236}">
                <a16:creationId xmlns:a16="http://schemas.microsoft.com/office/drawing/2014/main" id="{76FA003B-DEFB-4CAD-87A3-44EBCD752B4D}"/>
              </a:ext>
            </a:extLst>
          </p:cNvPr>
          <p:cNvSpPr txBox="1"/>
          <p:nvPr/>
        </p:nvSpPr>
        <p:spPr>
          <a:xfrm>
            <a:off x="3614623" y="7725450"/>
            <a:ext cx="3317400" cy="1384995"/>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sz="1050" dirty="0">
                <a:solidFill>
                  <a:schemeClr val="bg1"/>
                </a:solidFill>
                <a:latin typeface="+mj-lt"/>
              </a:rPr>
              <a:t>When examining the pros and cons of the polygraphs application in police procedure we must look no further than the case of Renee Walker, there were no suspects to Walkers murder yet Detective Mattson tracked down a suspect and gained a confession after failing 3 polygraphs. However recently he was issued another which he passed. It seems that the polygraph was able to convict and free the suspect </a:t>
            </a:r>
          </a:p>
        </p:txBody>
      </p:sp>
      <p:sp>
        <p:nvSpPr>
          <p:cNvPr id="354" name="TextBox 353">
            <a:extLst>
              <a:ext uri="{FF2B5EF4-FFF2-40B4-BE49-F238E27FC236}">
                <a16:creationId xmlns:a16="http://schemas.microsoft.com/office/drawing/2014/main" id="{723F91E7-0337-4A78-AFCE-5981E08B0E35}"/>
              </a:ext>
            </a:extLst>
          </p:cNvPr>
          <p:cNvSpPr txBox="1"/>
          <p:nvPr/>
        </p:nvSpPr>
        <p:spPr>
          <a:xfrm>
            <a:off x="3576626" y="5165683"/>
            <a:ext cx="3297790" cy="1223412"/>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sz="1050" dirty="0">
                <a:solidFill>
                  <a:schemeClr val="bg1"/>
                </a:solidFill>
                <a:latin typeface="+mj-lt"/>
              </a:rPr>
              <a:t>Psychologist Leonard Saxe, PhD, (1991) has argued, the idea that we can detect a person's veracity by monitoring psychophysiological changes is more myth than reality. Even the term "lie detector," used to refer to polygraph testing, is a misnomer. So-called "lie detection" involves </a:t>
            </a:r>
            <a:r>
              <a:rPr lang="en-GB" sz="1050" b="0" i="1" dirty="0">
                <a:solidFill>
                  <a:schemeClr val="bg1"/>
                </a:solidFill>
                <a:effectLst/>
                <a:latin typeface="+mj-lt"/>
              </a:rPr>
              <a:t>inferring</a:t>
            </a:r>
            <a:r>
              <a:rPr lang="en-GB" sz="1050" dirty="0">
                <a:solidFill>
                  <a:schemeClr val="bg1"/>
                </a:solidFill>
                <a:latin typeface="+mj-lt"/>
              </a:rPr>
              <a:t> deception through analysis of physiological responses</a:t>
            </a:r>
            <a:endParaRPr lang="en-US" sz="1050" dirty="0">
              <a:solidFill>
                <a:schemeClr val="bg1"/>
              </a:solidFill>
              <a:latin typeface="+mj-lt"/>
            </a:endParaRPr>
          </a:p>
        </p:txBody>
      </p:sp>
      <p:sp>
        <p:nvSpPr>
          <p:cNvPr id="355" name="TextBox 354">
            <a:extLst>
              <a:ext uri="{FF2B5EF4-FFF2-40B4-BE49-F238E27FC236}">
                <a16:creationId xmlns:a16="http://schemas.microsoft.com/office/drawing/2014/main" id="{DE447F7D-AC7A-4703-AC18-3577E7C88FBA}"/>
              </a:ext>
            </a:extLst>
          </p:cNvPr>
          <p:cNvSpPr txBox="1"/>
          <p:nvPr/>
        </p:nvSpPr>
        <p:spPr>
          <a:xfrm>
            <a:off x="3528020" y="3607591"/>
            <a:ext cx="3365893" cy="1546577"/>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nchor="b">
            <a:spAutoFit/>
          </a:bodyPr>
          <a:lstStyle/>
          <a:p>
            <a:r>
              <a:rPr lang="en-GB" sz="1050" dirty="0">
                <a:solidFill>
                  <a:schemeClr val="bg1"/>
                </a:solidFill>
                <a:effectLst/>
                <a:latin typeface="+mj-lt"/>
                <a:ea typeface="Calibri" panose="020F0502020204030204" pitchFamily="34" charset="0"/>
                <a:cs typeface="Helvetica" panose="020B0604020202020204" pitchFamily="34" charset="0"/>
              </a:rPr>
              <a:t>A typical examination includes a pretest phase during which the technique is explained and each test question reviewed. The pretest interview is designed to ensure that subjects understand the questions and to induce a subject's concern about being deceptive. Polygraph examinations often include a procedure called a "stimulation test," which is a demonstration of the instrument's accuracy in detecting deception.</a:t>
            </a:r>
            <a:endParaRPr lang="en-GB" sz="1050" dirty="0">
              <a:solidFill>
                <a:schemeClr val="bg1"/>
              </a:solidFill>
              <a:effectLst/>
              <a:latin typeface="+mj-lt"/>
              <a:ea typeface="Calibri" panose="020F0502020204030204" pitchFamily="34" charset="0"/>
              <a:cs typeface="Times New Roman" panose="02020603050405020304" pitchFamily="18" charset="0"/>
            </a:endParaRPr>
          </a:p>
          <a:p>
            <a:endParaRPr lang="en-US" sz="1050" dirty="0">
              <a:solidFill>
                <a:schemeClr val="bg1"/>
              </a:solidFill>
            </a:endParaRPr>
          </a:p>
        </p:txBody>
      </p:sp>
      <p:sp>
        <p:nvSpPr>
          <p:cNvPr id="72" name="TextBox 71">
            <a:extLst>
              <a:ext uri="{FF2B5EF4-FFF2-40B4-BE49-F238E27FC236}">
                <a16:creationId xmlns:a16="http://schemas.microsoft.com/office/drawing/2014/main" id="{762BCB4D-51B1-4599-B9D5-9CA8197CBD29}"/>
              </a:ext>
            </a:extLst>
          </p:cNvPr>
          <p:cNvSpPr txBox="1"/>
          <p:nvPr/>
        </p:nvSpPr>
        <p:spPr>
          <a:xfrm>
            <a:off x="3511334" y="3463811"/>
            <a:ext cx="2763228" cy="261610"/>
          </a:xfrm>
          <a:prstGeom prst="rect">
            <a:avLst/>
          </a:prstGeom>
          <a:noFill/>
        </p:spPr>
        <p:txBody>
          <a:bodyPr wrap="square" rtlCol="0">
            <a:spAutoFit/>
          </a:bodyPr>
          <a:lstStyle/>
          <a:p>
            <a:r>
              <a:rPr lang="en-GB" sz="1100" u="sng" dirty="0">
                <a:solidFill>
                  <a:schemeClr val="bg1"/>
                </a:solidFill>
              </a:rPr>
              <a:t>HOW DO THEY WORK? </a:t>
            </a:r>
          </a:p>
        </p:txBody>
      </p:sp>
      <p:pic>
        <p:nvPicPr>
          <p:cNvPr id="1026" name="Picture 2">
            <a:extLst>
              <a:ext uri="{FF2B5EF4-FFF2-40B4-BE49-F238E27FC236}">
                <a16:creationId xmlns:a16="http://schemas.microsoft.com/office/drawing/2014/main" id="{D3F77D93-41BA-4AD8-8BD5-0A6F1E79FF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6309" y="1518685"/>
            <a:ext cx="3036128" cy="190460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false promise of the lie detector">
            <a:extLst>
              <a:ext uri="{FF2B5EF4-FFF2-40B4-BE49-F238E27FC236}">
                <a16:creationId xmlns:a16="http://schemas.microsoft.com/office/drawing/2014/main" id="{C7E55183-4D59-4350-A637-D4B7E48FF85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685998" y="6425049"/>
            <a:ext cx="3079046" cy="1051082"/>
          </a:xfrm>
          <a:prstGeom prst="rect">
            <a:avLst/>
          </a:prstGeom>
          <a:noFill/>
          <a:extLst>
            <a:ext uri="{909E8E84-426E-40DD-AFC4-6F175D3DCCD1}">
              <a14:hiddenFill xmlns:a14="http://schemas.microsoft.com/office/drawing/2010/main">
                <a:solidFill>
                  <a:srgbClr val="FFFFFF"/>
                </a:solidFill>
              </a14:hiddenFill>
            </a:ext>
          </a:extLst>
        </p:spPr>
      </p:pic>
      <p:sp>
        <p:nvSpPr>
          <p:cNvPr id="358" name="TextBox 357">
            <a:extLst>
              <a:ext uri="{FF2B5EF4-FFF2-40B4-BE49-F238E27FC236}">
                <a16:creationId xmlns:a16="http://schemas.microsoft.com/office/drawing/2014/main" id="{9FCB3F54-45A8-4833-AA01-758FA3049D63}"/>
              </a:ext>
            </a:extLst>
          </p:cNvPr>
          <p:cNvSpPr txBox="1"/>
          <p:nvPr/>
        </p:nvSpPr>
        <p:spPr>
          <a:xfrm>
            <a:off x="3517270" y="4964072"/>
            <a:ext cx="2763228" cy="261610"/>
          </a:xfrm>
          <a:prstGeom prst="rect">
            <a:avLst/>
          </a:prstGeom>
          <a:noFill/>
        </p:spPr>
        <p:txBody>
          <a:bodyPr wrap="square" rtlCol="0">
            <a:spAutoFit/>
          </a:bodyPr>
          <a:lstStyle/>
          <a:p>
            <a:r>
              <a:rPr lang="en-GB" sz="1100" u="sng" dirty="0">
                <a:solidFill>
                  <a:schemeClr val="bg1"/>
                </a:solidFill>
              </a:rPr>
              <a:t>PSEUDOSCIENCE OR FACT?</a:t>
            </a:r>
          </a:p>
        </p:txBody>
      </p:sp>
      <p:sp>
        <p:nvSpPr>
          <p:cNvPr id="359" name="TextBox 358">
            <a:extLst>
              <a:ext uri="{FF2B5EF4-FFF2-40B4-BE49-F238E27FC236}">
                <a16:creationId xmlns:a16="http://schemas.microsoft.com/office/drawing/2014/main" id="{19A51C9A-6C6E-4723-A438-F2E4597BBC27}"/>
              </a:ext>
            </a:extLst>
          </p:cNvPr>
          <p:cNvSpPr txBox="1"/>
          <p:nvPr/>
        </p:nvSpPr>
        <p:spPr>
          <a:xfrm>
            <a:off x="3628937" y="7514151"/>
            <a:ext cx="2763228" cy="261610"/>
          </a:xfrm>
          <a:prstGeom prst="rect">
            <a:avLst/>
          </a:prstGeom>
          <a:noFill/>
        </p:spPr>
        <p:txBody>
          <a:bodyPr wrap="square" rtlCol="0">
            <a:spAutoFit/>
          </a:bodyPr>
          <a:lstStyle/>
          <a:p>
            <a:r>
              <a:rPr lang="en-GB" sz="1100" u="sng" dirty="0">
                <a:solidFill>
                  <a:schemeClr val="bg1"/>
                </a:solidFill>
              </a:rPr>
              <a:t>THE CASE OF RENEE WALKER</a:t>
            </a:r>
          </a:p>
        </p:txBody>
      </p:sp>
      <p:sp>
        <p:nvSpPr>
          <p:cNvPr id="1037" name="TextBox 1036">
            <a:extLst>
              <a:ext uri="{FF2B5EF4-FFF2-40B4-BE49-F238E27FC236}">
                <a16:creationId xmlns:a16="http://schemas.microsoft.com/office/drawing/2014/main" id="{BC80C360-2AA8-4385-914D-F6F477AC7099}"/>
              </a:ext>
            </a:extLst>
          </p:cNvPr>
          <p:cNvSpPr txBox="1"/>
          <p:nvPr/>
        </p:nvSpPr>
        <p:spPr>
          <a:xfrm rot="3058277">
            <a:off x="5484902" y="1375727"/>
            <a:ext cx="3171461" cy="923330"/>
          </a:xfrm>
          <a:prstGeom prst="rect">
            <a:avLst/>
          </a:prstGeom>
          <a:noFill/>
        </p:spPr>
        <p:txBody>
          <a:bodyPr wrap="square" rtlCol="0">
            <a:prstTxWarp prst="textArchUp">
              <a:avLst>
                <a:gd name="adj" fmla="val 9494132"/>
              </a:avLst>
            </a:prstTxWarp>
            <a:spAutoFit/>
          </a:bodyPr>
          <a:lstStyle/>
          <a:p>
            <a:pPr algn="l"/>
            <a:r>
              <a:rPr lang="en-GB" sz="1050" dirty="0">
                <a:solidFill>
                  <a:srgbClr val="000000"/>
                </a:solidFill>
                <a:latin typeface="Linux Libertine"/>
              </a:rPr>
              <a:t>          John .A. Larson</a:t>
            </a:r>
            <a:endParaRPr lang="en-GB" sz="1050" b="0" i="0" dirty="0">
              <a:solidFill>
                <a:srgbClr val="000000"/>
              </a:solidFill>
              <a:effectLst/>
              <a:latin typeface="Linux Libertine"/>
            </a:endParaRPr>
          </a:p>
          <a:p>
            <a:br>
              <a:rPr lang="en-GB" b="0" i="0" dirty="0">
                <a:solidFill>
                  <a:srgbClr val="202122"/>
                </a:solidFill>
                <a:effectLst/>
                <a:latin typeface="Arial" panose="020B0604020202020204" pitchFamily="34" charset="0"/>
              </a:rPr>
            </a:br>
            <a:endParaRPr lang="en-GB" dirty="0"/>
          </a:p>
        </p:txBody>
      </p:sp>
      <p:grpSp>
        <p:nvGrpSpPr>
          <p:cNvPr id="1082" name="Group 1081">
            <a:extLst>
              <a:ext uri="{FF2B5EF4-FFF2-40B4-BE49-F238E27FC236}">
                <a16:creationId xmlns:a16="http://schemas.microsoft.com/office/drawing/2014/main" id="{34FD110A-DA64-443A-81E3-D38472528B3C}"/>
              </a:ext>
            </a:extLst>
          </p:cNvPr>
          <p:cNvGrpSpPr/>
          <p:nvPr/>
        </p:nvGrpSpPr>
        <p:grpSpPr>
          <a:xfrm>
            <a:off x="159268" y="5495684"/>
            <a:ext cx="3238468" cy="3558847"/>
            <a:chOff x="152871" y="5216633"/>
            <a:chExt cx="3416558" cy="3781051"/>
          </a:xfrm>
        </p:grpSpPr>
        <p:pic>
          <p:nvPicPr>
            <p:cNvPr id="1039" name="Picture 1038">
              <a:extLst>
                <a:ext uri="{FF2B5EF4-FFF2-40B4-BE49-F238E27FC236}">
                  <a16:creationId xmlns:a16="http://schemas.microsoft.com/office/drawing/2014/main" id="{292AE650-07A3-498D-98D5-6B5B2E699D66}"/>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8500" b="95000" l="11167" r="89500">
                          <a14:foregroundMark x1="20583" y1="22083" x2="20583" y2="22083"/>
                          <a14:foregroundMark x1="18333" y1="14583" x2="18333" y2="14583"/>
                          <a14:foregroundMark x1="17667" y1="24250" x2="17667" y2="24250"/>
                          <a14:foregroundMark x1="15500" y1="21083" x2="15500" y2="21083"/>
                          <a14:foregroundMark x1="25750" y1="35417" x2="25750" y2="35417"/>
                          <a14:foregroundMark x1="22250" y1="35583" x2="22250" y2="35583"/>
                          <a14:foregroundMark x1="22250" y1="35583" x2="22250" y2="35583"/>
                          <a14:foregroundMark x1="22250" y1="35583" x2="22250" y2="35583"/>
                          <a14:foregroundMark x1="16833" y1="30750" x2="21833" y2="34250"/>
                          <a14:foregroundMark x1="14667" y1="47583" x2="14667" y2="47583"/>
                          <a14:foregroundMark x1="20333" y1="42750" x2="20333" y2="42750"/>
                          <a14:foregroundMark x1="19500" y1="39667" x2="19500" y2="39667"/>
                          <a14:foregroundMark x1="25883" y1="29153" x2="25750" y2="28167"/>
                          <a14:foregroundMark x1="27750" y1="43000" x2="25892" y2="29222"/>
                          <a14:foregroundMark x1="17750" y1="43250" x2="29333" y2="39750"/>
                          <a14:foregroundMark x1="21417" y1="60000" x2="21417" y2="60000"/>
                          <a14:foregroundMark x1="36000" y1="90167" x2="36000" y2="90167"/>
                          <a14:foregroundMark x1="38083" y1="92000" x2="38083" y2="92000"/>
                          <a14:foregroundMark x1="42667" y1="95083" x2="42667" y2="95083"/>
                          <a14:foregroundMark x1="86167" y1="37083" x2="86167" y2="37083"/>
                          <a14:foregroundMark x1="89583" y1="37500" x2="89583" y2="37500"/>
                          <a14:foregroundMark x1="54667" y1="8500" x2="54667" y2="8500"/>
                          <a14:foregroundMark x1="56833" y1="75417" x2="56833" y2="75417"/>
                          <a14:foregroundMark x1="70833" y1="14167" x2="70833" y2="14167"/>
                          <a14:foregroundMark x1="70833" y1="16083" x2="70833" y2="16083"/>
                          <a14:foregroundMark x1="70833" y1="16083" x2="70833" y2="16083"/>
                          <a14:foregroundMark x1="70833" y1="16083" x2="70833" y2="16083"/>
                          <a14:foregroundMark x1="70167" y1="17917" x2="70167" y2="17917"/>
                          <a14:foregroundMark x1="70167" y1="17917" x2="70167" y2="17917"/>
                          <a14:foregroundMark x1="44583" y1="18083" x2="44583" y2="18083"/>
                          <a14:foregroundMark x1="44583" y1="18083" x2="44583" y2="18083"/>
                          <a14:foregroundMark x1="52500" y1="12167" x2="52500" y2="12167"/>
                          <a14:foregroundMark x1="52500" y1="12167" x2="52500" y2="12167"/>
                          <a14:foregroundMark x1="53583" y1="16333" x2="53583" y2="16333"/>
                          <a14:foregroundMark x1="53583" y1="16333" x2="53583" y2="16333"/>
                          <a14:foregroundMark x1="50450" y1="19672" x2="52250" y2="21333"/>
                          <a14:foregroundMark x1="50261" y1="14698" x2="50083" y2="13333"/>
                          <a14:foregroundMark x1="23583" y1="51500" x2="23583" y2="51500"/>
                          <a14:foregroundMark x1="37167" y1="54167" x2="37167" y2="54167"/>
                          <a14:foregroundMark x1="37167" y1="54167" x2="37167" y2="54167"/>
                          <a14:foregroundMark x1="21917" y1="53333" x2="21917" y2="53333"/>
                          <a14:foregroundMark x1="21917" y1="53333" x2="21917" y2="53333"/>
                          <a14:foregroundMark x1="17333" y1="55667" x2="17333" y2="55667"/>
                          <a14:foregroundMark x1="17333" y1="55667" x2="17333" y2="55667"/>
                          <a14:foregroundMark x1="17333" y1="55667" x2="15250" y2="53750"/>
                          <a14:foregroundMark x1="15250" y1="53750" x2="18583" y2="54750"/>
                          <a14:foregroundMark x1="16167" y1="38833" x2="24833" y2="30833"/>
                          <a14:foregroundMark x1="34087" y1="29030" x2="34667" y2="28917"/>
                          <a14:foregroundMark x1="24833" y1="30833" x2="30002" y2="29826"/>
                          <a14:foregroundMark x1="34667" y1="28917" x2="35167" y2="29417"/>
                          <a14:foregroundMark x1="24667" y1="18917" x2="24667" y2="18917"/>
                          <a14:foregroundMark x1="24667" y1="18917" x2="24667" y2="18917"/>
                          <a14:foregroundMark x1="28167" y1="43417" x2="29500" y2="53583"/>
                          <a14:foregroundMark x1="29500" y1="53583" x2="29333" y2="54417"/>
                          <a14:foregroundMark x1="25833" y1="50917" x2="15583" y2="33333"/>
                          <a14:foregroundMark x1="15583" y1="33333" x2="37500" y2="41917"/>
                          <a14:foregroundMark x1="37500" y1="41917" x2="37583" y2="41917"/>
                          <a14:foregroundMark x1="27729" y1="26824" x2="22250" y2="15083"/>
                          <a14:foregroundMark x1="35667" y1="43833" x2="28993" y2="29532"/>
                          <a14:foregroundMark x1="51583" y1="17167" x2="54333" y2="8917"/>
                          <a14:foregroundMark x1="54333" y1="8917" x2="49667" y2="17583"/>
                          <a14:foregroundMark x1="49667" y1="17583" x2="50667" y2="20917"/>
                          <a14:foregroundMark x1="50500" y1="20500" x2="43167" y2="22417"/>
                          <a14:foregroundMark x1="43167" y1="22417" x2="49333" y2="17750"/>
                          <a14:foregroundMark x1="49333" y1="17750" x2="57500" y2="16667"/>
                          <a14:foregroundMark x1="57500" y1="16667" x2="52250" y2="21417"/>
                          <a14:foregroundMark x1="52667" y1="24000" x2="52667" y2="24000"/>
                          <a14:foregroundMark x1="52833" y1="24000" x2="48250" y2="21750"/>
                          <a14:foregroundMark x1="47667" y1="24250" x2="47667" y2="22667"/>
                          <a14:foregroundMark x1="46500" y1="14333" x2="48250" y2="15667"/>
                          <a14:foregroundMark x1="20750" y1="46917" x2="22083" y2="55333"/>
                          <a14:foregroundMark x1="22083" y1="55333" x2="22667" y2="55500"/>
                          <a14:foregroundMark x1="14833" y1="46500" x2="16833" y2="32583"/>
                          <a14:foregroundMark x1="16833" y1="32583" x2="15750" y2="48167"/>
                          <a14:foregroundMark x1="15750" y1="48167" x2="14167" y2="50667"/>
                          <a14:foregroundMark x1="15917" y1="40417" x2="11750" y2="51500"/>
                          <a14:foregroundMark x1="11750" y1="51500" x2="13083" y2="53000"/>
                          <a14:foregroundMark x1="13750" y1="43917" x2="11750" y2="47417"/>
                          <a14:foregroundMark x1="14917" y1="36917" x2="16000" y2="32667"/>
                          <a14:foregroundMark x1="14417" y1="36000" x2="12917" y2="46250"/>
                          <a14:foregroundMark x1="12917" y1="45250" x2="15333" y2="33917"/>
                          <a14:foregroundMark x1="15333" y1="33917" x2="16583" y2="32083"/>
                          <a14:foregroundMark x1="16583" y1="31000" x2="12417" y2="45583"/>
                          <a14:foregroundMark x1="17735" y1="28742" x2="17943" y2="28083"/>
                          <a14:foregroundMark x1="12417" y1="45583" x2="17387" y2="29843"/>
                          <a14:foregroundMark x1="15333" y1="33833" x2="16282" y2="29403"/>
                          <a14:foregroundMark x1="16147" y1="28732" x2="11333" y2="44500"/>
                          <a14:foregroundMark x1="11333" y1="44500" x2="11833" y2="46000"/>
                          <a14:foregroundMark x1="28833" y1="29000" x2="26833" y2="27333"/>
                          <a14:foregroundMark x1="29667" y1="26417" x2="28583" y2="28167"/>
                          <a14:foregroundMark x1="28583" y1="28167" x2="33667" y2="29500"/>
                          <a14:foregroundMark x1="30333" y1="42083" x2="30417" y2="52833"/>
                          <a14:foregroundMark x1="18333" y1="27500" x2="14250" y2="33583"/>
                          <a14:foregroundMark x1="14250" y1="33583" x2="13167" y2="38917"/>
                          <a14:foregroundMark x1="28583" y1="26667" x2="34917" y2="29500"/>
                          <a14:foregroundMark x1="34917" y1="29500" x2="35000" y2="29667"/>
                          <a14:foregroundMark x1="28250" y1="26333" x2="35083" y2="29083"/>
                          <a14:foregroundMark x1="35083" y1="29083" x2="35583" y2="29667"/>
                          <a14:foregroundMark x1="35583" y1="29667" x2="28250" y2="26667"/>
                          <a14:foregroundMark x1="17250" y1="27750" x2="11917" y2="37417"/>
                          <a14:foregroundMark x1="11917" y1="37417" x2="11167" y2="41250"/>
                          <a14:foregroundMark x1="47000" y1="16583" x2="44333" y2="17417"/>
                          <a14:backgroundMark x1="15250" y1="27500" x2="15348" y2="27533"/>
                          <a14:backgroundMark x1="15824" y1="28064" x2="14667" y2="25750"/>
                          <a14:backgroundMark x1="14667" y1="25750" x2="16720" y2="26730"/>
                        </a14:backgroundRemoval>
                      </a14:imgEffect>
                    </a14:imgLayer>
                  </a14:imgProps>
                </a:ext>
              </a:extLst>
            </a:blip>
            <a:srcRect l="10505" t="6091" r="7528" b="3199"/>
            <a:stretch/>
          </p:blipFill>
          <p:spPr>
            <a:xfrm>
              <a:off x="152871" y="5216633"/>
              <a:ext cx="3416558" cy="3781051"/>
            </a:xfrm>
            <a:prstGeom prst="rect">
              <a:avLst/>
            </a:prstGeom>
          </p:spPr>
        </p:pic>
        <p:grpSp>
          <p:nvGrpSpPr>
            <p:cNvPr id="1081" name="Group 1080">
              <a:extLst>
                <a:ext uri="{FF2B5EF4-FFF2-40B4-BE49-F238E27FC236}">
                  <a16:creationId xmlns:a16="http://schemas.microsoft.com/office/drawing/2014/main" id="{989DD7B2-5ACD-4BB5-BEF5-0019E5F5D629}"/>
                </a:ext>
              </a:extLst>
            </p:cNvPr>
            <p:cNvGrpSpPr/>
            <p:nvPr/>
          </p:nvGrpSpPr>
          <p:grpSpPr>
            <a:xfrm>
              <a:off x="185340" y="6041940"/>
              <a:ext cx="2281365" cy="1387785"/>
              <a:chOff x="185340" y="6041940"/>
              <a:chExt cx="2281365" cy="1387785"/>
            </a:xfrm>
          </p:grpSpPr>
          <mc:AlternateContent xmlns:mc="http://schemas.openxmlformats.org/markup-compatibility/2006" xmlns:p14="http://schemas.microsoft.com/office/powerpoint/2010/main">
            <mc:Choice Requires="p14">
              <p:contentPart p14:bwMode="auto" r:id="rId10">
                <p14:nvContentPartPr>
                  <p14:cNvPr id="1050" name="Ink 1049">
                    <a:extLst>
                      <a:ext uri="{FF2B5EF4-FFF2-40B4-BE49-F238E27FC236}">
                        <a16:creationId xmlns:a16="http://schemas.microsoft.com/office/drawing/2014/main" id="{F99A55E7-9FE8-4993-8A26-D3B8D7F820EF}"/>
                      </a:ext>
                    </a:extLst>
                  </p14:cNvPr>
                  <p14:cNvContentPartPr/>
                  <p14:nvPr/>
                </p14:nvContentPartPr>
                <p14:xfrm>
                  <a:off x="1053405" y="6101340"/>
                  <a:ext cx="115200" cy="78120"/>
                </p14:xfrm>
              </p:contentPart>
            </mc:Choice>
            <mc:Fallback xmlns="">
              <p:pic>
                <p:nvPicPr>
                  <p:cNvPr id="1050" name="Ink 1049">
                    <a:extLst>
                      <a:ext uri="{FF2B5EF4-FFF2-40B4-BE49-F238E27FC236}">
                        <a16:creationId xmlns:a16="http://schemas.microsoft.com/office/drawing/2014/main" id="{F99A55E7-9FE8-4993-8A26-D3B8D7F820EF}"/>
                      </a:ext>
                    </a:extLst>
                  </p:cNvPr>
                  <p:cNvPicPr/>
                  <p:nvPr/>
                </p:nvPicPr>
                <p:blipFill>
                  <a:blip r:embed="rId11"/>
                  <a:stretch>
                    <a:fillRect/>
                  </a:stretch>
                </p:blipFill>
                <p:spPr>
                  <a:xfrm>
                    <a:off x="1035405" y="6083700"/>
                    <a:ext cx="150840" cy="113760"/>
                  </a:xfrm>
                  <a:prstGeom prst="rect">
                    <a:avLst/>
                  </a:prstGeom>
                </p:spPr>
              </p:pic>
            </mc:Fallback>
          </mc:AlternateContent>
          <p:grpSp>
            <p:nvGrpSpPr>
              <p:cNvPr id="1056" name="Group 1055">
                <a:extLst>
                  <a:ext uri="{FF2B5EF4-FFF2-40B4-BE49-F238E27FC236}">
                    <a16:creationId xmlns:a16="http://schemas.microsoft.com/office/drawing/2014/main" id="{F784EAAB-939E-4421-8756-1128C578C4E8}"/>
                  </a:ext>
                </a:extLst>
              </p:cNvPr>
              <p:cNvGrpSpPr/>
              <p:nvPr/>
            </p:nvGrpSpPr>
            <p:grpSpPr>
              <a:xfrm>
                <a:off x="892125" y="6041940"/>
                <a:ext cx="172800" cy="69480"/>
                <a:chOff x="892125" y="6041940"/>
                <a:chExt cx="172800" cy="69480"/>
              </a:xfrm>
            </p:grpSpPr>
            <mc:AlternateContent xmlns:mc="http://schemas.openxmlformats.org/markup-compatibility/2006" xmlns:p14="http://schemas.microsoft.com/office/powerpoint/2010/main">
              <mc:Choice Requires="p14">
                <p:contentPart p14:bwMode="auto" r:id="rId12">
                  <p14:nvContentPartPr>
                    <p14:cNvPr id="1052" name="Ink 1051">
                      <a:extLst>
                        <a:ext uri="{FF2B5EF4-FFF2-40B4-BE49-F238E27FC236}">
                          <a16:creationId xmlns:a16="http://schemas.microsoft.com/office/drawing/2014/main" id="{F47A15E5-52EA-4974-AD72-399F8715FAC5}"/>
                        </a:ext>
                      </a:extLst>
                    </p14:cNvPr>
                    <p14:cNvContentPartPr/>
                    <p14:nvPr/>
                  </p14:nvContentPartPr>
                  <p14:xfrm>
                    <a:off x="1021005" y="6095580"/>
                    <a:ext cx="43920" cy="15840"/>
                  </p14:xfrm>
                </p:contentPart>
              </mc:Choice>
              <mc:Fallback xmlns="">
                <p:pic>
                  <p:nvPicPr>
                    <p:cNvPr id="1052" name="Ink 1051">
                      <a:extLst>
                        <a:ext uri="{FF2B5EF4-FFF2-40B4-BE49-F238E27FC236}">
                          <a16:creationId xmlns:a16="http://schemas.microsoft.com/office/drawing/2014/main" id="{F47A15E5-52EA-4974-AD72-399F8715FAC5}"/>
                        </a:ext>
                      </a:extLst>
                    </p:cNvPr>
                    <p:cNvPicPr/>
                    <p:nvPr/>
                  </p:nvPicPr>
                  <p:blipFill>
                    <a:blip r:embed="rId13"/>
                    <a:stretch>
                      <a:fillRect/>
                    </a:stretch>
                  </p:blipFill>
                  <p:spPr>
                    <a:xfrm>
                      <a:off x="1003365" y="6077940"/>
                      <a:ext cx="79560" cy="514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053" name="Ink 1052">
                      <a:extLst>
                        <a:ext uri="{FF2B5EF4-FFF2-40B4-BE49-F238E27FC236}">
                          <a16:creationId xmlns:a16="http://schemas.microsoft.com/office/drawing/2014/main" id="{DD521C1D-0E3F-4DC0-BF12-2B3CBB80E313}"/>
                        </a:ext>
                      </a:extLst>
                    </p14:cNvPr>
                    <p14:cNvContentPartPr/>
                    <p14:nvPr/>
                  </p14:nvContentPartPr>
                  <p14:xfrm>
                    <a:off x="927405" y="6055980"/>
                    <a:ext cx="91800" cy="39960"/>
                  </p14:xfrm>
                </p:contentPart>
              </mc:Choice>
              <mc:Fallback xmlns="">
                <p:pic>
                  <p:nvPicPr>
                    <p:cNvPr id="1053" name="Ink 1052">
                      <a:extLst>
                        <a:ext uri="{FF2B5EF4-FFF2-40B4-BE49-F238E27FC236}">
                          <a16:creationId xmlns:a16="http://schemas.microsoft.com/office/drawing/2014/main" id="{DD521C1D-0E3F-4DC0-BF12-2B3CBB80E313}"/>
                        </a:ext>
                      </a:extLst>
                    </p:cNvPr>
                    <p:cNvPicPr/>
                    <p:nvPr/>
                  </p:nvPicPr>
                  <p:blipFill>
                    <a:blip r:embed="rId15"/>
                    <a:stretch>
                      <a:fillRect/>
                    </a:stretch>
                  </p:blipFill>
                  <p:spPr>
                    <a:xfrm>
                      <a:off x="909405" y="6038340"/>
                      <a:ext cx="127440"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055" name="Ink 1054">
                      <a:extLst>
                        <a:ext uri="{FF2B5EF4-FFF2-40B4-BE49-F238E27FC236}">
                          <a16:creationId xmlns:a16="http://schemas.microsoft.com/office/drawing/2014/main" id="{43532C08-67F7-4E7E-9559-9831E1AE0B30}"/>
                        </a:ext>
                      </a:extLst>
                    </p14:cNvPr>
                    <p14:cNvContentPartPr/>
                    <p14:nvPr/>
                  </p14:nvContentPartPr>
                  <p14:xfrm>
                    <a:off x="892125" y="6041940"/>
                    <a:ext cx="33840" cy="14400"/>
                  </p14:xfrm>
                </p:contentPart>
              </mc:Choice>
              <mc:Fallback xmlns="">
                <p:pic>
                  <p:nvPicPr>
                    <p:cNvPr id="1055" name="Ink 1054">
                      <a:extLst>
                        <a:ext uri="{FF2B5EF4-FFF2-40B4-BE49-F238E27FC236}">
                          <a16:creationId xmlns:a16="http://schemas.microsoft.com/office/drawing/2014/main" id="{43532C08-67F7-4E7E-9559-9831E1AE0B30}"/>
                        </a:ext>
                      </a:extLst>
                    </p:cNvPr>
                    <p:cNvPicPr/>
                    <p:nvPr/>
                  </p:nvPicPr>
                  <p:blipFill>
                    <a:blip r:embed="rId17"/>
                    <a:stretch>
                      <a:fillRect/>
                    </a:stretch>
                  </p:blipFill>
                  <p:spPr>
                    <a:xfrm>
                      <a:off x="874485" y="6023940"/>
                      <a:ext cx="69480" cy="500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8">
                <p14:nvContentPartPr>
                  <p14:cNvPr id="1059" name="Ink 1058">
                    <a:extLst>
                      <a:ext uri="{FF2B5EF4-FFF2-40B4-BE49-F238E27FC236}">
                        <a16:creationId xmlns:a16="http://schemas.microsoft.com/office/drawing/2014/main" id="{098503A1-74E5-4B57-BA0C-11D5F8F9AA55}"/>
                      </a:ext>
                    </a:extLst>
                  </p14:cNvPr>
                  <p14:cNvContentPartPr/>
                  <p14:nvPr/>
                </p14:nvContentPartPr>
                <p14:xfrm>
                  <a:off x="418725" y="6091260"/>
                  <a:ext cx="70920" cy="69480"/>
                </p14:xfrm>
              </p:contentPart>
            </mc:Choice>
            <mc:Fallback xmlns="">
              <p:pic>
                <p:nvPicPr>
                  <p:cNvPr id="1059" name="Ink 1058">
                    <a:extLst>
                      <a:ext uri="{FF2B5EF4-FFF2-40B4-BE49-F238E27FC236}">
                        <a16:creationId xmlns:a16="http://schemas.microsoft.com/office/drawing/2014/main" id="{098503A1-74E5-4B57-BA0C-11D5F8F9AA55}"/>
                      </a:ext>
                    </a:extLst>
                  </p:cNvPr>
                  <p:cNvPicPr/>
                  <p:nvPr/>
                </p:nvPicPr>
                <p:blipFill>
                  <a:blip r:embed="rId19"/>
                  <a:stretch>
                    <a:fillRect/>
                  </a:stretch>
                </p:blipFill>
                <p:spPr>
                  <a:xfrm>
                    <a:off x="401085" y="6073620"/>
                    <a:ext cx="106560" cy="1051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068" name="Ink 1067">
                    <a:extLst>
                      <a:ext uri="{FF2B5EF4-FFF2-40B4-BE49-F238E27FC236}">
                        <a16:creationId xmlns:a16="http://schemas.microsoft.com/office/drawing/2014/main" id="{6260B7C8-ADD6-4622-BA53-92FFD061309D}"/>
                      </a:ext>
                    </a:extLst>
                  </p14:cNvPr>
                  <p14:cNvContentPartPr/>
                  <p14:nvPr/>
                </p14:nvContentPartPr>
                <p14:xfrm>
                  <a:off x="185340" y="6474720"/>
                  <a:ext cx="43200" cy="341280"/>
                </p14:xfrm>
              </p:contentPart>
            </mc:Choice>
            <mc:Fallback xmlns="">
              <p:pic>
                <p:nvPicPr>
                  <p:cNvPr id="1068" name="Ink 1067">
                    <a:extLst>
                      <a:ext uri="{FF2B5EF4-FFF2-40B4-BE49-F238E27FC236}">
                        <a16:creationId xmlns:a16="http://schemas.microsoft.com/office/drawing/2014/main" id="{6260B7C8-ADD6-4622-BA53-92FFD061309D}"/>
                      </a:ext>
                    </a:extLst>
                  </p:cNvPr>
                  <p:cNvPicPr/>
                  <p:nvPr/>
                </p:nvPicPr>
                <p:blipFill>
                  <a:blip r:embed="rId21"/>
                  <a:stretch>
                    <a:fillRect/>
                  </a:stretch>
                </p:blipFill>
                <p:spPr>
                  <a:xfrm>
                    <a:off x="167700" y="6457080"/>
                    <a:ext cx="78840" cy="376920"/>
                  </a:xfrm>
                  <a:prstGeom prst="rect">
                    <a:avLst/>
                  </a:prstGeom>
                </p:spPr>
              </p:pic>
            </mc:Fallback>
          </mc:AlternateContent>
          <p:grpSp>
            <p:nvGrpSpPr>
              <p:cNvPr id="1075" name="Group 1074">
                <a:extLst>
                  <a:ext uri="{FF2B5EF4-FFF2-40B4-BE49-F238E27FC236}">
                    <a16:creationId xmlns:a16="http://schemas.microsoft.com/office/drawing/2014/main" id="{CFFE533A-D717-4FEB-BC90-6E87D0DB354F}"/>
                  </a:ext>
                </a:extLst>
              </p:cNvPr>
              <p:cNvGrpSpPr/>
              <p:nvPr/>
            </p:nvGrpSpPr>
            <p:grpSpPr>
              <a:xfrm>
                <a:off x="192285" y="6078720"/>
                <a:ext cx="297360" cy="741180"/>
                <a:chOff x="192285" y="6078720"/>
                <a:chExt cx="297360" cy="741180"/>
              </a:xfrm>
            </p:grpSpPr>
            <mc:AlternateContent xmlns:mc="http://schemas.openxmlformats.org/markup-compatibility/2006" xmlns:p14="http://schemas.microsoft.com/office/powerpoint/2010/main">
              <mc:Choice Requires="p14">
                <p:contentPart p14:bwMode="auto" r:id="rId22">
                  <p14:nvContentPartPr>
                    <p14:cNvPr id="1044" name="Ink 1043">
                      <a:extLst>
                        <a:ext uri="{FF2B5EF4-FFF2-40B4-BE49-F238E27FC236}">
                          <a16:creationId xmlns:a16="http://schemas.microsoft.com/office/drawing/2014/main" id="{4EE6EECF-40DA-4A86-BDFA-D3B11D7559F5}"/>
                        </a:ext>
                      </a:extLst>
                    </p14:cNvPr>
                    <p14:cNvContentPartPr/>
                    <p14:nvPr/>
                  </p14:nvContentPartPr>
                  <p14:xfrm>
                    <a:off x="325845" y="6111060"/>
                    <a:ext cx="120240" cy="181440"/>
                  </p14:xfrm>
                </p:contentPart>
              </mc:Choice>
              <mc:Fallback xmlns="">
                <p:pic>
                  <p:nvPicPr>
                    <p:cNvPr id="1044" name="Ink 1043">
                      <a:extLst>
                        <a:ext uri="{FF2B5EF4-FFF2-40B4-BE49-F238E27FC236}">
                          <a16:creationId xmlns:a16="http://schemas.microsoft.com/office/drawing/2014/main" id="{4EE6EECF-40DA-4A86-BDFA-D3B11D7559F5}"/>
                        </a:ext>
                      </a:extLst>
                    </p:cNvPr>
                    <p:cNvPicPr/>
                    <p:nvPr/>
                  </p:nvPicPr>
                  <p:blipFill>
                    <a:blip r:embed="rId23"/>
                    <a:stretch>
                      <a:fillRect/>
                    </a:stretch>
                  </p:blipFill>
                  <p:spPr>
                    <a:xfrm>
                      <a:off x="307845" y="6093060"/>
                      <a:ext cx="155880" cy="2170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045" name="Ink 1044">
                      <a:extLst>
                        <a:ext uri="{FF2B5EF4-FFF2-40B4-BE49-F238E27FC236}">
                          <a16:creationId xmlns:a16="http://schemas.microsoft.com/office/drawing/2014/main" id="{54D29B67-3DC1-469F-9E6E-470F3D3E395A}"/>
                        </a:ext>
                      </a:extLst>
                    </p14:cNvPr>
                    <p14:cNvContentPartPr/>
                    <p14:nvPr/>
                  </p14:nvContentPartPr>
                  <p14:xfrm>
                    <a:off x="231525" y="6293940"/>
                    <a:ext cx="94320" cy="228600"/>
                  </p14:xfrm>
                </p:contentPart>
              </mc:Choice>
              <mc:Fallback xmlns="">
                <p:pic>
                  <p:nvPicPr>
                    <p:cNvPr id="1045" name="Ink 1044">
                      <a:extLst>
                        <a:ext uri="{FF2B5EF4-FFF2-40B4-BE49-F238E27FC236}">
                          <a16:creationId xmlns:a16="http://schemas.microsoft.com/office/drawing/2014/main" id="{54D29B67-3DC1-469F-9E6E-470F3D3E395A}"/>
                        </a:ext>
                      </a:extLst>
                    </p:cNvPr>
                    <p:cNvPicPr/>
                    <p:nvPr/>
                  </p:nvPicPr>
                  <p:blipFill>
                    <a:blip r:embed="rId25"/>
                    <a:stretch>
                      <a:fillRect/>
                    </a:stretch>
                  </p:blipFill>
                  <p:spPr>
                    <a:xfrm>
                      <a:off x="213885" y="6275940"/>
                      <a:ext cx="129960" cy="2642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1046" name="Ink 1045">
                      <a:extLst>
                        <a:ext uri="{FF2B5EF4-FFF2-40B4-BE49-F238E27FC236}">
                          <a16:creationId xmlns:a16="http://schemas.microsoft.com/office/drawing/2014/main" id="{6773A488-2764-46E0-ABC9-C3662ECCC7DB}"/>
                        </a:ext>
                      </a:extLst>
                    </p14:cNvPr>
                    <p14:cNvContentPartPr/>
                    <p14:nvPr/>
                  </p14:nvContentPartPr>
                  <p14:xfrm>
                    <a:off x="192285" y="6524340"/>
                    <a:ext cx="38520" cy="259200"/>
                  </p14:xfrm>
                </p:contentPart>
              </mc:Choice>
              <mc:Fallback xmlns="">
                <p:pic>
                  <p:nvPicPr>
                    <p:cNvPr id="1046" name="Ink 1045">
                      <a:extLst>
                        <a:ext uri="{FF2B5EF4-FFF2-40B4-BE49-F238E27FC236}">
                          <a16:creationId xmlns:a16="http://schemas.microsoft.com/office/drawing/2014/main" id="{6773A488-2764-46E0-ABC9-C3662ECCC7DB}"/>
                        </a:ext>
                      </a:extLst>
                    </p:cNvPr>
                    <p:cNvPicPr/>
                    <p:nvPr/>
                  </p:nvPicPr>
                  <p:blipFill>
                    <a:blip r:embed="rId27"/>
                    <a:stretch>
                      <a:fillRect/>
                    </a:stretch>
                  </p:blipFill>
                  <p:spPr>
                    <a:xfrm>
                      <a:off x="174285" y="6506700"/>
                      <a:ext cx="74160" cy="29484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1047" name="Ink 1046">
                      <a:extLst>
                        <a:ext uri="{FF2B5EF4-FFF2-40B4-BE49-F238E27FC236}">
                          <a16:creationId xmlns:a16="http://schemas.microsoft.com/office/drawing/2014/main" id="{16A745F7-32CB-4859-A4A8-84FA70F04D91}"/>
                        </a:ext>
                      </a:extLst>
                    </p14:cNvPr>
                    <p14:cNvContentPartPr/>
                    <p14:nvPr/>
                  </p14:nvContentPartPr>
                  <p14:xfrm>
                    <a:off x="192285" y="6785340"/>
                    <a:ext cx="360" cy="34560"/>
                  </p14:xfrm>
                </p:contentPart>
              </mc:Choice>
              <mc:Fallback xmlns="">
                <p:pic>
                  <p:nvPicPr>
                    <p:cNvPr id="1047" name="Ink 1046">
                      <a:extLst>
                        <a:ext uri="{FF2B5EF4-FFF2-40B4-BE49-F238E27FC236}">
                          <a16:creationId xmlns:a16="http://schemas.microsoft.com/office/drawing/2014/main" id="{16A745F7-32CB-4859-A4A8-84FA70F04D91}"/>
                        </a:ext>
                      </a:extLst>
                    </p:cNvPr>
                    <p:cNvPicPr/>
                    <p:nvPr/>
                  </p:nvPicPr>
                  <p:blipFill>
                    <a:blip r:embed="rId29"/>
                    <a:stretch>
                      <a:fillRect/>
                    </a:stretch>
                  </p:blipFill>
                  <p:spPr>
                    <a:xfrm>
                      <a:off x="174285" y="6767700"/>
                      <a:ext cx="36000" cy="702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1041" name="Ink 1040">
                      <a:extLst>
                        <a:ext uri="{FF2B5EF4-FFF2-40B4-BE49-F238E27FC236}">
                          <a16:creationId xmlns:a16="http://schemas.microsoft.com/office/drawing/2014/main" id="{0FEB237E-3C57-4FA8-AABF-069E3ADB88B9}"/>
                        </a:ext>
                      </a:extLst>
                    </p14:cNvPr>
                    <p14:cNvContentPartPr/>
                    <p14:nvPr/>
                  </p14:nvContentPartPr>
                  <p14:xfrm>
                    <a:off x="428445" y="6170100"/>
                    <a:ext cx="360" cy="360"/>
                  </p14:xfrm>
                </p:contentPart>
              </mc:Choice>
              <mc:Fallback xmlns="">
                <p:pic>
                  <p:nvPicPr>
                    <p:cNvPr id="1041" name="Ink 1040">
                      <a:extLst>
                        <a:ext uri="{FF2B5EF4-FFF2-40B4-BE49-F238E27FC236}">
                          <a16:creationId xmlns:a16="http://schemas.microsoft.com/office/drawing/2014/main" id="{0FEB237E-3C57-4FA8-AABF-069E3ADB88B9}"/>
                        </a:ext>
                      </a:extLst>
                    </p:cNvPr>
                    <p:cNvPicPr/>
                    <p:nvPr/>
                  </p:nvPicPr>
                  <p:blipFill>
                    <a:blip r:embed="rId31"/>
                    <a:stretch>
                      <a:fillRect/>
                    </a:stretch>
                  </p:blipFill>
                  <p:spPr>
                    <a:xfrm>
                      <a:off x="410445" y="615210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1042" name="Ink 1041">
                      <a:extLst>
                        <a:ext uri="{FF2B5EF4-FFF2-40B4-BE49-F238E27FC236}">
                          <a16:creationId xmlns:a16="http://schemas.microsoft.com/office/drawing/2014/main" id="{C5FF964F-B0B3-4AC2-AF30-B7A1FBB7DA45}"/>
                        </a:ext>
                      </a:extLst>
                    </p14:cNvPr>
                    <p14:cNvContentPartPr/>
                    <p14:nvPr/>
                  </p14:nvContentPartPr>
                  <p14:xfrm>
                    <a:off x="396765" y="6099540"/>
                    <a:ext cx="66240" cy="97920"/>
                  </p14:xfrm>
                </p:contentPart>
              </mc:Choice>
              <mc:Fallback xmlns="">
                <p:pic>
                  <p:nvPicPr>
                    <p:cNvPr id="1042" name="Ink 1041">
                      <a:extLst>
                        <a:ext uri="{FF2B5EF4-FFF2-40B4-BE49-F238E27FC236}">
                          <a16:creationId xmlns:a16="http://schemas.microsoft.com/office/drawing/2014/main" id="{C5FF964F-B0B3-4AC2-AF30-B7A1FBB7DA45}"/>
                        </a:ext>
                      </a:extLst>
                    </p:cNvPr>
                    <p:cNvPicPr/>
                    <p:nvPr/>
                  </p:nvPicPr>
                  <p:blipFill>
                    <a:blip r:embed="rId33"/>
                    <a:stretch>
                      <a:fillRect/>
                    </a:stretch>
                  </p:blipFill>
                  <p:spPr>
                    <a:xfrm>
                      <a:off x="378765" y="6081900"/>
                      <a:ext cx="10188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1057" name="Ink 1056">
                      <a:extLst>
                        <a:ext uri="{FF2B5EF4-FFF2-40B4-BE49-F238E27FC236}">
                          <a16:creationId xmlns:a16="http://schemas.microsoft.com/office/drawing/2014/main" id="{D5EC4E75-0A9C-43C1-818B-23D3502984E6}"/>
                        </a:ext>
                      </a:extLst>
                    </p14:cNvPr>
                    <p14:cNvContentPartPr/>
                    <p14:nvPr/>
                  </p14:nvContentPartPr>
                  <p14:xfrm>
                    <a:off x="489285" y="6126180"/>
                    <a:ext cx="360" cy="360"/>
                  </p14:xfrm>
                </p:contentPart>
              </mc:Choice>
              <mc:Fallback xmlns="">
                <p:pic>
                  <p:nvPicPr>
                    <p:cNvPr id="1057" name="Ink 1056">
                      <a:extLst>
                        <a:ext uri="{FF2B5EF4-FFF2-40B4-BE49-F238E27FC236}">
                          <a16:creationId xmlns:a16="http://schemas.microsoft.com/office/drawing/2014/main" id="{D5EC4E75-0A9C-43C1-818B-23D3502984E6}"/>
                        </a:ext>
                      </a:extLst>
                    </p:cNvPr>
                    <p:cNvPicPr/>
                    <p:nvPr/>
                  </p:nvPicPr>
                  <p:blipFill>
                    <a:blip r:embed="rId31"/>
                    <a:stretch>
                      <a:fillRect/>
                    </a:stretch>
                  </p:blipFill>
                  <p:spPr>
                    <a:xfrm>
                      <a:off x="471645" y="610854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1058" name="Ink 1057">
                      <a:extLst>
                        <a:ext uri="{FF2B5EF4-FFF2-40B4-BE49-F238E27FC236}">
                          <a16:creationId xmlns:a16="http://schemas.microsoft.com/office/drawing/2014/main" id="{9949C0CC-1201-4BE6-8223-F99DF802DEA6}"/>
                        </a:ext>
                      </a:extLst>
                    </p14:cNvPr>
                    <p14:cNvContentPartPr/>
                    <p14:nvPr/>
                  </p14:nvContentPartPr>
                  <p14:xfrm>
                    <a:off x="489285" y="6126180"/>
                    <a:ext cx="360" cy="360"/>
                  </p14:xfrm>
                </p:contentPart>
              </mc:Choice>
              <mc:Fallback xmlns="">
                <p:pic>
                  <p:nvPicPr>
                    <p:cNvPr id="1058" name="Ink 1057">
                      <a:extLst>
                        <a:ext uri="{FF2B5EF4-FFF2-40B4-BE49-F238E27FC236}">
                          <a16:creationId xmlns:a16="http://schemas.microsoft.com/office/drawing/2014/main" id="{9949C0CC-1201-4BE6-8223-F99DF802DEA6}"/>
                        </a:ext>
                      </a:extLst>
                    </p:cNvPr>
                    <p:cNvPicPr/>
                    <p:nvPr/>
                  </p:nvPicPr>
                  <p:blipFill>
                    <a:blip r:embed="rId31"/>
                    <a:stretch>
                      <a:fillRect/>
                    </a:stretch>
                  </p:blipFill>
                  <p:spPr>
                    <a:xfrm>
                      <a:off x="471645" y="610854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1061" name="Ink 1060">
                      <a:extLst>
                        <a:ext uri="{FF2B5EF4-FFF2-40B4-BE49-F238E27FC236}">
                          <a16:creationId xmlns:a16="http://schemas.microsoft.com/office/drawing/2014/main" id="{7CC6E9E8-210F-4210-A146-0C9AD857B5A5}"/>
                        </a:ext>
                      </a:extLst>
                    </p14:cNvPr>
                    <p14:cNvContentPartPr/>
                    <p14:nvPr/>
                  </p14:nvContentPartPr>
                  <p14:xfrm>
                    <a:off x="453180" y="6099600"/>
                    <a:ext cx="360" cy="360"/>
                  </p14:xfrm>
                </p:contentPart>
              </mc:Choice>
              <mc:Fallback xmlns="">
                <p:pic>
                  <p:nvPicPr>
                    <p:cNvPr id="1061" name="Ink 1060">
                      <a:extLst>
                        <a:ext uri="{FF2B5EF4-FFF2-40B4-BE49-F238E27FC236}">
                          <a16:creationId xmlns:a16="http://schemas.microsoft.com/office/drawing/2014/main" id="{7CC6E9E8-210F-4210-A146-0C9AD857B5A5}"/>
                        </a:ext>
                      </a:extLst>
                    </p:cNvPr>
                    <p:cNvPicPr/>
                    <p:nvPr/>
                  </p:nvPicPr>
                  <p:blipFill>
                    <a:blip r:embed="rId31"/>
                    <a:stretch>
                      <a:fillRect/>
                    </a:stretch>
                  </p:blipFill>
                  <p:spPr>
                    <a:xfrm>
                      <a:off x="435540" y="60819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1062" name="Ink 1061">
                      <a:extLst>
                        <a:ext uri="{FF2B5EF4-FFF2-40B4-BE49-F238E27FC236}">
                          <a16:creationId xmlns:a16="http://schemas.microsoft.com/office/drawing/2014/main" id="{E62D9559-0923-4607-9685-84DFF692406C}"/>
                        </a:ext>
                      </a:extLst>
                    </p14:cNvPr>
                    <p14:cNvContentPartPr/>
                    <p14:nvPr/>
                  </p14:nvContentPartPr>
                  <p14:xfrm>
                    <a:off x="347340" y="6099600"/>
                    <a:ext cx="106200" cy="159120"/>
                  </p14:xfrm>
                </p:contentPart>
              </mc:Choice>
              <mc:Fallback xmlns="">
                <p:pic>
                  <p:nvPicPr>
                    <p:cNvPr id="1062" name="Ink 1061">
                      <a:extLst>
                        <a:ext uri="{FF2B5EF4-FFF2-40B4-BE49-F238E27FC236}">
                          <a16:creationId xmlns:a16="http://schemas.microsoft.com/office/drawing/2014/main" id="{E62D9559-0923-4607-9685-84DFF692406C}"/>
                        </a:ext>
                      </a:extLst>
                    </p:cNvPr>
                    <p:cNvPicPr/>
                    <p:nvPr/>
                  </p:nvPicPr>
                  <p:blipFill>
                    <a:blip r:embed="rId38"/>
                    <a:stretch>
                      <a:fillRect/>
                    </a:stretch>
                  </p:blipFill>
                  <p:spPr>
                    <a:xfrm>
                      <a:off x="329340" y="6081960"/>
                      <a:ext cx="141840" cy="19476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1064" name="Ink 1063">
                      <a:extLst>
                        <a:ext uri="{FF2B5EF4-FFF2-40B4-BE49-F238E27FC236}">
                          <a16:creationId xmlns:a16="http://schemas.microsoft.com/office/drawing/2014/main" id="{D36D4FD3-F695-499B-9FB0-4987D3FD230F}"/>
                        </a:ext>
                      </a:extLst>
                    </p14:cNvPr>
                    <p14:cNvContentPartPr/>
                    <p14:nvPr/>
                  </p14:nvContentPartPr>
                  <p14:xfrm>
                    <a:off x="451380" y="6078720"/>
                    <a:ext cx="360" cy="360"/>
                  </p14:xfrm>
                </p:contentPart>
              </mc:Choice>
              <mc:Fallback xmlns="">
                <p:pic>
                  <p:nvPicPr>
                    <p:cNvPr id="1064" name="Ink 1063">
                      <a:extLst>
                        <a:ext uri="{FF2B5EF4-FFF2-40B4-BE49-F238E27FC236}">
                          <a16:creationId xmlns:a16="http://schemas.microsoft.com/office/drawing/2014/main" id="{D36D4FD3-F695-499B-9FB0-4987D3FD230F}"/>
                        </a:ext>
                      </a:extLst>
                    </p:cNvPr>
                    <p:cNvPicPr/>
                    <p:nvPr/>
                  </p:nvPicPr>
                  <p:blipFill>
                    <a:blip r:embed="rId31"/>
                    <a:stretch>
                      <a:fillRect/>
                    </a:stretch>
                  </p:blipFill>
                  <p:spPr>
                    <a:xfrm>
                      <a:off x="433380" y="606072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1065" name="Ink 1064">
                      <a:extLst>
                        <a:ext uri="{FF2B5EF4-FFF2-40B4-BE49-F238E27FC236}">
                          <a16:creationId xmlns:a16="http://schemas.microsoft.com/office/drawing/2014/main" id="{075BD27F-F02F-4A13-AAC5-D4483BAA8CBB}"/>
                        </a:ext>
                      </a:extLst>
                    </p14:cNvPr>
                    <p14:cNvContentPartPr/>
                    <p14:nvPr/>
                  </p14:nvContentPartPr>
                  <p14:xfrm>
                    <a:off x="389100" y="6078720"/>
                    <a:ext cx="62640" cy="86400"/>
                  </p14:xfrm>
                </p:contentPart>
              </mc:Choice>
              <mc:Fallback xmlns="">
                <p:pic>
                  <p:nvPicPr>
                    <p:cNvPr id="1065" name="Ink 1064">
                      <a:extLst>
                        <a:ext uri="{FF2B5EF4-FFF2-40B4-BE49-F238E27FC236}">
                          <a16:creationId xmlns:a16="http://schemas.microsoft.com/office/drawing/2014/main" id="{075BD27F-F02F-4A13-AAC5-D4483BAA8CBB}"/>
                        </a:ext>
                      </a:extLst>
                    </p:cNvPr>
                    <p:cNvPicPr/>
                    <p:nvPr/>
                  </p:nvPicPr>
                  <p:blipFill>
                    <a:blip r:embed="rId41"/>
                    <a:stretch>
                      <a:fillRect/>
                    </a:stretch>
                  </p:blipFill>
                  <p:spPr>
                    <a:xfrm>
                      <a:off x="371460" y="6060720"/>
                      <a:ext cx="98280" cy="12204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1066" name="Ink 1065">
                      <a:extLst>
                        <a:ext uri="{FF2B5EF4-FFF2-40B4-BE49-F238E27FC236}">
                          <a16:creationId xmlns:a16="http://schemas.microsoft.com/office/drawing/2014/main" id="{AC8900B3-9BDB-49BD-B67F-9CC7D90E8315}"/>
                        </a:ext>
                      </a:extLst>
                    </p14:cNvPr>
                    <p14:cNvContentPartPr/>
                    <p14:nvPr/>
                  </p14:nvContentPartPr>
                  <p14:xfrm>
                    <a:off x="295860" y="6166200"/>
                    <a:ext cx="92880" cy="147600"/>
                  </p14:xfrm>
                </p:contentPart>
              </mc:Choice>
              <mc:Fallback xmlns="">
                <p:pic>
                  <p:nvPicPr>
                    <p:cNvPr id="1066" name="Ink 1065">
                      <a:extLst>
                        <a:ext uri="{FF2B5EF4-FFF2-40B4-BE49-F238E27FC236}">
                          <a16:creationId xmlns:a16="http://schemas.microsoft.com/office/drawing/2014/main" id="{AC8900B3-9BDB-49BD-B67F-9CC7D90E8315}"/>
                        </a:ext>
                      </a:extLst>
                    </p:cNvPr>
                    <p:cNvPicPr/>
                    <p:nvPr/>
                  </p:nvPicPr>
                  <p:blipFill>
                    <a:blip r:embed="rId43"/>
                    <a:stretch>
                      <a:fillRect/>
                    </a:stretch>
                  </p:blipFill>
                  <p:spPr>
                    <a:xfrm>
                      <a:off x="277860" y="6148560"/>
                      <a:ext cx="12852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1067" name="Ink 1066">
                      <a:extLst>
                        <a:ext uri="{FF2B5EF4-FFF2-40B4-BE49-F238E27FC236}">
                          <a16:creationId xmlns:a16="http://schemas.microsoft.com/office/drawing/2014/main" id="{8D4353C9-D144-4E6F-82FC-E6F762C6A844}"/>
                        </a:ext>
                      </a:extLst>
                    </p14:cNvPr>
                    <p14:cNvContentPartPr/>
                    <p14:nvPr/>
                  </p14:nvContentPartPr>
                  <p14:xfrm>
                    <a:off x="228540" y="6314880"/>
                    <a:ext cx="66600" cy="158400"/>
                  </p14:xfrm>
                </p:contentPart>
              </mc:Choice>
              <mc:Fallback xmlns="">
                <p:pic>
                  <p:nvPicPr>
                    <p:cNvPr id="1067" name="Ink 1066">
                      <a:extLst>
                        <a:ext uri="{FF2B5EF4-FFF2-40B4-BE49-F238E27FC236}">
                          <a16:creationId xmlns:a16="http://schemas.microsoft.com/office/drawing/2014/main" id="{8D4353C9-D144-4E6F-82FC-E6F762C6A844}"/>
                        </a:ext>
                      </a:extLst>
                    </p:cNvPr>
                    <p:cNvPicPr/>
                    <p:nvPr/>
                  </p:nvPicPr>
                  <p:blipFill>
                    <a:blip r:embed="rId45"/>
                    <a:stretch>
                      <a:fillRect/>
                    </a:stretch>
                  </p:blipFill>
                  <p:spPr>
                    <a:xfrm>
                      <a:off x="210900" y="6296880"/>
                      <a:ext cx="102240" cy="19404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1072" name="Ink 1071">
                      <a:extLst>
                        <a:ext uri="{FF2B5EF4-FFF2-40B4-BE49-F238E27FC236}">
                          <a16:creationId xmlns:a16="http://schemas.microsoft.com/office/drawing/2014/main" id="{6D9E6E36-71D9-4952-9C19-2E75FAEFE487}"/>
                        </a:ext>
                      </a:extLst>
                    </p14:cNvPr>
                    <p14:cNvContentPartPr/>
                    <p14:nvPr/>
                  </p14:nvContentPartPr>
                  <p14:xfrm>
                    <a:off x="305580" y="6149280"/>
                    <a:ext cx="109800" cy="123120"/>
                  </p14:xfrm>
                </p:contentPart>
              </mc:Choice>
              <mc:Fallback xmlns="">
                <p:pic>
                  <p:nvPicPr>
                    <p:cNvPr id="1072" name="Ink 1071">
                      <a:extLst>
                        <a:ext uri="{FF2B5EF4-FFF2-40B4-BE49-F238E27FC236}">
                          <a16:creationId xmlns:a16="http://schemas.microsoft.com/office/drawing/2014/main" id="{6D9E6E36-71D9-4952-9C19-2E75FAEFE487}"/>
                        </a:ext>
                      </a:extLst>
                    </p:cNvPr>
                    <p:cNvPicPr/>
                    <p:nvPr/>
                  </p:nvPicPr>
                  <p:blipFill>
                    <a:blip r:embed="rId47"/>
                    <a:stretch>
                      <a:fillRect/>
                    </a:stretch>
                  </p:blipFill>
                  <p:spPr>
                    <a:xfrm>
                      <a:off x="287940" y="6131280"/>
                      <a:ext cx="145440" cy="15876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1073" name="Ink 1072">
                      <a:extLst>
                        <a:ext uri="{FF2B5EF4-FFF2-40B4-BE49-F238E27FC236}">
                          <a16:creationId xmlns:a16="http://schemas.microsoft.com/office/drawing/2014/main" id="{0C131041-854A-4BCE-B4B7-0F89E78711BB}"/>
                        </a:ext>
                      </a:extLst>
                    </p14:cNvPr>
                    <p14:cNvContentPartPr/>
                    <p14:nvPr/>
                  </p14:nvContentPartPr>
                  <p14:xfrm>
                    <a:off x="274620" y="6273120"/>
                    <a:ext cx="30240" cy="66600"/>
                  </p14:xfrm>
                </p:contentPart>
              </mc:Choice>
              <mc:Fallback xmlns="">
                <p:pic>
                  <p:nvPicPr>
                    <p:cNvPr id="1073" name="Ink 1072">
                      <a:extLst>
                        <a:ext uri="{FF2B5EF4-FFF2-40B4-BE49-F238E27FC236}">
                          <a16:creationId xmlns:a16="http://schemas.microsoft.com/office/drawing/2014/main" id="{0C131041-854A-4BCE-B4B7-0F89E78711BB}"/>
                        </a:ext>
                      </a:extLst>
                    </p:cNvPr>
                    <p:cNvPicPr/>
                    <p:nvPr/>
                  </p:nvPicPr>
                  <p:blipFill>
                    <a:blip r:embed="rId49"/>
                    <a:stretch>
                      <a:fillRect/>
                    </a:stretch>
                  </p:blipFill>
                  <p:spPr>
                    <a:xfrm>
                      <a:off x="256980" y="6255120"/>
                      <a:ext cx="65880" cy="10224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1074" name="Ink 1073">
                      <a:extLst>
                        <a:ext uri="{FF2B5EF4-FFF2-40B4-BE49-F238E27FC236}">
                          <a16:creationId xmlns:a16="http://schemas.microsoft.com/office/drawing/2014/main" id="{98F67D35-A3B6-4EB8-85BF-358E84DC4A29}"/>
                        </a:ext>
                      </a:extLst>
                    </p14:cNvPr>
                    <p14:cNvContentPartPr/>
                    <p14:nvPr/>
                  </p14:nvContentPartPr>
                  <p14:xfrm>
                    <a:off x="213060" y="6341520"/>
                    <a:ext cx="61200" cy="204120"/>
                  </p14:xfrm>
                </p:contentPart>
              </mc:Choice>
              <mc:Fallback xmlns="">
                <p:pic>
                  <p:nvPicPr>
                    <p:cNvPr id="1074" name="Ink 1073">
                      <a:extLst>
                        <a:ext uri="{FF2B5EF4-FFF2-40B4-BE49-F238E27FC236}">
                          <a16:creationId xmlns:a16="http://schemas.microsoft.com/office/drawing/2014/main" id="{98F67D35-A3B6-4EB8-85BF-358E84DC4A29}"/>
                        </a:ext>
                      </a:extLst>
                    </p:cNvPr>
                    <p:cNvPicPr/>
                    <p:nvPr/>
                  </p:nvPicPr>
                  <p:blipFill>
                    <a:blip r:embed="rId51"/>
                    <a:stretch>
                      <a:fillRect/>
                    </a:stretch>
                  </p:blipFill>
                  <p:spPr>
                    <a:xfrm>
                      <a:off x="195420" y="6323880"/>
                      <a:ext cx="96840" cy="2397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2">
                <p14:nvContentPartPr>
                  <p14:cNvPr id="1076" name="Ink 1075">
                    <a:extLst>
                      <a:ext uri="{FF2B5EF4-FFF2-40B4-BE49-F238E27FC236}">
                        <a16:creationId xmlns:a16="http://schemas.microsoft.com/office/drawing/2014/main" id="{3B4586CC-A892-4377-A6C1-74D16F35C182}"/>
                      </a:ext>
                    </a:extLst>
                  </p14:cNvPr>
                  <p14:cNvContentPartPr/>
                  <p14:nvPr/>
                </p14:nvContentPartPr>
                <p14:xfrm>
                  <a:off x="217020" y="7120560"/>
                  <a:ext cx="360" cy="360"/>
                </p14:xfrm>
              </p:contentPart>
            </mc:Choice>
            <mc:Fallback xmlns="">
              <p:pic>
                <p:nvPicPr>
                  <p:cNvPr id="1076" name="Ink 1075">
                    <a:extLst>
                      <a:ext uri="{FF2B5EF4-FFF2-40B4-BE49-F238E27FC236}">
                        <a16:creationId xmlns:a16="http://schemas.microsoft.com/office/drawing/2014/main" id="{3B4586CC-A892-4377-A6C1-74D16F35C182}"/>
                      </a:ext>
                    </a:extLst>
                  </p:cNvPr>
                  <p:cNvPicPr/>
                  <p:nvPr/>
                </p:nvPicPr>
                <p:blipFill>
                  <a:blip r:embed="rId31"/>
                  <a:stretch>
                    <a:fillRect/>
                  </a:stretch>
                </p:blipFill>
                <p:spPr>
                  <a:xfrm>
                    <a:off x="199020" y="710292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1077" name="Ink 1076">
                    <a:extLst>
                      <a:ext uri="{FF2B5EF4-FFF2-40B4-BE49-F238E27FC236}">
                        <a16:creationId xmlns:a16="http://schemas.microsoft.com/office/drawing/2014/main" id="{8502DEA5-F835-483D-9A27-2B5334B31916}"/>
                      </a:ext>
                    </a:extLst>
                  </p14:cNvPr>
                  <p14:cNvContentPartPr/>
                  <p14:nvPr/>
                </p14:nvContentPartPr>
                <p14:xfrm>
                  <a:off x="214500" y="7120560"/>
                  <a:ext cx="29880" cy="153000"/>
                </p14:xfrm>
              </p:contentPart>
            </mc:Choice>
            <mc:Fallback xmlns="">
              <p:pic>
                <p:nvPicPr>
                  <p:cNvPr id="1077" name="Ink 1076">
                    <a:extLst>
                      <a:ext uri="{FF2B5EF4-FFF2-40B4-BE49-F238E27FC236}">
                        <a16:creationId xmlns:a16="http://schemas.microsoft.com/office/drawing/2014/main" id="{8502DEA5-F835-483D-9A27-2B5334B31916}"/>
                      </a:ext>
                    </a:extLst>
                  </p:cNvPr>
                  <p:cNvPicPr/>
                  <p:nvPr/>
                </p:nvPicPr>
                <p:blipFill>
                  <a:blip r:embed="rId54"/>
                  <a:stretch>
                    <a:fillRect/>
                  </a:stretch>
                </p:blipFill>
                <p:spPr>
                  <a:xfrm>
                    <a:off x="196860" y="7102920"/>
                    <a:ext cx="65520" cy="18864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1078" name="Ink 1077">
                    <a:extLst>
                      <a:ext uri="{FF2B5EF4-FFF2-40B4-BE49-F238E27FC236}">
                        <a16:creationId xmlns:a16="http://schemas.microsoft.com/office/drawing/2014/main" id="{B83C2F53-86D5-4CF3-B2C5-EF4B9D738042}"/>
                      </a:ext>
                    </a:extLst>
                  </p14:cNvPr>
                  <p14:cNvContentPartPr/>
                  <p14:nvPr/>
                </p14:nvContentPartPr>
                <p14:xfrm>
                  <a:off x="2466345" y="7429365"/>
                  <a:ext cx="360" cy="360"/>
                </p14:xfrm>
              </p:contentPart>
            </mc:Choice>
            <mc:Fallback xmlns="">
              <p:pic>
                <p:nvPicPr>
                  <p:cNvPr id="1078" name="Ink 1077">
                    <a:extLst>
                      <a:ext uri="{FF2B5EF4-FFF2-40B4-BE49-F238E27FC236}">
                        <a16:creationId xmlns:a16="http://schemas.microsoft.com/office/drawing/2014/main" id="{B83C2F53-86D5-4CF3-B2C5-EF4B9D738042}"/>
                      </a:ext>
                    </a:extLst>
                  </p:cNvPr>
                  <p:cNvPicPr/>
                  <p:nvPr/>
                </p:nvPicPr>
                <p:blipFill>
                  <a:blip r:embed="rId31"/>
                  <a:stretch>
                    <a:fillRect/>
                  </a:stretch>
                </p:blipFill>
                <p:spPr>
                  <a:xfrm>
                    <a:off x="2448705" y="7411365"/>
                    <a:ext cx="36000" cy="36000"/>
                  </a:xfrm>
                  <a:prstGeom prst="rect">
                    <a:avLst/>
                  </a:prstGeom>
                </p:spPr>
              </p:pic>
            </mc:Fallback>
          </mc:AlternateContent>
        </p:grpSp>
      </p:grpSp>
    </p:spTree>
    <p:extLst>
      <p:ext uri="{BB962C8B-B14F-4D97-AF65-F5344CB8AC3E}">
        <p14:creationId xmlns:p14="http://schemas.microsoft.com/office/powerpoint/2010/main" val="2144817866"/>
      </p:ext>
    </p:extLst>
  </p:cSld>
  <p:clrMapOvr>
    <a:masterClrMapping/>
  </p:clrMapOvr>
</p:sld>
</file>

<file path=ppt/theme/theme1.xml><?xml version="1.0" encoding="utf-8"?>
<a:theme xmlns:a="http://schemas.openxmlformats.org/drawingml/2006/main" name="Office Theme">
  <a:themeElements>
    <a:clrScheme name="INFO Resume">
      <a:dk1>
        <a:sysClr val="windowText" lastClr="000000"/>
      </a:dk1>
      <a:lt1>
        <a:sysClr val="window" lastClr="FFFFFF"/>
      </a:lt1>
      <a:dk2>
        <a:srgbClr val="373545"/>
      </a:dk2>
      <a:lt2>
        <a:srgbClr val="DCD8DC"/>
      </a:lt2>
      <a:accent1>
        <a:srgbClr val="92D050"/>
      </a:accent1>
      <a:accent2>
        <a:srgbClr val="0070C0"/>
      </a:accent2>
      <a:accent3>
        <a:srgbClr val="00B0F0"/>
      </a:accent3>
      <a:accent4>
        <a:srgbClr val="6997AF"/>
      </a:accent4>
      <a:accent5>
        <a:srgbClr val="84ACB6"/>
      </a:accent5>
      <a:accent6>
        <a:srgbClr val="6F8183"/>
      </a:accent6>
      <a:hlink>
        <a:srgbClr val="69A020"/>
      </a:hlink>
      <a:folHlink>
        <a:srgbClr val="8C8C8C"/>
      </a:folHlink>
    </a:clrScheme>
    <a:fontScheme name="Tw Cen MT-Rockwell">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FO Resume 03_AE_CLR_v7" id="{8DF4B4FA-B337-45A8-9AC8-4A797F969B65}" vid="{65AD6FE7-9CA3-4E7C-ACD0-6FDD0A90F2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F02E0EF7D44C04B9FA644DBFF45FF6A" ma:contentTypeVersion="13" ma:contentTypeDescription="Create a new document." ma:contentTypeScope="" ma:versionID="206b9469efed5238e3299da57cdc015e">
  <xsd:schema xmlns:xsd="http://www.w3.org/2001/XMLSchema" xmlns:xs="http://www.w3.org/2001/XMLSchema" xmlns:p="http://schemas.microsoft.com/office/2006/metadata/properties" xmlns:ns2="876de33e-aaa5-4507-9b92-b84e676ded0d" xmlns:ns3="ef88797d-310b-4d46-ad9c-0c23fa0c8d45" targetNamespace="http://schemas.microsoft.com/office/2006/metadata/properties" ma:root="true" ma:fieldsID="281ed500249cd3fe925a7af84a8b56c4" ns2:_="" ns3:_="">
    <xsd:import namespace="876de33e-aaa5-4507-9b92-b84e676ded0d"/>
    <xsd:import namespace="ef88797d-310b-4d46-ad9c-0c23fa0c8d45"/>
    <xsd:element name="properties">
      <xsd:complexType>
        <xsd:sequence>
          <xsd:element name="documentManagement">
            <xsd:complexType>
              <xsd:all>
                <xsd:element ref="ns2:SharedWithUsers" minOccurs="0"/>
                <xsd:element ref="ns2:SharedWithDetails" minOccurs="0"/>
                <xsd:element ref="ns2:LastSharedByUser" minOccurs="0"/>
                <xsd:element ref="ns2:LastSharedByTime" minOccurs="0"/>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KeyPoints" minOccurs="0"/>
                <xsd:element ref="ns3:MediaServiceKeyPoints"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6de33e-aaa5-4507-9b92-b84e676ded0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LastSharedByUser" ma:index="10" nillable="true" ma:displayName="Last Shared By User" ma:description="" ma:hidden="true" ma:internalName="LastSharedByUser" ma:readOnly="true">
      <xsd:simpleType>
        <xsd:restriction base="dms:Note"/>
      </xsd:simpleType>
    </xsd:element>
    <xsd:element name="LastSharedByTime" ma:index="11" nillable="true" ma:displayName="Last Shared By Time" ma:description="" ma:hidden="true"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ef88797d-310b-4d46-ad9c-0c23fa0c8d45"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false">
      <xsd:simpleType>
        <xsd:restriction base="dms:Note">
          <xsd:maxLength value="255"/>
        </xsd:restriction>
      </xsd:simpleType>
    </xsd:element>
    <xsd:element name="MediaServiceAutoTags" ma:index="19" nillable="true" ma:displayName="Tags" ma:internalName="MediaServiceAutoTag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ef88797d-310b-4d46-ad9c-0c23fa0c8d4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0558B0-8C20-4473-953C-1BB329A85E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6de33e-aaa5-4507-9b92-b84e676ded0d"/>
    <ds:schemaRef ds:uri="ef88797d-310b-4d46-ad9c-0c23fa0c8d4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FC06E3-0E84-4E3F-B416-FB828DCF9B7F}">
  <ds:schemaRefs>
    <ds:schemaRef ds:uri="http://schemas.microsoft.com/office/2006/metadata/properties"/>
    <ds:schemaRef ds:uri="http://schemas.microsoft.com/office/infopath/2007/PartnerControls"/>
    <ds:schemaRef ds:uri="ef88797d-310b-4d46-ad9c-0c23fa0c8d45"/>
  </ds:schemaRefs>
</ds:datastoreItem>
</file>

<file path=customXml/itemProps3.xml><?xml version="1.0" encoding="utf-8"?>
<ds:datastoreItem xmlns:ds="http://schemas.openxmlformats.org/officeDocument/2006/customXml" ds:itemID="{6CC8330E-9243-41D2-B668-95E77A525F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International infographic resume</Template>
  <TotalTime>3548</TotalTime>
  <Words>441</Words>
  <Application>Microsoft Office PowerPoint</Application>
  <PresentationFormat>Letter Paper (8.5x11 in)</PresentationFormat>
  <Paragraphs>19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Linux Libertine</vt:lpstr>
      <vt:lpstr>Rockwell</vt:lpstr>
      <vt:lpstr>Tw Cen MT</vt:lpstr>
      <vt:lpstr>Office Theme</vt:lpstr>
      <vt:lpstr>The Polygraph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Polygraph</dc:title>
  <dc:creator>Emily Vaughan</dc:creator>
  <cp:lastModifiedBy>Emily Vaughan</cp:lastModifiedBy>
  <cp:revision>26</cp:revision>
  <dcterms:created xsi:type="dcterms:W3CDTF">2021-05-13T16:06:44Z</dcterms:created>
  <dcterms:modified xsi:type="dcterms:W3CDTF">2021-06-03T12:57:31Z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0x0101005F02E0EF7D44C04B9FA644DBFF45FF6A</vt:lpwstr>
  </property>
</Properties>
</file>