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6" r:id="rId2"/>
  </p:sldMasterIdLst>
  <p:notesMasterIdLst>
    <p:notesMasterId r:id="rId41"/>
  </p:notesMasterIdLst>
  <p:sldIdLst>
    <p:sldId id="267" r:id="rId3"/>
    <p:sldId id="266" r:id="rId4"/>
    <p:sldId id="341" r:id="rId5"/>
    <p:sldId id="342" r:id="rId6"/>
    <p:sldId id="343" r:id="rId7"/>
    <p:sldId id="375" r:id="rId8"/>
    <p:sldId id="279" r:id="rId9"/>
    <p:sldId id="280" r:id="rId10"/>
    <p:sldId id="271" r:id="rId11"/>
    <p:sldId id="273" r:id="rId12"/>
    <p:sldId id="366" r:id="rId13"/>
    <p:sldId id="379" r:id="rId14"/>
    <p:sldId id="358" r:id="rId15"/>
    <p:sldId id="360" r:id="rId16"/>
    <p:sldId id="362" r:id="rId17"/>
    <p:sldId id="367" r:id="rId18"/>
    <p:sldId id="368" r:id="rId19"/>
    <p:sldId id="337" r:id="rId20"/>
    <p:sldId id="258" r:id="rId21"/>
    <p:sldId id="374" r:id="rId22"/>
    <p:sldId id="378" r:id="rId23"/>
    <p:sldId id="381" r:id="rId24"/>
    <p:sldId id="269" r:id="rId25"/>
    <p:sldId id="270" r:id="rId26"/>
    <p:sldId id="618" r:id="rId27"/>
    <p:sldId id="256" r:id="rId28"/>
    <p:sldId id="619" r:id="rId29"/>
    <p:sldId id="621" r:id="rId30"/>
    <p:sldId id="622" r:id="rId31"/>
    <p:sldId id="623" r:id="rId32"/>
    <p:sldId id="624" r:id="rId33"/>
    <p:sldId id="625" r:id="rId34"/>
    <p:sldId id="626" r:id="rId35"/>
    <p:sldId id="281" r:id="rId36"/>
    <p:sldId id="628" r:id="rId37"/>
    <p:sldId id="282" r:id="rId38"/>
    <p:sldId id="629" r:id="rId39"/>
    <p:sldId id="298"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67799C-5E03-4263-B3A9-BE4F5D3F2B04}" v="68" dt="2023-05-05T11:28:56.9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3487" autoAdjust="0"/>
  </p:normalViewPr>
  <p:slideViewPr>
    <p:cSldViewPr snapToGrid="0">
      <p:cViewPr varScale="1">
        <p:scale>
          <a:sx n="81" d="100"/>
          <a:sy n="81" d="100"/>
        </p:scale>
        <p:origin x="1692" y="90"/>
      </p:cViewPr>
      <p:guideLst/>
    </p:cSldViewPr>
  </p:slideViewPr>
  <p:notesTextViewPr>
    <p:cViewPr>
      <p:scale>
        <a:sx n="1" d="1"/>
        <a:sy n="1" d="1"/>
      </p:scale>
      <p:origin x="0" y="0"/>
    </p:cViewPr>
  </p:notesTextViewPr>
  <p:sorterViewPr>
    <p:cViewPr varScale="1">
      <p:scale>
        <a:sx n="100" d="100"/>
        <a:sy n="100" d="100"/>
      </p:scale>
      <p:origin x="0" y="-419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microsoft.com/office/2016/11/relationships/changesInfo" Target="changesInfos/changesInfo1.xml"/><Relationship Id="rId20" Type="http://schemas.openxmlformats.org/officeDocument/2006/relationships/slide" Target="slides/slide18.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D067799C-5E03-4263-B3A9-BE4F5D3F2B04}"/>
    <pc:docChg chg="undo custSel addSld delSld modSld sldOrd delMainMaster">
      <pc:chgData name="Julie Thomas" userId="2af13b6d24d29b42" providerId="LiveId" clId="{D067799C-5E03-4263-B3A9-BE4F5D3F2B04}" dt="2023-05-05T11:34:56.952" v="613" actId="20577"/>
      <pc:docMkLst>
        <pc:docMk/>
      </pc:docMkLst>
      <pc:sldChg chg="add">
        <pc:chgData name="Julie Thomas" userId="2af13b6d24d29b42" providerId="LiveId" clId="{D067799C-5E03-4263-B3A9-BE4F5D3F2B04}" dt="2023-05-05T11:05:31.257" v="485"/>
        <pc:sldMkLst>
          <pc:docMk/>
          <pc:sldMk cId="3456262511" sldId="256"/>
        </pc:sldMkLst>
      </pc:sldChg>
      <pc:sldChg chg="add ord">
        <pc:chgData name="Julie Thomas" userId="2af13b6d24d29b42" providerId="LiveId" clId="{D067799C-5E03-4263-B3A9-BE4F5D3F2B04}" dt="2023-05-05T11:08:05.772" v="506"/>
        <pc:sldMkLst>
          <pc:docMk/>
          <pc:sldMk cId="1392850372" sldId="258"/>
        </pc:sldMkLst>
      </pc:sldChg>
      <pc:sldChg chg="modSp mod">
        <pc:chgData name="Julie Thomas" userId="2af13b6d24d29b42" providerId="LiveId" clId="{D067799C-5E03-4263-B3A9-BE4F5D3F2B04}" dt="2023-05-05T11:24:18.594" v="540" actId="20577"/>
        <pc:sldMkLst>
          <pc:docMk/>
          <pc:sldMk cId="304457278" sldId="266"/>
        </pc:sldMkLst>
        <pc:spChg chg="mod">
          <ac:chgData name="Julie Thomas" userId="2af13b6d24d29b42" providerId="LiveId" clId="{D067799C-5E03-4263-B3A9-BE4F5D3F2B04}" dt="2023-05-05T11:24:18.594" v="540" actId="20577"/>
          <ac:spMkLst>
            <pc:docMk/>
            <pc:sldMk cId="304457278" sldId="266"/>
            <ac:spMk id="3" creationId="{00000000-0000-0000-0000-000000000000}"/>
          </ac:spMkLst>
        </pc:spChg>
        <pc:picChg chg="mod">
          <ac:chgData name="Julie Thomas" userId="2af13b6d24d29b42" providerId="LiveId" clId="{D067799C-5E03-4263-B3A9-BE4F5D3F2B04}" dt="2023-05-05T09:42:11.852" v="60" actId="1076"/>
          <ac:picMkLst>
            <pc:docMk/>
            <pc:sldMk cId="304457278" sldId="266"/>
            <ac:picMk id="30722" creationId="{00000000-0000-0000-0000-000000000000}"/>
          </ac:picMkLst>
        </pc:picChg>
      </pc:sldChg>
      <pc:sldChg chg="modSp mod">
        <pc:chgData name="Julie Thomas" userId="2af13b6d24d29b42" providerId="LiveId" clId="{D067799C-5E03-4263-B3A9-BE4F5D3F2B04}" dt="2023-05-05T09:42:30.183" v="63" actId="1076"/>
        <pc:sldMkLst>
          <pc:docMk/>
          <pc:sldMk cId="1810823381" sldId="267"/>
        </pc:sldMkLst>
        <pc:spChg chg="mod">
          <ac:chgData name="Julie Thomas" userId="2af13b6d24d29b42" providerId="LiveId" clId="{D067799C-5E03-4263-B3A9-BE4F5D3F2B04}" dt="2023-05-05T09:42:23.780" v="61" actId="1076"/>
          <ac:spMkLst>
            <pc:docMk/>
            <pc:sldMk cId="1810823381" sldId="267"/>
            <ac:spMk id="2" creationId="{00000000-0000-0000-0000-000000000000}"/>
          </ac:spMkLst>
        </pc:spChg>
        <pc:picChg chg="mod">
          <ac:chgData name="Julie Thomas" userId="2af13b6d24d29b42" providerId="LiveId" clId="{D067799C-5E03-4263-B3A9-BE4F5D3F2B04}" dt="2023-05-05T09:42:30.183" v="63" actId="1076"/>
          <ac:picMkLst>
            <pc:docMk/>
            <pc:sldMk cId="1810823381" sldId="267"/>
            <ac:picMk id="2050" creationId="{00000000-0000-0000-0000-000000000000}"/>
          </ac:picMkLst>
        </pc:picChg>
      </pc:sldChg>
      <pc:sldChg chg="add">
        <pc:chgData name="Julie Thomas" userId="2af13b6d24d29b42" providerId="LiveId" clId="{D067799C-5E03-4263-B3A9-BE4F5D3F2B04}" dt="2023-05-05T11:05:31.257" v="485"/>
        <pc:sldMkLst>
          <pc:docMk/>
          <pc:sldMk cId="110851017" sldId="269"/>
        </pc:sldMkLst>
      </pc:sldChg>
      <pc:sldChg chg="add">
        <pc:chgData name="Julie Thomas" userId="2af13b6d24d29b42" providerId="LiveId" clId="{D067799C-5E03-4263-B3A9-BE4F5D3F2B04}" dt="2023-05-05T11:05:31.257" v="485"/>
        <pc:sldMkLst>
          <pc:docMk/>
          <pc:sldMk cId="1460080602" sldId="270"/>
        </pc:sldMkLst>
      </pc:sldChg>
      <pc:sldChg chg="ord">
        <pc:chgData name="Julie Thomas" userId="2af13b6d24d29b42" providerId="LiveId" clId="{D067799C-5E03-4263-B3A9-BE4F5D3F2B04}" dt="2023-05-05T10:24:11.006" v="170"/>
        <pc:sldMkLst>
          <pc:docMk/>
          <pc:sldMk cId="456001474" sldId="271"/>
        </pc:sldMkLst>
      </pc:sldChg>
      <pc:sldChg chg="delSp add del setBg delDesignElem">
        <pc:chgData name="Julie Thomas" userId="2af13b6d24d29b42" providerId="LiveId" clId="{D067799C-5E03-4263-B3A9-BE4F5D3F2B04}" dt="2023-05-05T11:14:09.604" v="522" actId="2696"/>
        <pc:sldMkLst>
          <pc:docMk/>
          <pc:sldMk cId="3184975020" sldId="272"/>
        </pc:sldMkLst>
        <pc:spChg chg="del">
          <ac:chgData name="Julie Thomas" userId="2af13b6d24d29b42" providerId="LiveId" clId="{D067799C-5E03-4263-B3A9-BE4F5D3F2B04}" dt="2023-05-05T11:05:31.257" v="485"/>
          <ac:spMkLst>
            <pc:docMk/>
            <pc:sldMk cId="3184975020" sldId="272"/>
            <ac:spMk id="135" creationId="{A8908DB7-C3A6-4FCB-9820-CEE02B398C4A}"/>
          </ac:spMkLst>
        </pc:spChg>
        <pc:spChg chg="del">
          <ac:chgData name="Julie Thomas" userId="2af13b6d24d29b42" providerId="LiveId" clId="{D067799C-5E03-4263-B3A9-BE4F5D3F2B04}" dt="2023-05-05T11:05:31.257" v="485"/>
          <ac:spMkLst>
            <pc:docMk/>
            <pc:sldMk cId="3184975020" sldId="272"/>
            <ac:spMk id="137" creationId="{535742DD-1B16-4E9D-B715-0D74B4574A68}"/>
          </ac:spMkLst>
        </pc:spChg>
      </pc:sldChg>
      <pc:sldChg chg="ord">
        <pc:chgData name="Julie Thomas" userId="2af13b6d24d29b42" providerId="LiveId" clId="{D067799C-5E03-4263-B3A9-BE4F5D3F2B04}" dt="2023-05-05T10:24:11.006" v="170"/>
        <pc:sldMkLst>
          <pc:docMk/>
          <pc:sldMk cId="4248055374" sldId="273"/>
        </pc:sldMkLst>
      </pc:sldChg>
      <pc:sldChg chg="modSp del mod modNotesTx">
        <pc:chgData name="Julie Thomas" userId="2af13b6d24d29b42" providerId="LiveId" clId="{D067799C-5E03-4263-B3A9-BE4F5D3F2B04}" dt="2023-05-05T11:27:21.630" v="546" actId="2696"/>
        <pc:sldMkLst>
          <pc:docMk/>
          <pc:sldMk cId="3680109152" sldId="274"/>
        </pc:sldMkLst>
        <pc:spChg chg="mod">
          <ac:chgData name="Julie Thomas" userId="2af13b6d24d29b42" providerId="LiveId" clId="{D067799C-5E03-4263-B3A9-BE4F5D3F2B04}" dt="2023-05-05T11:24:54.536" v="541" actId="20577"/>
          <ac:spMkLst>
            <pc:docMk/>
            <pc:sldMk cId="3680109152" sldId="274"/>
            <ac:spMk id="15363" creationId="{00000000-0000-0000-0000-000000000000}"/>
          </ac:spMkLst>
        </pc:spChg>
      </pc:sldChg>
      <pc:sldChg chg="del">
        <pc:chgData name="Julie Thomas" userId="2af13b6d24d29b42" providerId="LiveId" clId="{D067799C-5E03-4263-B3A9-BE4F5D3F2B04}" dt="2023-05-05T09:44:42.898" v="70" actId="2696"/>
        <pc:sldMkLst>
          <pc:docMk/>
          <pc:sldMk cId="2171125807" sldId="275"/>
        </pc:sldMkLst>
      </pc:sldChg>
      <pc:sldChg chg="delSp add del setBg delDesignElem">
        <pc:chgData name="Julie Thomas" userId="2af13b6d24d29b42" providerId="LiveId" clId="{D067799C-5E03-4263-B3A9-BE4F5D3F2B04}" dt="2023-05-05T11:16:24.824" v="527" actId="2696"/>
        <pc:sldMkLst>
          <pc:docMk/>
          <pc:sldMk cId="3534975226" sldId="275"/>
        </pc:sldMkLst>
        <pc:spChg chg="del">
          <ac:chgData name="Julie Thomas" userId="2af13b6d24d29b42" providerId="LiveId" clId="{D067799C-5E03-4263-B3A9-BE4F5D3F2B04}" dt="2023-05-05T11:05:31.257" v="485"/>
          <ac:spMkLst>
            <pc:docMk/>
            <pc:sldMk cId="3534975226" sldId="275"/>
            <ac:spMk id="72" creationId="{C2554CA6-288E-4202-BC52-2E5A8F0C0AED}"/>
          </ac:spMkLst>
        </pc:spChg>
        <pc:spChg chg="del">
          <ac:chgData name="Julie Thomas" userId="2af13b6d24d29b42" providerId="LiveId" clId="{D067799C-5E03-4263-B3A9-BE4F5D3F2B04}" dt="2023-05-05T11:05:31.257" v="485"/>
          <ac:spMkLst>
            <pc:docMk/>
            <pc:sldMk cId="3534975226" sldId="275"/>
            <ac:spMk id="74" creationId="{B10BB131-AC8E-4A8E-A5D1-36260F720C3B}"/>
          </ac:spMkLst>
        </pc:spChg>
        <pc:spChg chg="del">
          <ac:chgData name="Julie Thomas" userId="2af13b6d24d29b42" providerId="LiveId" clId="{D067799C-5E03-4263-B3A9-BE4F5D3F2B04}" dt="2023-05-05T11:05:31.257" v="485"/>
          <ac:spMkLst>
            <pc:docMk/>
            <pc:sldMk cId="3534975226" sldId="275"/>
            <ac:spMk id="76" creationId="{5B7778FC-632E-4DCA-A7CB-0D7731CCF970}"/>
          </ac:spMkLst>
        </pc:spChg>
        <pc:spChg chg="del">
          <ac:chgData name="Julie Thomas" userId="2af13b6d24d29b42" providerId="LiveId" clId="{D067799C-5E03-4263-B3A9-BE4F5D3F2B04}" dt="2023-05-05T11:05:31.257" v="485"/>
          <ac:spMkLst>
            <pc:docMk/>
            <pc:sldMk cId="3534975226" sldId="275"/>
            <ac:spMk id="78" creationId="{FA23A907-97FB-4A8F-880A-DD77401C4296}"/>
          </ac:spMkLst>
        </pc:spChg>
      </pc:sldChg>
      <pc:sldChg chg="del">
        <pc:chgData name="Julie Thomas" userId="2af13b6d24d29b42" providerId="LiveId" clId="{D067799C-5E03-4263-B3A9-BE4F5D3F2B04}" dt="2023-05-05T11:27:29.919" v="547" actId="2696"/>
        <pc:sldMkLst>
          <pc:docMk/>
          <pc:sldMk cId="793955639" sldId="276"/>
        </pc:sldMkLst>
      </pc:sldChg>
      <pc:sldChg chg="delSp add del setBg delDesignElem">
        <pc:chgData name="Julie Thomas" userId="2af13b6d24d29b42" providerId="LiveId" clId="{D067799C-5E03-4263-B3A9-BE4F5D3F2B04}" dt="2023-05-05T11:16:44.731" v="528" actId="2696"/>
        <pc:sldMkLst>
          <pc:docMk/>
          <pc:sldMk cId="1583779703" sldId="277"/>
        </pc:sldMkLst>
        <pc:spChg chg="del">
          <ac:chgData name="Julie Thomas" userId="2af13b6d24d29b42" providerId="LiveId" clId="{D067799C-5E03-4263-B3A9-BE4F5D3F2B04}" dt="2023-05-05T11:05:31.257" v="485"/>
          <ac:spMkLst>
            <pc:docMk/>
            <pc:sldMk cId="1583779703" sldId="277"/>
            <ac:spMk id="73" creationId="{B819A166-7571-4003-A6B8-B62034C3ED30}"/>
          </ac:spMkLst>
        </pc:spChg>
      </pc:sldChg>
      <pc:sldChg chg="delSp add del setBg delDesignElem">
        <pc:chgData name="Julie Thomas" userId="2af13b6d24d29b42" providerId="LiveId" clId="{D067799C-5E03-4263-B3A9-BE4F5D3F2B04}" dt="2023-05-05T11:17:30.927" v="532" actId="2696"/>
        <pc:sldMkLst>
          <pc:docMk/>
          <pc:sldMk cId="3648542926" sldId="278"/>
        </pc:sldMkLst>
        <pc:spChg chg="del">
          <ac:chgData name="Julie Thomas" userId="2af13b6d24d29b42" providerId="LiveId" clId="{D067799C-5E03-4263-B3A9-BE4F5D3F2B04}" dt="2023-05-05T11:05:31.257" v="485"/>
          <ac:spMkLst>
            <pc:docMk/>
            <pc:sldMk cId="3648542926" sldId="278"/>
            <ac:spMk id="37895" creationId="{BACC6370-2D7E-4714-9D71-7542949D7D5D}"/>
          </ac:spMkLst>
        </pc:spChg>
        <pc:spChg chg="del">
          <ac:chgData name="Julie Thomas" userId="2af13b6d24d29b42" providerId="LiveId" clId="{D067799C-5E03-4263-B3A9-BE4F5D3F2B04}" dt="2023-05-05T11:05:31.257" v="485"/>
          <ac:spMkLst>
            <pc:docMk/>
            <pc:sldMk cId="3648542926" sldId="278"/>
            <ac:spMk id="37896" creationId="{F68B3F68-107C-434F-AA38-110D5EA91B85}"/>
          </ac:spMkLst>
        </pc:spChg>
        <pc:spChg chg="del">
          <ac:chgData name="Julie Thomas" userId="2af13b6d24d29b42" providerId="LiveId" clId="{D067799C-5E03-4263-B3A9-BE4F5D3F2B04}" dt="2023-05-05T11:05:31.257" v="485"/>
          <ac:spMkLst>
            <pc:docMk/>
            <pc:sldMk cId="3648542926" sldId="278"/>
            <ac:spMk id="37897" creationId="{AAD0DBB9-1A4B-4391-81D4-CB19F9AB918A}"/>
          </ac:spMkLst>
        </pc:spChg>
        <pc:spChg chg="del">
          <ac:chgData name="Julie Thomas" userId="2af13b6d24d29b42" providerId="LiveId" clId="{D067799C-5E03-4263-B3A9-BE4F5D3F2B04}" dt="2023-05-05T11:05:31.257" v="485"/>
          <ac:spMkLst>
            <pc:docMk/>
            <pc:sldMk cId="3648542926" sldId="278"/>
            <ac:spMk id="37898" creationId="{063BBA22-50EA-4C4D-BE05-F1CE4E63AA56}"/>
          </ac:spMkLst>
        </pc:spChg>
      </pc:sldChg>
      <pc:sldChg chg="add del">
        <pc:chgData name="Julie Thomas" userId="2af13b6d24d29b42" providerId="LiveId" clId="{D067799C-5E03-4263-B3A9-BE4F5D3F2B04}" dt="2023-05-05T10:09:48.278" v="130" actId="2696"/>
        <pc:sldMkLst>
          <pc:docMk/>
          <pc:sldMk cId="3373943248" sldId="279"/>
        </pc:sldMkLst>
      </pc:sldChg>
      <pc:sldChg chg="delSp add setBg delDesignElem">
        <pc:chgData name="Julie Thomas" userId="2af13b6d24d29b42" providerId="LiveId" clId="{D067799C-5E03-4263-B3A9-BE4F5D3F2B04}" dt="2023-05-05T11:05:31.257" v="485"/>
        <pc:sldMkLst>
          <pc:docMk/>
          <pc:sldMk cId="2955786521" sldId="281"/>
        </pc:sldMkLst>
        <pc:spChg chg="del">
          <ac:chgData name="Julie Thomas" userId="2af13b6d24d29b42" providerId="LiveId" clId="{D067799C-5E03-4263-B3A9-BE4F5D3F2B04}" dt="2023-05-05T11:05:31.257" v="485"/>
          <ac:spMkLst>
            <pc:docMk/>
            <pc:sldMk cId="2955786521" sldId="281"/>
            <ac:spMk id="72" creationId="{327D73B4-9F5C-4A64-A179-51B9500CB8B5}"/>
          </ac:spMkLst>
        </pc:spChg>
        <pc:spChg chg="del">
          <ac:chgData name="Julie Thomas" userId="2af13b6d24d29b42" providerId="LiveId" clId="{D067799C-5E03-4263-B3A9-BE4F5D3F2B04}" dt="2023-05-05T11:05:31.257" v="485"/>
          <ac:spMkLst>
            <pc:docMk/>
            <pc:sldMk cId="2955786521" sldId="281"/>
            <ac:spMk id="74" creationId="{C1F06963-6374-4B48-844F-071A9BAAAE02}"/>
          </ac:spMkLst>
        </pc:spChg>
        <pc:spChg chg="del">
          <ac:chgData name="Julie Thomas" userId="2af13b6d24d29b42" providerId="LiveId" clId="{D067799C-5E03-4263-B3A9-BE4F5D3F2B04}" dt="2023-05-05T11:05:31.257" v="485"/>
          <ac:spMkLst>
            <pc:docMk/>
            <pc:sldMk cId="2955786521" sldId="281"/>
            <ac:spMk id="76" creationId="{6CB927A4-E432-4310-9CD5-E89FF5063179}"/>
          </ac:spMkLst>
        </pc:spChg>
        <pc:spChg chg="del">
          <ac:chgData name="Julie Thomas" userId="2af13b6d24d29b42" providerId="LiveId" clId="{D067799C-5E03-4263-B3A9-BE4F5D3F2B04}" dt="2023-05-05T11:05:31.257" v="485"/>
          <ac:spMkLst>
            <pc:docMk/>
            <pc:sldMk cId="2955786521" sldId="281"/>
            <ac:spMk id="78" creationId="{1453BF6C-B012-48B7-B4E8-6D7AC7C27D02}"/>
          </ac:spMkLst>
        </pc:spChg>
        <pc:spChg chg="del">
          <ac:chgData name="Julie Thomas" userId="2af13b6d24d29b42" providerId="LiveId" clId="{D067799C-5E03-4263-B3A9-BE4F5D3F2B04}" dt="2023-05-05T11:05:31.257" v="485"/>
          <ac:spMkLst>
            <pc:docMk/>
            <pc:sldMk cId="2955786521" sldId="281"/>
            <ac:spMk id="80" creationId="{E3020543-B24B-4EC4-8FFC-8DD88EEA91A8}"/>
          </ac:spMkLst>
        </pc:spChg>
        <pc:cxnChg chg="del">
          <ac:chgData name="Julie Thomas" userId="2af13b6d24d29b42" providerId="LiveId" clId="{D067799C-5E03-4263-B3A9-BE4F5D3F2B04}" dt="2023-05-05T11:05:31.257" v="485"/>
          <ac:cxnSpMkLst>
            <pc:docMk/>
            <pc:sldMk cId="2955786521" sldId="281"/>
            <ac:cxnSpMk id="82" creationId="{C49DA8F6-BCC1-4447-B54C-57856834B94B}"/>
          </ac:cxnSpMkLst>
        </pc:cxnChg>
      </pc:sldChg>
      <pc:sldChg chg="delSp add setBg delDesignElem">
        <pc:chgData name="Julie Thomas" userId="2af13b6d24d29b42" providerId="LiveId" clId="{D067799C-5E03-4263-B3A9-BE4F5D3F2B04}" dt="2023-05-05T11:05:31.257" v="485"/>
        <pc:sldMkLst>
          <pc:docMk/>
          <pc:sldMk cId="1511180947" sldId="282"/>
        </pc:sldMkLst>
        <pc:cxnChg chg="del">
          <ac:chgData name="Julie Thomas" userId="2af13b6d24d29b42" providerId="LiveId" clId="{D067799C-5E03-4263-B3A9-BE4F5D3F2B04}" dt="2023-05-05T11:05:31.257" v="485"/>
          <ac:cxnSpMkLst>
            <pc:docMk/>
            <pc:sldMk cId="1511180947" sldId="282"/>
            <ac:cxnSpMk id="136" creationId="{E4A809D5-3600-46D4-A466-67F2349A54FB}"/>
          </ac:cxnSpMkLst>
        </pc:cxnChg>
      </pc:sldChg>
      <pc:sldChg chg="delSp modSp add mod setBg delDesignElem">
        <pc:chgData name="Julie Thomas" userId="2af13b6d24d29b42" providerId="LiveId" clId="{D067799C-5E03-4263-B3A9-BE4F5D3F2B04}" dt="2023-05-05T11:34:23.251" v="610" actId="255"/>
        <pc:sldMkLst>
          <pc:docMk/>
          <pc:sldMk cId="2158795764" sldId="298"/>
        </pc:sldMkLst>
        <pc:spChg chg="mod">
          <ac:chgData name="Julie Thomas" userId="2af13b6d24d29b42" providerId="LiveId" clId="{D067799C-5E03-4263-B3A9-BE4F5D3F2B04}" dt="2023-05-05T11:34:09.131" v="609" actId="20577"/>
          <ac:spMkLst>
            <pc:docMk/>
            <pc:sldMk cId="2158795764" sldId="298"/>
            <ac:spMk id="2" creationId="{00000000-0000-0000-0000-000000000000}"/>
          </ac:spMkLst>
        </pc:spChg>
        <pc:spChg chg="mod">
          <ac:chgData name="Julie Thomas" userId="2af13b6d24d29b42" providerId="LiveId" clId="{D067799C-5E03-4263-B3A9-BE4F5D3F2B04}" dt="2023-05-05T11:34:23.251" v="610" actId="255"/>
          <ac:spMkLst>
            <pc:docMk/>
            <pc:sldMk cId="2158795764" sldId="298"/>
            <ac:spMk id="3" creationId="{00000000-0000-0000-0000-000000000000}"/>
          </ac:spMkLst>
        </pc:spChg>
        <pc:spChg chg="del">
          <ac:chgData name="Julie Thomas" userId="2af13b6d24d29b42" providerId="LiveId" clId="{D067799C-5E03-4263-B3A9-BE4F5D3F2B04}" dt="2023-05-05T11:05:31.257" v="485"/>
          <ac:spMkLst>
            <pc:docMk/>
            <pc:sldMk cId="2158795764" sldId="298"/>
            <ac:spMk id="9" creationId="{8ED08A1D-4632-47AB-8832-C17BA008697E}"/>
          </ac:spMkLst>
        </pc:spChg>
        <pc:grpChg chg="del">
          <ac:chgData name="Julie Thomas" userId="2af13b6d24d29b42" providerId="LiveId" clId="{D067799C-5E03-4263-B3A9-BE4F5D3F2B04}" dt="2023-05-05T11:05:31.257" v="485"/>
          <ac:grpSpMkLst>
            <pc:docMk/>
            <pc:sldMk cId="2158795764" sldId="298"/>
            <ac:grpSpMk id="11" creationId="{0075437B-93A1-4A73-812B-C5030CC2FFCD}"/>
          </ac:grpSpMkLst>
        </pc:grpChg>
      </pc:sldChg>
      <pc:sldChg chg="modSp del">
        <pc:chgData name="Julie Thomas" userId="2af13b6d24d29b42" providerId="LiveId" clId="{D067799C-5E03-4263-B3A9-BE4F5D3F2B04}" dt="2023-05-05T11:09:45.385" v="510" actId="2696"/>
        <pc:sldMkLst>
          <pc:docMk/>
          <pc:sldMk cId="657912245" sldId="334"/>
        </pc:sldMkLst>
        <pc:spChg chg="mod">
          <ac:chgData name="Julie Thomas" userId="2af13b6d24d29b42" providerId="LiveId" clId="{D067799C-5E03-4263-B3A9-BE4F5D3F2B04}" dt="2023-05-05T09:48:05.603" v="127" actId="20577"/>
          <ac:spMkLst>
            <pc:docMk/>
            <pc:sldMk cId="657912245" sldId="334"/>
            <ac:spMk id="169987" creationId="{00000000-0000-0000-0000-000000000000}"/>
          </ac:spMkLst>
        </pc:spChg>
      </pc:sldChg>
      <pc:sldChg chg="ord">
        <pc:chgData name="Julie Thomas" userId="2af13b6d24d29b42" providerId="LiveId" clId="{D067799C-5E03-4263-B3A9-BE4F5D3F2B04}" dt="2023-05-05T10:51:58.358" v="461"/>
        <pc:sldMkLst>
          <pc:docMk/>
          <pc:sldMk cId="2069074259" sldId="337"/>
        </pc:sldMkLst>
      </pc:sldChg>
      <pc:sldChg chg="del">
        <pc:chgData name="Julie Thomas" userId="2af13b6d24d29b42" providerId="LiveId" clId="{D067799C-5E03-4263-B3A9-BE4F5D3F2B04}" dt="2023-05-05T09:42:56.745" v="64" actId="2696"/>
        <pc:sldMkLst>
          <pc:docMk/>
          <pc:sldMk cId="697805556" sldId="339"/>
        </pc:sldMkLst>
      </pc:sldChg>
      <pc:sldChg chg="del">
        <pc:chgData name="Julie Thomas" userId="2af13b6d24d29b42" providerId="LiveId" clId="{D067799C-5E03-4263-B3A9-BE4F5D3F2B04}" dt="2023-05-05T11:08:27.893" v="508" actId="2696"/>
        <pc:sldMkLst>
          <pc:docMk/>
          <pc:sldMk cId="1571637725" sldId="340"/>
        </pc:sldMkLst>
      </pc:sldChg>
      <pc:sldChg chg="modNotesTx">
        <pc:chgData name="Julie Thomas" userId="2af13b6d24d29b42" providerId="LiveId" clId="{D067799C-5E03-4263-B3A9-BE4F5D3F2B04}" dt="2023-05-05T09:43:20.902" v="69" actId="20577"/>
        <pc:sldMkLst>
          <pc:docMk/>
          <pc:sldMk cId="636306434" sldId="341"/>
        </pc:sldMkLst>
      </pc:sldChg>
      <pc:sldChg chg="delSp add del setBg delDesignElem">
        <pc:chgData name="Julie Thomas" userId="2af13b6d24d29b42" providerId="LiveId" clId="{D067799C-5E03-4263-B3A9-BE4F5D3F2B04}" dt="2023-05-05T11:19:52.391" v="534" actId="2696"/>
        <pc:sldMkLst>
          <pc:docMk/>
          <pc:sldMk cId="217362859" sldId="344"/>
        </pc:sldMkLst>
        <pc:spChg chg="del">
          <ac:chgData name="Julie Thomas" userId="2af13b6d24d29b42" providerId="LiveId" clId="{D067799C-5E03-4263-B3A9-BE4F5D3F2B04}" dt="2023-05-05T11:05:31.257" v="485"/>
          <ac:spMkLst>
            <pc:docMk/>
            <pc:sldMk cId="217362859" sldId="344"/>
            <ac:spMk id="12" creationId="{3F24A09B-713F-43FC-AB6E-B88083968522}"/>
          </ac:spMkLst>
        </pc:spChg>
        <pc:cxnChg chg="del">
          <ac:chgData name="Julie Thomas" userId="2af13b6d24d29b42" providerId="LiveId" clId="{D067799C-5E03-4263-B3A9-BE4F5D3F2B04}" dt="2023-05-05T11:05:31.257" v="485"/>
          <ac:cxnSpMkLst>
            <pc:docMk/>
            <pc:sldMk cId="217362859" sldId="344"/>
            <ac:cxnSpMk id="16" creationId="{0B91AB35-C3B4-4B70-B3DD-13D63B7DA23D}"/>
          </ac:cxnSpMkLst>
        </pc:cxnChg>
      </pc:sldChg>
      <pc:sldChg chg="modSp del mod">
        <pc:chgData name="Julie Thomas" userId="2af13b6d24d29b42" providerId="LiveId" clId="{D067799C-5E03-4263-B3A9-BE4F5D3F2B04}" dt="2023-05-05T11:09:18.785" v="509" actId="2696"/>
        <pc:sldMkLst>
          <pc:docMk/>
          <pc:sldMk cId="2156537102" sldId="349"/>
        </pc:sldMkLst>
        <pc:spChg chg="mod">
          <ac:chgData name="Julie Thomas" userId="2af13b6d24d29b42" providerId="LiveId" clId="{D067799C-5E03-4263-B3A9-BE4F5D3F2B04}" dt="2023-05-05T09:47:19.559" v="118" actId="20577"/>
          <ac:spMkLst>
            <pc:docMk/>
            <pc:sldMk cId="2156537102" sldId="349"/>
            <ac:spMk id="35843" creationId="{00000000-0000-0000-0000-000000000000}"/>
          </ac:spMkLst>
        </pc:spChg>
      </pc:sldChg>
      <pc:sldChg chg="del">
        <pc:chgData name="Julie Thomas" userId="2af13b6d24d29b42" providerId="LiveId" clId="{D067799C-5E03-4263-B3A9-BE4F5D3F2B04}" dt="2023-05-05T10:12:24.454" v="145" actId="2696"/>
        <pc:sldMkLst>
          <pc:docMk/>
          <pc:sldMk cId="70151772" sldId="351"/>
        </pc:sldMkLst>
      </pc:sldChg>
      <pc:sldChg chg="del">
        <pc:chgData name="Julie Thomas" userId="2af13b6d24d29b42" providerId="LiveId" clId="{D067799C-5E03-4263-B3A9-BE4F5D3F2B04}" dt="2023-05-05T11:06:45.514" v="493" actId="2696"/>
        <pc:sldMkLst>
          <pc:docMk/>
          <pc:sldMk cId="1218171328" sldId="352"/>
        </pc:sldMkLst>
      </pc:sldChg>
      <pc:sldChg chg="del">
        <pc:chgData name="Julie Thomas" userId="2af13b6d24d29b42" providerId="LiveId" clId="{D067799C-5E03-4263-B3A9-BE4F5D3F2B04}" dt="2023-05-05T10:13:01.279" v="147" actId="2696"/>
        <pc:sldMkLst>
          <pc:docMk/>
          <pc:sldMk cId="3064865377" sldId="353"/>
        </pc:sldMkLst>
      </pc:sldChg>
      <pc:sldChg chg="del">
        <pc:chgData name="Julie Thomas" userId="2af13b6d24d29b42" providerId="LiveId" clId="{D067799C-5E03-4263-B3A9-BE4F5D3F2B04}" dt="2023-05-05T10:12:55.616" v="146" actId="2696"/>
        <pc:sldMkLst>
          <pc:docMk/>
          <pc:sldMk cId="3161765095" sldId="354"/>
        </pc:sldMkLst>
      </pc:sldChg>
      <pc:sldChg chg="del">
        <pc:chgData name="Julie Thomas" userId="2af13b6d24d29b42" providerId="LiveId" clId="{D067799C-5E03-4263-B3A9-BE4F5D3F2B04}" dt="2023-05-05T11:06:21.092" v="489" actId="2696"/>
        <pc:sldMkLst>
          <pc:docMk/>
          <pc:sldMk cId="2658929280" sldId="355"/>
        </pc:sldMkLst>
      </pc:sldChg>
      <pc:sldChg chg="del">
        <pc:chgData name="Julie Thomas" userId="2af13b6d24d29b42" providerId="LiveId" clId="{D067799C-5E03-4263-B3A9-BE4F5D3F2B04}" dt="2023-05-05T11:06:23.992" v="490" actId="2696"/>
        <pc:sldMkLst>
          <pc:docMk/>
          <pc:sldMk cId="3475079021" sldId="356"/>
        </pc:sldMkLst>
      </pc:sldChg>
      <pc:sldChg chg="modSp del ord">
        <pc:chgData name="Julie Thomas" userId="2af13b6d24d29b42" providerId="LiveId" clId="{D067799C-5E03-4263-B3A9-BE4F5D3F2B04}" dt="2023-05-05T11:06:06.415" v="488" actId="2696"/>
        <pc:sldMkLst>
          <pc:docMk/>
          <pc:sldMk cId="135987555" sldId="357"/>
        </pc:sldMkLst>
        <pc:spChg chg="mod">
          <ac:chgData name="Julie Thomas" userId="2af13b6d24d29b42" providerId="LiveId" clId="{D067799C-5E03-4263-B3A9-BE4F5D3F2B04}" dt="2023-05-05T10:53:24.068" v="466" actId="20577"/>
          <ac:spMkLst>
            <pc:docMk/>
            <pc:sldMk cId="135987555" sldId="357"/>
            <ac:spMk id="76803" creationId="{00000000-0000-0000-0000-000000000000}"/>
          </ac:spMkLst>
        </pc:spChg>
      </pc:sldChg>
      <pc:sldChg chg="del">
        <pc:chgData name="Julie Thomas" userId="2af13b6d24d29b42" providerId="LiveId" clId="{D067799C-5E03-4263-B3A9-BE4F5D3F2B04}" dt="2023-05-05T11:10:30.482" v="512" actId="2696"/>
        <pc:sldMkLst>
          <pc:docMk/>
          <pc:sldMk cId="2256732380" sldId="359"/>
        </pc:sldMkLst>
      </pc:sldChg>
      <pc:sldChg chg="modSp del">
        <pc:chgData name="Julie Thomas" userId="2af13b6d24d29b42" providerId="LiveId" clId="{D067799C-5E03-4263-B3A9-BE4F5D3F2B04}" dt="2023-05-05T11:06:56.534" v="494" actId="2696"/>
        <pc:sldMkLst>
          <pc:docMk/>
          <pc:sldMk cId="925968978" sldId="361"/>
        </pc:sldMkLst>
        <pc:graphicFrameChg chg="mod">
          <ac:chgData name="Julie Thomas" userId="2af13b6d24d29b42" providerId="LiveId" clId="{D067799C-5E03-4263-B3A9-BE4F5D3F2B04}" dt="2023-05-05T10:14:40.675" v="148" actId="14100"/>
          <ac:graphicFrameMkLst>
            <pc:docMk/>
            <pc:sldMk cId="925968978" sldId="361"/>
            <ac:graphicFrameMk id="3074" creationId="{00000000-0000-0000-0000-000000000000}"/>
          </ac:graphicFrameMkLst>
        </pc:graphicFrameChg>
      </pc:sldChg>
      <pc:sldChg chg="del">
        <pc:chgData name="Julie Thomas" userId="2af13b6d24d29b42" providerId="LiveId" clId="{D067799C-5E03-4263-B3A9-BE4F5D3F2B04}" dt="2023-05-05T11:07:12.927" v="495" actId="2696"/>
        <pc:sldMkLst>
          <pc:docMk/>
          <pc:sldMk cId="3029046712" sldId="363"/>
        </pc:sldMkLst>
      </pc:sldChg>
      <pc:sldChg chg="del">
        <pc:chgData name="Julie Thomas" userId="2af13b6d24d29b42" providerId="LiveId" clId="{D067799C-5E03-4263-B3A9-BE4F5D3F2B04}" dt="2023-05-05T10:15:20.560" v="149" actId="2696"/>
        <pc:sldMkLst>
          <pc:docMk/>
          <pc:sldMk cId="1622357317" sldId="364"/>
        </pc:sldMkLst>
      </pc:sldChg>
      <pc:sldChg chg="modSp del modNotesTx">
        <pc:chgData name="Julie Thomas" userId="2af13b6d24d29b42" providerId="LiveId" clId="{D067799C-5E03-4263-B3A9-BE4F5D3F2B04}" dt="2023-05-05T11:10:05.907" v="511" actId="2696"/>
        <pc:sldMkLst>
          <pc:docMk/>
          <pc:sldMk cId="4049862970" sldId="365"/>
        </pc:sldMkLst>
        <pc:spChg chg="mod">
          <ac:chgData name="Julie Thomas" userId="2af13b6d24d29b42" providerId="LiveId" clId="{D067799C-5E03-4263-B3A9-BE4F5D3F2B04}" dt="2023-05-05T10:22:10.722" v="168" actId="20577"/>
          <ac:spMkLst>
            <pc:docMk/>
            <pc:sldMk cId="4049862970" sldId="365"/>
            <ac:spMk id="187395" creationId="{00000000-0000-0000-0000-000000000000}"/>
          </ac:spMkLst>
        </pc:spChg>
      </pc:sldChg>
      <pc:sldChg chg="modSp">
        <pc:chgData name="Julie Thomas" userId="2af13b6d24d29b42" providerId="LiveId" clId="{D067799C-5E03-4263-B3A9-BE4F5D3F2B04}" dt="2023-05-05T10:11:39.072" v="144" actId="20577"/>
        <pc:sldMkLst>
          <pc:docMk/>
          <pc:sldMk cId="2100182980" sldId="366"/>
        </pc:sldMkLst>
        <pc:spChg chg="mod">
          <ac:chgData name="Julie Thomas" userId="2af13b6d24d29b42" providerId="LiveId" clId="{D067799C-5E03-4263-B3A9-BE4F5D3F2B04}" dt="2023-05-05T10:11:39.072" v="144" actId="20577"/>
          <ac:spMkLst>
            <pc:docMk/>
            <pc:sldMk cId="2100182980" sldId="366"/>
            <ac:spMk id="175107" creationId="{00000000-0000-0000-0000-000000000000}"/>
          </ac:spMkLst>
        </pc:spChg>
      </pc:sldChg>
      <pc:sldChg chg="modSp add del mod ord">
        <pc:chgData name="Julie Thomas" userId="2af13b6d24d29b42" providerId="LiveId" clId="{D067799C-5E03-4263-B3A9-BE4F5D3F2B04}" dt="2023-05-05T11:07:43.506" v="497"/>
        <pc:sldMkLst>
          <pc:docMk/>
          <pc:sldMk cId="2602419423" sldId="367"/>
        </pc:sldMkLst>
        <pc:spChg chg="mod">
          <ac:chgData name="Julie Thomas" userId="2af13b6d24d29b42" providerId="LiveId" clId="{D067799C-5E03-4263-B3A9-BE4F5D3F2B04}" dt="2023-05-05T10:15:50.838" v="160" actId="20577"/>
          <ac:spMkLst>
            <pc:docMk/>
            <pc:sldMk cId="2602419423" sldId="367"/>
            <ac:spMk id="53250" creationId="{00000000-0000-0000-0000-000000000000}"/>
          </ac:spMkLst>
        </pc:spChg>
        <pc:spChg chg="mod">
          <ac:chgData name="Julie Thomas" userId="2af13b6d24d29b42" providerId="LiveId" clId="{D067799C-5E03-4263-B3A9-BE4F5D3F2B04}" dt="2023-05-05T10:35:48.293" v="365" actId="20577"/>
          <ac:spMkLst>
            <pc:docMk/>
            <pc:sldMk cId="2602419423" sldId="367"/>
            <ac:spMk id="53251" creationId="{00000000-0000-0000-0000-000000000000}"/>
          </ac:spMkLst>
        </pc:spChg>
      </pc:sldChg>
      <pc:sldChg chg="delSp modSp add del mod ord setBg delDesignElem">
        <pc:chgData name="Julie Thomas" userId="2af13b6d24d29b42" providerId="LiveId" clId="{D067799C-5E03-4263-B3A9-BE4F5D3F2B04}" dt="2023-05-05T11:28:56.923" v="581" actId="20577"/>
        <pc:sldMkLst>
          <pc:docMk/>
          <pc:sldMk cId="280360939" sldId="368"/>
        </pc:sldMkLst>
        <pc:spChg chg="mod">
          <ac:chgData name="Julie Thomas" userId="2af13b6d24d29b42" providerId="LiveId" clId="{D067799C-5E03-4263-B3A9-BE4F5D3F2B04}" dt="2023-05-05T10:36:04.981" v="366" actId="113"/>
          <ac:spMkLst>
            <pc:docMk/>
            <pc:sldMk cId="280360939" sldId="368"/>
            <ac:spMk id="54275" creationId="{00000000-0000-0000-0000-000000000000}"/>
          </ac:spMkLst>
        </pc:spChg>
        <pc:spChg chg="del">
          <ac:chgData name="Julie Thomas" userId="2af13b6d24d29b42" providerId="LiveId" clId="{D067799C-5E03-4263-B3A9-BE4F5D3F2B04}" dt="2023-05-05T11:05:31.257" v="485"/>
          <ac:spMkLst>
            <pc:docMk/>
            <pc:sldMk cId="280360939" sldId="368"/>
            <ac:spMk id="54279" creationId="{955A2079-FA98-4876-80F0-72364A7D2EA4}"/>
          </ac:spMkLst>
        </pc:spChg>
        <pc:graphicFrameChg chg="mod">
          <ac:chgData name="Julie Thomas" userId="2af13b6d24d29b42" providerId="LiveId" clId="{D067799C-5E03-4263-B3A9-BE4F5D3F2B04}" dt="2023-05-05T11:28:56.923" v="581" actId="20577"/>
          <ac:graphicFrameMkLst>
            <pc:docMk/>
            <pc:sldMk cId="280360939" sldId="368"/>
            <ac:graphicFrameMk id="54277" creationId="{921C8866-9C1C-B0F1-4256-0A4A9F1CD17F}"/>
          </ac:graphicFrameMkLst>
        </pc:graphicFrameChg>
      </pc:sldChg>
      <pc:sldChg chg="del">
        <pc:chgData name="Julie Thomas" userId="2af13b6d24d29b42" providerId="LiveId" clId="{D067799C-5E03-4263-B3A9-BE4F5D3F2B04}" dt="2023-05-05T10:51:41.977" v="459" actId="2696"/>
        <pc:sldMkLst>
          <pc:docMk/>
          <pc:sldMk cId="1526996995" sldId="369"/>
        </pc:sldMkLst>
      </pc:sldChg>
      <pc:sldChg chg="modSp del mod">
        <pc:chgData name="Julie Thomas" userId="2af13b6d24d29b42" providerId="LiveId" clId="{D067799C-5E03-4263-B3A9-BE4F5D3F2B04}" dt="2023-05-05T10:51:41.977" v="459" actId="2696"/>
        <pc:sldMkLst>
          <pc:docMk/>
          <pc:sldMk cId="1989134406" sldId="370"/>
        </pc:sldMkLst>
        <pc:graphicFrameChg chg="mod modGraphic">
          <ac:chgData name="Julie Thomas" userId="2af13b6d24d29b42" providerId="LiveId" clId="{D067799C-5E03-4263-B3A9-BE4F5D3F2B04}" dt="2023-05-05T10:34:37.830" v="356" actId="20577"/>
          <ac:graphicFrameMkLst>
            <pc:docMk/>
            <pc:sldMk cId="1989134406" sldId="370"/>
            <ac:graphicFrameMk id="190474" creationId="{00000000-0000-0000-0000-000000000000}"/>
          </ac:graphicFrameMkLst>
        </pc:graphicFrameChg>
      </pc:sldChg>
      <pc:sldChg chg="del">
        <pc:chgData name="Julie Thomas" userId="2af13b6d24d29b42" providerId="LiveId" clId="{D067799C-5E03-4263-B3A9-BE4F5D3F2B04}" dt="2023-05-05T10:50:29.282" v="458" actId="2696"/>
        <pc:sldMkLst>
          <pc:docMk/>
          <pc:sldMk cId="403944156" sldId="371"/>
        </pc:sldMkLst>
      </pc:sldChg>
      <pc:sldChg chg="del">
        <pc:chgData name="Julie Thomas" userId="2af13b6d24d29b42" providerId="LiveId" clId="{D067799C-5E03-4263-B3A9-BE4F5D3F2B04}" dt="2023-05-05T10:25:37.577" v="171" actId="2696"/>
        <pc:sldMkLst>
          <pc:docMk/>
          <pc:sldMk cId="4109711061" sldId="372"/>
        </pc:sldMkLst>
      </pc:sldChg>
      <pc:sldChg chg="del">
        <pc:chgData name="Julie Thomas" userId="2af13b6d24d29b42" providerId="LiveId" clId="{D067799C-5E03-4263-B3A9-BE4F5D3F2B04}" dt="2023-05-05T10:50:29.282" v="458" actId="2696"/>
        <pc:sldMkLst>
          <pc:docMk/>
          <pc:sldMk cId="1719328273" sldId="373"/>
        </pc:sldMkLst>
      </pc:sldChg>
      <pc:sldChg chg="modSp mod ord modNotesTx">
        <pc:chgData name="Julie Thomas" userId="2af13b6d24d29b42" providerId="LiveId" clId="{D067799C-5E03-4263-B3A9-BE4F5D3F2B04}" dt="2023-05-05T10:39:12.339" v="457" actId="20577"/>
        <pc:sldMkLst>
          <pc:docMk/>
          <pc:sldMk cId="4010688548" sldId="374"/>
        </pc:sldMkLst>
        <pc:spChg chg="mod">
          <ac:chgData name="Julie Thomas" userId="2af13b6d24d29b42" providerId="LiveId" clId="{D067799C-5E03-4263-B3A9-BE4F5D3F2B04}" dt="2023-05-05T10:27:25.602" v="176" actId="20577"/>
          <ac:spMkLst>
            <pc:docMk/>
            <pc:sldMk cId="4010688548" sldId="374"/>
            <ac:spMk id="2" creationId="{00000000-0000-0000-0000-000000000000}"/>
          </ac:spMkLst>
        </pc:spChg>
      </pc:sldChg>
      <pc:sldChg chg="modSp">
        <pc:chgData name="Julie Thomas" userId="2af13b6d24d29b42" providerId="LiveId" clId="{D067799C-5E03-4263-B3A9-BE4F5D3F2B04}" dt="2023-05-05T09:45:02.377" v="74" actId="20577"/>
        <pc:sldMkLst>
          <pc:docMk/>
          <pc:sldMk cId="1273925297" sldId="375"/>
        </pc:sldMkLst>
        <pc:graphicFrameChg chg="mod">
          <ac:chgData name="Julie Thomas" userId="2af13b6d24d29b42" providerId="LiveId" clId="{D067799C-5E03-4263-B3A9-BE4F5D3F2B04}" dt="2023-05-05T09:45:02.377" v="74" actId="20577"/>
          <ac:graphicFrameMkLst>
            <pc:docMk/>
            <pc:sldMk cId="1273925297" sldId="375"/>
            <ac:graphicFrameMk id="9" creationId="{00000000-0000-0000-0000-000000000000}"/>
          </ac:graphicFrameMkLst>
        </pc:graphicFrameChg>
      </pc:sldChg>
      <pc:sldChg chg="add del">
        <pc:chgData name="Julie Thomas" userId="2af13b6d24d29b42" providerId="LiveId" clId="{D067799C-5E03-4263-B3A9-BE4F5D3F2B04}" dt="2023-05-05T10:09:52.692" v="132" actId="2696"/>
        <pc:sldMkLst>
          <pc:docMk/>
          <pc:sldMk cId="1011494472" sldId="376"/>
        </pc:sldMkLst>
      </pc:sldChg>
      <pc:sldChg chg="modSp del mod ord">
        <pc:chgData name="Julie Thomas" userId="2af13b6d24d29b42" providerId="LiveId" clId="{D067799C-5E03-4263-B3A9-BE4F5D3F2B04}" dt="2023-05-05T11:07:59.421" v="504" actId="2696"/>
        <pc:sldMkLst>
          <pc:docMk/>
          <pc:sldMk cId="2195230650" sldId="377"/>
        </pc:sldMkLst>
        <pc:graphicFrameChg chg="modGraphic">
          <ac:chgData name="Julie Thomas" userId="2af13b6d24d29b42" providerId="LiveId" clId="{D067799C-5E03-4263-B3A9-BE4F5D3F2B04}" dt="2023-05-05T10:32:24.653" v="289" actId="20577"/>
          <ac:graphicFrameMkLst>
            <pc:docMk/>
            <pc:sldMk cId="2195230650" sldId="377"/>
            <ac:graphicFrameMk id="4" creationId="{00000000-0000-0000-0000-000000000000}"/>
          </ac:graphicFrameMkLst>
        </pc:graphicFrameChg>
      </pc:sldChg>
      <pc:sldChg chg="modSp mod">
        <pc:chgData name="Julie Thomas" userId="2af13b6d24d29b42" providerId="LiveId" clId="{D067799C-5E03-4263-B3A9-BE4F5D3F2B04}" dt="2023-05-05T10:36:33.735" v="383" actId="20577"/>
        <pc:sldMkLst>
          <pc:docMk/>
          <pc:sldMk cId="2794393124" sldId="378"/>
        </pc:sldMkLst>
        <pc:spChg chg="mod">
          <ac:chgData name="Julie Thomas" userId="2af13b6d24d29b42" providerId="LiveId" clId="{D067799C-5E03-4263-B3A9-BE4F5D3F2B04}" dt="2023-05-05T10:29:01.274" v="190" actId="20577"/>
          <ac:spMkLst>
            <pc:docMk/>
            <pc:sldMk cId="2794393124" sldId="378"/>
            <ac:spMk id="2" creationId="{00000000-0000-0000-0000-000000000000}"/>
          </ac:spMkLst>
        </pc:spChg>
        <pc:spChg chg="mod">
          <ac:chgData name="Julie Thomas" userId="2af13b6d24d29b42" providerId="LiveId" clId="{D067799C-5E03-4263-B3A9-BE4F5D3F2B04}" dt="2023-05-05T10:36:33.735" v="383" actId="20577"/>
          <ac:spMkLst>
            <pc:docMk/>
            <pc:sldMk cId="2794393124" sldId="378"/>
            <ac:spMk id="3" creationId="{00000000-0000-0000-0000-000000000000}"/>
          </ac:spMkLst>
        </pc:spChg>
      </pc:sldChg>
      <pc:sldChg chg="modSp add ord">
        <pc:chgData name="Julie Thomas" userId="2af13b6d24d29b42" providerId="LiveId" clId="{D067799C-5E03-4263-B3A9-BE4F5D3F2B04}" dt="2023-05-05T11:26:55.965" v="545" actId="20577"/>
        <pc:sldMkLst>
          <pc:docMk/>
          <pc:sldMk cId="4174892123" sldId="379"/>
        </pc:sldMkLst>
        <pc:spChg chg="mod">
          <ac:chgData name="Julie Thomas" userId="2af13b6d24d29b42" providerId="LiveId" clId="{D067799C-5E03-4263-B3A9-BE4F5D3F2B04}" dt="2023-05-05T11:26:55.965" v="545" actId="20577"/>
          <ac:spMkLst>
            <pc:docMk/>
            <pc:sldMk cId="4174892123" sldId="379"/>
            <ac:spMk id="76803" creationId="{00000000-0000-0000-0000-000000000000}"/>
          </ac:spMkLst>
        </pc:spChg>
      </pc:sldChg>
      <pc:sldChg chg="add del">
        <pc:chgData name="Julie Thomas" userId="2af13b6d24d29b42" providerId="LiveId" clId="{D067799C-5E03-4263-B3A9-BE4F5D3F2B04}" dt="2023-05-05T11:08:11.938" v="507" actId="2696"/>
        <pc:sldMkLst>
          <pc:docMk/>
          <pc:sldMk cId="1053150334" sldId="380"/>
        </pc:sldMkLst>
      </pc:sldChg>
      <pc:sldChg chg="delSp modSp add mod setBg delDesignElem">
        <pc:chgData name="Julie Thomas" userId="2af13b6d24d29b42" providerId="LiveId" clId="{D067799C-5E03-4263-B3A9-BE4F5D3F2B04}" dt="2023-05-05T11:13:47.430" v="521" actId="20577"/>
        <pc:sldMkLst>
          <pc:docMk/>
          <pc:sldMk cId="180532800" sldId="381"/>
        </pc:sldMkLst>
        <pc:spChg chg="mod">
          <ac:chgData name="Julie Thomas" userId="2af13b6d24d29b42" providerId="LiveId" clId="{D067799C-5E03-4263-B3A9-BE4F5D3F2B04}" dt="2023-05-05T11:13:47.430" v="521" actId="20577"/>
          <ac:spMkLst>
            <pc:docMk/>
            <pc:sldMk cId="180532800" sldId="381"/>
            <ac:spMk id="2" creationId="{00000000-0000-0000-0000-000000000000}"/>
          </ac:spMkLst>
        </pc:spChg>
        <pc:spChg chg="del">
          <ac:chgData name="Julie Thomas" userId="2af13b6d24d29b42" providerId="LiveId" clId="{D067799C-5E03-4263-B3A9-BE4F5D3F2B04}" dt="2023-05-05T11:05:31.257" v="485"/>
          <ac:spMkLst>
            <pc:docMk/>
            <pc:sldMk cId="180532800" sldId="381"/>
            <ac:spMk id="9" creationId="{743AA782-23D1-4521-8CAD-47662984AA08}"/>
          </ac:spMkLst>
        </pc:spChg>
        <pc:spChg chg="del">
          <ac:chgData name="Julie Thomas" userId="2af13b6d24d29b42" providerId="LiveId" clId="{D067799C-5E03-4263-B3A9-BE4F5D3F2B04}" dt="2023-05-05T11:05:31.257" v="485"/>
          <ac:spMkLst>
            <pc:docMk/>
            <pc:sldMk cId="180532800" sldId="381"/>
            <ac:spMk id="11" creationId="{71877DBC-BB60-40F0-AC93-2ACDBAAE60CE}"/>
          </ac:spMkLst>
        </pc:spChg>
      </pc:sldChg>
      <pc:sldChg chg="add del">
        <pc:chgData name="Julie Thomas" userId="2af13b6d24d29b42" providerId="LiveId" clId="{D067799C-5E03-4263-B3A9-BE4F5D3F2B04}" dt="2023-05-05T11:14:25.861" v="523" actId="2696"/>
        <pc:sldMkLst>
          <pc:docMk/>
          <pc:sldMk cId="0" sldId="617"/>
        </pc:sldMkLst>
      </pc:sldChg>
      <pc:sldChg chg="add modNotesTx">
        <pc:chgData name="Julie Thomas" userId="2af13b6d24d29b42" providerId="LiveId" clId="{D067799C-5E03-4263-B3A9-BE4F5D3F2B04}" dt="2023-05-05T11:15:09.546" v="525" actId="20577"/>
        <pc:sldMkLst>
          <pc:docMk/>
          <pc:sldMk cId="144627448" sldId="618"/>
        </pc:sldMkLst>
      </pc:sldChg>
      <pc:sldChg chg="delSp add setBg delDesignElem">
        <pc:chgData name="Julie Thomas" userId="2af13b6d24d29b42" providerId="LiveId" clId="{D067799C-5E03-4263-B3A9-BE4F5D3F2B04}" dt="2023-05-05T11:05:31.257" v="485"/>
        <pc:sldMkLst>
          <pc:docMk/>
          <pc:sldMk cId="1574633044" sldId="619"/>
        </pc:sldMkLst>
        <pc:spChg chg="del">
          <ac:chgData name="Julie Thomas" userId="2af13b6d24d29b42" providerId="LiveId" clId="{D067799C-5E03-4263-B3A9-BE4F5D3F2B04}" dt="2023-05-05T11:05:31.257" v="485"/>
          <ac:spMkLst>
            <pc:docMk/>
            <pc:sldMk cId="1574633044" sldId="619"/>
            <ac:spMk id="73" creationId="{743AA782-23D1-4521-8CAD-47662984AA08}"/>
          </ac:spMkLst>
        </pc:spChg>
        <pc:spChg chg="del">
          <ac:chgData name="Julie Thomas" userId="2af13b6d24d29b42" providerId="LiveId" clId="{D067799C-5E03-4263-B3A9-BE4F5D3F2B04}" dt="2023-05-05T11:05:31.257" v="485"/>
          <ac:spMkLst>
            <pc:docMk/>
            <pc:sldMk cId="1574633044" sldId="619"/>
            <ac:spMk id="75" creationId="{650D18FE-0824-4A46-B22C-A86B52E5780A}"/>
          </ac:spMkLst>
        </pc:spChg>
      </pc:sldChg>
      <pc:sldChg chg="delSp add del setBg delDesignElem">
        <pc:chgData name="Julie Thomas" userId="2af13b6d24d29b42" providerId="LiveId" clId="{D067799C-5E03-4263-B3A9-BE4F5D3F2B04}" dt="2023-05-05T11:16:13.894" v="526" actId="2696"/>
        <pc:sldMkLst>
          <pc:docMk/>
          <pc:sldMk cId="3279803234" sldId="620"/>
        </pc:sldMkLst>
        <pc:spChg chg="del">
          <ac:chgData name="Julie Thomas" userId="2af13b6d24d29b42" providerId="LiveId" clId="{D067799C-5E03-4263-B3A9-BE4F5D3F2B04}" dt="2023-05-05T11:05:31.257" v="485"/>
          <ac:spMkLst>
            <pc:docMk/>
            <pc:sldMk cId="3279803234" sldId="620"/>
            <ac:spMk id="73" creationId="{F13C74B1-5B17-4795-BED0-7140497B445A}"/>
          </ac:spMkLst>
        </pc:spChg>
        <pc:spChg chg="del">
          <ac:chgData name="Julie Thomas" userId="2af13b6d24d29b42" providerId="LiveId" clId="{D067799C-5E03-4263-B3A9-BE4F5D3F2B04}" dt="2023-05-05T11:05:31.257" v="485"/>
          <ac:spMkLst>
            <pc:docMk/>
            <pc:sldMk cId="3279803234" sldId="620"/>
            <ac:spMk id="75" creationId="{D4974D33-8DC5-464E-8C6D-BE58F0669C17}"/>
          </ac:spMkLst>
        </pc:spChg>
      </pc:sldChg>
      <pc:sldChg chg="delSp add setBg delDesignElem modNotesTx">
        <pc:chgData name="Julie Thomas" userId="2af13b6d24d29b42" providerId="LiveId" clId="{D067799C-5E03-4263-B3A9-BE4F5D3F2B04}" dt="2023-05-05T11:17:27.113" v="531"/>
        <pc:sldMkLst>
          <pc:docMk/>
          <pc:sldMk cId="2705713842" sldId="621"/>
        </pc:sldMkLst>
        <pc:spChg chg="del">
          <ac:chgData name="Julie Thomas" userId="2af13b6d24d29b42" providerId="LiveId" clId="{D067799C-5E03-4263-B3A9-BE4F5D3F2B04}" dt="2023-05-05T11:05:31.257" v="485"/>
          <ac:spMkLst>
            <pc:docMk/>
            <pc:sldMk cId="2705713842" sldId="621"/>
            <ac:spMk id="73" creationId="{2E442304-DDBD-4F7B-8017-36BCC863FB40}"/>
          </ac:spMkLst>
        </pc:spChg>
        <pc:spChg chg="del">
          <ac:chgData name="Julie Thomas" userId="2af13b6d24d29b42" providerId="LiveId" clId="{D067799C-5E03-4263-B3A9-BE4F5D3F2B04}" dt="2023-05-05T11:05:31.257" v="485"/>
          <ac:spMkLst>
            <pc:docMk/>
            <pc:sldMk cId="2705713842" sldId="621"/>
            <ac:spMk id="75" creationId="{5E107275-3853-46FD-A241-DE4355A42675}"/>
          </ac:spMkLst>
        </pc:spChg>
      </pc:sldChg>
      <pc:sldChg chg="add">
        <pc:chgData name="Julie Thomas" userId="2af13b6d24d29b42" providerId="LiveId" clId="{D067799C-5E03-4263-B3A9-BE4F5D3F2B04}" dt="2023-05-05T11:05:31.257" v="485"/>
        <pc:sldMkLst>
          <pc:docMk/>
          <pc:sldMk cId="51177533" sldId="622"/>
        </pc:sldMkLst>
      </pc:sldChg>
      <pc:sldChg chg="add">
        <pc:chgData name="Julie Thomas" userId="2af13b6d24d29b42" providerId="LiveId" clId="{D067799C-5E03-4263-B3A9-BE4F5D3F2B04}" dt="2023-05-05T11:05:31.257" v="485"/>
        <pc:sldMkLst>
          <pc:docMk/>
          <pc:sldMk cId="128746366" sldId="623"/>
        </pc:sldMkLst>
      </pc:sldChg>
      <pc:sldChg chg="delSp modSp add mod setBg delDesignElem">
        <pc:chgData name="Julie Thomas" userId="2af13b6d24d29b42" providerId="LiveId" clId="{D067799C-5E03-4263-B3A9-BE4F5D3F2B04}" dt="2023-05-05T11:33:41.157" v="585" actId="20577"/>
        <pc:sldMkLst>
          <pc:docMk/>
          <pc:sldMk cId="1502465650" sldId="624"/>
        </pc:sldMkLst>
        <pc:spChg chg="mod">
          <ac:chgData name="Julie Thomas" userId="2af13b6d24d29b42" providerId="LiveId" clId="{D067799C-5E03-4263-B3A9-BE4F5D3F2B04}" dt="2023-05-05T11:33:41.157" v="585" actId="20577"/>
          <ac:spMkLst>
            <pc:docMk/>
            <pc:sldMk cId="1502465650" sldId="624"/>
            <ac:spMk id="4" creationId="{13D89E9D-2FF0-4A8D-9F31-767C9EF23F3C}"/>
          </ac:spMkLst>
        </pc:spChg>
        <pc:spChg chg="del">
          <ac:chgData name="Julie Thomas" userId="2af13b6d24d29b42" providerId="LiveId" clId="{D067799C-5E03-4263-B3A9-BE4F5D3F2B04}" dt="2023-05-05T11:05:31.257" v="485"/>
          <ac:spMkLst>
            <pc:docMk/>
            <pc:sldMk cId="1502465650" sldId="624"/>
            <ac:spMk id="9" creationId="{F837543A-6020-4505-A233-C9DB4BF74011}"/>
          </ac:spMkLst>
        </pc:spChg>
        <pc:spChg chg="del">
          <ac:chgData name="Julie Thomas" userId="2af13b6d24d29b42" providerId="LiveId" clId="{D067799C-5E03-4263-B3A9-BE4F5D3F2B04}" dt="2023-05-05T11:05:31.257" v="485"/>
          <ac:spMkLst>
            <pc:docMk/>
            <pc:sldMk cId="1502465650" sldId="624"/>
            <ac:spMk id="11" creationId="{35B16301-FB18-48BA-A6DD-C37CAF6F9A18}"/>
          </ac:spMkLst>
        </pc:spChg>
        <pc:spChg chg="del">
          <ac:chgData name="Julie Thomas" userId="2af13b6d24d29b42" providerId="LiveId" clId="{D067799C-5E03-4263-B3A9-BE4F5D3F2B04}" dt="2023-05-05T11:05:31.257" v="485"/>
          <ac:spMkLst>
            <pc:docMk/>
            <pc:sldMk cId="1502465650" sldId="624"/>
            <ac:spMk id="13" creationId="{C3C0D90E-074A-4F52-9B11-B52BEF4BCBE5}"/>
          </ac:spMkLst>
        </pc:spChg>
        <pc:spChg chg="del">
          <ac:chgData name="Julie Thomas" userId="2af13b6d24d29b42" providerId="LiveId" clId="{D067799C-5E03-4263-B3A9-BE4F5D3F2B04}" dt="2023-05-05T11:05:31.257" v="485"/>
          <ac:spMkLst>
            <pc:docMk/>
            <pc:sldMk cId="1502465650" sldId="624"/>
            <ac:spMk id="15" creationId="{CABBD4C1-E6F8-46F6-8152-A8A97490BF4D}"/>
          </ac:spMkLst>
        </pc:spChg>
        <pc:spChg chg="del">
          <ac:chgData name="Julie Thomas" userId="2af13b6d24d29b42" providerId="LiveId" clId="{D067799C-5E03-4263-B3A9-BE4F5D3F2B04}" dt="2023-05-05T11:05:31.257" v="485"/>
          <ac:spMkLst>
            <pc:docMk/>
            <pc:sldMk cId="1502465650" sldId="624"/>
            <ac:spMk id="17" creationId="{83BA5EF5-1FE9-4BF9-83BB-269BCDDF6156}"/>
          </ac:spMkLst>
        </pc:spChg>
        <pc:spChg chg="del">
          <ac:chgData name="Julie Thomas" userId="2af13b6d24d29b42" providerId="LiveId" clId="{D067799C-5E03-4263-B3A9-BE4F5D3F2B04}" dt="2023-05-05T11:05:31.257" v="485"/>
          <ac:spMkLst>
            <pc:docMk/>
            <pc:sldMk cId="1502465650" sldId="624"/>
            <ac:spMk id="21" creationId="{88853921-7BC9-4BDE-ACAB-133C683C82D6}"/>
          </ac:spMkLst>
        </pc:spChg>
        <pc:spChg chg="del">
          <ac:chgData name="Julie Thomas" userId="2af13b6d24d29b42" providerId="LiveId" clId="{D067799C-5E03-4263-B3A9-BE4F5D3F2B04}" dt="2023-05-05T11:05:31.257" v="485"/>
          <ac:spMkLst>
            <pc:docMk/>
            <pc:sldMk cId="1502465650" sldId="624"/>
            <ac:spMk id="23" creationId="{09192968-3AE7-4470-A61C-97294BB92731}"/>
          </ac:spMkLst>
        </pc:spChg>
        <pc:spChg chg="del">
          <ac:chgData name="Julie Thomas" userId="2af13b6d24d29b42" providerId="LiveId" clId="{D067799C-5E03-4263-B3A9-BE4F5D3F2B04}" dt="2023-05-05T11:05:31.257" v="485"/>
          <ac:spMkLst>
            <pc:docMk/>
            <pc:sldMk cId="1502465650" sldId="624"/>
            <ac:spMk id="25" creationId="{3AB72E55-43E4-4356-BFE8-E2102CB0B505}"/>
          </ac:spMkLst>
        </pc:spChg>
        <pc:cxnChg chg="del">
          <ac:chgData name="Julie Thomas" userId="2af13b6d24d29b42" providerId="LiveId" clId="{D067799C-5E03-4263-B3A9-BE4F5D3F2B04}" dt="2023-05-05T11:05:31.257" v="485"/>
          <ac:cxnSpMkLst>
            <pc:docMk/>
            <pc:sldMk cId="1502465650" sldId="624"/>
            <ac:cxnSpMk id="19" creationId="{4B3BCACB-5880-460B-9606-8C433A9AF99D}"/>
          </ac:cxnSpMkLst>
        </pc:cxnChg>
      </pc:sldChg>
      <pc:sldChg chg="delSp add setBg delDesignElem">
        <pc:chgData name="Julie Thomas" userId="2af13b6d24d29b42" providerId="LiveId" clId="{D067799C-5E03-4263-B3A9-BE4F5D3F2B04}" dt="2023-05-05T11:05:31.257" v="485"/>
        <pc:sldMkLst>
          <pc:docMk/>
          <pc:sldMk cId="4039881957" sldId="625"/>
        </pc:sldMkLst>
        <pc:spChg chg="del">
          <ac:chgData name="Julie Thomas" userId="2af13b6d24d29b42" providerId="LiveId" clId="{D067799C-5E03-4263-B3A9-BE4F5D3F2B04}" dt="2023-05-05T11:05:31.257" v="485"/>
          <ac:spMkLst>
            <pc:docMk/>
            <pc:sldMk cId="4039881957" sldId="625"/>
            <ac:spMk id="10" creationId="{59A309A7-1751-4ABE-A3C1-EEC40366AD89}"/>
          </ac:spMkLst>
        </pc:spChg>
        <pc:spChg chg="del">
          <ac:chgData name="Julie Thomas" userId="2af13b6d24d29b42" providerId="LiveId" clId="{D067799C-5E03-4263-B3A9-BE4F5D3F2B04}" dt="2023-05-05T11:05:31.257" v="485"/>
          <ac:spMkLst>
            <pc:docMk/>
            <pc:sldMk cId="4039881957" sldId="625"/>
            <ac:spMk id="12" creationId="{967D8EB6-EAE1-4F9C-B398-83321E287204}"/>
          </ac:spMkLst>
        </pc:spChg>
      </pc:sldChg>
      <pc:sldChg chg="delSp modSp add mod setBg delDesignElem">
        <pc:chgData name="Julie Thomas" userId="2af13b6d24d29b42" providerId="LiveId" clId="{D067799C-5E03-4263-B3A9-BE4F5D3F2B04}" dt="2023-05-05T11:34:56.952" v="613" actId="20577"/>
        <pc:sldMkLst>
          <pc:docMk/>
          <pc:sldMk cId="2879164667" sldId="626"/>
        </pc:sldMkLst>
        <pc:spChg chg="mod">
          <ac:chgData name="Julie Thomas" userId="2af13b6d24d29b42" providerId="LiveId" clId="{D067799C-5E03-4263-B3A9-BE4F5D3F2B04}" dt="2023-05-05T11:34:56.952" v="613" actId="20577"/>
          <ac:spMkLst>
            <pc:docMk/>
            <pc:sldMk cId="2879164667" sldId="626"/>
            <ac:spMk id="5" creationId="{5597176B-AE2A-4A2B-9922-B392A43FA928}"/>
          </ac:spMkLst>
        </pc:spChg>
        <pc:spChg chg="del">
          <ac:chgData name="Julie Thomas" userId="2af13b6d24d29b42" providerId="LiveId" clId="{D067799C-5E03-4263-B3A9-BE4F5D3F2B04}" dt="2023-05-05T11:05:31.257" v="485"/>
          <ac:spMkLst>
            <pc:docMk/>
            <pc:sldMk cId="2879164667" sldId="626"/>
            <ac:spMk id="10" creationId="{D038248A-211C-4EEC-8401-C761B929FB52}"/>
          </ac:spMkLst>
        </pc:spChg>
        <pc:spChg chg="del">
          <ac:chgData name="Julie Thomas" userId="2af13b6d24d29b42" providerId="LiveId" clId="{D067799C-5E03-4263-B3A9-BE4F5D3F2B04}" dt="2023-05-05T11:05:31.257" v="485"/>
          <ac:spMkLst>
            <pc:docMk/>
            <pc:sldMk cId="2879164667" sldId="626"/>
            <ac:spMk id="12" creationId="{C30A849F-66D9-40C8-BEC8-35AFF8F4568F}"/>
          </ac:spMkLst>
        </pc:spChg>
        <pc:grpChg chg="del">
          <ac:chgData name="Julie Thomas" userId="2af13b6d24d29b42" providerId="LiveId" clId="{D067799C-5E03-4263-B3A9-BE4F5D3F2B04}" dt="2023-05-05T11:05:31.257" v="485"/>
          <ac:grpSpMkLst>
            <pc:docMk/>
            <pc:sldMk cId="2879164667" sldId="626"/>
            <ac:grpSpMk id="14" creationId="{04542298-A2B1-480F-A11C-A40EDD19B857}"/>
          </ac:grpSpMkLst>
        </pc:grpChg>
        <pc:grpChg chg="del">
          <ac:chgData name="Julie Thomas" userId="2af13b6d24d29b42" providerId="LiveId" clId="{D067799C-5E03-4263-B3A9-BE4F5D3F2B04}" dt="2023-05-05T11:05:31.257" v="485"/>
          <ac:grpSpMkLst>
            <pc:docMk/>
            <pc:sldMk cId="2879164667" sldId="626"/>
            <ac:grpSpMk id="20" creationId="{2A5C9C35-2375-49EB-B99C-17C87D42FE7C}"/>
          </ac:grpSpMkLst>
        </pc:grpChg>
      </pc:sldChg>
      <pc:sldChg chg="delSp add del setBg delDesignElem">
        <pc:chgData name="Julie Thomas" userId="2af13b6d24d29b42" providerId="LiveId" clId="{D067799C-5E03-4263-B3A9-BE4F5D3F2B04}" dt="2023-05-05T11:20:20.671" v="535" actId="2696"/>
        <pc:sldMkLst>
          <pc:docMk/>
          <pc:sldMk cId="3830755762" sldId="627"/>
        </pc:sldMkLst>
        <pc:spChg chg="del">
          <ac:chgData name="Julie Thomas" userId="2af13b6d24d29b42" providerId="LiveId" clId="{D067799C-5E03-4263-B3A9-BE4F5D3F2B04}" dt="2023-05-05T11:05:31.257" v="485"/>
          <ac:spMkLst>
            <pc:docMk/>
            <pc:sldMk cId="3830755762" sldId="627"/>
            <ac:spMk id="138" creationId="{955A2079-FA98-4876-80F0-72364A7D2EA4}"/>
          </ac:spMkLst>
        </pc:spChg>
      </pc:sldChg>
      <pc:sldChg chg="add">
        <pc:chgData name="Julie Thomas" userId="2af13b6d24d29b42" providerId="LiveId" clId="{D067799C-5E03-4263-B3A9-BE4F5D3F2B04}" dt="2023-05-05T11:05:31.257" v="485"/>
        <pc:sldMkLst>
          <pc:docMk/>
          <pc:sldMk cId="1242596151" sldId="628"/>
        </pc:sldMkLst>
      </pc:sldChg>
      <pc:sldChg chg="delSp add setBg delDesignElem">
        <pc:chgData name="Julie Thomas" userId="2af13b6d24d29b42" providerId="LiveId" clId="{D067799C-5E03-4263-B3A9-BE4F5D3F2B04}" dt="2023-05-05T11:05:31.257" v="485"/>
        <pc:sldMkLst>
          <pc:docMk/>
          <pc:sldMk cId="1915607736" sldId="629"/>
        </pc:sldMkLst>
        <pc:spChg chg="del">
          <ac:chgData name="Julie Thomas" userId="2af13b6d24d29b42" providerId="LiveId" clId="{D067799C-5E03-4263-B3A9-BE4F5D3F2B04}" dt="2023-05-05T11:05:31.257" v="485"/>
          <ac:spMkLst>
            <pc:docMk/>
            <pc:sldMk cId="1915607736" sldId="629"/>
            <ac:spMk id="22" creationId="{27427488-068E-4B55-AC8D-CD070B8CD46D}"/>
          </ac:spMkLst>
        </pc:spChg>
        <pc:spChg chg="del">
          <ac:chgData name="Julie Thomas" userId="2af13b6d24d29b42" providerId="LiveId" clId="{D067799C-5E03-4263-B3A9-BE4F5D3F2B04}" dt="2023-05-05T11:05:31.257" v="485"/>
          <ac:spMkLst>
            <pc:docMk/>
            <pc:sldMk cId="1915607736" sldId="629"/>
            <ac:spMk id="28" creationId="{3FE49A6B-0100-4397-88F8-FE2410D089A8}"/>
          </ac:spMkLst>
        </pc:spChg>
        <pc:spChg chg="del">
          <ac:chgData name="Julie Thomas" userId="2af13b6d24d29b42" providerId="LiveId" clId="{D067799C-5E03-4263-B3A9-BE4F5D3F2B04}" dt="2023-05-05T11:05:31.257" v="485"/>
          <ac:spMkLst>
            <pc:docMk/>
            <pc:sldMk cId="1915607736" sldId="629"/>
            <ac:spMk id="30" creationId="{A20AF199-99C2-4569-9CAF-24514AE5E82A}"/>
          </ac:spMkLst>
        </pc:spChg>
        <pc:grpChg chg="del">
          <ac:chgData name="Julie Thomas" userId="2af13b6d24d29b42" providerId="LiveId" clId="{D067799C-5E03-4263-B3A9-BE4F5D3F2B04}" dt="2023-05-05T11:05:31.257" v="485"/>
          <ac:grpSpMkLst>
            <pc:docMk/>
            <pc:sldMk cId="1915607736" sldId="629"/>
            <ac:grpSpMk id="24" creationId="{5DD5AFF2-B0BF-41FA-BA95-B06DB47DF11B}"/>
          </ac:grpSpMkLst>
        </pc:grpChg>
      </pc:sldChg>
      <pc:sldMasterChg chg="delSldLayout">
        <pc:chgData name="Julie Thomas" userId="2af13b6d24d29b42" providerId="LiveId" clId="{D067799C-5E03-4263-B3A9-BE4F5D3F2B04}" dt="2023-05-05T11:06:56.534" v="494" actId="2696"/>
        <pc:sldMasterMkLst>
          <pc:docMk/>
          <pc:sldMasterMk cId="2220731934" sldId="2147483660"/>
        </pc:sldMasterMkLst>
        <pc:sldLayoutChg chg="del">
          <pc:chgData name="Julie Thomas" userId="2af13b6d24d29b42" providerId="LiveId" clId="{D067799C-5E03-4263-B3A9-BE4F5D3F2B04}" dt="2023-05-05T11:06:56.534" v="494" actId="2696"/>
          <pc:sldLayoutMkLst>
            <pc:docMk/>
            <pc:sldMasterMk cId="2220731934" sldId="2147483660"/>
            <pc:sldLayoutMk cId="3564233978" sldId="2147483698"/>
          </pc:sldLayoutMkLst>
        </pc:sldLayoutChg>
        <pc:sldLayoutChg chg="del">
          <pc:chgData name="Julie Thomas" userId="2af13b6d24d29b42" providerId="LiveId" clId="{D067799C-5E03-4263-B3A9-BE4F5D3F2B04}" dt="2023-05-05T10:51:41.977" v="459" actId="2696"/>
          <pc:sldLayoutMkLst>
            <pc:docMk/>
            <pc:sldMasterMk cId="2220731934" sldId="2147483660"/>
            <pc:sldLayoutMk cId="2247361129" sldId="2147483699"/>
          </pc:sldLayoutMkLst>
        </pc:sldLayoutChg>
      </pc:sldMasterChg>
      <pc:sldMasterChg chg="del delSldLayout">
        <pc:chgData name="Julie Thomas" userId="2af13b6d24d29b42" providerId="LiveId" clId="{D067799C-5E03-4263-B3A9-BE4F5D3F2B04}" dt="2023-05-05T11:09:45.385" v="510" actId="2696"/>
        <pc:sldMasterMkLst>
          <pc:docMk/>
          <pc:sldMasterMk cId="2413293839" sldId="2147483672"/>
        </pc:sldMasterMkLst>
        <pc:sldLayoutChg chg="del">
          <pc:chgData name="Julie Thomas" userId="2af13b6d24d29b42" providerId="LiveId" clId="{D067799C-5E03-4263-B3A9-BE4F5D3F2B04}" dt="2023-05-05T11:09:45.385" v="510" actId="2696"/>
          <pc:sldLayoutMkLst>
            <pc:docMk/>
            <pc:sldMasterMk cId="2413293839" sldId="2147483672"/>
            <pc:sldLayoutMk cId="1350484834" sldId="2147483673"/>
          </pc:sldLayoutMkLst>
        </pc:sldLayoutChg>
        <pc:sldLayoutChg chg="del">
          <pc:chgData name="Julie Thomas" userId="2af13b6d24d29b42" providerId="LiveId" clId="{D067799C-5E03-4263-B3A9-BE4F5D3F2B04}" dt="2023-05-05T11:09:45.385" v="510" actId="2696"/>
          <pc:sldLayoutMkLst>
            <pc:docMk/>
            <pc:sldMasterMk cId="2413293839" sldId="2147483672"/>
            <pc:sldLayoutMk cId="4294585020" sldId="2147483674"/>
          </pc:sldLayoutMkLst>
        </pc:sldLayoutChg>
        <pc:sldLayoutChg chg="del">
          <pc:chgData name="Julie Thomas" userId="2af13b6d24d29b42" providerId="LiveId" clId="{D067799C-5E03-4263-B3A9-BE4F5D3F2B04}" dt="2023-05-05T11:09:45.385" v="510" actId="2696"/>
          <pc:sldLayoutMkLst>
            <pc:docMk/>
            <pc:sldMasterMk cId="2413293839" sldId="2147483672"/>
            <pc:sldLayoutMk cId="3026941526" sldId="2147483675"/>
          </pc:sldLayoutMkLst>
        </pc:sldLayoutChg>
        <pc:sldLayoutChg chg="del">
          <pc:chgData name="Julie Thomas" userId="2af13b6d24d29b42" providerId="LiveId" clId="{D067799C-5E03-4263-B3A9-BE4F5D3F2B04}" dt="2023-05-05T11:09:45.385" v="510" actId="2696"/>
          <pc:sldLayoutMkLst>
            <pc:docMk/>
            <pc:sldMasterMk cId="2413293839" sldId="2147483672"/>
            <pc:sldLayoutMk cId="1382309091" sldId="2147483676"/>
          </pc:sldLayoutMkLst>
        </pc:sldLayoutChg>
        <pc:sldLayoutChg chg="del">
          <pc:chgData name="Julie Thomas" userId="2af13b6d24d29b42" providerId="LiveId" clId="{D067799C-5E03-4263-B3A9-BE4F5D3F2B04}" dt="2023-05-05T11:09:45.385" v="510" actId="2696"/>
          <pc:sldLayoutMkLst>
            <pc:docMk/>
            <pc:sldMasterMk cId="2413293839" sldId="2147483672"/>
            <pc:sldLayoutMk cId="3980159529" sldId="2147483677"/>
          </pc:sldLayoutMkLst>
        </pc:sldLayoutChg>
        <pc:sldLayoutChg chg="del">
          <pc:chgData name="Julie Thomas" userId="2af13b6d24d29b42" providerId="LiveId" clId="{D067799C-5E03-4263-B3A9-BE4F5D3F2B04}" dt="2023-05-05T11:09:45.385" v="510" actId="2696"/>
          <pc:sldLayoutMkLst>
            <pc:docMk/>
            <pc:sldMasterMk cId="2413293839" sldId="2147483672"/>
            <pc:sldLayoutMk cId="2883485416" sldId="2147483678"/>
          </pc:sldLayoutMkLst>
        </pc:sldLayoutChg>
        <pc:sldLayoutChg chg="del">
          <pc:chgData name="Julie Thomas" userId="2af13b6d24d29b42" providerId="LiveId" clId="{D067799C-5E03-4263-B3A9-BE4F5D3F2B04}" dt="2023-05-05T11:09:45.385" v="510" actId="2696"/>
          <pc:sldLayoutMkLst>
            <pc:docMk/>
            <pc:sldMasterMk cId="2413293839" sldId="2147483672"/>
            <pc:sldLayoutMk cId="685490472" sldId="2147483679"/>
          </pc:sldLayoutMkLst>
        </pc:sldLayoutChg>
        <pc:sldLayoutChg chg="del">
          <pc:chgData name="Julie Thomas" userId="2af13b6d24d29b42" providerId="LiveId" clId="{D067799C-5E03-4263-B3A9-BE4F5D3F2B04}" dt="2023-05-05T11:09:45.385" v="510" actId="2696"/>
          <pc:sldLayoutMkLst>
            <pc:docMk/>
            <pc:sldMasterMk cId="2413293839" sldId="2147483672"/>
            <pc:sldLayoutMk cId="1979631695" sldId="2147483680"/>
          </pc:sldLayoutMkLst>
        </pc:sldLayoutChg>
        <pc:sldLayoutChg chg="del">
          <pc:chgData name="Julie Thomas" userId="2af13b6d24d29b42" providerId="LiveId" clId="{D067799C-5E03-4263-B3A9-BE4F5D3F2B04}" dt="2023-05-05T11:09:45.385" v="510" actId="2696"/>
          <pc:sldLayoutMkLst>
            <pc:docMk/>
            <pc:sldMasterMk cId="2413293839" sldId="2147483672"/>
            <pc:sldLayoutMk cId="1717452572" sldId="2147483681"/>
          </pc:sldLayoutMkLst>
        </pc:sldLayoutChg>
        <pc:sldLayoutChg chg="del">
          <pc:chgData name="Julie Thomas" userId="2af13b6d24d29b42" providerId="LiveId" clId="{D067799C-5E03-4263-B3A9-BE4F5D3F2B04}" dt="2023-05-05T11:09:45.385" v="510" actId="2696"/>
          <pc:sldLayoutMkLst>
            <pc:docMk/>
            <pc:sldMasterMk cId="2413293839" sldId="2147483672"/>
            <pc:sldLayoutMk cId="843298335" sldId="2147483682"/>
          </pc:sldLayoutMkLst>
        </pc:sldLayoutChg>
        <pc:sldLayoutChg chg="del">
          <pc:chgData name="Julie Thomas" userId="2af13b6d24d29b42" providerId="LiveId" clId="{D067799C-5E03-4263-B3A9-BE4F5D3F2B04}" dt="2023-05-05T11:09:45.385" v="510" actId="2696"/>
          <pc:sldLayoutMkLst>
            <pc:docMk/>
            <pc:sldMasterMk cId="2413293839" sldId="2147483672"/>
            <pc:sldLayoutMk cId="2803034586" sldId="2147483683"/>
          </pc:sldLayoutMkLst>
        </pc:sldLayoutChg>
        <pc:sldLayoutChg chg="del">
          <pc:chgData name="Julie Thomas" userId="2af13b6d24d29b42" providerId="LiveId" clId="{D067799C-5E03-4263-B3A9-BE4F5D3F2B04}" dt="2023-05-05T11:09:45.385" v="510" actId="2696"/>
          <pc:sldLayoutMkLst>
            <pc:docMk/>
            <pc:sldMasterMk cId="2413293839" sldId="2147483672"/>
            <pc:sldLayoutMk cId="81257847" sldId="2147483684"/>
          </pc:sldLayoutMkLst>
        </pc:sldLayoutChg>
        <pc:sldLayoutChg chg="del">
          <pc:chgData name="Julie Thomas" userId="2af13b6d24d29b42" providerId="LiveId" clId="{D067799C-5E03-4263-B3A9-BE4F5D3F2B04}" dt="2023-05-05T11:09:45.385" v="510" actId="2696"/>
          <pc:sldLayoutMkLst>
            <pc:docMk/>
            <pc:sldMasterMk cId="2413293839" sldId="2147483672"/>
            <pc:sldLayoutMk cId="1186224065" sldId="2147483685"/>
          </pc:sldLayoutMkLst>
        </pc:sldLayoutChg>
      </pc:sldMaster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3E4EE0-8556-4A09-80BB-CD9DBBC679B4}"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94FCF5B2-1F29-4C97-B133-A85FF431D175}">
      <dgm:prSet phldrT="[Text]"/>
      <dgm:spPr/>
      <dgm:t>
        <a:bodyPr/>
        <a:lstStyle/>
        <a:p>
          <a:r>
            <a:rPr lang="en-US" b="1" dirty="0">
              <a:latin typeface="Arial" panose="020B0604020202020204" pitchFamily="34" charset="0"/>
              <a:cs typeface="Arial" panose="020B0604020202020204" pitchFamily="34" charset="0"/>
            </a:rPr>
            <a:t>Quad chart</a:t>
          </a:r>
        </a:p>
        <a:p>
          <a:r>
            <a:rPr lang="en-US" b="1" dirty="0">
              <a:latin typeface="Arial" panose="020B0604020202020204" pitchFamily="34" charset="0"/>
              <a:cs typeface="Arial" panose="020B0604020202020204" pitchFamily="34" charset="0"/>
            </a:rPr>
            <a:t>For (organisation X to fundraise)</a:t>
          </a:r>
        </a:p>
      </dgm:t>
    </dgm:pt>
    <dgm:pt modelId="{149B3935-3DFB-42F3-A532-3FD1E1521C8B}" type="parTrans" cxnId="{56A15AE5-1AFA-413E-A77F-AC8F6C1CFAF4}">
      <dgm:prSet/>
      <dgm:spPr/>
      <dgm:t>
        <a:bodyPr/>
        <a:lstStyle/>
        <a:p>
          <a:endParaRPr lang="en-US" b="1"/>
        </a:p>
      </dgm:t>
    </dgm:pt>
    <dgm:pt modelId="{65C32C57-5A19-48F6-8DF3-968F2485F4E9}" type="sibTrans" cxnId="{56A15AE5-1AFA-413E-A77F-AC8F6C1CFAF4}">
      <dgm:prSet/>
      <dgm:spPr/>
      <dgm:t>
        <a:bodyPr/>
        <a:lstStyle/>
        <a:p>
          <a:endParaRPr lang="en-US" b="1"/>
        </a:p>
      </dgm:t>
    </dgm:pt>
    <dgm:pt modelId="{05A7B0D1-C532-47F8-B881-9284E00B2216}">
      <dgm:prSet phldrT="[Text]"/>
      <dgm:spPr/>
      <dgm:t>
        <a:bodyPr/>
        <a:lstStyle/>
        <a:p>
          <a:r>
            <a:rPr lang="en-US" b="1" u="sng" dirty="0">
              <a:latin typeface="Arial" panose="020B0604020202020204" pitchFamily="34" charset="0"/>
              <a:cs typeface="Arial" panose="020B0604020202020204" pitchFamily="34" charset="0"/>
            </a:rPr>
            <a:t>Aim/ objective</a:t>
          </a:r>
        </a:p>
        <a:p>
          <a:r>
            <a:rPr lang="en-US" b="1" dirty="0">
              <a:latin typeface="Arial" panose="020B0604020202020204" pitchFamily="34" charset="0"/>
              <a:cs typeface="Arial" panose="020B0604020202020204" pitchFamily="34" charset="0"/>
            </a:rPr>
            <a:t>Fund raise for organisation X</a:t>
          </a:r>
        </a:p>
        <a:p>
          <a:r>
            <a:rPr lang="en-US" b="1" dirty="0">
              <a:latin typeface="Arial" panose="020B0604020202020204" pitchFamily="34" charset="0"/>
              <a:cs typeface="Arial" panose="020B0604020202020204" pitchFamily="34" charset="0"/>
            </a:rPr>
            <a:t>Raise fund through sponsored events</a:t>
          </a:r>
        </a:p>
        <a:p>
          <a:r>
            <a:rPr lang="en-US" b="1" dirty="0">
              <a:latin typeface="Arial" panose="020B0604020202020204" pitchFamily="34" charset="0"/>
              <a:cs typeface="Arial" panose="020B0604020202020204" pitchFamily="34" charset="0"/>
            </a:rPr>
            <a:t>Collect donations through website</a:t>
          </a:r>
        </a:p>
      </dgm:t>
    </dgm:pt>
    <dgm:pt modelId="{66979F23-7B4B-45DE-AD01-7EC5FB4A333A}" type="parTrans" cxnId="{5A7C7A4B-7C2C-4925-876E-F300A00B1305}">
      <dgm:prSet/>
      <dgm:spPr/>
      <dgm:t>
        <a:bodyPr/>
        <a:lstStyle/>
        <a:p>
          <a:endParaRPr lang="en-US" b="1"/>
        </a:p>
      </dgm:t>
    </dgm:pt>
    <dgm:pt modelId="{78FB77F9-1351-445A-A1F8-B61569F469D5}" type="sibTrans" cxnId="{5A7C7A4B-7C2C-4925-876E-F300A00B1305}">
      <dgm:prSet/>
      <dgm:spPr/>
      <dgm:t>
        <a:bodyPr/>
        <a:lstStyle/>
        <a:p>
          <a:endParaRPr lang="en-US" b="1"/>
        </a:p>
      </dgm:t>
    </dgm:pt>
    <dgm:pt modelId="{2F615556-CAA8-414D-B923-E4107796093A}">
      <dgm:prSet phldrT="[Text]"/>
      <dgm:spPr/>
      <dgm:t>
        <a:bodyPr/>
        <a:lstStyle/>
        <a:p>
          <a:r>
            <a:rPr lang="en-US" b="1" u="sng" dirty="0">
              <a:latin typeface="Arial" panose="020B0604020202020204" pitchFamily="34" charset="0"/>
              <a:cs typeface="Arial" panose="020B0604020202020204" pitchFamily="34" charset="0"/>
            </a:rPr>
            <a:t>Customer/ Audience</a:t>
          </a:r>
        </a:p>
        <a:p>
          <a:r>
            <a:rPr lang="en-US" b="1" dirty="0">
              <a:latin typeface="Arial" panose="020B0604020202020204" pitchFamily="34" charset="0"/>
              <a:cs typeface="Arial" panose="020B0604020202020204" pitchFamily="34" charset="0"/>
            </a:rPr>
            <a:t>Members/ users/ staff of organisation X</a:t>
          </a:r>
        </a:p>
        <a:p>
          <a:r>
            <a:rPr lang="en-US" b="1" dirty="0">
              <a:latin typeface="Arial" panose="020B0604020202020204" pitchFamily="34" charset="0"/>
              <a:cs typeface="Arial" panose="020B0604020202020204" pitchFamily="34" charset="0"/>
            </a:rPr>
            <a:t>Local communities</a:t>
          </a:r>
        </a:p>
        <a:p>
          <a:r>
            <a:rPr lang="en-US" b="1" dirty="0">
              <a:latin typeface="Arial" panose="020B0604020202020204" pitchFamily="34" charset="0"/>
              <a:cs typeface="Arial" panose="020B0604020202020204" pitchFamily="34" charset="0"/>
            </a:rPr>
            <a:t>Local businesses</a:t>
          </a:r>
        </a:p>
      </dgm:t>
    </dgm:pt>
    <dgm:pt modelId="{92029298-C211-4E9B-8807-C11033333CEE}" type="parTrans" cxnId="{70F0074C-8E49-481C-8DAF-EF24F7FE4A04}">
      <dgm:prSet/>
      <dgm:spPr/>
      <dgm:t>
        <a:bodyPr/>
        <a:lstStyle/>
        <a:p>
          <a:endParaRPr lang="en-US" b="1"/>
        </a:p>
      </dgm:t>
    </dgm:pt>
    <dgm:pt modelId="{37C5CECF-E572-4D6B-ADBB-5AA3973F74CC}" type="sibTrans" cxnId="{70F0074C-8E49-481C-8DAF-EF24F7FE4A04}">
      <dgm:prSet/>
      <dgm:spPr/>
      <dgm:t>
        <a:bodyPr/>
        <a:lstStyle/>
        <a:p>
          <a:endParaRPr lang="en-US" b="1"/>
        </a:p>
      </dgm:t>
    </dgm:pt>
    <dgm:pt modelId="{ABEF9E53-B499-4A5F-B282-BFC0F22408DC}">
      <dgm:prSet phldrT="[Text]"/>
      <dgm:spPr/>
      <dgm:t>
        <a:bodyPr/>
        <a:lstStyle/>
        <a:p>
          <a:r>
            <a:rPr lang="en-US" b="1" u="sng" dirty="0">
              <a:latin typeface="Arial" panose="020B0604020202020204" pitchFamily="34" charset="0"/>
              <a:cs typeface="Arial" panose="020B0604020202020204" pitchFamily="34" charset="0"/>
            </a:rPr>
            <a:t>Desired results</a:t>
          </a:r>
        </a:p>
        <a:p>
          <a:r>
            <a:rPr lang="en-US" b="1" dirty="0">
              <a:latin typeface="Arial" panose="020B0604020202020204" pitchFamily="34" charset="0"/>
              <a:cs typeface="Arial" panose="020B0604020202020204" pitchFamily="34" charset="0"/>
            </a:rPr>
            <a:t>Raise £target amount</a:t>
          </a:r>
        </a:p>
        <a:p>
          <a:r>
            <a:rPr lang="en-US" b="1" dirty="0">
              <a:latin typeface="Arial" panose="020B0604020202020204" pitchFamily="34" charset="0"/>
              <a:cs typeface="Arial" panose="020B0604020202020204" pitchFamily="34" charset="0"/>
            </a:rPr>
            <a:t>Have a regular X number of sponsorships/ direct debits coming in</a:t>
          </a:r>
        </a:p>
      </dgm:t>
    </dgm:pt>
    <dgm:pt modelId="{3EDB032B-014E-4031-99D2-25F97DF03375}" type="parTrans" cxnId="{8E0351FD-73E2-45E0-9A35-D64000344F25}">
      <dgm:prSet/>
      <dgm:spPr/>
      <dgm:t>
        <a:bodyPr/>
        <a:lstStyle/>
        <a:p>
          <a:endParaRPr lang="en-US" b="1"/>
        </a:p>
      </dgm:t>
    </dgm:pt>
    <dgm:pt modelId="{D2FF06D9-A609-44CE-9CC4-DDE85F9C3060}" type="sibTrans" cxnId="{8E0351FD-73E2-45E0-9A35-D64000344F25}">
      <dgm:prSet/>
      <dgm:spPr/>
      <dgm:t>
        <a:bodyPr/>
        <a:lstStyle/>
        <a:p>
          <a:endParaRPr lang="en-US" b="1"/>
        </a:p>
      </dgm:t>
    </dgm:pt>
    <dgm:pt modelId="{F69E3D8B-FFB1-40E1-A01B-34F3B43AB5FF}">
      <dgm:prSet phldrT="[Text]"/>
      <dgm:spPr/>
      <dgm:t>
        <a:bodyPr/>
        <a:lstStyle/>
        <a:p>
          <a:r>
            <a:rPr lang="en-US" b="1" u="sng" dirty="0">
              <a:latin typeface="Arial" panose="020B0604020202020204" pitchFamily="34" charset="0"/>
              <a:cs typeface="Arial" panose="020B0604020202020204" pitchFamily="34" charset="0"/>
            </a:rPr>
            <a:t>Measure of success</a:t>
          </a:r>
        </a:p>
        <a:p>
          <a:r>
            <a:rPr lang="en-US" b="1" dirty="0">
              <a:latin typeface="Arial" panose="020B0604020202020204" pitchFamily="34" charset="0"/>
              <a:cs typeface="Arial" panose="020B0604020202020204" pitchFamily="34" charset="0"/>
            </a:rPr>
            <a:t>Receiving the £desired amount</a:t>
          </a:r>
        </a:p>
        <a:p>
          <a:r>
            <a:rPr lang="en-US" b="1" dirty="0">
              <a:latin typeface="Arial" panose="020B0604020202020204" pitchFamily="34" charset="0"/>
              <a:cs typeface="Arial" panose="020B0604020202020204" pitchFamily="34" charset="0"/>
            </a:rPr>
            <a:t>Getting a cross section of users involved (X different categories)</a:t>
          </a:r>
        </a:p>
      </dgm:t>
    </dgm:pt>
    <dgm:pt modelId="{AA9F57C8-8D3D-4D66-8B5A-97B3BA7F9E70}" type="parTrans" cxnId="{C6B0D18A-22B9-4932-B528-4BC27E46BF50}">
      <dgm:prSet/>
      <dgm:spPr/>
      <dgm:t>
        <a:bodyPr/>
        <a:lstStyle/>
        <a:p>
          <a:endParaRPr lang="en-US" b="1"/>
        </a:p>
      </dgm:t>
    </dgm:pt>
    <dgm:pt modelId="{E2A657F5-EEC8-4688-90BD-BF88F4330DFF}" type="sibTrans" cxnId="{C6B0D18A-22B9-4932-B528-4BC27E46BF50}">
      <dgm:prSet/>
      <dgm:spPr/>
      <dgm:t>
        <a:bodyPr/>
        <a:lstStyle/>
        <a:p>
          <a:endParaRPr lang="en-US" b="1"/>
        </a:p>
      </dgm:t>
    </dgm:pt>
    <dgm:pt modelId="{81BB6D6C-C1F2-4DF6-81C9-CC37009B3912}" type="pres">
      <dgm:prSet presAssocID="{DC3E4EE0-8556-4A09-80BB-CD9DBBC679B4}" presName="diagram" presStyleCnt="0">
        <dgm:presLayoutVars>
          <dgm:chMax val="1"/>
          <dgm:dir/>
          <dgm:animLvl val="ctr"/>
          <dgm:resizeHandles val="exact"/>
        </dgm:presLayoutVars>
      </dgm:prSet>
      <dgm:spPr/>
    </dgm:pt>
    <dgm:pt modelId="{5808C5D3-9547-49F5-B9C4-1E027E9137F8}" type="pres">
      <dgm:prSet presAssocID="{DC3E4EE0-8556-4A09-80BB-CD9DBBC679B4}" presName="matrix" presStyleCnt="0"/>
      <dgm:spPr/>
    </dgm:pt>
    <dgm:pt modelId="{264C3733-34F6-4023-840C-08C1E0F11888}" type="pres">
      <dgm:prSet presAssocID="{DC3E4EE0-8556-4A09-80BB-CD9DBBC679B4}" presName="tile1" presStyleLbl="node1" presStyleIdx="0" presStyleCnt="4" custLinFactNeighborX="0" custLinFactNeighborY="-927"/>
      <dgm:spPr/>
    </dgm:pt>
    <dgm:pt modelId="{88E44EFB-345B-4740-A854-67ED8C0168BC}" type="pres">
      <dgm:prSet presAssocID="{DC3E4EE0-8556-4A09-80BB-CD9DBBC679B4}" presName="tile1text" presStyleLbl="node1" presStyleIdx="0" presStyleCnt="4">
        <dgm:presLayoutVars>
          <dgm:chMax val="0"/>
          <dgm:chPref val="0"/>
          <dgm:bulletEnabled val="1"/>
        </dgm:presLayoutVars>
      </dgm:prSet>
      <dgm:spPr/>
    </dgm:pt>
    <dgm:pt modelId="{85652F02-E146-4772-B8DC-39B9DBAE5CE1}" type="pres">
      <dgm:prSet presAssocID="{DC3E4EE0-8556-4A09-80BB-CD9DBBC679B4}" presName="tile2" presStyleLbl="node1" presStyleIdx="1" presStyleCnt="4" custLinFactNeighborX="-309" custLinFactNeighborY="824"/>
      <dgm:spPr/>
    </dgm:pt>
    <dgm:pt modelId="{0A651C26-121D-4B80-984F-1ED7D6C0CAB1}" type="pres">
      <dgm:prSet presAssocID="{DC3E4EE0-8556-4A09-80BB-CD9DBBC679B4}" presName="tile2text" presStyleLbl="node1" presStyleIdx="1" presStyleCnt="4">
        <dgm:presLayoutVars>
          <dgm:chMax val="0"/>
          <dgm:chPref val="0"/>
          <dgm:bulletEnabled val="1"/>
        </dgm:presLayoutVars>
      </dgm:prSet>
      <dgm:spPr/>
    </dgm:pt>
    <dgm:pt modelId="{F90CF130-5303-4C10-B4AC-E941E91267E9}" type="pres">
      <dgm:prSet presAssocID="{DC3E4EE0-8556-4A09-80BB-CD9DBBC679B4}" presName="tile3" presStyleLbl="node1" presStyleIdx="2" presStyleCnt="4"/>
      <dgm:spPr/>
    </dgm:pt>
    <dgm:pt modelId="{64A011B2-4902-4F85-B1C8-604102769C97}" type="pres">
      <dgm:prSet presAssocID="{DC3E4EE0-8556-4A09-80BB-CD9DBBC679B4}" presName="tile3text" presStyleLbl="node1" presStyleIdx="2" presStyleCnt="4">
        <dgm:presLayoutVars>
          <dgm:chMax val="0"/>
          <dgm:chPref val="0"/>
          <dgm:bulletEnabled val="1"/>
        </dgm:presLayoutVars>
      </dgm:prSet>
      <dgm:spPr/>
    </dgm:pt>
    <dgm:pt modelId="{9762FD4C-B4B9-4270-9884-0C7A1A1678C8}" type="pres">
      <dgm:prSet presAssocID="{DC3E4EE0-8556-4A09-80BB-CD9DBBC679B4}" presName="tile4" presStyleLbl="node1" presStyleIdx="3" presStyleCnt="4"/>
      <dgm:spPr/>
    </dgm:pt>
    <dgm:pt modelId="{C5BC26C6-F0B2-4E12-AF1B-206499E5869F}" type="pres">
      <dgm:prSet presAssocID="{DC3E4EE0-8556-4A09-80BB-CD9DBBC679B4}" presName="tile4text" presStyleLbl="node1" presStyleIdx="3" presStyleCnt="4">
        <dgm:presLayoutVars>
          <dgm:chMax val="0"/>
          <dgm:chPref val="0"/>
          <dgm:bulletEnabled val="1"/>
        </dgm:presLayoutVars>
      </dgm:prSet>
      <dgm:spPr/>
    </dgm:pt>
    <dgm:pt modelId="{FE637788-AD82-46EE-AE69-E528F9C3684F}" type="pres">
      <dgm:prSet presAssocID="{DC3E4EE0-8556-4A09-80BB-CD9DBBC679B4}" presName="centerTile" presStyleLbl="fgShp" presStyleIdx="0" presStyleCnt="1" custScaleX="76176" custScaleY="80442">
        <dgm:presLayoutVars>
          <dgm:chMax val="0"/>
          <dgm:chPref val="0"/>
        </dgm:presLayoutVars>
      </dgm:prSet>
      <dgm:spPr/>
    </dgm:pt>
  </dgm:ptLst>
  <dgm:cxnLst>
    <dgm:cxn modelId="{A6554804-8D0A-4F91-8509-9062AF72CF79}" type="presOf" srcId="{F69E3D8B-FFB1-40E1-A01B-34F3B43AB5FF}" destId="{9762FD4C-B4B9-4270-9884-0C7A1A1678C8}" srcOrd="0" destOrd="0" presId="urn:microsoft.com/office/officeart/2005/8/layout/matrix1"/>
    <dgm:cxn modelId="{F280690D-A77E-46B3-9CE6-6D8EE0A052AC}" type="presOf" srcId="{2F615556-CAA8-414D-B923-E4107796093A}" destId="{0A651C26-121D-4B80-984F-1ED7D6C0CAB1}" srcOrd="1" destOrd="0" presId="urn:microsoft.com/office/officeart/2005/8/layout/matrix1"/>
    <dgm:cxn modelId="{92F6BF26-8E8A-4A44-B3DE-84D5E2F026A0}" type="presOf" srcId="{ABEF9E53-B499-4A5F-B282-BFC0F22408DC}" destId="{64A011B2-4902-4F85-B1C8-604102769C97}" srcOrd="1" destOrd="0" presId="urn:microsoft.com/office/officeart/2005/8/layout/matrix1"/>
    <dgm:cxn modelId="{5F517F3F-54A4-48DE-AD89-A0398CA21967}" type="presOf" srcId="{94FCF5B2-1F29-4C97-B133-A85FF431D175}" destId="{FE637788-AD82-46EE-AE69-E528F9C3684F}" srcOrd="0" destOrd="0" presId="urn:microsoft.com/office/officeart/2005/8/layout/matrix1"/>
    <dgm:cxn modelId="{DAC00C43-D2E5-4F78-9304-FC84628E5236}" type="presOf" srcId="{05A7B0D1-C532-47F8-B881-9284E00B2216}" destId="{264C3733-34F6-4023-840C-08C1E0F11888}" srcOrd="0" destOrd="0" presId="urn:microsoft.com/office/officeart/2005/8/layout/matrix1"/>
    <dgm:cxn modelId="{5A7C7A4B-7C2C-4925-876E-F300A00B1305}" srcId="{94FCF5B2-1F29-4C97-B133-A85FF431D175}" destId="{05A7B0D1-C532-47F8-B881-9284E00B2216}" srcOrd="0" destOrd="0" parTransId="{66979F23-7B4B-45DE-AD01-7EC5FB4A333A}" sibTransId="{78FB77F9-1351-445A-A1F8-B61569F469D5}"/>
    <dgm:cxn modelId="{70F0074C-8E49-481C-8DAF-EF24F7FE4A04}" srcId="{94FCF5B2-1F29-4C97-B133-A85FF431D175}" destId="{2F615556-CAA8-414D-B923-E4107796093A}" srcOrd="1" destOrd="0" parTransId="{92029298-C211-4E9B-8807-C11033333CEE}" sibTransId="{37C5CECF-E572-4D6B-ADBB-5AA3973F74CC}"/>
    <dgm:cxn modelId="{C613BE58-1350-40BC-8745-FEB03E6BE985}" type="presOf" srcId="{2F615556-CAA8-414D-B923-E4107796093A}" destId="{85652F02-E146-4772-B8DC-39B9DBAE5CE1}" srcOrd="0" destOrd="0" presId="urn:microsoft.com/office/officeart/2005/8/layout/matrix1"/>
    <dgm:cxn modelId="{C6B0D18A-22B9-4932-B528-4BC27E46BF50}" srcId="{94FCF5B2-1F29-4C97-B133-A85FF431D175}" destId="{F69E3D8B-FFB1-40E1-A01B-34F3B43AB5FF}" srcOrd="3" destOrd="0" parTransId="{AA9F57C8-8D3D-4D66-8B5A-97B3BA7F9E70}" sibTransId="{E2A657F5-EEC8-4688-90BD-BF88F4330DFF}"/>
    <dgm:cxn modelId="{ECD2789C-05DA-4263-BB27-7AF488B1D2A6}" type="presOf" srcId="{F69E3D8B-FFB1-40E1-A01B-34F3B43AB5FF}" destId="{C5BC26C6-F0B2-4E12-AF1B-206499E5869F}" srcOrd="1" destOrd="0" presId="urn:microsoft.com/office/officeart/2005/8/layout/matrix1"/>
    <dgm:cxn modelId="{85982FB9-69C1-4A3A-8E09-FB53F5009AF5}" type="presOf" srcId="{05A7B0D1-C532-47F8-B881-9284E00B2216}" destId="{88E44EFB-345B-4740-A854-67ED8C0168BC}" srcOrd="1" destOrd="0" presId="urn:microsoft.com/office/officeart/2005/8/layout/matrix1"/>
    <dgm:cxn modelId="{C2B166BB-142D-4D2F-914C-EDEC38F67000}" type="presOf" srcId="{DC3E4EE0-8556-4A09-80BB-CD9DBBC679B4}" destId="{81BB6D6C-C1F2-4DF6-81C9-CC37009B3912}" srcOrd="0" destOrd="0" presId="urn:microsoft.com/office/officeart/2005/8/layout/matrix1"/>
    <dgm:cxn modelId="{56A15AE5-1AFA-413E-A77F-AC8F6C1CFAF4}" srcId="{DC3E4EE0-8556-4A09-80BB-CD9DBBC679B4}" destId="{94FCF5B2-1F29-4C97-B133-A85FF431D175}" srcOrd="0" destOrd="0" parTransId="{149B3935-3DFB-42F3-A532-3FD1E1521C8B}" sibTransId="{65C32C57-5A19-48F6-8DF3-968F2485F4E9}"/>
    <dgm:cxn modelId="{C3DA37ED-37EB-4982-9DC7-27D0B5D3AF5B}" type="presOf" srcId="{ABEF9E53-B499-4A5F-B282-BFC0F22408DC}" destId="{F90CF130-5303-4C10-B4AC-E941E91267E9}" srcOrd="0" destOrd="0" presId="urn:microsoft.com/office/officeart/2005/8/layout/matrix1"/>
    <dgm:cxn modelId="{8E0351FD-73E2-45E0-9A35-D64000344F25}" srcId="{94FCF5B2-1F29-4C97-B133-A85FF431D175}" destId="{ABEF9E53-B499-4A5F-B282-BFC0F22408DC}" srcOrd="2" destOrd="0" parTransId="{3EDB032B-014E-4031-99D2-25F97DF03375}" sibTransId="{D2FF06D9-A609-44CE-9CC4-DDE85F9C3060}"/>
    <dgm:cxn modelId="{3F3BA025-A78A-4A9B-92F5-8F34F2654FAB}" type="presParOf" srcId="{81BB6D6C-C1F2-4DF6-81C9-CC37009B3912}" destId="{5808C5D3-9547-49F5-B9C4-1E027E9137F8}" srcOrd="0" destOrd="0" presId="urn:microsoft.com/office/officeart/2005/8/layout/matrix1"/>
    <dgm:cxn modelId="{408717DA-7E16-48FA-8533-1A9DB56E1C2D}" type="presParOf" srcId="{5808C5D3-9547-49F5-B9C4-1E027E9137F8}" destId="{264C3733-34F6-4023-840C-08C1E0F11888}" srcOrd="0" destOrd="0" presId="urn:microsoft.com/office/officeart/2005/8/layout/matrix1"/>
    <dgm:cxn modelId="{85121E6D-F0EF-4C49-87CD-E66227FB606F}" type="presParOf" srcId="{5808C5D3-9547-49F5-B9C4-1E027E9137F8}" destId="{88E44EFB-345B-4740-A854-67ED8C0168BC}" srcOrd="1" destOrd="0" presId="urn:microsoft.com/office/officeart/2005/8/layout/matrix1"/>
    <dgm:cxn modelId="{3D5E1CD5-5B6B-4421-8364-9859086355D7}" type="presParOf" srcId="{5808C5D3-9547-49F5-B9C4-1E027E9137F8}" destId="{85652F02-E146-4772-B8DC-39B9DBAE5CE1}" srcOrd="2" destOrd="0" presId="urn:microsoft.com/office/officeart/2005/8/layout/matrix1"/>
    <dgm:cxn modelId="{4F9F25F0-9318-4A7A-9719-BBC1C450A2C5}" type="presParOf" srcId="{5808C5D3-9547-49F5-B9C4-1E027E9137F8}" destId="{0A651C26-121D-4B80-984F-1ED7D6C0CAB1}" srcOrd="3" destOrd="0" presId="urn:microsoft.com/office/officeart/2005/8/layout/matrix1"/>
    <dgm:cxn modelId="{2EC3C718-74B3-4E9F-A367-461E7F1129A1}" type="presParOf" srcId="{5808C5D3-9547-49F5-B9C4-1E027E9137F8}" destId="{F90CF130-5303-4C10-B4AC-E941E91267E9}" srcOrd="4" destOrd="0" presId="urn:microsoft.com/office/officeart/2005/8/layout/matrix1"/>
    <dgm:cxn modelId="{3CF5C3B5-BBBA-4A94-85E7-CA0924F3F8AE}" type="presParOf" srcId="{5808C5D3-9547-49F5-B9C4-1E027E9137F8}" destId="{64A011B2-4902-4F85-B1C8-604102769C97}" srcOrd="5" destOrd="0" presId="urn:microsoft.com/office/officeart/2005/8/layout/matrix1"/>
    <dgm:cxn modelId="{FF47AE1E-7746-44A8-A03A-58243B74AC05}" type="presParOf" srcId="{5808C5D3-9547-49F5-B9C4-1E027E9137F8}" destId="{9762FD4C-B4B9-4270-9884-0C7A1A1678C8}" srcOrd="6" destOrd="0" presId="urn:microsoft.com/office/officeart/2005/8/layout/matrix1"/>
    <dgm:cxn modelId="{DE14D237-D2A2-4ADC-B147-9DF07E1B8AA4}" type="presParOf" srcId="{5808C5D3-9547-49F5-B9C4-1E027E9137F8}" destId="{C5BC26C6-F0B2-4E12-AF1B-206499E5869F}" srcOrd="7" destOrd="0" presId="urn:microsoft.com/office/officeart/2005/8/layout/matrix1"/>
    <dgm:cxn modelId="{006CCE9B-6724-4342-9B33-3ED996B789EF}" type="presParOf" srcId="{81BB6D6C-C1F2-4DF6-81C9-CC37009B3912}" destId="{FE637788-AD82-46EE-AE69-E528F9C3684F}"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3651F6-995A-4A7F-BC97-B41F44FD695F}" type="doc">
      <dgm:prSet loTypeId="urn:microsoft.com/office/officeart/2005/8/layout/matrix1" loCatId="matrix" qsTypeId="urn:microsoft.com/office/officeart/2005/8/quickstyle/simple1" qsCatId="simple" csTypeId="urn:microsoft.com/office/officeart/2005/8/colors/accent1_5" csCatId="accent1" phldr="1"/>
      <dgm:spPr/>
      <dgm:t>
        <a:bodyPr/>
        <a:lstStyle/>
        <a:p>
          <a:endParaRPr lang="en-US"/>
        </a:p>
      </dgm:t>
    </dgm:pt>
    <dgm:pt modelId="{BF856126-7961-49A8-8C0C-DD43563C030F}">
      <dgm:prSet phldrT="[Text]"/>
      <dgm:spPr/>
      <dgm:t>
        <a:bodyPr/>
        <a:lstStyle/>
        <a:p>
          <a:r>
            <a:rPr lang="en-US" b="1" dirty="0">
              <a:latin typeface="Arial" panose="020B0604020202020204" pitchFamily="34" charset="0"/>
              <a:cs typeface="Arial" panose="020B0604020202020204" pitchFamily="34" charset="0"/>
            </a:rPr>
            <a:t>Quad Chart for Government research into employment in graduates </a:t>
          </a:r>
        </a:p>
      </dgm:t>
    </dgm:pt>
    <dgm:pt modelId="{E122C9F8-4475-4B75-8313-66FF0C624927}" type="parTrans" cxnId="{BEB68429-BA90-4478-8720-125699207471}">
      <dgm:prSet/>
      <dgm:spPr/>
      <dgm:t>
        <a:bodyPr/>
        <a:lstStyle/>
        <a:p>
          <a:endParaRPr lang="en-US" b="1"/>
        </a:p>
      </dgm:t>
    </dgm:pt>
    <dgm:pt modelId="{9F0C9311-0C15-456B-B0D3-F1B110D6CE53}" type="sibTrans" cxnId="{BEB68429-BA90-4478-8720-125699207471}">
      <dgm:prSet/>
      <dgm:spPr/>
      <dgm:t>
        <a:bodyPr/>
        <a:lstStyle/>
        <a:p>
          <a:endParaRPr lang="en-US" b="1"/>
        </a:p>
      </dgm:t>
    </dgm:pt>
    <dgm:pt modelId="{6914AED6-30C6-4B01-B3CC-16152D28E646}">
      <dgm:prSet phldrT="[Text]"/>
      <dgm:spPr/>
      <dgm:t>
        <a:bodyPr/>
        <a:lstStyle/>
        <a:p>
          <a:r>
            <a:rPr lang="en-US" b="1" u="sng" dirty="0">
              <a:latin typeface="Arial" panose="020B0604020202020204" pitchFamily="34" charset="0"/>
              <a:cs typeface="Arial" panose="020B0604020202020204" pitchFamily="34" charset="0"/>
            </a:rPr>
            <a:t>Aims / Objectives</a:t>
          </a:r>
        </a:p>
        <a:p>
          <a:r>
            <a:rPr lang="en-US" b="1" dirty="0">
              <a:latin typeface="Arial" panose="020B0604020202020204" pitchFamily="34" charset="0"/>
              <a:cs typeface="Arial" panose="020B0604020202020204" pitchFamily="34" charset="0"/>
            </a:rPr>
            <a:t>Highlight the experience of Graduates in labour market in place X</a:t>
          </a:r>
        </a:p>
        <a:p>
          <a:r>
            <a:rPr lang="en-US" b="1" dirty="0">
              <a:latin typeface="Arial" panose="020B0604020202020204" pitchFamily="34" charset="0"/>
              <a:cs typeface="Arial" panose="020B0604020202020204" pitchFamily="34" charset="0"/>
            </a:rPr>
            <a:t>Conduct research via surveys and face to face interviews</a:t>
          </a:r>
        </a:p>
        <a:p>
          <a:r>
            <a:rPr lang="en-US" b="1" dirty="0">
              <a:latin typeface="Arial" panose="020B0604020202020204" pitchFamily="34" charset="0"/>
              <a:cs typeface="Arial" panose="020B0604020202020204" pitchFamily="34" charset="0"/>
            </a:rPr>
            <a:t>Raise awareness of employment opportunities available to Graduates in place X</a:t>
          </a:r>
        </a:p>
      </dgm:t>
    </dgm:pt>
    <dgm:pt modelId="{4D9EC6F9-8573-4755-8C32-B294FABF377C}" type="parTrans" cxnId="{D9A45886-5D31-4B74-8C09-BE84FD865318}">
      <dgm:prSet/>
      <dgm:spPr/>
      <dgm:t>
        <a:bodyPr/>
        <a:lstStyle/>
        <a:p>
          <a:endParaRPr lang="en-US" b="1"/>
        </a:p>
      </dgm:t>
    </dgm:pt>
    <dgm:pt modelId="{B8F4E7C6-F18A-481C-8ED9-689DEDD66D3B}" type="sibTrans" cxnId="{D9A45886-5D31-4B74-8C09-BE84FD865318}">
      <dgm:prSet/>
      <dgm:spPr/>
      <dgm:t>
        <a:bodyPr/>
        <a:lstStyle/>
        <a:p>
          <a:endParaRPr lang="en-US" b="1"/>
        </a:p>
      </dgm:t>
    </dgm:pt>
    <dgm:pt modelId="{0D356DC0-212C-4C55-862C-C2BD88BF8F7F}">
      <dgm:prSet phldrT="[Text]"/>
      <dgm:spPr/>
      <dgm:t>
        <a:bodyPr/>
        <a:lstStyle/>
        <a:p>
          <a:r>
            <a:rPr lang="en-US" b="1" u="sng" dirty="0">
              <a:latin typeface="Arial" panose="020B0604020202020204" pitchFamily="34" charset="0"/>
              <a:cs typeface="Arial" panose="020B0604020202020204" pitchFamily="34" charset="0"/>
            </a:rPr>
            <a:t>Stakeholders</a:t>
          </a:r>
        </a:p>
        <a:p>
          <a:r>
            <a:rPr lang="en-US" b="1" dirty="0">
              <a:latin typeface="Arial" panose="020B0604020202020204" pitchFamily="34" charset="0"/>
              <a:cs typeface="Arial" panose="020B0604020202020204" pitchFamily="34" charset="0"/>
            </a:rPr>
            <a:t>Graduates in place X</a:t>
          </a:r>
        </a:p>
        <a:p>
          <a:r>
            <a:rPr lang="en-US" b="1" dirty="0">
              <a:latin typeface="Arial" panose="020B0604020202020204" pitchFamily="34" charset="0"/>
              <a:cs typeface="Arial" panose="020B0604020202020204" pitchFamily="34" charset="0"/>
            </a:rPr>
            <a:t>Employers in place X</a:t>
          </a:r>
        </a:p>
        <a:p>
          <a:r>
            <a:rPr lang="en-US" b="1" dirty="0">
              <a:latin typeface="Arial" panose="020B0604020202020204" pitchFamily="34" charset="0"/>
              <a:cs typeface="Arial" panose="020B0604020202020204" pitchFamily="34" charset="0"/>
            </a:rPr>
            <a:t>Universities in Place X</a:t>
          </a:r>
        </a:p>
        <a:p>
          <a:r>
            <a:rPr lang="en-US" b="1" dirty="0">
              <a:latin typeface="Arial" panose="020B0604020202020204" pitchFamily="34" charset="0"/>
              <a:cs typeface="Arial" panose="020B0604020202020204" pitchFamily="34" charset="0"/>
            </a:rPr>
            <a:t>Government</a:t>
          </a:r>
        </a:p>
      </dgm:t>
    </dgm:pt>
    <dgm:pt modelId="{56D221DC-54CB-4E56-91C2-A540D9E842A2}" type="parTrans" cxnId="{D8CD781E-2951-40EC-A06A-088325133E9D}">
      <dgm:prSet/>
      <dgm:spPr/>
      <dgm:t>
        <a:bodyPr/>
        <a:lstStyle/>
        <a:p>
          <a:endParaRPr lang="en-US" b="1"/>
        </a:p>
      </dgm:t>
    </dgm:pt>
    <dgm:pt modelId="{507ADCD5-8D73-46AC-B0DC-6B38F60DC1F7}" type="sibTrans" cxnId="{D8CD781E-2951-40EC-A06A-088325133E9D}">
      <dgm:prSet/>
      <dgm:spPr/>
      <dgm:t>
        <a:bodyPr/>
        <a:lstStyle/>
        <a:p>
          <a:endParaRPr lang="en-US" b="1"/>
        </a:p>
      </dgm:t>
    </dgm:pt>
    <dgm:pt modelId="{E78AA551-C3A5-4B41-8B03-CB31473C004B}">
      <dgm:prSet phldrT="[Text]"/>
      <dgm:spPr/>
      <dgm:t>
        <a:bodyPr/>
        <a:lstStyle/>
        <a:p>
          <a:r>
            <a:rPr lang="en-US" b="1" u="sng" dirty="0">
              <a:latin typeface="Arial" panose="020B0604020202020204" pitchFamily="34" charset="0"/>
              <a:cs typeface="Arial" panose="020B0604020202020204" pitchFamily="34" charset="0"/>
            </a:rPr>
            <a:t>Desired results </a:t>
          </a:r>
        </a:p>
        <a:p>
          <a:r>
            <a:rPr lang="en-US" b="1" dirty="0">
              <a:latin typeface="Arial" panose="020B0604020202020204" pitchFamily="34" charset="0"/>
              <a:cs typeface="Arial" panose="020B0604020202020204" pitchFamily="34" charset="0"/>
            </a:rPr>
            <a:t>Collate XX number of responses from graduates in place X</a:t>
          </a:r>
        </a:p>
        <a:p>
          <a:r>
            <a:rPr lang="en-US" b="1" dirty="0">
              <a:latin typeface="Arial" panose="020B0604020202020204" pitchFamily="34" charset="0"/>
              <a:cs typeface="Arial" panose="020B0604020202020204" pitchFamily="34" charset="0"/>
            </a:rPr>
            <a:t>Identify barriers listed from the surveys findings</a:t>
          </a:r>
        </a:p>
        <a:p>
          <a:r>
            <a:rPr lang="en-US" b="1" dirty="0">
              <a:latin typeface="Arial" panose="020B0604020202020204" pitchFamily="34" charset="0"/>
              <a:cs typeface="Arial" panose="020B0604020202020204" pitchFamily="34" charset="0"/>
            </a:rPr>
            <a:t>Formulate a report for local council/ Government/ employers</a:t>
          </a:r>
        </a:p>
        <a:p>
          <a:r>
            <a:rPr lang="en-US" b="1" dirty="0">
              <a:latin typeface="Arial" panose="020B0604020202020204" pitchFamily="34" charset="0"/>
              <a:cs typeface="Arial" panose="020B0604020202020204" pitchFamily="34" charset="0"/>
            </a:rPr>
            <a:t>Link employers and graduates</a:t>
          </a:r>
        </a:p>
        <a:p>
          <a:endParaRPr lang="en-US" b="1" dirty="0"/>
        </a:p>
      </dgm:t>
    </dgm:pt>
    <dgm:pt modelId="{269040A9-557F-402E-9F6C-339397FB4F72}" type="parTrans" cxnId="{C7CC77C6-28C7-4DB0-965C-6CF0C739862A}">
      <dgm:prSet/>
      <dgm:spPr/>
      <dgm:t>
        <a:bodyPr/>
        <a:lstStyle/>
        <a:p>
          <a:endParaRPr lang="en-US" b="1"/>
        </a:p>
      </dgm:t>
    </dgm:pt>
    <dgm:pt modelId="{23BE946B-515C-4B87-8E96-4479E49C4929}" type="sibTrans" cxnId="{C7CC77C6-28C7-4DB0-965C-6CF0C739862A}">
      <dgm:prSet/>
      <dgm:spPr/>
      <dgm:t>
        <a:bodyPr/>
        <a:lstStyle/>
        <a:p>
          <a:endParaRPr lang="en-US" b="1"/>
        </a:p>
      </dgm:t>
    </dgm:pt>
    <dgm:pt modelId="{6C7E663F-5826-4E06-9CC7-8B5B29DC3B2B}">
      <dgm:prSet phldrT="[Text]"/>
      <dgm:spPr/>
      <dgm:t>
        <a:bodyPr/>
        <a:lstStyle/>
        <a:p>
          <a:r>
            <a:rPr lang="en-US" b="1" u="sng" dirty="0">
              <a:latin typeface="Arial" panose="020B0604020202020204" pitchFamily="34" charset="0"/>
              <a:cs typeface="Arial" panose="020B0604020202020204" pitchFamily="34" charset="0"/>
            </a:rPr>
            <a:t>Measure of Success</a:t>
          </a:r>
        </a:p>
        <a:p>
          <a:r>
            <a:rPr lang="en-US" b="1" dirty="0">
              <a:latin typeface="Arial" panose="020B0604020202020204" pitchFamily="34" charset="0"/>
              <a:cs typeface="Arial" panose="020B0604020202020204" pitchFamily="34" charset="0"/>
            </a:rPr>
            <a:t>Contribute to place X labour market engagement programme for graduates</a:t>
          </a:r>
        </a:p>
        <a:p>
          <a:r>
            <a:rPr lang="en-US" b="1" dirty="0">
              <a:latin typeface="Arial" panose="020B0604020202020204" pitchFamily="34" charset="0"/>
              <a:cs typeface="Arial" panose="020B0604020202020204" pitchFamily="34" charset="0"/>
            </a:rPr>
            <a:t>Influence Government and employers</a:t>
          </a:r>
        </a:p>
        <a:p>
          <a:r>
            <a:rPr lang="en-US" b="1" dirty="0">
              <a:latin typeface="Arial" panose="020B0604020202020204" pitchFamily="34" charset="0"/>
              <a:cs typeface="Arial" panose="020B0604020202020204" pitchFamily="34" charset="0"/>
            </a:rPr>
            <a:t>Raise awareness of employment opportunities for XX number of students</a:t>
          </a:r>
        </a:p>
      </dgm:t>
    </dgm:pt>
    <dgm:pt modelId="{675FC057-050F-44F7-BA29-33B78BAD8783}" type="parTrans" cxnId="{31E76D83-1243-424F-B5D3-B67399AA3B17}">
      <dgm:prSet/>
      <dgm:spPr/>
      <dgm:t>
        <a:bodyPr/>
        <a:lstStyle/>
        <a:p>
          <a:endParaRPr lang="en-US" b="1"/>
        </a:p>
      </dgm:t>
    </dgm:pt>
    <dgm:pt modelId="{6587DA99-807A-4803-9A92-276DA52E45EC}" type="sibTrans" cxnId="{31E76D83-1243-424F-B5D3-B67399AA3B17}">
      <dgm:prSet/>
      <dgm:spPr/>
      <dgm:t>
        <a:bodyPr/>
        <a:lstStyle/>
        <a:p>
          <a:endParaRPr lang="en-US" b="1"/>
        </a:p>
      </dgm:t>
    </dgm:pt>
    <dgm:pt modelId="{D4BD2E15-6A0D-4755-BB80-B8384B009D9A}" type="pres">
      <dgm:prSet presAssocID="{923651F6-995A-4A7F-BC97-B41F44FD695F}" presName="diagram" presStyleCnt="0">
        <dgm:presLayoutVars>
          <dgm:chMax val="1"/>
          <dgm:dir/>
          <dgm:animLvl val="ctr"/>
          <dgm:resizeHandles val="exact"/>
        </dgm:presLayoutVars>
      </dgm:prSet>
      <dgm:spPr/>
    </dgm:pt>
    <dgm:pt modelId="{6E572CE3-65B3-4B86-9B84-1D7A8E38EBC9}" type="pres">
      <dgm:prSet presAssocID="{923651F6-995A-4A7F-BC97-B41F44FD695F}" presName="matrix" presStyleCnt="0"/>
      <dgm:spPr/>
    </dgm:pt>
    <dgm:pt modelId="{5684FFC0-2299-4916-BBEB-A1B096971666}" type="pres">
      <dgm:prSet presAssocID="{923651F6-995A-4A7F-BC97-B41F44FD695F}" presName="tile1" presStyleLbl="node1" presStyleIdx="0" presStyleCnt="4" custLinFactNeighborX="1195"/>
      <dgm:spPr/>
    </dgm:pt>
    <dgm:pt modelId="{7F569509-9262-44B0-9247-91EC7D9FCD83}" type="pres">
      <dgm:prSet presAssocID="{923651F6-995A-4A7F-BC97-B41F44FD695F}" presName="tile1text" presStyleLbl="node1" presStyleIdx="0" presStyleCnt="4">
        <dgm:presLayoutVars>
          <dgm:chMax val="0"/>
          <dgm:chPref val="0"/>
          <dgm:bulletEnabled val="1"/>
        </dgm:presLayoutVars>
      </dgm:prSet>
      <dgm:spPr/>
    </dgm:pt>
    <dgm:pt modelId="{9BBAAD22-1ACC-4D34-A700-B5DC6E534F2A}" type="pres">
      <dgm:prSet presAssocID="{923651F6-995A-4A7F-BC97-B41F44FD695F}" presName="tile2" presStyleLbl="node1" presStyleIdx="1" presStyleCnt="4" custLinFactNeighborY="-1245"/>
      <dgm:spPr/>
    </dgm:pt>
    <dgm:pt modelId="{2340769C-0377-4E75-AF50-D177DB198997}" type="pres">
      <dgm:prSet presAssocID="{923651F6-995A-4A7F-BC97-B41F44FD695F}" presName="tile2text" presStyleLbl="node1" presStyleIdx="1" presStyleCnt="4">
        <dgm:presLayoutVars>
          <dgm:chMax val="0"/>
          <dgm:chPref val="0"/>
          <dgm:bulletEnabled val="1"/>
        </dgm:presLayoutVars>
      </dgm:prSet>
      <dgm:spPr/>
    </dgm:pt>
    <dgm:pt modelId="{5FE9C290-F23C-48B9-9EC9-CA8D2518BF02}" type="pres">
      <dgm:prSet presAssocID="{923651F6-995A-4A7F-BC97-B41F44FD695F}" presName="tile3" presStyleLbl="node1" presStyleIdx="2" presStyleCnt="4" custLinFactNeighborX="610" custLinFactNeighborY="-332"/>
      <dgm:spPr/>
    </dgm:pt>
    <dgm:pt modelId="{70A47ADB-3D13-4164-9A87-690F4677A78C}" type="pres">
      <dgm:prSet presAssocID="{923651F6-995A-4A7F-BC97-B41F44FD695F}" presName="tile3text" presStyleLbl="node1" presStyleIdx="2" presStyleCnt="4">
        <dgm:presLayoutVars>
          <dgm:chMax val="0"/>
          <dgm:chPref val="0"/>
          <dgm:bulletEnabled val="1"/>
        </dgm:presLayoutVars>
      </dgm:prSet>
      <dgm:spPr/>
    </dgm:pt>
    <dgm:pt modelId="{872A200D-F096-420D-96ED-9F83C4D46ADC}" type="pres">
      <dgm:prSet presAssocID="{923651F6-995A-4A7F-BC97-B41F44FD695F}" presName="tile4" presStyleLbl="node1" presStyleIdx="3" presStyleCnt="4"/>
      <dgm:spPr/>
    </dgm:pt>
    <dgm:pt modelId="{E1DEE700-D312-422F-82F5-32A17FB39330}" type="pres">
      <dgm:prSet presAssocID="{923651F6-995A-4A7F-BC97-B41F44FD695F}" presName="tile4text" presStyleLbl="node1" presStyleIdx="3" presStyleCnt="4">
        <dgm:presLayoutVars>
          <dgm:chMax val="0"/>
          <dgm:chPref val="0"/>
          <dgm:bulletEnabled val="1"/>
        </dgm:presLayoutVars>
      </dgm:prSet>
      <dgm:spPr/>
    </dgm:pt>
    <dgm:pt modelId="{D69A3B4E-8311-4B52-93D9-CC9E7A98E8E8}" type="pres">
      <dgm:prSet presAssocID="{923651F6-995A-4A7F-BC97-B41F44FD695F}" presName="centerTile" presStyleLbl="fgShp" presStyleIdx="0" presStyleCnt="1">
        <dgm:presLayoutVars>
          <dgm:chMax val="0"/>
          <dgm:chPref val="0"/>
        </dgm:presLayoutVars>
      </dgm:prSet>
      <dgm:spPr/>
    </dgm:pt>
  </dgm:ptLst>
  <dgm:cxnLst>
    <dgm:cxn modelId="{D8CD781E-2951-40EC-A06A-088325133E9D}" srcId="{BF856126-7961-49A8-8C0C-DD43563C030F}" destId="{0D356DC0-212C-4C55-862C-C2BD88BF8F7F}" srcOrd="1" destOrd="0" parTransId="{56D221DC-54CB-4E56-91C2-A540D9E842A2}" sibTransId="{507ADCD5-8D73-46AC-B0DC-6B38F60DC1F7}"/>
    <dgm:cxn modelId="{AEDCDE24-2A73-4A6E-BBCC-D6BEF1EA3C09}" type="presOf" srcId="{BF856126-7961-49A8-8C0C-DD43563C030F}" destId="{D69A3B4E-8311-4B52-93D9-CC9E7A98E8E8}" srcOrd="0" destOrd="0" presId="urn:microsoft.com/office/officeart/2005/8/layout/matrix1"/>
    <dgm:cxn modelId="{BEB68429-BA90-4478-8720-125699207471}" srcId="{923651F6-995A-4A7F-BC97-B41F44FD695F}" destId="{BF856126-7961-49A8-8C0C-DD43563C030F}" srcOrd="0" destOrd="0" parTransId="{E122C9F8-4475-4B75-8313-66FF0C624927}" sibTransId="{9F0C9311-0C15-456B-B0D3-F1B110D6CE53}"/>
    <dgm:cxn modelId="{954FDE62-5807-4CD5-B59D-A6C8C682C91A}" type="presOf" srcId="{6C7E663F-5826-4E06-9CC7-8B5B29DC3B2B}" destId="{E1DEE700-D312-422F-82F5-32A17FB39330}" srcOrd="1" destOrd="0" presId="urn:microsoft.com/office/officeart/2005/8/layout/matrix1"/>
    <dgm:cxn modelId="{359A0A66-86F6-47EF-AF4D-9B93024BC0EC}" type="presOf" srcId="{6914AED6-30C6-4B01-B3CC-16152D28E646}" destId="{7F569509-9262-44B0-9247-91EC7D9FCD83}" srcOrd="1" destOrd="0" presId="urn:microsoft.com/office/officeart/2005/8/layout/matrix1"/>
    <dgm:cxn modelId="{FD6BC648-79FF-4482-A4F6-56EB038BFB24}" type="presOf" srcId="{6914AED6-30C6-4B01-B3CC-16152D28E646}" destId="{5684FFC0-2299-4916-BBEB-A1B096971666}" srcOrd="0" destOrd="0" presId="urn:microsoft.com/office/officeart/2005/8/layout/matrix1"/>
    <dgm:cxn modelId="{542C8081-4302-46C0-B939-139DAC5C414F}" type="presOf" srcId="{6C7E663F-5826-4E06-9CC7-8B5B29DC3B2B}" destId="{872A200D-F096-420D-96ED-9F83C4D46ADC}" srcOrd="0" destOrd="0" presId="urn:microsoft.com/office/officeart/2005/8/layout/matrix1"/>
    <dgm:cxn modelId="{31E76D83-1243-424F-B5D3-B67399AA3B17}" srcId="{BF856126-7961-49A8-8C0C-DD43563C030F}" destId="{6C7E663F-5826-4E06-9CC7-8B5B29DC3B2B}" srcOrd="3" destOrd="0" parTransId="{675FC057-050F-44F7-BA29-33B78BAD8783}" sibTransId="{6587DA99-807A-4803-9A92-276DA52E45EC}"/>
    <dgm:cxn modelId="{C48FFE85-9C5C-430A-85DB-575965AB300E}" type="presOf" srcId="{0D356DC0-212C-4C55-862C-C2BD88BF8F7F}" destId="{9BBAAD22-1ACC-4D34-A700-B5DC6E534F2A}" srcOrd="0" destOrd="0" presId="urn:microsoft.com/office/officeart/2005/8/layout/matrix1"/>
    <dgm:cxn modelId="{D9A45886-5D31-4B74-8C09-BE84FD865318}" srcId="{BF856126-7961-49A8-8C0C-DD43563C030F}" destId="{6914AED6-30C6-4B01-B3CC-16152D28E646}" srcOrd="0" destOrd="0" parTransId="{4D9EC6F9-8573-4755-8C32-B294FABF377C}" sibTransId="{B8F4E7C6-F18A-481C-8ED9-689DEDD66D3B}"/>
    <dgm:cxn modelId="{7397F1A9-3188-43F6-B693-C60363E9E76E}" type="presOf" srcId="{923651F6-995A-4A7F-BC97-B41F44FD695F}" destId="{D4BD2E15-6A0D-4755-BB80-B8384B009D9A}" srcOrd="0" destOrd="0" presId="urn:microsoft.com/office/officeart/2005/8/layout/matrix1"/>
    <dgm:cxn modelId="{D4FD22BE-4871-45B7-9234-639DAB0440BC}" type="presOf" srcId="{E78AA551-C3A5-4B41-8B03-CB31473C004B}" destId="{5FE9C290-F23C-48B9-9EC9-CA8D2518BF02}" srcOrd="0" destOrd="0" presId="urn:microsoft.com/office/officeart/2005/8/layout/matrix1"/>
    <dgm:cxn modelId="{C7CC77C6-28C7-4DB0-965C-6CF0C739862A}" srcId="{BF856126-7961-49A8-8C0C-DD43563C030F}" destId="{E78AA551-C3A5-4B41-8B03-CB31473C004B}" srcOrd="2" destOrd="0" parTransId="{269040A9-557F-402E-9F6C-339397FB4F72}" sibTransId="{23BE946B-515C-4B87-8E96-4479E49C4929}"/>
    <dgm:cxn modelId="{79003DC7-4A65-47B5-886C-510FA0F6BDC5}" type="presOf" srcId="{0D356DC0-212C-4C55-862C-C2BD88BF8F7F}" destId="{2340769C-0377-4E75-AF50-D177DB198997}" srcOrd="1" destOrd="0" presId="urn:microsoft.com/office/officeart/2005/8/layout/matrix1"/>
    <dgm:cxn modelId="{728527EC-4414-471D-8D84-006238A9392C}" type="presOf" srcId="{E78AA551-C3A5-4B41-8B03-CB31473C004B}" destId="{70A47ADB-3D13-4164-9A87-690F4677A78C}" srcOrd="1" destOrd="0" presId="urn:microsoft.com/office/officeart/2005/8/layout/matrix1"/>
    <dgm:cxn modelId="{C98E5A50-7DDF-4BF8-BCED-EE3EA606D924}" type="presParOf" srcId="{D4BD2E15-6A0D-4755-BB80-B8384B009D9A}" destId="{6E572CE3-65B3-4B86-9B84-1D7A8E38EBC9}" srcOrd="0" destOrd="0" presId="urn:microsoft.com/office/officeart/2005/8/layout/matrix1"/>
    <dgm:cxn modelId="{7CA17846-1058-4987-9C35-9FA6C185BFE5}" type="presParOf" srcId="{6E572CE3-65B3-4B86-9B84-1D7A8E38EBC9}" destId="{5684FFC0-2299-4916-BBEB-A1B096971666}" srcOrd="0" destOrd="0" presId="urn:microsoft.com/office/officeart/2005/8/layout/matrix1"/>
    <dgm:cxn modelId="{88D1D6AD-EE3A-429B-90C2-047D5DB1B6CE}" type="presParOf" srcId="{6E572CE3-65B3-4B86-9B84-1D7A8E38EBC9}" destId="{7F569509-9262-44B0-9247-91EC7D9FCD83}" srcOrd="1" destOrd="0" presId="urn:microsoft.com/office/officeart/2005/8/layout/matrix1"/>
    <dgm:cxn modelId="{38A22910-E1BC-4F93-9A75-F82283247410}" type="presParOf" srcId="{6E572CE3-65B3-4B86-9B84-1D7A8E38EBC9}" destId="{9BBAAD22-1ACC-4D34-A700-B5DC6E534F2A}" srcOrd="2" destOrd="0" presId="urn:microsoft.com/office/officeart/2005/8/layout/matrix1"/>
    <dgm:cxn modelId="{BFCF7328-6862-47C8-9C05-AA82A1B7739D}" type="presParOf" srcId="{6E572CE3-65B3-4B86-9B84-1D7A8E38EBC9}" destId="{2340769C-0377-4E75-AF50-D177DB198997}" srcOrd="3" destOrd="0" presId="urn:microsoft.com/office/officeart/2005/8/layout/matrix1"/>
    <dgm:cxn modelId="{AB8F2BDC-574A-4DAD-A0B4-DD4BD2201390}" type="presParOf" srcId="{6E572CE3-65B3-4B86-9B84-1D7A8E38EBC9}" destId="{5FE9C290-F23C-48B9-9EC9-CA8D2518BF02}" srcOrd="4" destOrd="0" presId="urn:microsoft.com/office/officeart/2005/8/layout/matrix1"/>
    <dgm:cxn modelId="{289B1AAE-D445-4916-A8AF-4D21CF73D6DB}" type="presParOf" srcId="{6E572CE3-65B3-4B86-9B84-1D7A8E38EBC9}" destId="{70A47ADB-3D13-4164-9A87-690F4677A78C}" srcOrd="5" destOrd="0" presId="urn:microsoft.com/office/officeart/2005/8/layout/matrix1"/>
    <dgm:cxn modelId="{3B1B1C0F-BCDF-4D29-933F-F164DBB15326}" type="presParOf" srcId="{6E572CE3-65B3-4B86-9B84-1D7A8E38EBC9}" destId="{872A200D-F096-420D-96ED-9F83C4D46ADC}" srcOrd="6" destOrd="0" presId="urn:microsoft.com/office/officeart/2005/8/layout/matrix1"/>
    <dgm:cxn modelId="{4E1641F8-9B89-4148-88BE-3A52561A7713}" type="presParOf" srcId="{6E572CE3-65B3-4B86-9B84-1D7A8E38EBC9}" destId="{E1DEE700-D312-422F-82F5-32A17FB39330}" srcOrd="7" destOrd="0" presId="urn:microsoft.com/office/officeart/2005/8/layout/matrix1"/>
    <dgm:cxn modelId="{F310CBFE-6DE6-47F8-86C0-8EB63C87FDCF}" type="presParOf" srcId="{D4BD2E15-6A0D-4755-BB80-B8384B009D9A}" destId="{D69A3B4E-8311-4B52-93D9-CC9E7A98E8E8}" srcOrd="1" destOrd="0" presId="urn:microsoft.com/office/officeart/2005/8/layout/matrix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96496E-1D99-4B16-A5A6-0CAC8DECBF55}" type="doc">
      <dgm:prSet loTypeId="urn:microsoft.com/office/officeart/2018/5/layout/IconLeaf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5587AB41-438E-46B4-AF8C-F38542BC1E65}">
      <dgm:prSet/>
      <dgm:spPr/>
      <dgm:t>
        <a:bodyPr/>
        <a:lstStyle/>
        <a:p>
          <a:pPr>
            <a:defRPr cap="all"/>
          </a:pPr>
          <a:r>
            <a:rPr lang="en-GB" b="1" dirty="0">
              <a:latin typeface="Arial" panose="020B0604020202020204" pitchFamily="34" charset="0"/>
              <a:cs typeface="Arial" panose="020B0604020202020204" pitchFamily="34" charset="0"/>
            </a:rPr>
            <a:t>3.</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Identify are they drivers/ supporters/ observers/ internal/ external.</a:t>
          </a:r>
          <a:endParaRPr lang="en-US" dirty="0">
            <a:latin typeface="Arial" panose="020B0604020202020204" pitchFamily="34" charset="0"/>
            <a:cs typeface="Arial" panose="020B0604020202020204" pitchFamily="34" charset="0"/>
          </a:endParaRPr>
        </a:p>
      </dgm:t>
    </dgm:pt>
    <dgm:pt modelId="{ECD07FD5-2A43-4EBF-A493-208FE454A888}" type="parTrans" cxnId="{F3668584-20A4-492D-B19F-7C362E8193D5}">
      <dgm:prSet/>
      <dgm:spPr/>
      <dgm:t>
        <a:bodyPr/>
        <a:lstStyle/>
        <a:p>
          <a:endParaRPr lang="en-US"/>
        </a:p>
      </dgm:t>
    </dgm:pt>
    <dgm:pt modelId="{CE7C7C73-9B74-45F7-AF41-1D5083ED3C6E}" type="sibTrans" cxnId="{F3668584-20A4-492D-B19F-7C362E8193D5}">
      <dgm:prSet/>
      <dgm:spPr/>
      <dgm:t>
        <a:bodyPr/>
        <a:lstStyle/>
        <a:p>
          <a:endParaRPr lang="en-US"/>
        </a:p>
      </dgm:t>
    </dgm:pt>
    <dgm:pt modelId="{890A55F4-50B1-4F69-AB42-ED807C9FFC31}">
      <dgm:prSet/>
      <dgm:spPr/>
      <dgm:t>
        <a:bodyPr/>
        <a:lstStyle/>
        <a:p>
          <a:pPr>
            <a:defRPr cap="all"/>
          </a:pPr>
          <a:r>
            <a:rPr lang="en-GB" dirty="0">
              <a:latin typeface="Arial" panose="020B0604020202020204" pitchFamily="34" charset="0"/>
              <a:cs typeface="Arial" panose="020B0604020202020204" pitchFamily="34" charset="0"/>
            </a:rPr>
            <a:t>4. </a:t>
          </a:r>
          <a:r>
            <a:rPr lang="en-GB" b="1" dirty="0">
              <a:latin typeface="Arial" panose="020B0604020202020204" pitchFamily="34" charset="0"/>
              <a:cs typeface="Arial" panose="020B0604020202020204" pitchFamily="34" charset="0"/>
            </a:rPr>
            <a:t>Stakeholders perspective – how are they involved in the project, what are they expecting?</a:t>
          </a:r>
          <a:endParaRPr lang="en-US" dirty="0">
            <a:latin typeface="Arial" panose="020B0604020202020204" pitchFamily="34" charset="0"/>
            <a:cs typeface="Arial" panose="020B0604020202020204" pitchFamily="34" charset="0"/>
          </a:endParaRPr>
        </a:p>
      </dgm:t>
    </dgm:pt>
    <dgm:pt modelId="{364DB062-C445-44DB-BF69-0608D552F714}" type="parTrans" cxnId="{42F41BAE-18E7-4E70-BBBB-3088B0791CCC}">
      <dgm:prSet/>
      <dgm:spPr/>
      <dgm:t>
        <a:bodyPr/>
        <a:lstStyle/>
        <a:p>
          <a:endParaRPr lang="en-US"/>
        </a:p>
      </dgm:t>
    </dgm:pt>
    <dgm:pt modelId="{334D44FA-6B35-41A7-9635-30FED3E9ABE5}" type="sibTrans" cxnId="{42F41BAE-18E7-4E70-BBBB-3088B0791CCC}">
      <dgm:prSet/>
      <dgm:spPr/>
      <dgm:t>
        <a:bodyPr/>
        <a:lstStyle/>
        <a:p>
          <a:endParaRPr lang="en-US"/>
        </a:p>
      </dgm:t>
    </dgm:pt>
    <dgm:pt modelId="{F0ABA48C-1F34-4766-B9B8-303C1CE51F6B}">
      <dgm:prSet/>
      <dgm:spPr/>
      <dgm:t>
        <a:bodyPr/>
        <a:lstStyle/>
        <a:p>
          <a:pPr>
            <a:defRPr cap="all"/>
          </a:pPr>
          <a:r>
            <a:rPr lang="en-GB" b="1" dirty="0">
              <a:latin typeface="Arial" panose="020B0604020202020204" pitchFamily="34" charset="0"/>
              <a:cs typeface="Arial" panose="020B0604020202020204" pitchFamily="34" charset="0"/>
            </a:rPr>
            <a:t>5. what action do we need to take in order to keep them involved/ informed</a:t>
          </a:r>
          <a:endParaRPr lang="en-US" dirty="0">
            <a:latin typeface="Arial" panose="020B0604020202020204" pitchFamily="34" charset="0"/>
            <a:cs typeface="Arial" panose="020B0604020202020204" pitchFamily="34" charset="0"/>
          </a:endParaRPr>
        </a:p>
      </dgm:t>
    </dgm:pt>
    <dgm:pt modelId="{F285BE52-CCE4-41CF-B969-6498CDBDFCAC}" type="parTrans" cxnId="{DC24D83C-73D3-49EC-BE6D-BCBB5B099005}">
      <dgm:prSet/>
      <dgm:spPr/>
      <dgm:t>
        <a:bodyPr/>
        <a:lstStyle/>
        <a:p>
          <a:endParaRPr lang="en-US"/>
        </a:p>
      </dgm:t>
    </dgm:pt>
    <dgm:pt modelId="{7BB5848D-5D42-450E-9A5D-91C0F015F6B2}" type="sibTrans" cxnId="{DC24D83C-73D3-49EC-BE6D-BCBB5B099005}">
      <dgm:prSet/>
      <dgm:spPr/>
      <dgm:t>
        <a:bodyPr/>
        <a:lstStyle/>
        <a:p>
          <a:endParaRPr lang="en-US"/>
        </a:p>
      </dgm:t>
    </dgm:pt>
    <dgm:pt modelId="{AD87F1A7-9D4F-4059-A1C2-F8D50E11FF9C}" type="pres">
      <dgm:prSet presAssocID="{7696496E-1D99-4B16-A5A6-0CAC8DECBF55}" presName="root" presStyleCnt="0">
        <dgm:presLayoutVars>
          <dgm:dir/>
          <dgm:resizeHandles val="exact"/>
        </dgm:presLayoutVars>
      </dgm:prSet>
      <dgm:spPr/>
    </dgm:pt>
    <dgm:pt modelId="{C914F118-D19F-40A7-879C-25B18BA894FF}" type="pres">
      <dgm:prSet presAssocID="{5587AB41-438E-46B4-AF8C-F38542BC1E65}" presName="compNode" presStyleCnt="0"/>
      <dgm:spPr/>
    </dgm:pt>
    <dgm:pt modelId="{F7160B52-84DE-40D8-BBC8-6E6878820580}" type="pres">
      <dgm:prSet presAssocID="{5587AB41-438E-46B4-AF8C-F38542BC1E65}" presName="iconBgRect" presStyleLbl="bgShp" presStyleIdx="0" presStyleCnt="3"/>
      <dgm:spPr>
        <a:prstGeom prst="round2DiagRect">
          <a:avLst>
            <a:gd name="adj1" fmla="val 29727"/>
            <a:gd name="adj2" fmla="val 0"/>
          </a:avLst>
        </a:prstGeom>
      </dgm:spPr>
    </dgm:pt>
    <dgm:pt modelId="{F62138CF-6C3C-478D-91C5-FC9A4EBF9E8F}" type="pres">
      <dgm:prSet presAssocID="{5587AB41-438E-46B4-AF8C-F38542BC1E6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DD4539BA-E50B-4CC7-A890-238F9AC258ED}" type="pres">
      <dgm:prSet presAssocID="{5587AB41-438E-46B4-AF8C-F38542BC1E65}" presName="spaceRect" presStyleCnt="0"/>
      <dgm:spPr/>
    </dgm:pt>
    <dgm:pt modelId="{682623B4-A46A-410B-9013-B3787DA9CD05}" type="pres">
      <dgm:prSet presAssocID="{5587AB41-438E-46B4-AF8C-F38542BC1E65}" presName="textRect" presStyleLbl="revTx" presStyleIdx="0" presStyleCnt="3">
        <dgm:presLayoutVars>
          <dgm:chMax val="1"/>
          <dgm:chPref val="1"/>
        </dgm:presLayoutVars>
      </dgm:prSet>
      <dgm:spPr/>
    </dgm:pt>
    <dgm:pt modelId="{874F0413-63C3-4F8E-8D30-BE44A304318D}" type="pres">
      <dgm:prSet presAssocID="{CE7C7C73-9B74-45F7-AF41-1D5083ED3C6E}" presName="sibTrans" presStyleCnt="0"/>
      <dgm:spPr/>
    </dgm:pt>
    <dgm:pt modelId="{CEBA6CCA-2788-4965-969C-BAB0D59FCC49}" type="pres">
      <dgm:prSet presAssocID="{890A55F4-50B1-4F69-AB42-ED807C9FFC31}" presName="compNode" presStyleCnt="0"/>
      <dgm:spPr/>
    </dgm:pt>
    <dgm:pt modelId="{EA58D3A4-CBFD-4145-A03E-25485B63E809}" type="pres">
      <dgm:prSet presAssocID="{890A55F4-50B1-4F69-AB42-ED807C9FFC31}" presName="iconBgRect" presStyleLbl="bgShp" presStyleIdx="1" presStyleCnt="3"/>
      <dgm:spPr>
        <a:prstGeom prst="round2DiagRect">
          <a:avLst>
            <a:gd name="adj1" fmla="val 29727"/>
            <a:gd name="adj2" fmla="val 0"/>
          </a:avLst>
        </a:prstGeom>
      </dgm:spPr>
    </dgm:pt>
    <dgm:pt modelId="{5818B07B-8947-4DA0-A52E-FE776F23D02B}" type="pres">
      <dgm:prSet presAssocID="{890A55F4-50B1-4F69-AB42-ED807C9FFC3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D2E41FA1-D49A-49E7-A7BE-839A312D65D7}" type="pres">
      <dgm:prSet presAssocID="{890A55F4-50B1-4F69-AB42-ED807C9FFC31}" presName="spaceRect" presStyleCnt="0"/>
      <dgm:spPr/>
    </dgm:pt>
    <dgm:pt modelId="{435082F2-2F94-4F07-858D-AD9AE6738D7F}" type="pres">
      <dgm:prSet presAssocID="{890A55F4-50B1-4F69-AB42-ED807C9FFC31}" presName="textRect" presStyleLbl="revTx" presStyleIdx="1" presStyleCnt="3">
        <dgm:presLayoutVars>
          <dgm:chMax val="1"/>
          <dgm:chPref val="1"/>
        </dgm:presLayoutVars>
      </dgm:prSet>
      <dgm:spPr/>
    </dgm:pt>
    <dgm:pt modelId="{6FF724C5-8242-451C-AC73-A815EB854997}" type="pres">
      <dgm:prSet presAssocID="{334D44FA-6B35-41A7-9635-30FED3E9ABE5}" presName="sibTrans" presStyleCnt="0"/>
      <dgm:spPr/>
    </dgm:pt>
    <dgm:pt modelId="{B326235A-D889-48CB-84FF-8A21EEBFFA74}" type="pres">
      <dgm:prSet presAssocID="{F0ABA48C-1F34-4766-B9B8-303C1CE51F6B}" presName="compNode" presStyleCnt="0"/>
      <dgm:spPr/>
    </dgm:pt>
    <dgm:pt modelId="{2E8EDD71-A5BD-42A0-A6D4-7FC1B22AF4FF}" type="pres">
      <dgm:prSet presAssocID="{F0ABA48C-1F34-4766-B9B8-303C1CE51F6B}" presName="iconBgRect" presStyleLbl="bgShp" presStyleIdx="2" presStyleCnt="3"/>
      <dgm:spPr>
        <a:prstGeom prst="round2DiagRect">
          <a:avLst>
            <a:gd name="adj1" fmla="val 29727"/>
            <a:gd name="adj2" fmla="val 0"/>
          </a:avLst>
        </a:prstGeom>
      </dgm:spPr>
    </dgm:pt>
    <dgm:pt modelId="{284F4C58-76C4-4EA2-A145-B8AF46367E2F}" type="pres">
      <dgm:prSet presAssocID="{F0ABA48C-1F34-4766-B9B8-303C1CE51F6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er board"/>
        </a:ext>
      </dgm:extLst>
    </dgm:pt>
    <dgm:pt modelId="{39471E62-C0F8-4687-8F07-3D908207D117}" type="pres">
      <dgm:prSet presAssocID="{F0ABA48C-1F34-4766-B9B8-303C1CE51F6B}" presName="spaceRect" presStyleCnt="0"/>
      <dgm:spPr/>
    </dgm:pt>
    <dgm:pt modelId="{4BE522AD-FF38-4C01-AF17-7C88EBC96F8D}" type="pres">
      <dgm:prSet presAssocID="{F0ABA48C-1F34-4766-B9B8-303C1CE51F6B}" presName="textRect" presStyleLbl="revTx" presStyleIdx="2" presStyleCnt="3">
        <dgm:presLayoutVars>
          <dgm:chMax val="1"/>
          <dgm:chPref val="1"/>
        </dgm:presLayoutVars>
      </dgm:prSet>
      <dgm:spPr/>
    </dgm:pt>
  </dgm:ptLst>
  <dgm:cxnLst>
    <dgm:cxn modelId="{72A55A26-EDA1-4E1A-8D46-71154641AEAC}" type="presOf" srcId="{F0ABA48C-1F34-4766-B9B8-303C1CE51F6B}" destId="{4BE522AD-FF38-4C01-AF17-7C88EBC96F8D}" srcOrd="0" destOrd="0" presId="urn:microsoft.com/office/officeart/2018/5/layout/IconLeafLabelList"/>
    <dgm:cxn modelId="{DC24D83C-73D3-49EC-BE6D-BCBB5B099005}" srcId="{7696496E-1D99-4B16-A5A6-0CAC8DECBF55}" destId="{F0ABA48C-1F34-4766-B9B8-303C1CE51F6B}" srcOrd="2" destOrd="0" parTransId="{F285BE52-CCE4-41CF-B969-6498CDBDFCAC}" sibTransId="{7BB5848D-5D42-450E-9A5D-91C0F015F6B2}"/>
    <dgm:cxn modelId="{5652E24E-D1B7-4B99-B6BB-3F1E066F8660}" type="presOf" srcId="{5587AB41-438E-46B4-AF8C-F38542BC1E65}" destId="{682623B4-A46A-410B-9013-B3787DA9CD05}" srcOrd="0" destOrd="0" presId="urn:microsoft.com/office/officeart/2018/5/layout/IconLeafLabelList"/>
    <dgm:cxn modelId="{F3668584-20A4-492D-B19F-7C362E8193D5}" srcId="{7696496E-1D99-4B16-A5A6-0CAC8DECBF55}" destId="{5587AB41-438E-46B4-AF8C-F38542BC1E65}" srcOrd="0" destOrd="0" parTransId="{ECD07FD5-2A43-4EBF-A493-208FE454A888}" sibTransId="{CE7C7C73-9B74-45F7-AF41-1D5083ED3C6E}"/>
    <dgm:cxn modelId="{42F41BAE-18E7-4E70-BBBB-3088B0791CCC}" srcId="{7696496E-1D99-4B16-A5A6-0CAC8DECBF55}" destId="{890A55F4-50B1-4F69-AB42-ED807C9FFC31}" srcOrd="1" destOrd="0" parTransId="{364DB062-C445-44DB-BF69-0608D552F714}" sibTransId="{334D44FA-6B35-41A7-9635-30FED3E9ABE5}"/>
    <dgm:cxn modelId="{CFBB5DD9-2ECF-4B45-BA35-A6215E3504B9}" type="presOf" srcId="{7696496E-1D99-4B16-A5A6-0CAC8DECBF55}" destId="{AD87F1A7-9D4F-4059-A1C2-F8D50E11FF9C}" srcOrd="0" destOrd="0" presId="urn:microsoft.com/office/officeart/2018/5/layout/IconLeafLabelList"/>
    <dgm:cxn modelId="{60E1D4EE-103C-44C2-979E-8637A583B204}" type="presOf" srcId="{890A55F4-50B1-4F69-AB42-ED807C9FFC31}" destId="{435082F2-2F94-4F07-858D-AD9AE6738D7F}" srcOrd="0" destOrd="0" presId="urn:microsoft.com/office/officeart/2018/5/layout/IconLeafLabelList"/>
    <dgm:cxn modelId="{BC37BE8F-5813-43BD-BC58-46E13088CD42}" type="presParOf" srcId="{AD87F1A7-9D4F-4059-A1C2-F8D50E11FF9C}" destId="{C914F118-D19F-40A7-879C-25B18BA894FF}" srcOrd="0" destOrd="0" presId="urn:microsoft.com/office/officeart/2018/5/layout/IconLeafLabelList"/>
    <dgm:cxn modelId="{F89670F4-038D-46CE-8167-48CFBA44CFCF}" type="presParOf" srcId="{C914F118-D19F-40A7-879C-25B18BA894FF}" destId="{F7160B52-84DE-40D8-BBC8-6E6878820580}" srcOrd="0" destOrd="0" presId="urn:microsoft.com/office/officeart/2018/5/layout/IconLeafLabelList"/>
    <dgm:cxn modelId="{6C735191-FBB4-4629-974E-6351425E46D7}" type="presParOf" srcId="{C914F118-D19F-40A7-879C-25B18BA894FF}" destId="{F62138CF-6C3C-478D-91C5-FC9A4EBF9E8F}" srcOrd="1" destOrd="0" presId="urn:microsoft.com/office/officeart/2018/5/layout/IconLeafLabelList"/>
    <dgm:cxn modelId="{EC1D86E6-ED37-47A7-83A5-B9070EC88641}" type="presParOf" srcId="{C914F118-D19F-40A7-879C-25B18BA894FF}" destId="{DD4539BA-E50B-4CC7-A890-238F9AC258ED}" srcOrd="2" destOrd="0" presId="urn:microsoft.com/office/officeart/2018/5/layout/IconLeafLabelList"/>
    <dgm:cxn modelId="{869EB67B-7D5D-4EF8-A47A-7F9F06D04AD9}" type="presParOf" srcId="{C914F118-D19F-40A7-879C-25B18BA894FF}" destId="{682623B4-A46A-410B-9013-B3787DA9CD05}" srcOrd="3" destOrd="0" presId="urn:microsoft.com/office/officeart/2018/5/layout/IconLeafLabelList"/>
    <dgm:cxn modelId="{64B55FEE-75C2-45D5-B56C-9FC5F721934E}" type="presParOf" srcId="{AD87F1A7-9D4F-4059-A1C2-F8D50E11FF9C}" destId="{874F0413-63C3-4F8E-8D30-BE44A304318D}" srcOrd="1" destOrd="0" presId="urn:microsoft.com/office/officeart/2018/5/layout/IconLeafLabelList"/>
    <dgm:cxn modelId="{B3BCB0C1-1AAB-4AC7-A306-91922D3F3BC8}" type="presParOf" srcId="{AD87F1A7-9D4F-4059-A1C2-F8D50E11FF9C}" destId="{CEBA6CCA-2788-4965-969C-BAB0D59FCC49}" srcOrd="2" destOrd="0" presId="urn:microsoft.com/office/officeart/2018/5/layout/IconLeafLabelList"/>
    <dgm:cxn modelId="{916CF1DA-907B-4354-8188-394ED35A03F9}" type="presParOf" srcId="{CEBA6CCA-2788-4965-969C-BAB0D59FCC49}" destId="{EA58D3A4-CBFD-4145-A03E-25485B63E809}" srcOrd="0" destOrd="0" presId="urn:microsoft.com/office/officeart/2018/5/layout/IconLeafLabelList"/>
    <dgm:cxn modelId="{C04BFFC2-3879-43A4-A27C-89D9B3C61D5A}" type="presParOf" srcId="{CEBA6CCA-2788-4965-969C-BAB0D59FCC49}" destId="{5818B07B-8947-4DA0-A52E-FE776F23D02B}" srcOrd="1" destOrd="0" presId="urn:microsoft.com/office/officeart/2018/5/layout/IconLeafLabelList"/>
    <dgm:cxn modelId="{450C9D2F-5FAA-4A36-B852-CFA10322F53C}" type="presParOf" srcId="{CEBA6CCA-2788-4965-969C-BAB0D59FCC49}" destId="{D2E41FA1-D49A-49E7-A7BE-839A312D65D7}" srcOrd="2" destOrd="0" presId="urn:microsoft.com/office/officeart/2018/5/layout/IconLeafLabelList"/>
    <dgm:cxn modelId="{7371A0ED-422C-451A-B91F-DCF98F447207}" type="presParOf" srcId="{CEBA6CCA-2788-4965-969C-BAB0D59FCC49}" destId="{435082F2-2F94-4F07-858D-AD9AE6738D7F}" srcOrd="3" destOrd="0" presId="urn:microsoft.com/office/officeart/2018/5/layout/IconLeafLabelList"/>
    <dgm:cxn modelId="{8A83BE90-EC11-4A6A-8F20-FCE0587347F0}" type="presParOf" srcId="{AD87F1A7-9D4F-4059-A1C2-F8D50E11FF9C}" destId="{6FF724C5-8242-451C-AC73-A815EB854997}" srcOrd="3" destOrd="0" presId="urn:microsoft.com/office/officeart/2018/5/layout/IconLeafLabelList"/>
    <dgm:cxn modelId="{D55576AE-38E5-42D9-98C5-97088CCFFA5B}" type="presParOf" srcId="{AD87F1A7-9D4F-4059-A1C2-F8D50E11FF9C}" destId="{B326235A-D889-48CB-84FF-8A21EEBFFA74}" srcOrd="4" destOrd="0" presId="urn:microsoft.com/office/officeart/2018/5/layout/IconLeafLabelList"/>
    <dgm:cxn modelId="{CC31FEAB-2E87-4771-9EE4-C5443D9DB201}" type="presParOf" srcId="{B326235A-D889-48CB-84FF-8A21EEBFFA74}" destId="{2E8EDD71-A5BD-42A0-A6D4-7FC1B22AF4FF}" srcOrd="0" destOrd="0" presId="urn:microsoft.com/office/officeart/2018/5/layout/IconLeafLabelList"/>
    <dgm:cxn modelId="{703683F7-FF1F-4435-BE3C-A00F78621970}" type="presParOf" srcId="{B326235A-D889-48CB-84FF-8A21EEBFFA74}" destId="{284F4C58-76C4-4EA2-A145-B8AF46367E2F}" srcOrd="1" destOrd="0" presId="urn:microsoft.com/office/officeart/2018/5/layout/IconLeafLabelList"/>
    <dgm:cxn modelId="{D7B3B3D8-8824-4CCC-9CD1-30A4945901A8}" type="presParOf" srcId="{B326235A-D889-48CB-84FF-8A21EEBFFA74}" destId="{39471E62-C0F8-4687-8F07-3D908207D117}" srcOrd="2" destOrd="0" presId="urn:microsoft.com/office/officeart/2018/5/layout/IconLeafLabelList"/>
    <dgm:cxn modelId="{A7955B08-F207-4DD1-BBAE-8ACBA66AAF23}" type="presParOf" srcId="{B326235A-D889-48CB-84FF-8A21EEBFFA74}" destId="{4BE522AD-FF38-4C01-AF17-7C88EBC96F8D}"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6C90BD7-B909-4E9B-8009-E5C16C1ADB5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7A10413-76ED-43C7-8315-F69563A00AF1}">
      <dgm:prSet/>
      <dgm:spPr/>
      <dgm:t>
        <a:bodyPr/>
        <a:lstStyle/>
        <a:p>
          <a:r>
            <a:rPr lang="en-GB" b="1">
              <a:latin typeface="Arial" panose="020B0604020202020204" pitchFamily="34" charset="0"/>
              <a:cs typeface="Arial" panose="020B0604020202020204" pitchFamily="34" charset="0"/>
            </a:rPr>
            <a:t>Top-down approach</a:t>
          </a:r>
          <a:endParaRPr lang="en-US">
            <a:latin typeface="Arial" panose="020B0604020202020204" pitchFamily="34" charset="0"/>
            <a:cs typeface="Arial" panose="020B0604020202020204" pitchFamily="34" charset="0"/>
          </a:endParaRPr>
        </a:p>
      </dgm:t>
    </dgm:pt>
    <dgm:pt modelId="{98E32BC0-ADC8-464A-BDD1-CF953036BB8D}" type="parTrans" cxnId="{6AAB6861-598A-4C75-83A5-8159AF69B6B7}">
      <dgm:prSet/>
      <dgm:spPr/>
      <dgm:t>
        <a:bodyPr/>
        <a:lstStyle/>
        <a:p>
          <a:endParaRPr lang="en-US">
            <a:latin typeface="Arial" panose="020B0604020202020204" pitchFamily="34" charset="0"/>
            <a:cs typeface="Arial" panose="020B0604020202020204" pitchFamily="34" charset="0"/>
          </a:endParaRPr>
        </a:p>
      </dgm:t>
    </dgm:pt>
    <dgm:pt modelId="{232AF2AA-C1D6-4C10-BD5E-E2F44358F018}" type="sibTrans" cxnId="{6AAB6861-598A-4C75-83A5-8159AF69B6B7}">
      <dgm:prSet/>
      <dgm:spPr/>
      <dgm:t>
        <a:bodyPr/>
        <a:lstStyle/>
        <a:p>
          <a:endParaRPr lang="en-US">
            <a:latin typeface="Arial" panose="020B0604020202020204" pitchFamily="34" charset="0"/>
            <a:cs typeface="Arial" panose="020B0604020202020204" pitchFamily="34" charset="0"/>
          </a:endParaRPr>
        </a:p>
      </dgm:t>
    </dgm:pt>
    <dgm:pt modelId="{62427185-BC47-4164-A115-3DE2F0AB5642}">
      <dgm:prSet/>
      <dgm:spPr/>
      <dgm:t>
        <a:bodyPr/>
        <a:lstStyle/>
        <a:p>
          <a:r>
            <a:rPr lang="en-GB">
              <a:latin typeface="Arial" panose="020B0604020202020204" pitchFamily="34" charset="0"/>
              <a:cs typeface="Arial" panose="020B0604020202020204" pitchFamily="34" charset="0"/>
            </a:rPr>
            <a:t>Better suited to projects with which you or others are familiar</a:t>
          </a:r>
          <a:endParaRPr lang="en-US">
            <a:latin typeface="Arial" panose="020B0604020202020204" pitchFamily="34" charset="0"/>
            <a:cs typeface="Arial" panose="020B0604020202020204" pitchFamily="34" charset="0"/>
          </a:endParaRPr>
        </a:p>
      </dgm:t>
    </dgm:pt>
    <dgm:pt modelId="{6AF6567D-25C5-4C76-8C61-DF43E61DE783}" type="parTrans" cxnId="{DE8A5F87-E4BD-4EAA-9B0D-05C5CF6E109E}">
      <dgm:prSet/>
      <dgm:spPr/>
      <dgm:t>
        <a:bodyPr/>
        <a:lstStyle/>
        <a:p>
          <a:endParaRPr lang="en-US">
            <a:latin typeface="Arial" panose="020B0604020202020204" pitchFamily="34" charset="0"/>
            <a:cs typeface="Arial" panose="020B0604020202020204" pitchFamily="34" charset="0"/>
          </a:endParaRPr>
        </a:p>
      </dgm:t>
    </dgm:pt>
    <dgm:pt modelId="{27E7C6FE-EA13-465F-B1E7-5DE933A824B1}" type="sibTrans" cxnId="{DE8A5F87-E4BD-4EAA-9B0D-05C5CF6E109E}">
      <dgm:prSet/>
      <dgm:spPr/>
      <dgm:t>
        <a:bodyPr/>
        <a:lstStyle/>
        <a:p>
          <a:endParaRPr lang="en-US">
            <a:latin typeface="Arial" panose="020B0604020202020204" pitchFamily="34" charset="0"/>
            <a:cs typeface="Arial" panose="020B0604020202020204" pitchFamily="34" charset="0"/>
          </a:endParaRPr>
        </a:p>
      </dgm:t>
    </dgm:pt>
    <dgm:pt modelId="{834C6B2F-F3B5-4C6D-8E66-C3FC954AC6A5}">
      <dgm:prSet/>
      <dgm:spPr/>
      <dgm:t>
        <a:bodyPr/>
        <a:lstStyle/>
        <a:p>
          <a:r>
            <a:rPr lang="en-GB" dirty="0">
              <a:latin typeface="Arial" panose="020B0604020202020204" pitchFamily="34" charset="0"/>
              <a:cs typeface="Arial" panose="020B0604020202020204" pitchFamily="34" charset="0"/>
            </a:rPr>
            <a:t>Start at the top level (the finished project) and systematically develop increasing levels of detail for all activities</a:t>
          </a:r>
          <a:endParaRPr lang="en-US" dirty="0">
            <a:latin typeface="Arial" panose="020B0604020202020204" pitchFamily="34" charset="0"/>
            <a:cs typeface="Arial" panose="020B0604020202020204" pitchFamily="34" charset="0"/>
          </a:endParaRPr>
        </a:p>
      </dgm:t>
    </dgm:pt>
    <dgm:pt modelId="{6D2077C3-16B1-4A4E-916E-00A85B1B6631}" type="parTrans" cxnId="{14B8BC75-1FFB-4A5F-A36C-7DBFE4AD715D}">
      <dgm:prSet/>
      <dgm:spPr/>
      <dgm:t>
        <a:bodyPr/>
        <a:lstStyle/>
        <a:p>
          <a:endParaRPr lang="en-US">
            <a:latin typeface="Arial" panose="020B0604020202020204" pitchFamily="34" charset="0"/>
            <a:cs typeface="Arial" panose="020B0604020202020204" pitchFamily="34" charset="0"/>
          </a:endParaRPr>
        </a:p>
      </dgm:t>
    </dgm:pt>
    <dgm:pt modelId="{A7BC179A-651B-4D01-960D-788E8A278BA2}" type="sibTrans" cxnId="{14B8BC75-1FFB-4A5F-A36C-7DBFE4AD715D}">
      <dgm:prSet/>
      <dgm:spPr/>
      <dgm:t>
        <a:bodyPr/>
        <a:lstStyle/>
        <a:p>
          <a:endParaRPr lang="en-US">
            <a:latin typeface="Arial" panose="020B0604020202020204" pitchFamily="34" charset="0"/>
            <a:cs typeface="Arial" panose="020B0604020202020204" pitchFamily="34" charset="0"/>
          </a:endParaRPr>
        </a:p>
      </dgm:t>
    </dgm:pt>
    <dgm:pt modelId="{E91D6B8C-5705-4F30-A8FA-130B51F44966}" type="pres">
      <dgm:prSet presAssocID="{66C90BD7-B909-4E9B-8009-E5C16C1ADB5F}" presName="vert0" presStyleCnt="0">
        <dgm:presLayoutVars>
          <dgm:dir/>
          <dgm:animOne val="branch"/>
          <dgm:animLvl val="lvl"/>
        </dgm:presLayoutVars>
      </dgm:prSet>
      <dgm:spPr/>
    </dgm:pt>
    <dgm:pt modelId="{85EA2971-18F4-4723-92B3-9EB7B4880255}" type="pres">
      <dgm:prSet presAssocID="{27A10413-76ED-43C7-8315-F69563A00AF1}" presName="thickLine" presStyleLbl="alignNode1" presStyleIdx="0" presStyleCnt="3"/>
      <dgm:spPr/>
    </dgm:pt>
    <dgm:pt modelId="{240D0D3D-769E-4596-90A8-2AA5CD52C257}" type="pres">
      <dgm:prSet presAssocID="{27A10413-76ED-43C7-8315-F69563A00AF1}" presName="horz1" presStyleCnt="0"/>
      <dgm:spPr/>
    </dgm:pt>
    <dgm:pt modelId="{7DC6C358-691B-434F-97C9-7577A78CFB10}" type="pres">
      <dgm:prSet presAssocID="{27A10413-76ED-43C7-8315-F69563A00AF1}" presName="tx1" presStyleLbl="revTx" presStyleIdx="0" presStyleCnt="3"/>
      <dgm:spPr/>
    </dgm:pt>
    <dgm:pt modelId="{A02FCD88-977D-4601-92B7-6526648B3E67}" type="pres">
      <dgm:prSet presAssocID="{27A10413-76ED-43C7-8315-F69563A00AF1}" presName="vert1" presStyleCnt="0"/>
      <dgm:spPr/>
    </dgm:pt>
    <dgm:pt modelId="{77866E41-B8D5-46EA-8E2D-E7DA7C3A440C}" type="pres">
      <dgm:prSet presAssocID="{62427185-BC47-4164-A115-3DE2F0AB5642}" presName="thickLine" presStyleLbl="alignNode1" presStyleIdx="1" presStyleCnt="3"/>
      <dgm:spPr/>
    </dgm:pt>
    <dgm:pt modelId="{2C901472-4605-4328-ACE7-EAED15C119EC}" type="pres">
      <dgm:prSet presAssocID="{62427185-BC47-4164-A115-3DE2F0AB5642}" presName="horz1" presStyleCnt="0"/>
      <dgm:spPr/>
    </dgm:pt>
    <dgm:pt modelId="{8558C68C-A1B9-4C07-8DE6-D348663179AE}" type="pres">
      <dgm:prSet presAssocID="{62427185-BC47-4164-A115-3DE2F0AB5642}" presName="tx1" presStyleLbl="revTx" presStyleIdx="1" presStyleCnt="3"/>
      <dgm:spPr/>
    </dgm:pt>
    <dgm:pt modelId="{F72B94CB-3836-4F76-91F7-BEDE8CCEAB2D}" type="pres">
      <dgm:prSet presAssocID="{62427185-BC47-4164-A115-3DE2F0AB5642}" presName="vert1" presStyleCnt="0"/>
      <dgm:spPr/>
    </dgm:pt>
    <dgm:pt modelId="{670735EA-932C-41BA-8A84-AFE312251632}" type="pres">
      <dgm:prSet presAssocID="{834C6B2F-F3B5-4C6D-8E66-C3FC954AC6A5}" presName="thickLine" presStyleLbl="alignNode1" presStyleIdx="2" presStyleCnt="3"/>
      <dgm:spPr/>
    </dgm:pt>
    <dgm:pt modelId="{F5157286-9379-40D7-908A-4E72A3749EEA}" type="pres">
      <dgm:prSet presAssocID="{834C6B2F-F3B5-4C6D-8E66-C3FC954AC6A5}" presName="horz1" presStyleCnt="0"/>
      <dgm:spPr/>
    </dgm:pt>
    <dgm:pt modelId="{E78F4714-38C9-4235-9818-9221DC358B69}" type="pres">
      <dgm:prSet presAssocID="{834C6B2F-F3B5-4C6D-8E66-C3FC954AC6A5}" presName="tx1" presStyleLbl="revTx" presStyleIdx="2" presStyleCnt="3"/>
      <dgm:spPr/>
    </dgm:pt>
    <dgm:pt modelId="{CA577CD0-012E-4A38-B78A-E2397E8E926D}" type="pres">
      <dgm:prSet presAssocID="{834C6B2F-F3B5-4C6D-8E66-C3FC954AC6A5}" presName="vert1" presStyleCnt="0"/>
      <dgm:spPr/>
    </dgm:pt>
  </dgm:ptLst>
  <dgm:cxnLst>
    <dgm:cxn modelId="{77DE6303-987A-4012-996F-0C59F001A280}" type="presOf" srcId="{62427185-BC47-4164-A115-3DE2F0AB5642}" destId="{8558C68C-A1B9-4C07-8DE6-D348663179AE}" srcOrd="0" destOrd="0" presId="urn:microsoft.com/office/officeart/2008/layout/LinedList"/>
    <dgm:cxn modelId="{6AAB6861-598A-4C75-83A5-8159AF69B6B7}" srcId="{66C90BD7-B909-4E9B-8009-E5C16C1ADB5F}" destId="{27A10413-76ED-43C7-8315-F69563A00AF1}" srcOrd="0" destOrd="0" parTransId="{98E32BC0-ADC8-464A-BDD1-CF953036BB8D}" sibTransId="{232AF2AA-C1D6-4C10-BD5E-E2F44358F018}"/>
    <dgm:cxn modelId="{D7237761-C8D4-492C-A030-90A3EF6B8EC2}" type="presOf" srcId="{66C90BD7-B909-4E9B-8009-E5C16C1ADB5F}" destId="{E91D6B8C-5705-4F30-A8FA-130B51F44966}" srcOrd="0" destOrd="0" presId="urn:microsoft.com/office/officeart/2008/layout/LinedList"/>
    <dgm:cxn modelId="{14B8BC75-1FFB-4A5F-A36C-7DBFE4AD715D}" srcId="{66C90BD7-B909-4E9B-8009-E5C16C1ADB5F}" destId="{834C6B2F-F3B5-4C6D-8E66-C3FC954AC6A5}" srcOrd="2" destOrd="0" parTransId="{6D2077C3-16B1-4A4E-916E-00A85B1B6631}" sibTransId="{A7BC179A-651B-4D01-960D-788E8A278BA2}"/>
    <dgm:cxn modelId="{DE8A5F87-E4BD-4EAA-9B0D-05C5CF6E109E}" srcId="{66C90BD7-B909-4E9B-8009-E5C16C1ADB5F}" destId="{62427185-BC47-4164-A115-3DE2F0AB5642}" srcOrd="1" destOrd="0" parTransId="{6AF6567D-25C5-4C76-8C61-DF43E61DE783}" sibTransId="{27E7C6FE-EA13-465F-B1E7-5DE933A824B1}"/>
    <dgm:cxn modelId="{AFE17AC7-F30C-41EA-8ADD-50B5BAA6E253}" type="presOf" srcId="{27A10413-76ED-43C7-8315-F69563A00AF1}" destId="{7DC6C358-691B-434F-97C9-7577A78CFB10}" srcOrd="0" destOrd="0" presId="urn:microsoft.com/office/officeart/2008/layout/LinedList"/>
    <dgm:cxn modelId="{7BBACFD5-E459-4001-8071-56CDE42E91BF}" type="presOf" srcId="{834C6B2F-F3B5-4C6D-8E66-C3FC954AC6A5}" destId="{E78F4714-38C9-4235-9818-9221DC358B69}" srcOrd="0" destOrd="0" presId="urn:microsoft.com/office/officeart/2008/layout/LinedList"/>
    <dgm:cxn modelId="{B0938563-4C11-4D0A-9F18-8DFE51B5559A}" type="presParOf" srcId="{E91D6B8C-5705-4F30-A8FA-130B51F44966}" destId="{85EA2971-18F4-4723-92B3-9EB7B4880255}" srcOrd="0" destOrd="0" presId="urn:microsoft.com/office/officeart/2008/layout/LinedList"/>
    <dgm:cxn modelId="{4025FBD8-B754-4422-9D97-0677DDA9AB45}" type="presParOf" srcId="{E91D6B8C-5705-4F30-A8FA-130B51F44966}" destId="{240D0D3D-769E-4596-90A8-2AA5CD52C257}" srcOrd="1" destOrd="0" presId="urn:microsoft.com/office/officeart/2008/layout/LinedList"/>
    <dgm:cxn modelId="{0E9B4A9D-A825-446A-ACCE-E400B9D17EF9}" type="presParOf" srcId="{240D0D3D-769E-4596-90A8-2AA5CD52C257}" destId="{7DC6C358-691B-434F-97C9-7577A78CFB10}" srcOrd="0" destOrd="0" presId="urn:microsoft.com/office/officeart/2008/layout/LinedList"/>
    <dgm:cxn modelId="{F99A4DD6-4FCB-4441-93D7-D4EB25EC1E67}" type="presParOf" srcId="{240D0D3D-769E-4596-90A8-2AA5CD52C257}" destId="{A02FCD88-977D-4601-92B7-6526648B3E67}" srcOrd="1" destOrd="0" presId="urn:microsoft.com/office/officeart/2008/layout/LinedList"/>
    <dgm:cxn modelId="{43BB58C9-ABE6-42BF-8529-769D83E1EF3F}" type="presParOf" srcId="{E91D6B8C-5705-4F30-A8FA-130B51F44966}" destId="{77866E41-B8D5-46EA-8E2D-E7DA7C3A440C}" srcOrd="2" destOrd="0" presId="urn:microsoft.com/office/officeart/2008/layout/LinedList"/>
    <dgm:cxn modelId="{979F851F-5FB5-4C68-BDEA-54BB00E583BC}" type="presParOf" srcId="{E91D6B8C-5705-4F30-A8FA-130B51F44966}" destId="{2C901472-4605-4328-ACE7-EAED15C119EC}" srcOrd="3" destOrd="0" presId="urn:microsoft.com/office/officeart/2008/layout/LinedList"/>
    <dgm:cxn modelId="{2F6D2AF8-4874-4C86-99B9-E55B5EA36477}" type="presParOf" srcId="{2C901472-4605-4328-ACE7-EAED15C119EC}" destId="{8558C68C-A1B9-4C07-8DE6-D348663179AE}" srcOrd="0" destOrd="0" presId="urn:microsoft.com/office/officeart/2008/layout/LinedList"/>
    <dgm:cxn modelId="{5EB37E18-507A-49B4-9534-416BF92ECA6A}" type="presParOf" srcId="{2C901472-4605-4328-ACE7-EAED15C119EC}" destId="{F72B94CB-3836-4F76-91F7-BEDE8CCEAB2D}" srcOrd="1" destOrd="0" presId="urn:microsoft.com/office/officeart/2008/layout/LinedList"/>
    <dgm:cxn modelId="{B1A5B587-CA0C-4B9E-A68D-2DF819197E00}" type="presParOf" srcId="{E91D6B8C-5705-4F30-A8FA-130B51F44966}" destId="{670735EA-932C-41BA-8A84-AFE312251632}" srcOrd="4" destOrd="0" presId="urn:microsoft.com/office/officeart/2008/layout/LinedList"/>
    <dgm:cxn modelId="{F7E9F366-A3AA-4C6B-815A-CB7E0BA1237F}" type="presParOf" srcId="{E91D6B8C-5705-4F30-A8FA-130B51F44966}" destId="{F5157286-9379-40D7-908A-4E72A3749EEA}" srcOrd="5" destOrd="0" presId="urn:microsoft.com/office/officeart/2008/layout/LinedList"/>
    <dgm:cxn modelId="{174D813E-F772-478D-91F3-494A5FD5B056}" type="presParOf" srcId="{F5157286-9379-40D7-908A-4E72A3749EEA}" destId="{E78F4714-38C9-4235-9818-9221DC358B69}" srcOrd="0" destOrd="0" presId="urn:microsoft.com/office/officeart/2008/layout/LinedList"/>
    <dgm:cxn modelId="{0BA1F00A-B593-45DF-9C75-4234756719CD}" type="presParOf" srcId="{F5157286-9379-40D7-908A-4E72A3749EEA}" destId="{CA577CD0-012E-4A38-B78A-E2397E8E926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21B07A-DE00-4390-8067-C99ED4F12A94}" type="doc">
      <dgm:prSet loTypeId="urn:microsoft.com/office/officeart/2005/8/layout/matrix1" loCatId="matrix" qsTypeId="urn:microsoft.com/office/officeart/2005/8/quickstyle/simple1" qsCatId="simple" csTypeId="urn:microsoft.com/office/officeart/2005/8/colors/accent1_1" csCatId="accent1" phldr="1"/>
      <dgm:spPr/>
      <dgm:t>
        <a:bodyPr/>
        <a:lstStyle/>
        <a:p>
          <a:endParaRPr lang="en-US"/>
        </a:p>
      </dgm:t>
    </dgm:pt>
    <dgm:pt modelId="{3ADE442D-67E5-4405-829A-5DD5D98169F1}">
      <dgm:prSet phldrT="[Text]" custT="1"/>
      <dgm:spPr>
        <a:solidFill>
          <a:schemeClr val="bg1"/>
        </a:solidFill>
        <a:ln>
          <a:noFill/>
        </a:ln>
      </dgm:spPr>
      <dgm:t>
        <a:bodyPr/>
        <a:lstStyle/>
        <a:p>
          <a:endParaRPr lang="en-US" sz="1200" dirty="0"/>
        </a:p>
      </dgm:t>
    </dgm:pt>
    <dgm:pt modelId="{933B4E08-BD8A-4FC2-8C69-1F677617029C}" type="parTrans" cxnId="{8589F471-F497-4FAD-9BE9-E35A2D68CC57}">
      <dgm:prSet/>
      <dgm:spPr/>
      <dgm:t>
        <a:bodyPr/>
        <a:lstStyle/>
        <a:p>
          <a:endParaRPr lang="en-US" sz="1200"/>
        </a:p>
      </dgm:t>
    </dgm:pt>
    <dgm:pt modelId="{C9FF7100-DFFB-4AF4-97BD-57FA5B7AD9EB}" type="sibTrans" cxnId="{8589F471-F497-4FAD-9BE9-E35A2D68CC57}">
      <dgm:prSet/>
      <dgm:spPr/>
      <dgm:t>
        <a:bodyPr/>
        <a:lstStyle/>
        <a:p>
          <a:endParaRPr lang="en-US" sz="1200"/>
        </a:p>
      </dgm:t>
    </dgm:pt>
    <dgm:pt modelId="{4CE34B0B-F0BD-4087-854A-C31B2CE91F75}">
      <dgm:prSet custT="1"/>
      <dgm:spPr/>
      <dgm:t>
        <a:bodyPr/>
        <a:lstStyle/>
        <a:p>
          <a:pPr algn="ctr"/>
          <a:endParaRPr lang="en-US" sz="1200" dirty="0"/>
        </a:p>
        <a:p>
          <a:pPr algn="ctr"/>
          <a:endParaRPr lang="en-US" sz="1200" dirty="0"/>
        </a:p>
        <a:p>
          <a:pPr algn="ctr"/>
          <a:endParaRPr lang="en-US" sz="1200" dirty="0"/>
        </a:p>
        <a:p>
          <a:pPr algn="ctr"/>
          <a:r>
            <a:rPr lang="en-US" sz="1200" b="1" dirty="0"/>
            <a:t>Purpose</a:t>
          </a:r>
        </a:p>
        <a:p>
          <a:pPr algn="ctr"/>
          <a:r>
            <a:rPr lang="en-US" sz="1200" b="1" dirty="0"/>
            <a:t>Aims / Objectives</a:t>
          </a:r>
        </a:p>
        <a:p>
          <a:pPr algn="ctr"/>
          <a:r>
            <a:rPr lang="en-GB" sz="1200" dirty="0">
              <a:solidFill>
                <a:srgbClr val="FF0000"/>
              </a:solidFill>
            </a:rPr>
            <a:t>(why this project being done</a:t>
          </a:r>
          <a:endParaRPr lang="en-US" sz="1200" dirty="0">
            <a:solidFill>
              <a:srgbClr val="FF0000"/>
            </a:solidFill>
          </a:endParaRPr>
        </a:p>
        <a:p>
          <a:pPr algn="ctr"/>
          <a:r>
            <a:rPr lang="en-US" sz="1200" dirty="0">
              <a:solidFill>
                <a:srgbClr val="FF0000"/>
              </a:solidFill>
            </a:rPr>
            <a:t>What is the result)</a:t>
          </a:r>
        </a:p>
        <a:p>
          <a:pPr algn="l"/>
          <a:endParaRPr lang="en-US" sz="1200" dirty="0"/>
        </a:p>
        <a:p>
          <a:pPr algn="l"/>
          <a:r>
            <a:rPr lang="en-GB" sz="1200" dirty="0"/>
            <a:t>Aim: To continue teaching and learning opportunities for Skills students</a:t>
          </a:r>
          <a:endParaRPr lang="en-US" sz="1200" dirty="0"/>
        </a:p>
        <a:p>
          <a:pPr algn="l"/>
          <a:r>
            <a:rPr lang="en-US" sz="1200" dirty="0"/>
            <a:t>Objectives: </a:t>
          </a:r>
        </a:p>
        <a:p>
          <a:pPr algn="l"/>
          <a:r>
            <a:rPr lang="en-US" sz="1200" dirty="0"/>
            <a:t>Setting online teaching for skills students </a:t>
          </a:r>
        </a:p>
        <a:p>
          <a:pPr algn="l"/>
          <a:r>
            <a:rPr lang="en-GB" sz="1200" dirty="0"/>
            <a:t>Keep staff and students safe by setting up timetables </a:t>
          </a:r>
          <a:endParaRPr lang="en-US" sz="1200" dirty="0"/>
        </a:p>
        <a:p>
          <a:pPr algn="l"/>
          <a:endParaRPr lang="en-US" sz="1200" dirty="0"/>
        </a:p>
      </dgm:t>
    </dgm:pt>
    <dgm:pt modelId="{7BD4862F-8B80-479E-9D96-E5B603DA32FE}" type="parTrans" cxnId="{4A292316-EF34-4A8B-AA89-74D480CC193D}">
      <dgm:prSet/>
      <dgm:spPr/>
      <dgm:t>
        <a:bodyPr/>
        <a:lstStyle/>
        <a:p>
          <a:endParaRPr lang="en-US" sz="1200"/>
        </a:p>
      </dgm:t>
    </dgm:pt>
    <dgm:pt modelId="{1E5C9EEF-E94A-4DD5-9B17-F9FDD39C268F}" type="sibTrans" cxnId="{4A292316-EF34-4A8B-AA89-74D480CC193D}">
      <dgm:prSet/>
      <dgm:spPr/>
      <dgm:t>
        <a:bodyPr/>
        <a:lstStyle/>
        <a:p>
          <a:endParaRPr lang="en-US" sz="1200"/>
        </a:p>
      </dgm:t>
    </dgm:pt>
    <dgm:pt modelId="{390524D2-0D2B-41E8-8A7D-9D318998B395}">
      <dgm:prSet custT="1"/>
      <dgm:spPr/>
      <dgm:t>
        <a:bodyPr/>
        <a:lstStyle/>
        <a:p>
          <a:pPr algn="ctr"/>
          <a:endParaRPr lang="en-GB" sz="1200" dirty="0"/>
        </a:p>
        <a:p>
          <a:pPr algn="ctr"/>
          <a:endParaRPr lang="en-GB" sz="1200" dirty="0"/>
        </a:p>
        <a:p>
          <a:pPr algn="ctr"/>
          <a:endParaRPr lang="en-GB" sz="1200" dirty="0"/>
        </a:p>
        <a:p>
          <a:pPr algn="ctr"/>
          <a:r>
            <a:rPr lang="en-GB" sz="1200" b="1" dirty="0"/>
            <a:t>Stakeholders/ Audience </a:t>
          </a:r>
          <a:r>
            <a:rPr lang="en-GB" sz="1200" dirty="0"/>
            <a:t>(Internal/ External/ Primary/ secondary/ Drivers/ Supporters/ Observers)))</a:t>
          </a:r>
        </a:p>
        <a:p>
          <a:pPr algn="ctr"/>
          <a:r>
            <a:rPr lang="en-GB" sz="1200" dirty="0"/>
            <a:t> (</a:t>
          </a:r>
          <a:r>
            <a:rPr lang="en-GB" sz="1200" dirty="0">
              <a:solidFill>
                <a:srgbClr val="FF0000"/>
              </a:solidFill>
            </a:rPr>
            <a:t>Who is it for/ who will benefit/ effected/ involved)</a:t>
          </a:r>
        </a:p>
        <a:p>
          <a:pPr algn="ctr"/>
          <a:endParaRPr lang="en-GB" sz="1200" dirty="0"/>
        </a:p>
        <a:p>
          <a:pPr algn="r"/>
          <a:r>
            <a:rPr lang="en-GB" sz="1200" dirty="0"/>
            <a:t> Staff (lectures, admin, canteen, support, HR) (</a:t>
          </a:r>
          <a:r>
            <a:rPr lang="en-GB" sz="1200" i="1" dirty="0"/>
            <a:t>Drivers</a:t>
          </a:r>
          <a:r>
            <a:rPr lang="en-GB" sz="1200" dirty="0"/>
            <a:t>)</a:t>
          </a:r>
        </a:p>
        <a:p>
          <a:pPr algn="r"/>
          <a:r>
            <a:rPr lang="en-GB" sz="1200" dirty="0"/>
            <a:t> Students (</a:t>
          </a:r>
          <a:r>
            <a:rPr lang="en-GB" sz="1200" i="1" dirty="0"/>
            <a:t>Drivers</a:t>
          </a:r>
          <a:r>
            <a:rPr lang="en-GB" sz="1200" dirty="0"/>
            <a:t>)</a:t>
          </a:r>
        </a:p>
        <a:p>
          <a:pPr algn="r"/>
          <a:r>
            <a:rPr lang="en-GB" sz="1200" dirty="0"/>
            <a:t> Management/ Trustees (</a:t>
          </a:r>
          <a:r>
            <a:rPr lang="en-GB" sz="1200" i="1" dirty="0"/>
            <a:t>Drivers</a:t>
          </a:r>
          <a:r>
            <a:rPr lang="en-GB" sz="1200" dirty="0"/>
            <a:t>/ </a:t>
          </a:r>
          <a:r>
            <a:rPr lang="en-GB" sz="1200" i="1" dirty="0"/>
            <a:t>Supporters</a:t>
          </a:r>
          <a:r>
            <a:rPr lang="en-GB" sz="1200" dirty="0"/>
            <a:t>)</a:t>
          </a:r>
        </a:p>
        <a:p>
          <a:pPr algn="r"/>
          <a:r>
            <a:rPr lang="en-GB" sz="1200" dirty="0"/>
            <a:t> Suppliers (</a:t>
          </a:r>
          <a:r>
            <a:rPr lang="en-GB" sz="1200" i="1" dirty="0"/>
            <a:t>external</a:t>
          </a:r>
          <a:r>
            <a:rPr lang="en-GB" sz="1200" dirty="0"/>
            <a:t>) (</a:t>
          </a:r>
          <a:r>
            <a:rPr lang="en-GB" sz="1200" i="1" dirty="0"/>
            <a:t>supporters</a:t>
          </a:r>
          <a:r>
            <a:rPr lang="en-GB" sz="1200" dirty="0"/>
            <a:t>)</a:t>
          </a:r>
        </a:p>
        <a:p>
          <a:pPr algn="r"/>
          <a:r>
            <a:rPr lang="en-GB" sz="1200" dirty="0"/>
            <a:t> Students finance (external) (</a:t>
          </a:r>
          <a:r>
            <a:rPr lang="en-GB" sz="1200" i="1" dirty="0"/>
            <a:t>Supporters</a:t>
          </a:r>
          <a:r>
            <a:rPr lang="en-GB" sz="1200" dirty="0"/>
            <a:t>)/ </a:t>
          </a:r>
          <a:r>
            <a:rPr lang="en-GB" sz="1200" i="1" dirty="0"/>
            <a:t>Observer</a:t>
          </a:r>
        </a:p>
        <a:p>
          <a:pPr algn="r"/>
          <a:r>
            <a:rPr lang="en-GB" sz="1200" dirty="0"/>
            <a:t> Government (</a:t>
          </a:r>
          <a:r>
            <a:rPr lang="en-GB" sz="1200" i="1" dirty="0"/>
            <a:t>external</a:t>
          </a:r>
          <a:r>
            <a:rPr lang="en-GB" sz="1200" dirty="0"/>
            <a:t>)</a:t>
          </a:r>
        </a:p>
        <a:p>
          <a:pPr algn="r"/>
          <a:r>
            <a:rPr lang="en-GB" sz="1200" dirty="0"/>
            <a:t> Students families (external) Observers</a:t>
          </a:r>
        </a:p>
        <a:p>
          <a:pPr algn="r"/>
          <a:r>
            <a:rPr lang="en-GB" sz="1200" dirty="0"/>
            <a:t> UCAS </a:t>
          </a:r>
          <a:endParaRPr lang="en-US" sz="1200" dirty="0"/>
        </a:p>
      </dgm:t>
    </dgm:pt>
    <dgm:pt modelId="{3900049F-5781-450C-85ED-04EA3CB25624}" type="parTrans" cxnId="{9638F8D3-08EA-4B77-BB3C-0ABB1FDF660D}">
      <dgm:prSet/>
      <dgm:spPr/>
      <dgm:t>
        <a:bodyPr/>
        <a:lstStyle/>
        <a:p>
          <a:endParaRPr lang="en-US" sz="1200"/>
        </a:p>
      </dgm:t>
    </dgm:pt>
    <dgm:pt modelId="{4EE16923-9C2A-4E1C-97C8-3BC1739FA805}" type="sibTrans" cxnId="{9638F8D3-08EA-4B77-BB3C-0ABB1FDF660D}">
      <dgm:prSet/>
      <dgm:spPr/>
      <dgm:t>
        <a:bodyPr/>
        <a:lstStyle/>
        <a:p>
          <a:endParaRPr lang="en-US" sz="1200"/>
        </a:p>
      </dgm:t>
    </dgm:pt>
    <dgm:pt modelId="{6517AA9B-128B-44D8-98E6-BD99DD3D8218}">
      <dgm:prSet custT="1"/>
      <dgm:spPr/>
      <dgm:t>
        <a:bodyPr/>
        <a:lstStyle/>
        <a:p>
          <a:pPr algn="ctr"/>
          <a:r>
            <a:rPr lang="en-US" sz="1200" b="1" dirty="0"/>
            <a:t>Desired/ CSF </a:t>
          </a:r>
          <a:r>
            <a:rPr lang="en-GB" sz="1200" b="1" dirty="0"/>
            <a:t>Desired/ CSF</a:t>
          </a:r>
        </a:p>
        <a:p>
          <a:pPr algn="ctr"/>
          <a:r>
            <a:rPr lang="en-GB" sz="1200" b="0" dirty="0">
              <a:solidFill>
                <a:srgbClr val="FF0000"/>
              </a:solidFill>
            </a:rPr>
            <a:t>(Linked to Goals</a:t>
          </a:r>
        </a:p>
        <a:p>
          <a:pPr algn="ctr"/>
          <a:r>
            <a:rPr lang="en-GB" sz="1200" b="0" dirty="0">
              <a:solidFill>
                <a:srgbClr val="FF0000"/>
              </a:solidFill>
            </a:rPr>
            <a:t>What will make it successful – Measurable/ unmeasurable)</a:t>
          </a:r>
        </a:p>
        <a:p>
          <a:pPr algn="ctr"/>
          <a:endParaRPr lang="en-GB" sz="1200" dirty="0"/>
        </a:p>
        <a:p>
          <a:pPr algn="l"/>
          <a:r>
            <a:rPr lang="en-GB" sz="1200" dirty="0"/>
            <a:t>Getting 145 skills students to successfully complete the modules (measurable)</a:t>
          </a:r>
        </a:p>
        <a:p>
          <a:pPr algn="l"/>
          <a:r>
            <a:rPr lang="en-GB" sz="1200" dirty="0"/>
            <a:t>Provide weekly online classes (measurable- registers)</a:t>
          </a:r>
        </a:p>
        <a:p>
          <a:pPr algn="l"/>
          <a:r>
            <a:rPr lang="en-GB" sz="1200" dirty="0"/>
            <a:t>Able to access online support where necessary </a:t>
          </a:r>
          <a:endParaRPr lang="en-US" sz="1200" dirty="0"/>
        </a:p>
      </dgm:t>
    </dgm:pt>
    <dgm:pt modelId="{2FC70A11-E4A8-4C2A-90D1-199039614639}" type="parTrans" cxnId="{21C6D6E6-1C27-41DE-8B01-5DB240444DAA}">
      <dgm:prSet/>
      <dgm:spPr/>
      <dgm:t>
        <a:bodyPr/>
        <a:lstStyle/>
        <a:p>
          <a:endParaRPr lang="en-US" sz="1200"/>
        </a:p>
      </dgm:t>
    </dgm:pt>
    <dgm:pt modelId="{2BBA03D2-9558-487F-B44E-192000BDDEF7}" type="sibTrans" cxnId="{21C6D6E6-1C27-41DE-8B01-5DB240444DAA}">
      <dgm:prSet/>
      <dgm:spPr/>
      <dgm:t>
        <a:bodyPr/>
        <a:lstStyle/>
        <a:p>
          <a:endParaRPr lang="en-US" sz="1200"/>
        </a:p>
      </dgm:t>
    </dgm:pt>
    <dgm:pt modelId="{E8FC7B73-161D-4015-8447-FE4F4BB99589}">
      <dgm:prSet custT="1"/>
      <dgm:spPr/>
      <dgm:t>
        <a:bodyPr/>
        <a:lstStyle/>
        <a:p>
          <a:r>
            <a:rPr lang="en-GB" sz="1200" b="1" dirty="0"/>
            <a:t>Measure of success</a:t>
          </a:r>
        </a:p>
        <a:p>
          <a:r>
            <a:rPr lang="en-GB" sz="1200" dirty="0"/>
            <a:t>(</a:t>
          </a:r>
          <a:r>
            <a:rPr lang="en-GB" sz="1200" dirty="0">
              <a:solidFill>
                <a:srgbClr val="FF0000"/>
              </a:solidFill>
            </a:rPr>
            <a:t>criterion of success/ when its finished what can be measured, how do I measure success – qualitative/ quantitative)</a:t>
          </a:r>
        </a:p>
        <a:p>
          <a:endParaRPr lang="en-GB" sz="1200" dirty="0"/>
        </a:p>
        <a:p>
          <a:r>
            <a:rPr lang="en-GB" sz="1200" dirty="0"/>
            <a:t>145 students pass the modules X and Y (or at least the same number of students passing as they would if they were on face to face teaching) (</a:t>
          </a:r>
          <a:r>
            <a:rPr lang="en-GB" sz="1200" i="1" dirty="0"/>
            <a:t>Quantitative</a:t>
          </a:r>
          <a:r>
            <a:rPr lang="en-GB" sz="1200" dirty="0"/>
            <a:t>)</a:t>
          </a:r>
        </a:p>
        <a:p>
          <a:r>
            <a:rPr lang="en-GB" sz="1200" dirty="0"/>
            <a:t>Receiving positive feedback from students </a:t>
          </a:r>
          <a:r>
            <a:rPr lang="en-GB" sz="1200" i="1" dirty="0"/>
            <a:t>(qualitative)</a:t>
          </a:r>
        </a:p>
        <a:p>
          <a:r>
            <a:rPr lang="en-GB" sz="1200" dirty="0"/>
            <a:t>Number of students applying to further level</a:t>
          </a:r>
          <a:endParaRPr lang="en-US" sz="1200" dirty="0"/>
        </a:p>
      </dgm:t>
    </dgm:pt>
    <dgm:pt modelId="{81068BEE-7943-4882-940B-4AC3EC416EC7}" type="parTrans" cxnId="{39BCF12E-C24D-42E5-947D-7CC26778840F}">
      <dgm:prSet/>
      <dgm:spPr/>
      <dgm:t>
        <a:bodyPr/>
        <a:lstStyle/>
        <a:p>
          <a:endParaRPr lang="en-US" sz="1200"/>
        </a:p>
      </dgm:t>
    </dgm:pt>
    <dgm:pt modelId="{26C3DF5E-F812-421B-826B-507DD5888D23}" type="sibTrans" cxnId="{39BCF12E-C24D-42E5-947D-7CC26778840F}">
      <dgm:prSet/>
      <dgm:spPr/>
      <dgm:t>
        <a:bodyPr/>
        <a:lstStyle/>
        <a:p>
          <a:endParaRPr lang="en-US" sz="1200"/>
        </a:p>
      </dgm:t>
    </dgm:pt>
    <dgm:pt modelId="{DFF935E6-91DB-48F9-AF42-58BFA4D24CF4}" type="pres">
      <dgm:prSet presAssocID="{D921B07A-DE00-4390-8067-C99ED4F12A94}" presName="diagram" presStyleCnt="0">
        <dgm:presLayoutVars>
          <dgm:chMax val="1"/>
          <dgm:dir/>
          <dgm:animLvl val="ctr"/>
          <dgm:resizeHandles val="exact"/>
        </dgm:presLayoutVars>
      </dgm:prSet>
      <dgm:spPr/>
    </dgm:pt>
    <dgm:pt modelId="{DDB062CE-0EFF-43F4-A939-5E860E3AA3CE}" type="pres">
      <dgm:prSet presAssocID="{D921B07A-DE00-4390-8067-C99ED4F12A94}" presName="matrix" presStyleCnt="0"/>
      <dgm:spPr/>
    </dgm:pt>
    <dgm:pt modelId="{ABB5F2E0-B9A4-4C42-A0E6-6E4E4C2AA10C}" type="pres">
      <dgm:prSet presAssocID="{D921B07A-DE00-4390-8067-C99ED4F12A94}" presName="tile1" presStyleLbl="node1" presStyleIdx="0" presStyleCnt="4"/>
      <dgm:spPr/>
    </dgm:pt>
    <dgm:pt modelId="{54008BFE-06B7-4FB5-B380-1663226DCC00}" type="pres">
      <dgm:prSet presAssocID="{D921B07A-DE00-4390-8067-C99ED4F12A94}" presName="tile1text" presStyleLbl="node1" presStyleIdx="0" presStyleCnt="4">
        <dgm:presLayoutVars>
          <dgm:chMax val="0"/>
          <dgm:chPref val="0"/>
          <dgm:bulletEnabled val="1"/>
        </dgm:presLayoutVars>
      </dgm:prSet>
      <dgm:spPr/>
    </dgm:pt>
    <dgm:pt modelId="{AAC12F6C-5675-4ABF-AE85-0BF74411A66F}" type="pres">
      <dgm:prSet presAssocID="{D921B07A-DE00-4390-8067-C99ED4F12A94}" presName="tile2" presStyleLbl="node1" presStyleIdx="1" presStyleCnt="4"/>
      <dgm:spPr/>
    </dgm:pt>
    <dgm:pt modelId="{2E7CBD1F-A363-455F-8622-C44562209D60}" type="pres">
      <dgm:prSet presAssocID="{D921B07A-DE00-4390-8067-C99ED4F12A94}" presName="tile2text" presStyleLbl="node1" presStyleIdx="1" presStyleCnt="4">
        <dgm:presLayoutVars>
          <dgm:chMax val="0"/>
          <dgm:chPref val="0"/>
          <dgm:bulletEnabled val="1"/>
        </dgm:presLayoutVars>
      </dgm:prSet>
      <dgm:spPr/>
    </dgm:pt>
    <dgm:pt modelId="{2BADC536-B3C3-4D96-A177-25DD35DBB293}" type="pres">
      <dgm:prSet presAssocID="{D921B07A-DE00-4390-8067-C99ED4F12A94}" presName="tile3" presStyleLbl="node1" presStyleIdx="2" presStyleCnt="4"/>
      <dgm:spPr/>
    </dgm:pt>
    <dgm:pt modelId="{69011310-C75A-4EDC-A190-BD7F1594292B}" type="pres">
      <dgm:prSet presAssocID="{D921B07A-DE00-4390-8067-C99ED4F12A94}" presName="tile3text" presStyleLbl="node1" presStyleIdx="2" presStyleCnt="4">
        <dgm:presLayoutVars>
          <dgm:chMax val="0"/>
          <dgm:chPref val="0"/>
          <dgm:bulletEnabled val="1"/>
        </dgm:presLayoutVars>
      </dgm:prSet>
      <dgm:spPr/>
    </dgm:pt>
    <dgm:pt modelId="{249FF0CA-C984-4909-9BF7-D6A4A9C7486F}" type="pres">
      <dgm:prSet presAssocID="{D921B07A-DE00-4390-8067-C99ED4F12A94}" presName="tile4" presStyleLbl="node1" presStyleIdx="3" presStyleCnt="4"/>
      <dgm:spPr/>
    </dgm:pt>
    <dgm:pt modelId="{C85F0112-8CF4-4638-90E0-B83CF34FE438}" type="pres">
      <dgm:prSet presAssocID="{D921B07A-DE00-4390-8067-C99ED4F12A94}" presName="tile4text" presStyleLbl="node1" presStyleIdx="3" presStyleCnt="4">
        <dgm:presLayoutVars>
          <dgm:chMax val="0"/>
          <dgm:chPref val="0"/>
          <dgm:bulletEnabled val="1"/>
        </dgm:presLayoutVars>
      </dgm:prSet>
      <dgm:spPr/>
    </dgm:pt>
    <dgm:pt modelId="{0642DEE4-24F5-4C10-A429-EFFFA1958CCD}" type="pres">
      <dgm:prSet presAssocID="{D921B07A-DE00-4390-8067-C99ED4F12A94}" presName="centerTile" presStyleLbl="fgShp" presStyleIdx="0" presStyleCnt="1">
        <dgm:presLayoutVars>
          <dgm:chMax val="0"/>
          <dgm:chPref val="0"/>
        </dgm:presLayoutVars>
      </dgm:prSet>
      <dgm:spPr/>
    </dgm:pt>
  </dgm:ptLst>
  <dgm:cxnLst>
    <dgm:cxn modelId="{DA42ED01-7D33-4A26-BFF1-5B169FD88B91}" type="presOf" srcId="{D921B07A-DE00-4390-8067-C99ED4F12A94}" destId="{DFF935E6-91DB-48F9-AF42-58BFA4D24CF4}" srcOrd="0" destOrd="0" presId="urn:microsoft.com/office/officeart/2005/8/layout/matrix1"/>
    <dgm:cxn modelId="{88FF7D0D-9F1A-4C0A-8EA0-78D81FA4CF09}" type="presOf" srcId="{390524D2-0D2B-41E8-8A7D-9D318998B395}" destId="{2E7CBD1F-A363-455F-8622-C44562209D60}" srcOrd="1" destOrd="0" presId="urn:microsoft.com/office/officeart/2005/8/layout/matrix1"/>
    <dgm:cxn modelId="{4A292316-EF34-4A8B-AA89-74D480CC193D}" srcId="{3ADE442D-67E5-4405-829A-5DD5D98169F1}" destId="{4CE34B0B-F0BD-4087-854A-C31B2CE91F75}" srcOrd="0" destOrd="0" parTransId="{7BD4862F-8B80-479E-9D96-E5B603DA32FE}" sibTransId="{1E5C9EEF-E94A-4DD5-9B17-F9FDD39C268F}"/>
    <dgm:cxn modelId="{39BCF12E-C24D-42E5-947D-7CC26778840F}" srcId="{3ADE442D-67E5-4405-829A-5DD5D98169F1}" destId="{E8FC7B73-161D-4015-8447-FE4F4BB99589}" srcOrd="3" destOrd="0" parTransId="{81068BEE-7943-4882-940B-4AC3EC416EC7}" sibTransId="{26C3DF5E-F812-421B-826B-507DD5888D23}"/>
    <dgm:cxn modelId="{14CA925B-FFFD-4AB8-9587-090720A28C8A}" type="presOf" srcId="{4CE34B0B-F0BD-4087-854A-C31B2CE91F75}" destId="{ABB5F2E0-B9A4-4C42-A0E6-6E4E4C2AA10C}" srcOrd="0" destOrd="0" presId="urn:microsoft.com/office/officeart/2005/8/layout/matrix1"/>
    <dgm:cxn modelId="{B6AAC05F-3A91-4BF4-A3F9-C8C0D284772E}" type="presOf" srcId="{6517AA9B-128B-44D8-98E6-BD99DD3D8218}" destId="{69011310-C75A-4EDC-A190-BD7F1594292B}" srcOrd="1" destOrd="0" presId="urn:microsoft.com/office/officeart/2005/8/layout/matrix1"/>
    <dgm:cxn modelId="{8589F471-F497-4FAD-9BE9-E35A2D68CC57}" srcId="{D921B07A-DE00-4390-8067-C99ED4F12A94}" destId="{3ADE442D-67E5-4405-829A-5DD5D98169F1}" srcOrd="0" destOrd="0" parTransId="{933B4E08-BD8A-4FC2-8C69-1F677617029C}" sibTransId="{C9FF7100-DFFB-4AF4-97BD-57FA5B7AD9EB}"/>
    <dgm:cxn modelId="{D39CC689-3CC7-4AEB-B0BF-6438E4FF73EB}" type="presOf" srcId="{390524D2-0D2B-41E8-8A7D-9D318998B395}" destId="{AAC12F6C-5675-4ABF-AE85-0BF74411A66F}" srcOrd="0" destOrd="0" presId="urn:microsoft.com/office/officeart/2005/8/layout/matrix1"/>
    <dgm:cxn modelId="{FD6F6B8B-0C82-490A-84A4-E620CE14BB97}" type="presOf" srcId="{3ADE442D-67E5-4405-829A-5DD5D98169F1}" destId="{0642DEE4-24F5-4C10-A429-EFFFA1958CCD}" srcOrd="0" destOrd="0" presId="urn:microsoft.com/office/officeart/2005/8/layout/matrix1"/>
    <dgm:cxn modelId="{31030C99-5CB9-4208-B6D4-31216E0C1D64}" type="presOf" srcId="{6517AA9B-128B-44D8-98E6-BD99DD3D8218}" destId="{2BADC536-B3C3-4D96-A177-25DD35DBB293}" srcOrd="0" destOrd="0" presId="urn:microsoft.com/office/officeart/2005/8/layout/matrix1"/>
    <dgm:cxn modelId="{7613C1A6-809F-431F-9A83-9103F6B2994B}" type="presOf" srcId="{E8FC7B73-161D-4015-8447-FE4F4BB99589}" destId="{249FF0CA-C984-4909-9BF7-D6A4A9C7486F}" srcOrd="0" destOrd="0" presId="urn:microsoft.com/office/officeart/2005/8/layout/matrix1"/>
    <dgm:cxn modelId="{549C51AE-FD5A-4AD2-B275-3EB1A6A66EE5}" type="presOf" srcId="{E8FC7B73-161D-4015-8447-FE4F4BB99589}" destId="{C85F0112-8CF4-4638-90E0-B83CF34FE438}" srcOrd="1" destOrd="0" presId="urn:microsoft.com/office/officeart/2005/8/layout/matrix1"/>
    <dgm:cxn modelId="{9638F8D3-08EA-4B77-BB3C-0ABB1FDF660D}" srcId="{3ADE442D-67E5-4405-829A-5DD5D98169F1}" destId="{390524D2-0D2B-41E8-8A7D-9D318998B395}" srcOrd="1" destOrd="0" parTransId="{3900049F-5781-450C-85ED-04EA3CB25624}" sibTransId="{4EE16923-9C2A-4E1C-97C8-3BC1739FA805}"/>
    <dgm:cxn modelId="{4F01C3E1-D3B1-49B1-8C71-D55B90E02925}" type="presOf" srcId="{4CE34B0B-F0BD-4087-854A-C31B2CE91F75}" destId="{54008BFE-06B7-4FB5-B380-1663226DCC00}" srcOrd="1" destOrd="0" presId="urn:microsoft.com/office/officeart/2005/8/layout/matrix1"/>
    <dgm:cxn modelId="{21C6D6E6-1C27-41DE-8B01-5DB240444DAA}" srcId="{3ADE442D-67E5-4405-829A-5DD5D98169F1}" destId="{6517AA9B-128B-44D8-98E6-BD99DD3D8218}" srcOrd="2" destOrd="0" parTransId="{2FC70A11-E4A8-4C2A-90D1-199039614639}" sibTransId="{2BBA03D2-9558-487F-B44E-192000BDDEF7}"/>
    <dgm:cxn modelId="{8E14741F-7A74-45BD-8073-98996CABB0FD}" type="presParOf" srcId="{DFF935E6-91DB-48F9-AF42-58BFA4D24CF4}" destId="{DDB062CE-0EFF-43F4-A939-5E860E3AA3CE}" srcOrd="0" destOrd="0" presId="urn:microsoft.com/office/officeart/2005/8/layout/matrix1"/>
    <dgm:cxn modelId="{0F3A4296-7C15-49F1-A4FC-A1F6808BCF73}" type="presParOf" srcId="{DDB062CE-0EFF-43F4-A939-5E860E3AA3CE}" destId="{ABB5F2E0-B9A4-4C42-A0E6-6E4E4C2AA10C}" srcOrd="0" destOrd="0" presId="urn:microsoft.com/office/officeart/2005/8/layout/matrix1"/>
    <dgm:cxn modelId="{2F26DAFF-5F9C-4086-9BDA-BC85F338F467}" type="presParOf" srcId="{DDB062CE-0EFF-43F4-A939-5E860E3AA3CE}" destId="{54008BFE-06B7-4FB5-B380-1663226DCC00}" srcOrd="1" destOrd="0" presId="urn:microsoft.com/office/officeart/2005/8/layout/matrix1"/>
    <dgm:cxn modelId="{6BE07069-A0FE-46CC-AB5A-25D8A4F61BE1}" type="presParOf" srcId="{DDB062CE-0EFF-43F4-A939-5E860E3AA3CE}" destId="{AAC12F6C-5675-4ABF-AE85-0BF74411A66F}" srcOrd="2" destOrd="0" presId="urn:microsoft.com/office/officeart/2005/8/layout/matrix1"/>
    <dgm:cxn modelId="{61724B7C-1BB3-4458-9807-008FB67CF603}" type="presParOf" srcId="{DDB062CE-0EFF-43F4-A939-5E860E3AA3CE}" destId="{2E7CBD1F-A363-455F-8622-C44562209D60}" srcOrd="3" destOrd="0" presId="urn:microsoft.com/office/officeart/2005/8/layout/matrix1"/>
    <dgm:cxn modelId="{E7CCF8E9-4346-4463-9495-91416947E6E1}" type="presParOf" srcId="{DDB062CE-0EFF-43F4-A939-5E860E3AA3CE}" destId="{2BADC536-B3C3-4D96-A177-25DD35DBB293}" srcOrd="4" destOrd="0" presId="urn:microsoft.com/office/officeart/2005/8/layout/matrix1"/>
    <dgm:cxn modelId="{B5CE63E8-3A93-4F40-81D5-06E216E3F84F}" type="presParOf" srcId="{DDB062CE-0EFF-43F4-A939-5E860E3AA3CE}" destId="{69011310-C75A-4EDC-A190-BD7F1594292B}" srcOrd="5" destOrd="0" presId="urn:microsoft.com/office/officeart/2005/8/layout/matrix1"/>
    <dgm:cxn modelId="{E736895F-33E6-4DBD-93ED-1D16E5E6A1D4}" type="presParOf" srcId="{DDB062CE-0EFF-43F4-A939-5E860E3AA3CE}" destId="{249FF0CA-C984-4909-9BF7-D6A4A9C7486F}" srcOrd="6" destOrd="0" presId="urn:microsoft.com/office/officeart/2005/8/layout/matrix1"/>
    <dgm:cxn modelId="{AE0BF659-E3A1-447E-ABAB-6BC853804F24}" type="presParOf" srcId="{DDB062CE-0EFF-43F4-A939-5E860E3AA3CE}" destId="{C85F0112-8CF4-4638-90E0-B83CF34FE438}" srcOrd="7" destOrd="0" presId="urn:microsoft.com/office/officeart/2005/8/layout/matrix1"/>
    <dgm:cxn modelId="{1A5E7149-63E4-4021-8692-C80656532F21}" type="presParOf" srcId="{DFF935E6-91DB-48F9-AF42-58BFA4D24CF4}" destId="{0642DEE4-24F5-4C10-A429-EFFFA1958CCD}"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7B0C59F-7E2D-4B27-909E-9B4C341D29A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A7E55EA-6C72-430E-AAA8-6E7E2C4C3C1A}">
      <dgm:prSet phldrT="[Text]"/>
      <dgm:spPr/>
      <dgm:t>
        <a:bodyPr/>
        <a:lstStyle/>
        <a:p>
          <a:r>
            <a:rPr lang="en-US" b="1" dirty="0">
              <a:latin typeface="Arial" panose="020B0604020202020204" pitchFamily="34" charset="0"/>
              <a:cs typeface="Arial" panose="020B0604020202020204" pitchFamily="34" charset="0"/>
            </a:rPr>
            <a:t>Teaching Skills programme in </a:t>
          </a:r>
          <a:r>
            <a:rPr lang="en-US" b="1" dirty="0" err="1">
              <a:latin typeface="Arial" panose="020B0604020202020204" pitchFamily="34" charset="0"/>
              <a:cs typeface="Arial" panose="020B0604020202020204" pitchFamily="34" charset="0"/>
            </a:rPr>
            <a:t>Covid</a:t>
          </a:r>
          <a:r>
            <a:rPr lang="en-US" b="1" dirty="0">
              <a:latin typeface="Arial" panose="020B0604020202020204" pitchFamily="34" charset="0"/>
              <a:cs typeface="Arial" panose="020B0604020202020204" pitchFamily="34" charset="0"/>
            </a:rPr>
            <a:t> lockdown</a:t>
          </a:r>
        </a:p>
      </dgm:t>
    </dgm:pt>
    <dgm:pt modelId="{1E517B5A-F665-4546-A9DB-8872D8BB0E88}" type="parTrans" cxnId="{8CF97C77-EF58-4C9D-905E-83DF1172A29A}">
      <dgm:prSet/>
      <dgm:spPr/>
      <dgm:t>
        <a:bodyPr/>
        <a:lstStyle/>
        <a:p>
          <a:endParaRPr lang="en-US" b="1">
            <a:latin typeface="Arial" panose="020B0604020202020204" pitchFamily="34" charset="0"/>
            <a:cs typeface="Arial" panose="020B0604020202020204" pitchFamily="34" charset="0"/>
          </a:endParaRPr>
        </a:p>
      </dgm:t>
    </dgm:pt>
    <dgm:pt modelId="{8EFCBFCA-2350-40BF-B624-6F6D4C66AB4C}" type="sibTrans" cxnId="{8CF97C77-EF58-4C9D-905E-83DF1172A29A}">
      <dgm:prSet/>
      <dgm:spPr/>
      <dgm:t>
        <a:bodyPr/>
        <a:lstStyle/>
        <a:p>
          <a:endParaRPr lang="en-US" b="1">
            <a:latin typeface="Arial" panose="020B0604020202020204" pitchFamily="34" charset="0"/>
            <a:cs typeface="Arial" panose="020B0604020202020204" pitchFamily="34" charset="0"/>
          </a:endParaRPr>
        </a:p>
      </dgm:t>
    </dgm:pt>
    <dgm:pt modelId="{722DDE5A-463C-4D74-94BC-A42FCEB41611}">
      <dgm:prSet phldrT="[Text]"/>
      <dgm:spPr/>
      <dgm:t>
        <a:bodyPr/>
        <a:lstStyle/>
        <a:p>
          <a:r>
            <a:rPr lang="en-US" b="1" dirty="0">
              <a:latin typeface="Arial" panose="020B0604020202020204" pitchFamily="34" charset="0"/>
              <a:cs typeface="Arial" panose="020B0604020202020204" pitchFamily="34" charset="0"/>
            </a:rPr>
            <a:t>Deliver online classes</a:t>
          </a:r>
        </a:p>
      </dgm:t>
    </dgm:pt>
    <dgm:pt modelId="{B33697E9-2539-4ABF-96AC-7473CB600F12}" type="parTrans" cxnId="{9112D3EB-3D63-4AA9-A1FE-281EFE9D25DE}">
      <dgm:prSet/>
      <dgm:spPr/>
      <dgm:t>
        <a:bodyPr/>
        <a:lstStyle/>
        <a:p>
          <a:endParaRPr lang="en-US" b="1">
            <a:latin typeface="Arial" panose="020B0604020202020204" pitchFamily="34" charset="0"/>
            <a:cs typeface="Arial" panose="020B0604020202020204" pitchFamily="34" charset="0"/>
          </a:endParaRPr>
        </a:p>
      </dgm:t>
    </dgm:pt>
    <dgm:pt modelId="{DE179A0B-4D2D-4CFC-AC8F-D8D54EBF6FA1}" type="sibTrans" cxnId="{9112D3EB-3D63-4AA9-A1FE-281EFE9D25DE}">
      <dgm:prSet/>
      <dgm:spPr/>
      <dgm:t>
        <a:bodyPr/>
        <a:lstStyle/>
        <a:p>
          <a:endParaRPr lang="en-US" b="1">
            <a:latin typeface="Arial" panose="020B0604020202020204" pitchFamily="34" charset="0"/>
            <a:cs typeface="Arial" panose="020B0604020202020204" pitchFamily="34" charset="0"/>
          </a:endParaRPr>
        </a:p>
      </dgm:t>
    </dgm:pt>
    <dgm:pt modelId="{54C30E1A-E40E-4EB2-A9F8-26B2E15BBD52}">
      <dgm:prSet phldrT="[Text]"/>
      <dgm:spPr/>
      <dgm:t>
        <a:bodyPr/>
        <a:lstStyle/>
        <a:p>
          <a:r>
            <a:rPr lang="en-US" b="1" dirty="0">
              <a:latin typeface="Arial" panose="020B0604020202020204" pitchFamily="34" charset="0"/>
              <a:cs typeface="Arial" panose="020B0604020202020204" pitchFamily="34" charset="0"/>
            </a:rPr>
            <a:t>Prepare lectures/ and deliver online classes</a:t>
          </a:r>
        </a:p>
      </dgm:t>
    </dgm:pt>
    <dgm:pt modelId="{AB774965-9E67-4273-A985-F729904373C7}" type="parTrans" cxnId="{BBC631CF-DFBA-4E69-8733-4C13118A7576}">
      <dgm:prSet/>
      <dgm:spPr/>
      <dgm:t>
        <a:bodyPr/>
        <a:lstStyle/>
        <a:p>
          <a:endParaRPr lang="en-US" b="1">
            <a:latin typeface="Arial" panose="020B0604020202020204" pitchFamily="34" charset="0"/>
            <a:cs typeface="Arial" panose="020B0604020202020204" pitchFamily="34" charset="0"/>
          </a:endParaRPr>
        </a:p>
      </dgm:t>
    </dgm:pt>
    <dgm:pt modelId="{612E8A8E-5888-4A8C-8FC7-1F5D7F1A2E6C}" type="sibTrans" cxnId="{BBC631CF-DFBA-4E69-8733-4C13118A7576}">
      <dgm:prSet/>
      <dgm:spPr/>
      <dgm:t>
        <a:bodyPr/>
        <a:lstStyle/>
        <a:p>
          <a:endParaRPr lang="en-US" b="1">
            <a:latin typeface="Arial" panose="020B0604020202020204" pitchFamily="34" charset="0"/>
            <a:cs typeface="Arial" panose="020B0604020202020204" pitchFamily="34" charset="0"/>
          </a:endParaRPr>
        </a:p>
      </dgm:t>
    </dgm:pt>
    <dgm:pt modelId="{4CF6C281-80E3-417C-9136-CA2329A91B5B}">
      <dgm:prSet phldrT="[Text]"/>
      <dgm:spPr/>
      <dgm:t>
        <a:bodyPr/>
        <a:lstStyle/>
        <a:p>
          <a:r>
            <a:rPr lang="en-US" b="1" dirty="0">
              <a:latin typeface="Arial" panose="020B0604020202020204" pitchFamily="34" charset="0"/>
              <a:cs typeface="Arial" panose="020B0604020202020204" pitchFamily="34" charset="0"/>
            </a:rPr>
            <a:t>Match the lecturers availability with students classes</a:t>
          </a:r>
        </a:p>
      </dgm:t>
    </dgm:pt>
    <dgm:pt modelId="{D64D9235-B8A6-413F-8568-FB6D4F2B6A45}" type="parTrans" cxnId="{EA0FA427-314F-42E8-9981-32D10509BDEE}">
      <dgm:prSet/>
      <dgm:spPr/>
      <dgm:t>
        <a:bodyPr/>
        <a:lstStyle/>
        <a:p>
          <a:endParaRPr lang="en-US" b="1">
            <a:latin typeface="Arial" panose="020B0604020202020204" pitchFamily="34" charset="0"/>
            <a:cs typeface="Arial" panose="020B0604020202020204" pitchFamily="34" charset="0"/>
          </a:endParaRPr>
        </a:p>
      </dgm:t>
    </dgm:pt>
    <dgm:pt modelId="{7F376171-1380-4CC3-9280-FFB10B2B11E1}" type="sibTrans" cxnId="{EA0FA427-314F-42E8-9981-32D10509BDEE}">
      <dgm:prSet/>
      <dgm:spPr/>
      <dgm:t>
        <a:bodyPr/>
        <a:lstStyle/>
        <a:p>
          <a:endParaRPr lang="en-US" b="1">
            <a:latin typeface="Arial" panose="020B0604020202020204" pitchFamily="34" charset="0"/>
            <a:cs typeface="Arial" panose="020B0604020202020204" pitchFamily="34" charset="0"/>
          </a:endParaRPr>
        </a:p>
      </dgm:t>
    </dgm:pt>
    <dgm:pt modelId="{41D09B91-7AAF-4301-87E1-D9B4D3ED7AA1}">
      <dgm:prSet phldrT="[Text]"/>
      <dgm:spPr/>
      <dgm:t>
        <a:bodyPr/>
        <a:lstStyle/>
        <a:p>
          <a:r>
            <a:rPr lang="en-US" b="1" dirty="0">
              <a:latin typeface="Arial" panose="020B0604020202020204" pitchFamily="34" charset="0"/>
              <a:cs typeface="Arial" panose="020B0604020202020204" pitchFamily="34" charset="0"/>
            </a:rPr>
            <a:t>Provide one to one support</a:t>
          </a:r>
        </a:p>
      </dgm:t>
    </dgm:pt>
    <dgm:pt modelId="{5F8CA991-AB22-45EC-9EEE-B7A134DE3123}" type="sibTrans" cxnId="{45780129-2E33-4F0E-92F3-B65500861495}">
      <dgm:prSet/>
      <dgm:spPr/>
      <dgm:t>
        <a:bodyPr/>
        <a:lstStyle/>
        <a:p>
          <a:endParaRPr lang="en-US" b="1">
            <a:latin typeface="Arial" panose="020B0604020202020204" pitchFamily="34" charset="0"/>
            <a:cs typeface="Arial" panose="020B0604020202020204" pitchFamily="34" charset="0"/>
          </a:endParaRPr>
        </a:p>
      </dgm:t>
    </dgm:pt>
    <dgm:pt modelId="{FFD521ED-F3FE-4B7F-BAD7-6A5D46F70573}" type="parTrans" cxnId="{45780129-2E33-4F0E-92F3-B65500861495}">
      <dgm:prSet/>
      <dgm:spPr/>
      <dgm:t>
        <a:bodyPr/>
        <a:lstStyle/>
        <a:p>
          <a:endParaRPr lang="en-US" b="1">
            <a:latin typeface="Arial" panose="020B0604020202020204" pitchFamily="34" charset="0"/>
            <a:cs typeface="Arial" panose="020B0604020202020204" pitchFamily="34" charset="0"/>
          </a:endParaRPr>
        </a:p>
      </dgm:t>
    </dgm:pt>
    <dgm:pt modelId="{EFAC94F5-8155-4C0C-BED1-37DACC4A0129}">
      <dgm:prSet phldrT="[Text]"/>
      <dgm:spPr/>
      <dgm:t>
        <a:bodyPr/>
        <a:lstStyle/>
        <a:p>
          <a:r>
            <a:rPr lang="en-US" b="1" dirty="0">
              <a:latin typeface="Arial" panose="020B0604020202020204" pitchFamily="34" charset="0"/>
              <a:cs typeface="Arial" panose="020B0604020202020204" pitchFamily="34" charset="0"/>
            </a:rPr>
            <a:t>Prepare timetables for next term</a:t>
          </a:r>
        </a:p>
      </dgm:t>
    </dgm:pt>
    <dgm:pt modelId="{AAFD0206-2FEA-4EB6-9F6D-43B01B2B20EA}" type="sibTrans" cxnId="{49AE3CA9-98F3-47F9-8618-4A8F69DDAA2B}">
      <dgm:prSet/>
      <dgm:spPr/>
      <dgm:t>
        <a:bodyPr/>
        <a:lstStyle/>
        <a:p>
          <a:endParaRPr lang="en-US" b="1">
            <a:latin typeface="Arial" panose="020B0604020202020204" pitchFamily="34" charset="0"/>
            <a:cs typeface="Arial" panose="020B0604020202020204" pitchFamily="34" charset="0"/>
          </a:endParaRPr>
        </a:p>
      </dgm:t>
    </dgm:pt>
    <dgm:pt modelId="{91D83D73-2A9F-48AE-82F9-297F905A5524}" type="parTrans" cxnId="{49AE3CA9-98F3-47F9-8618-4A8F69DDAA2B}">
      <dgm:prSet/>
      <dgm:spPr/>
      <dgm:t>
        <a:bodyPr/>
        <a:lstStyle/>
        <a:p>
          <a:endParaRPr lang="en-US" b="1">
            <a:latin typeface="Arial" panose="020B0604020202020204" pitchFamily="34" charset="0"/>
            <a:cs typeface="Arial" panose="020B0604020202020204" pitchFamily="34" charset="0"/>
          </a:endParaRPr>
        </a:p>
      </dgm:t>
    </dgm:pt>
    <dgm:pt modelId="{2F072D82-4193-4243-9218-400143935B0F}" type="pres">
      <dgm:prSet presAssocID="{B7B0C59F-7E2D-4B27-909E-9B4C341D29AF}" presName="hierChild1" presStyleCnt="0">
        <dgm:presLayoutVars>
          <dgm:chPref val="1"/>
          <dgm:dir/>
          <dgm:animOne val="branch"/>
          <dgm:animLvl val="lvl"/>
          <dgm:resizeHandles/>
        </dgm:presLayoutVars>
      </dgm:prSet>
      <dgm:spPr/>
    </dgm:pt>
    <dgm:pt modelId="{52451A30-1915-4FF9-A0F7-0BD348F880C7}" type="pres">
      <dgm:prSet presAssocID="{9A7E55EA-6C72-430E-AAA8-6E7E2C4C3C1A}" presName="hierRoot1" presStyleCnt="0"/>
      <dgm:spPr/>
    </dgm:pt>
    <dgm:pt modelId="{8E903FBF-E3C4-42CB-A8C7-D599C3CEE700}" type="pres">
      <dgm:prSet presAssocID="{9A7E55EA-6C72-430E-AAA8-6E7E2C4C3C1A}" presName="composite" presStyleCnt="0"/>
      <dgm:spPr/>
    </dgm:pt>
    <dgm:pt modelId="{545AEA8B-2B01-4372-8796-B4ECD33B93F5}" type="pres">
      <dgm:prSet presAssocID="{9A7E55EA-6C72-430E-AAA8-6E7E2C4C3C1A}" presName="background" presStyleLbl="node0" presStyleIdx="0" presStyleCnt="1"/>
      <dgm:spPr/>
    </dgm:pt>
    <dgm:pt modelId="{553D5C02-26CD-4672-9AC9-03A413CE3D36}" type="pres">
      <dgm:prSet presAssocID="{9A7E55EA-6C72-430E-AAA8-6E7E2C4C3C1A}" presName="text" presStyleLbl="fgAcc0" presStyleIdx="0" presStyleCnt="1">
        <dgm:presLayoutVars>
          <dgm:chPref val="3"/>
        </dgm:presLayoutVars>
      </dgm:prSet>
      <dgm:spPr/>
    </dgm:pt>
    <dgm:pt modelId="{D375B203-F7C8-4AA9-8EE9-3C1B0BE279E1}" type="pres">
      <dgm:prSet presAssocID="{9A7E55EA-6C72-430E-AAA8-6E7E2C4C3C1A}" presName="hierChild2" presStyleCnt="0"/>
      <dgm:spPr/>
    </dgm:pt>
    <dgm:pt modelId="{D7F7BA0D-048B-41FB-97AD-D7AE773F0497}" type="pres">
      <dgm:prSet presAssocID="{B33697E9-2539-4ABF-96AC-7473CB600F12}" presName="Name10" presStyleLbl="parChTrans1D2" presStyleIdx="0" presStyleCnt="2"/>
      <dgm:spPr/>
    </dgm:pt>
    <dgm:pt modelId="{04DCA091-B2E4-4FF7-9C55-24A121A9E814}" type="pres">
      <dgm:prSet presAssocID="{722DDE5A-463C-4D74-94BC-A42FCEB41611}" presName="hierRoot2" presStyleCnt="0"/>
      <dgm:spPr/>
    </dgm:pt>
    <dgm:pt modelId="{95250609-6225-4306-BAF9-E86C3BA47E45}" type="pres">
      <dgm:prSet presAssocID="{722DDE5A-463C-4D74-94BC-A42FCEB41611}" presName="composite2" presStyleCnt="0"/>
      <dgm:spPr/>
    </dgm:pt>
    <dgm:pt modelId="{A634E69E-6F6E-431E-A216-F5F7D803D66E}" type="pres">
      <dgm:prSet presAssocID="{722DDE5A-463C-4D74-94BC-A42FCEB41611}" presName="background2" presStyleLbl="node2" presStyleIdx="0" presStyleCnt="2"/>
      <dgm:spPr/>
    </dgm:pt>
    <dgm:pt modelId="{1DA9F379-91B0-46A5-8AF7-E0CC00F5B331}" type="pres">
      <dgm:prSet presAssocID="{722DDE5A-463C-4D74-94BC-A42FCEB41611}" presName="text2" presStyleLbl="fgAcc2" presStyleIdx="0" presStyleCnt="2">
        <dgm:presLayoutVars>
          <dgm:chPref val="3"/>
        </dgm:presLayoutVars>
      </dgm:prSet>
      <dgm:spPr/>
    </dgm:pt>
    <dgm:pt modelId="{23BBE66C-F79B-4CD5-9E37-E47539D88A38}" type="pres">
      <dgm:prSet presAssocID="{722DDE5A-463C-4D74-94BC-A42FCEB41611}" presName="hierChild3" presStyleCnt="0"/>
      <dgm:spPr/>
    </dgm:pt>
    <dgm:pt modelId="{5E95B5B1-3ABD-4984-8127-632E79D4FF85}" type="pres">
      <dgm:prSet presAssocID="{AB774965-9E67-4273-A985-F729904373C7}" presName="Name17" presStyleLbl="parChTrans1D3" presStyleIdx="0" presStyleCnt="3"/>
      <dgm:spPr/>
    </dgm:pt>
    <dgm:pt modelId="{62F6E077-C91F-432F-93B5-5CDB430F1CE5}" type="pres">
      <dgm:prSet presAssocID="{54C30E1A-E40E-4EB2-A9F8-26B2E15BBD52}" presName="hierRoot3" presStyleCnt="0"/>
      <dgm:spPr/>
    </dgm:pt>
    <dgm:pt modelId="{E5251154-1330-4BBA-A5E9-7A9B86B81B23}" type="pres">
      <dgm:prSet presAssocID="{54C30E1A-E40E-4EB2-A9F8-26B2E15BBD52}" presName="composite3" presStyleCnt="0"/>
      <dgm:spPr/>
    </dgm:pt>
    <dgm:pt modelId="{35D018C3-E5E4-4A8B-9DD3-5374D000C975}" type="pres">
      <dgm:prSet presAssocID="{54C30E1A-E40E-4EB2-A9F8-26B2E15BBD52}" presName="background3" presStyleLbl="node3" presStyleIdx="0" presStyleCnt="3"/>
      <dgm:spPr/>
    </dgm:pt>
    <dgm:pt modelId="{B3CAC978-CEA7-461E-A933-C35223A20B09}" type="pres">
      <dgm:prSet presAssocID="{54C30E1A-E40E-4EB2-A9F8-26B2E15BBD52}" presName="text3" presStyleLbl="fgAcc3" presStyleIdx="0" presStyleCnt="3">
        <dgm:presLayoutVars>
          <dgm:chPref val="3"/>
        </dgm:presLayoutVars>
      </dgm:prSet>
      <dgm:spPr/>
    </dgm:pt>
    <dgm:pt modelId="{EF416F46-EBC5-4A87-BF90-A72808462EBA}" type="pres">
      <dgm:prSet presAssocID="{54C30E1A-E40E-4EB2-A9F8-26B2E15BBD52}" presName="hierChild4" presStyleCnt="0"/>
      <dgm:spPr/>
    </dgm:pt>
    <dgm:pt modelId="{2F44B216-38E0-413B-9543-BF2170FFEEDE}" type="pres">
      <dgm:prSet presAssocID="{FFD521ED-F3FE-4B7F-BAD7-6A5D46F70573}" presName="Name17" presStyleLbl="parChTrans1D3" presStyleIdx="1" presStyleCnt="3"/>
      <dgm:spPr/>
    </dgm:pt>
    <dgm:pt modelId="{3C14C70C-65F9-4891-A2AA-7A33E8F4E2EF}" type="pres">
      <dgm:prSet presAssocID="{41D09B91-7AAF-4301-87E1-D9B4D3ED7AA1}" presName="hierRoot3" presStyleCnt="0"/>
      <dgm:spPr/>
    </dgm:pt>
    <dgm:pt modelId="{ED3017D5-3D2B-4B1F-A609-351CA88D1DC1}" type="pres">
      <dgm:prSet presAssocID="{41D09B91-7AAF-4301-87E1-D9B4D3ED7AA1}" presName="composite3" presStyleCnt="0"/>
      <dgm:spPr/>
    </dgm:pt>
    <dgm:pt modelId="{EF685CDA-3828-402F-8C01-06112A989302}" type="pres">
      <dgm:prSet presAssocID="{41D09B91-7AAF-4301-87E1-D9B4D3ED7AA1}" presName="background3" presStyleLbl="node3" presStyleIdx="1" presStyleCnt="3"/>
      <dgm:spPr/>
    </dgm:pt>
    <dgm:pt modelId="{454666E9-F52E-46AD-BB6A-A43061D50AE6}" type="pres">
      <dgm:prSet presAssocID="{41D09B91-7AAF-4301-87E1-D9B4D3ED7AA1}" presName="text3" presStyleLbl="fgAcc3" presStyleIdx="1" presStyleCnt="3">
        <dgm:presLayoutVars>
          <dgm:chPref val="3"/>
        </dgm:presLayoutVars>
      </dgm:prSet>
      <dgm:spPr/>
    </dgm:pt>
    <dgm:pt modelId="{9D5AAB0D-3401-477A-BDDC-081F4CB8227F}" type="pres">
      <dgm:prSet presAssocID="{41D09B91-7AAF-4301-87E1-D9B4D3ED7AA1}" presName="hierChild4" presStyleCnt="0"/>
      <dgm:spPr/>
    </dgm:pt>
    <dgm:pt modelId="{080ACDB4-F0F8-41C1-9A7B-A25457027916}" type="pres">
      <dgm:prSet presAssocID="{91D83D73-2A9F-48AE-82F9-297F905A5524}" presName="Name10" presStyleLbl="parChTrans1D2" presStyleIdx="1" presStyleCnt="2"/>
      <dgm:spPr/>
    </dgm:pt>
    <dgm:pt modelId="{7965D7A6-4063-45CB-84B5-7DCBAF425198}" type="pres">
      <dgm:prSet presAssocID="{EFAC94F5-8155-4C0C-BED1-37DACC4A0129}" presName="hierRoot2" presStyleCnt="0"/>
      <dgm:spPr/>
    </dgm:pt>
    <dgm:pt modelId="{41346691-7AD2-4568-B392-84673D909A70}" type="pres">
      <dgm:prSet presAssocID="{EFAC94F5-8155-4C0C-BED1-37DACC4A0129}" presName="composite2" presStyleCnt="0"/>
      <dgm:spPr/>
    </dgm:pt>
    <dgm:pt modelId="{E163871F-6315-4349-9083-E48057A36ED9}" type="pres">
      <dgm:prSet presAssocID="{EFAC94F5-8155-4C0C-BED1-37DACC4A0129}" presName="background2" presStyleLbl="node2" presStyleIdx="1" presStyleCnt="2"/>
      <dgm:spPr/>
    </dgm:pt>
    <dgm:pt modelId="{55FA0620-1406-44F8-9F9D-52873D5DA52B}" type="pres">
      <dgm:prSet presAssocID="{EFAC94F5-8155-4C0C-BED1-37DACC4A0129}" presName="text2" presStyleLbl="fgAcc2" presStyleIdx="1" presStyleCnt="2">
        <dgm:presLayoutVars>
          <dgm:chPref val="3"/>
        </dgm:presLayoutVars>
      </dgm:prSet>
      <dgm:spPr/>
    </dgm:pt>
    <dgm:pt modelId="{7E70FD59-8530-4FA8-9AB7-B02A2D587FD8}" type="pres">
      <dgm:prSet presAssocID="{EFAC94F5-8155-4C0C-BED1-37DACC4A0129}" presName="hierChild3" presStyleCnt="0"/>
      <dgm:spPr/>
    </dgm:pt>
    <dgm:pt modelId="{ACF73C1C-0148-4F49-BB7D-243DE3D9CDC6}" type="pres">
      <dgm:prSet presAssocID="{D64D9235-B8A6-413F-8568-FB6D4F2B6A45}" presName="Name17" presStyleLbl="parChTrans1D3" presStyleIdx="2" presStyleCnt="3"/>
      <dgm:spPr/>
    </dgm:pt>
    <dgm:pt modelId="{61963E4E-81CE-477C-9DFE-BC88519E119B}" type="pres">
      <dgm:prSet presAssocID="{4CF6C281-80E3-417C-9136-CA2329A91B5B}" presName="hierRoot3" presStyleCnt="0"/>
      <dgm:spPr/>
    </dgm:pt>
    <dgm:pt modelId="{0782EE79-B02C-4CFD-A863-DAB45106C7C2}" type="pres">
      <dgm:prSet presAssocID="{4CF6C281-80E3-417C-9136-CA2329A91B5B}" presName="composite3" presStyleCnt="0"/>
      <dgm:spPr/>
    </dgm:pt>
    <dgm:pt modelId="{3BABFA5B-D598-4EB3-8F15-EF0FAF17500C}" type="pres">
      <dgm:prSet presAssocID="{4CF6C281-80E3-417C-9136-CA2329A91B5B}" presName="background3" presStyleLbl="node3" presStyleIdx="2" presStyleCnt="3"/>
      <dgm:spPr/>
    </dgm:pt>
    <dgm:pt modelId="{454C1540-0DCC-4DA0-864E-AB98464ED83B}" type="pres">
      <dgm:prSet presAssocID="{4CF6C281-80E3-417C-9136-CA2329A91B5B}" presName="text3" presStyleLbl="fgAcc3" presStyleIdx="2" presStyleCnt="3">
        <dgm:presLayoutVars>
          <dgm:chPref val="3"/>
        </dgm:presLayoutVars>
      </dgm:prSet>
      <dgm:spPr/>
    </dgm:pt>
    <dgm:pt modelId="{4E58970C-9D62-4C34-A577-8F2C4C7F4AB4}" type="pres">
      <dgm:prSet presAssocID="{4CF6C281-80E3-417C-9136-CA2329A91B5B}" presName="hierChild4" presStyleCnt="0"/>
      <dgm:spPr/>
    </dgm:pt>
  </dgm:ptLst>
  <dgm:cxnLst>
    <dgm:cxn modelId="{1B14081E-2CDB-4ECF-9F24-06310D1AD4A7}" type="presOf" srcId="{B33697E9-2539-4ABF-96AC-7473CB600F12}" destId="{D7F7BA0D-048B-41FB-97AD-D7AE773F0497}" srcOrd="0" destOrd="0" presId="urn:microsoft.com/office/officeart/2005/8/layout/hierarchy1"/>
    <dgm:cxn modelId="{7DEA2C22-A81E-4310-A82B-15128E588950}" type="presOf" srcId="{91D83D73-2A9F-48AE-82F9-297F905A5524}" destId="{080ACDB4-F0F8-41C1-9A7B-A25457027916}" srcOrd="0" destOrd="0" presId="urn:microsoft.com/office/officeart/2005/8/layout/hierarchy1"/>
    <dgm:cxn modelId="{2ED27224-D438-43B2-BB31-2F13146E5610}" type="presOf" srcId="{41D09B91-7AAF-4301-87E1-D9B4D3ED7AA1}" destId="{454666E9-F52E-46AD-BB6A-A43061D50AE6}" srcOrd="0" destOrd="0" presId="urn:microsoft.com/office/officeart/2005/8/layout/hierarchy1"/>
    <dgm:cxn modelId="{EA0FA427-314F-42E8-9981-32D10509BDEE}" srcId="{EFAC94F5-8155-4C0C-BED1-37DACC4A0129}" destId="{4CF6C281-80E3-417C-9136-CA2329A91B5B}" srcOrd="0" destOrd="0" parTransId="{D64D9235-B8A6-413F-8568-FB6D4F2B6A45}" sibTransId="{7F376171-1380-4CC3-9280-FFB10B2B11E1}"/>
    <dgm:cxn modelId="{45780129-2E33-4F0E-92F3-B65500861495}" srcId="{722DDE5A-463C-4D74-94BC-A42FCEB41611}" destId="{41D09B91-7AAF-4301-87E1-D9B4D3ED7AA1}" srcOrd="1" destOrd="0" parTransId="{FFD521ED-F3FE-4B7F-BAD7-6A5D46F70573}" sibTransId="{5F8CA991-AB22-45EC-9EEE-B7A134DE3123}"/>
    <dgm:cxn modelId="{26C2332A-4F38-40D1-BC40-85C766501E28}" type="presOf" srcId="{722DDE5A-463C-4D74-94BC-A42FCEB41611}" destId="{1DA9F379-91B0-46A5-8AF7-E0CC00F5B331}" srcOrd="0" destOrd="0" presId="urn:microsoft.com/office/officeart/2005/8/layout/hierarchy1"/>
    <dgm:cxn modelId="{48A98C30-9697-4D24-B9DC-8D2D60893ABA}" type="presOf" srcId="{AB774965-9E67-4273-A985-F729904373C7}" destId="{5E95B5B1-3ABD-4984-8127-632E79D4FF85}" srcOrd="0" destOrd="0" presId="urn:microsoft.com/office/officeart/2005/8/layout/hierarchy1"/>
    <dgm:cxn modelId="{8CF97C77-EF58-4C9D-905E-83DF1172A29A}" srcId="{B7B0C59F-7E2D-4B27-909E-9B4C341D29AF}" destId="{9A7E55EA-6C72-430E-AAA8-6E7E2C4C3C1A}" srcOrd="0" destOrd="0" parTransId="{1E517B5A-F665-4546-A9DB-8872D8BB0E88}" sibTransId="{8EFCBFCA-2350-40BF-B624-6F6D4C66AB4C}"/>
    <dgm:cxn modelId="{DE7C0B58-711E-4379-84A0-839D707676E5}" type="presOf" srcId="{D64D9235-B8A6-413F-8568-FB6D4F2B6A45}" destId="{ACF73C1C-0148-4F49-BB7D-243DE3D9CDC6}" srcOrd="0" destOrd="0" presId="urn:microsoft.com/office/officeart/2005/8/layout/hierarchy1"/>
    <dgm:cxn modelId="{223D7884-F2BF-4757-8E79-B47F2B697B38}" type="presOf" srcId="{4CF6C281-80E3-417C-9136-CA2329A91B5B}" destId="{454C1540-0DCC-4DA0-864E-AB98464ED83B}" srcOrd="0" destOrd="0" presId="urn:microsoft.com/office/officeart/2005/8/layout/hierarchy1"/>
    <dgm:cxn modelId="{3ED75793-B15D-48D7-A535-19E542968D96}" type="presOf" srcId="{FFD521ED-F3FE-4B7F-BAD7-6A5D46F70573}" destId="{2F44B216-38E0-413B-9543-BF2170FFEEDE}" srcOrd="0" destOrd="0" presId="urn:microsoft.com/office/officeart/2005/8/layout/hierarchy1"/>
    <dgm:cxn modelId="{49AE3CA9-98F3-47F9-8618-4A8F69DDAA2B}" srcId="{9A7E55EA-6C72-430E-AAA8-6E7E2C4C3C1A}" destId="{EFAC94F5-8155-4C0C-BED1-37DACC4A0129}" srcOrd="1" destOrd="0" parTransId="{91D83D73-2A9F-48AE-82F9-297F905A5524}" sibTransId="{AAFD0206-2FEA-4EB6-9F6D-43B01B2B20EA}"/>
    <dgm:cxn modelId="{28A2B2BE-549E-451D-9C7C-303F7690845C}" type="presOf" srcId="{9A7E55EA-6C72-430E-AAA8-6E7E2C4C3C1A}" destId="{553D5C02-26CD-4672-9AC9-03A413CE3D36}" srcOrd="0" destOrd="0" presId="urn:microsoft.com/office/officeart/2005/8/layout/hierarchy1"/>
    <dgm:cxn modelId="{A6B289CA-97C8-43F2-8FC8-3D63DFFF8AE8}" type="presOf" srcId="{B7B0C59F-7E2D-4B27-909E-9B4C341D29AF}" destId="{2F072D82-4193-4243-9218-400143935B0F}" srcOrd="0" destOrd="0" presId="urn:microsoft.com/office/officeart/2005/8/layout/hierarchy1"/>
    <dgm:cxn modelId="{BBC631CF-DFBA-4E69-8733-4C13118A7576}" srcId="{722DDE5A-463C-4D74-94BC-A42FCEB41611}" destId="{54C30E1A-E40E-4EB2-A9F8-26B2E15BBD52}" srcOrd="0" destOrd="0" parTransId="{AB774965-9E67-4273-A985-F729904373C7}" sibTransId="{612E8A8E-5888-4A8C-8FC7-1F5D7F1A2E6C}"/>
    <dgm:cxn modelId="{55398FE9-A212-4D4B-BD7B-425E456DA5C5}" type="presOf" srcId="{54C30E1A-E40E-4EB2-A9F8-26B2E15BBD52}" destId="{B3CAC978-CEA7-461E-A933-C35223A20B09}" srcOrd="0" destOrd="0" presId="urn:microsoft.com/office/officeart/2005/8/layout/hierarchy1"/>
    <dgm:cxn modelId="{9112D3EB-3D63-4AA9-A1FE-281EFE9D25DE}" srcId="{9A7E55EA-6C72-430E-AAA8-6E7E2C4C3C1A}" destId="{722DDE5A-463C-4D74-94BC-A42FCEB41611}" srcOrd="0" destOrd="0" parTransId="{B33697E9-2539-4ABF-96AC-7473CB600F12}" sibTransId="{DE179A0B-4D2D-4CFC-AC8F-D8D54EBF6FA1}"/>
    <dgm:cxn modelId="{AC506EED-EB24-41D3-8A9D-02AD16A99FBA}" type="presOf" srcId="{EFAC94F5-8155-4C0C-BED1-37DACC4A0129}" destId="{55FA0620-1406-44F8-9F9D-52873D5DA52B}" srcOrd="0" destOrd="0" presId="urn:microsoft.com/office/officeart/2005/8/layout/hierarchy1"/>
    <dgm:cxn modelId="{66F7DEA7-7720-4627-9472-4718ACDF5436}" type="presParOf" srcId="{2F072D82-4193-4243-9218-400143935B0F}" destId="{52451A30-1915-4FF9-A0F7-0BD348F880C7}" srcOrd="0" destOrd="0" presId="urn:microsoft.com/office/officeart/2005/8/layout/hierarchy1"/>
    <dgm:cxn modelId="{A5BF50F2-E4CD-4698-8477-43295C70757B}" type="presParOf" srcId="{52451A30-1915-4FF9-A0F7-0BD348F880C7}" destId="{8E903FBF-E3C4-42CB-A8C7-D599C3CEE700}" srcOrd="0" destOrd="0" presId="urn:microsoft.com/office/officeart/2005/8/layout/hierarchy1"/>
    <dgm:cxn modelId="{BA518F9A-CA08-4614-A905-75BB84660779}" type="presParOf" srcId="{8E903FBF-E3C4-42CB-A8C7-D599C3CEE700}" destId="{545AEA8B-2B01-4372-8796-B4ECD33B93F5}" srcOrd="0" destOrd="0" presId="urn:microsoft.com/office/officeart/2005/8/layout/hierarchy1"/>
    <dgm:cxn modelId="{06592984-1B31-4DD8-80DF-28FFE3DF5C69}" type="presParOf" srcId="{8E903FBF-E3C4-42CB-A8C7-D599C3CEE700}" destId="{553D5C02-26CD-4672-9AC9-03A413CE3D36}" srcOrd="1" destOrd="0" presId="urn:microsoft.com/office/officeart/2005/8/layout/hierarchy1"/>
    <dgm:cxn modelId="{8CF19E6E-0021-48DC-A536-7D2E5C3D297B}" type="presParOf" srcId="{52451A30-1915-4FF9-A0F7-0BD348F880C7}" destId="{D375B203-F7C8-4AA9-8EE9-3C1B0BE279E1}" srcOrd="1" destOrd="0" presId="urn:microsoft.com/office/officeart/2005/8/layout/hierarchy1"/>
    <dgm:cxn modelId="{48BFC534-C591-434C-A5C5-E88A09C06FA8}" type="presParOf" srcId="{D375B203-F7C8-4AA9-8EE9-3C1B0BE279E1}" destId="{D7F7BA0D-048B-41FB-97AD-D7AE773F0497}" srcOrd="0" destOrd="0" presId="urn:microsoft.com/office/officeart/2005/8/layout/hierarchy1"/>
    <dgm:cxn modelId="{1E922AB7-65C1-4062-BF64-EAFB3B8B682F}" type="presParOf" srcId="{D375B203-F7C8-4AA9-8EE9-3C1B0BE279E1}" destId="{04DCA091-B2E4-4FF7-9C55-24A121A9E814}" srcOrd="1" destOrd="0" presId="urn:microsoft.com/office/officeart/2005/8/layout/hierarchy1"/>
    <dgm:cxn modelId="{F0695467-F34F-4CF0-867D-692BEB0E2A7A}" type="presParOf" srcId="{04DCA091-B2E4-4FF7-9C55-24A121A9E814}" destId="{95250609-6225-4306-BAF9-E86C3BA47E45}" srcOrd="0" destOrd="0" presId="urn:microsoft.com/office/officeart/2005/8/layout/hierarchy1"/>
    <dgm:cxn modelId="{AF64F2B2-2AAA-4C68-9611-4F6BE494305D}" type="presParOf" srcId="{95250609-6225-4306-BAF9-E86C3BA47E45}" destId="{A634E69E-6F6E-431E-A216-F5F7D803D66E}" srcOrd="0" destOrd="0" presId="urn:microsoft.com/office/officeart/2005/8/layout/hierarchy1"/>
    <dgm:cxn modelId="{A1438B0E-074C-4196-B431-843E815FBCC3}" type="presParOf" srcId="{95250609-6225-4306-BAF9-E86C3BA47E45}" destId="{1DA9F379-91B0-46A5-8AF7-E0CC00F5B331}" srcOrd="1" destOrd="0" presId="urn:microsoft.com/office/officeart/2005/8/layout/hierarchy1"/>
    <dgm:cxn modelId="{9A1987CF-54BC-469D-982E-AC0EBCDFA809}" type="presParOf" srcId="{04DCA091-B2E4-4FF7-9C55-24A121A9E814}" destId="{23BBE66C-F79B-4CD5-9E37-E47539D88A38}" srcOrd="1" destOrd="0" presId="urn:microsoft.com/office/officeart/2005/8/layout/hierarchy1"/>
    <dgm:cxn modelId="{2269F38A-EB90-469B-A59F-1BD1A5E196AD}" type="presParOf" srcId="{23BBE66C-F79B-4CD5-9E37-E47539D88A38}" destId="{5E95B5B1-3ABD-4984-8127-632E79D4FF85}" srcOrd="0" destOrd="0" presId="urn:microsoft.com/office/officeart/2005/8/layout/hierarchy1"/>
    <dgm:cxn modelId="{E891DAC1-25EA-4B2D-83FA-8DE414435EC9}" type="presParOf" srcId="{23BBE66C-F79B-4CD5-9E37-E47539D88A38}" destId="{62F6E077-C91F-432F-93B5-5CDB430F1CE5}" srcOrd="1" destOrd="0" presId="urn:microsoft.com/office/officeart/2005/8/layout/hierarchy1"/>
    <dgm:cxn modelId="{D4F93F59-38FB-46CC-816B-D6B705F40133}" type="presParOf" srcId="{62F6E077-C91F-432F-93B5-5CDB430F1CE5}" destId="{E5251154-1330-4BBA-A5E9-7A9B86B81B23}" srcOrd="0" destOrd="0" presId="urn:microsoft.com/office/officeart/2005/8/layout/hierarchy1"/>
    <dgm:cxn modelId="{767278C5-C5C9-40C5-B917-785F89CE3739}" type="presParOf" srcId="{E5251154-1330-4BBA-A5E9-7A9B86B81B23}" destId="{35D018C3-E5E4-4A8B-9DD3-5374D000C975}" srcOrd="0" destOrd="0" presId="urn:microsoft.com/office/officeart/2005/8/layout/hierarchy1"/>
    <dgm:cxn modelId="{3B09FF74-D17F-4691-B1BC-5590918C8ADF}" type="presParOf" srcId="{E5251154-1330-4BBA-A5E9-7A9B86B81B23}" destId="{B3CAC978-CEA7-461E-A933-C35223A20B09}" srcOrd="1" destOrd="0" presId="urn:microsoft.com/office/officeart/2005/8/layout/hierarchy1"/>
    <dgm:cxn modelId="{AA783275-3C70-4967-A171-700FD115F263}" type="presParOf" srcId="{62F6E077-C91F-432F-93B5-5CDB430F1CE5}" destId="{EF416F46-EBC5-4A87-BF90-A72808462EBA}" srcOrd="1" destOrd="0" presId="urn:microsoft.com/office/officeart/2005/8/layout/hierarchy1"/>
    <dgm:cxn modelId="{9C474F09-A6E6-42BC-B746-2EB25DB80E2D}" type="presParOf" srcId="{23BBE66C-F79B-4CD5-9E37-E47539D88A38}" destId="{2F44B216-38E0-413B-9543-BF2170FFEEDE}" srcOrd="2" destOrd="0" presId="urn:microsoft.com/office/officeart/2005/8/layout/hierarchy1"/>
    <dgm:cxn modelId="{82B1842A-0963-4070-ACAE-FBB674DAB305}" type="presParOf" srcId="{23BBE66C-F79B-4CD5-9E37-E47539D88A38}" destId="{3C14C70C-65F9-4891-A2AA-7A33E8F4E2EF}" srcOrd="3" destOrd="0" presId="urn:microsoft.com/office/officeart/2005/8/layout/hierarchy1"/>
    <dgm:cxn modelId="{1E2D5273-E1F6-4D7C-8470-C76E2DC14516}" type="presParOf" srcId="{3C14C70C-65F9-4891-A2AA-7A33E8F4E2EF}" destId="{ED3017D5-3D2B-4B1F-A609-351CA88D1DC1}" srcOrd="0" destOrd="0" presId="urn:microsoft.com/office/officeart/2005/8/layout/hierarchy1"/>
    <dgm:cxn modelId="{1C0A13F9-F130-4249-A166-7C70ADDCA8D4}" type="presParOf" srcId="{ED3017D5-3D2B-4B1F-A609-351CA88D1DC1}" destId="{EF685CDA-3828-402F-8C01-06112A989302}" srcOrd="0" destOrd="0" presId="urn:microsoft.com/office/officeart/2005/8/layout/hierarchy1"/>
    <dgm:cxn modelId="{019AEB1F-2E87-4A25-B5D8-9B0DEDA8FAAE}" type="presParOf" srcId="{ED3017D5-3D2B-4B1F-A609-351CA88D1DC1}" destId="{454666E9-F52E-46AD-BB6A-A43061D50AE6}" srcOrd="1" destOrd="0" presId="urn:microsoft.com/office/officeart/2005/8/layout/hierarchy1"/>
    <dgm:cxn modelId="{9DE2A255-9B63-465C-BAAD-2C85F92AC635}" type="presParOf" srcId="{3C14C70C-65F9-4891-A2AA-7A33E8F4E2EF}" destId="{9D5AAB0D-3401-477A-BDDC-081F4CB8227F}" srcOrd="1" destOrd="0" presId="urn:microsoft.com/office/officeart/2005/8/layout/hierarchy1"/>
    <dgm:cxn modelId="{2B2A5CB9-979E-4F80-8832-48FDC7DB264C}" type="presParOf" srcId="{D375B203-F7C8-4AA9-8EE9-3C1B0BE279E1}" destId="{080ACDB4-F0F8-41C1-9A7B-A25457027916}" srcOrd="2" destOrd="0" presId="urn:microsoft.com/office/officeart/2005/8/layout/hierarchy1"/>
    <dgm:cxn modelId="{3EA3E042-B9A0-4362-8C40-7FFF2133DB62}" type="presParOf" srcId="{D375B203-F7C8-4AA9-8EE9-3C1B0BE279E1}" destId="{7965D7A6-4063-45CB-84B5-7DCBAF425198}" srcOrd="3" destOrd="0" presId="urn:microsoft.com/office/officeart/2005/8/layout/hierarchy1"/>
    <dgm:cxn modelId="{C33FDEA6-8555-43A3-957B-017B35B0395B}" type="presParOf" srcId="{7965D7A6-4063-45CB-84B5-7DCBAF425198}" destId="{41346691-7AD2-4568-B392-84673D909A70}" srcOrd="0" destOrd="0" presId="urn:microsoft.com/office/officeart/2005/8/layout/hierarchy1"/>
    <dgm:cxn modelId="{9B36304E-CF07-4A80-847B-212F7A6288DF}" type="presParOf" srcId="{41346691-7AD2-4568-B392-84673D909A70}" destId="{E163871F-6315-4349-9083-E48057A36ED9}" srcOrd="0" destOrd="0" presId="urn:microsoft.com/office/officeart/2005/8/layout/hierarchy1"/>
    <dgm:cxn modelId="{6CBBCDBC-E99C-423A-85F0-AF901102429B}" type="presParOf" srcId="{41346691-7AD2-4568-B392-84673D909A70}" destId="{55FA0620-1406-44F8-9F9D-52873D5DA52B}" srcOrd="1" destOrd="0" presId="urn:microsoft.com/office/officeart/2005/8/layout/hierarchy1"/>
    <dgm:cxn modelId="{77311E47-D457-450B-BD6B-53A2B1B8B082}" type="presParOf" srcId="{7965D7A6-4063-45CB-84B5-7DCBAF425198}" destId="{7E70FD59-8530-4FA8-9AB7-B02A2D587FD8}" srcOrd="1" destOrd="0" presId="urn:microsoft.com/office/officeart/2005/8/layout/hierarchy1"/>
    <dgm:cxn modelId="{C32A5030-A987-4424-8A0F-BCE7E91138B1}" type="presParOf" srcId="{7E70FD59-8530-4FA8-9AB7-B02A2D587FD8}" destId="{ACF73C1C-0148-4F49-BB7D-243DE3D9CDC6}" srcOrd="0" destOrd="0" presId="urn:microsoft.com/office/officeart/2005/8/layout/hierarchy1"/>
    <dgm:cxn modelId="{6CE1918A-51EF-4E61-A43F-A6D3E5D2E702}" type="presParOf" srcId="{7E70FD59-8530-4FA8-9AB7-B02A2D587FD8}" destId="{61963E4E-81CE-477C-9DFE-BC88519E119B}" srcOrd="1" destOrd="0" presId="urn:microsoft.com/office/officeart/2005/8/layout/hierarchy1"/>
    <dgm:cxn modelId="{5DAE9986-62E2-4B67-953B-A14B0362A389}" type="presParOf" srcId="{61963E4E-81CE-477C-9DFE-BC88519E119B}" destId="{0782EE79-B02C-4CFD-A863-DAB45106C7C2}" srcOrd="0" destOrd="0" presId="urn:microsoft.com/office/officeart/2005/8/layout/hierarchy1"/>
    <dgm:cxn modelId="{CD41C0E3-F1CE-412B-9493-1308F0449805}" type="presParOf" srcId="{0782EE79-B02C-4CFD-A863-DAB45106C7C2}" destId="{3BABFA5B-D598-4EB3-8F15-EF0FAF17500C}" srcOrd="0" destOrd="0" presId="urn:microsoft.com/office/officeart/2005/8/layout/hierarchy1"/>
    <dgm:cxn modelId="{6ED4DA7D-6ACB-497E-917C-61624141A23A}" type="presParOf" srcId="{0782EE79-B02C-4CFD-A863-DAB45106C7C2}" destId="{454C1540-0DCC-4DA0-864E-AB98464ED83B}" srcOrd="1" destOrd="0" presId="urn:microsoft.com/office/officeart/2005/8/layout/hierarchy1"/>
    <dgm:cxn modelId="{C67412BC-8EFE-43DB-9422-038A2C3D30F8}" type="presParOf" srcId="{61963E4E-81CE-477C-9DFE-BC88519E119B}" destId="{4E58970C-9D62-4C34-A577-8F2C4C7F4AB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C3733-34F6-4023-840C-08C1E0F11888}">
      <dsp:nvSpPr>
        <dsp:cNvPr id="0" name=""/>
        <dsp:cNvSpPr/>
      </dsp:nvSpPr>
      <dsp:spPr>
        <a:xfrm rot="16200000">
          <a:off x="99760" y="-99760"/>
          <a:ext cx="2507041" cy="2706562"/>
        </a:xfrm>
        <a:prstGeom prst="round1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u="sng" kern="1200" dirty="0">
              <a:latin typeface="Arial" panose="020B0604020202020204" pitchFamily="34" charset="0"/>
              <a:cs typeface="Arial" panose="020B0604020202020204" pitchFamily="34" charset="0"/>
            </a:rPr>
            <a:t>Aim/ objective</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Fund raise for organisation X</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Raise fund through sponsored events</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Collect donations through website</a:t>
          </a:r>
        </a:p>
      </dsp:txBody>
      <dsp:txXfrm rot="5400000">
        <a:off x="0" y="0"/>
        <a:ext cx="2706562" cy="1880281"/>
      </dsp:txXfrm>
    </dsp:sp>
    <dsp:sp modelId="{85652F02-E146-4772-B8DC-39B9DBAE5CE1}">
      <dsp:nvSpPr>
        <dsp:cNvPr id="0" name=""/>
        <dsp:cNvSpPr/>
      </dsp:nvSpPr>
      <dsp:spPr>
        <a:xfrm>
          <a:off x="2698198" y="20658"/>
          <a:ext cx="2706562" cy="2507041"/>
        </a:xfrm>
        <a:prstGeom prst="round1Rect">
          <a:avLst/>
        </a:prstGeom>
        <a:solidFill>
          <a:schemeClr val="accent5">
            <a:hueOff val="1714279"/>
            <a:satOff val="3916"/>
            <a:lumOff val="-108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u="sng" kern="1200" dirty="0">
              <a:latin typeface="Arial" panose="020B0604020202020204" pitchFamily="34" charset="0"/>
              <a:cs typeface="Arial" panose="020B0604020202020204" pitchFamily="34" charset="0"/>
            </a:rPr>
            <a:t>Customer/ Audience</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Members/ users/ staff of organisation X</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Local communities</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Local businesses</a:t>
          </a:r>
        </a:p>
      </dsp:txBody>
      <dsp:txXfrm>
        <a:off x="2698198" y="20658"/>
        <a:ext cx="2706562" cy="1880281"/>
      </dsp:txXfrm>
    </dsp:sp>
    <dsp:sp modelId="{F90CF130-5303-4C10-B4AC-E941E91267E9}">
      <dsp:nvSpPr>
        <dsp:cNvPr id="0" name=""/>
        <dsp:cNvSpPr/>
      </dsp:nvSpPr>
      <dsp:spPr>
        <a:xfrm rot="10800000">
          <a:off x="0" y="2507041"/>
          <a:ext cx="2706562" cy="2507041"/>
        </a:xfrm>
        <a:prstGeom prst="round1Rect">
          <a:avLst/>
        </a:prstGeom>
        <a:solidFill>
          <a:schemeClr val="accent5">
            <a:hueOff val="3428557"/>
            <a:satOff val="7832"/>
            <a:lumOff val="-216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u="sng" kern="1200" dirty="0">
              <a:latin typeface="Arial" panose="020B0604020202020204" pitchFamily="34" charset="0"/>
              <a:cs typeface="Arial" panose="020B0604020202020204" pitchFamily="34" charset="0"/>
            </a:rPr>
            <a:t>Desired results</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Raise £target amount</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Have a regular X number of sponsorships/ direct debits coming in</a:t>
          </a:r>
        </a:p>
      </dsp:txBody>
      <dsp:txXfrm rot="10800000">
        <a:off x="0" y="3133802"/>
        <a:ext cx="2706562" cy="1880281"/>
      </dsp:txXfrm>
    </dsp:sp>
    <dsp:sp modelId="{9762FD4C-B4B9-4270-9884-0C7A1A1678C8}">
      <dsp:nvSpPr>
        <dsp:cNvPr id="0" name=""/>
        <dsp:cNvSpPr/>
      </dsp:nvSpPr>
      <dsp:spPr>
        <a:xfrm rot="5400000">
          <a:off x="2806322" y="2407281"/>
          <a:ext cx="2507041" cy="2706562"/>
        </a:xfrm>
        <a:prstGeom prst="round1Rect">
          <a:avLst/>
        </a:prstGeom>
        <a:solidFill>
          <a:schemeClr val="accent5">
            <a:hueOff val="5142836"/>
            <a:satOff val="11748"/>
            <a:lumOff val="-32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u="sng" kern="1200" dirty="0">
              <a:latin typeface="Arial" panose="020B0604020202020204" pitchFamily="34" charset="0"/>
              <a:cs typeface="Arial" panose="020B0604020202020204" pitchFamily="34" charset="0"/>
            </a:rPr>
            <a:t>Measure of success</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Receiving the £desired amount</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Getting a cross section of users involved (X different categories)</a:t>
          </a:r>
        </a:p>
      </dsp:txBody>
      <dsp:txXfrm rot="-5400000">
        <a:off x="2706562" y="3133802"/>
        <a:ext cx="2706562" cy="1880281"/>
      </dsp:txXfrm>
    </dsp:sp>
    <dsp:sp modelId="{FE637788-AD82-46EE-AE69-E528F9C3684F}">
      <dsp:nvSpPr>
        <dsp:cNvPr id="0" name=""/>
        <dsp:cNvSpPr/>
      </dsp:nvSpPr>
      <dsp:spPr>
        <a:xfrm>
          <a:off x="2088036" y="2002863"/>
          <a:ext cx="1237050" cy="1008357"/>
        </a:xfrm>
        <a:prstGeom prst="roundRect">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Quad chart</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For (organisation X to fundraise)</a:t>
          </a:r>
        </a:p>
      </dsp:txBody>
      <dsp:txXfrm>
        <a:off x="2137260" y="2052087"/>
        <a:ext cx="1138602" cy="9099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FFC0-2299-4916-BBEB-A1B096971666}">
      <dsp:nvSpPr>
        <dsp:cNvPr id="0" name=""/>
        <dsp:cNvSpPr/>
      </dsp:nvSpPr>
      <dsp:spPr>
        <a:xfrm rot="16200000">
          <a:off x="142348" y="-109765"/>
          <a:ext cx="2507042" cy="2726574"/>
        </a:xfrm>
        <a:prstGeom prst="round1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u="sng" kern="1200" dirty="0">
              <a:latin typeface="Arial" panose="020B0604020202020204" pitchFamily="34" charset="0"/>
              <a:cs typeface="Arial" panose="020B0604020202020204" pitchFamily="34" charset="0"/>
            </a:rPr>
            <a:t>Aims / Objectives</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Highlight the experience of Graduates in labour market in place X</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Conduct research via surveys and face to face interviews</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Raise awareness of employment opportunities available to Graduates in place X</a:t>
          </a:r>
        </a:p>
      </dsp:txBody>
      <dsp:txXfrm rot="5400000">
        <a:off x="32582" y="0"/>
        <a:ext cx="2726574" cy="1880281"/>
      </dsp:txXfrm>
    </dsp:sp>
    <dsp:sp modelId="{9BBAAD22-1ACC-4D34-A700-B5DC6E534F2A}">
      <dsp:nvSpPr>
        <dsp:cNvPr id="0" name=""/>
        <dsp:cNvSpPr/>
      </dsp:nvSpPr>
      <dsp:spPr>
        <a:xfrm>
          <a:off x="2726574" y="0"/>
          <a:ext cx="2726574" cy="2507042"/>
        </a:xfrm>
        <a:prstGeom prst="round1Rect">
          <a:avLst/>
        </a:prstGeom>
        <a:solidFill>
          <a:schemeClr val="accent1">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u="sng" kern="1200" dirty="0">
              <a:latin typeface="Arial" panose="020B0604020202020204" pitchFamily="34" charset="0"/>
              <a:cs typeface="Arial" panose="020B0604020202020204" pitchFamily="34" charset="0"/>
            </a:rPr>
            <a:t>Stakeholders</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Graduates in place X</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Employers in place X</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Universities in Place X</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Government</a:t>
          </a:r>
        </a:p>
      </dsp:txBody>
      <dsp:txXfrm>
        <a:off x="2726574" y="0"/>
        <a:ext cx="2726574" cy="1880281"/>
      </dsp:txXfrm>
    </dsp:sp>
    <dsp:sp modelId="{5FE9C290-F23C-48B9-9EC9-CA8D2518BF02}">
      <dsp:nvSpPr>
        <dsp:cNvPr id="0" name=""/>
        <dsp:cNvSpPr/>
      </dsp:nvSpPr>
      <dsp:spPr>
        <a:xfrm rot="10800000">
          <a:off x="16632" y="2498719"/>
          <a:ext cx="2726574" cy="2507042"/>
        </a:xfrm>
        <a:prstGeom prst="round1Rect">
          <a:avLst/>
        </a:prstGeom>
        <a:solidFill>
          <a:schemeClr val="accent1">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u="sng" kern="1200" dirty="0">
              <a:latin typeface="Arial" panose="020B0604020202020204" pitchFamily="34" charset="0"/>
              <a:cs typeface="Arial" panose="020B0604020202020204" pitchFamily="34" charset="0"/>
            </a:rPr>
            <a:t>Desired results </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Collate XX number of responses from graduates in place X</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Identify barriers listed from the surveys findings</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Formulate a report for local council/ Government/ employers</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Link employers and graduates</a:t>
          </a:r>
        </a:p>
        <a:p>
          <a:pPr marL="0" lvl="0" indent="0" algn="ctr" defTabSz="488950">
            <a:lnSpc>
              <a:spcPct val="90000"/>
            </a:lnSpc>
            <a:spcBef>
              <a:spcPct val="0"/>
            </a:spcBef>
            <a:spcAft>
              <a:spcPct val="35000"/>
            </a:spcAft>
            <a:buNone/>
          </a:pPr>
          <a:endParaRPr lang="en-US" sz="1100" b="1" kern="1200" dirty="0"/>
        </a:p>
      </dsp:txBody>
      <dsp:txXfrm rot="10800000">
        <a:off x="16632" y="3125479"/>
        <a:ext cx="2726574" cy="1880281"/>
      </dsp:txXfrm>
    </dsp:sp>
    <dsp:sp modelId="{872A200D-F096-420D-96ED-9F83C4D46ADC}">
      <dsp:nvSpPr>
        <dsp:cNvPr id="0" name=""/>
        <dsp:cNvSpPr/>
      </dsp:nvSpPr>
      <dsp:spPr>
        <a:xfrm rot="5400000">
          <a:off x="2836339" y="2397276"/>
          <a:ext cx="2507042" cy="2726574"/>
        </a:xfrm>
        <a:prstGeom prst="round1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u="sng" kern="1200" dirty="0">
              <a:latin typeface="Arial" panose="020B0604020202020204" pitchFamily="34" charset="0"/>
              <a:cs typeface="Arial" panose="020B0604020202020204" pitchFamily="34" charset="0"/>
            </a:rPr>
            <a:t>Measure of Success</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Contribute to place X labour market engagement programme for graduates</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Influence Government and employers</a:t>
          </a:r>
        </a:p>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Raise awareness of employment opportunities for XX number of students</a:t>
          </a:r>
        </a:p>
      </dsp:txBody>
      <dsp:txXfrm rot="-5400000">
        <a:off x="2726574" y="3133803"/>
        <a:ext cx="2726574" cy="1880281"/>
      </dsp:txXfrm>
    </dsp:sp>
    <dsp:sp modelId="{D69A3B4E-8311-4B52-93D9-CC9E7A98E8E8}">
      <dsp:nvSpPr>
        <dsp:cNvPr id="0" name=""/>
        <dsp:cNvSpPr/>
      </dsp:nvSpPr>
      <dsp:spPr>
        <a:xfrm>
          <a:off x="1908601" y="1880281"/>
          <a:ext cx="1635944" cy="1253521"/>
        </a:xfrm>
        <a:prstGeom prst="roundRect">
          <a:avLst/>
        </a:prstGeom>
        <a:solidFill>
          <a:schemeClr val="accent1">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Quad Chart for Government research into employment in graduates </a:t>
          </a:r>
        </a:p>
      </dsp:txBody>
      <dsp:txXfrm>
        <a:off x="1969793" y="1941473"/>
        <a:ext cx="1513560" cy="11311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60B52-84DE-40D8-BBC8-6E6878820580}">
      <dsp:nvSpPr>
        <dsp:cNvPr id="0" name=""/>
        <dsp:cNvSpPr/>
      </dsp:nvSpPr>
      <dsp:spPr>
        <a:xfrm>
          <a:off x="679050" y="578771"/>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2138CF-6C3C-478D-91C5-FC9A4EBF9E8F}">
      <dsp:nvSpPr>
        <dsp:cNvPr id="0" name=""/>
        <dsp:cNvSpPr/>
      </dsp:nvSpPr>
      <dsp:spPr>
        <a:xfrm>
          <a:off x="1081237" y="98095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2623B4-A46A-410B-9013-B3787DA9CD05}">
      <dsp:nvSpPr>
        <dsp:cNvPr id="0" name=""/>
        <dsp:cNvSpPr/>
      </dsp:nvSpPr>
      <dsp:spPr>
        <a:xfrm>
          <a:off x="75768" y="305377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dirty="0">
              <a:latin typeface="Arial" panose="020B0604020202020204" pitchFamily="34" charset="0"/>
              <a:cs typeface="Arial" panose="020B0604020202020204" pitchFamily="34" charset="0"/>
            </a:rPr>
            <a:t>3.</a:t>
          </a:r>
          <a:r>
            <a:rPr lang="en-GB" sz="1300" kern="1200" dirty="0">
              <a:latin typeface="Arial" panose="020B0604020202020204" pitchFamily="34" charset="0"/>
              <a:cs typeface="Arial" panose="020B0604020202020204" pitchFamily="34" charset="0"/>
            </a:rPr>
            <a:t> </a:t>
          </a:r>
          <a:r>
            <a:rPr lang="en-GB" sz="1300" b="1" kern="1200" dirty="0">
              <a:latin typeface="Arial" panose="020B0604020202020204" pitchFamily="34" charset="0"/>
              <a:cs typeface="Arial" panose="020B0604020202020204" pitchFamily="34" charset="0"/>
            </a:rPr>
            <a:t>Identify are they drivers/ supporters/ observers/ internal/ external.</a:t>
          </a:r>
          <a:endParaRPr lang="en-US" sz="1300" kern="1200" dirty="0">
            <a:latin typeface="Arial" panose="020B0604020202020204" pitchFamily="34" charset="0"/>
            <a:cs typeface="Arial" panose="020B0604020202020204" pitchFamily="34" charset="0"/>
          </a:endParaRPr>
        </a:p>
      </dsp:txBody>
      <dsp:txXfrm>
        <a:off x="75768" y="3053772"/>
        <a:ext cx="3093750" cy="720000"/>
      </dsp:txXfrm>
    </dsp:sp>
    <dsp:sp modelId="{EA58D3A4-CBFD-4145-A03E-25485B63E809}">
      <dsp:nvSpPr>
        <dsp:cNvPr id="0" name=""/>
        <dsp:cNvSpPr/>
      </dsp:nvSpPr>
      <dsp:spPr>
        <a:xfrm>
          <a:off x="4314206" y="578771"/>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8B07B-8947-4DA0-A52E-FE776F23D02B}">
      <dsp:nvSpPr>
        <dsp:cNvPr id="0" name=""/>
        <dsp:cNvSpPr/>
      </dsp:nvSpPr>
      <dsp:spPr>
        <a:xfrm>
          <a:off x="4716393" y="98095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5082F2-2F94-4F07-858D-AD9AE6738D7F}">
      <dsp:nvSpPr>
        <dsp:cNvPr id="0" name=""/>
        <dsp:cNvSpPr/>
      </dsp:nvSpPr>
      <dsp:spPr>
        <a:xfrm>
          <a:off x="3710925" y="305377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latin typeface="Arial" panose="020B0604020202020204" pitchFamily="34" charset="0"/>
              <a:cs typeface="Arial" panose="020B0604020202020204" pitchFamily="34" charset="0"/>
            </a:rPr>
            <a:t>4. </a:t>
          </a:r>
          <a:r>
            <a:rPr lang="en-GB" sz="1300" b="1" kern="1200" dirty="0">
              <a:latin typeface="Arial" panose="020B0604020202020204" pitchFamily="34" charset="0"/>
              <a:cs typeface="Arial" panose="020B0604020202020204" pitchFamily="34" charset="0"/>
            </a:rPr>
            <a:t>Stakeholders perspective – how are they involved in the project, what are they expecting?</a:t>
          </a:r>
          <a:endParaRPr lang="en-US" sz="1300" kern="1200" dirty="0">
            <a:latin typeface="Arial" panose="020B0604020202020204" pitchFamily="34" charset="0"/>
            <a:cs typeface="Arial" panose="020B0604020202020204" pitchFamily="34" charset="0"/>
          </a:endParaRPr>
        </a:p>
      </dsp:txBody>
      <dsp:txXfrm>
        <a:off x="3710925" y="3053772"/>
        <a:ext cx="3093750" cy="720000"/>
      </dsp:txXfrm>
    </dsp:sp>
    <dsp:sp modelId="{2E8EDD71-A5BD-42A0-A6D4-7FC1B22AF4FF}">
      <dsp:nvSpPr>
        <dsp:cNvPr id="0" name=""/>
        <dsp:cNvSpPr/>
      </dsp:nvSpPr>
      <dsp:spPr>
        <a:xfrm>
          <a:off x="7949362" y="578771"/>
          <a:ext cx="1887187" cy="188718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4F4C58-76C4-4EA2-A145-B8AF46367E2F}">
      <dsp:nvSpPr>
        <dsp:cNvPr id="0" name=""/>
        <dsp:cNvSpPr/>
      </dsp:nvSpPr>
      <dsp:spPr>
        <a:xfrm>
          <a:off x="8351550" y="980959"/>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E522AD-FF38-4C01-AF17-7C88EBC96F8D}">
      <dsp:nvSpPr>
        <dsp:cNvPr id="0" name=""/>
        <dsp:cNvSpPr/>
      </dsp:nvSpPr>
      <dsp:spPr>
        <a:xfrm>
          <a:off x="7346081" y="305377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b="1" kern="1200" dirty="0">
              <a:latin typeface="Arial" panose="020B0604020202020204" pitchFamily="34" charset="0"/>
              <a:cs typeface="Arial" panose="020B0604020202020204" pitchFamily="34" charset="0"/>
            </a:rPr>
            <a:t>5. what action do we need to take in order to keep them involved/ informed</a:t>
          </a:r>
          <a:endParaRPr lang="en-US" sz="1300" kern="1200" dirty="0">
            <a:latin typeface="Arial" panose="020B0604020202020204" pitchFamily="34" charset="0"/>
            <a:cs typeface="Arial" panose="020B0604020202020204" pitchFamily="34" charset="0"/>
          </a:endParaRPr>
        </a:p>
      </dsp:txBody>
      <dsp:txXfrm>
        <a:off x="7346081" y="3053772"/>
        <a:ext cx="3093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A2971-18F4-4723-92B3-9EB7B4880255}">
      <dsp:nvSpPr>
        <dsp:cNvPr id="0" name=""/>
        <dsp:cNvSpPr/>
      </dsp:nvSpPr>
      <dsp:spPr>
        <a:xfrm>
          <a:off x="0" y="2703"/>
          <a:ext cx="6900512"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C6C358-691B-434F-97C9-7577A78CFB10}">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a:latin typeface="Arial" panose="020B0604020202020204" pitchFamily="34" charset="0"/>
              <a:cs typeface="Arial" panose="020B0604020202020204" pitchFamily="34" charset="0"/>
            </a:rPr>
            <a:t>Top-down approach</a:t>
          </a:r>
          <a:endParaRPr lang="en-US" sz="3000" kern="1200">
            <a:latin typeface="Arial" panose="020B0604020202020204" pitchFamily="34" charset="0"/>
            <a:cs typeface="Arial" panose="020B0604020202020204" pitchFamily="34" charset="0"/>
          </a:endParaRPr>
        </a:p>
      </dsp:txBody>
      <dsp:txXfrm>
        <a:off x="0" y="2703"/>
        <a:ext cx="6900512" cy="1843578"/>
      </dsp:txXfrm>
    </dsp:sp>
    <dsp:sp modelId="{77866E41-B8D5-46EA-8E2D-E7DA7C3A440C}">
      <dsp:nvSpPr>
        <dsp:cNvPr id="0" name=""/>
        <dsp:cNvSpPr/>
      </dsp:nvSpPr>
      <dsp:spPr>
        <a:xfrm>
          <a:off x="0" y="1846281"/>
          <a:ext cx="6900512" cy="0"/>
        </a:xfrm>
        <a:prstGeom prst="line">
          <a:avLst/>
        </a:prstGeom>
        <a:solidFill>
          <a:schemeClr val="accent2">
            <a:hueOff val="-7200000"/>
            <a:satOff val="-30002"/>
            <a:lumOff val="25001"/>
            <a:alphaOff val="0"/>
          </a:schemeClr>
        </a:solidFill>
        <a:ln w="25400" cap="flat" cmpd="sng" algn="ctr">
          <a:solidFill>
            <a:schemeClr val="accent2">
              <a:hueOff val="-7200000"/>
              <a:satOff val="-30002"/>
              <a:lumOff val="250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58C68C-A1B9-4C07-8DE6-D348663179A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latin typeface="Arial" panose="020B0604020202020204" pitchFamily="34" charset="0"/>
              <a:cs typeface="Arial" panose="020B0604020202020204" pitchFamily="34" charset="0"/>
            </a:rPr>
            <a:t>Better suited to projects with which you or others are familiar</a:t>
          </a:r>
          <a:endParaRPr lang="en-US" sz="3000" kern="1200">
            <a:latin typeface="Arial" panose="020B0604020202020204" pitchFamily="34" charset="0"/>
            <a:cs typeface="Arial" panose="020B0604020202020204" pitchFamily="34" charset="0"/>
          </a:endParaRPr>
        </a:p>
      </dsp:txBody>
      <dsp:txXfrm>
        <a:off x="0" y="1846281"/>
        <a:ext cx="6900512" cy="1843578"/>
      </dsp:txXfrm>
    </dsp:sp>
    <dsp:sp modelId="{670735EA-932C-41BA-8A84-AFE312251632}">
      <dsp:nvSpPr>
        <dsp:cNvPr id="0" name=""/>
        <dsp:cNvSpPr/>
      </dsp:nvSpPr>
      <dsp:spPr>
        <a:xfrm>
          <a:off x="0" y="3689859"/>
          <a:ext cx="6900512" cy="0"/>
        </a:xfrm>
        <a:prstGeom prst="line">
          <a:avLst/>
        </a:prstGeom>
        <a:solidFill>
          <a:schemeClr val="accent2">
            <a:hueOff val="-14400000"/>
            <a:satOff val="-60003"/>
            <a:lumOff val="50001"/>
            <a:alphaOff val="0"/>
          </a:schemeClr>
        </a:solidFill>
        <a:ln w="25400" cap="flat" cmpd="sng" algn="ctr">
          <a:solidFill>
            <a:schemeClr val="accent2">
              <a:hueOff val="-14400000"/>
              <a:satOff val="-60003"/>
              <a:lumOff val="500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8F4714-38C9-4235-9818-9221DC358B69}">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latin typeface="Arial" panose="020B0604020202020204" pitchFamily="34" charset="0"/>
              <a:cs typeface="Arial" panose="020B0604020202020204" pitchFamily="34" charset="0"/>
            </a:rPr>
            <a:t>Start at the top level (the finished project) and systematically develop increasing levels of detail for all activities</a:t>
          </a:r>
          <a:endParaRPr lang="en-US" sz="3000" kern="1200" dirty="0">
            <a:latin typeface="Arial" panose="020B0604020202020204" pitchFamily="34" charset="0"/>
            <a:cs typeface="Arial" panose="020B0604020202020204" pitchFamily="34" charset="0"/>
          </a:endParaRPr>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5F2E0-B9A4-4C42-A0E6-6E4E4C2AA10C}">
      <dsp:nvSpPr>
        <dsp:cNvPr id="0" name=""/>
        <dsp:cNvSpPr/>
      </dsp:nvSpPr>
      <dsp:spPr>
        <a:xfrm rot="16200000">
          <a:off x="1449511" y="-1449511"/>
          <a:ext cx="2831658" cy="5730681"/>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r>
            <a:rPr lang="en-US" sz="1200" b="1" kern="1200" dirty="0"/>
            <a:t>Purpose</a:t>
          </a:r>
        </a:p>
        <a:p>
          <a:pPr marL="0" lvl="0" indent="0" algn="ctr" defTabSz="533400">
            <a:lnSpc>
              <a:spcPct val="90000"/>
            </a:lnSpc>
            <a:spcBef>
              <a:spcPct val="0"/>
            </a:spcBef>
            <a:spcAft>
              <a:spcPct val="35000"/>
            </a:spcAft>
            <a:buNone/>
          </a:pPr>
          <a:r>
            <a:rPr lang="en-US" sz="1200" b="1" kern="1200" dirty="0"/>
            <a:t>Aims / Objectives</a:t>
          </a:r>
        </a:p>
        <a:p>
          <a:pPr marL="0" lvl="0" indent="0" algn="ctr" defTabSz="533400">
            <a:lnSpc>
              <a:spcPct val="90000"/>
            </a:lnSpc>
            <a:spcBef>
              <a:spcPct val="0"/>
            </a:spcBef>
            <a:spcAft>
              <a:spcPct val="35000"/>
            </a:spcAft>
            <a:buNone/>
          </a:pPr>
          <a:r>
            <a:rPr lang="en-GB" sz="1200" kern="1200" dirty="0">
              <a:solidFill>
                <a:srgbClr val="FF0000"/>
              </a:solidFill>
            </a:rPr>
            <a:t>(why this project being done</a:t>
          </a:r>
          <a:endParaRPr lang="en-US" sz="1200" kern="1200" dirty="0">
            <a:solidFill>
              <a:srgbClr val="FF0000"/>
            </a:solidFill>
          </a:endParaRPr>
        </a:p>
        <a:p>
          <a:pPr marL="0" lvl="0" indent="0" algn="ctr" defTabSz="533400">
            <a:lnSpc>
              <a:spcPct val="90000"/>
            </a:lnSpc>
            <a:spcBef>
              <a:spcPct val="0"/>
            </a:spcBef>
            <a:spcAft>
              <a:spcPct val="35000"/>
            </a:spcAft>
            <a:buNone/>
          </a:pPr>
          <a:r>
            <a:rPr lang="en-US" sz="1200" kern="1200" dirty="0">
              <a:solidFill>
                <a:srgbClr val="FF0000"/>
              </a:solidFill>
            </a:rPr>
            <a:t>What is the result)</a:t>
          </a:r>
        </a:p>
        <a:p>
          <a:pPr marL="0" lvl="0" indent="0" algn="l" defTabSz="533400">
            <a:lnSpc>
              <a:spcPct val="90000"/>
            </a:lnSpc>
            <a:spcBef>
              <a:spcPct val="0"/>
            </a:spcBef>
            <a:spcAft>
              <a:spcPct val="35000"/>
            </a:spcAft>
            <a:buNone/>
          </a:pPr>
          <a:endParaRPr lang="en-US" sz="1200" kern="1200" dirty="0"/>
        </a:p>
        <a:p>
          <a:pPr marL="0" lvl="0" indent="0" algn="l" defTabSz="533400">
            <a:lnSpc>
              <a:spcPct val="90000"/>
            </a:lnSpc>
            <a:spcBef>
              <a:spcPct val="0"/>
            </a:spcBef>
            <a:spcAft>
              <a:spcPct val="35000"/>
            </a:spcAft>
            <a:buNone/>
          </a:pPr>
          <a:r>
            <a:rPr lang="en-GB" sz="1200" kern="1200" dirty="0"/>
            <a:t>Aim: To continue teaching and learning opportunities for Skills students</a:t>
          </a:r>
          <a:endParaRPr lang="en-US" sz="1200" kern="1200" dirty="0"/>
        </a:p>
        <a:p>
          <a:pPr marL="0" lvl="0" indent="0" algn="l" defTabSz="533400">
            <a:lnSpc>
              <a:spcPct val="90000"/>
            </a:lnSpc>
            <a:spcBef>
              <a:spcPct val="0"/>
            </a:spcBef>
            <a:spcAft>
              <a:spcPct val="35000"/>
            </a:spcAft>
            <a:buNone/>
          </a:pPr>
          <a:r>
            <a:rPr lang="en-US" sz="1200" kern="1200" dirty="0"/>
            <a:t>Objectives: </a:t>
          </a:r>
        </a:p>
        <a:p>
          <a:pPr marL="0" lvl="0" indent="0" algn="l" defTabSz="533400">
            <a:lnSpc>
              <a:spcPct val="90000"/>
            </a:lnSpc>
            <a:spcBef>
              <a:spcPct val="0"/>
            </a:spcBef>
            <a:spcAft>
              <a:spcPct val="35000"/>
            </a:spcAft>
            <a:buNone/>
          </a:pPr>
          <a:r>
            <a:rPr lang="en-US" sz="1200" kern="1200" dirty="0"/>
            <a:t>Setting online teaching for skills students </a:t>
          </a:r>
        </a:p>
        <a:p>
          <a:pPr marL="0" lvl="0" indent="0" algn="l" defTabSz="533400">
            <a:lnSpc>
              <a:spcPct val="90000"/>
            </a:lnSpc>
            <a:spcBef>
              <a:spcPct val="0"/>
            </a:spcBef>
            <a:spcAft>
              <a:spcPct val="35000"/>
            </a:spcAft>
            <a:buNone/>
          </a:pPr>
          <a:r>
            <a:rPr lang="en-GB" sz="1200" kern="1200" dirty="0"/>
            <a:t>Keep staff and students safe by setting up timetables </a:t>
          </a:r>
          <a:endParaRPr lang="en-US" sz="1200" kern="1200" dirty="0"/>
        </a:p>
        <a:p>
          <a:pPr marL="0" lvl="0" indent="0" algn="l" defTabSz="533400">
            <a:lnSpc>
              <a:spcPct val="90000"/>
            </a:lnSpc>
            <a:spcBef>
              <a:spcPct val="0"/>
            </a:spcBef>
            <a:spcAft>
              <a:spcPct val="35000"/>
            </a:spcAft>
            <a:buNone/>
          </a:pPr>
          <a:endParaRPr lang="en-US" sz="1200" kern="1200" dirty="0"/>
        </a:p>
      </dsp:txBody>
      <dsp:txXfrm rot="5400000">
        <a:off x="-1" y="1"/>
        <a:ext cx="5730681" cy="2123743"/>
      </dsp:txXfrm>
    </dsp:sp>
    <dsp:sp modelId="{AAC12F6C-5675-4ABF-AE85-0BF74411A66F}">
      <dsp:nvSpPr>
        <dsp:cNvPr id="0" name=""/>
        <dsp:cNvSpPr/>
      </dsp:nvSpPr>
      <dsp:spPr>
        <a:xfrm>
          <a:off x="5730681" y="0"/>
          <a:ext cx="5730681" cy="2831658"/>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b="1" kern="1200" dirty="0"/>
            <a:t>Stakeholders/ Audience </a:t>
          </a:r>
          <a:r>
            <a:rPr lang="en-GB" sz="1200" kern="1200" dirty="0"/>
            <a:t>(Internal/ External/ Primary/ secondary/ Drivers/ Supporters/ Observers)))</a:t>
          </a:r>
        </a:p>
        <a:p>
          <a:pPr marL="0" lvl="0" indent="0" algn="ctr" defTabSz="533400">
            <a:lnSpc>
              <a:spcPct val="90000"/>
            </a:lnSpc>
            <a:spcBef>
              <a:spcPct val="0"/>
            </a:spcBef>
            <a:spcAft>
              <a:spcPct val="35000"/>
            </a:spcAft>
            <a:buNone/>
          </a:pPr>
          <a:r>
            <a:rPr lang="en-GB" sz="1200" kern="1200" dirty="0"/>
            <a:t> (</a:t>
          </a:r>
          <a:r>
            <a:rPr lang="en-GB" sz="1200" kern="1200" dirty="0">
              <a:solidFill>
                <a:srgbClr val="FF0000"/>
              </a:solidFill>
            </a:rPr>
            <a:t>Who is it for/ who will benefit/ effected/ involved)</a:t>
          </a:r>
        </a:p>
        <a:p>
          <a:pPr marL="0" lvl="0" indent="0" algn="ctr" defTabSz="533400">
            <a:lnSpc>
              <a:spcPct val="90000"/>
            </a:lnSpc>
            <a:spcBef>
              <a:spcPct val="0"/>
            </a:spcBef>
            <a:spcAft>
              <a:spcPct val="35000"/>
            </a:spcAft>
            <a:buNone/>
          </a:pPr>
          <a:endParaRPr lang="en-GB" sz="1200" kern="1200" dirty="0"/>
        </a:p>
        <a:p>
          <a:pPr marL="0" lvl="0" indent="0" algn="r" defTabSz="533400">
            <a:lnSpc>
              <a:spcPct val="90000"/>
            </a:lnSpc>
            <a:spcBef>
              <a:spcPct val="0"/>
            </a:spcBef>
            <a:spcAft>
              <a:spcPct val="35000"/>
            </a:spcAft>
            <a:buNone/>
          </a:pPr>
          <a:r>
            <a:rPr lang="en-GB" sz="1200" kern="1200" dirty="0"/>
            <a:t> Staff (lectures, admin, canteen, support, HR)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Students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Management/ Trustees (</a:t>
          </a:r>
          <a:r>
            <a:rPr lang="en-GB" sz="1200" i="1" kern="1200" dirty="0"/>
            <a:t>Drivers</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Suppliers (</a:t>
          </a:r>
          <a:r>
            <a:rPr lang="en-GB" sz="1200" i="1" kern="1200" dirty="0"/>
            <a:t>external</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Students finance (external) (</a:t>
          </a:r>
          <a:r>
            <a:rPr lang="en-GB" sz="1200" i="1" kern="1200" dirty="0"/>
            <a:t>Supporters</a:t>
          </a:r>
          <a:r>
            <a:rPr lang="en-GB" sz="1200" kern="1200" dirty="0"/>
            <a:t>)/ </a:t>
          </a:r>
          <a:r>
            <a:rPr lang="en-GB" sz="1200" i="1" kern="1200" dirty="0"/>
            <a:t>Observer</a:t>
          </a:r>
        </a:p>
        <a:p>
          <a:pPr marL="0" lvl="0" indent="0" algn="r" defTabSz="533400">
            <a:lnSpc>
              <a:spcPct val="90000"/>
            </a:lnSpc>
            <a:spcBef>
              <a:spcPct val="0"/>
            </a:spcBef>
            <a:spcAft>
              <a:spcPct val="35000"/>
            </a:spcAft>
            <a:buNone/>
          </a:pPr>
          <a:r>
            <a:rPr lang="en-GB" sz="1200" kern="1200" dirty="0"/>
            <a:t> Government (</a:t>
          </a:r>
          <a:r>
            <a:rPr lang="en-GB" sz="1200" i="1" kern="1200" dirty="0"/>
            <a:t>external</a:t>
          </a:r>
          <a:r>
            <a:rPr lang="en-GB" sz="1200" kern="1200" dirty="0"/>
            <a:t>)</a:t>
          </a:r>
        </a:p>
        <a:p>
          <a:pPr marL="0" lvl="0" indent="0" algn="r" defTabSz="533400">
            <a:lnSpc>
              <a:spcPct val="90000"/>
            </a:lnSpc>
            <a:spcBef>
              <a:spcPct val="0"/>
            </a:spcBef>
            <a:spcAft>
              <a:spcPct val="35000"/>
            </a:spcAft>
            <a:buNone/>
          </a:pPr>
          <a:r>
            <a:rPr lang="en-GB" sz="1200" kern="1200" dirty="0"/>
            <a:t> Students families (external) Observers</a:t>
          </a:r>
        </a:p>
        <a:p>
          <a:pPr marL="0" lvl="0" indent="0" algn="r" defTabSz="533400">
            <a:lnSpc>
              <a:spcPct val="90000"/>
            </a:lnSpc>
            <a:spcBef>
              <a:spcPct val="0"/>
            </a:spcBef>
            <a:spcAft>
              <a:spcPct val="35000"/>
            </a:spcAft>
            <a:buNone/>
          </a:pPr>
          <a:r>
            <a:rPr lang="en-GB" sz="1200" kern="1200" dirty="0"/>
            <a:t> UCAS </a:t>
          </a:r>
          <a:endParaRPr lang="en-US" sz="1200" kern="1200" dirty="0"/>
        </a:p>
      </dsp:txBody>
      <dsp:txXfrm>
        <a:off x="5730681" y="0"/>
        <a:ext cx="5730681" cy="2123743"/>
      </dsp:txXfrm>
    </dsp:sp>
    <dsp:sp modelId="{2BADC536-B3C3-4D96-A177-25DD35DBB293}">
      <dsp:nvSpPr>
        <dsp:cNvPr id="0" name=""/>
        <dsp:cNvSpPr/>
      </dsp:nvSpPr>
      <dsp:spPr>
        <a:xfrm rot="10800000">
          <a:off x="0" y="2831658"/>
          <a:ext cx="5730681" cy="2831658"/>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t>Desired/ CSF </a:t>
          </a:r>
          <a:r>
            <a:rPr lang="en-GB" sz="1200" b="1" kern="1200" dirty="0"/>
            <a:t>Desired/ CSF</a:t>
          </a:r>
        </a:p>
        <a:p>
          <a:pPr marL="0" lvl="0" indent="0" algn="ctr" defTabSz="533400">
            <a:lnSpc>
              <a:spcPct val="90000"/>
            </a:lnSpc>
            <a:spcBef>
              <a:spcPct val="0"/>
            </a:spcBef>
            <a:spcAft>
              <a:spcPct val="35000"/>
            </a:spcAft>
            <a:buNone/>
          </a:pPr>
          <a:r>
            <a:rPr lang="en-GB" sz="1200" b="0" kern="1200" dirty="0">
              <a:solidFill>
                <a:srgbClr val="FF0000"/>
              </a:solidFill>
            </a:rPr>
            <a:t>(Linked to Goals</a:t>
          </a:r>
        </a:p>
        <a:p>
          <a:pPr marL="0" lvl="0" indent="0" algn="ctr" defTabSz="533400">
            <a:lnSpc>
              <a:spcPct val="90000"/>
            </a:lnSpc>
            <a:spcBef>
              <a:spcPct val="0"/>
            </a:spcBef>
            <a:spcAft>
              <a:spcPct val="35000"/>
            </a:spcAft>
            <a:buNone/>
          </a:pPr>
          <a:r>
            <a:rPr lang="en-GB" sz="1200" b="0" kern="1200" dirty="0">
              <a:solidFill>
                <a:srgbClr val="FF0000"/>
              </a:solidFill>
            </a:rPr>
            <a:t>What will make it successful – Measurable/ unmeasurable)</a:t>
          </a:r>
        </a:p>
        <a:p>
          <a:pPr marL="0" lvl="0" indent="0" algn="ctr" defTabSz="533400">
            <a:lnSpc>
              <a:spcPct val="90000"/>
            </a:lnSpc>
            <a:spcBef>
              <a:spcPct val="0"/>
            </a:spcBef>
            <a:spcAft>
              <a:spcPct val="35000"/>
            </a:spcAft>
            <a:buNone/>
          </a:pPr>
          <a:endParaRPr lang="en-GB" sz="1200" kern="1200" dirty="0"/>
        </a:p>
        <a:p>
          <a:pPr marL="0" lvl="0" indent="0" algn="l" defTabSz="533400">
            <a:lnSpc>
              <a:spcPct val="90000"/>
            </a:lnSpc>
            <a:spcBef>
              <a:spcPct val="0"/>
            </a:spcBef>
            <a:spcAft>
              <a:spcPct val="35000"/>
            </a:spcAft>
            <a:buNone/>
          </a:pPr>
          <a:r>
            <a:rPr lang="en-GB" sz="1200" kern="1200" dirty="0"/>
            <a:t>Getting 145 skills students to successfully complete the modules (measurable)</a:t>
          </a:r>
        </a:p>
        <a:p>
          <a:pPr marL="0" lvl="0" indent="0" algn="l" defTabSz="533400">
            <a:lnSpc>
              <a:spcPct val="90000"/>
            </a:lnSpc>
            <a:spcBef>
              <a:spcPct val="0"/>
            </a:spcBef>
            <a:spcAft>
              <a:spcPct val="35000"/>
            </a:spcAft>
            <a:buNone/>
          </a:pPr>
          <a:r>
            <a:rPr lang="en-GB" sz="1200" kern="1200" dirty="0"/>
            <a:t>Provide weekly online classes (measurable- registers)</a:t>
          </a:r>
        </a:p>
        <a:p>
          <a:pPr marL="0" lvl="0" indent="0" algn="l" defTabSz="533400">
            <a:lnSpc>
              <a:spcPct val="90000"/>
            </a:lnSpc>
            <a:spcBef>
              <a:spcPct val="0"/>
            </a:spcBef>
            <a:spcAft>
              <a:spcPct val="35000"/>
            </a:spcAft>
            <a:buNone/>
          </a:pPr>
          <a:r>
            <a:rPr lang="en-GB" sz="1200" kern="1200" dirty="0"/>
            <a:t>Able to access online support where necessary </a:t>
          </a:r>
          <a:endParaRPr lang="en-US" sz="1200" kern="1200" dirty="0"/>
        </a:p>
      </dsp:txBody>
      <dsp:txXfrm rot="10800000">
        <a:off x="0" y="3539572"/>
        <a:ext cx="5730681" cy="2123743"/>
      </dsp:txXfrm>
    </dsp:sp>
    <dsp:sp modelId="{249FF0CA-C984-4909-9BF7-D6A4A9C7486F}">
      <dsp:nvSpPr>
        <dsp:cNvPr id="0" name=""/>
        <dsp:cNvSpPr/>
      </dsp:nvSpPr>
      <dsp:spPr>
        <a:xfrm rot="5400000">
          <a:off x="7180193" y="1382146"/>
          <a:ext cx="2831658" cy="5730681"/>
        </a:xfrm>
        <a:prstGeom prst="round1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t>Measure of success</a:t>
          </a:r>
        </a:p>
        <a:p>
          <a:pPr marL="0" lvl="0" indent="0" algn="ctr" defTabSz="533400">
            <a:lnSpc>
              <a:spcPct val="90000"/>
            </a:lnSpc>
            <a:spcBef>
              <a:spcPct val="0"/>
            </a:spcBef>
            <a:spcAft>
              <a:spcPct val="35000"/>
            </a:spcAft>
            <a:buNone/>
          </a:pPr>
          <a:r>
            <a:rPr lang="en-GB" sz="1200" kern="1200" dirty="0"/>
            <a:t>(</a:t>
          </a:r>
          <a:r>
            <a:rPr lang="en-GB" sz="1200" kern="1200" dirty="0">
              <a:solidFill>
                <a:srgbClr val="FF0000"/>
              </a:solidFill>
            </a:rPr>
            <a:t>criterion of success/ when its finished what can be measured, how do I measure success – qualitative/ quantitative)</a:t>
          </a:r>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kern="1200" dirty="0"/>
            <a:t>145 students pass the modules X and Y (or at least the same number of students passing as they would if they were on face to face teaching) (</a:t>
          </a:r>
          <a:r>
            <a:rPr lang="en-GB" sz="1200" i="1" kern="1200" dirty="0"/>
            <a:t>Quantitative</a:t>
          </a:r>
          <a:r>
            <a:rPr lang="en-GB" sz="1200" kern="1200" dirty="0"/>
            <a:t>)</a:t>
          </a:r>
        </a:p>
        <a:p>
          <a:pPr marL="0" lvl="0" indent="0" algn="ctr" defTabSz="533400">
            <a:lnSpc>
              <a:spcPct val="90000"/>
            </a:lnSpc>
            <a:spcBef>
              <a:spcPct val="0"/>
            </a:spcBef>
            <a:spcAft>
              <a:spcPct val="35000"/>
            </a:spcAft>
            <a:buNone/>
          </a:pPr>
          <a:r>
            <a:rPr lang="en-GB" sz="1200" kern="1200" dirty="0"/>
            <a:t>Receiving positive feedback from students </a:t>
          </a:r>
          <a:r>
            <a:rPr lang="en-GB" sz="1200" i="1" kern="1200" dirty="0"/>
            <a:t>(qualitative)</a:t>
          </a:r>
        </a:p>
        <a:p>
          <a:pPr marL="0" lvl="0" indent="0" algn="ctr" defTabSz="533400">
            <a:lnSpc>
              <a:spcPct val="90000"/>
            </a:lnSpc>
            <a:spcBef>
              <a:spcPct val="0"/>
            </a:spcBef>
            <a:spcAft>
              <a:spcPct val="35000"/>
            </a:spcAft>
            <a:buNone/>
          </a:pPr>
          <a:r>
            <a:rPr lang="en-GB" sz="1200" kern="1200" dirty="0"/>
            <a:t>Number of students applying to further level</a:t>
          </a:r>
          <a:endParaRPr lang="en-US" sz="1200" kern="1200" dirty="0"/>
        </a:p>
      </dsp:txBody>
      <dsp:txXfrm rot="-5400000">
        <a:off x="5730681" y="3539572"/>
        <a:ext cx="5730681" cy="2123743"/>
      </dsp:txXfrm>
    </dsp:sp>
    <dsp:sp modelId="{0642DEE4-24F5-4C10-A429-EFFFA1958CCD}">
      <dsp:nvSpPr>
        <dsp:cNvPr id="0" name=""/>
        <dsp:cNvSpPr/>
      </dsp:nvSpPr>
      <dsp:spPr>
        <a:xfrm>
          <a:off x="4011477" y="2123743"/>
          <a:ext cx="3438408" cy="1415829"/>
        </a:xfrm>
        <a:prstGeom prst="roundRect">
          <a:avLst/>
        </a:prstGeom>
        <a:solidFill>
          <a:schemeClr val="bg1"/>
        </a:solidFill>
        <a:ln w="254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dirty="0"/>
        </a:p>
      </dsp:txBody>
      <dsp:txXfrm>
        <a:off x="4080592" y="2192858"/>
        <a:ext cx="3300178" cy="12775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73C1C-0148-4F49-BB7D-243DE3D9CDC6}">
      <dsp:nvSpPr>
        <dsp:cNvPr id="0" name=""/>
        <dsp:cNvSpPr/>
      </dsp:nvSpPr>
      <dsp:spPr>
        <a:xfrm>
          <a:off x="5173214" y="2055891"/>
          <a:ext cx="91440" cy="382749"/>
        </a:xfrm>
        <a:custGeom>
          <a:avLst/>
          <a:gdLst/>
          <a:ahLst/>
          <a:cxnLst/>
          <a:rect l="0" t="0" r="0" b="0"/>
          <a:pathLst>
            <a:path>
              <a:moveTo>
                <a:pt x="45720" y="0"/>
              </a:moveTo>
              <a:lnTo>
                <a:pt x="45720" y="3827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80ACDB4-F0F8-41C1-9A7B-A25457027916}">
      <dsp:nvSpPr>
        <dsp:cNvPr id="0" name=""/>
        <dsp:cNvSpPr/>
      </dsp:nvSpPr>
      <dsp:spPr>
        <a:xfrm>
          <a:off x="4012562" y="837455"/>
          <a:ext cx="1206372" cy="382749"/>
        </a:xfrm>
        <a:custGeom>
          <a:avLst/>
          <a:gdLst/>
          <a:ahLst/>
          <a:cxnLst/>
          <a:rect l="0" t="0" r="0" b="0"/>
          <a:pathLst>
            <a:path>
              <a:moveTo>
                <a:pt x="0" y="0"/>
              </a:moveTo>
              <a:lnTo>
                <a:pt x="0" y="260832"/>
              </a:lnTo>
              <a:lnTo>
                <a:pt x="1206372" y="260832"/>
              </a:lnTo>
              <a:lnTo>
                <a:pt x="1206372" y="38274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F44B216-38E0-413B-9543-BF2170FFEEDE}">
      <dsp:nvSpPr>
        <dsp:cNvPr id="0" name=""/>
        <dsp:cNvSpPr/>
      </dsp:nvSpPr>
      <dsp:spPr>
        <a:xfrm>
          <a:off x="2806190" y="2055891"/>
          <a:ext cx="804248" cy="382749"/>
        </a:xfrm>
        <a:custGeom>
          <a:avLst/>
          <a:gdLst/>
          <a:ahLst/>
          <a:cxnLst/>
          <a:rect l="0" t="0" r="0" b="0"/>
          <a:pathLst>
            <a:path>
              <a:moveTo>
                <a:pt x="0" y="0"/>
              </a:moveTo>
              <a:lnTo>
                <a:pt x="0" y="260832"/>
              </a:lnTo>
              <a:lnTo>
                <a:pt x="804248" y="260832"/>
              </a:lnTo>
              <a:lnTo>
                <a:pt x="804248" y="3827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95B5B1-3ABD-4984-8127-632E79D4FF85}">
      <dsp:nvSpPr>
        <dsp:cNvPr id="0" name=""/>
        <dsp:cNvSpPr/>
      </dsp:nvSpPr>
      <dsp:spPr>
        <a:xfrm>
          <a:off x="2001942" y="2055891"/>
          <a:ext cx="804248" cy="382749"/>
        </a:xfrm>
        <a:custGeom>
          <a:avLst/>
          <a:gdLst/>
          <a:ahLst/>
          <a:cxnLst/>
          <a:rect l="0" t="0" r="0" b="0"/>
          <a:pathLst>
            <a:path>
              <a:moveTo>
                <a:pt x="804248" y="0"/>
              </a:moveTo>
              <a:lnTo>
                <a:pt x="804248" y="260832"/>
              </a:lnTo>
              <a:lnTo>
                <a:pt x="0" y="260832"/>
              </a:lnTo>
              <a:lnTo>
                <a:pt x="0" y="382749"/>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F7BA0D-048B-41FB-97AD-D7AE773F0497}">
      <dsp:nvSpPr>
        <dsp:cNvPr id="0" name=""/>
        <dsp:cNvSpPr/>
      </dsp:nvSpPr>
      <dsp:spPr>
        <a:xfrm>
          <a:off x="2806190" y="837455"/>
          <a:ext cx="1206372" cy="382749"/>
        </a:xfrm>
        <a:custGeom>
          <a:avLst/>
          <a:gdLst/>
          <a:ahLst/>
          <a:cxnLst/>
          <a:rect l="0" t="0" r="0" b="0"/>
          <a:pathLst>
            <a:path>
              <a:moveTo>
                <a:pt x="1206372" y="0"/>
              </a:moveTo>
              <a:lnTo>
                <a:pt x="1206372" y="260832"/>
              </a:lnTo>
              <a:lnTo>
                <a:pt x="0" y="260832"/>
              </a:lnTo>
              <a:lnTo>
                <a:pt x="0" y="38274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5AEA8B-2B01-4372-8796-B4ECD33B93F5}">
      <dsp:nvSpPr>
        <dsp:cNvPr id="0" name=""/>
        <dsp:cNvSpPr/>
      </dsp:nvSpPr>
      <dsp:spPr>
        <a:xfrm>
          <a:off x="3354541" y="1768"/>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3D5C02-26CD-4672-9AC9-03A413CE3D36}">
      <dsp:nvSpPr>
        <dsp:cNvPr id="0" name=""/>
        <dsp:cNvSpPr/>
      </dsp:nvSpPr>
      <dsp:spPr>
        <a:xfrm>
          <a:off x="3500768" y="140684"/>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Teaching Skills programme in </a:t>
          </a:r>
          <a:r>
            <a:rPr lang="en-US" sz="1100" b="1" kern="1200" dirty="0" err="1">
              <a:latin typeface="Arial" panose="020B0604020202020204" pitchFamily="34" charset="0"/>
              <a:cs typeface="Arial" panose="020B0604020202020204" pitchFamily="34" charset="0"/>
            </a:rPr>
            <a:t>Covid</a:t>
          </a:r>
          <a:r>
            <a:rPr lang="en-US" sz="1100" b="1" kern="1200" dirty="0">
              <a:latin typeface="Arial" panose="020B0604020202020204" pitchFamily="34" charset="0"/>
              <a:cs typeface="Arial" panose="020B0604020202020204" pitchFamily="34" charset="0"/>
            </a:rPr>
            <a:t> lockdown</a:t>
          </a:r>
        </a:p>
      </dsp:txBody>
      <dsp:txXfrm>
        <a:off x="3525244" y="165160"/>
        <a:ext cx="1267090" cy="786734"/>
      </dsp:txXfrm>
    </dsp:sp>
    <dsp:sp modelId="{A634E69E-6F6E-431E-A216-F5F7D803D66E}">
      <dsp:nvSpPr>
        <dsp:cNvPr id="0" name=""/>
        <dsp:cNvSpPr/>
      </dsp:nvSpPr>
      <dsp:spPr>
        <a:xfrm>
          <a:off x="2148169" y="1220204"/>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A9F379-91B0-46A5-8AF7-E0CC00F5B331}">
      <dsp:nvSpPr>
        <dsp:cNvPr id="0" name=""/>
        <dsp:cNvSpPr/>
      </dsp:nvSpPr>
      <dsp:spPr>
        <a:xfrm>
          <a:off x="2294396" y="1359120"/>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Deliver online classes</a:t>
          </a:r>
        </a:p>
      </dsp:txBody>
      <dsp:txXfrm>
        <a:off x="2318872" y="1383596"/>
        <a:ext cx="1267090" cy="786734"/>
      </dsp:txXfrm>
    </dsp:sp>
    <dsp:sp modelId="{35D018C3-E5E4-4A8B-9DD3-5374D000C975}">
      <dsp:nvSpPr>
        <dsp:cNvPr id="0" name=""/>
        <dsp:cNvSpPr/>
      </dsp:nvSpPr>
      <dsp:spPr>
        <a:xfrm>
          <a:off x="1343920" y="2438640"/>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CAC978-CEA7-461E-A933-C35223A20B09}">
      <dsp:nvSpPr>
        <dsp:cNvPr id="0" name=""/>
        <dsp:cNvSpPr/>
      </dsp:nvSpPr>
      <dsp:spPr>
        <a:xfrm>
          <a:off x="1490147" y="2577556"/>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Prepare lectures/ and deliver online classes</a:t>
          </a:r>
        </a:p>
      </dsp:txBody>
      <dsp:txXfrm>
        <a:off x="1514623" y="2602032"/>
        <a:ext cx="1267090" cy="786734"/>
      </dsp:txXfrm>
    </dsp:sp>
    <dsp:sp modelId="{EF685CDA-3828-402F-8C01-06112A989302}">
      <dsp:nvSpPr>
        <dsp:cNvPr id="0" name=""/>
        <dsp:cNvSpPr/>
      </dsp:nvSpPr>
      <dsp:spPr>
        <a:xfrm>
          <a:off x="2952417" y="2438640"/>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4666E9-F52E-46AD-BB6A-A43061D50AE6}">
      <dsp:nvSpPr>
        <dsp:cNvPr id="0" name=""/>
        <dsp:cNvSpPr/>
      </dsp:nvSpPr>
      <dsp:spPr>
        <a:xfrm>
          <a:off x="3098644" y="2577556"/>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Provide one to one support</a:t>
          </a:r>
        </a:p>
      </dsp:txBody>
      <dsp:txXfrm>
        <a:off x="3123120" y="2602032"/>
        <a:ext cx="1267090" cy="786734"/>
      </dsp:txXfrm>
    </dsp:sp>
    <dsp:sp modelId="{E163871F-6315-4349-9083-E48057A36ED9}">
      <dsp:nvSpPr>
        <dsp:cNvPr id="0" name=""/>
        <dsp:cNvSpPr/>
      </dsp:nvSpPr>
      <dsp:spPr>
        <a:xfrm>
          <a:off x="4560913" y="1220204"/>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FA0620-1406-44F8-9F9D-52873D5DA52B}">
      <dsp:nvSpPr>
        <dsp:cNvPr id="0" name=""/>
        <dsp:cNvSpPr/>
      </dsp:nvSpPr>
      <dsp:spPr>
        <a:xfrm>
          <a:off x="4707140" y="1359120"/>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Prepare timetables for next term</a:t>
          </a:r>
        </a:p>
      </dsp:txBody>
      <dsp:txXfrm>
        <a:off x="4731616" y="1383596"/>
        <a:ext cx="1267090" cy="786734"/>
      </dsp:txXfrm>
    </dsp:sp>
    <dsp:sp modelId="{3BABFA5B-D598-4EB3-8F15-EF0FAF17500C}">
      <dsp:nvSpPr>
        <dsp:cNvPr id="0" name=""/>
        <dsp:cNvSpPr/>
      </dsp:nvSpPr>
      <dsp:spPr>
        <a:xfrm>
          <a:off x="4560913" y="2438640"/>
          <a:ext cx="1316042" cy="83568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4C1540-0DCC-4DA0-864E-AB98464ED83B}">
      <dsp:nvSpPr>
        <dsp:cNvPr id="0" name=""/>
        <dsp:cNvSpPr/>
      </dsp:nvSpPr>
      <dsp:spPr>
        <a:xfrm>
          <a:off x="4707140" y="2577556"/>
          <a:ext cx="1316042" cy="83568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Match the lecturers availability with students classes</a:t>
          </a:r>
        </a:p>
      </dsp:txBody>
      <dsp:txXfrm>
        <a:off x="4731616" y="2602032"/>
        <a:ext cx="1267090" cy="786734"/>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7E1891-0A2F-4307-905B-658170F6B016}" type="datetimeFigureOut">
              <a:rPr lang="en-GB" smtClean="0"/>
              <a:t>05/05/2023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26380F-920C-4B43-A925-DC6E8AB4174E}" type="slidenum">
              <a:rPr lang="en-GB" smtClean="0"/>
              <a:t>‹#›</a:t>
            </a:fld>
            <a:endParaRPr lang="en-GB"/>
          </a:p>
        </p:txBody>
      </p:sp>
    </p:spTree>
    <p:extLst>
      <p:ext uri="{BB962C8B-B14F-4D97-AF65-F5344CB8AC3E}">
        <p14:creationId xmlns:p14="http://schemas.microsoft.com/office/powerpoint/2010/main" val="80641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7A3BEB4-DB2F-49F7-9172-8F5F1B6B79B5}"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90115" name="Rectangle 2"/>
          <p:cNvSpPr>
            <a:spLocks noGrp="1" noRot="1" noChangeAspect="1" noChangeArrowheads="1" noTextEdit="1"/>
          </p:cNvSpPr>
          <p:nvPr>
            <p:ph type="sldImg"/>
          </p:nvPr>
        </p:nvSpPr>
        <p:spPr>
          <a:xfrm>
            <a:off x="68263" y="747713"/>
            <a:ext cx="6526212" cy="3671887"/>
          </a:xfrm>
          <a:solidFill>
            <a:srgbClr val="FFFFFF"/>
          </a:solidFill>
          <a:ln/>
        </p:spPr>
      </p:sp>
      <p:sp>
        <p:nvSpPr>
          <p:cNvPr id="90116" name="Rectangle 3"/>
          <p:cNvSpPr>
            <a:spLocks noGrp="1" noChangeArrowheads="1"/>
          </p:cNvSpPr>
          <p:nvPr>
            <p:ph type="body" idx="1"/>
          </p:nvPr>
        </p:nvSpPr>
        <p:spPr>
          <a:xfrm>
            <a:off x="898475" y="4643121"/>
            <a:ext cx="4862877" cy="4345093"/>
          </a:xfrm>
          <a:solidFill>
            <a:srgbClr val="FFFFFF"/>
          </a:solidFill>
          <a:ln>
            <a:solidFill>
              <a:srgbClr val="000000"/>
            </a:solidFill>
          </a:ln>
        </p:spPr>
        <p:txBody>
          <a:bodyPr/>
          <a:lstStyle/>
          <a:p>
            <a:pPr eaLnBrk="1" hangingPunct="1"/>
            <a:r>
              <a:rPr lang="en-GB" altLang="en-US" dirty="0"/>
              <a:t>Divided into four sections (thus the quad).PURPOSE/ CUSTOMERS/ DESIRED RESULTS/ MEASURE OF SUCCESS - Lots of times it’s the front page or summary of a proposal, or it’s the document that gets you permission to submit a lengthy proposal. t</a:t>
            </a:r>
            <a:r>
              <a:rPr lang="en-GB" sz="1200" b="0" i="0" kern="1200" dirty="0">
                <a:solidFill>
                  <a:schemeClr val="tx1"/>
                </a:solidFill>
                <a:effectLst/>
                <a:latin typeface="+mn-lt"/>
                <a:ea typeface="+mn-ea"/>
                <a:cs typeface="+mn-cs"/>
              </a:rPr>
              <a:t>he Quad Chart is a performance measurement and reporting tool.  </a:t>
            </a:r>
          </a:p>
          <a:p>
            <a:pPr eaLnBrk="1" hangingPunct="1"/>
            <a:endParaRPr lang="en-GB" altLang="en-US" dirty="0"/>
          </a:p>
          <a:p>
            <a:pPr eaLnBrk="1" hangingPunct="1"/>
            <a:endParaRPr lang="en-GB" altLang="en-US" baseline="0" dirty="0"/>
          </a:p>
        </p:txBody>
      </p:sp>
    </p:spTree>
    <p:extLst>
      <p:ext uri="{BB962C8B-B14F-4D97-AF65-F5344CB8AC3E}">
        <p14:creationId xmlns:p14="http://schemas.microsoft.com/office/powerpoint/2010/main" val="1579321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7B5DDE4-E2F5-49B6-BCBD-6911B900624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Its about DOING/</a:t>
            </a:r>
            <a:r>
              <a:rPr lang="en-US" altLang="en-US" baseline="0" dirty="0"/>
              <a:t> PLANNING/ CHECKING/ ACTING</a:t>
            </a:r>
          </a:p>
          <a:p>
            <a:pPr eaLnBrk="1" hangingPunct="1"/>
            <a:r>
              <a:rPr lang="en-US" altLang="en-US" baseline="0" dirty="0"/>
              <a:t>Do- developing </a:t>
            </a:r>
          </a:p>
          <a:p>
            <a:pPr eaLnBrk="1" hangingPunct="1"/>
            <a:r>
              <a:rPr lang="en-US" altLang="en-US" baseline="0" dirty="0"/>
              <a:t>Plan – operational side )WHO to involve </a:t>
            </a:r>
          </a:p>
          <a:p>
            <a:pPr eaLnBrk="1" hangingPunct="1"/>
            <a:r>
              <a:rPr lang="en-US" altLang="en-US" baseline="0" dirty="0"/>
              <a:t>Check – what will success look like</a:t>
            </a:r>
          </a:p>
          <a:p>
            <a:pPr eaLnBrk="1" hangingPunct="1"/>
            <a:r>
              <a:rPr lang="en-US" altLang="en-US" baseline="0" dirty="0"/>
              <a:t>ACT – how will we know we have achieved it</a:t>
            </a:r>
          </a:p>
          <a:p>
            <a:pPr eaLnBrk="1" hangingPunct="1"/>
            <a:r>
              <a:rPr lang="en-GB" sz="1200" b="0" i="0" kern="1200" dirty="0">
                <a:solidFill>
                  <a:schemeClr val="tx1"/>
                </a:solidFill>
                <a:effectLst/>
                <a:latin typeface="+mn-lt"/>
                <a:ea typeface="+mn-ea"/>
                <a:cs typeface="+mn-cs"/>
              </a:rPr>
              <a:t>strategic and</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vision goals,. It is used to document, monitor and communication progress towards achieving performance goals in four quadrants:  outcomes; strategic operational goals; and  division business objectives. Performance is visually expressed. </a:t>
            </a:r>
            <a:endParaRPr lang="en-US" altLang="en-US" dirty="0"/>
          </a:p>
        </p:txBody>
      </p:sp>
    </p:spTree>
    <p:extLst>
      <p:ext uri="{BB962C8B-B14F-4D97-AF65-F5344CB8AC3E}">
        <p14:creationId xmlns:p14="http://schemas.microsoft.com/office/powerpoint/2010/main" val="2134340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0164F3D-2C96-490B-8AFD-BB6628D6D1CC}"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16739" name="Rectangle 2"/>
          <p:cNvSpPr>
            <a:spLocks noGrp="1" noRot="1" noChangeAspect="1" noChangeArrowheads="1" noTextEdit="1"/>
          </p:cNvSpPr>
          <p:nvPr>
            <p:ph type="sldImg"/>
          </p:nvPr>
        </p:nvSpPr>
        <p:spPr>
          <a:ln/>
        </p:spPr>
      </p:sp>
      <p:sp>
        <p:nvSpPr>
          <p:cNvPr id="1167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384599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179209D-0777-40C7-96D6-B42F16B6FC3A}" type="slidenum">
              <a:rPr lang="en-GB" altLang="en-US" sz="1200"/>
              <a:pPr eaLnBrk="1" hangingPunct="1"/>
              <a:t>7</a:t>
            </a:fld>
            <a:endParaRPr lang="en-GB" altLang="en-US" sz="1200"/>
          </a:p>
        </p:txBody>
      </p:sp>
      <p:sp>
        <p:nvSpPr>
          <p:cNvPr id="131075" name="Rectangle 2"/>
          <p:cNvSpPr>
            <a:spLocks noGrp="1" noRot="1" noChangeAspect="1" noChangeArrowheads="1" noTextEdit="1"/>
          </p:cNvSpPr>
          <p:nvPr>
            <p:ph type="sldImg"/>
          </p:nvPr>
        </p:nvSpPr>
        <p:spPr>
          <a:ln/>
        </p:spPr>
      </p:sp>
      <p:sp>
        <p:nvSpPr>
          <p:cNvPr id="1310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686803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8315918A-F8D5-475A-A865-14180397A815}" type="slidenum">
              <a:rPr lang="en-GB" altLang="en-US" sz="1200"/>
              <a:pPr eaLnBrk="1" hangingPunct="1"/>
              <a:t>8</a:t>
            </a:fld>
            <a:endParaRPr lang="en-GB" altLang="en-US" sz="1200"/>
          </a:p>
        </p:txBody>
      </p:sp>
      <p:sp>
        <p:nvSpPr>
          <p:cNvPr id="132099" name="Rectangle 2"/>
          <p:cNvSpPr>
            <a:spLocks noGrp="1" noRot="1" noChangeAspect="1" noChangeArrowheads="1" noTextEdit="1"/>
          </p:cNvSpPr>
          <p:nvPr>
            <p:ph type="sldImg"/>
          </p:nvPr>
        </p:nvSpPr>
        <p:spPr>
          <a:ln/>
        </p:spPr>
      </p:sp>
      <p:sp>
        <p:nvSpPr>
          <p:cNvPr id="1321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894443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25E9C7B4-D021-49ED-A4D3-BD10ACBDD745}" type="slidenum">
              <a:rPr lang="en-GB" altLang="en-US" sz="1200"/>
              <a:pPr eaLnBrk="1" hangingPunct="1"/>
              <a:t>9</a:t>
            </a:fld>
            <a:endParaRPr lang="en-GB" altLang="en-US" sz="120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547996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BD800EE5-4166-46F1-8AFE-7FEBD0F63393}" type="slidenum">
              <a:rPr lang="en-GB" altLang="en-US" sz="1200"/>
              <a:pPr eaLnBrk="1" hangingPunct="1"/>
              <a:t>10</a:t>
            </a:fld>
            <a:endParaRPr lang="en-GB" altLang="en-US" sz="1200"/>
          </a:p>
        </p:txBody>
      </p:sp>
      <p:sp>
        <p:nvSpPr>
          <p:cNvPr id="124931" name="Rectangle 2"/>
          <p:cNvSpPr>
            <a:spLocks noGrp="1" noRot="1" noChangeAspect="1"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6185200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AD61CACA-B33D-4E19-A44E-79B3FBF445FD}" type="slidenum">
              <a:rPr lang="en-GB" altLang="en-US" sz="1200"/>
              <a:pPr eaLnBrk="1" hangingPunct="1"/>
              <a:t>11</a:t>
            </a:fld>
            <a:endParaRPr lang="en-GB" altLang="en-US" sz="1200"/>
          </a:p>
        </p:txBody>
      </p:sp>
      <p:sp>
        <p:nvSpPr>
          <p:cNvPr id="164867" name="Rectangle 2"/>
          <p:cNvSpPr>
            <a:spLocks noGrp="1" noRot="1" noChangeAspect="1" noChangeArrowheads="1" noTextEdit="1"/>
          </p:cNvSpPr>
          <p:nvPr>
            <p:ph type="sldImg"/>
          </p:nvPr>
        </p:nvSpPr>
        <p:spPr>
          <a:ln/>
        </p:spPr>
      </p:sp>
      <p:sp>
        <p:nvSpPr>
          <p:cNvPr id="164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Its about analyzing stakeholders who may have different approaches analyzing their interest and influence and especially over project life cycle as some stakeholders will be more influential in conceptual phase whilst others might be important at execution phase.</a:t>
            </a:r>
          </a:p>
        </p:txBody>
      </p:sp>
    </p:spTree>
    <p:extLst>
      <p:ext uri="{BB962C8B-B14F-4D97-AF65-F5344CB8AC3E}">
        <p14:creationId xmlns:p14="http://schemas.microsoft.com/office/powerpoint/2010/main" val="2090200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F34E295B-2E0B-4D56-855F-3409510982CF}" type="slidenum">
              <a:rPr lang="en-GB" altLang="en-US" sz="1200"/>
              <a:pPr eaLnBrk="1" hangingPunct="1"/>
              <a:t>12</a:t>
            </a:fld>
            <a:endParaRPr lang="en-GB" altLang="en-US" sz="1200"/>
          </a:p>
        </p:txBody>
      </p:sp>
      <p:sp>
        <p:nvSpPr>
          <p:cNvPr id="155651" name="Rectangle 2"/>
          <p:cNvSpPr>
            <a:spLocks noGrp="1" noRot="1" noChangeAspect="1" noChangeArrowheads="1" noTextEdit="1"/>
          </p:cNvSpPr>
          <p:nvPr>
            <p:ph type="sldImg"/>
          </p:nvPr>
        </p:nvSpPr>
        <p:spPr>
          <a:ln/>
        </p:spPr>
      </p:sp>
      <p:sp>
        <p:nvSpPr>
          <p:cNvPr id="155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7370326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34C60D8B-D63C-42AF-A829-2AF57C92DD7A}" type="slidenum">
              <a:rPr lang="en-GB" altLang="en-US" sz="1200"/>
              <a:pPr eaLnBrk="1" hangingPunct="1"/>
              <a:t>13</a:t>
            </a:fld>
            <a:endParaRPr lang="en-GB" altLang="en-US" sz="1200"/>
          </a:p>
        </p:txBody>
      </p:sp>
      <p:sp>
        <p:nvSpPr>
          <p:cNvPr id="156675" name="Rectangle 2"/>
          <p:cNvSpPr>
            <a:spLocks noGrp="1" noRot="1" noChangeAspect="1" noChangeArrowheads="1" noTextEdit="1"/>
          </p:cNvSpPr>
          <p:nvPr>
            <p:ph type="sldImg"/>
          </p:nvPr>
        </p:nvSpPr>
        <p:spPr>
          <a:ln/>
        </p:spPr>
      </p:sp>
      <p:sp>
        <p:nvSpPr>
          <p:cNvPr id="156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753139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36DF6A07-391D-43BF-8E0A-F9D607E77AD4}" type="slidenum">
              <a:rPr lang="en-GB" altLang="en-US" sz="1200"/>
              <a:pPr eaLnBrk="1" hangingPunct="1"/>
              <a:t>14</a:t>
            </a:fld>
            <a:endParaRPr lang="en-GB" altLang="en-US" sz="1200"/>
          </a:p>
        </p:txBody>
      </p:sp>
      <p:sp>
        <p:nvSpPr>
          <p:cNvPr id="158723" name="Rectangle 2"/>
          <p:cNvSpPr>
            <a:spLocks noGrp="1" noRot="1" noChangeAspect="1" noChangeArrowheads="1" noTextEdit="1"/>
          </p:cNvSpPr>
          <p:nvPr>
            <p:ph type="sldImg"/>
          </p:nvPr>
        </p:nvSpPr>
        <p:spPr>
          <a:ln/>
        </p:spPr>
      </p:sp>
      <p:sp>
        <p:nvSpPr>
          <p:cNvPr id="158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029958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44C66106-423C-4EC5-8931-CD00486C6C69}" type="slidenum">
              <a:rPr lang="en-GB" altLang="en-US" sz="1200"/>
              <a:pPr eaLnBrk="1" hangingPunct="1"/>
              <a:t>15</a:t>
            </a:fld>
            <a:endParaRPr lang="en-GB" altLang="en-US" sz="1200"/>
          </a:p>
        </p:txBody>
      </p:sp>
      <p:sp>
        <p:nvSpPr>
          <p:cNvPr id="160771" name="Rectangle 2"/>
          <p:cNvSpPr>
            <a:spLocks noGrp="1" noRot="1" noChangeAspect="1" noChangeArrowheads="1" noTextEdit="1"/>
          </p:cNvSpPr>
          <p:nvPr>
            <p:ph type="sldImg"/>
          </p:nvPr>
        </p:nvSpPr>
        <p:spPr>
          <a:ln/>
        </p:spPr>
      </p:sp>
      <p:sp>
        <p:nvSpPr>
          <p:cNvPr id="160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1510304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61114949-4A89-4265-98D6-399328E8C253}" type="slidenum">
              <a:rPr lang="en-GB" altLang="en-US" sz="1200"/>
              <a:pPr eaLnBrk="1" hangingPunct="1"/>
              <a:t>16</a:t>
            </a:fld>
            <a:endParaRPr lang="en-GB" altLang="en-US" sz="1200"/>
          </a:p>
        </p:txBody>
      </p:sp>
      <p:sp>
        <p:nvSpPr>
          <p:cNvPr id="165891" name="Rectangle 2"/>
          <p:cNvSpPr>
            <a:spLocks noGrp="1" noRot="1" noChangeAspect="1" noChangeArrowheads="1" noTextEdit="1"/>
          </p:cNvSpPr>
          <p:nvPr>
            <p:ph type="sldImg"/>
          </p:nvPr>
        </p:nvSpPr>
        <p:spPr>
          <a:ln/>
        </p:spPr>
      </p:sp>
      <p:sp>
        <p:nvSpPr>
          <p:cNvPr id="165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3156287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fld id="{1BCF33F5-6768-4AC4-B384-F6E1F6CDD17B}" type="slidenum">
              <a:rPr lang="en-GB" altLang="en-US" sz="1200"/>
              <a:pPr eaLnBrk="1" hangingPunct="1"/>
              <a:t>17</a:t>
            </a:fld>
            <a:endParaRPr lang="en-GB" altLang="en-US" sz="120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218097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27075" indent="-279400">
              <a:spcBef>
                <a:spcPct val="30000"/>
              </a:spcBef>
              <a:defRPr sz="1200">
                <a:solidFill>
                  <a:schemeClr val="tx1"/>
                </a:solidFill>
                <a:latin typeface="Times New Roman" panose="02020603050405020304" pitchFamily="18" charset="0"/>
              </a:defRPr>
            </a:lvl2pPr>
            <a:lvl3pPr marL="1119188" indent="-223838">
              <a:spcBef>
                <a:spcPct val="30000"/>
              </a:spcBef>
              <a:defRPr sz="1200">
                <a:solidFill>
                  <a:schemeClr val="tx1"/>
                </a:solidFill>
                <a:latin typeface="Times New Roman" panose="02020603050405020304" pitchFamily="18" charset="0"/>
              </a:defRPr>
            </a:lvl3pPr>
            <a:lvl4pPr marL="1566863" indent="-223838">
              <a:spcBef>
                <a:spcPct val="30000"/>
              </a:spcBef>
              <a:defRPr sz="1200">
                <a:solidFill>
                  <a:schemeClr val="tx1"/>
                </a:solidFill>
                <a:latin typeface="Times New Roman" panose="02020603050405020304" pitchFamily="18" charset="0"/>
              </a:defRPr>
            </a:lvl4pPr>
            <a:lvl5pPr marL="2016125" indent="-223838">
              <a:spcBef>
                <a:spcPct val="30000"/>
              </a:spcBef>
              <a:defRPr sz="1200">
                <a:solidFill>
                  <a:schemeClr val="tx1"/>
                </a:solidFill>
                <a:latin typeface="Times New Roman" panose="02020603050405020304" pitchFamily="18" charset="0"/>
              </a:defRPr>
            </a:lvl5pPr>
            <a:lvl6pPr marL="2473325" indent="-223838" eaLnBrk="0" fontAlgn="base" hangingPunct="0">
              <a:spcBef>
                <a:spcPct val="30000"/>
              </a:spcBef>
              <a:spcAft>
                <a:spcPct val="0"/>
              </a:spcAft>
              <a:defRPr sz="1200">
                <a:solidFill>
                  <a:schemeClr val="tx1"/>
                </a:solidFill>
                <a:latin typeface="Times New Roman" panose="02020603050405020304" pitchFamily="18" charset="0"/>
              </a:defRPr>
            </a:lvl6pPr>
            <a:lvl7pPr marL="2930525" indent="-223838" eaLnBrk="0" fontAlgn="base" hangingPunct="0">
              <a:spcBef>
                <a:spcPct val="30000"/>
              </a:spcBef>
              <a:spcAft>
                <a:spcPct val="0"/>
              </a:spcAft>
              <a:defRPr sz="1200">
                <a:solidFill>
                  <a:schemeClr val="tx1"/>
                </a:solidFill>
                <a:latin typeface="Times New Roman" panose="02020603050405020304" pitchFamily="18" charset="0"/>
              </a:defRPr>
            </a:lvl7pPr>
            <a:lvl8pPr marL="3387725" indent="-223838" eaLnBrk="0" fontAlgn="base" hangingPunct="0">
              <a:spcBef>
                <a:spcPct val="30000"/>
              </a:spcBef>
              <a:spcAft>
                <a:spcPct val="0"/>
              </a:spcAft>
              <a:defRPr sz="1200">
                <a:solidFill>
                  <a:schemeClr val="tx1"/>
                </a:solidFill>
                <a:latin typeface="Times New Roman" panose="02020603050405020304" pitchFamily="18" charset="0"/>
              </a:defRPr>
            </a:lvl8pPr>
            <a:lvl9pPr marL="3844925" indent="-223838"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4788CEC-B7B6-46F5-9B18-53251266AFCD}"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490381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When it comes to managing projects and implementing ideas, your actions can affect a lot of people. And some of them will have more influence than others. </a:t>
            </a:r>
            <a:r>
              <a:rPr lang="en-GB" dirty="0"/>
              <a:t>knowing who these influential people are – before you start a project or initiative – is incredibly important. This is because you're more likely to succeed if you have their support.</a:t>
            </a:r>
          </a:p>
          <a:p>
            <a:r>
              <a:rPr lang="en-GB" dirty="0"/>
              <a:t>Its about identifying potential</a:t>
            </a:r>
            <a:r>
              <a:rPr lang="en-GB" baseline="0" dirty="0"/>
              <a:t> allies by identifying their support and interest in specified outcome, by assessing their capacity and willingness to hep in achieving certain goals.</a:t>
            </a:r>
          </a:p>
          <a:p>
            <a:r>
              <a:rPr lang="en-GB" baseline="0" dirty="0"/>
              <a:t>Interest – have an interest in the success of the project. </a:t>
            </a:r>
            <a:endParaRPr lang="en-GB" dirty="0"/>
          </a:p>
        </p:txBody>
      </p:sp>
      <p:sp>
        <p:nvSpPr>
          <p:cNvPr id="4" name="Slide Number Placeholder 3"/>
          <p:cNvSpPr>
            <a:spLocks noGrp="1"/>
          </p:cNvSpPr>
          <p:nvPr>
            <p:ph type="sldNum" sz="quarter" idx="10"/>
          </p:nvPr>
        </p:nvSpPr>
        <p:spPr/>
        <p:txBody>
          <a:bodyPr/>
          <a:lstStyle/>
          <a:p>
            <a:fld id="{D526380F-920C-4B43-A925-DC6E8AB4174E}" type="slidenum">
              <a:rPr lang="en-GB" smtClean="0"/>
              <a:t>20</a:t>
            </a:fld>
            <a:endParaRPr lang="en-GB"/>
          </a:p>
        </p:txBody>
      </p:sp>
    </p:spTree>
    <p:extLst>
      <p:ext uri="{BB962C8B-B14F-4D97-AF65-F5344CB8AC3E}">
        <p14:creationId xmlns:p14="http://schemas.microsoft.com/office/powerpoint/2010/main" val="7136788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9550B781-14EB-480D-A965-233A72A3A4E3}" type="slidenum">
              <a:rPr lang="en-GB" altLang="en-US" sz="1200">
                <a:latin typeface="Times New Roman" panose="02020603050405020304" pitchFamily="18" charset="0"/>
              </a:rPr>
              <a:pPr/>
              <a:t>23</a:t>
            </a:fld>
            <a:endParaRPr lang="en-GB" altLang="en-US" sz="1200">
              <a:latin typeface="Times New Roman" panose="02020603050405020304" pitchFamily="18" charset="0"/>
            </a:endParaRPr>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Tree>
    <p:extLst>
      <p:ext uri="{BB962C8B-B14F-4D97-AF65-F5344CB8AC3E}">
        <p14:creationId xmlns:p14="http://schemas.microsoft.com/office/powerpoint/2010/main" val="35460877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F47666FF-EE6B-4D05-A058-1FA5C30F92AC}" type="slidenum">
              <a:rPr lang="en-GB" altLang="en-US" sz="1200">
                <a:latin typeface="Times New Roman" panose="02020603050405020304" pitchFamily="18" charset="0"/>
              </a:rPr>
              <a:pPr/>
              <a:t>24</a:t>
            </a:fld>
            <a:endParaRPr lang="en-GB" altLang="en-US" sz="1200">
              <a:latin typeface="Times New Roman" panose="02020603050405020304" pitchFamily="18" charset="0"/>
            </a:endParaRPr>
          </a:p>
        </p:txBody>
      </p:sp>
      <p:sp>
        <p:nvSpPr>
          <p:cNvPr id="136195" name="Rectangle 2"/>
          <p:cNvSpPr>
            <a:spLocks noGrp="1" noRot="1" noChangeAspect="1" noChangeArrowheads="1" noTextEdit="1"/>
          </p:cNvSpPr>
          <p:nvPr>
            <p:ph type="sldImg"/>
          </p:nvPr>
        </p:nvSpPr>
        <p:spPr>
          <a:ln/>
        </p:spPr>
      </p:sp>
      <p:sp>
        <p:nvSpPr>
          <p:cNvPr id="136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Project starting at top keeping in mind the Over</a:t>
            </a:r>
            <a:r>
              <a:rPr lang="en-US" altLang="en-US" baseline="0" dirty="0"/>
              <a:t> all project aims/ objectives</a:t>
            </a:r>
          </a:p>
          <a:p>
            <a:r>
              <a:rPr lang="en-US" altLang="en-US" baseline="0" dirty="0"/>
              <a:t>Clarifying goals and milestones in achieving the deliverables by Planning detail activities/ resources, it’s a map through your complicated project giving clarity in how to achieve every aspect of your project</a:t>
            </a:r>
          </a:p>
          <a:p>
            <a:r>
              <a:rPr lang="en-US" altLang="en-US" baseline="0" dirty="0"/>
              <a:t>By breaking the work into deliverables and then cerate sub- deliverable which is then broken down to tasks showing how the are all interrelated and interdepended.</a:t>
            </a:r>
            <a:endParaRPr lang="en-US" altLang="en-US" dirty="0"/>
          </a:p>
        </p:txBody>
      </p:sp>
    </p:spTree>
    <p:extLst>
      <p:ext uri="{BB962C8B-B14F-4D97-AF65-F5344CB8AC3E}">
        <p14:creationId xmlns:p14="http://schemas.microsoft.com/office/powerpoint/2010/main" val="25407921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WBS is like taking an already assembled puzzle and organizing the pieces. When you know what you’re doing, it’s easier to put together.</a:t>
            </a:r>
          </a:p>
          <a:p>
            <a:r>
              <a:rPr lang="en-GB" dirty="0"/>
              <a:t>It</a:t>
            </a:r>
            <a:r>
              <a:rPr lang="en-GB" baseline="0" dirty="0"/>
              <a:t> doesn’t matter what project it is</a:t>
            </a:r>
            <a:r>
              <a:rPr lang="en-GB" dirty="0"/>
              <a:t>, the WBS can help to tackle</a:t>
            </a:r>
            <a:r>
              <a:rPr lang="en-GB" baseline="0" dirty="0"/>
              <a:t> </a:t>
            </a:r>
            <a:r>
              <a:rPr lang="en-GB" dirty="0"/>
              <a:t>complex jobs and break them down into small, understandable and, most importantly, manageable bits. From there you can begin to know what your cost estimation for the project will be, and time frame.</a:t>
            </a:r>
          </a:p>
        </p:txBody>
      </p:sp>
      <p:sp>
        <p:nvSpPr>
          <p:cNvPr id="4" name="Slide Number Placeholder 3"/>
          <p:cNvSpPr>
            <a:spLocks noGrp="1"/>
          </p:cNvSpPr>
          <p:nvPr>
            <p:ph type="sldNum" sz="quarter" idx="10"/>
          </p:nvPr>
        </p:nvSpPr>
        <p:spPr/>
        <p:txBody>
          <a:bodyPr/>
          <a:lstStyle/>
          <a:p>
            <a:fld id="{D526380F-920C-4B43-A925-DC6E8AB4174E}" type="slidenum">
              <a:rPr lang="en-GB" smtClean="0"/>
              <a:t>25</a:t>
            </a:fld>
            <a:endParaRPr lang="en-GB"/>
          </a:p>
        </p:txBody>
      </p:sp>
    </p:spTree>
    <p:extLst>
      <p:ext uri="{BB962C8B-B14F-4D97-AF65-F5344CB8AC3E}">
        <p14:creationId xmlns:p14="http://schemas.microsoft.com/office/powerpoint/2010/main" val="22868795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3D995EF1-069E-47C3-9525-76903F1BD8A2}" type="slidenum">
              <a:rPr lang="en-GB" altLang="en-US" sz="1200">
                <a:latin typeface="Times New Roman" panose="02020603050405020304" pitchFamily="18" charset="0"/>
              </a:rPr>
              <a:pPr/>
              <a:t>27</a:t>
            </a:fld>
            <a:endParaRPr lang="en-GB" altLang="en-US" sz="1200">
              <a:latin typeface="Times New Roman" panose="02020603050405020304" pitchFamily="18" charset="0"/>
            </a:endParaRPr>
          </a:p>
        </p:txBody>
      </p:sp>
      <p:sp>
        <p:nvSpPr>
          <p:cNvPr id="139267" name="Rectangle 2"/>
          <p:cNvSpPr>
            <a:spLocks noGrp="1" noRot="1" noChangeAspect="1" noChangeArrowheads="1" noTextEdit="1"/>
          </p:cNvSpPr>
          <p:nvPr>
            <p:ph type="sldImg"/>
          </p:nvPr>
        </p:nvSpPr>
        <p:spPr>
          <a:ln/>
        </p:spPr>
      </p:sp>
      <p:sp>
        <p:nvSpPr>
          <p:cNvPr id="1392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756118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C3A4E5C7-7A61-4610-A854-5EE3C514CF9A}" type="slidenum">
              <a:rPr lang="en-GB" altLang="en-US" sz="1200">
                <a:latin typeface="Times New Roman" panose="02020603050405020304" pitchFamily="18" charset="0"/>
              </a:rPr>
              <a:pPr/>
              <a:t>28</a:t>
            </a:fld>
            <a:endParaRPr lang="en-GB" altLang="en-US" sz="1200">
              <a:latin typeface="Times New Roman" panose="02020603050405020304" pitchFamily="18" charset="0"/>
            </a:endParaRPr>
          </a:p>
        </p:txBody>
      </p:sp>
      <p:sp>
        <p:nvSpPr>
          <p:cNvPr id="143363" name="Rectangle 2"/>
          <p:cNvSpPr>
            <a:spLocks noGrp="1" noRot="1" noChangeAspect="1" noChangeArrowheads="1" noTextEdit="1"/>
          </p:cNvSpPr>
          <p:nvPr>
            <p:ph type="sldImg"/>
          </p:nvPr>
        </p:nvSpPr>
        <p:spPr>
          <a:ln/>
        </p:spPr>
      </p:sp>
      <p:sp>
        <p:nvSpPr>
          <p:cNvPr id="143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Six ways to check</a:t>
            </a:r>
            <a:r>
              <a:rPr lang="en-US" altLang="en-US" baseline="0" dirty="0"/>
              <a:t> your completeness of WBS</a:t>
            </a:r>
          </a:p>
          <a:p>
            <a:pPr marL="228600" indent="-228600">
              <a:buAutoNum type="arabicPeriod"/>
            </a:pPr>
            <a:r>
              <a:rPr lang="en-US" altLang="en-US" baseline="0" dirty="0"/>
              <a:t>Completion is measurable</a:t>
            </a:r>
          </a:p>
          <a:p>
            <a:pPr marL="228600" indent="-228600">
              <a:buAutoNum type="arabicPeriod"/>
            </a:pPr>
            <a:r>
              <a:rPr lang="en-US" altLang="en-US" baseline="0" dirty="0"/>
              <a:t>Start and end events clearly defined</a:t>
            </a:r>
          </a:p>
          <a:p>
            <a:pPr marL="228600" indent="-228600">
              <a:buAutoNum type="arabicPeriod"/>
            </a:pPr>
            <a:r>
              <a:rPr lang="en-US" altLang="en-US" baseline="0" dirty="0"/>
              <a:t>Activities are deliverable</a:t>
            </a:r>
          </a:p>
          <a:p>
            <a:pPr marL="228600" indent="-228600">
              <a:buAutoNum type="arabicPeriod"/>
            </a:pPr>
            <a:r>
              <a:rPr lang="en-US" altLang="en-US" baseline="0" dirty="0"/>
              <a:t>Time/ cost is estimated</a:t>
            </a:r>
          </a:p>
          <a:p>
            <a:pPr marL="228600" indent="-228600">
              <a:buAutoNum type="arabicPeriod"/>
            </a:pPr>
            <a:r>
              <a:rPr lang="en-US" altLang="en-US" baseline="0" dirty="0"/>
              <a:t>Activity durations are acceptable</a:t>
            </a:r>
          </a:p>
          <a:p>
            <a:pPr marL="228600" indent="-228600">
              <a:buAutoNum type="arabicPeriod"/>
            </a:pPr>
            <a:r>
              <a:rPr lang="en-US" altLang="en-US" baseline="0" dirty="0"/>
              <a:t>Work assignments are independent</a:t>
            </a:r>
            <a:endParaRPr lang="en-US" altLang="en-US" dirty="0"/>
          </a:p>
          <a:p>
            <a:endParaRPr lang="en-US" altLang="en-US" dirty="0"/>
          </a:p>
        </p:txBody>
      </p:sp>
    </p:spTree>
    <p:extLst>
      <p:ext uri="{BB962C8B-B14F-4D97-AF65-F5344CB8AC3E}">
        <p14:creationId xmlns:p14="http://schemas.microsoft.com/office/powerpoint/2010/main" val="28570463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AA0E1268-0183-41AA-9D68-16844A216891}" type="slidenum">
              <a:rPr lang="en-GB" altLang="en-US" sz="1200">
                <a:latin typeface="Times New Roman" panose="02020603050405020304" pitchFamily="18" charset="0"/>
              </a:rPr>
              <a:pPr/>
              <a:t>34</a:t>
            </a:fld>
            <a:endParaRPr lang="en-GB" altLang="en-US" sz="1200">
              <a:latin typeface="Times New Roman" panose="02020603050405020304" pitchFamily="18" charset="0"/>
            </a:endParaRPr>
          </a:p>
        </p:txBody>
      </p:sp>
      <p:sp>
        <p:nvSpPr>
          <p:cNvPr id="148483" name="Rectangle 2"/>
          <p:cNvSpPr>
            <a:spLocks noGrp="1" noRot="1" noChangeAspect="1" noChangeArrowheads="1" noTextEdit="1"/>
          </p:cNvSpPr>
          <p:nvPr>
            <p:ph type="sldImg"/>
          </p:nvPr>
        </p:nvSpPr>
        <p:spPr>
          <a:ln/>
        </p:spPr>
      </p:sp>
      <p:sp>
        <p:nvSpPr>
          <p:cNvPr id="148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Developed in 1910’s –</a:t>
            </a:r>
            <a:r>
              <a:rPr lang="en-US" altLang="en-US" baseline="0" dirty="0"/>
              <a:t> a visual tool to show the schedule and project progress</a:t>
            </a:r>
            <a:endParaRPr lang="en-US" altLang="en-US" dirty="0"/>
          </a:p>
        </p:txBody>
      </p:sp>
    </p:spTree>
    <p:extLst>
      <p:ext uri="{BB962C8B-B14F-4D97-AF65-F5344CB8AC3E}">
        <p14:creationId xmlns:p14="http://schemas.microsoft.com/office/powerpoint/2010/main" val="40790625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57CC4D25-5D4F-4D16-8CED-04704EDDCDA5}" type="slidenum">
              <a:rPr lang="en-GB" altLang="en-US" sz="1200">
                <a:latin typeface="Times New Roman" panose="02020603050405020304" pitchFamily="18" charset="0"/>
              </a:rPr>
              <a:pPr/>
              <a:t>35</a:t>
            </a:fld>
            <a:endParaRPr lang="en-GB" altLang="en-US" sz="1200">
              <a:latin typeface="Times New Roman" panose="02020603050405020304" pitchFamily="18" charset="0"/>
            </a:endParaRPr>
          </a:p>
        </p:txBody>
      </p:sp>
      <p:sp>
        <p:nvSpPr>
          <p:cNvPr id="147459" name="Rectangle 2"/>
          <p:cNvSpPr>
            <a:spLocks noGrp="1" noRot="1" noChangeAspect="1" noChangeArrowheads="1" noTextEdit="1"/>
          </p:cNvSpPr>
          <p:nvPr>
            <p:ph type="sldImg"/>
          </p:nvPr>
        </p:nvSpPr>
        <p:spPr>
          <a:ln/>
        </p:spPr>
      </p:sp>
      <p:sp>
        <p:nvSpPr>
          <p:cNvPr id="147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On the left of the chart is a list of the activities and along the top is a suitable time scale. Each activity is represented by a bar; the position and length of the bar reflects the start date, duration and end date of the activity. This allows you to see at a glance:</a:t>
            </a:r>
            <a:endParaRPr lang="en-US" altLang="en-US" dirty="0"/>
          </a:p>
        </p:txBody>
      </p:sp>
    </p:spTree>
    <p:extLst>
      <p:ext uri="{BB962C8B-B14F-4D97-AF65-F5344CB8AC3E}">
        <p14:creationId xmlns:p14="http://schemas.microsoft.com/office/powerpoint/2010/main" val="1920175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fld id="{084DD7E0-BFF5-4097-8414-31801DB30775}" type="slidenum">
              <a:rPr lang="en-GB" altLang="en-US" sz="1200">
                <a:latin typeface="Times New Roman" panose="02020603050405020304" pitchFamily="18" charset="0"/>
              </a:rPr>
              <a:pPr/>
              <a:t>36</a:t>
            </a:fld>
            <a:endParaRPr lang="en-GB" altLang="en-US" sz="1200">
              <a:latin typeface="Times New Roman" panose="02020603050405020304" pitchFamily="18" charset="0"/>
            </a:endParaRPr>
          </a:p>
        </p:txBody>
      </p:sp>
      <p:sp>
        <p:nvSpPr>
          <p:cNvPr id="149507" name="Rectangle 2"/>
          <p:cNvSpPr>
            <a:spLocks noGrp="1" noRot="1" noChangeAspect="1" noChangeArrowheads="1" noTextEdit="1"/>
          </p:cNvSpPr>
          <p:nvPr>
            <p:ph type="sldImg"/>
          </p:nvPr>
        </p:nvSpPr>
        <p:spPr>
          <a:ln/>
        </p:spPr>
      </p:sp>
      <p:sp>
        <p:nvSpPr>
          <p:cNvPr id="149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the various activities are</a:t>
            </a:r>
          </a:p>
          <a:p>
            <a:r>
              <a:rPr lang="en-GB" altLang="en-US" dirty="0"/>
              <a:t>When each activity begins and ends</a:t>
            </a:r>
          </a:p>
          <a:p>
            <a:r>
              <a:rPr lang="en-GB" altLang="en-US" dirty="0"/>
              <a:t>How long each activity is scheduled to last, </a:t>
            </a:r>
            <a:endParaRPr lang="en-GB" altLang="en-US" dirty="0">
              <a:solidFill>
                <a:srgbClr val="008000"/>
              </a:solidFill>
              <a:latin typeface="Arial" panose="020B0604020202020204" pitchFamily="34" charset="0"/>
            </a:endParaRPr>
          </a:p>
          <a:p>
            <a:r>
              <a:rPr lang="en-GB" altLang="en-US" dirty="0">
                <a:solidFill>
                  <a:srgbClr val="008000"/>
                </a:solidFill>
                <a:latin typeface="Arial" panose="020B0604020202020204" pitchFamily="34" charset="0"/>
              </a:rPr>
              <a:t>SEQUENCE – the order in which you perform the activities.</a:t>
            </a:r>
          </a:p>
          <a:p>
            <a:r>
              <a:rPr lang="en-GB" altLang="en-US" dirty="0"/>
              <a:t>Where activities overlap with other activities, and by how much</a:t>
            </a:r>
          </a:p>
          <a:p>
            <a:r>
              <a:rPr lang="en-GB" altLang="en-US" dirty="0"/>
              <a:t>The start and end date of the whole project</a:t>
            </a:r>
            <a:endParaRPr lang="en-US" altLang="en-US" dirty="0"/>
          </a:p>
        </p:txBody>
      </p:sp>
    </p:spTree>
    <p:extLst>
      <p:ext uri="{BB962C8B-B14F-4D97-AF65-F5344CB8AC3E}">
        <p14:creationId xmlns:p14="http://schemas.microsoft.com/office/powerpoint/2010/main" val="1941577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635275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1005250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1555493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507692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948482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3122099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1786760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2123053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3481574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3122135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3515572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9"/>
          <p:cNvSpPr>
            <a:spLocks noGrp="1" noChangeArrowheads="1"/>
          </p:cNvSpPr>
          <p:nvPr>
            <p:ph type="dt" sz="half" idx="10"/>
          </p:nvPr>
        </p:nvSpPr>
        <p:spPr>
          <a:ln/>
        </p:spPr>
        <p:txBody>
          <a:bodyPr/>
          <a:lstStyle>
            <a:lvl1pPr>
              <a:defRPr/>
            </a:lvl1pPr>
          </a:lstStyle>
          <a:p>
            <a:pPr>
              <a:defRPr/>
            </a:pPr>
            <a:endParaRPr lang="en-US"/>
          </a:p>
        </p:txBody>
      </p:sp>
      <p:sp>
        <p:nvSpPr>
          <p:cNvPr id="5" name="Rectangle 10"/>
          <p:cNvSpPr>
            <a:spLocks noGrp="1" noChangeArrowheads="1"/>
          </p:cNvSpPr>
          <p:nvPr>
            <p:ph type="ftr" sz="quarter" idx="11"/>
          </p:nvPr>
        </p:nvSpPr>
        <p:spPr>
          <a:ln/>
        </p:spPr>
        <p:txBody>
          <a:bodyPr/>
          <a:lstStyle>
            <a:lvl1pPr>
              <a:defRPr/>
            </a:lvl1pPr>
          </a:lstStyle>
          <a:p>
            <a:pPr>
              <a:defRPr/>
            </a:pPr>
            <a:endParaRPr lang="en-US"/>
          </a:p>
        </p:txBody>
      </p:sp>
      <p:sp>
        <p:nvSpPr>
          <p:cNvPr id="6" name="Rectangle 11"/>
          <p:cNvSpPr>
            <a:spLocks noGrp="1" noChangeArrowheads="1"/>
          </p:cNvSpPr>
          <p:nvPr>
            <p:ph type="sldNum" sz="quarter" idx="12"/>
          </p:nvPr>
        </p:nvSpPr>
        <p:spPr>
          <a:ln/>
        </p:spPr>
        <p:txBody>
          <a:bodyPr/>
          <a:lstStyle>
            <a:lvl1pPr>
              <a:defRPr/>
            </a:lvl1pPr>
          </a:lstStyle>
          <a:p>
            <a:r>
              <a:rPr lang="en-US" altLang="en-US"/>
              <a:t>SLIDE </a:t>
            </a:r>
            <a:fld id="{7F2016C7-8371-4B28-B085-32CBD5F6E952}" type="slidenum">
              <a:rPr lang="en-US" altLang="en-US"/>
              <a:pPr/>
              <a:t>‹#›</a:t>
            </a:fld>
            <a:endParaRPr lang="en-US" altLang="en-US"/>
          </a:p>
        </p:txBody>
      </p:sp>
    </p:spTree>
    <p:extLst>
      <p:ext uri="{BB962C8B-B14F-4D97-AF65-F5344CB8AC3E}">
        <p14:creationId xmlns:p14="http://schemas.microsoft.com/office/powerpoint/2010/main" val="3418066096"/>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40604285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3023394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20635083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3791281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17961584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34089734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3371841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19849283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34262429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18825664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1521481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20000"/>
                <a:lumOff val="8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22207319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9"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0">
          <a:gsLst>
            <a:gs pos="0">
              <a:schemeClr val="accent2">
                <a:lumMod val="20000"/>
                <a:lumOff val="80000"/>
              </a:schemeClr>
            </a:gs>
            <a:gs pos="100000">
              <a:schemeClr val="bg1"/>
            </a:gs>
          </a:gsLst>
          <a:path path="rect">
            <a:fillToRect l="100000" b="100000"/>
          </a:path>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411852650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3.emf"/></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4.emf"/></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5.emf"/></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emf"/></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14.em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microsoft.com/office/2007/relationships/hdphoto" Target="../media/hdphoto2.wdp"/></Relationships>
</file>

<file path=ppt/slides/_rels/slide37.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8.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21160" y="872836"/>
            <a:ext cx="7913717" cy="1938992"/>
          </a:xfrm>
          <a:prstGeom prst="rect">
            <a:avLst/>
          </a:prstGeom>
          <a:noFill/>
        </p:spPr>
        <p:txBody>
          <a:bodyPr wrap="square" rtlCol="0">
            <a:spAutoFit/>
          </a:bodyPr>
          <a:lstStyle/>
          <a:p>
            <a:pPr algn="ctr"/>
            <a:r>
              <a:rPr lang="en-GB" sz="6000" dirty="0">
                <a:latin typeface="Arial" panose="020B0604020202020204" pitchFamily="34" charset="0"/>
                <a:cs typeface="Arial" panose="020B0604020202020204" pitchFamily="34" charset="0"/>
              </a:rPr>
              <a:t>Project Management </a:t>
            </a:r>
          </a:p>
          <a:p>
            <a:pPr algn="ctr"/>
            <a:r>
              <a:rPr lang="en-GB" sz="6000" dirty="0">
                <a:latin typeface="Arial" panose="020B0604020202020204" pitchFamily="34" charset="0"/>
                <a:cs typeface="Arial" panose="020B0604020202020204" pitchFamily="34" charset="0"/>
              </a:rPr>
              <a:t>Week 3</a:t>
            </a:r>
          </a:p>
        </p:txBody>
      </p:sp>
      <p:pic>
        <p:nvPicPr>
          <p:cNvPr id="2050" name="Picture 2" descr="Image result for managing projec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03118" y="3229164"/>
            <a:ext cx="4785764" cy="2691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0823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59568" y="1222732"/>
            <a:ext cx="9144000" cy="4272812"/>
          </a:xfrm>
        </p:spPr>
        <p:txBody>
          <a:bodyPr>
            <a:noAutofit/>
          </a:bodyPr>
          <a:lstStyle/>
          <a:p>
            <a:pPr algn="l"/>
            <a:r>
              <a:rPr lang="en-GB" sz="4400" dirty="0">
                <a:latin typeface="Arial" panose="020B0604020202020204" pitchFamily="34" charset="0"/>
                <a:cs typeface="Arial" panose="020B0604020202020204" pitchFamily="34" charset="0"/>
              </a:rPr>
              <a:t>Today</a:t>
            </a:r>
          </a:p>
          <a:p>
            <a:pPr marL="457200" indent="-457200" algn="l">
              <a:buFont typeface="Arial" panose="020B0604020202020204" pitchFamily="34" charset="0"/>
              <a:buChar char="•"/>
            </a:pPr>
            <a:r>
              <a:rPr lang="en-GB" sz="4400" dirty="0">
                <a:latin typeface="Arial" panose="020B0604020202020204" pitchFamily="34" charset="0"/>
                <a:cs typeface="Arial" panose="020B0604020202020204" pitchFamily="34" charset="0"/>
              </a:rPr>
              <a:t>Recap of Quad chart</a:t>
            </a:r>
          </a:p>
          <a:p>
            <a:pPr marL="457200" indent="-457200" algn="l">
              <a:buFont typeface="Arial" panose="020B0604020202020204" pitchFamily="34" charset="0"/>
              <a:buChar char="•"/>
            </a:pPr>
            <a:r>
              <a:rPr lang="en-GB" sz="4400" dirty="0">
                <a:latin typeface="Arial" panose="020B0604020202020204" pitchFamily="34" charset="0"/>
                <a:cs typeface="Arial" panose="020B0604020202020204" pitchFamily="34" charset="0"/>
              </a:rPr>
              <a:t>Stakeholder Analysis</a:t>
            </a:r>
          </a:p>
          <a:p>
            <a:pPr marL="457200" indent="-457200" algn="l">
              <a:buFont typeface="Arial" panose="020B0604020202020204" pitchFamily="34" charset="0"/>
              <a:buChar char="•"/>
            </a:pPr>
            <a:r>
              <a:rPr lang="en-GB" sz="4400" dirty="0">
                <a:latin typeface="Arial" panose="020B0604020202020204" pitchFamily="34" charset="0"/>
                <a:cs typeface="Arial" panose="020B0604020202020204" pitchFamily="34" charset="0"/>
              </a:rPr>
              <a:t>Work Breakdown Structures</a:t>
            </a:r>
          </a:p>
          <a:p>
            <a:pPr marL="457200" indent="-457200" algn="l">
              <a:buFont typeface="Arial" panose="020B0604020202020204" pitchFamily="34" charset="0"/>
              <a:buChar char="•"/>
            </a:pPr>
            <a:r>
              <a:rPr lang="en-GB" sz="4400" dirty="0">
                <a:latin typeface="Arial" panose="020B0604020202020204" pitchFamily="34" charset="0"/>
                <a:cs typeface="Arial" panose="020B0604020202020204" pitchFamily="34" charset="0"/>
              </a:rPr>
              <a:t>Gantt Charts</a:t>
            </a:r>
          </a:p>
        </p:txBody>
      </p:sp>
      <p:pic>
        <p:nvPicPr>
          <p:cNvPr id="30722" name="Picture 2" descr="Related image"/>
          <p:cNvPicPr>
            <a:picLocks noChangeAspect="1" noChangeArrowheads="1"/>
          </p:cNvPicPr>
          <p:nvPr/>
        </p:nvPicPr>
        <p:blipFill>
          <a:blip r:embed="rId2">
            <a:duotone>
              <a:schemeClr val="accent3">
                <a:shade val="45000"/>
                <a:satMod val="135000"/>
              </a:schemeClr>
              <a:prstClr val="white"/>
            </a:duotone>
            <a:extLst>
              <a:ext uri="{BEBA8EAE-BF5A-486C-A8C5-ECC9F3942E4B}">
                <a14:imgProps xmlns:a14="http://schemas.microsoft.com/office/drawing/2010/main">
                  <a14:imgLayer r:embed="rId3">
                    <a14:imgEffect>
                      <a14:backgroundRemoval t="10000" b="90000" l="10000" r="90000"/>
                    </a14:imgEffect>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6611919" y="138654"/>
            <a:ext cx="5494738" cy="3676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457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2208213" y="260350"/>
            <a:ext cx="7772400" cy="1143000"/>
          </a:xfrm>
        </p:spPr>
        <p:txBody>
          <a:bodyPr/>
          <a:lstStyle/>
          <a:p>
            <a:pPr eaLnBrk="1" hangingPunct="1"/>
            <a:r>
              <a:rPr lang="en-GB" altLang="en-US">
                <a:latin typeface="Arial" panose="020B0604020202020204" pitchFamily="34" charset="0"/>
              </a:rPr>
              <a:t>Quad Chart </a:t>
            </a:r>
          </a:p>
        </p:txBody>
      </p:sp>
      <p:graphicFrame>
        <p:nvGraphicFramePr>
          <p:cNvPr id="89091" name="Object 3"/>
          <p:cNvGraphicFramePr>
            <a:graphicFrameLocks noChangeAspect="1"/>
          </p:cNvGraphicFramePr>
          <p:nvPr/>
        </p:nvGraphicFramePr>
        <p:xfrm>
          <a:off x="1833563" y="1223963"/>
          <a:ext cx="8439150" cy="5300662"/>
        </p:xfrm>
        <a:graphic>
          <a:graphicData uri="http://schemas.openxmlformats.org/presentationml/2006/ole">
            <mc:AlternateContent xmlns:mc="http://schemas.openxmlformats.org/markup-compatibility/2006">
              <mc:Choice xmlns:v="urn:schemas-microsoft-com:vml" Requires="v">
                <p:oleObj name="Document" r:id="rId3" imgW="10033782" imgH="6541725" progId="Word.Document.8">
                  <p:embed/>
                </p:oleObj>
              </mc:Choice>
              <mc:Fallback>
                <p:oleObj name="Document" r:id="rId3" imgW="10033782" imgH="6541725" progId="Word.Document.8">
                  <p:embed/>
                  <p:pic>
                    <p:nvPicPr>
                      <p:cNvPr id="89091"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33563" y="1223963"/>
                        <a:ext cx="8439150" cy="5300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636306434"/>
      </p:ext>
    </p:extLst>
  </p:cSld>
  <p:clrMapOvr>
    <a:masterClrMapping/>
  </p:clrMapOvr>
  <p:transition spd="med">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2209800" y="219075"/>
            <a:ext cx="7772400" cy="1143000"/>
          </a:xfrm>
        </p:spPr>
        <p:txBody>
          <a:bodyPr/>
          <a:lstStyle/>
          <a:p>
            <a:pPr eaLnBrk="1" hangingPunct="1"/>
            <a:r>
              <a:rPr lang="en-GB" altLang="en-US">
                <a:latin typeface="Arial" panose="020B0604020202020204" pitchFamily="34" charset="0"/>
              </a:rPr>
              <a:t>Guided Tour</a:t>
            </a:r>
          </a:p>
        </p:txBody>
      </p:sp>
      <p:graphicFrame>
        <p:nvGraphicFramePr>
          <p:cNvPr id="109571" name="Object 2"/>
          <p:cNvGraphicFramePr>
            <a:graphicFrameLocks noChangeAspect="1"/>
          </p:cNvGraphicFramePr>
          <p:nvPr/>
        </p:nvGraphicFramePr>
        <p:xfrm>
          <a:off x="1844675" y="1309689"/>
          <a:ext cx="8572500" cy="5214937"/>
        </p:xfrm>
        <a:graphic>
          <a:graphicData uri="http://schemas.openxmlformats.org/presentationml/2006/ole">
            <mc:AlternateContent xmlns:mc="http://schemas.openxmlformats.org/markup-compatibility/2006">
              <mc:Choice xmlns:v="urn:schemas-microsoft-com:vml" Requires="v">
                <p:oleObj name="Document" r:id="rId3" imgW="10033782" imgH="6578806" progId="Word.Document.8">
                  <p:embed/>
                </p:oleObj>
              </mc:Choice>
              <mc:Fallback>
                <p:oleObj name="Document" r:id="rId3" imgW="10033782" imgH="6578806" progId="Word.Document.8">
                  <p:embed/>
                  <p:pic>
                    <p:nvPicPr>
                      <p:cNvPr id="109571"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4675" y="1309689"/>
                        <a:ext cx="8572500" cy="5214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49860" name="Text Box 4"/>
          <p:cNvSpPr txBox="1">
            <a:spLocks noChangeArrowheads="1"/>
          </p:cNvSpPr>
          <p:nvPr/>
        </p:nvSpPr>
        <p:spPr bwMode="auto">
          <a:xfrm>
            <a:off x="1931264" y="2419262"/>
            <a:ext cx="41813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WHY</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BEING DONE?</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IS THE RESULT?</a:t>
            </a:r>
          </a:p>
        </p:txBody>
      </p:sp>
      <p:sp>
        <p:nvSpPr>
          <p:cNvPr id="249861" name="Rectangle 5"/>
          <p:cNvSpPr>
            <a:spLocks noChangeArrowheads="1"/>
          </p:cNvSpPr>
          <p:nvPr/>
        </p:nvSpPr>
        <p:spPr bwMode="auto">
          <a:xfrm>
            <a:off x="6190631" y="2419262"/>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WHO</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BENEFIT</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(OR NOT)?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IT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INVOLVE</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p:txBody>
      </p:sp>
      <p:sp>
        <p:nvSpPr>
          <p:cNvPr id="249862" name="Rectangle 6"/>
          <p:cNvSpPr>
            <a:spLocks noChangeArrowheads="1"/>
          </p:cNvSpPr>
          <p:nvPr/>
        </p:nvSpPr>
        <p:spPr bwMode="auto">
          <a:xfrm>
            <a:off x="2385497" y="4817652"/>
            <a:ext cx="3120471" cy="1431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15000"/>
              </a:spcAft>
              <a:buClrTx/>
              <a:buSzTx/>
              <a:buFontTx/>
              <a:buNone/>
              <a:tabLst/>
              <a:defRPr/>
            </a:pP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GOALS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MAKES THE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PROJECT A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SUCCESS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249863" name="Rectangle 7"/>
          <p:cNvSpPr>
            <a:spLocks noChangeArrowheads="1"/>
          </p:cNvSpPr>
          <p:nvPr/>
        </p:nvSpPr>
        <p:spPr bwMode="auto">
          <a:xfrm>
            <a:off x="6405988" y="4715242"/>
            <a:ext cx="361547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ARE WE FINISHED?</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CAN BE </a:t>
            </a:r>
            <a:r>
              <a:rPr kumimoji="0" lang="en-GB" altLang="en-US" sz="20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MEASURED</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HOW DO I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MEASURE SUCCESS?</a:t>
            </a:r>
          </a:p>
        </p:txBody>
      </p:sp>
      <p:sp>
        <p:nvSpPr>
          <p:cNvPr id="249864" name="Rectangle 8"/>
          <p:cNvSpPr>
            <a:spLocks noChangeArrowheads="1"/>
          </p:cNvSpPr>
          <p:nvPr/>
        </p:nvSpPr>
        <p:spPr bwMode="auto">
          <a:xfrm>
            <a:off x="2447553" y="1266797"/>
            <a:ext cx="701749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TITLE OF PROJECT – SNAPPY ACRONYM DESCRIPTOR</a:t>
            </a:r>
          </a:p>
        </p:txBody>
      </p:sp>
    </p:spTree>
    <p:extLst>
      <p:ext uri="{BB962C8B-B14F-4D97-AF65-F5344CB8AC3E}">
        <p14:creationId xmlns:p14="http://schemas.microsoft.com/office/powerpoint/2010/main" val="123277444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49864"/>
                                        </p:tgtEl>
                                        <p:attrNameLst>
                                          <p:attrName>style.visibility</p:attrName>
                                        </p:attrNameLst>
                                      </p:cBhvr>
                                      <p:to>
                                        <p:strVal val="visible"/>
                                      </p:to>
                                    </p:set>
                                    <p:animEffect transition="in" filter="dissolve">
                                      <p:cBhvr>
                                        <p:cTn id="7" dur="500"/>
                                        <p:tgtEl>
                                          <p:spTgt spid="24986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49860"/>
                                        </p:tgtEl>
                                        <p:attrNameLst>
                                          <p:attrName>style.visibility</p:attrName>
                                        </p:attrNameLst>
                                      </p:cBhvr>
                                      <p:to>
                                        <p:strVal val="visible"/>
                                      </p:to>
                                    </p:set>
                                    <p:animEffect transition="in" filter="dissolve">
                                      <p:cBhvr>
                                        <p:cTn id="12" dur="500"/>
                                        <p:tgtEl>
                                          <p:spTgt spid="24986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49861"/>
                                        </p:tgtEl>
                                        <p:attrNameLst>
                                          <p:attrName>style.visibility</p:attrName>
                                        </p:attrNameLst>
                                      </p:cBhvr>
                                      <p:to>
                                        <p:strVal val="visible"/>
                                      </p:to>
                                    </p:set>
                                    <p:animEffect transition="in" filter="dissolve">
                                      <p:cBhvr>
                                        <p:cTn id="17" dur="500"/>
                                        <p:tgtEl>
                                          <p:spTgt spid="24986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49862"/>
                                        </p:tgtEl>
                                        <p:attrNameLst>
                                          <p:attrName>style.visibility</p:attrName>
                                        </p:attrNameLst>
                                      </p:cBhvr>
                                      <p:to>
                                        <p:strVal val="visible"/>
                                      </p:to>
                                    </p:set>
                                    <p:animEffect transition="in" filter="dissolve">
                                      <p:cBhvr>
                                        <p:cTn id="22" dur="500"/>
                                        <p:tgtEl>
                                          <p:spTgt spid="24986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49863"/>
                                        </p:tgtEl>
                                        <p:attrNameLst>
                                          <p:attrName>style.visibility</p:attrName>
                                        </p:attrNameLst>
                                      </p:cBhvr>
                                      <p:to>
                                        <p:strVal val="visible"/>
                                      </p:to>
                                    </p:set>
                                    <p:animEffect transition="in" filter="dissolve">
                                      <p:cBhvr>
                                        <p:cTn id="27" dur="500"/>
                                        <p:tgtEl>
                                          <p:spTgt spid="2498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9860" grpId="0" autoUpdateAnimBg="0"/>
      <p:bldP spid="249861" grpId="0" autoUpdateAnimBg="0"/>
      <p:bldP spid="249862" grpId="0" autoUpdateAnimBg="0"/>
      <p:bldP spid="249863" grpId="0" autoUpdateAnimBg="0"/>
      <p:bldP spid="249864"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2209800" y="247650"/>
            <a:ext cx="7772400" cy="1143000"/>
          </a:xfrm>
        </p:spPr>
        <p:txBody>
          <a:bodyPr/>
          <a:lstStyle/>
          <a:p>
            <a:pPr eaLnBrk="1" hangingPunct="1"/>
            <a:r>
              <a:rPr lang="en-GB" altLang="en-US">
                <a:latin typeface="Arial" panose="020B0604020202020204" pitchFamily="34" charset="0"/>
              </a:rPr>
              <a:t>Example - Make A Cup of Tea</a:t>
            </a:r>
          </a:p>
        </p:txBody>
      </p:sp>
      <p:graphicFrame>
        <p:nvGraphicFramePr>
          <p:cNvPr id="115715" name="Object 3"/>
          <p:cNvGraphicFramePr>
            <a:graphicFrameLocks noChangeAspect="1"/>
          </p:cNvGraphicFramePr>
          <p:nvPr/>
        </p:nvGraphicFramePr>
        <p:xfrm>
          <a:off x="1844675" y="1309688"/>
          <a:ext cx="9867900" cy="5548312"/>
        </p:xfrm>
        <a:graphic>
          <a:graphicData uri="http://schemas.openxmlformats.org/presentationml/2006/ole">
            <mc:AlternateContent xmlns:mc="http://schemas.openxmlformats.org/markup-compatibility/2006">
              <mc:Choice xmlns:v="urn:schemas-microsoft-com:vml" Requires="v">
                <p:oleObj name="Document" r:id="rId3" imgW="11677660" imgH="6681408" progId="Word.Document.8">
                  <p:embed/>
                </p:oleObj>
              </mc:Choice>
              <mc:Fallback>
                <p:oleObj name="Document" r:id="rId3" imgW="11677660" imgH="6681408" progId="Word.Document.8">
                  <p:embed/>
                  <p:pic>
                    <p:nvPicPr>
                      <p:cNvPr id="115715"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4675" y="1309688"/>
                        <a:ext cx="9867900" cy="554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5716" name="Text Box 4"/>
          <p:cNvSpPr txBox="1">
            <a:spLocks noChangeArrowheads="1"/>
          </p:cNvSpPr>
          <p:nvPr/>
        </p:nvSpPr>
        <p:spPr bwMode="auto">
          <a:xfrm>
            <a:off x="2438400" y="2434065"/>
            <a:ext cx="334854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1. </a:t>
            </a: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To make a cup of tea</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115717" name="Rectangle 5"/>
          <p:cNvSpPr>
            <a:spLocks noChangeArrowheads="1"/>
          </p:cNvSpPr>
          <p:nvPr/>
        </p:nvSpPr>
        <p:spPr bwMode="auto">
          <a:xfrm>
            <a:off x="7010400" y="2510265"/>
            <a:ext cx="274549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1. </a:t>
            </a: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The tea maker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 The tea drinkers</a:t>
            </a:r>
          </a:p>
        </p:txBody>
      </p:sp>
      <p:sp>
        <p:nvSpPr>
          <p:cNvPr id="115718" name="Text Box 6"/>
          <p:cNvSpPr txBox="1">
            <a:spLocks noChangeArrowheads="1"/>
          </p:cNvSpPr>
          <p:nvPr/>
        </p:nvSpPr>
        <p:spPr bwMode="auto">
          <a:xfrm>
            <a:off x="2438400" y="2815065"/>
            <a:ext cx="342952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2. </a:t>
            </a: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To quench the thirst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3. To stimulate the mind</a:t>
            </a:r>
          </a:p>
        </p:txBody>
      </p:sp>
      <p:sp>
        <p:nvSpPr>
          <p:cNvPr id="251911" name="Rectangle 7"/>
          <p:cNvSpPr>
            <a:spLocks noChangeArrowheads="1"/>
          </p:cNvSpPr>
          <p:nvPr/>
        </p:nvSpPr>
        <p:spPr bwMode="auto">
          <a:xfrm>
            <a:off x="2438401" y="1295401"/>
            <a:ext cx="67103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rPr>
              <a:t>To make a cup of tea to quench the thirst and stimulate the mind</a:t>
            </a:r>
          </a:p>
        </p:txBody>
      </p:sp>
      <p:sp>
        <p:nvSpPr>
          <p:cNvPr id="251912" name="Rectangle 8"/>
          <p:cNvSpPr>
            <a:spLocks noChangeArrowheads="1"/>
          </p:cNvSpPr>
          <p:nvPr/>
        </p:nvSpPr>
        <p:spPr bwMode="auto">
          <a:xfrm>
            <a:off x="1912816" y="4940231"/>
            <a:ext cx="4034691"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1. </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Made an acceptable cup of tea</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 Quenched the thirst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3. Stimulated the mind</a:t>
            </a:r>
          </a:p>
        </p:txBody>
      </p:sp>
      <p:sp>
        <p:nvSpPr>
          <p:cNvPr id="251913" name="Rectangle 9"/>
          <p:cNvSpPr>
            <a:spLocks noChangeArrowheads="1"/>
          </p:cNvSpPr>
          <p:nvPr/>
        </p:nvSpPr>
        <p:spPr bwMode="auto">
          <a:xfrm>
            <a:off x="6248400" y="5394326"/>
            <a:ext cx="411480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2</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Increased conversation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Absence of snoring or yawning</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251915" name="Rectangle 11"/>
          <p:cNvSpPr>
            <a:spLocks noChangeArrowheads="1"/>
          </p:cNvSpPr>
          <p:nvPr/>
        </p:nvSpPr>
        <p:spPr bwMode="auto">
          <a:xfrm>
            <a:off x="6248400" y="4658996"/>
            <a:ext cx="4114800"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1. </a:t>
            </a:r>
            <a: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Audible noises of satisfaction from drinkers. Requests for a second cup</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7085745"/>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51911"/>
                                        </p:tgtEl>
                                        <p:attrNameLst>
                                          <p:attrName>style.visibility</p:attrName>
                                        </p:attrNameLst>
                                      </p:cBhvr>
                                      <p:to>
                                        <p:strVal val="visible"/>
                                      </p:to>
                                    </p:set>
                                    <p:animEffect transition="in" filter="dissolve">
                                      <p:cBhvr>
                                        <p:cTn id="7" dur="500"/>
                                        <p:tgtEl>
                                          <p:spTgt spid="25191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51912"/>
                                        </p:tgtEl>
                                        <p:attrNameLst>
                                          <p:attrName>style.visibility</p:attrName>
                                        </p:attrNameLst>
                                      </p:cBhvr>
                                      <p:to>
                                        <p:strVal val="visible"/>
                                      </p:to>
                                    </p:set>
                                    <p:animEffect transition="in" filter="dissolve">
                                      <p:cBhvr>
                                        <p:cTn id="12" dur="500"/>
                                        <p:tgtEl>
                                          <p:spTgt spid="25191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51915">
                                            <p:txEl>
                                              <p:pRg st="0" end="0"/>
                                            </p:txEl>
                                          </p:spTgt>
                                        </p:tgtEl>
                                        <p:attrNameLst>
                                          <p:attrName>style.visibility</p:attrName>
                                        </p:attrNameLst>
                                      </p:cBhvr>
                                      <p:to>
                                        <p:strVal val="visible"/>
                                      </p:to>
                                    </p:set>
                                    <p:animEffect transition="in" filter="dissolve">
                                      <p:cBhvr>
                                        <p:cTn id="17" dur="500"/>
                                        <p:tgtEl>
                                          <p:spTgt spid="251915">
                                            <p:txEl>
                                              <p:pRg st="0" end="0"/>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51913"/>
                                        </p:tgtEl>
                                        <p:attrNameLst>
                                          <p:attrName>style.visibility</p:attrName>
                                        </p:attrNameLst>
                                      </p:cBhvr>
                                      <p:to>
                                        <p:strVal val="visible"/>
                                      </p:to>
                                    </p:set>
                                    <p:animEffect transition="in" filter="dissolve">
                                      <p:cBhvr>
                                        <p:cTn id="22" dur="500"/>
                                        <p:tgtEl>
                                          <p:spTgt spid="2519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1911" grpId="0" autoUpdateAnimBg="0"/>
      <p:bldP spid="251912" grpId="0" autoUpdateAnimBg="0"/>
      <p:bldP spid="251913" grpId="0" autoUpdateAnimBg="0"/>
      <p:bldP spid="251915"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https://moodle.uwtsd.ac.uk/draftfile.php/114850/user/draft/876116955/new%20screenshot.png"/>
          <p:cNvSpPr>
            <a:spLocks noChangeAspect="1" noChangeArrowheads="1"/>
          </p:cNvSpPr>
          <p:nvPr/>
        </p:nvSpPr>
        <p:spPr bwMode="auto">
          <a:xfrm>
            <a:off x="3052524" y="1321319"/>
            <a:ext cx="414337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https://moodle.uwtsd.ac.uk/draftfile.php/114850/user/draft/876116955/new%20screenshot.png"/>
          <p:cNvSpPr>
            <a:spLocks noChangeAspect="1" noChangeArrowheads="1"/>
          </p:cNvSpPr>
          <p:nvPr/>
        </p:nvSpPr>
        <p:spPr bwMode="auto">
          <a:xfrm>
            <a:off x="155575" y="-1790700"/>
            <a:ext cx="414337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8" name="Diagram 7"/>
          <p:cNvGraphicFramePr/>
          <p:nvPr>
            <p:extLst>
              <p:ext uri="{D42A27DB-BD31-4B8C-83A1-F6EECF244321}">
                <p14:modId xmlns:p14="http://schemas.microsoft.com/office/powerpoint/2010/main" val="3450573768"/>
              </p:ext>
            </p:extLst>
          </p:nvPr>
        </p:nvGraphicFramePr>
        <p:xfrm>
          <a:off x="345962" y="1001593"/>
          <a:ext cx="5413124" cy="5014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455146754"/>
              </p:ext>
            </p:extLst>
          </p:nvPr>
        </p:nvGraphicFramePr>
        <p:xfrm>
          <a:off x="6242860" y="1070832"/>
          <a:ext cx="5453148" cy="501408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TextBox 9"/>
          <p:cNvSpPr txBox="1"/>
          <p:nvPr/>
        </p:nvSpPr>
        <p:spPr>
          <a:xfrm>
            <a:off x="2618509" y="315884"/>
            <a:ext cx="6217920"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Examples of Quad Chart</a:t>
            </a:r>
          </a:p>
        </p:txBody>
      </p:sp>
    </p:spTree>
    <p:extLst>
      <p:ext uri="{BB962C8B-B14F-4D97-AF65-F5344CB8AC3E}">
        <p14:creationId xmlns:p14="http://schemas.microsoft.com/office/powerpoint/2010/main" val="1273925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Line 2"/>
          <p:cNvSpPr>
            <a:spLocks noChangeShapeType="1"/>
          </p:cNvSpPr>
          <p:nvPr/>
        </p:nvSpPr>
        <p:spPr bwMode="auto">
          <a:xfrm>
            <a:off x="1905000" y="5410200"/>
            <a:ext cx="41910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08899" name="Rectangle 3"/>
          <p:cNvSpPr>
            <a:spLocks noChangeArrowheads="1"/>
          </p:cNvSpPr>
          <p:nvPr/>
        </p:nvSpPr>
        <p:spPr bwMode="auto">
          <a:xfrm>
            <a:off x="1905000" y="5486400"/>
            <a:ext cx="4114800" cy="990600"/>
          </a:xfrm>
          <a:prstGeom prst="rect">
            <a:avLst/>
          </a:prstGeom>
          <a:solidFill>
            <a:srgbClr val="FFCC00"/>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graphicFrame>
        <p:nvGraphicFramePr>
          <p:cNvPr id="2050" name="Object 4"/>
          <p:cNvGraphicFramePr>
            <a:graphicFrameLocks noChangeAspect="1"/>
          </p:cNvGraphicFramePr>
          <p:nvPr/>
        </p:nvGraphicFramePr>
        <p:xfrm>
          <a:off x="1920875" y="1311276"/>
          <a:ext cx="8351838" cy="5553075"/>
        </p:xfrm>
        <a:graphic>
          <a:graphicData uri="http://schemas.openxmlformats.org/presentationml/2006/ole">
            <mc:AlternateContent xmlns:mc="http://schemas.openxmlformats.org/markup-compatibility/2006">
              <mc:Choice xmlns:v="urn:schemas-microsoft-com:vml" Requires="v">
                <p:oleObj name="Document" r:id="rId3" imgW="10033782" imgH="6651167" progId="Word.Document.8">
                  <p:embed/>
                </p:oleObj>
              </mc:Choice>
              <mc:Fallback>
                <p:oleObj name="Document" r:id="rId3" imgW="10033782" imgH="6651167" progId="Word.Document.8">
                  <p:embed/>
                  <p:pic>
                    <p:nvPicPr>
                      <p:cNvPr id="205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20875" y="1311276"/>
                        <a:ext cx="8351838" cy="555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3" name="Rectangle 5"/>
          <p:cNvSpPr>
            <a:spLocks noGrp="1" noChangeArrowheads="1"/>
          </p:cNvSpPr>
          <p:nvPr>
            <p:ph type="title"/>
          </p:nvPr>
        </p:nvSpPr>
        <p:spPr>
          <a:xfrm>
            <a:off x="2209800" y="204788"/>
            <a:ext cx="7772400" cy="1143000"/>
          </a:xfrm>
        </p:spPr>
        <p:txBody>
          <a:bodyPr/>
          <a:lstStyle/>
          <a:p>
            <a:pPr eaLnBrk="1" hangingPunct="1"/>
            <a:r>
              <a:rPr lang="en-GB" altLang="en-US" dirty="0">
                <a:latin typeface="Arial" panose="020B0604020202020204" pitchFamily="34" charset="0"/>
                <a:cs typeface="Arial" panose="020B0604020202020204" pitchFamily="34" charset="0"/>
              </a:rPr>
              <a:t>Quad Chart (with 7 boxes)</a:t>
            </a:r>
          </a:p>
        </p:txBody>
      </p:sp>
      <p:grpSp>
        <p:nvGrpSpPr>
          <p:cNvPr id="2" name="Group 6"/>
          <p:cNvGrpSpPr>
            <a:grpSpLocks/>
          </p:cNvGrpSpPr>
          <p:nvPr/>
        </p:nvGrpSpPr>
        <p:grpSpPr bwMode="auto">
          <a:xfrm>
            <a:off x="4521200" y="2667001"/>
            <a:ext cx="3175000" cy="2557463"/>
            <a:chOff x="1888" y="1680"/>
            <a:chExt cx="2000" cy="1611"/>
          </a:xfrm>
        </p:grpSpPr>
        <p:grpSp>
          <p:nvGrpSpPr>
            <p:cNvPr id="2056" name="Group 7"/>
            <p:cNvGrpSpPr>
              <a:grpSpLocks/>
            </p:cNvGrpSpPr>
            <p:nvPr/>
          </p:nvGrpSpPr>
          <p:grpSpPr bwMode="auto">
            <a:xfrm>
              <a:off x="1888" y="1680"/>
              <a:ext cx="2000" cy="1611"/>
              <a:chOff x="1888" y="1680"/>
              <a:chExt cx="2000" cy="1611"/>
            </a:xfrm>
          </p:grpSpPr>
          <p:sp>
            <p:nvSpPr>
              <p:cNvPr id="2058" name="AutoShape 8"/>
              <p:cNvSpPr>
                <a:spLocks noChangeArrowheads="1"/>
              </p:cNvSpPr>
              <p:nvPr/>
            </p:nvSpPr>
            <p:spPr bwMode="auto">
              <a:xfrm>
                <a:off x="1888" y="1680"/>
                <a:ext cx="2000" cy="1576"/>
              </a:xfrm>
              <a:prstGeom prst="triangle">
                <a:avLst>
                  <a:gd name="adj" fmla="val 50000"/>
                </a:avLst>
              </a:prstGeom>
              <a:solidFill>
                <a:srgbClr val="FFCC00"/>
              </a:solidFill>
              <a:ln w="25400">
                <a:solidFill>
                  <a:schemeClr val="tx1"/>
                </a:solidFill>
                <a:miter lim="800000"/>
                <a:headEnd/>
                <a:tailEnd/>
              </a:ln>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2059" name="Text Box 9"/>
              <p:cNvSpPr txBox="1">
                <a:spLocks noChangeArrowheads="1"/>
              </p:cNvSpPr>
              <p:nvPr/>
            </p:nvSpPr>
            <p:spPr bwMode="auto">
              <a:xfrm>
                <a:off x="3264" y="3060"/>
                <a:ext cx="528" cy="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ETHICS</a:t>
                </a:r>
              </a:p>
            </p:txBody>
          </p:sp>
          <p:sp>
            <p:nvSpPr>
              <p:cNvPr id="2060" name="Text Box 10"/>
              <p:cNvSpPr txBox="1">
                <a:spLocks noChangeArrowheads="1"/>
              </p:cNvSpPr>
              <p:nvPr/>
            </p:nvSpPr>
            <p:spPr bwMode="auto">
              <a:xfrm>
                <a:off x="2592" y="2092"/>
                <a:ext cx="63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VALUES </a:t>
                </a:r>
              </a:p>
            </p:txBody>
          </p:sp>
          <p:sp>
            <p:nvSpPr>
              <p:cNvPr id="2061" name="Text Box 11"/>
              <p:cNvSpPr txBox="1">
                <a:spLocks noChangeArrowheads="1"/>
              </p:cNvSpPr>
              <p:nvPr/>
            </p:nvSpPr>
            <p:spPr bwMode="auto">
              <a:xfrm>
                <a:off x="2018" y="3060"/>
                <a:ext cx="63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Aft>
                    <a:spcPts val="600"/>
                  </a:spcAft>
                </a:pPr>
                <a:r>
                  <a:rPr lang="en-GB" altLang="en-US" sz="1600" b="1"/>
                  <a:t>PASSION</a:t>
                </a:r>
              </a:p>
            </p:txBody>
          </p:sp>
        </p:grpSp>
        <p:sp>
          <p:nvSpPr>
            <p:cNvPr id="2057" name="Text Box 12"/>
            <p:cNvSpPr txBox="1">
              <a:spLocks noChangeArrowheads="1"/>
            </p:cNvSpPr>
            <p:nvPr/>
          </p:nvSpPr>
          <p:spPr bwMode="auto">
            <a:xfrm>
              <a:off x="2241" y="2507"/>
              <a:ext cx="1264" cy="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r>
                <a:rPr lang="en-GB" altLang="en-US" sz="2000" b="1" i="1"/>
                <a:t>WHAT IS THE MOTIVATION?</a:t>
              </a:r>
            </a:p>
          </p:txBody>
        </p:sp>
      </p:grpSp>
      <p:sp>
        <p:nvSpPr>
          <p:cNvPr id="208909" name="Text Box 13"/>
          <p:cNvSpPr txBox="1">
            <a:spLocks noChangeArrowheads="1"/>
          </p:cNvSpPr>
          <p:nvPr/>
        </p:nvSpPr>
        <p:spPr bwMode="auto">
          <a:xfrm>
            <a:off x="2860058" y="5528003"/>
            <a:ext cx="226183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spcBef>
                <a:spcPct val="50000"/>
              </a:spcBef>
            </a:pPr>
            <a:r>
              <a:rPr lang="en-GB" altLang="en-US" sz="1400" b="1"/>
              <a:t>SECONDARY BENEFITS</a:t>
            </a:r>
          </a:p>
          <a:p>
            <a:pPr algn="ctr">
              <a:lnSpc>
                <a:spcPct val="50000"/>
              </a:lnSpc>
              <a:spcBef>
                <a:spcPct val="50000"/>
              </a:spcBef>
            </a:pPr>
            <a:r>
              <a:rPr lang="en-GB" altLang="en-US" sz="1400"/>
              <a:t>(UNMEASURABLE)</a:t>
            </a:r>
            <a:endParaRPr lang="en-GB" altLang="en-US" sz="1400" b="1"/>
          </a:p>
        </p:txBody>
      </p:sp>
    </p:spTree>
    <p:extLst>
      <p:ext uri="{BB962C8B-B14F-4D97-AF65-F5344CB8AC3E}">
        <p14:creationId xmlns:p14="http://schemas.microsoft.com/office/powerpoint/2010/main" val="337394324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8909"/>
                                        </p:tgtEl>
                                        <p:attrNameLst>
                                          <p:attrName>style.visibility</p:attrName>
                                        </p:attrNameLst>
                                      </p:cBhvr>
                                      <p:to>
                                        <p:strVal val="visible"/>
                                      </p:to>
                                    </p:set>
                                  </p:childTnLst>
                                </p:cTn>
                              </p:par>
                            </p:childTnLst>
                          </p:cTn>
                        </p:par>
                        <p:par>
                          <p:cTn id="7" fill="hold" nodeType="afterGroup">
                            <p:stCondLst>
                              <p:cond delay="500"/>
                            </p:stCondLst>
                            <p:childTnLst>
                              <p:par>
                                <p:cTn id="8" presetID="9" presetClass="entr" presetSubtype="0" fill="hold" grpId="0" nodeType="afterEffect">
                                  <p:stCondLst>
                                    <p:cond delay="0"/>
                                  </p:stCondLst>
                                  <p:childTnLst>
                                    <p:set>
                                      <p:cBhvr>
                                        <p:cTn id="9" dur="1" fill="hold">
                                          <p:stCondLst>
                                            <p:cond delay="0"/>
                                          </p:stCondLst>
                                        </p:cTn>
                                        <p:tgtEl>
                                          <p:spTgt spid="208899"/>
                                        </p:tgtEl>
                                        <p:attrNameLst>
                                          <p:attrName>style.visibility</p:attrName>
                                        </p:attrNameLst>
                                      </p:cBhvr>
                                      <p:to>
                                        <p:strVal val="visible"/>
                                      </p:to>
                                    </p:set>
                                    <p:animEffect transition="in" filter="dissolve">
                                      <p:cBhvr>
                                        <p:cTn id="10" dur="500"/>
                                        <p:tgtEl>
                                          <p:spTgt spid="208899"/>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dissolv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899" grpId="0" animBg="1"/>
      <p:bldP spid="208909"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933061" y="880188"/>
            <a:ext cx="10363200" cy="4114800"/>
          </a:xfrm>
        </p:spPr>
        <p:txBody>
          <a:bodyPr/>
          <a:lstStyle/>
          <a:p>
            <a:pPr eaLnBrk="1" hangingPunct="1"/>
            <a:r>
              <a:rPr lang="en-GB" altLang="en-US" dirty="0">
                <a:latin typeface="Arial" panose="020B0604020202020204" pitchFamily="34" charset="0"/>
                <a:cs typeface="Arial" panose="020B0604020202020204" pitchFamily="34" charset="0"/>
              </a:rPr>
              <a:t>It’s often the underlying values, passion and ethics that are ‘what the project is all about’ or that ‘buys people in’ to it.</a:t>
            </a:r>
          </a:p>
          <a:p>
            <a:pPr marL="0" indent="0" eaLnBrk="1" hangingPunct="1">
              <a:buNone/>
            </a:pPr>
            <a:endParaRPr lang="en-GB" altLang="en-US" dirty="0"/>
          </a:p>
        </p:txBody>
      </p:sp>
      <p:pic>
        <p:nvPicPr>
          <p:cNvPr id="2" name="Picture 1"/>
          <p:cNvPicPr>
            <a:picLocks noChangeAspect="1"/>
          </p:cNvPicPr>
          <p:nvPr/>
        </p:nvPicPr>
        <p:blipFill>
          <a:blip r:embed="rId3">
            <a:duotone>
              <a:schemeClr val="accent2">
                <a:shade val="45000"/>
                <a:satMod val="135000"/>
              </a:schemeClr>
              <a:prstClr val="white"/>
            </a:duotone>
          </a:blip>
          <a:stretch>
            <a:fillRect/>
          </a:stretch>
        </p:blipFill>
        <p:spPr>
          <a:xfrm>
            <a:off x="4125687" y="3418503"/>
            <a:ext cx="3810000" cy="2857500"/>
          </a:xfrm>
          <a:prstGeom prst="rect">
            <a:avLst/>
          </a:prstGeom>
        </p:spPr>
      </p:pic>
    </p:spTree>
    <p:extLst>
      <p:ext uri="{BB962C8B-B14F-4D97-AF65-F5344CB8AC3E}">
        <p14:creationId xmlns:p14="http://schemas.microsoft.com/office/powerpoint/2010/main" val="1630980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Stakeholders vs Audience</a:t>
            </a:r>
          </a:p>
        </p:txBody>
      </p:sp>
      <p:sp>
        <p:nvSpPr>
          <p:cNvPr id="12291" name="Rectangle 3"/>
          <p:cNvSpPr>
            <a:spLocks noGrp="1" noChangeArrowheads="1"/>
          </p:cNvSpPr>
          <p:nvPr>
            <p:ph idx="1"/>
          </p:nvPr>
        </p:nvSpPr>
        <p:spPr/>
        <p:txBody>
          <a:bodyPr/>
          <a:lstStyle/>
          <a:p>
            <a:pPr eaLnBrk="1" hangingPunct="1"/>
            <a:r>
              <a:rPr lang="en-GB" altLang="en-US" dirty="0">
                <a:latin typeface="Arial" panose="020B0604020202020204" pitchFamily="34" charset="0"/>
                <a:cs typeface="Arial" panose="020B0604020202020204" pitchFamily="34" charset="0"/>
              </a:rPr>
              <a:t>The “definition” of stakeholder that we have been using so far is that a stakeholder is </a:t>
            </a:r>
            <a:r>
              <a:rPr lang="en-US" altLang="en-US" i="1" dirty="0">
                <a:latin typeface="Arial" panose="020B0604020202020204" pitchFamily="34" charset="0"/>
                <a:cs typeface="Arial" panose="020B0604020202020204" pitchFamily="34" charset="0"/>
              </a:rPr>
              <a:t>“</a:t>
            </a:r>
            <a:r>
              <a:rPr lang="en-US" altLang="en-US" i="1" dirty="0">
                <a:solidFill>
                  <a:srgbClr val="000099"/>
                </a:solidFill>
                <a:latin typeface="Arial" panose="020B0604020202020204" pitchFamily="34" charset="0"/>
                <a:cs typeface="Arial" panose="020B0604020202020204" pitchFamily="34" charset="0"/>
              </a:rPr>
              <a:t>anybody who is affected/impacted by what you are trying to do</a:t>
            </a:r>
            <a:r>
              <a:rPr lang="en-US" altLang="en-US" i="1" dirty="0">
                <a:latin typeface="Arial" panose="020B0604020202020204" pitchFamily="34" charset="0"/>
                <a:cs typeface="Arial" panose="020B0604020202020204" pitchFamily="34" charset="0"/>
              </a:rPr>
              <a:t>”. </a:t>
            </a:r>
            <a:r>
              <a:rPr lang="en-US" altLang="en-US" dirty="0">
                <a:latin typeface="Arial" panose="020B0604020202020204" pitchFamily="34" charset="0"/>
                <a:cs typeface="Arial" panose="020B0604020202020204" pitchFamily="34" charset="0"/>
              </a:rPr>
              <a:t>It is usually taken to infer that it </a:t>
            </a:r>
            <a:r>
              <a:rPr lang="en-US" altLang="en-US" dirty="0">
                <a:solidFill>
                  <a:srgbClr val="000099"/>
                </a:solidFill>
                <a:latin typeface="Arial" panose="020B0604020202020204" pitchFamily="34" charset="0"/>
                <a:cs typeface="Arial" panose="020B0604020202020204" pitchFamily="34" charset="0"/>
              </a:rPr>
              <a:t>primarily includes those people who are affected by the project; and therefore have an interest in it</a:t>
            </a:r>
            <a:r>
              <a:rPr lang="en-US" altLang="en-US" dirty="0">
                <a:latin typeface="Arial" panose="020B0604020202020204" pitchFamily="34" charset="0"/>
                <a:cs typeface="Arial" panose="020B0604020202020204" pitchFamily="34" charset="0"/>
              </a:rPr>
              <a:t>.</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6001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3200" dirty="0">
                <a:latin typeface="Arial" panose="020B0604020202020204" pitchFamily="34" charset="0"/>
                <a:cs typeface="Arial" panose="020B0604020202020204" pitchFamily="34" charset="0"/>
              </a:rPr>
              <a:t>You can at this stage also use the term </a:t>
            </a:r>
            <a:r>
              <a:rPr lang="en-GB" altLang="en-US" sz="3200" b="1" dirty="0">
                <a:latin typeface="Arial" panose="020B0604020202020204" pitchFamily="34" charset="0"/>
                <a:cs typeface="Arial" panose="020B0604020202020204" pitchFamily="34" charset="0"/>
              </a:rPr>
              <a:t>Audience </a:t>
            </a:r>
            <a:r>
              <a:rPr lang="en-GB" altLang="en-US" sz="3200" dirty="0">
                <a:latin typeface="Arial" panose="020B0604020202020204" pitchFamily="34" charset="0"/>
                <a:cs typeface="Arial" panose="020B0604020202020204" pitchFamily="34" charset="0"/>
              </a:rPr>
              <a:t>rather than Stakeholder</a:t>
            </a:r>
          </a:p>
        </p:txBody>
      </p:sp>
      <p:sp>
        <p:nvSpPr>
          <p:cNvPr id="14339" name="Rectangle 3"/>
          <p:cNvSpPr>
            <a:spLocks noGrp="1" noChangeArrowheads="1"/>
          </p:cNvSpPr>
          <p:nvPr>
            <p:ph idx="1"/>
          </p:nvPr>
        </p:nvSpPr>
        <p:spPr/>
        <p:txBody>
          <a:bodyPr/>
          <a:lstStyle/>
          <a:p>
            <a:pPr eaLnBrk="1" hangingPunct="1"/>
            <a:r>
              <a:rPr lang="en-GB" altLang="en-US" dirty="0">
                <a:latin typeface="Arial" panose="020B0604020202020204" pitchFamily="34" charset="0"/>
                <a:cs typeface="Arial" panose="020B0604020202020204" pitchFamily="34" charset="0"/>
              </a:rPr>
              <a:t>Using ‘Audience’ might allow us to involve </a:t>
            </a:r>
            <a:r>
              <a:rPr lang="en-GB" altLang="en-US" dirty="0">
                <a:solidFill>
                  <a:srgbClr val="0070C0"/>
                </a:solidFill>
                <a:latin typeface="Arial" panose="020B0604020202020204" pitchFamily="34" charset="0"/>
                <a:cs typeface="Arial" panose="020B0604020202020204" pitchFamily="34" charset="0"/>
              </a:rPr>
              <a:t>more</a:t>
            </a:r>
            <a:r>
              <a:rPr lang="en-GB" altLang="en-US" dirty="0">
                <a:latin typeface="Arial" panose="020B0604020202020204" pitchFamily="34" charset="0"/>
                <a:cs typeface="Arial" panose="020B0604020202020204" pitchFamily="34" charset="0"/>
              </a:rPr>
              <a:t> people.</a:t>
            </a:r>
          </a:p>
          <a:p>
            <a:pPr eaLnBrk="1" hangingPunct="1"/>
            <a:r>
              <a:rPr lang="en-GB" altLang="en-US" dirty="0">
                <a:latin typeface="Arial" panose="020B0604020202020204" pitchFamily="34" charset="0"/>
                <a:cs typeface="Arial" panose="020B0604020202020204" pitchFamily="34" charset="0"/>
              </a:rPr>
              <a:t>It allows us to look at people/parties who are affected by/impacted by our project AND those who may </a:t>
            </a:r>
            <a:r>
              <a:rPr lang="en-GB" altLang="en-US" b="1" dirty="0">
                <a:solidFill>
                  <a:srgbClr val="0070C0"/>
                </a:solidFill>
                <a:latin typeface="Arial" panose="020B0604020202020204" pitchFamily="34" charset="0"/>
                <a:cs typeface="Arial" panose="020B0604020202020204" pitchFamily="34" charset="0"/>
              </a:rPr>
              <a:t>not</a:t>
            </a:r>
            <a:r>
              <a:rPr lang="en-GB" altLang="en-US" dirty="0">
                <a:latin typeface="Arial" panose="020B0604020202020204" pitchFamily="34" charset="0"/>
                <a:cs typeface="Arial" panose="020B0604020202020204" pitchFamily="34" charset="0"/>
              </a:rPr>
              <a:t> be affected by it……but may be interested in it.</a:t>
            </a:r>
          </a:p>
        </p:txBody>
      </p:sp>
    </p:spTree>
    <p:extLst>
      <p:ext uri="{BB962C8B-B14F-4D97-AF65-F5344CB8AC3E}">
        <p14:creationId xmlns:p14="http://schemas.microsoft.com/office/powerpoint/2010/main" val="4248055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b="1" dirty="0">
                <a:latin typeface="Arial" panose="020B0604020202020204" pitchFamily="34" charset="0"/>
                <a:cs typeface="Arial" panose="020B0604020202020204" pitchFamily="34" charset="0"/>
              </a:rPr>
              <a:t>Why Carry out a Stakeholder Analysis</a:t>
            </a:r>
            <a:r>
              <a:rPr lang="en-GB" altLang="en-US" b="1" dirty="0">
                <a:cs typeface="Arial" panose="020B0604020202020204" pitchFamily="34" charset="0"/>
              </a:rPr>
              <a:t>?</a:t>
            </a:r>
            <a:r>
              <a:rPr lang="en-GB" altLang="en-US" dirty="0"/>
              <a:t> </a:t>
            </a:r>
          </a:p>
        </p:txBody>
      </p:sp>
      <p:sp>
        <p:nvSpPr>
          <p:cNvPr id="175107" name="Rectangle 3"/>
          <p:cNvSpPr>
            <a:spLocks noGrp="1" noChangeArrowheads="1"/>
          </p:cNvSpPr>
          <p:nvPr>
            <p:ph type="body" idx="1"/>
          </p:nvPr>
        </p:nvSpPr>
        <p:spPr/>
        <p:txBody>
          <a:bodyPr/>
          <a:lstStyle/>
          <a:p>
            <a:pPr eaLnBrk="1" hangingPunct="1">
              <a:lnSpc>
                <a:spcPct val="90000"/>
              </a:lnSpc>
            </a:pPr>
            <a:r>
              <a:rPr lang="en-GB" altLang="en-US" sz="2400" dirty="0">
                <a:latin typeface="Arial" panose="020B0604020202020204" pitchFamily="34" charset="0"/>
                <a:cs typeface="Arial" panose="020B0604020202020204" pitchFamily="34" charset="0"/>
              </a:rPr>
              <a:t>Draws out the </a:t>
            </a:r>
            <a:r>
              <a:rPr lang="en-GB" altLang="en-US" sz="2400" dirty="0">
                <a:solidFill>
                  <a:srgbClr val="7030A0"/>
                </a:solidFill>
                <a:latin typeface="Arial" panose="020B0604020202020204" pitchFamily="34" charset="0"/>
                <a:cs typeface="Arial" panose="020B0604020202020204" pitchFamily="34" charset="0"/>
              </a:rPr>
              <a:t>interests</a:t>
            </a:r>
            <a:r>
              <a:rPr lang="en-GB" altLang="en-US" sz="2400" dirty="0">
                <a:latin typeface="Arial" panose="020B0604020202020204" pitchFamily="34" charset="0"/>
                <a:cs typeface="Arial" panose="020B0604020202020204" pitchFamily="34" charset="0"/>
              </a:rPr>
              <a:t> of stakeholders in relation to the problems which the project is seeking to address.</a:t>
            </a:r>
          </a:p>
          <a:p>
            <a:pPr eaLnBrk="1" hangingPunct="1">
              <a:lnSpc>
                <a:spcPct val="90000"/>
              </a:lnSpc>
            </a:pPr>
            <a:r>
              <a:rPr lang="en-GB" altLang="en-US" sz="2400" dirty="0">
                <a:latin typeface="Arial" panose="020B0604020202020204" pitchFamily="34" charset="0"/>
                <a:cs typeface="Arial" panose="020B0604020202020204" pitchFamily="34" charset="0"/>
              </a:rPr>
              <a:t>Identifies </a:t>
            </a:r>
            <a:r>
              <a:rPr lang="en-GB" altLang="en-US" sz="2400" dirty="0">
                <a:solidFill>
                  <a:srgbClr val="7030A0"/>
                </a:solidFill>
                <a:latin typeface="Arial" panose="020B0604020202020204" pitchFamily="34" charset="0"/>
                <a:cs typeface="Arial" panose="020B0604020202020204" pitchFamily="34" charset="0"/>
              </a:rPr>
              <a:t>conflicts</a:t>
            </a:r>
            <a:r>
              <a:rPr lang="en-GB" altLang="en-US" sz="2400" dirty="0">
                <a:latin typeface="Arial" panose="020B0604020202020204" pitchFamily="34" charset="0"/>
                <a:cs typeface="Arial" panose="020B0604020202020204" pitchFamily="34" charset="0"/>
              </a:rPr>
              <a:t> of interest and potential conflict. VERY important! – Need &amp; Want !</a:t>
            </a:r>
          </a:p>
          <a:p>
            <a:pPr eaLnBrk="1" hangingPunct="1">
              <a:lnSpc>
                <a:spcPct val="90000"/>
              </a:lnSpc>
            </a:pPr>
            <a:r>
              <a:rPr lang="en-GB" altLang="en-US" sz="2400" dirty="0">
                <a:latin typeface="Arial" panose="020B0604020202020204" pitchFamily="34" charset="0"/>
                <a:cs typeface="Arial" panose="020B0604020202020204" pitchFamily="34" charset="0"/>
              </a:rPr>
              <a:t>Identifies viability and </a:t>
            </a:r>
            <a:r>
              <a:rPr lang="en-GB" altLang="en-US" sz="2400" dirty="0">
                <a:solidFill>
                  <a:srgbClr val="7030A0"/>
                </a:solidFill>
                <a:latin typeface="Arial" panose="020B0604020202020204" pitchFamily="34" charset="0"/>
                <a:cs typeface="Arial" panose="020B0604020202020204" pitchFamily="34" charset="0"/>
              </a:rPr>
              <a:t>impact</a:t>
            </a:r>
            <a:r>
              <a:rPr lang="en-GB" altLang="en-US" sz="2400" dirty="0">
                <a:latin typeface="Arial" panose="020B0604020202020204" pitchFamily="34" charset="0"/>
                <a:cs typeface="Arial" panose="020B0604020202020204" pitchFamily="34" charset="0"/>
              </a:rPr>
              <a:t> other than in pure financial terms (includes social not just economic factors). VERY important; but often ignored.</a:t>
            </a:r>
          </a:p>
          <a:p>
            <a:pPr eaLnBrk="1" hangingPunct="1">
              <a:lnSpc>
                <a:spcPct val="90000"/>
              </a:lnSpc>
            </a:pPr>
            <a:r>
              <a:rPr lang="en-GB" altLang="en-US" sz="2400" dirty="0">
                <a:latin typeface="Arial" panose="020B0604020202020204" pitchFamily="34" charset="0"/>
                <a:cs typeface="Arial" panose="020B0604020202020204" pitchFamily="34" charset="0"/>
              </a:rPr>
              <a:t>Helps provide an overall picture</a:t>
            </a:r>
          </a:p>
          <a:p>
            <a:pPr eaLnBrk="1" hangingPunct="1">
              <a:lnSpc>
                <a:spcPct val="90000"/>
              </a:lnSpc>
            </a:pPr>
            <a:r>
              <a:rPr lang="en-GB" altLang="en-US" sz="2400" dirty="0">
                <a:latin typeface="Arial" panose="020B0604020202020204" pitchFamily="34" charset="0"/>
                <a:cs typeface="Arial" panose="020B0604020202020204" pitchFamily="34" charset="0"/>
              </a:rPr>
              <a:t>Helps identify </a:t>
            </a:r>
            <a:r>
              <a:rPr lang="en-GB" altLang="en-US" sz="2400" dirty="0">
                <a:solidFill>
                  <a:srgbClr val="7030A0"/>
                </a:solidFill>
                <a:latin typeface="Arial" panose="020B0604020202020204" pitchFamily="34" charset="0"/>
                <a:cs typeface="Arial" panose="020B0604020202020204" pitchFamily="34" charset="0"/>
              </a:rPr>
              <a:t>relationships</a:t>
            </a:r>
            <a:r>
              <a:rPr lang="en-GB" altLang="en-US" sz="2400" dirty="0">
                <a:latin typeface="Arial" panose="020B0604020202020204" pitchFamily="34" charset="0"/>
                <a:cs typeface="Arial" panose="020B0604020202020204" pitchFamily="34" charset="0"/>
              </a:rPr>
              <a:t> between different stakeholders - helps possible </a:t>
            </a:r>
            <a:r>
              <a:rPr lang="en-GB" altLang="en-US" sz="2400" dirty="0">
                <a:solidFill>
                  <a:srgbClr val="7030A0"/>
                </a:solidFill>
                <a:latin typeface="Arial" panose="020B0604020202020204" pitchFamily="34" charset="0"/>
                <a:cs typeface="Arial" panose="020B0604020202020204" pitchFamily="34" charset="0"/>
              </a:rPr>
              <a:t>coalition</a:t>
            </a:r>
            <a:r>
              <a:rPr lang="en-GB" altLang="en-US" sz="2400" dirty="0">
                <a:latin typeface="Arial" panose="020B0604020202020204" pitchFamily="34" charset="0"/>
                <a:cs typeface="Arial" panose="020B0604020202020204" pitchFamily="34" charset="0"/>
              </a:rPr>
              <a:t>.</a:t>
            </a:r>
            <a:r>
              <a:rPr lang="en-GB" altLang="en-US" sz="2800" dirty="0">
                <a:latin typeface="Arial" panose="020B0604020202020204" pitchFamily="34" charset="0"/>
                <a:cs typeface="Arial" panose="020B0604020202020204" pitchFamily="34" charset="0"/>
              </a:rPr>
              <a:t> </a:t>
            </a:r>
          </a:p>
          <a:p>
            <a:pPr lvl="1" eaLnBrk="1" hangingPunct="1">
              <a:lnSpc>
                <a:spcPct val="90000"/>
              </a:lnSpc>
            </a:pPr>
            <a:endParaRPr lang="en-GB" altLang="en-US" sz="2400" dirty="0"/>
          </a:p>
        </p:txBody>
      </p:sp>
    </p:spTree>
    <p:extLst>
      <p:ext uri="{BB962C8B-B14F-4D97-AF65-F5344CB8AC3E}">
        <p14:creationId xmlns:p14="http://schemas.microsoft.com/office/powerpoint/2010/main" val="21001829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75107">
                                            <p:txEl>
                                              <p:pRg st="0" end="0"/>
                                            </p:txEl>
                                          </p:spTgt>
                                        </p:tgtEl>
                                        <p:attrNameLst>
                                          <p:attrName>style.visibility</p:attrName>
                                        </p:attrNameLst>
                                      </p:cBhvr>
                                      <p:to>
                                        <p:strVal val="visible"/>
                                      </p:to>
                                    </p:set>
                                    <p:animEffect transition="in" filter="dissolve">
                                      <p:cBhvr>
                                        <p:cTn id="7" dur="500"/>
                                        <p:tgtEl>
                                          <p:spTgt spid="1751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75107">
                                            <p:txEl>
                                              <p:pRg st="1" end="1"/>
                                            </p:txEl>
                                          </p:spTgt>
                                        </p:tgtEl>
                                        <p:attrNameLst>
                                          <p:attrName>style.visibility</p:attrName>
                                        </p:attrNameLst>
                                      </p:cBhvr>
                                      <p:to>
                                        <p:strVal val="visible"/>
                                      </p:to>
                                    </p:set>
                                    <p:animEffect transition="in" filter="dissolve">
                                      <p:cBhvr>
                                        <p:cTn id="12" dur="500"/>
                                        <p:tgtEl>
                                          <p:spTgt spid="17510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75107">
                                            <p:txEl>
                                              <p:pRg st="2" end="2"/>
                                            </p:txEl>
                                          </p:spTgt>
                                        </p:tgtEl>
                                        <p:attrNameLst>
                                          <p:attrName>style.visibility</p:attrName>
                                        </p:attrNameLst>
                                      </p:cBhvr>
                                      <p:to>
                                        <p:strVal val="visible"/>
                                      </p:to>
                                    </p:set>
                                    <p:animEffect transition="in" filter="dissolve">
                                      <p:cBhvr>
                                        <p:cTn id="17" dur="500"/>
                                        <p:tgtEl>
                                          <p:spTgt spid="17510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75107">
                                            <p:txEl>
                                              <p:pRg st="3" end="3"/>
                                            </p:txEl>
                                          </p:spTgt>
                                        </p:tgtEl>
                                        <p:attrNameLst>
                                          <p:attrName>style.visibility</p:attrName>
                                        </p:attrNameLst>
                                      </p:cBhvr>
                                      <p:to>
                                        <p:strVal val="visible"/>
                                      </p:to>
                                    </p:set>
                                    <p:animEffect transition="in" filter="dissolve">
                                      <p:cBhvr>
                                        <p:cTn id="22" dur="500"/>
                                        <p:tgtEl>
                                          <p:spTgt spid="17510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75107">
                                            <p:txEl>
                                              <p:pRg st="4" end="4"/>
                                            </p:txEl>
                                          </p:spTgt>
                                        </p:tgtEl>
                                        <p:attrNameLst>
                                          <p:attrName>style.visibility</p:attrName>
                                        </p:attrNameLst>
                                      </p:cBhvr>
                                      <p:to>
                                        <p:strVal val="visible"/>
                                      </p:to>
                                    </p:set>
                                    <p:animEffect transition="in" filter="dissolve">
                                      <p:cBhvr>
                                        <p:cTn id="27" dur="500"/>
                                        <p:tgtEl>
                                          <p:spTgt spid="1751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07"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z="3600" dirty="0">
                <a:latin typeface="Arial" panose="020B0604020202020204" pitchFamily="34" charset="0"/>
                <a:cs typeface="Arial" panose="020B0604020202020204" pitchFamily="34" charset="0"/>
              </a:rPr>
              <a:t>Categorising your </a:t>
            </a:r>
            <a:r>
              <a:rPr lang="en-GB" sz="3600" dirty="0">
                <a:latin typeface="Arial" panose="020B0604020202020204" pitchFamily="34" charset="0"/>
                <a:cs typeface="Arial" panose="020B0604020202020204" pitchFamily="34" charset="0"/>
              </a:rPr>
              <a:t>Stake holder</a:t>
            </a:r>
            <a:endParaRPr lang="en-GB" altLang="en-US" sz="3600" dirty="0">
              <a:latin typeface="Arial" panose="020B0604020202020204" pitchFamily="34" charset="0"/>
              <a:cs typeface="Arial" panose="020B0604020202020204" pitchFamily="34" charset="0"/>
            </a:endParaRPr>
          </a:p>
        </p:txBody>
      </p:sp>
      <p:sp>
        <p:nvSpPr>
          <p:cNvPr id="76803" name="Rectangle 3"/>
          <p:cNvSpPr>
            <a:spLocks noGrp="1" noChangeArrowheads="1"/>
          </p:cNvSpPr>
          <p:nvPr>
            <p:ph type="body" idx="1"/>
          </p:nvPr>
        </p:nvSpPr>
        <p:spPr>
          <a:xfrm>
            <a:off x="257453" y="1546194"/>
            <a:ext cx="4742059" cy="4818980"/>
          </a:xfrm>
        </p:spPr>
        <p:txBody>
          <a:bodyPr/>
          <a:lstStyle/>
          <a:p>
            <a:pPr eaLnBrk="1" hangingPunct="1"/>
            <a:r>
              <a:rPr lang="en-GB" altLang="en-US" sz="2000" b="1" dirty="0">
                <a:solidFill>
                  <a:srgbClr val="0070C0"/>
                </a:solidFill>
                <a:latin typeface="Arial" panose="020B0604020202020204" pitchFamily="34" charset="0"/>
                <a:cs typeface="Arial" panose="020B0604020202020204" pitchFamily="34" charset="0"/>
              </a:rPr>
              <a:t>Drivers</a:t>
            </a:r>
            <a:r>
              <a:rPr lang="en-GB" altLang="en-US" sz="2000" dirty="0">
                <a:latin typeface="Arial" panose="020B0604020202020204" pitchFamily="34" charset="0"/>
                <a:cs typeface="Arial" panose="020B0604020202020204" pitchFamily="34" charset="0"/>
              </a:rPr>
              <a:t> – those who have a say in </a:t>
            </a:r>
            <a:r>
              <a:rPr lang="en-GB" altLang="en-US" sz="2000" dirty="0">
                <a:solidFill>
                  <a:srgbClr val="0070C0"/>
                </a:solidFill>
                <a:latin typeface="Arial" panose="020B0604020202020204" pitchFamily="34" charset="0"/>
                <a:cs typeface="Arial" panose="020B0604020202020204" pitchFamily="34" charset="0"/>
              </a:rPr>
              <a:t>defining</a:t>
            </a:r>
            <a:r>
              <a:rPr lang="en-GB" altLang="en-US" sz="2000" dirty="0">
                <a:latin typeface="Arial" panose="020B0604020202020204" pitchFamily="34" charset="0"/>
                <a:cs typeface="Arial" panose="020B0604020202020204" pitchFamily="34" charset="0"/>
              </a:rPr>
              <a:t> the </a:t>
            </a:r>
            <a:r>
              <a:rPr lang="en-GB" altLang="en-US" sz="2000" dirty="0">
                <a:solidFill>
                  <a:srgbClr val="0070C0"/>
                </a:solidFill>
                <a:latin typeface="Arial" panose="020B0604020202020204" pitchFamily="34" charset="0"/>
                <a:cs typeface="Arial" panose="020B0604020202020204" pitchFamily="34" charset="0"/>
              </a:rPr>
              <a:t>result</a:t>
            </a:r>
            <a:r>
              <a:rPr lang="en-GB" altLang="en-US" sz="2000" dirty="0">
                <a:latin typeface="Arial" panose="020B0604020202020204" pitchFamily="34" charset="0"/>
                <a:cs typeface="Arial" panose="020B0604020202020204" pitchFamily="34" charset="0"/>
              </a:rPr>
              <a:t> your project is to achieve.</a:t>
            </a:r>
          </a:p>
          <a:p>
            <a:pPr eaLnBrk="1" hangingPunct="1"/>
            <a:r>
              <a:rPr lang="en-GB" altLang="en-US" sz="2000" b="1" dirty="0">
                <a:solidFill>
                  <a:srgbClr val="0070C0"/>
                </a:solidFill>
                <a:latin typeface="Arial" panose="020B0604020202020204" pitchFamily="34" charset="0"/>
                <a:cs typeface="Arial" panose="020B0604020202020204" pitchFamily="34" charset="0"/>
              </a:rPr>
              <a:t>Supporters</a:t>
            </a:r>
            <a:r>
              <a:rPr lang="en-GB" altLang="en-US" sz="2000" dirty="0">
                <a:latin typeface="Arial" panose="020B0604020202020204" pitchFamily="34" charset="0"/>
                <a:cs typeface="Arial" panose="020B0604020202020204" pitchFamily="34" charset="0"/>
              </a:rPr>
              <a:t> – those who help you </a:t>
            </a:r>
            <a:r>
              <a:rPr lang="en-GB" altLang="en-US" sz="2000" u="sng" dirty="0">
                <a:solidFill>
                  <a:srgbClr val="0070C0"/>
                </a:solidFill>
                <a:latin typeface="Arial" panose="020B0604020202020204" pitchFamily="34" charset="0"/>
                <a:cs typeface="Arial" panose="020B0604020202020204" pitchFamily="34" charset="0"/>
              </a:rPr>
              <a:t>perform</a:t>
            </a:r>
            <a:r>
              <a:rPr lang="en-GB" altLang="en-US" sz="2000" u="sng" dirty="0">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your project. This includes </a:t>
            </a:r>
            <a:r>
              <a:rPr lang="en-GB" altLang="en-US" sz="2000" dirty="0">
                <a:solidFill>
                  <a:srgbClr val="0070C0"/>
                </a:solidFill>
                <a:latin typeface="Arial" panose="020B0604020202020204" pitchFamily="34" charset="0"/>
                <a:cs typeface="Arial" panose="020B0604020202020204" pitchFamily="34" charset="0"/>
              </a:rPr>
              <a:t>doers</a:t>
            </a:r>
            <a:r>
              <a:rPr lang="en-GB" altLang="en-US" sz="2000" dirty="0">
                <a:latin typeface="Arial" panose="020B0604020202020204" pitchFamily="34" charset="0"/>
                <a:cs typeface="Arial" panose="020B0604020202020204" pitchFamily="34" charset="0"/>
              </a:rPr>
              <a:t> and those that </a:t>
            </a:r>
            <a:r>
              <a:rPr lang="en-GB" altLang="en-US" sz="2000" dirty="0">
                <a:solidFill>
                  <a:srgbClr val="0070C0"/>
                </a:solidFill>
                <a:latin typeface="Arial" panose="020B0604020202020204" pitchFamily="34" charset="0"/>
                <a:cs typeface="Arial" panose="020B0604020202020204" pitchFamily="34" charset="0"/>
              </a:rPr>
              <a:t>authorise</a:t>
            </a:r>
            <a:r>
              <a:rPr lang="en-GB" altLang="en-US" sz="2000" dirty="0">
                <a:latin typeface="Arial" panose="020B0604020202020204" pitchFamily="34" charset="0"/>
                <a:cs typeface="Arial" panose="020B0604020202020204" pitchFamily="34" charset="0"/>
              </a:rPr>
              <a:t> resources (people in Finance?).</a:t>
            </a:r>
          </a:p>
          <a:p>
            <a:pPr eaLnBrk="1" hangingPunct="1"/>
            <a:r>
              <a:rPr lang="en-GB" altLang="en-US" sz="2000" b="1" dirty="0">
                <a:solidFill>
                  <a:srgbClr val="0070C0"/>
                </a:solidFill>
                <a:latin typeface="Arial" panose="020B0604020202020204" pitchFamily="34" charset="0"/>
                <a:cs typeface="Arial" panose="020B0604020202020204" pitchFamily="34" charset="0"/>
              </a:rPr>
              <a:t>Observers</a:t>
            </a:r>
            <a:r>
              <a:rPr lang="en-GB" altLang="en-US" sz="2000" dirty="0">
                <a:latin typeface="Arial" panose="020B0604020202020204" pitchFamily="34" charset="0"/>
                <a:cs typeface="Arial" panose="020B0604020202020204" pitchFamily="34" charset="0"/>
              </a:rPr>
              <a:t> – those that are </a:t>
            </a:r>
            <a:r>
              <a:rPr lang="en-GB" altLang="en-US" sz="2000" dirty="0">
                <a:solidFill>
                  <a:srgbClr val="0070C0"/>
                </a:solidFill>
                <a:latin typeface="Arial" panose="020B0604020202020204" pitchFamily="34" charset="0"/>
                <a:cs typeface="Arial" panose="020B0604020202020204" pitchFamily="34" charset="0"/>
              </a:rPr>
              <a:t>interested</a:t>
            </a:r>
            <a:r>
              <a:rPr lang="en-GB" altLang="en-US" sz="2000" dirty="0">
                <a:latin typeface="Arial" panose="020B0604020202020204" pitchFamily="34" charset="0"/>
                <a:cs typeface="Arial" panose="020B0604020202020204" pitchFamily="34" charset="0"/>
              </a:rPr>
              <a:t> in the </a:t>
            </a:r>
            <a:r>
              <a:rPr lang="en-GB" altLang="en-US" sz="2000" dirty="0">
                <a:solidFill>
                  <a:srgbClr val="0070C0"/>
                </a:solidFill>
                <a:latin typeface="Arial" panose="020B0604020202020204" pitchFamily="34" charset="0"/>
                <a:cs typeface="Arial" panose="020B0604020202020204" pitchFamily="34" charset="0"/>
              </a:rPr>
              <a:t>activities</a:t>
            </a:r>
            <a:r>
              <a:rPr lang="en-GB" altLang="en-US" sz="2000" dirty="0">
                <a:latin typeface="Arial" panose="020B0604020202020204" pitchFamily="34" charset="0"/>
                <a:cs typeface="Arial" panose="020B0604020202020204" pitchFamily="34" charset="0"/>
              </a:rPr>
              <a:t> and </a:t>
            </a:r>
            <a:r>
              <a:rPr lang="en-GB" altLang="en-US" sz="2000" dirty="0">
                <a:solidFill>
                  <a:srgbClr val="0070C0"/>
                </a:solidFill>
                <a:latin typeface="Arial" panose="020B0604020202020204" pitchFamily="34" charset="0"/>
                <a:cs typeface="Arial" panose="020B0604020202020204" pitchFamily="34" charset="0"/>
              </a:rPr>
              <a:t>results</a:t>
            </a:r>
            <a:r>
              <a:rPr lang="en-GB" altLang="en-US" sz="2000" dirty="0">
                <a:latin typeface="Arial" panose="020B0604020202020204" pitchFamily="34" charset="0"/>
                <a:cs typeface="Arial" panose="020B0604020202020204" pitchFamily="34" charset="0"/>
              </a:rPr>
              <a:t> of the project, but </a:t>
            </a:r>
            <a:r>
              <a:rPr lang="en-GB" altLang="en-US" sz="2000" u="sng" dirty="0">
                <a:solidFill>
                  <a:srgbClr val="0070C0"/>
                </a:solidFill>
                <a:latin typeface="Arial" panose="020B0604020202020204" pitchFamily="34" charset="0"/>
                <a:cs typeface="Arial" panose="020B0604020202020204" pitchFamily="34" charset="0"/>
              </a:rPr>
              <a:t>do not</a:t>
            </a:r>
            <a:r>
              <a:rPr lang="en-GB" altLang="en-US" sz="2000" dirty="0">
                <a:solidFill>
                  <a:srgbClr val="0070C0"/>
                </a:solidFill>
                <a:latin typeface="Arial" panose="020B0604020202020204" pitchFamily="34" charset="0"/>
                <a:cs typeface="Arial" panose="020B0604020202020204" pitchFamily="34" charset="0"/>
              </a:rPr>
              <a:t> </a:t>
            </a:r>
            <a:r>
              <a:rPr lang="en-GB" altLang="en-US" sz="2000" dirty="0">
                <a:latin typeface="Arial" panose="020B0604020202020204" pitchFamily="34" charset="0"/>
                <a:cs typeface="Arial" panose="020B0604020202020204" pitchFamily="34" charset="0"/>
              </a:rPr>
              <a:t>actually have a say in the objectives or how it is done.</a:t>
            </a:r>
          </a:p>
          <a:p>
            <a:pPr eaLnBrk="1" hangingPunct="1"/>
            <a:endParaRPr lang="en-GB" altLang="en-US" sz="1800" dirty="0"/>
          </a:p>
        </p:txBody>
      </p:sp>
      <p:sp>
        <p:nvSpPr>
          <p:cNvPr id="4" name="Rectangle 3">
            <a:extLst>
              <a:ext uri="{FF2B5EF4-FFF2-40B4-BE49-F238E27FC236}">
                <a16:creationId xmlns:a16="http://schemas.microsoft.com/office/drawing/2014/main" id="{6F2D7519-D95B-469B-9960-06783FC84E49}"/>
              </a:ext>
            </a:extLst>
          </p:cNvPr>
          <p:cNvSpPr txBox="1">
            <a:spLocks noChangeArrowheads="1"/>
          </p:cNvSpPr>
          <p:nvPr/>
        </p:nvSpPr>
        <p:spPr bwMode="auto">
          <a:xfrm>
            <a:off x="5237825" y="1649397"/>
            <a:ext cx="5693546"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pPr>
            <a:r>
              <a:rPr lang="en-GB" altLang="en-US" sz="1800" b="1" kern="0">
                <a:solidFill>
                  <a:srgbClr val="0070C0"/>
                </a:solidFill>
                <a:latin typeface="Arial" panose="020B0604020202020204" pitchFamily="34" charset="0"/>
                <a:cs typeface="Arial" panose="020B0604020202020204" pitchFamily="34" charset="0"/>
              </a:rPr>
              <a:t>Internal</a:t>
            </a:r>
            <a:r>
              <a:rPr lang="en-GB" altLang="en-US" sz="1800" b="1" kern="0">
                <a:latin typeface="Arial" panose="020B0604020202020204" pitchFamily="34" charset="0"/>
                <a:cs typeface="Arial" panose="020B0604020202020204" pitchFamily="34" charset="0"/>
              </a:rPr>
              <a:t> </a:t>
            </a:r>
            <a:r>
              <a:rPr lang="en-GB" altLang="en-US" sz="1800" kern="0">
                <a:latin typeface="Arial" panose="020B0604020202020204" pitchFamily="34" charset="0"/>
                <a:cs typeface="Arial" panose="020B0604020202020204" pitchFamily="34" charset="0"/>
              </a:rPr>
              <a:t> - within the department or organisation.</a:t>
            </a:r>
          </a:p>
          <a:p>
            <a:pPr eaLnBrk="1" hangingPunct="1">
              <a:lnSpc>
                <a:spcPct val="90000"/>
              </a:lnSpc>
            </a:pPr>
            <a:endParaRPr lang="en-GB" altLang="en-US" sz="1800" kern="0">
              <a:latin typeface="Arial" panose="020B0604020202020204" pitchFamily="34" charset="0"/>
              <a:cs typeface="Arial" panose="020B0604020202020204" pitchFamily="34" charset="0"/>
            </a:endParaRPr>
          </a:p>
          <a:p>
            <a:pPr lvl="1" eaLnBrk="1" hangingPunct="1">
              <a:lnSpc>
                <a:spcPct val="90000"/>
              </a:lnSpc>
            </a:pPr>
            <a:r>
              <a:rPr lang="en-GB" altLang="en-US" sz="1800" kern="0">
                <a:latin typeface="Arial" panose="020B0604020202020204" pitchFamily="34" charset="0"/>
                <a:cs typeface="Arial" panose="020B0604020202020204" pitchFamily="34" charset="0"/>
              </a:rPr>
              <a:t>Upper management</a:t>
            </a:r>
          </a:p>
          <a:p>
            <a:pPr lvl="1" eaLnBrk="1" hangingPunct="1">
              <a:lnSpc>
                <a:spcPct val="90000"/>
              </a:lnSpc>
            </a:pPr>
            <a:r>
              <a:rPr lang="en-GB" altLang="en-US" sz="1800" kern="0">
                <a:latin typeface="Arial" panose="020B0604020202020204" pitchFamily="34" charset="0"/>
                <a:cs typeface="Arial" panose="020B0604020202020204" pitchFamily="34" charset="0"/>
              </a:rPr>
              <a:t>Project team</a:t>
            </a:r>
          </a:p>
          <a:p>
            <a:pPr lvl="1" eaLnBrk="1" hangingPunct="1">
              <a:lnSpc>
                <a:spcPct val="90000"/>
              </a:lnSpc>
            </a:pPr>
            <a:r>
              <a:rPr lang="en-GB" altLang="en-US" sz="1800" kern="0">
                <a:latin typeface="Arial" panose="020B0604020202020204" pitchFamily="34" charset="0"/>
                <a:cs typeface="Arial" panose="020B0604020202020204" pitchFamily="34" charset="0"/>
              </a:rPr>
              <a:t>Groups who might be included e.g. Finance</a:t>
            </a:r>
          </a:p>
          <a:p>
            <a:pPr lvl="1" eaLnBrk="1" hangingPunct="1">
              <a:lnSpc>
                <a:spcPct val="90000"/>
              </a:lnSpc>
            </a:pPr>
            <a:r>
              <a:rPr lang="en-GB" altLang="en-US" sz="1800" kern="0">
                <a:latin typeface="Arial" panose="020B0604020202020204" pitchFamily="34" charset="0"/>
                <a:cs typeface="Arial" panose="020B0604020202020204" pitchFamily="34" charset="0"/>
              </a:rPr>
              <a:t>Groups or individuals with specific knowledge or interest</a:t>
            </a:r>
            <a:endParaRPr lang="en-GB" altLang="en-US" sz="1800" kern="0" dirty="0">
              <a:latin typeface="Arial" panose="020B0604020202020204" pitchFamily="34" charset="0"/>
              <a:cs typeface="Arial" panose="020B0604020202020204" pitchFamily="34" charset="0"/>
            </a:endParaRPr>
          </a:p>
        </p:txBody>
      </p:sp>
      <p:sp>
        <p:nvSpPr>
          <p:cNvPr id="5" name="Rectangle 3">
            <a:extLst>
              <a:ext uri="{FF2B5EF4-FFF2-40B4-BE49-F238E27FC236}">
                <a16:creationId xmlns:a16="http://schemas.microsoft.com/office/drawing/2014/main" id="{83D3DFCC-D3AE-4734-97E3-72FCC023F591}"/>
              </a:ext>
            </a:extLst>
          </p:cNvPr>
          <p:cNvSpPr txBox="1">
            <a:spLocks noChangeArrowheads="1"/>
          </p:cNvSpPr>
          <p:nvPr/>
        </p:nvSpPr>
        <p:spPr bwMode="auto">
          <a:xfrm>
            <a:off x="5344357" y="3792244"/>
            <a:ext cx="5587014"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r>
              <a:rPr lang="en-GB" altLang="en-US" sz="1800" b="1" kern="0">
                <a:solidFill>
                  <a:srgbClr val="0070C0"/>
                </a:solidFill>
                <a:latin typeface="Arial" panose="020B0604020202020204" pitchFamily="34" charset="0"/>
                <a:cs typeface="Arial" panose="020B0604020202020204" pitchFamily="34" charset="0"/>
              </a:rPr>
              <a:t>External</a:t>
            </a:r>
            <a:r>
              <a:rPr lang="en-GB" altLang="en-US" sz="1800" kern="0">
                <a:latin typeface="Arial" panose="020B0604020202020204" pitchFamily="34" charset="0"/>
                <a:cs typeface="Arial" panose="020B0604020202020204" pitchFamily="34" charset="0"/>
              </a:rPr>
              <a:t> – outside of the department or organisation</a:t>
            </a:r>
          </a:p>
          <a:p>
            <a:pPr lvl="1" eaLnBrk="1" hangingPunct="1"/>
            <a:r>
              <a:rPr lang="en-GB" altLang="en-US" sz="1800" kern="0">
                <a:latin typeface="Arial" panose="020B0604020202020204" pitchFamily="34" charset="0"/>
                <a:cs typeface="Arial" panose="020B0604020202020204" pitchFamily="34" charset="0"/>
              </a:rPr>
              <a:t>Clients or customers</a:t>
            </a:r>
          </a:p>
          <a:p>
            <a:pPr lvl="1" eaLnBrk="1" hangingPunct="1"/>
            <a:r>
              <a:rPr lang="en-GB" altLang="en-US" sz="1800" kern="0">
                <a:latin typeface="Arial" panose="020B0604020202020204" pitchFamily="34" charset="0"/>
                <a:cs typeface="Arial" panose="020B0604020202020204" pitchFamily="34" charset="0"/>
              </a:rPr>
              <a:t>Regulatory agencies</a:t>
            </a:r>
          </a:p>
          <a:p>
            <a:pPr lvl="1" eaLnBrk="1" hangingPunct="1"/>
            <a:r>
              <a:rPr lang="en-GB" altLang="en-US" sz="1800" kern="0">
                <a:latin typeface="Arial" panose="020B0604020202020204" pitchFamily="34" charset="0"/>
                <a:cs typeface="Arial" panose="020B0604020202020204" pitchFamily="34" charset="0"/>
              </a:rPr>
              <a:t>Suppliers and subcontractors</a:t>
            </a:r>
          </a:p>
          <a:p>
            <a:pPr lvl="1" eaLnBrk="1" hangingPunct="1"/>
            <a:r>
              <a:rPr lang="en-GB" altLang="en-US" sz="1800" kern="0">
                <a:latin typeface="Arial" panose="020B0604020202020204" pitchFamily="34" charset="0"/>
                <a:cs typeface="Arial" panose="020B0604020202020204" pitchFamily="34" charset="0"/>
              </a:rPr>
              <a:t>The public</a:t>
            </a:r>
          </a:p>
          <a:p>
            <a:pPr lvl="1" eaLnBrk="1" hangingPunct="1"/>
            <a:r>
              <a:rPr lang="en-GB" altLang="en-US" sz="1800" kern="0">
                <a:latin typeface="Arial" panose="020B0604020202020204" pitchFamily="34" charset="0"/>
                <a:cs typeface="Arial" panose="020B0604020202020204" pitchFamily="34" charset="0"/>
              </a:rPr>
              <a:t>Specific ones to your project</a:t>
            </a:r>
            <a:endParaRPr lang="en-GB" altLang="en-US" sz="1800" kern="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48921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 calcmode="lin" valueType="num">
                                      <p:cBhvr additive="base">
                                        <p:cTn id="7" dur="500" fill="hold"/>
                                        <p:tgtEl>
                                          <p:spTgt spid="768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68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6803">
                                            <p:txEl>
                                              <p:pRg st="1" end="1"/>
                                            </p:txEl>
                                          </p:spTgt>
                                        </p:tgtEl>
                                        <p:attrNameLst>
                                          <p:attrName>style.visibility</p:attrName>
                                        </p:attrNameLst>
                                      </p:cBhvr>
                                      <p:to>
                                        <p:strVal val="visible"/>
                                      </p:to>
                                    </p:set>
                                    <p:anim calcmode="lin" valueType="num">
                                      <p:cBhvr additive="base">
                                        <p:cTn id="13" dur="500" fill="hold"/>
                                        <p:tgtEl>
                                          <p:spTgt spid="7680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680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76803">
                                            <p:txEl>
                                              <p:pRg st="2" end="2"/>
                                            </p:txEl>
                                          </p:spTgt>
                                        </p:tgtEl>
                                        <p:attrNameLst>
                                          <p:attrName>style.visibility</p:attrName>
                                        </p:attrNameLst>
                                      </p:cBhvr>
                                      <p:to>
                                        <p:strVal val="visible"/>
                                      </p:to>
                                    </p:set>
                                    <p:anim calcmode="lin" valueType="num">
                                      <p:cBhvr additive="base">
                                        <p:cTn id="19" dur="500" fill="hold"/>
                                        <p:tgtEl>
                                          <p:spTgt spid="7680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680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Project Champion</a:t>
            </a:r>
          </a:p>
        </p:txBody>
      </p:sp>
      <p:sp>
        <p:nvSpPr>
          <p:cNvPr id="45059" name="Rectangle 3"/>
          <p:cNvSpPr>
            <a:spLocks noGrp="1" noChangeArrowheads="1"/>
          </p:cNvSpPr>
          <p:nvPr>
            <p:ph type="body" idx="1"/>
          </p:nvPr>
        </p:nvSpPr>
        <p:spPr/>
        <p:txBody>
          <a:bodyPr/>
          <a:lstStyle/>
          <a:p>
            <a:pPr eaLnBrk="1" hangingPunct="1"/>
            <a:r>
              <a:rPr lang="en-GB" altLang="en-US" dirty="0">
                <a:latin typeface="Arial" panose="020B0604020202020204" pitchFamily="34" charset="0"/>
                <a:cs typeface="Arial" panose="020B0604020202020204" pitchFamily="34" charset="0"/>
              </a:rPr>
              <a:t>Person in a </a:t>
            </a:r>
            <a:r>
              <a:rPr lang="en-GB" altLang="en-US" dirty="0">
                <a:solidFill>
                  <a:srgbClr val="0070C0"/>
                </a:solidFill>
                <a:latin typeface="Arial" panose="020B0604020202020204" pitchFamily="34" charset="0"/>
                <a:cs typeface="Arial" panose="020B0604020202020204" pitchFamily="34" charset="0"/>
              </a:rPr>
              <a:t>high position </a:t>
            </a:r>
            <a:r>
              <a:rPr lang="en-GB" altLang="en-US" dirty="0">
                <a:latin typeface="Arial" panose="020B0604020202020204" pitchFamily="34" charset="0"/>
                <a:cs typeface="Arial" panose="020B0604020202020204" pitchFamily="34" charset="0"/>
              </a:rPr>
              <a:t>in the organisation who strongly </a:t>
            </a:r>
            <a:r>
              <a:rPr lang="en-GB" altLang="en-US" dirty="0">
                <a:solidFill>
                  <a:srgbClr val="0070C0"/>
                </a:solidFill>
                <a:latin typeface="Arial" panose="020B0604020202020204" pitchFamily="34" charset="0"/>
                <a:cs typeface="Arial" panose="020B0604020202020204" pitchFamily="34" charset="0"/>
              </a:rPr>
              <a:t>supports</a:t>
            </a:r>
            <a:r>
              <a:rPr lang="en-GB" altLang="en-US" dirty="0">
                <a:latin typeface="Arial" panose="020B0604020202020204" pitchFamily="34" charset="0"/>
                <a:cs typeface="Arial" panose="020B0604020202020204" pitchFamily="34" charset="0"/>
              </a:rPr>
              <a:t> the project.</a:t>
            </a:r>
          </a:p>
          <a:p>
            <a:pPr eaLnBrk="1" hangingPunct="1"/>
            <a:endParaRPr lang="en-GB" altLang="en-US" dirty="0">
              <a:latin typeface="Arial" panose="020B0604020202020204" pitchFamily="34" charset="0"/>
              <a:cs typeface="Arial" panose="020B0604020202020204" pitchFamily="34" charset="0"/>
            </a:endParaRPr>
          </a:p>
          <a:p>
            <a:pPr eaLnBrk="1" hangingPunct="1"/>
            <a:r>
              <a:rPr lang="en-GB" altLang="en-US" dirty="0">
                <a:latin typeface="Arial" panose="020B0604020202020204" pitchFamily="34" charset="0"/>
                <a:cs typeface="Arial" panose="020B0604020202020204" pitchFamily="34" charset="0"/>
              </a:rPr>
              <a:t>Very important to have one if at all possible.</a:t>
            </a:r>
          </a:p>
          <a:p>
            <a:pPr eaLnBrk="1" hangingPunct="1"/>
            <a:r>
              <a:rPr lang="en-GB" altLang="en-US" dirty="0">
                <a:latin typeface="Arial" panose="020B0604020202020204" pitchFamily="34" charset="0"/>
                <a:cs typeface="Arial" panose="020B0604020202020204" pitchFamily="34" charset="0"/>
              </a:rPr>
              <a:t>Likely to be, but not always, your line manager</a:t>
            </a:r>
          </a:p>
        </p:txBody>
      </p:sp>
    </p:spTree>
    <p:extLst>
      <p:ext uri="{BB962C8B-B14F-4D97-AF65-F5344CB8AC3E}">
        <p14:creationId xmlns:p14="http://schemas.microsoft.com/office/powerpoint/2010/main" val="7412789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When to Involve Them</a:t>
            </a:r>
          </a:p>
        </p:txBody>
      </p:sp>
      <p:sp>
        <p:nvSpPr>
          <p:cNvPr id="80899" name="Rectangle 3"/>
          <p:cNvSpPr>
            <a:spLocks noGrp="1" noChangeArrowheads="1"/>
          </p:cNvSpPr>
          <p:nvPr>
            <p:ph type="body" idx="1"/>
          </p:nvPr>
        </p:nvSpPr>
        <p:spPr/>
        <p:txBody>
          <a:bodyPr/>
          <a:lstStyle/>
          <a:p>
            <a:pPr eaLnBrk="1" hangingPunct="1">
              <a:lnSpc>
                <a:spcPct val="80000"/>
              </a:lnSpc>
            </a:pPr>
            <a:r>
              <a:rPr lang="en-GB" altLang="en-US" sz="2700" b="1" dirty="0">
                <a:latin typeface="Arial" panose="020B0604020202020204" pitchFamily="34" charset="0"/>
                <a:cs typeface="Arial" panose="020B0604020202020204" pitchFamily="34" charset="0"/>
              </a:rPr>
              <a:t>Drivers</a:t>
            </a:r>
            <a:r>
              <a:rPr lang="en-GB" altLang="en-US" sz="2700" dirty="0">
                <a:latin typeface="Arial" panose="020B0604020202020204" pitchFamily="34" charset="0"/>
                <a:cs typeface="Arial" panose="020B0604020202020204" pitchFamily="34" charset="0"/>
              </a:rPr>
              <a:t> –  </a:t>
            </a:r>
            <a:r>
              <a:rPr lang="en-GB" altLang="en-US" sz="2700" dirty="0">
                <a:solidFill>
                  <a:srgbClr val="0070C0"/>
                </a:solidFill>
                <a:latin typeface="Arial" panose="020B0604020202020204" pitchFamily="34" charset="0"/>
                <a:cs typeface="Arial" panose="020B0604020202020204" pitchFamily="34" charset="0"/>
              </a:rPr>
              <a:t>highest</a:t>
            </a:r>
            <a:r>
              <a:rPr lang="en-GB" altLang="en-US" sz="2700" dirty="0">
                <a:latin typeface="Arial" panose="020B0604020202020204" pitchFamily="34" charset="0"/>
                <a:cs typeface="Arial" panose="020B0604020202020204" pitchFamily="34" charset="0"/>
              </a:rPr>
              <a:t> involvement at the </a:t>
            </a:r>
            <a:r>
              <a:rPr lang="en-GB" altLang="en-US" sz="2700" dirty="0">
                <a:solidFill>
                  <a:srgbClr val="0070C0"/>
                </a:solidFill>
                <a:latin typeface="Arial" panose="020B0604020202020204" pitchFamily="34" charset="0"/>
                <a:cs typeface="Arial" panose="020B0604020202020204" pitchFamily="34" charset="0"/>
              </a:rPr>
              <a:t>conception</a:t>
            </a:r>
            <a:r>
              <a:rPr lang="en-GB" altLang="en-US" sz="2700" dirty="0">
                <a:latin typeface="Arial" panose="020B0604020202020204" pitchFamily="34" charset="0"/>
                <a:cs typeface="Arial" panose="020B0604020202020204" pitchFamily="34" charset="0"/>
              </a:rPr>
              <a:t> </a:t>
            </a:r>
            <a:r>
              <a:rPr lang="en-GB" altLang="en-US" sz="2700" dirty="0">
                <a:solidFill>
                  <a:srgbClr val="0070C0"/>
                </a:solidFill>
                <a:latin typeface="Arial" panose="020B0604020202020204" pitchFamily="34" charset="0"/>
                <a:cs typeface="Arial" panose="020B0604020202020204" pitchFamily="34" charset="0"/>
              </a:rPr>
              <a:t>definition</a:t>
            </a:r>
            <a:r>
              <a:rPr lang="en-GB" altLang="en-US" sz="2700" dirty="0">
                <a:latin typeface="Arial" panose="020B0604020202020204" pitchFamily="34" charset="0"/>
                <a:cs typeface="Arial" panose="020B0604020202020204" pitchFamily="34" charset="0"/>
              </a:rPr>
              <a:t> and </a:t>
            </a:r>
            <a:r>
              <a:rPr lang="en-GB" altLang="en-US" sz="2700" dirty="0">
                <a:solidFill>
                  <a:srgbClr val="0070C0"/>
                </a:solidFill>
                <a:latin typeface="Arial" panose="020B0604020202020204" pitchFamily="34" charset="0"/>
                <a:cs typeface="Arial" panose="020B0604020202020204" pitchFamily="34" charset="0"/>
              </a:rPr>
              <a:t>evaluation</a:t>
            </a:r>
            <a:r>
              <a:rPr lang="en-GB" altLang="en-US" sz="2700" dirty="0">
                <a:latin typeface="Arial" panose="020B0604020202020204" pitchFamily="34" charset="0"/>
                <a:cs typeface="Arial" panose="020B0604020202020204" pitchFamily="34" charset="0"/>
              </a:rPr>
              <a:t> stages.</a:t>
            </a:r>
          </a:p>
          <a:p>
            <a:pPr eaLnBrk="1" hangingPunct="1">
              <a:lnSpc>
                <a:spcPct val="80000"/>
              </a:lnSpc>
            </a:pPr>
            <a:endParaRPr lang="en-GB" altLang="en-US" sz="2700" dirty="0">
              <a:latin typeface="Arial" panose="020B0604020202020204" pitchFamily="34" charset="0"/>
              <a:cs typeface="Arial" panose="020B0604020202020204" pitchFamily="34" charset="0"/>
            </a:endParaRPr>
          </a:p>
          <a:p>
            <a:pPr eaLnBrk="1" hangingPunct="1">
              <a:lnSpc>
                <a:spcPct val="80000"/>
              </a:lnSpc>
            </a:pPr>
            <a:r>
              <a:rPr lang="en-GB" altLang="en-US" sz="2700" b="1" dirty="0">
                <a:latin typeface="Arial" panose="020B0604020202020204" pitchFamily="34" charset="0"/>
                <a:cs typeface="Arial" panose="020B0604020202020204" pitchFamily="34" charset="0"/>
              </a:rPr>
              <a:t>Supporters</a:t>
            </a:r>
            <a:r>
              <a:rPr lang="en-GB" altLang="en-US" sz="2700" dirty="0">
                <a:latin typeface="Arial" panose="020B0604020202020204" pitchFamily="34" charset="0"/>
                <a:cs typeface="Arial" panose="020B0604020202020204" pitchFamily="34" charset="0"/>
              </a:rPr>
              <a:t> –  moderate involvement at the </a:t>
            </a:r>
            <a:r>
              <a:rPr lang="en-GB" altLang="en-US" sz="2700" dirty="0">
                <a:solidFill>
                  <a:srgbClr val="0070C0"/>
                </a:solidFill>
                <a:latin typeface="Arial" panose="020B0604020202020204" pitchFamily="34" charset="0"/>
                <a:cs typeface="Arial" panose="020B0604020202020204" pitchFamily="34" charset="0"/>
              </a:rPr>
              <a:t>conception</a:t>
            </a:r>
            <a:r>
              <a:rPr lang="en-GB" altLang="en-US" sz="2700" dirty="0">
                <a:latin typeface="Arial" panose="020B0604020202020204" pitchFamily="34" charset="0"/>
                <a:cs typeface="Arial" panose="020B0604020202020204" pitchFamily="34" charset="0"/>
              </a:rPr>
              <a:t> stage.  </a:t>
            </a:r>
            <a:r>
              <a:rPr lang="en-GB" altLang="en-US" sz="2700" dirty="0">
                <a:solidFill>
                  <a:srgbClr val="0070C0"/>
                </a:solidFill>
                <a:latin typeface="Arial" panose="020B0604020202020204" pitchFamily="34" charset="0"/>
                <a:cs typeface="Arial" panose="020B0604020202020204" pitchFamily="34" charset="0"/>
              </a:rPr>
              <a:t>Higher</a:t>
            </a:r>
            <a:r>
              <a:rPr lang="en-GB" altLang="en-US" sz="2700" dirty="0">
                <a:latin typeface="Arial" panose="020B0604020202020204" pitchFamily="34" charset="0"/>
                <a:cs typeface="Arial" panose="020B0604020202020204" pitchFamily="34" charset="0"/>
              </a:rPr>
              <a:t> involvement during the rest of the project. Unless supporters are involved in trying to generate income for the project in which case they need high involvement during early stages.</a:t>
            </a:r>
          </a:p>
          <a:p>
            <a:pPr eaLnBrk="1" hangingPunct="1">
              <a:lnSpc>
                <a:spcPct val="80000"/>
              </a:lnSpc>
            </a:pPr>
            <a:r>
              <a:rPr lang="en-GB" altLang="en-US" sz="2700" b="1" dirty="0">
                <a:latin typeface="Arial" panose="020B0604020202020204" pitchFamily="34" charset="0"/>
                <a:cs typeface="Arial" panose="020B0604020202020204" pitchFamily="34" charset="0"/>
              </a:rPr>
              <a:t>Observers</a:t>
            </a:r>
            <a:r>
              <a:rPr lang="en-GB" altLang="en-US" sz="2700" dirty="0">
                <a:latin typeface="Arial" panose="020B0604020202020204" pitchFamily="34" charset="0"/>
                <a:cs typeface="Arial" panose="020B0604020202020204" pitchFamily="34" charset="0"/>
              </a:rPr>
              <a:t> – </a:t>
            </a:r>
            <a:r>
              <a:rPr lang="en-GB" altLang="en-US" sz="2700" dirty="0">
                <a:solidFill>
                  <a:srgbClr val="0070C0"/>
                </a:solidFill>
                <a:latin typeface="Arial" panose="020B0604020202020204" pitchFamily="34" charset="0"/>
                <a:cs typeface="Arial" panose="020B0604020202020204" pitchFamily="34" charset="0"/>
              </a:rPr>
              <a:t>minimal</a:t>
            </a:r>
            <a:r>
              <a:rPr lang="en-GB" altLang="en-US" sz="2700" dirty="0">
                <a:latin typeface="Arial" panose="020B0604020202020204" pitchFamily="34" charset="0"/>
                <a:cs typeface="Arial" panose="020B0604020202020204" pitchFamily="34" charset="0"/>
              </a:rPr>
              <a:t> involvement during the whole the project? </a:t>
            </a:r>
            <a:r>
              <a:rPr lang="en-GB" altLang="en-US" sz="2700" b="1" dirty="0">
                <a:solidFill>
                  <a:srgbClr val="00FF00"/>
                </a:solidFill>
                <a:latin typeface="Arial" panose="020B0604020202020204" pitchFamily="34" charset="0"/>
                <a:cs typeface="Arial" panose="020B0604020202020204" pitchFamily="34" charset="0"/>
              </a:rPr>
              <a:t>Possibly; it depends on your project.</a:t>
            </a:r>
          </a:p>
        </p:txBody>
      </p:sp>
    </p:spTree>
    <p:extLst>
      <p:ext uri="{BB962C8B-B14F-4D97-AF65-F5344CB8AC3E}">
        <p14:creationId xmlns:p14="http://schemas.microsoft.com/office/powerpoint/2010/main" val="10680822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08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089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08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How to Involve your Audience</a:t>
            </a:r>
            <a:r>
              <a:rPr lang="en-GB" altLang="en-US" dirty="0"/>
              <a:t>?</a:t>
            </a:r>
          </a:p>
        </p:txBody>
      </p:sp>
      <p:sp>
        <p:nvSpPr>
          <p:cNvPr id="48131" name="Rectangle 3"/>
          <p:cNvSpPr>
            <a:spLocks noGrp="1" noChangeArrowheads="1"/>
          </p:cNvSpPr>
          <p:nvPr>
            <p:ph type="body" idx="1"/>
          </p:nvPr>
        </p:nvSpPr>
        <p:spPr/>
        <p:txBody>
          <a:bodyPr/>
          <a:lstStyle/>
          <a:p>
            <a:pPr eaLnBrk="1" hangingPunct="1">
              <a:lnSpc>
                <a:spcPct val="90000"/>
              </a:lnSpc>
            </a:pPr>
            <a:r>
              <a:rPr lang="en-GB" altLang="en-US" dirty="0">
                <a:latin typeface="Arial" panose="020B0604020202020204" pitchFamily="34" charset="0"/>
                <a:cs typeface="Arial" panose="020B0604020202020204" pitchFamily="34" charset="0"/>
              </a:rPr>
              <a:t>The prime skill required here of the effective project manager is that of </a:t>
            </a:r>
            <a:r>
              <a:rPr lang="en-GB" altLang="en-US" b="1" dirty="0">
                <a:solidFill>
                  <a:srgbClr val="0070C0"/>
                </a:solidFill>
                <a:latin typeface="Arial" panose="020B0604020202020204" pitchFamily="34" charset="0"/>
                <a:cs typeface="Arial" panose="020B0604020202020204" pitchFamily="34" charset="0"/>
              </a:rPr>
              <a:t>excellent communication skills</a:t>
            </a:r>
            <a:r>
              <a:rPr lang="en-GB" altLang="en-US" b="1" dirty="0">
                <a:latin typeface="Arial" panose="020B0604020202020204" pitchFamily="34" charset="0"/>
                <a:cs typeface="Arial" panose="020B0604020202020204" pitchFamily="34" charset="0"/>
              </a:rPr>
              <a:t>.</a:t>
            </a:r>
          </a:p>
          <a:p>
            <a:pPr eaLnBrk="1" hangingPunct="1">
              <a:lnSpc>
                <a:spcPct val="90000"/>
              </a:lnSpc>
            </a:pPr>
            <a:r>
              <a:rPr lang="en-GB" altLang="en-US" dirty="0">
                <a:latin typeface="Arial" panose="020B0604020202020204" pitchFamily="34" charset="0"/>
                <a:cs typeface="Arial" panose="020B0604020202020204" pitchFamily="34" charset="0"/>
              </a:rPr>
              <a:t>One-to-one meetings</a:t>
            </a:r>
          </a:p>
          <a:p>
            <a:pPr lvl="1" eaLnBrk="1" hangingPunct="1">
              <a:lnSpc>
                <a:spcPct val="90000"/>
              </a:lnSpc>
            </a:pPr>
            <a:r>
              <a:rPr lang="en-GB" altLang="en-US" dirty="0">
                <a:latin typeface="Arial" panose="020B0604020202020204" pitchFamily="34" charset="0"/>
                <a:cs typeface="Arial" panose="020B0604020202020204" pitchFamily="34" charset="0"/>
              </a:rPr>
              <a:t>Group meetings</a:t>
            </a:r>
          </a:p>
          <a:p>
            <a:pPr lvl="1" eaLnBrk="1" hangingPunct="1">
              <a:lnSpc>
                <a:spcPct val="90000"/>
              </a:lnSpc>
              <a:buFontTx/>
              <a:buNone/>
            </a:pPr>
            <a:r>
              <a:rPr lang="en-GB" altLang="en-US" dirty="0">
                <a:latin typeface="Arial" panose="020B0604020202020204" pitchFamily="34" charset="0"/>
                <a:cs typeface="Arial" panose="020B0604020202020204" pitchFamily="34" charset="0"/>
              </a:rPr>
              <a:t>- Formal and informal written correspondence</a:t>
            </a:r>
          </a:p>
          <a:p>
            <a:pPr lvl="1" eaLnBrk="1" hangingPunct="1">
              <a:lnSpc>
                <a:spcPct val="90000"/>
              </a:lnSpc>
            </a:pPr>
            <a:r>
              <a:rPr lang="en-GB" altLang="en-US" dirty="0">
                <a:latin typeface="Arial" panose="020B0604020202020204" pitchFamily="34" charset="0"/>
                <a:cs typeface="Arial" panose="020B0604020202020204" pitchFamily="34" charset="0"/>
              </a:rPr>
              <a:t>Email, telephone correspondence</a:t>
            </a:r>
          </a:p>
          <a:p>
            <a:pPr lvl="1" eaLnBrk="1" hangingPunct="1">
              <a:lnSpc>
                <a:spcPct val="90000"/>
              </a:lnSpc>
            </a:pPr>
            <a:r>
              <a:rPr lang="en-GB" altLang="en-US" dirty="0">
                <a:latin typeface="Arial" panose="020B0604020202020204" pitchFamily="34" charset="0"/>
                <a:cs typeface="Arial" panose="020B0604020202020204" pitchFamily="34" charset="0"/>
              </a:rPr>
              <a:t>Marketing publicity</a:t>
            </a:r>
          </a:p>
        </p:txBody>
      </p:sp>
    </p:spTree>
    <p:extLst>
      <p:ext uri="{BB962C8B-B14F-4D97-AF65-F5344CB8AC3E}">
        <p14:creationId xmlns:p14="http://schemas.microsoft.com/office/powerpoint/2010/main" val="2214592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z="3200" dirty="0">
                <a:latin typeface="Arial" panose="020B0604020202020204" pitchFamily="34" charset="0"/>
                <a:cs typeface="Arial" panose="020B0604020202020204" pitchFamily="34" charset="0"/>
              </a:rPr>
              <a:t>How to conduct a </a:t>
            </a:r>
            <a:br>
              <a:rPr lang="en-GB" altLang="en-US" sz="3200"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STAKEHOLDER ANALYSIS </a:t>
            </a:r>
            <a:r>
              <a:rPr lang="en-GB" altLang="en-US" sz="3200" dirty="0">
                <a:latin typeface="Arial" panose="020B0604020202020204" pitchFamily="34" charset="0"/>
                <a:cs typeface="Arial" panose="020B0604020202020204" pitchFamily="34" charset="0"/>
              </a:rPr>
              <a:t> </a:t>
            </a:r>
          </a:p>
        </p:txBody>
      </p:sp>
      <p:sp>
        <p:nvSpPr>
          <p:cNvPr id="53251" name="Rectangle 3"/>
          <p:cNvSpPr>
            <a:spLocks noGrp="1" noChangeArrowheads="1"/>
          </p:cNvSpPr>
          <p:nvPr>
            <p:ph type="body" idx="1"/>
          </p:nvPr>
        </p:nvSpPr>
        <p:spPr/>
        <p:txBody>
          <a:bodyPr/>
          <a:lstStyle/>
          <a:p>
            <a:pPr eaLnBrk="1" hangingPunct="1">
              <a:lnSpc>
                <a:spcPct val="90000"/>
              </a:lnSpc>
              <a:buFontTx/>
              <a:buNone/>
            </a:pPr>
            <a:r>
              <a:rPr lang="en-GB" altLang="en-US" sz="2800" b="1" dirty="0">
                <a:cs typeface="Arial" panose="020B0604020202020204" pitchFamily="34" charset="0"/>
              </a:rPr>
              <a:t>1.</a:t>
            </a:r>
            <a:r>
              <a:rPr lang="en-GB" altLang="en-US" sz="2800" dirty="0">
                <a:cs typeface="Arial" panose="020B0604020202020204" pitchFamily="34" charset="0"/>
              </a:rPr>
              <a:t> </a:t>
            </a:r>
            <a:r>
              <a:rPr lang="en-GB" altLang="en-US" sz="2800" b="1" dirty="0">
                <a:latin typeface="Arial" panose="020B0604020202020204" pitchFamily="34" charset="0"/>
                <a:cs typeface="Arial" panose="020B0604020202020204" pitchFamily="34" charset="0"/>
              </a:rPr>
              <a:t>Draw up a stakeholder table identifying who the stakeholders are.</a:t>
            </a:r>
          </a:p>
          <a:p>
            <a:pPr eaLnBrk="1" hangingPunct="1">
              <a:lnSpc>
                <a:spcPct val="90000"/>
              </a:lnSpc>
              <a:buFontTx/>
              <a:buNone/>
            </a:pPr>
            <a:r>
              <a:rPr lang="en-GB" altLang="en-US" sz="2800" b="1" dirty="0">
                <a:latin typeface="Arial" panose="020B0604020202020204" pitchFamily="34" charset="0"/>
                <a:cs typeface="Arial" panose="020B0604020202020204" pitchFamily="34" charset="0"/>
              </a:rPr>
              <a:t>2. Assess each stakeholder's </a:t>
            </a:r>
            <a:r>
              <a:rPr lang="en-GB" altLang="en-US" sz="2800" b="1" dirty="0">
                <a:solidFill>
                  <a:srgbClr val="0070C0"/>
                </a:solidFill>
                <a:latin typeface="Arial" panose="020B0604020202020204" pitchFamily="34" charset="0"/>
                <a:cs typeface="Arial" panose="020B0604020202020204" pitchFamily="34" charset="0"/>
              </a:rPr>
              <a:t>importance</a:t>
            </a:r>
            <a:r>
              <a:rPr lang="en-GB" altLang="en-US" sz="2800" b="1" dirty="0">
                <a:latin typeface="Arial" panose="020B0604020202020204" pitchFamily="34" charset="0"/>
                <a:cs typeface="Arial" panose="020B0604020202020204" pitchFamily="34" charset="0"/>
              </a:rPr>
              <a:t> and their </a:t>
            </a:r>
            <a:r>
              <a:rPr lang="en-GB" altLang="en-US" sz="2800" b="1" dirty="0">
                <a:solidFill>
                  <a:srgbClr val="0070C0"/>
                </a:solidFill>
                <a:latin typeface="Arial" panose="020B0604020202020204" pitchFamily="34" charset="0"/>
                <a:cs typeface="Arial" panose="020B0604020202020204" pitchFamily="34" charset="0"/>
              </a:rPr>
              <a:t>relative</a:t>
            </a:r>
            <a:r>
              <a:rPr lang="en-GB" altLang="en-US" sz="2800" b="1" dirty="0">
                <a:latin typeface="Arial" panose="020B0604020202020204" pitchFamily="34" charset="0"/>
                <a:cs typeface="Arial" panose="020B0604020202020204" pitchFamily="34" charset="0"/>
              </a:rPr>
              <a:t> </a:t>
            </a:r>
            <a:r>
              <a:rPr lang="en-GB" altLang="en-US" sz="2800" b="1" dirty="0">
                <a:solidFill>
                  <a:srgbClr val="0070C0"/>
                </a:solidFill>
                <a:latin typeface="Arial" panose="020B0604020202020204" pitchFamily="34" charset="0"/>
                <a:cs typeface="Arial" panose="020B0604020202020204" pitchFamily="34" charset="0"/>
              </a:rPr>
              <a:t>power/influence</a:t>
            </a:r>
            <a:r>
              <a:rPr lang="en-GB" altLang="en-US" sz="2800" b="1" dirty="0">
                <a:latin typeface="Arial" panose="020B0604020202020204" pitchFamily="34" charset="0"/>
                <a:cs typeface="Arial" panose="020B0604020202020204" pitchFamily="34" charset="0"/>
              </a:rPr>
              <a:t>.</a:t>
            </a:r>
          </a:p>
          <a:p>
            <a:pPr eaLnBrk="1" hangingPunct="1">
              <a:lnSpc>
                <a:spcPct val="90000"/>
              </a:lnSpc>
            </a:pPr>
            <a:r>
              <a:rPr lang="en-GB" altLang="en-US" sz="2800" dirty="0" err="1">
                <a:latin typeface="Arial" panose="020B0604020202020204" pitchFamily="34" charset="0"/>
                <a:cs typeface="Arial" panose="020B0604020202020204" pitchFamily="34" charset="0"/>
              </a:rPr>
              <a:t>e.g</a:t>
            </a:r>
            <a:r>
              <a:rPr lang="en-GB" altLang="en-US" sz="2800" dirty="0">
                <a:latin typeface="Arial" panose="020B0604020202020204" pitchFamily="34" charset="0"/>
                <a:cs typeface="Arial" panose="020B0604020202020204" pitchFamily="34" charset="0"/>
              </a:rPr>
              <a:t> high importance but low influence, or low importance but high influence.   </a:t>
            </a:r>
          </a:p>
          <a:p>
            <a:pPr eaLnBrk="1" hangingPunct="1">
              <a:lnSpc>
                <a:spcPct val="90000"/>
              </a:lnSpc>
            </a:pPr>
            <a:endParaRPr lang="en-GB"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2419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838200" y="557188"/>
            <a:ext cx="10515600" cy="1133499"/>
          </a:xfrm>
        </p:spPr>
        <p:txBody>
          <a:bodyPr>
            <a:normAutofit/>
          </a:bodyPr>
          <a:lstStyle/>
          <a:p>
            <a:pPr eaLnBrk="1" hangingPunct="1">
              <a:lnSpc>
                <a:spcPct val="90000"/>
              </a:lnSpc>
            </a:pPr>
            <a:r>
              <a:rPr lang="en-GB" altLang="en-US" sz="3600" b="1">
                <a:latin typeface="Arial" panose="020B0604020202020204" pitchFamily="34" charset="0"/>
                <a:cs typeface="Arial" panose="020B0604020202020204" pitchFamily="34" charset="0"/>
              </a:rPr>
              <a:t>STAKEHOLDER ANALYSIS</a:t>
            </a:r>
            <a:r>
              <a:rPr lang="en-GB" altLang="en-US" sz="3600">
                <a:latin typeface="Arial" panose="020B0604020202020204" pitchFamily="34" charset="0"/>
                <a:cs typeface="Arial" panose="020B0604020202020204" pitchFamily="34" charset="0"/>
              </a:rPr>
              <a:t> - HOW TO</a:t>
            </a:r>
            <a:br>
              <a:rPr lang="en-GB" altLang="en-US" sz="3600">
                <a:latin typeface="Arial" panose="020B0604020202020204" pitchFamily="34" charset="0"/>
                <a:cs typeface="Arial" panose="020B0604020202020204" pitchFamily="34" charset="0"/>
              </a:rPr>
            </a:br>
            <a:endParaRPr lang="en-GB" altLang="en-US" sz="3600">
              <a:latin typeface="Arial" panose="020B0604020202020204" pitchFamily="34" charset="0"/>
              <a:cs typeface="Arial" panose="020B0604020202020204" pitchFamily="34" charset="0"/>
            </a:endParaRPr>
          </a:p>
        </p:txBody>
      </p:sp>
      <p:graphicFrame>
        <p:nvGraphicFramePr>
          <p:cNvPr id="54277" name="Rectangle 3">
            <a:extLst>
              <a:ext uri="{FF2B5EF4-FFF2-40B4-BE49-F238E27FC236}">
                <a16:creationId xmlns:a16="http://schemas.microsoft.com/office/drawing/2014/main" id="{921C8866-9C1C-B0F1-4256-0A4A9F1CD17F}"/>
              </a:ext>
            </a:extLst>
          </p:cNvPr>
          <p:cNvGraphicFramePr/>
          <p:nvPr>
            <p:extLst>
              <p:ext uri="{D42A27DB-BD31-4B8C-83A1-F6EECF244321}">
                <p14:modId xmlns:p14="http://schemas.microsoft.com/office/powerpoint/2010/main" val="374350979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3609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387" name="Object 3"/>
          <p:cNvGraphicFramePr>
            <a:graphicFrameLocks noChangeAspect="1"/>
          </p:cNvGraphicFramePr>
          <p:nvPr>
            <p:extLst>
              <p:ext uri="{D42A27DB-BD31-4B8C-83A1-F6EECF244321}">
                <p14:modId xmlns:p14="http://schemas.microsoft.com/office/powerpoint/2010/main" val="778296329"/>
              </p:ext>
            </p:extLst>
          </p:nvPr>
        </p:nvGraphicFramePr>
        <p:xfrm>
          <a:off x="982868" y="778908"/>
          <a:ext cx="10605945" cy="5590634"/>
        </p:xfrm>
        <a:graphic>
          <a:graphicData uri="http://schemas.openxmlformats.org/presentationml/2006/ole">
            <mc:AlternateContent xmlns:mc="http://schemas.openxmlformats.org/markup-compatibility/2006">
              <mc:Choice xmlns:v="urn:schemas-microsoft-com:vml" Requires="v">
                <p:oleObj name="Document" r:id="rId3" imgW="6837730" imgH="3523421" progId="Word.Document.8">
                  <p:embed/>
                </p:oleObj>
              </mc:Choice>
              <mc:Fallback>
                <p:oleObj name="Document" r:id="rId3" imgW="6837730" imgH="3523421" progId="Word.Document.8">
                  <p:embed/>
                  <p:pic>
                    <p:nvPicPr>
                      <p:cNvPr id="16387"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2868" y="778908"/>
                        <a:ext cx="10605945" cy="5590634"/>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069074259"/>
      </p:ext>
    </p:extLst>
  </p:cSld>
  <p:clrMapOvr>
    <a:masterClrMapping/>
  </p:clrMapOvr>
  <p:transition spd="med">
    <p:fade thruBlk="1"/>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670290" y="1616929"/>
          <a:ext cx="10851420" cy="4766348"/>
        </p:xfrm>
        <a:graphic>
          <a:graphicData uri="http://schemas.openxmlformats.org/drawingml/2006/table">
            <a:tbl>
              <a:tblPr firstRow="1" bandRow="1">
                <a:tableStyleId>{3B4B98B0-60AC-42C2-AFA5-B58CD77FA1E5}</a:tableStyleId>
              </a:tblPr>
              <a:tblGrid>
                <a:gridCol w="2712855">
                  <a:extLst>
                    <a:ext uri="{9D8B030D-6E8A-4147-A177-3AD203B41FA5}">
                      <a16:colId xmlns:a16="http://schemas.microsoft.com/office/drawing/2014/main" val="3562100952"/>
                    </a:ext>
                  </a:extLst>
                </a:gridCol>
                <a:gridCol w="2712855">
                  <a:extLst>
                    <a:ext uri="{9D8B030D-6E8A-4147-A177-3AD203B41FA5}">
                      <a16:colId xmlns:a16="http://schemas.microsoft.com/office/drawing/2014/main" val="340805103"/>
                    </a:ext>
                  </a:extLst>
                </a:gridCol>
                <a:gridCol w="2712855">
                  <a:extLst>
                    <a:ext uri="{9D8B030D-6E8A-4147-A177-3AD203B41FA5}">
                      <a16:colId xmlns:a16="http://schemas.microsoft.com/office/drawing/2014/main" val="995436216"/>
                    </a:ext>
                  </a:extLst>
                </a:gridCol>
                <a:gridCol w="2712855">
                  <a:extLst>
                    <a:ext uri="{9D8B030D-6E8A-4147-A177-3AD203B41FA5}">
                      <a16:colId xmlns:a16="http://schemas.microsoft.com/office/drawing/2014/main" val="1231856579"/>
                    </a:ext>
                  </a:extLst>
                </a:gridCol>
              </a:tblGrid>
              <a:tr h="664920">
                <a:tc>
                  <a:txBody>
                    <a:bodyPr/>
                    <a:lstStyle/>
                    <a:p>
                      <a:r>
                        <a:rPr lang="en-GB" dirty="0">
                          <a:latin typeface="Arial" panose="020B0604020202020204" pitchFamily="34" charset="0"/>
                          <a:cs typeface="Arial" panose="020B0604020202020204" pitchFamily="34" charset="0"/>
                        </a:rPr>
                        <a:t>Priority</a:t>
                      </a:r>
                    </a:p>
                  </a:txBody>
                  <a:tcPr/>
                </a:tc>
                <a:tc>
                  <a:txBody>
                    <a:bodyPr/>
                    <a:lstStyle/>
                    <a:p>
                      <a:r>
                        <a:rPr lang="en-GB" dirty="0">
                          <a:latin typeface="Arial" panose="020B0604020202020204" pitchFamily="34" charset="0"/>
                          <a:cs typeface="Arial" panose="020B0604020202020204" pitchFamily="34" charset="0"/>
                        </a:rPr>
                        <a:t>Stakeholders</a:t>
                      </a:r>
                    </a:p>
                  </a:txBody>
                  <a:tcPr/>
                </a:tc>
                <a:tc>
                  <a:txBody>
                    <a:bodyPr/>
                    <a:lstStyle/>
                    <a:p>
                      <a:r>
                        <a:rPr lang="en-GB" dirty="0">
                          <a:latin typeface="Arial" panose="020B0604020202020204" pitchFamily="34" charset="0"/>
                          <a:cs typeface="Arial" panose="020B0604020202020204" pitchFamily="34" charset="0"/>
                        </a:rPr>
                        <a:t>Stake holders perspective</a:t>
                      </a:r>
                    </a:p>
                  </a:txBody>
                  <a:tcPr/>
                </a:tc>
                <a:tc>
                  <a:txBody>
                    <a:bodyPr/>
                    <a:lstStyle/>
                    <a:p>
                      <a:r>
                        <a:rPr lang="en-GB" dirty="0">
                          <a:latin typeface="Arial" panose="020B0604020202020204" pitchFamily="34" charset="0"/>
                          <a:cs typeface="Arial" panose="020B0604020202020204" pitchFamily="34" charset="0"/>
                        </a:rPr>
                        <a:t>Action</a:t>
                      </a:r>
                    </a:p>
                  </a:txBody>
                  <a:tcPr/>
                </a:tc>
                <a:extLst>
                  <a:ext uri="{0D108BD9-81ED-4DB2-BD59-A6C34878D82A}">
                    <a16:rowId xmlns:a16="http://schemas.microsoft.com/office/drawing/2014/main" val="1797449432"/>
                  </a:ext>
                </a:extLst>
              </a:tr>
              <a:tr h="2089748">
                <a:tc>
                  <a:txBody>
                    <a:bodyPr/>
                    <a:lstStyle/>
                    <a:p>
                      <a:r>
                        <a:rPr lang="en-GB" dirty="0">
                          <a:latin typeface="Arial" panose="020B0604020202020204" pitchFamily="34" charset="0"/>
                          <a:cs typeface="Arial" panose="020B0604020202020204" pitchFamily="34" charset="0"/>
                        </a:rPr>
                        <a:t>High</a:t>
                      </a:r>
                    </a:p>
                  </a:txBody>
                  <a:tcPr/>
                </a:tc>
                <a:tc>
                  <a:txBody>
                    <a:bodyPr/>
                    <a:lstStyle/>
                    <a:p>
                      <a:r>
                        <a:rPr lang="en-GB" dirty="0">
                          <a:latin typeface="Arial" panose="020B0604020202020204" pitchFamily="34" charset="0"/>
                          <a:cs typeface="Arial" panose="020B0604020202020204" pitchFamily="34" charset="0"/>
                        </a:rPr>
                        <a:t>Staff (Drivers/</a:t>
                      </a:r>
                      <a:r>
                        <a:rPr lang="en-GB" baseline="0" dirty="0">
                          <a:latin typeface="Arial" panose="020B0604020202020204" pitchFamily="34" charset="0"/>
                          <a:cs typeface="Arial" panose="020B0604020202020204" pitchFamily="34" charset="0"/>
                        </a:rPr>
                        <a:t> Internal)</a:t>
                      </a: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Delivering weekly online classes and providing one to one support to students</a:t>
                      </a:r>
                    </a:p>
                  </a:txBody>
                  <a:tcPr/>
                </a:tc>
                <a:tc>
                  <a:txBody>
                    <a:bodyPr/>
                    <a:lstStyle/>
                    <a:p>
                      <a:r>
                        <a:rPr lang="en-GB" dirty="0">
                          <a:latin typeface="Arial" panose="020B0604020202020204" pitchFamily="34" charset="0"/>
                          <a:cs typeface="Arial" panose="020B0604020202020204" pitchFamily="34" charset="0"/>
                        </a:rPr>
                        <a:t>Provide online training, resources and line management support to deliver classes</a:t>
                      </a:r>
                    </a:p>
                  </a:txBody>
                  <a:tcPr/>
                </a:tc>
                <a:extLst>
                  <a:ext uri="{0D108BD9-81ED-4DB2-BD59-A6C34878D82A}">
                    <a16:rowId xmlns:a16="http://schemas.microsoft.com/office/drawing/2014/main" val="705216459"/>
                  </a:ext>
                </a:extLst>
              </a:tr>
              <a:tr h="1234851">
                <a:tc>
                  <a:txBody>
                    <a:bodyPr/>
                    <a:lstStyle/>
                    <a:p>
                      <a:r>
                        <a:rPr lang="en-GB" dirty="0">
                          <a:latin typeface="Arial" panose="020B0604020202020204" pitchFamily="34" charset="0"/>
                          <a:cs typeface="Arial" panose="020B0604020202020204" pitchFamily="34" charset="0"/>
                        </a:rPr>
                        <a:t>High </a:t>
                      </a:r>
                    </a:p>
                  </a:txBody>
                  <a:tcPr/>
                </a:tc>
                <a:tc>
                  <a:txBody>
                    <a:bodyPr/>
                    <a:lstStyle/>
                    <a:p>
                      <a:r>
                        <a:rPr lang="en-GB" dirty="0">
                          <a:latin typeface="Arial" panose="020B0604020202020204" pitchFamily="34" charset="0"/>
                          <a:cs typeface="Arial" panose="020B0604020202020204" pitchFamily="34" charset="0"/>
                        </a:rPr>
                        <a:t>Students (Drivers/ External)</a:t>
                      </a:r>
                    </a:p>
                  </a:txBody>
                  <a:tcPr/>
                </a:tc>
                <a:tc>
                  <a:txBody>
                    <a:bodyPr/>
                    <a:lstStyle/>
                    <a:p>
                      <a:r>
                        <a:rPr lang="en-GB" dirty="0">
                          <a:latin typeface="Arial" panose="020B0604020202020204" pitchFamily="34" charset="0"/>
                          <a:cs typeface="Arial" panose="020B0604020202020204" pitchFamily="34" charset="0"/>
                        </a:rPr>
                        <a:t>Engaging,</a:t>
                      </a:r>
                      <a:r>
                        <a:rPr lang="en-GB" baseline="0" dirty="0">
                          <a:latin typeface="Arial" panose="020B0604020202020204" pitchFamily="34" charset="0"/>
                          <a:cs typeface="Arial" panose="020B0604020202020204" pitchFamily="34" charset="0"/>
                        </a:rPr>
                        <a:t> participating and contributing to weekly classes and working towards completion of the modules by submitting assessments</a:t>
                      </a:r>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Provide support, resources and encouragement to complete the course/ modules</a:t>
                      </a:r>
                    </a:p>
                  </a:txBody>
                  <a:tcPr/>
                </a:tc>
                <a:extLst>
                  <a:ext uri="{0D108BD9-81ED-4DB2-BD59-A6C34878D82A}">
                    <a16:rowId xmlns:a16="http://schemas.microsoft.com/office/drawing/2014/main" val="3263018189"/>
                  </a:ext>
                </a:extLst>
              </a:tr>
            </a:tbl>
          </a:graphicData>
        </a:graphic>
      </p:graphicFrame>
      <p:sp>
        <p:nvSpPr>
          <p:cNvPr id="2" name="Rectangle 1"/>
          <p:cNvSpPr/>
          <p:nvPr/>
        </p:nvSpPr>
        <p:spPr>
          <a:xfrm>
            <a:off x="6096000" y="588091"/>
            <a:ext cx="5425710" cy="923330"/>
          </a:xfrm>
          <a:prstGeom prst="rect">
            <a:avLst/>
          </a:prstGeom>
        </p:spPr>
        <p:txBody>
          <a:bodyPr wrap="square">
            <a:spAutoFit/>
          </a:bodyPr>
          <a:lstStyle/>
          <a:p>
            <a:r>
              <a:rPr lang="en-GB" dirty="0"/>
              <a:t>How are they involved in the project, what are they offering, then identify what action do we need to take in order to keep them involved/ informed</a:t>
            </a:r>
          </a:p>
        </p:txBody>
      </p:sp>
      <p:sp>
        <p:nvSpPr>
          <p:cNvPr id="3" name="Rectangle 2"/>
          <p:cNvSpPr/>
          <p:nvPr/>
        </p:nvSpPr>
        <p:spPr>
          <a:xfrm>
            <a:off x="740628" y="611270"/>
            <a:ext cx="4578718" cy="646331"/>
          </a:xfrm>
          <a:prstGeom prst="rect">
            <a:avLst/>
          </a:prstGeom>
        </p:spPr>
        <p:txBody>
          <a:bodyPr wrap="square">
            <a:spAutoFit/>
          </a:bodyPr>
          <a:lstStyle/>
          <a:p>
            <a:r>
              <a:rPr lang="en-GB" dirty="0"/>
              <a:t>Assess each stakeholder's importance and their relative power/influence</a:t>
            </a:r>
          </a:p>
        </p:txBody>
      </p:sp>
    </p:spTree>
    <p:extLst>
      <p:ext uri="{BB962C8B-B14F-4D97-AF65-F5344CB8AC3E}">
        <p14:creationId xmlns:p14="http://schemas.microsoft.com/office/powerpoint/2010/main" val="13928503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Stake Holder Analysis</a:t>
            </a:r>
          </a:p>
        </p:txBody>
      </p:sp>
      <p:pic>
        <p:nvPicPr>
          <p:cNvPr id="75778" name="Picture 2" descr="Stakeholder Analysis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7506" y="1911152"/>
            <a:ext cx="7536987" cy="4239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06885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Group Work </a:t>
            </a:r>
          </a:p>
        </p:txBody>
      </p:sp>
      <p:sp>
        <p:nvSpPr>
          <p:cNvPr id="3" name="TextBox 2"/>
          <p:cNvSpPr txBox="1"/>
          <p:nvPr/>
        </p:nvSpPr>
        <p:spPr>
          <a:xfrm>
            <a:off x="1262358" y="2524715"/>
            <a:ext cx="9660746" cy="304698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 Formulate a Quad Chart for your project outlining all four components clearly</a:t>
            </a:r>
          </a:p>
          <a:p>
            <a:r>
              <a:rPr lang="en-GB" sz="2400" dirty="0">
                <a:latin typeface="Arial" panose="020B0604020202020204" pitchFamily="34" charset="0"/>
                <a:cs typeface="Arial" panose="020B0604020202020204" pitchFamily="34" charset="0"/>
              </a:rPr>
              <a:t>(Purpose - aims &amp; objectives/ Outline of stakeholders/ Desired Results/ Measure of success – where possible identify secondary benefits and what is the motivational factor).</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2. Analyse your stakeholders (create a table) and create a stakeholder map.</a:t>
            </a:r>
          </a:p>
        </p:txBody>
      </p:sp>
    </p:spTree>
    <p:extLst>
      <p:ext uri="{BB962C8B-B14F-4D97-AF65-F5344CB8AC3E}">
        <p14:creationId xmlns:p14="http://schemas.microsoft.com/office/powerpoint/2010/main" val="2794393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Is a deliverable-orientated hierarchical structure that shows break down of the work that needs to be ‘executed’ by the team to achieve the project objectives and produce the deliverables.</a:t>
            </a:r>
          </a:p>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An organising tool by defining the Scope and identifying the KEY DELIVERABLES and noting tasks that need to be done to achieve them.</a:t>
            </a:r>
          </a:p>
        </p:txBody>
      </p:sp>
      <p:pic>
        <p:nvPicPr>
          <p:cNvPr id="4" name="Picture 3"/>
          <p:cNvPicPr>
            <a:picLocks noChangeAspect="1"/>
          </p:cNvPicPr>
          <p:nvPr/>
        </p:nvPicPr>
        <p:blipFill>
          <a:blip r:embed="rId2"/>
          <a:stretch>
            <a:fillRect/>
          </a:stretch>
        </p:blipFill>
        <p:spPr>
          <a:xfrm>
            <a:off x="6099048" y="1463772"/>
            <a:ext cx="5458968" cy="3930456"/>
          </a:xfrm>
          <a:prstGeom prst="rect">
            <a:avLst/>
          </a:prstGeom>
        </p:spPr>
      </p:pic>
      <p:sp>
        <p:nvSpPr>
          <p:cNvPr id="3" name="Rectangle 2">
            <a:extLst>
              <a:ext uri="{FF2B5EF4-FFF2-40B4-BE49-F238E27FC236}">
                <a16:creationId xmlns:a16="http://schemas.microsoft.com/office/drawing/2014/main" id="{346E3A2F-902B-4AFB-921B-587C97BA7701}"/>
              </a:ext>
            </a:extLst>
          </p:cNvPr>
          <p:cNvSpPr/>
          <p:nvPr/>
        </p:nvSpPr>
        <p:spPr>
          <a:xfrm>
            <a:off x="861134" y="861134"/>
            <a:ext cx="3870664" cy="84337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800" b="1">
                <a:latin typeface="Arial" panose="020B0604020202020204" pitchFamily="34" charset="0"/>
                <a:cs typeface="Arial" panose="020B0604020202020204" pitchFamily="34" charset="0"/>
              </a:rPr>
              <a:t>Work Break Down Structure</a:t>
            </a:r>
            <a:endParaRPr lang="en-GB"/>
          </a:p>
        </p:txBody>
      </p:sp>
    </p:spTree>
    <p:extLst>
      <p:ext uri="{BB962C8B-B14F-4D97-AF65-F5344CB8AC3E}">
        <p14:creationId xmlns:p14="http://schemas.microsoft.com/office/powerpoint/2010/main" val="1805328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lgn="l"/>
            <a:r>
              <a:rPr lang="en-GB" altLang="en-US" dirty="0">
                <a:latin typeface="Arial" panose="020B0604020202020204" pitchFamily="34" charset="0"/>
              </a:rPr>
              <a:t>For a New Project</a:t>
            </a:r>
          </a:p>
        </p:txBody>
      </p:sp>
      <p:sp>
        <p:nvSpPr>
          <p:cNvPr id="2" name="AutoShape 2" descr="Image result for managing projec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managing projec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2470" name="Picture 6"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 b="26769"/>
          <a:stretch/>
        </p:blipFill>
        <p:spPr bwMode="auto">
          <a:xfrm>
            <a:off x="8582523" y="781520"/>
            <a:ext cx="2967028" cy="119968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60375" y="1752600"/>
            <a:ext cx="9939130" cy="3970318"/>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A hierarchical (top down planning methodology) :</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Description of work that must be done to complete the project.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Organisational chart of the project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Define the work as independent tasks and can be sequenced, assigned, scheduled- key deliverables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Combine tasks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Present sequence in a task format</a:t>
            </a:r>
          </a:p>
        </p:txBody>
      </p:sp>
    </p:spTree>
    <p:extLst>
      <p:ext uri="{BB962C8B-B14F-4D97-AF65-F5344CB8AC3E}">
        <p14:creationId xmlns:p14="http://schemas.microsoft.com/office/powerpoint/2010/main" val="1108510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dirty="0">
                <a:latin typeface="Arial" panose="020B0604020202020204" pitchFamily="34" charset="0"/>
              </a:rPr>
              <a:t>Tool &amp; Technique</a:t>
            </a:r>
            <a:br>
              <a:rPr lang="en-GB" altLang="en-US" dirty="0">
                <a:latin typeface="Arial" panose="020B0604020202020204" pitchFamily="34" charset="0"/>
              </a:rPr>
            </a:br>
            <a:r>
              <a:rPr lang="en-GB" altLang="en-US" dirty="0">
                <a:latin typeface="Arial" panose="020B0604020202020204" pitchFamily="34" charset="0"/>
              </a:rPr>
              <a:t>Work Breakdown Structure</a:t>
            </a:r>
          </a:p>
        </p:txBody>
      </p:sp>
      <p:pic>
        <p:nvPicPr>
          <p:cNvPr id="28675" name="Picture 3" descr="jigsa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0" y="2057401"/>
            <a:ext cx="8382000" cy="347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2397743" y="5527676"/>
            <a:ext cx="1445973" cy="369332"/>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Deliverable</a:t>
            </a:r>
            <a:r>
              <a:rPr lang="en-GB" dirty="0"/>
              <a:t> </a:t>
            </a:r>
          </a:p>
        </p:txBody>
      </p:sp>
      <p:sp>
        <p:nvSpPr>
          <p:cNvPr id="6" name="TextBox 5"/>
          <p:cNvSpPr txBox="1"/>
          <p:nvPr/>
        </p:nvSpPr>
        <p:spPr>
          <a:xfrm>
            <a:off x="5681760" y="5382835"/>
            <a:ext cx="2005674" cy="369332"/>
          </a:xfrm>
          <a:prstGeom prst="rect">
            <a:avLst/>
          </a:prstGeom>
          <a:noFill/>
        </p:spPr>
        <p:txBody>
          <a:bodyPr wrap="square" rtlCol="0">
            <a:spAutoFit/>
          </a:bodyPr>
          <a:lstStyle/>
          <a:p>
            <a:r>
              <a:rPr lang="en-GB" dirty="0">
                <a:solidFill>
                  <a:srgbClr val="0070C0"/>
                </a:solidFill>
                <a:latin typeface="Arial" panose="020B0604020202020204" pitchFamily="34" charset="0"/>
                <a:cs typeface="Arial" panose="020B0604020202020204" pitchFamily="34" charset="0"/>
              </a:rPr>
              <a:t>Sub- deliverable</a:t>
            </a:r>
            <a:r>
              <a:rPr lang="en-GB" dirty="0">
                <a:solidFill>
                  <a:srgbClr val="0070C0"/>
                </a:solidFill>
              </a:rPr>
              <a:t> </a:t>
            </a:r>
          </a:p>
        </p:txBody>
      </p:sp>
      <p:sp>
        <p:nvSpPr>
          <p:cNvPr id="7" name="TextBox 6"/>
          <p:cNvSpPr txBox="1"/>
          <p:nvPr/>
        </p:nvSpPr>
        <p:spPr>
          <a:xfrm>
            <a:off x="7938287" y="5343010"/>
            <a:ext cx="3957005" cy="646331"/>
          </a:xfrm>
          <a:prstGeom prst="rect">
            <a:avLst/>
          </a:prstGeom>
          <a:noFill/>
        </p:spPr>
        <p:txBody>
          <a:bodyPr wrap="square" rtlCol="0">
            <a:spAutoFit/>
          </a:bodyPr>
          <a:lstStyle/>
          <a:p>
            <a:pPr algn="ctr"/>
            <a:r>
              <a:rPr lang="en-GB" dirty="0">
                <a:solidFill>
                  <a:srgbClr val="00B050"/>
                </a:solidFill>
                <a:latin typeface="Arial" panose="020B0604020202020204" pitchFamily="34" charset="0"/>
                <a:cs typeface="Arial" panose="020B0604020202020204" pitchFamily="34" charset="0"/>
              </a:rPr>
              <a:t>Tasks required to achieve the deliverable</a:t>
            </a:r>
            <a:r>
              <a:rPr lang="en-GB" dirty="0">
                <a:solidFill>
                  <a:srgbClr val="00B050"/>
                </a:solidFill>
              </a:rPr>
              <a:t> </a:t>
            </a:r>
          </a:p>
        </p:txBody>
      </p:sp>
    </p:spTree>
    <p:extLst>
      <p:ext uri="{BB962C8B-B14F-4D97-AF65-F5344CB8AC3E}">
        <p14:creationId xmlns:p14="http://schemas.microsoft.com/office/powerpoint/2010/main" val="14600806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84927" y="548621"/>
            <a:ext cx="10765171" cy="5632311"/>
          </a:xfrm>
          <a:prstGeom prst="rect">
            <a:avLst/>
          </a:prstGeom>
        </p:spPr>
        <p:txBody>
          <a:bodyPr wrap="square">
            <a:spAutoFit/>
          </a:bodyPr>
          <a:lstStyle/>
          <a:p>
            <a:r>
              <a:rPr lang="en-GB" dirty="0">
                <a:solidFill>
                  <a:srgbClr val="FF0000"/>
                </a:solidFill>
                <a:latin typeface="Arial" panose="020B0604020202020204" pitchFamily="34" charset="0"/>
                <a:cs typeface="Arial" panose="020B0604020202020204" pitchFamily="34" charset="0"/>
              </a:rPr>
              <a:t>How to Create a Work Breakdown Structure:</a:t>
            </a:r>
          </a:p>
          <a:p>
            <a:endParaRPr lang="en-GB" dirty="0">
              <a:solidFill>
                <a:srgbClr val="FF0000"/>
              </a:solidFill>
              <a:latin typeface="Arial" panose="020B0604020202020204" pitchFamily="34" charset="0"/>
              <a:cs typeface="Arial" panose="020B0604020202020204" pitchFamily="34" charset="0"/>
            </a:endParaRPr>
          </a:p>
          <a:p>
            <a:endParaRPr lang="en-GB" dirty="0">
              <a:solidFill>
                <a:srgbClr val="FF000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There are five steps to creating a work breakdown structure : a bird’s-eye view, which eventually gets down to the most basic level by looking at the main parts of what is needed to construct a thorough WBS.</a:t>
            </a:r>
          </a:p>
          <a:p>
            <a:endParaRPr lang="en-GB" dirty="0">
              <a:latin typeface="Arial" panose="020B0604020202020204" pitchFamily="34" charset="0"/>
              <a:cs typeface="Arial" panose="020B0604020202020204" pitchFamily="34" charset="0"/>
            </a:endParaRPr>
          </a:p>
          <a:p>
            <a:pPr marL="342900" indent="-342900">
              <a:buAutoNum type="arabicPeriod"/>
            </a:pPr>
            <a:r>
              <a:rPr lang="en-GB" dirty="0">
                <a:latin typeface="Arial" panose="020B0604020202020204" pitchFamily="34" charset="0"/>
                <a:cs typeface="Arial" panose="020B0604020202020204" pitchFamily="34" charset="0"/>
              </a:rPr>
              <a:t>Working with the project scope/ aim &amp; objectives— determine the key deliverables.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 The next level down is the project phases: break the larger project statement of intent into a series of phases that will take it from conception to completion.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3. What are your deliverables? List them all and note what is necessary for those deliverables to be completed successfully.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4. Take your deliverables from above and break them down into every single task that is necessary to deliver them, and then list all those tasks.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5. With the tasks now laid out, assign them to the team and give each team member the tools, resources and authority they need to get the job done.</a:t>
            </a:r>
          </a:p>
        </p:txBody>
      </p:sp>
    </p:spTree>
    <p:extLst>
      <p:ext uri="{BB962C8B-B14F-4D97-AF65-F5344CB8AC3E}">
        <p14:creationId xmlns:p14="http://schemas.microsoft.com/office/powerpoint/2010/main" val="1446274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nvGraphicFramePr>
        <p:xfrm>
          <a:off x="401055" y="601585"/>
          <a:ext cx="11550320" cy="5293884"/>
        </p:xfrm>
        <a:graphic>
          <a:graphicData uri="http://schemas.openxmlformats.org/drawingml/2006/table">
            <a:tbl>
              <a:tblPr/>
              <a:tblGrid>
                <a:gridCol w="394321">
                  <a:extLst>
                    <a:ext uri="{9D8B030D-6E8A-4147-A177-3AD203B41FA5}">
                      <a16:colId xmlns:a16="http://schemas.microsoft.com/office/drawing/2014/main" val="286142271"/>
                    </a:ext>
                  </a:extLst>
                </a:gridCol>
                <a:gridCol w="394321">
                  <a:extLst>
                    <a:ext uri="{9D8B030D-6E8A-4147-A177-3AD203B41FA5}">
                      <a16:colId xmlns:a16="http://schemas.microsoft.com/office/drawing/2014/main" val="1129335282"/>
                    </a:ext>
                  </a:extLst>
                </a:gridCol>
                <a:gridCol w="394321">
                  <a:extLst>
                    <a:ext uri="{9D8B030D-6E8A-4147-A177-3AD203B41FA5}">
                      <a16:colId xmlns:a16="http://schemas.microsoft.com/office/drawing/2014/main" val="1775123013"/>
                    </a:ext>
                  </a:extLst>
                </a:gridCol>
                <a:gridCol w="394321">
                  <a:extLst>
                    <a:ext uri="{9D8B030D-6E8A-4147-A177-3AD203B41FA5}">
                      <a16:colId xmlns:a16="http://schemas.microsoft.com/office/drawing/2014/main" val="2700193876"/>
                    </a:ext>
                  </a:extLst>
                </a:gridCol>
                <a:gridCol w="394321">
                  <a:extLst>
                    <a:ext uri="{9D8B030D-6E8A-4147-A177-3AD203B41FA5}">
                      <a16:colId xmlns:a16="http://schemas.microsoft.com/office/drawing/2014/main" val="4034301536"/>
                    </a:ext>
                  </a:extLst>
                </a:gridCol>
                <a:gridCol w="394321">
                  <a:extLst>
                    <a:ext uri="{9D8B030D-6E8A-4147-A177-3AD203B41FA5}">
                      <a16:colId xmlns:a16="http://schemas.microsoft.com/office/drawing/2014/main" val="3176548568"/>
                    </a:ext>
                  </a:extLst>
                </a:gridCol>
                <a:gridCol w="394321">
                  <a:extLst>
                    <a:ext uri="{9D8B030D-6E8A-4147-A177-3AD203B41FA5}">
                      <a16:colId xmlns:a16="http://schemas.microsoft.com/office/drawing/2014/main" val="499137428"/>
                    </a:ext>
                  </a:extLst>
                </a:gridCol>
                <a:gridCol w="394321">
                  <a:extLst>
                    <a:ext uri="{9D8B030D-6E8A-4147-A177-3AD203B41FA5}">
                      <a16:colId xmlns:a16="http://schemas.microsoft.com/office/drawing/2014/main" val="2925725487"/>
                    </a:ext>
                  </a:extLst>
                </a:gridCol>
                <a:gridCol w="394321">
                  <a:extLst>
                    <a:ext uri="{9D8B030D-6E8A-4147-A177-3AD203B41FA5}">
                      <a16:colId xmlns:a16="http://schemas.microsoft.com/office/drawing/2014/main" val="2185541469"/>
                    </a:ext>
                  </a:extLst>
                </a:gridCol>
                <a:gridCol w="460041">
                  <a:extLst>
                    <a:ext uri="{9D8B030D-6E8A-4147-A177-3AD203B41FA5}">
                      <a16:colId xmlns:a16="http://schemas.microsoft.com/office/drawing/2014/main" val="301481520"/>
                    </a:ext>
                  </a:extLst>
                </a:gridCol>
                <a:gridCol w="394321">
                  <a:extLst>
                    <a:ext uri="{9D8B030D-6E8A-4147-A177-3AD203B41FA5}">
                      <a16:colId xmlns:a16="http://schemas.microsoft.com/office/drawing/2014/main" val="407326297"/>
                    </a:ext>
                  </a:extLst>
                </a:gridCol>
                <a:gridCol w="394321">
                  <a:extLst>
                    <a:ext uri="{9D8B030D-6E8A-4147-A177-3AD203B41FA5}">
                      <a16:colId xmlns:a16="http://schemas.microsoft.com/office/drawing/2014/main" val="399431873"/>
                    </a:ext>
                  </a:extLst>
                </a:gridCol>
                <a:gridCol w="394321">
                  <a:extLst>
                    <a:ext uri="{9D8B030D-6E8A-4147-A177-3AD203B41FA5}">
                      <a16:colId xmlns:a16="http://schemas.microsoft.com/office/drawing/2014/main" val="1491150101"/>
                    </a:ext>
                  </a:extLst>
                </a:gridCol>
                <a:gridCol w="394321">
                  <a:extLst>
                    <a:ext uri="{9D8B030D-6E8A-4147-A177-3AD203B41FA5}">
                      <a16:colId xmlns:a16="http://schemas.microsoft.com/office/drawing/2014/main" val="53257775"/>
                    </a:ext>
                  </a:extLst>
                </a:gridCol>
                <a:gridCol w="394321">
                  <a:extLst>
                    <a:ext uri="{9D8B030D-6E8A-4147-A177-3AD203B41FA5}">
                      <a16:colId xmlns:a16="http://schemas.microsoft.com/office/drawing/2014/main" val="1719908535"/>
                    </a:ext>
                  </a:extLst>
                </a:gridCol>
                <a:gridCol w="394321">
                  <a:extLst>
                    <a:ext uri="{9D8B030D-6E8A-4147-A177-3AD203B41FA5}">
                      <a16:colId xmlns:a16="http://schemas.microsoft.com/office/drawing/2014/main" val="3050083170"/>
                    </a:ext>
                  </a:extLst>
                </a:gridCol>
                <a:gridCol w="394321">
                  <a:extLst>
                    <a:ext uri="{9D8B030D-6E8A-4147-A177-3AD203B41FA5}">
                      <a16:colId xmlns:a16="http://schemas.microsoft.com/office/drawing/2014/main" val="147539299"/>
                    </a:ext>
                  </a:extLst>
                </a:gridCol>
                <a:gridCol w="394321">
                  <a:extLst>
                    <a:ext uri="{9D8B030D-6E8A-4147-A177-3AD203B41FA5}">
                      <a16:colId xmlns:a16="http://schemas.microsoft.com/office/drawing/2014/main" val="842733468"/>
                    </a:ext>
                  </a:extLst>
                </a:gridCol>
                <a:gridCol w="394321">
                  <a:extLst>
                    <a:ext uri="{9D8B030D-6E8A-4147-A177-3AD203B41FA5}">
                      <a16:colId xmlns:a16="http://schemas.microsoft.com/office/drawing/2014/main" val="1375506598"/>
                    </a:ext>
                  </a:extLst>
                </a:gridCol>
                <a:gridCol w="394321">
                  <a:extLst>
                    <a:ext uri="{9D8B030D-6E8A-4147-A177-3AD203B41FA5}">
                      <a16:colId xmlns:a16="http://schemas.microsoft.com/office/drawing/2014/main" val="1857651350"/>
                    </a:ext>
                  </a:extLst>
                </a:gridCol>
                <a:gridCol w="394321">
                  <a:extLst>
                    <a:ext uri="{9D8B030D-6E8A-4147-A177-3AD203B41FA5}">
                      <a16:colId xmlns:a16="http://schemas.microsoft.com/office/drawing/2014/main" val="2792865146"/>
                    </a:ext>
                  </a:extLst>
                </a:gridCol>
                <a:gridCol w="394321">
                  <a:extLst>
                    <a:ext uri="{9D8B030D-6E8A-4147-A177-3AD203B41FA5}">
                      <a16:colId xmlns:a16="http://schemas.microsoft.com/office/drawing/2014/main" val="1595456148"/>
                    </a:ext>
                  </a:extLst>
                </a:gridCol>
                <a:gridCol w="443612">
                  <a:extLst>
                    <a:ext uri="{9D8B030D-6E8A-4147-A177-3AD203B41FA5}">
                      <a16:colId xmlns:a16="http://schemas.microsoft.com/office/drawing/2014/main" val="1028703148"/>
                    </a:ext>
                  </a:extLst>
                </a:gridCol>
                <a:gridCol w="394321">
                  <a:extLst>
                    <a:ext uri="{9D8B030D-6E8A-4147-A177-3AD203B41FA5}">
                      <a16:colId xmlns:a16="http://schemas.microsoft.com/office/drawing/2014/main" val="3357512291"/>
                    </a:ext>
                  </a:extLst>
                </a:gridCol>
                <a:gridCol w="394321">
                  <a:extLst>
                    <a:ext uri="{9D8B030D-6E8A-4147-A177-3AD203B41FA5}">
                      <a16:colId xmlns:a16="http://schemas.microsoft.com/office/drawing/2014/main" val="1809094947"/>
                    </a:ext>
                  </a:extLst>
                </a:gridCol>
                <a:gridCol w="394321">
                  <a:extLst>
                    <a:ext uri="{9D8B030D-6E8A-4147-A177-3AD203B41FA5}">
                      <a16:colId xmlns:a16="http://schemas.microsoft.com/office/drawing/2014/main" val="1341550342"/>
                    </a:ext>
                  </a:extLst>
                </a:gridCol>
                <a:gridCol w="394321">
                  <a:extLst>
                    <a:ext uri="{9D8B030D-6E8A-4147-A177-3AD203B41FA5}">
                      <a16:colId xmlns:a16="http://schemas.microsoft.com/office/drawing/2014/main" val="2571837073"/>
                    </a:ext>
                  </a:extLst>
                </a:gridCol>
                <a:gridCol w="394321">
                  <a:extLst>
                    <a:ext uri="{9D8B030D-6E8A-4147-A177-3AD203B41FA5}">
                      <a16:colId xmlns:a16="http://schemas.microsoft.com/office/drawing/2014/main" val="1701278785"/>
                    </a:ext>
                  </a:extLst>
                </a:gridCol>
                <a:gridCol w="394321">
                  <a:extLst>
                    <a:ext uri="{9D8B030D-6E8A-4147-A177-3AD203B41FA5}">
                      <a16:colId xmlns:a16="http://schemas.microsoft.com/office/drawing/2014/main" val="3758969116"/>
                    </a:ext>
                  </a:extLst>
                </a:gridCol>
              </a:tblGrid>
              <a:tr h="32825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3715375083"/>
                  </a:ext>
                </a:extLst>
              </a:tr>
              <a:tr h="587878">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1270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Easy Jet response to Covid 19</a:t>
                      </a:r>
                    </a:p>
                  </a:txBody>
                  <a:tcPr marL="5609" marR="5609" marT="560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120873376"/>
                  </a:ext>
                </a:extLst>
              </a:tr>
              <a:tr h="32825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4114107626"/>
                  </a:ext>
                </a:extLst>
              </a:tr>
              <a:tr h="32825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1270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Safety Measures in Flight</a:t>
                      </a:r>
                    </a:p>
                  </a:txBody>
                  <a:tcPr marL="5609" marR="5609" marT="560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1270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Reduce Operational Cost </a:t>
                      </a:r>
                    </a:p>
                  </a:txBody>
                  <a:tcPr marL="5609" marR="5609" marT="5609"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3951881364"/>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1270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1719063904"/>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918782783"/>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a:solidFill>
                            <a:srgbClr val="000000"/>
                          </a:solidFill>
                          <a:effectLst/>
                          <a:latin typeface="Calibri" panose="020F0502020204030204" pitchFamily="34" charset="0"/>
                        </a:rPr>
                        <a:t>Staff </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dirty="0">
                          <a:solidFill>
                            <a:srgbClr val="000000"/>
                          </a:solidFill>
                          <a:effectLst/>
                          <a:latin typeface="Calibri" panose="020F0502020204030204" pitchFamily="34" charset="0"/>
                        </a:rPr>
                        <a:t>Flight</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a:solidFill>
                            <a:srgbClr val="000000"/>
                          </a:solidFill>
                          <a:effectLst/>
                          <a:latin typeface="Calibri" panose="020F0502020204030204" pitchFamily="34" charset="0"/>
                        </a:rPr>
                        <a:t>Passengers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2">
                  <a:txBody>
                    <a:bodyPr/>
                    <a:lstStyle/>
                    <a:p>
                      <a:pPr algn="ctr" fontAlgn="b"/>
                      <a:r>
                        <a:rPr lang="en-GB" sz="700" b="0" i="0" u="none" strike="noStrike">
                          <a:solidFill>
                            <a:srgbClr val="000000"/>
                          </a:solidFill>
                          <a:effectLst/>
                          <a:latin typeface="Calibri" panose="020F0502020204030204" pitchFamily="34" charset="0"/>
                        </a:rPr>
                        <a:t>Reduce Flights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Reduce staff cost</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1477038966"/>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88484726"/>
                  </a:ext>
                </a:extLst>
              </a:tr>
              <a:tr h="313336">
                <a:tc>
                  <a:txBody>
                    <a:bodyPr/>
                    <a:lstStyle/>
                    <a:p>
                      <a:pPr algn="l" fontAlgn="b"/>
                      <a:r>
                        <a:rPr lang="en-GB" sz="700" b="0" i="0" u="none" strike="noStrike">
                          <a:solidFill>
                            <a:srgbClr val="000000"/>
                          </a:solidFill>
                          <a:effectLst/>
                          <a:latin typeface="Calibri" panose="020F0502020204030204" pitchFamily="34" charset="0"/>
                        </a:rPr>
                        <a:t>training</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gridSpan="4">
                  <a:txBody>
                    <a:bodyPr/>
                    <a:lstStyle/>
                    <a:p>
                      <a:pPr algn="ctr" fontAlgn="b"/>
                      <a:r>
                        <a:rPr lang="en-GB" sz="700" b="0" i="0" u="none" strike="noStrike">
                          <a:solidFill>
                            <a:srgbClr val="000000"/>
                          </a:solidFill>
                          <a:effectLst/>
                          <a:latin typeface="Calibri" panose="020F0502020204030204" pitchFamily="34" charset="0"/>
                        </a:rPr>
                        <a:t>Encourage passengers safety measures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l" fontAlgn="b"/>
                      <a:r>
                        <a:rPr lang="en-GB" sz="700" b="0" i="0" u="none" strike="noStrike">
                          <a:solidFill>
                            <a:srgbClr val="000000"/>
                          </a:solidFill>
                          <a:effectLst/>
                          <a:latin typeface="Calibri" panose="020F0502020204030204" pitchFamily="34" charset="0"/>
                        </a:rPr>
                        <a:t>Furlough</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Employment consultations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93621713"/>
                  </a:ext>
                </a:extLst>
              </a:tr>
              <a:tr h="587878">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2">
                  <a:txBody>
                    <a:bodyPr/>
                    <a:lstStyle/>
                    <a:p>
                      <a:pPr algn="ctr" fontAlgn="b"/>
                      <a:r>
                        <a:rPr lang="en-GB" sz="700" b="0" i="0" u="none" strike="noStrike">
                          <a:solidFill>
                            <a:srgbClr val="000000"/>
                          </a:solidFill>
                          <a:effectLst/>
                          <a:latin typeface="Calibri" panose="020F0502020204030204" pitchFamily="34" charset="0"/>
                        </a:rPr>
                        <a:t>social distancing</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changing flight schedules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2">
                  <a:txBody>
                    <a:bodyPr/>
                    <a:lstStyle/>
                    <a:p>
                      <a:pPr algn="ctr" fontAlgn="b"/>
                      <a:r>
                        <a:rPr lang="en-GB" sz="700" b="0" i="0" u="none" strike="noStrike">
                          <a:solidFill>
                            <a:srgbClr val="000000"/>
                          </a:solidFill>
                          <a:effectLst/>
                          <a:latin typeface="Calibri" panose="020F0502020204030204" pitchFamily="34" charset="0"/>
                        </a:rPr>
                        <a:t>Increase ticket prices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2354684398"/>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a:solidFill>
                            <a:srgbClr val="000000"/>
                          </a:solidFill>
                          <a:effectLst/>
                          <a:latin typeface="Calibri" panose="020F0502020204030204" pitchFamily="34" charset="0"/>
                        </a:rPr>
                        <a:t>PPE</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700" b="0" i="0" u="none" strike="noStrike">
                          <a:solidFill>
                            <a:srgbClr val="000000"/>
                          </a:solidFill>
                          <a:effectLst/>
                          <a:latin typeface="Calibri" panose="020F0502020204030204" pitchFamily="34" charset="0"/>
                        </a:rPr>
                        <a:t>Job cuts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965467460"/>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4">
                  <a:txBody>
                    <a:bodyPr/>
                    <a:lstStyle/>
                    <a:p>
                      <a:pPr algn="ctr" fontAlgn="b"/>
                      <a:r>
                        <a:rPr lang="en-GB" sz="700" b="0" i="0" u="none" strike="noStrike">
                          <a:solidFill>
                            <a:srgbClr val="000000"/>
                          </a:solidFill>
                          <a:effectLst/>
                          <a:latin typeface="Calibri" panose="020F0502020204030204" pitchFamily="34" charset="0"/>
                        </a:rPr>
                        <a:t>temperatures checks before departure</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prioritising destinations</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639791674"/>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3">
                  <a:txBody>
                    <a:bodyPr/>
                    <a:lstStyle/>
                    <a:p>
                      <a:pPr algn="ctr" fontAlgn="b"/>
                      <a:r>
                        <a:rPr lang="en-GB" sz="700" b="0" i="0" u="none" strike="noStrike">
                          <a:solidFill>
                            <a:srgbClr val="000000"/>
                          </a:solidFill>
                          <a:effectLst/>
                          <a:latin typeface="Calibri" panose="020F0502020204030204" pitchFamily="34" charset="0"/>
                        </a:rPr>
                        <a:t>Through cleaning/ sanitising</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1806413566"/>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3128476043"/>
                  </a:ext>
                </a:extLst>
              </a:tr>
              <a:tr h="313336">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w="6350" cap="flat" cmpd="sng" algn="ctr">
                      <a:solidFill>
                        <a:srgbClr val="000000"/>
                      </a:solidFill>
                      <a:prstDash val="solid"/>
                      <a:round/>
                      <a:headEnd type="none" w="med" len="med"/>
                      <a:tailEnd type="none" w="med" len="med"/>
                    </a:lnR>
                    <a:lnT>
                      <a:noFill/>
                    </a:lnT>
                    <a:lnB>
                      <a:noFill/>
                    </a:lnB>
                  </a:tcPr>
                </a:tc>
                <a:tc gridSpan="2">
                  <a:txBody>
                    <a:bodyPr/>
                    <a:lstStyle/>
                    <a:p>
                      <a:pPr algn="ctr" fontAlgn="b"/>
                      <a:r>
                        <a:rPr lang="en-GB" sz="700" b="0" i="0" u="none" strike="noStrike">
                          <a:solidFill>
                            <a:srgbClr val="000000"/>
                          </a:solidFill>
                          <a:effectLst/>
                          <a:latin typeface="Calibri" panose="020F0502020204030204" pitchFamily="34" charset="0"/>
                        </a:rPr>
                        <a:t>seating plan</a:t>
                      </a:r>
                    </a:p>
                  </a:txBody>
                  <a:tcPr marL="5609" marR="5609" marT="560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w="6350" cap="flat" cmpd="sng" algn="ctr">
                      <a:solidFill>
                        <a:srgbClr val="000000"/>
                      </a:solidFill>
                      <a:prstDash val="solid"/>
                      <a:round/>
                      <a:headEnd type="none" w="med" len="med"/>
                      <a:tailEnd type="none" w="med" len="med"/>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a:solidFill>
                          <a:srgbClr val="000000"/>
                        </a:solidFill>
                        <a:effectLst/>
                        <a:latin typeface="Calibri" panose="020F0502020204030204" pitchFamily="34" charset="0"/>
                      </a:endParaRPr>
                    </a:p>
                  </a:txBody>
                  <a:tcPr marL="5609" marR="5609" marT="5609" marB="0" anchor="b">
                    <a:lnL>
                      <a:noFill/>
                    </a:lnL>
                    <a:lnR>
                      <a:noFill/>
                    </a:lnR>
                    <a:lnT>
                      <a:noFill/>
                    </a:lnT>
                    <a:lnB>
                      <a:noFill/>
                    </a:lnB>
                  </a:tcPr>
                </a:tc>
                <a:tc>
                  <a:txBody>
                    <a:bodyPr/>
                    <a:lstStyle/>
                    <a:p>
                      <a:pPr algn="l" fontAlgn="b"/>
                      <a:endParaRPr lang="en-GB" sz="700" b="0" i="0" u="none" strike="noStrike" dirty="0">
                        <a:solidFill>
                          <a:srgbClr val="000000"/>
                        </a:solidFill>
                        <a:effectLst/>
                        <a:latin typeface="Calibri" panose="020F0502020204030204" pitchFamily="34" charset="0"/>
                      </a:endParaRPr>
                    </a:p>
                  </a:txBody>
                  <a:tcPr marL="5609" marR="5609" marT="5609" marB="0" anchor="b">
                    <a:lnL>
                      <a:noFill/>
                    </a:lnL>
                    <a:lnR>
                      <a:noFill/>
                    </a:lnR>
                    <a:lnT>
                      <a:noFill/>
                    </a:lnT>
                    <a:lnB>
                      <a:noFill/>
                    </a:lnB>
                  </a:tcPr>
                </a:tc>
                <a:extLst>
                  <a:ext uri="{0D108BD9-81ED-4DB2-BD59-A6C34878D82A}">
                    <a16:rowId xmlns:a16="http://schemas.microsoft.com/office/drawing/2014/main" val="2732595652"/>
                  </a:ext>
                </a:extLst>
              </a:tr>
            </a:tbl>
          </a:graphicData>
        </a:graphic>
      </p:graphicFrame>
      <p:cxnSp>
        <p:nvCxnSpPr>
          <p:cNvPr id="8" name="Straight Connector 7"/>
          <p:cNvCxnSpPr/>
          <p:nvPr/>
        </p:nvCxnSpPr>
        <p:spPr>
          <a:xfrm>
            <a:off x="6096000" y="1540042"/>
            <a:ext cx="0" cy="473242"/>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2759242" y="2013284"/>
            <a:ext cx="3336758" cy="16042"/>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096000" y="2013284"/>
            <a:ext cx="185286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2053389" y="2205789"/>
            <a:ext cx="0" cy="385011"/>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a:off x="1395663" y="2590800"/>
            <a:ext cx="2783305" cy="8021"/>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1371600" y="2590800"/>
            <a:ext cx="8021" cy="208547"/>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3280611" y="2590799"/>
            <a:ext cx="8021" cy="208547"/>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4178968" y="2590799"/>
            <a:ext cx="1" cy="208547"/>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V="1">
            <a:off x="661736" y="3248527"/>
            <a:ext cx="1243263" cy="16042"/>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H="1">
            <a:off x="1283367" y="3096126"/>
            <a:ext cx="1" cy="152401"/>
          </a:xfrm>
          <a:prstGeom prst="line">
            <a:avLst/>
          </a:prstGeom>
        </p:spPr>
        <p:style>
          <a:lnRef idx="1">
            <a:schemeClr val="accent1"/>
          </a:lnRef>
          <a:fillRef idx="0">
            <a:schemeClr val="accent1"/>
          </a:fillRef>
          <a:effectRef idx="0">
            <a:schemeClr val="accent1"/>
          </a:effectRef>
          <a:fontRef idx="minor">
            <a:schemeClr val="tx1"/>
          </a:fontRef>
        </p:style>
      </p:cxnSp>
      <p:pic>
        <p:nvPicPr>
          <p:cNvPr id="31" name="Picture 30"/>
          <p:cNvPicPr>
            <a:picLocks noChangeAspect="1"/>
          </p:cNvPicPr>
          <p:nvPr/>
        </p:nvPicPr>
        <p:blipFill>
          <a:blip r:embed="rId2"/>
          <a:stretch>
            <a:fillRect/>
          </a:stretch>
        </p:blipFill>
        <p:spPr>
          <a:xfrm>
            <a:off x="1898902" y="3244516"/>
            <a:ext cx="6097" cy="158510"/>
          </a:xfrm>
          <a:prstGeom prst="rect">
            <a:avLst/>
          </a:prstGeom>
        </p:spPr>
      </p:pic>
      <p:pic>
        <p:nvPicPr>
          <p:cNvPr id="32" name="Picture 31"/>
          <p:cNvPicPr>
            <a:picLocks noChangeAspect="1"/>
          </p:cNvPicPr>
          <p:nvPr/>
        </p:nvPicPr>
        <p:blipFill>
          <a:blip r:embed="rId2"/>
          <a:stretch>
            <a:fillRect/>
          </a:stretch>
        </p:blipFill>
        <p:spPr>
          <a:xfrm>
            <a:off x="655639" y="3260558"/>
            <a:ext cx="6097" cy="158510"/>
          </a:xfrm>
          <a:prstGeom prst="rect">
            <a:avLst/>
          </a:prstGeom>
        </p:spPr>
      </p:pic>
      <p:cxnSp>
        <p:nvCxnSpPr>
          <p:cNvPr id="35" name="Straight Connector 34"/>
          <p:cNvCxnSpPr/>
          <p:nvPr/>
        </p:nvCxnSpPr>
        <p:spPr>
          <a:xfrm>
            <a:off x="1026695" y="3260558"/>
            <a:ext cx="0" cy="105476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655639" y="3260558"/>
            <a:ext cx="0" cy="168442"/>
          </a:xfrm>
          <a:prstGeom prst="line">
            <a:avLst/>
          </a:prstGeom>
        </p:spPr>
        <p:style>
          <a:lnRef idx="1">
            <a:schemeClr val="accent1"/>
          </a:lnRef>
          <a:fillRef idx="0">
            <a:schemeClr val="accent1"/>
          </a:fillRef>
          <a:effectRef idx="0">
            <a:schemeClr val="accent1"/>
          </a:effectRef>
          <a:fontRef idx="minor">
            <a:schemeClr val="tx1"/>
          </a:fontRef>
        </p:style>
      </p:cxnSp>
      <p:pic>
        <p:nvPicPr>
          <p:cNvPr id="38" name="Picture 37"/>
          <p:cNvPicPr>
            <a:picLocks noChangeAspect="1"/>
          </p:cNvPicPr>
          <p:nvPr/>
        </p:nvPicPr>
        <p:blipFill>
          <a:blip r:embed="rId3"/>
          <a:stretch>
            <a:fillRect/>
          </a:stretch>
        </p:blipFill>
        <p:spPr>
          <a:xfrm>
            <a:off x="1909008" y="3248191"/>
            <a:ext cx="6097" cy="176799"/>
          </a:xfrm>
          <a:prstGeom prst="rect">
            <a:avLst/>
          </a:prstGeom>
        </p:spPr>
      </p:pic>
      <p:cxnSp>
        <p:nvCxnSpPr>
          <p:cNvPr id="40" name="Straight Connector 39"/>
          <p:cNvCxnSpPr/>
          <p:nvPr/>
        </p:nvCxnSpPr>
        <p:spPr>
          <a:xfrm flipH="1">
            <a:off x="3280611" y="3172326"/>
            <a:ext cx="8021" cy="1030706"/>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2983832" y="4203032"/>
            <a:ext cx="762000" cy="8021"/>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4046621" y="3473108"/>
            <a:ext cx="1600200" cy="24071"/>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a:off x="2983832" y="4203032"/>
            <a:ext cx="0" cy="762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3745832" y="4211053"/>
            <a:ext cx="0" cy="1327480"/>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4243137" y="3096126"/>
            <a:ext cx="24063" cy="389017"/>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5646821" y="3497179"/>
            <a:ext cx="0" cy="114701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a:off x="4046621" y="3473108"/>
            <a:ext cx="0" cy="314834"/>
          </a:xfrm>
          <a:prstGeom prst="line">
            <a:avLst/>
          </a:prstGeom>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a:off x="8574505" y="2205789"/>
            <a:ext cx="16042" cy="385010"/>
          </a:xfrm>
          <a:prstGeom prst="line">
            <a:avLst/>
          </a:prstGeom>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flipH="1">
            <a:off x="7411453" y="2590799"/>
            <a:ext cx="265496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flipH="1">
            <a:off x="7411453" y="2598821"/>
            <a:ext cx="8022" cy="200525"/>
          </a:xfrm>
          <a:prstGeom prst="line">
            <a:avLst/>
          </a:prstGeom>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flipH="1">
            <a:off x="10066421" y="2582778"/>
            <a:ext cx="8022" cy="200525"/>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flipH="1" flipV="1">
            <a:off x="7162800" y="3419068"/>
            <a:ext cx="2085474" cy="9932"/>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a:off x="7419475" y="3096126"/>
            <a:ext cx="0" cy="306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8269706" y="3429000"/>
            <a:ext cx="40105" cy="1215189"/>
          </a:xfrm>
          <a:prstGeom prst="line">
            <a:avLst/>
          </a:prstGeom>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a:off x="9248275" y="3429000"/>
            <a:ext cx="0" cy="306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a:off x="7162800" y="3419068"/>
            <a:ext cx="0" cy="306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flipV="1">
            <a:off x="10146632" y="3256549"/>
            <a:ext cx="1475873" cy="34085"/>
          </a:xfrm>
          <a:prstGeom prst="line">
            <a:avLst/>
          </a:prstGeom>
        </p:spPr>
        <p:style>
          <a:lnRef idx="1">
            <a:schemeClr val="accent1"/>
          </a:lnRef>
          <a:fillRef idx="0">
            <a:schemeClr val="accent1"/>
          </a:fillRef>
          <a:effectRef idx="0">
            <a:schemeClr val="accent1"/>
          </a:effectRef>
          <a:fontRef idx="minor">
            <a:schemeClr val="tx1"/>
          </a:fontRef>
        </p:style>
      </p:cxnSp>
      <p:cxnSp>
        <p:nvCxnSpPr>
          <p:cNvPr id="87" name="Straight Connector 86"/>
          <p:cNvCxnSpPr>
            <a:cxnSpLocks/>
          </p:cNvCxnSpPr>
          <p:nvPr/>
        </p:nvCxnSpPr>
        <p:spPr>
          <a:xfrm>
            <a:off x="10146632" y="3096126"/>
            <a:ext cx="0" cy="332874"/>
          </a:xfrm>
          <a:prstGeom prst="line">
            <a:avLst/>
          </a:prstGeom>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10475495" y="3290634"/>
            <a:ext cx="16042" cy="1024692"/>
          </a:xfrm>
          <a:prstGeom prst="line">
            <a:avLst/>
          </a:prstGeom>
        </p:spPr>
        <p:style>
          <a:lnRef idx="1">
            <a:schemeClr val="accent1"/>
          </a:lnRef>
          <a:fillRef idx="0">
            <a:schemeClr val="accent1"/>
          </a:fillRef>
          <a:effectRef idx="0">
            <a:schemeClr val="accent1"/>
          </a:effectRef>
          <a:fontRef idx="minor">
            <a:schemeClr val="tx1"/>
          </a:fontRef>
        </p:style>
      </p:cxnSp>
      <p:cxnSp>
        <p:nvCxnSpPr>
          <p:cNvPr id="94" name="Straight Connector 93"/>
          <p:cNvCxnSpPr/>
          <p:nvPr/>
        </p:nvCxnSpPr>
        <p:spPr>
          <a:xfrm>
            <a:off x="11622505" y="3256548"/>
            <a:ext cx="0" cy="172452"/>
          </a:xfrm>
          <a:prstGeom prst="line">
            <a:avLst/>
          </a:prstGeom>
        </p:spPr>
        <p:style>
          <a:lnRef idx="1">
            <a:schemeClr val="accent1"/>
          </a:lnRef>
          <a:fillRef idx="0">
            <a:schemeClr val="accent1"/>
          </a:fillRef>
          <a:effectRef idx="0">
            <a:schemeClr val="accent1"/>
          </a:effectRef>
          <a:fontRef idx="minor">
            <a:schemeClr val="tx1"/>
          </a:fontRef>
        </p:style>
      </p:cxnSp>
      <p:sp>
        <p:nvSpPr>
          <p:cNvPr id="95" name="TextBox 94"/>
          <p:cNvSpPr txBox="1"/>
          <p:nvPr/>
        </p:nvSpPr>
        <p:spPr>
          <a:xfrm>
            <a:off x="10242883" y="762000"/>
            <a:ext cx="1475867" cy="369332"/>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Deliverables</a:t>
            </a:r>
          </a:p>
        </p:txBody>
      </p:sp>
      <p:cxnSp>
        <p:nvCxnSpPr>
          <p:cNvPr id="97" name="Straight Arrow Connector 96"/>
          <p:cNvCxnSpPr/>
          <p:nvPr/>
        </p:nvCxnSpPr>
        <p:spPr>
          <a:xfrm flipH="1">
            <a:off x="9376611" y="1026695"/>
            <a:ext cx="978568" cy="6837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1" name="Elbow Connector 100"/>
          <p:cNvCxnSpPr>
            <a:cxnSpLocks/>
            <a:stCxn id="95" idx="1"/>
          </p:cNvCxnSpPr>
          <p:nvPr/>
        </p:nvCxnSpPr>
        <p:spPr>
          <a:xfrm rot="10800000" flipV="1">
            <a:off x="2787317" y="946666"/>
            <a:ext cx="7455566" cy="970366"/>
          </a:xfrm>
          <a:prstGeom prst="bentConnector3">
            <a:avLst>
              <a:gd name="adj1" fmla="val 44403"/>
            </a:avLst>
          </a:prstGeom>
          <a:ln>
            <a:tailEnd type="triangle"/>
          </a:ln>
        </p:spPr>
        <p:style>
          <a:lnRef idx="1">
            <a:schemeClr val="accent1"/>
          </a:lnRef>
          <a:fillRef idx="0">
            <a:schemeClr val="accent1"/>
          </a:fillRef>
          <a:effectRef idx="0">
            <a:schemeClr val="accent1"/>
          </a:effectRef>
          <a:fontRef idx="minor">
            <a:schemeClr val="tx1"/>
          </a:fontRef>
        </p:style>
      </p:cxnSp>
      <p:sp>
        <p:nvSpPr>
          <p:cNvPr id="106" name="TextBox 105"/>
          <p:cNvSpPr txBox="1"/>
          <p:nvPr/>
        </p:nvSpPr>
        <p:spPr>
          <a:xfrm>
            <a:off x="4959019" y="2229847"/>
            <a:ext cx="1945100" cy="369332"/>
          </a:xfrm>
          <a:prstGeom prst="rect">
            <a:avLst/>
          </a:prstGeom>
          <a:noFill/>
        </p:spPr>
        <p:txBody>
          <a:bodyPr wrap="square" rtlCol="0">
            <a:spAutoFit/>
          </a:bodyPr>
          <a:lstStyle/>
          <a:p>
            <a:r>
              <a:rPr lang="en-GB" b="1" dirty="0">
                <a:solidFill>
                  <a:srgbClr val="00B050"/>
                </a:solidFill>
              </a:rPr>
              <a:t>Sub Deliverables</a:t>
            </a:r>
          </a:p>
        </p:txBody>
      </p:sp>
      <p:cxnSp>
        <p:nvCxnSpPr>
          <p:cNvPr id="108" name="Straight Arrow Connector 107"/>
          <p:cNvCxnSpPr/>
          <p:nvPr/>
        </p:nvCxnSpPr>
        <p:spPr>
          <a:xfrm flipH="1">
            <a:off x="5021179" y="2590799"/>
            <a:ext cx="569495" cy="3208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9" name="Straight Arrow Connector 108"/>
          <p:cNvCxnSpPr/>
          <p:nvPr/>
        </p:nvCxnSpPr>
        <p:spPr>
          <a:xfrm>
            <a:off x="5823288" y="2606661"/>
            <a:ext cx="691812" cy="3049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2" name="TextBox 111"/>
          <p:cNvSpPr txBox="1"/>
          <p:nvPr/>
        </p:nvSpPr>
        <p:spPr>
          <a:xfrm>
            <a:off x="5406190" y="6432694"/>
            <a:ext cx="1957137" cy="369332"/>
          </a:xfrm>
          <a:prstGeom prst="rect">
            <a:avLst/>
          </a:prstGeom>
          <a:noFill/>
        </p:spPr>
        <p:txBody>
          <a:bodyPr wrap="square" rtlCol="0">
            <a:spAutoFit/>
          </a:bodyPr>
          <a:lstStyle/>
          <a:p>
            <a:r>
              <a:rPr lang="en-GB" dirty="0">
                <a:solidFill>
                  <a:srgbClr val="0070C0"/>
                </a:solidFill>
              </a:rPr>
              <a:t>Activities/ Tasks</a:t>
            </a:r>
          </a:p>
        </p:txBody>
      </p:sp>
      <p:sp>
        <p:nvSpPr>
          <p:cNvPr id="113" name="Left Brace 112"/>
          <p:cNvSpPr/>
          <p:nvPr/>
        </p:nvSpPr>
        <p:spPr>
          <a:xfrm rot="16200000">
            <a:off x="5798314" y="830304"/>
            <a:ext cx="595373" cy="10650140"/>
          </a:xfrm>
          <a:prstGeom prst="leftBrace">
            <a:avLst>
              <a:gd name="adj1" fmla="val 8333"/>
              <a:gd name="adj2" fmla="val 50396"/>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4562625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30936" y="640080"/>
            <a:ext cx="4818888" cy="1481328"/>
          </a:xfrm>
        </p:spPr>
        <p:txBody>
          <a:bodyPr anchor="b">
            <a:normAutofit/>
          </a:bodyPr>
          <a:lstStyle/>
          <a:p>
            <a:pPr>
              <a:lnSpc>
                <a:spcPct val="90000"/>
              </a:lnSpc>
            </a:pPr>
            <a:r>
              <a:rPr lang="en-GB" altLang="en-US" sz="3000">
                <a:latin typeface="Arial" panose="020B0604020202020204" pitchFamily="34" charset="0"/>
              </a:rPr>
              <a:t>Methods for Developing a Work Breakdown Structure</a:t>
            </a:r>
          </a:p>
        </p:txBody>
      </p:sp>
      <p:sp>
        <p:nvSpPr>
          <p:cNvPr id="31747" name="Rectangle 3"/>
          <p:cNvSpPr>
            <a:spLocks noGrp="1" noChangeArrowheads="1"/>
          </p:cNvSpPr>
          <p:nvPr>
            <p:ph idx="1"/>
          </p:nvPr>
        </p:nvSpPr>
        <p:spPr>
          <a:xfrm>
            <a:off x="630936" y="2660904"/>
            <a:ext cx="4818888" cy="3547872"/>
          </a:xfrm>
        </p:spPr>
        <p:txBody>
          <a:bodyPr anchor="t">
            <a:normAutofit/>
          </a:bodyPr>
          <a:lstStyle/>
          <a:p>
            <a:pPr>
              <a:lnSpc>
                <a:spcPct val="90000"/>
              </a:lnSpc>
            </a:pPr>
            <a:r>
              <a:rPr lang="en-GB" altLang="en-US" sz="2000" b="1">
                <a:latin typeface="Arial" panose="020B0604020202020204" pitchFamily="34" charset="0"/>
              </a:rPr>
              <a:t>Bottom-up approach (using Brainstorming)</a:t>
            </a:r>
          </a:p>
          <a:p>
            <a:pPr>
              <a:lnSpc>
                <a:spcPct val="90000"/>
              </a:lnSpc>
            </a:pPr>
            <a:r>
              <a:rPr lang="en-GB" altLang="en-US" sz="2000">
                <a:latin typeface="Arial" panose="020B0604020202020204" pitchFamily="34" charset="0"/>
              </a:rPr>
              <a:t>This is the most appropriate method for projects involving untested methods and approaches OR where team members have not performed similar projects before</a:t>
            </a:r>
          </a:p>
          <a:p>
            <a:pPr>
              <a:lnSpc>
                <a:spcPct val="90000"/>
              </a:lnSpc>
            </a:pPr>
            <a:r>
              <a:rPr lang="en-GB" altLang="en-US" sz="2000">
                <a:latin typeface="Arial" panose="020B0604020202020204" pitchFamily="34" charset="0"/>
              </a:rPr>
              <a:t>Brainstorm to generate all activities you can think of that will have to be done.</a:t>
            </a:r>
          </a:p>
          <a:p>
            <a:pPr>
              <a:lnSpc>
                <a:spcPct val="90000"/>
              </a:lnSpc>
            </a:pPr>
            <a:r>
              <a:rPr lang="en-GB" altLang="en-US" sz="2000">
                <a:latin typeface="Arial" panose="020B0604020202020204" pitchFamily="34" charset="0"/>
              </a:rPr>
              <a:t>Then group them into categories</a:t>
            </a:r>
          </a:p>
        </p:txBody>
      </p:sp>
      <p:pic>
        <p:nvPicPr>
          <p:cNvPr id="54274" name="Picture 2" descr="Image result for managing project"/>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099048" y="2064258"/>
            <a:ext cx="5458968" cy="2729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46330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635000" y="640823"/>
            <a:ext cx="3418659" cy="5583148"/>
          </a:xfrm>
        </p:spPr>
        <p:txBody>
          <a:bodyPr anchor="ctr">
            <a:normAutofit/>
          </a:bodyPr>
          <a:lstStyle/>
          <a:p>
            <a:r>
              <a:rPr lang="en-GB" altLang="en-US" sz="5000">
                <a:latin typeface="Arial" panose="020B0604020202020204" pitchFamily="34" charset="0"/>
              </a:rPr>
              <a:t>Methods for Developing a Work Breakdown Structure II</a:t>
            </a:r>
          </a:p>
        </p:txBody>
      </p:sp>
      <p:graphicFrame>
        <p:nvGraphicFramePr>
          <p:cNvPr id="35845" name="Rectangle 3">
            <a:extLst>
              <a:ext uri="{FF2B5EF4-FFF2-40B4-BE49-F238E27FC236}">
                <a16:creationId xmlns:a16="http://schemas.microsoft.com/office/drawing/2014/main" id="{3F8711B2-F9C0-8127-19E5-0266C8D466BE}"/>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57138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365318" y="172942"/>
          <a:ext cx="11461363" cy="5663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572494" y="5716988"/>
            <a:ext cx="5523506" cy="984885"/>
          </a:xfrm>
          <a:prstGeom prst="rect">
            <a:avLst/>
          </a:prstGeom>
          <a:solidFill>
            <a:schemeClr val="accent4">
              <a:lumMod val="20000"/>
              <a:lumOff val="80000"/>
            </a:schemeClr>
          </a:solidFill>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000" b="1" dirty="0"/>
              <a:t>Secondary benefits</a:t>
            </a:r>
          </a:p>
          <a:p>
            <a:r>
              <a:rPr lang="en-GB" sz="1000" dirty="0"/>
              <a:t>More of an opportunity for students who weren’t able to access physically</a:t>
            </a:r>
          </a:p>
          <a:p>
            <a:r>
              <a:rPr lang="en-GB" sz="1000" dirty="0"/>
              <a:t>Encourage in students to be more creative and innovative skills </a:t>
            </a:r>
          </a:p>
          <a:p>
            <a:r>
              <a:rPr lang="en-GB" sz="1000" dirty="0"/>
              <a:t>Students and staff increased digital skills</a:t>
            </a:r>
          </a:p>
          <a:p>
            <a:endParaRPr lang="en-GB" dirty="0"/>
          </a:p>
        </p:txBody>
      </p:sp>
      <p:sp>
        <p:nvSpPr>
          <p:cNvPr id="7" name="Isosceles Triangle 6"/>
          <p:cNvSpPr/>
          <p:nvPr/>
        </p:nvSpPr>
        <p:spPr>
          <a:xfrm>
            <a:off x="3758315" y="1296065"/>
            <a:ext cx="4675367" cy="2584174"/>
          </a:xfrm>
          <a:prstGeom prst="triangl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929809" y="2592125"/>
            <a:ext cx="2417196" cy="1015663"/>
          </a:xfrm>
          <a:prstGeom prst="rect">
            <a:avLst/>
          </a:prstGeom>
          <a:noFill/>
        </p:spPr>
        <p:txBody>
          <a:bodyPr wrap="square" rtlCol="0">
            <a:spAutoFit/>
          </a:bodyPr>
          <a:lstStyle/>
          <a:p>
            <a:r>
              <a:rPr lang="en-GB" sz="1200" dirty="0"/>
              <a:t>Motivational Factor: Driven by my strong educational ethics to deliver online teaching project as it widens educational opportunities and makes it more accessible for all. </a:t>
            </a:r>
          </a:p>
        </p:txBody>
      </p:sp>
    </p:spTree>
    <p:extLst>
      <p:ext uri="{BB962C8B-B14F-4D97-AF65-F5344CB8AC3E}">
        <p14:creationId xmlns:p14="http://schemas.microsoft.com/office/powerpoint/2010/main" val="511775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2643809" y="272406"/>
          <a:ext cx="7367104" cy="3415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974034" y="4253947"/>
            <a:ext cx="1977887" cy="307777"/>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Pre record lectures</a:t>
            </a:r>
          </a:p>
        </p:txBody>
      </p:sp>
      <p:sp>
        <p:nvSpPr>
          <p:cNvPr id="7" name="TextBox 6"/>
          <p:cNvSpPr txBox="1"/>
          <p:nvPr/>
        </p:nvSpPr>
        <p:spPr>
          <a:xfrm>
            <a:off x="3190461" y="4253948"/>
            <a:ext cx="1977887" cy="738664"/>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Research and add appropriate online resources to Moodle</a:t>
            </a:r>
          </a:p>
        </p:txBody>
      </p:sp>
      <p:sp>
        <p:nvSpPr>
          <p:cNvPr id="8" name="TextBox 7"/>
          <p:cNvSpPr txBox="1"/>
          <p:nvPr/>
        </p:nvSpPr>
        <p:spPr>
          <a:xfrm>
            <a:off x="5304182" y="4234068"/>
            <a:ext cx="1977887" cy="307777"/>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Arrange tutorials</a:t>
            </a:r>
          </a:p>
        </p:txBody>
      </p:sp>
      <p:sp>
        <p:nvSpPr>
          <p:cNvPr id="9" name="TextBox 8"/>
          <p:cNvSpPr txBox="1"/>
          <p:nvPr/>
        </p:nvSpPr>
        <p:spPr>
          <a:xfrm>
            <a:off x="7417904" y="4253947"/>
            <a:ext cx="1977887" cy="5232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Provide feedback on emailed work</a:t>
            </a:r>
          </a:p>
        </p:txBody>
      </p:sp>
      <p:cxnSp>
        <p:nvCxnSpPr>
          <p:cNvPr id="18" name="Straight Connector 17"/>
          <p:cNvCxnSpPr/>
          <p:nvPr/>
        </p:nvCxnSpPr>
        <p:spPr>
          <a:xfrm>
            <a:off x="4740965" y="3687418"/>
            <a:ext cx="9939" cy="54665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1729409" y="3945835"/>
            <a:ext cx="300161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729409" y="3960743"/>
            <a:ext cx="0" cy="293204"/>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6327361" y="3687418"/>
            <a:ext cx="0" cy="54665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6327361" y="3945835"/>
            <a:ext cx="1932056" cy="14908"/>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8269357" y="3960743"/>
            <a:ext cx="0" cy="273325"/>
          </a:xfrm>
          <a:prstGeom prst="line">
            <a:avLst/>
          </a:prstGeom>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rot="20186768">
            <a:off x="660925" y="661316"/>
            <a:ext cx="2304607" cy="707886"/>
          </a:xfrm>
          <a:prstGeom prst="rect">
            <a:avLst/>
          </a:prstGeom>
          <a:noFill/>
          <a:ln>
            <a:solidFill>
              <a:schemeClr val="accent1">
                <a:lumMod val="60000"/>
                <a:lumOff val="40000"/>
              </a:schemeClr>
            </a:solidFill>
          </a:ln>
        </p:spPr>
        <p:txBody>
          <a:bodyPr wrap="square" rtlCol="0">
            <a:spAutoFit/>
          </a:bodyPr>
          <a:lstStyle/>
          <a:p>
            <a:pPr algn="ctr"/>
            <a:r>
              <a:rPr lang="en-GB" sz="4000" dirty="0">
                <a:solidFill>
                  <a:schemeClr val="accent1">
                    <a:lumMod val="75000"/>
                  </a:schemeClr>
                </a:solidFill>
                <a:latin typeface="Arial" panose="020B0604020202020204" pitchFamily="34" charset="0"/>
                <a:cs typeface="Arial" panose="020B0604020202020204" pitchFamily="34" charset="0"/>
              </a:rPr>
              <a:t>Example</a:t>
            </a:r>
            <a:r>
              <a:rPr lang="en-GB" sz="4000" dirty="0">
                <a:solidFill>
                  <a:srgbClr val="00B050"/>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287463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13D89E9D-2FF0-4A8D-9F31-767C9EF23F3C}"/>
              </a:ext>
            </a:extLst>
          </p:cNvPr>
          <p:cNvSpPr/>
          <p:nvPr/>
        </p:nvSpPr>
        <p:spPr>
          <a:xfrm>
            <a:off x="3316755" y="1077479"/>
            <a:ext cx="5558489" cy="4351338"/>
          </a:xfrm>
          <a:prstGeom prst="round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a:bodyPr>
          <a:lstStyle/>
          <a:p>
            <a:pPr>
              <a:lnSpc>
                <a:spcPct val="90000"/>
              </a:lnSpc>
              <a:spcAft>
                <a:spcPts val="600"/>
              </a:spcAft>
            </a:pPr>
            <a:r>
              <a:rPr lang="en-US" sz="2400" dirty="0">
                <a:solidFill>
                  <a:schemeClr val="tx1"/>
                </a:solidFill>
                <a:latin typeface="Arial" panose="020B0604020202020204" pitchFamily="34" charset="0"/>
                <a:cs typeface="Arial" panose="020B0604020202020204" pitchFamily="34" charset="0"/>
              </a:rPr>
              <a:t>Work on your project Work break down structure</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1</a:t>
            </a:r>
            <a:r>
              <a:rPr lang="en-US" sz="2400" baseline="30000" dirty="0">
                <a:solidFill>
                  <a:schemeClr val="tx1"/>
                </a:solidFill>
                <a:latin typeface="Arial" panose="020B0604020202020204" pitchFamily="34" charset="0"/>
                <a:cs typeface="Arial" panose="020B0604020202020204" pitchFamily="34" charset="0"/>
              </a:rPr>
              <a:t>st</a:t>
            </a:r>
            <a:r>
              <a:rPr lang="en-US" sz="2400" dirty="0">
                <a:solidFill>
                  <a:schemeClr val="tx1"/>
                </a:solidFill>
                <a:latin typeface="Arial" panose="020B0604020202020204" pitchFamily="34" charset="0"/>
                <a:cs typeface="Arial" panose="020B0604020202020204" pitchFamily="34" charset="0"/>
              </a:rPr>
              <a:t> phase- Project aim</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2</a:t>
            </a:r>
            <a:r>
              <a:rPr lang="en-US" sz="2400" baseline="30000" dirty="0">
                <a:solidFill>
                  <a:schemeClr val="tx1"/>
                </a:solidFill>
                <a:latin typeface="Arial" panose="020B0604020202020204" pitchFamily="34" charset="0"/>
                <a:cs typeface="Arial" panose="020B0604020202020204" pitchFamily="34" charset="0"/>
              </a:rPr>
              <a:t>nd</a:t>
            </a:r>
            <a:r>
              <a:rPr lang="en-US" sz="2400" dirty="0">
                <a:solidFill>
                  <a:schemeClr val="tx1"/>
                </a:solidFill>
                <a:latin typeface="Arial" panose="020B0604020202020204" pitchFamily="34" charset="0"/>
                <a:cs typeface="Arial" panose="020B0604020202020204" pitchFamily="34" charset="0"/>
              </a:rPr>
              <a:t> phase - Project objectives</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3</a:t>
            </a:r>
            <a:r>
              <a:rPr lang="en-US" sz="2400" baseline="30000" dirty="0">
                <a:solidFill>
                  <a:schemeClr val="tx1"/>
                </a:solidFill>
                <a:latin typeface="Arial" panose="020B0604020202020204" pitchFamily="34" charset="0"/>
                <a:cs typeface="Arial" panose="020B0604020202020204" pitchFamily="34" charset="0"/>
              </a:rPr>
              <a:t>rd</a:t>
            </a:r>
            <a:r>
              <a:rPr lang="en-US" sz="2400" dirty="0">
                <a:solidFill>
                  <a:schemeClr val="tx1"/>
                </a:solidFill>
                <a:latin typeface="Arial" panose="020B0604020202020204" pitchFamily="34" charset="0"/>
                <a:cs typeface="Arial" panose="020B0604020202020204" pitchFamily="34" charset="0"/>
              </a:rPr>
              <a:t> phase - Project deliverables (desired end results)</a:t>
            </a:r>
          </a:p>
          <a:p>
            <a:pPr marL="342900" indent="-228600">
              <a:lnSpc>
                <a:spcPct val="90000"/>
              </a:lnSpc>
              <a:spcAft>
                <a:spcPts val="600"/>
              </a:spcAft>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4</a:t>
            </a:r>
            <a:r>
              <a:rPr lang="en-US" sz="2400" baseline="30000" dirty="0">
                <a:solidFill>
                  <a:schemeClr val="tx1"/>
                </a:solidFill>
                <a:latin typeface="Arial" panose="020B0604020202020204" pitchFamily="34" charset="0"/>
                <a:cs typeface="Arial" panose="020B0604020202020204" pitchFamily="34" charset="0"/>
              </a:rPr>
              <a:t>th</a:t>
            </a:r>
            <a:r>
              <a:rPr lang="en-US" sz="2400" dirty="0">
                <a:solidFill>
                  <a:schemeClr val="tx1"/>
                </a:solidFill>
                <a:latin typeface="Arial" panose="020B0604020202020204" pitchFamily="34" charset="0"/>
                <a:cs typeface="Arial" panose="020B0604020202020204" pitchFamily="34" charset="0"/>
              </a:rPr>
              <a:t> phase - Break them into tasks to be completed</a:t>
            </a:r>
          </a:p>
        </p:txBody>
      </p:sp>
    </p:spTree>
    <p:extLst>
      <p:ext uri="{BB962C8B-B14F-4D97-AF65-F5344CB8AC3E}">
        <p14:creationId xmlns:p14="http://schemas.microsoft.com/office/powerpoint/2010/main" val="15024656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C4E7B-E38B-45A7-A56E-6E5DD23198A6}"/>
              </a:ext>
            </a:extLst>
          </p:cNvPr>
          <p:cNvSpPr>
            <a:spLocks noGrp="1"/>
          </p:cNvSpPr>
          <p:nvPr>
            <p:ph type="title"/>
          </p:nvPr>
        </p:nvSpPr>
        <p:spPr>
          <a:xfrm>
            <a:off x="1136428" y="245009"/>
            <a:ext cx="7474172" cy="1325563"/>
          </a:xfrm>
        </p:spPr>
        <p:txBody>
          <a:bodyPr>
            <a:normAutofit/>
          </a:bodyPr>
          <a:lstStyle/>
          <a:p>
            <a:r>
              <a:rPr lang="en-GB" dirty="0">
                <a:latin typeface="Arial" panose="020B0604020202020204" pitchFamily="34" charset="0"/>
                <a:cs typeface="Arial" panose="020B0604020202020204" pitchFamily="34" charset="0"/>
              </a:rPr>
              <a:t>Benefits of WBS </a:t>
            </a:r>
          </a:p>
        </p:txBody>
      </p:sp>
      <p:sp>
        <p:nvSpPr>
          <p:cNvPr id="3" name="Content Placeholder 2">
            <a:extLst>
              <a:ext uri="{FF2B5EF4-FFF2-40B4-BE49-F238E27FC236}">
                <a16:creationId xmlns:a16="http://schemas.microsoft.com/office/drawing/2014/main" id="{E183F2B8-C82B-4600-834E-2975B0EFCFBB}"/>
              </a:ext>
            </a:extLst>
          </p:cNvPr>
          <p:cNvSpPr>
            <a:spLocks noGrp="1"/>
          </p:cNvSpPr>
          <p:nvPr>
            <p:ph idx="1"/>
          </p:nvPr>
        </p:nvSpPr>
        <p:spPr>
          <a:xfrm>
            <a:off x="111967" y="1978091"/>
            <a:ext cx="8498633" cy="3750696"/>
          </a:xfrm>
        </p:spPr>
        <p:txBody>
          <a:bodyPr anchor="ctr">
            <a:noAutofit/>
          </a:bodyPr>
          <a:lstStyle/>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organises the work required</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facilitates the quick development of a schedule by allocating effort estimates to specific sections of the WBS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be used to identify potential scope risks if it has a branch that is not well defined</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visual of entire scope</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be used to identify communication points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visual of impacts when deliverables are falling behind</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be used to show and assign accountabilities and responsibilities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show control points and milestones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way to estimates project costs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ensures no important deliverables are forgotten</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can assist with resource allocation</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proven and repeatable approach to planning projects</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 tool for team brainstorming and collaboration</a:t>
            </a:r>
          </a:p>
          <a:p>
            <a:pPr>
              <a:lnSpc>
                <a:spcPct val="90000"/>
              </a:lnSpc>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it provides an opportunity to engage the team and make them feel invested in the planning</a:t>
            </a:r>
          </a:p>
          <a:p>
            <a:pPr>
              <a:lnSpc>
                <a:spcPct val="90000"/>
              </a:lnSpc>
            </a:pPr>
            <a:endParaRPr lang="en-GB" sz="1800" dirty="0"/>
          </a:p>
        </p:txBody>
      </p:sp>
      <p:pic>
        <p:nvPicPr>
          <p:cNvPr id="7" name="Graphic 6" descr="Presentation with Checklist">
            <a:extLst>
              <a:ext uri="{FF2B5EF4-FFF2-40B4-BE49-F238E27FC236}">
                <a16:creationId xmlns:a16="http://schemas.microsoft.com/office/drawing/2014/main" id="{02508475-0548-51AB-E60C-6AC381ECB8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40398819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97176B-AE2A-4A2B-9922-B392A43FA928}"/>
              </a:ext>
            </a:extLst>
          </p:cNvPr>
          <p:cNvSpPr txBox="1"/>
          <p:nvPr/>
        </p:nvSpPr>
        <p:spPr>
          <a:xfrm>
            <a:off x="1029936" y="1323313"/>
            <a:ext cx="9833548" cy="3359358"/>
          </a:xfrm>
          <a:prstGeom prst="rect">
            <a:avLst/>
          </a:prstGeom>
        </p:spPr>
        <p:txBody>
          <a:bodyPr vert="horz" lIns="91440" tIns="45720" rIns="91440" bIns="45720" rtlCol="0">
            <a:noAutofit/>
          </a:bodyPr>
          <a:lstStyle/>
          <a:p>
            <a:pPr>
              <a:lnSpc>
                <a:spcPct val="90000"/>
              </a:lnSpc>
              <a:spcAft>
                <a:spcPts val="600"/>
              </a:spcAft>
            </a:pPr>
            <a:r>
              <a:rPr lang="en-US" sz="3600" b="1" i="0" dirty="0">
                <a:solidFill>
                  <a:schemeClr val="tx2"/>
                </a:solidFill>
                <a:effectLst/>
                <a:latin typeface="Arial" panose="020B0604020202020204" pitchFamily="34" charset="0"/>
                <a:cs typeface="Arial" panose="020B0604020202020204" pitchFamily="34" charset="0"/>
              </a:rPr>
              <a:t>WBS </a:t>
            </a:r>
            <a:r>
              <a:rPr lang="en-US" sz="3600" b="1" i="0">
                <a:solidFill>
                  <a:schemeClr val="tx2"/>
                </a:solidFill>
                <a:effectLst/>
                <a:latin typeface="Arial" panose="020B0604020202020204" pitchFamily="34" charset="0"/>
                <a:cs typeface="Arial" panose="020B0604020202020204" pitchFamily="34" charset="0"/>
              </a:rPr>
              <a:t>has disadvantages</a:t>
            </a:r>
            <a:endParaRPr lang="en-US" sz="3600" b="0" i="0" dirty="0">
              <a:solidFill>
                <a:schemeClr val="tx2"/>
              </a:solidFill>
              <a:effectLst/>
              <a:latin typeface="Arial" panose="020B0604020202020204" pitchFamily="34" charset="0"/>
              <a:cs typeface="Arial" panose="020B0604020202020204" pitchFamily="34" charset="0"/>
            </a:endParaRPr>
          </a:p>
          <a:p>
            <a:pPr>
              <a:lnSpc>
                <a:spcPct val="90000"/>
              </a:lnSpc>
              <a:spcAft>
                <a:spcPts val="600"/>
              </a:spcAft>
            </a:pPr>
            <a:endParaRPr lang="en-US" sz="2000" b="0" i="0" dirty="0">
              <a:solidFill>
                <a:schemeClr val="tx2"/>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800" b="0" i="0" dirty="0">
                <a:solidFill>
                  <a:schemeClr val="tx2"/>
                </a:solidFill>
                <a:effectLst/>
                <a:latin typeface="Arial" panose="020B0604020202020204" pitchFamily="34" charset="0"/>
                <a:cs typeface="Arial" panose="020B0604020202020204" pitchFamily="34" charset="0"/>
              </a:rPr>
              <a:t>Requires active management of each task</a:t>
            </a:r>
          </a:p>
          <a:p>
            <a:pPr indent="-228600">
              <a:lnSpc>
                <a:spcPct val="90000"/>
              </a:lnSpc>
              <a:spcAft>
                <a:spcPts val="600"/>
              </a:spcAft>
              <a:buFont typeface="Arial" panose="020B0604020202020204" pitchFamily="34" charset="0"/>
              <a:buChar char="•"/>
            </a:pPr>
            <a:r>
              <a:rPr lang="en-US" sz="2800" b="0" i="0" dirty="0">
                <a:solidFill>
                  <a:schemeClr val="tx2"/>
                </a:solidFill>
                <a:effectLst/>
                <a:latin typeface="Arial" panose="020B0604020202020204" pitchFamily="34" charset="0"/>
                <a:cs typeface="Arial" panose="020B0604020202020204" pitchFamily="34" charset="0"/>
              </a:rPr>
              <a:t>Increased work burdens on management and management functions like planning, organising, monitoring, and review </a:t>
            </a:r>
          </a:p>
          <a:p>
            <a:pPr indent="-228600">
              <a:lnSpc>
                <a:spcPct val="90000"/>
              </a:lnSpc>
              <a:spcAft>
                <a:spcPts val="600"/>
              </a:spcAft>
              <a:buFont typeface="Arial" panose="020B0604020202020204" pitchFamily="34" charset="0"/>
              <a:buChar char="•"/>
            </a:pPr>
            <a:r>
              <a:rPr lang="en-US" sz="2800" b="0" i="0" dirty="0">
                <a:solidFill>
                  <a:schemeClr val="tx2"/>
                </a:solidFill>
                <a:effectLst/>
                <a:latin typeface="Arial" panose="020B0604020202020204" pitchFamily="34" charset="0"/>
                <a:cs typeface="Arial" panose="020B0604020202020204" pitchFamily="34" charset="0"/>
              </a:rPr>
              <a:t>Project managers must determine the precise amount of detail to be included in the WBS. Too little and the project lacks definition. Too much and the project becomes too bureaucratic.</a:t>
            </a:r>
          </a:p>
          <a:p>
            <a:pPr indent="-228600">
              <a:lnSpc>
                <a:spcPct val="90000"/>
              </a:lnSpc>
              <a:spcAft>
                <a:spcPts val="600"/>
              </a:spcAft>
              <a:buFont typeface="Arial" panose="020B0604020202020204" pitchFamily="34" charset="0"/>
              <a:buChar char="•"/>
            </a:pPr>
            <a:r>
              <a:rPr lang="en-US" sz="2800" b="0" i="0" dirty="0">
                <a:solidFill>
                  <a:schemeClr val="tx2"/>
                </a:solidFill>
                <a:effectLst/>
                <a:latin typeface="Arial" panose="020B0604020202020204" pitchFamily="34" charset="0"/>
                <a:cs typeface="Arial" panose="020B0604020202020204" pitchFamily="34" charset="0"/>
              </a:rPr>
              <a:t>There’s no set way to determine the amount of information in the WBS. </a:t>
            </a:r>
          </a:p>
        </p:txBody>
      </p:sp>
    </p:spTree>
    <p:extLst>
      <p:ext uri="{BB962C8B-B14F-4D97-AF65-F5344CB8AC3E}">
        <p14:creationId xmlns:p14="http://schemas.microsoft.com/office/powerpoint/2010/main" val="28791646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657715" y="467271"/>
            <a:ext cx="4195674" cy="2052522"/>
          </a:xfrm>
        </p:spPr>
        <p:txBody>
          <a:bodyPr anchor="b">
            <a:normAutofit/>
          </a:bodyPr>
          <a:lstStyle/>
          <a:p>
            <a:r>
              <a:rPr lang="en-GB" altLang="en-US" sz="5600">
                <a:latin typeface="Arial" panose="020B0604020202020204" pitchFamily="34" charset="0"/>
              </a:rPr>
              <a:t>Gantt Chart</a:t>
            </a:r>
          </a:p>
        </p:txBody>
      </p:sp>
      <p:pic>
        <p:nvPicPr>
          <p:cNvPr id="2" name="Picture 1"/>
          <p:cNvPicPr>
            <a:picLocks noChangeAspect="1"/>
          </p:cNvPicPr>
          <p:nvPr/>
        </p:nvPicPr>
        <p:blipFill rotWithShape="1">
          <a:blip r:embed="rId3"/>
          <a:srcRect l="5187" r="17811" b="-3"/>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40963" name="Rectangle 3"/>
          <p:cNvSpPr>
            <a:spLocks noGrp="1" noChangeArrowheads="1"/>
          </p:cNvSpPr>
          <p:nvPr>
            <p:ph idx="1"/>
          </p:nvPr>
        </p:nvSpPr>
        <p:spPr>
          <a:xfrm>
            <a:off x="6657715" y="2990818"/>
            <a:ext cx="4195673" cy="2913872"/>
          </a:xfrm>
        </p:spPr>
        <p:txBody>
          <a:bodyPr anchor="t">
            <a:normAutofit/>
          </a:bodyPr>
          <a:lstStyle/>
          <a:p>
            <a:pPr>
              <a:lnSpc>
                <a:spcPct val="90000"/>
              </a:lnSpc>
            </a:pPr>
            <a:r>
              <a:rPr lang="en-GB" altLang="en-US" sz="2000">
                <a:solidFill>
                  <a:schemeClr val="tx1">
                    <a:alpha val="80000"/>
                  </a:schemeClr>
                </a:solidFill>
                <a:latin typeface="Arial" panose="020B0604020202020204" pitchFamily="34" charset="0"/>
              </a:rPr>
              <a:t>A Gantt chart is a bar graph which illustrates on a timeline when each activity will start, finish and end. </a:t>
            </a:r>
          </a:p>
          <a:p>
            <a:pPr>
              <a:lnSpc>
                <a:spcPct val="90000"/>
              </a:lnSpc>
            </a:pPr>
            <a:r>
              <a:rPr lang="en-GB" altLang="en-US" sz="2000">
                <a:solidFill>
                  <a:schemeClr val="tx1">
                    <a:alpha val="80000"/>
                  </a:schemeClr>
                </a:solidFill>
                <a:latin typeface="Arial" panose="020B0604020202020204" pitchFamily="34" charset="0"/>
              </a:rPr>
              <a:t>It’s a pictorial representation of each stage of the project showing individual tasks subdivided into work units according to the length of time they will take.</a:t>
            </a:r>
          </a:p>
        </p:txBody>
      </p:sp>
    </p:spTree>
    <p:extLst>
      <p:ext uri="{BB962C8B-B14F-4D97-AF65-F5344CB8AC3E}">
        <p14:creationId xmlns:p14="http://schemas.microsoft.com/office/powerpoint/2010/main" val="29557865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a:latin typeface="Arial" panose="020B0604020202020204" pitchFamily="34" charset="0"/>
              </a:rPr>
              <a:t>The Gantt Chart - Example</a:t>
            </a:r>
          </a:p>
        </p:txBody>
      </p:sp>
      <p:grpSp>
        <p:nvGrpSpPr>
          <p:cNvPr id="39939" name="Group 6"/>
          <p:cNvGrpSpPr>
            <a:grpSpLocks noChangeAspect="1"/>
          </p:cNvGrpSpPr>
          <p:nvPr/>
        </p:nvGrpSpPr>
        <p:grpSpPr bwMode="auto">
          <a:xfrm>
            <a:off x="1533525" y="2287588"/>
            <a:ext cx="8661400" cy="2914650"/>
            <a:chOff x="64" y="1440"/>
            <a:chExt cx="5456" cy="1836"/>
          </a:xfrm>
        </p:grpSpPr>
        <p:sp>
          <p:nvSpPr>
            <p:cNvPr id="39940" name="AutoShape 5"/>
            <p:cNvSpPr>
              <a:spLocks noChangeAspect="1" noChangeArrowheads="1" noTextEdit="1"/>
            </p:cNvSpPr>
            <p:nvPr/>
          </p:nvSpPr>
          <p:spPr bwMode="auto">
            <a:xfrm>
              <a:off x="144" y="1440"/>
              <a:ext cx="5376" cy="1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39941" name="Rectangle 7"/>
            <p:cNvSpPr>
              <a:spLocks noChangeArrowheads="1"/>
            </p:cNvSpPr>
            <p:nvPr/>
          </p:nvSpPr>
          <p:spPr bwMode="auto">
            <a:xfrm>
              <a:off x="1343" y="1566"/>
              <a:ext cx="18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2" name="Rectangle 8"/>
            <p:cNvSpPr>
              <a:spLocks noChangeArrowheads="1"/>
            </p:cNvSpPr>
            <p:nvPr/>
          </p:nvSpPr>
          <p:spPr bwMode="auto">
            <a:xfrm>
              <a:off x="1524" y="1688"/>
              <a:ext cx="55" cy="122"/>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3" name="Rectangle 9"/>
            <p:cNvSpPr>
              <a:spLocks noChangeArrowheads="1"/>
            </p:cNvSpPr>
            <p:nvPr/>
          </p:nvSpPr>
          <p:spPr bwMode="auto">
            <a:xfrm>
              <a:off x="1578" y="1810"/>
              <a:ext cx="3253" cy="122"/>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4" name="Rectangle 10"/>
            <p:cNvSpPr>
              <a:spLocks noChangeArrowheads="1"/>
            </p:cNvSpPr>
            <p:nvPr/>
          </p:nvSpPr>
          <p:spPr bwMode="auto">
            <a:xfrm>
              <a:off x="4831" y="1931"/>
              <a:ext cx="18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5" name="Rectangle 11"/>
            <p:cNvSpPr>
              <a:spLocks noChangeArrowheads="1"/>
            </p:cNvSpPr>
            <p:nvPr/>
          </p:nvSpPr>
          <p:spPr bwMode="auto">
            <a:xfrm>
              <a:off x="5011" y="2053"/>
              <a:ext cx="9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6" name="Rectangle 12"/>
            <p:cNvSpPr>
              <a:spLocks noChangeArrowheads="1"/>
            </p:cNvSpPr>
            <p:nvPr/>
          </p:nvSpPr>
          <p:spPr bwMode="auto">
            <a:xfrm>
              <a:off x="5011" y="2175"/>
              <a:ext cx="18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7" name="Rectangle 13"/>
            <p:cNvSpPr>
              <a:spLocks noChangeArrowheads="1"/>
            </p:cNvSpPr>
            <p:nvPr/>
          </p:nvSpPr>
          <p:spPr bwMode="auto">
            <a:xfrm>
              <a:off x="5192" y="2297"/>
              <a:ext cx="27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8" name="Rectangle 14"/>
            <p:cNvSpPr>
              <a:spLocks noChangeArrowheads="1"/>
            </p:cNvSpPr>
            <p:nvPr/>
          </p:nvSpPr>
          <p:spPr bwMode="auto">
            <a:xfrm>
              <a:off x="1578" y="2419"/>
              <a:ext cx="27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49" name="Rectangle 15"/>
            <p:cNvSpPr>
              <a:spLocks noChangeArrowheads="1"/>
            </p:cNvSpPr>
            <p:nvPr/>
          </p:nvSpPr>
          <p:spPr bwMode="auto">
            <a:xfrm>
              <a:off x="1849" y="2541"/>
              <a:ext cx="272"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0" name="Rectangle 16"/>
            <p:cNvSpPr>
              <a:spLocks noChangeArrowheads="1"/>
            </p:cNvSpPr>
            <p:nvPr/>
          </p:nvSpPr>
          <p:spPr bwMode="auto">
            <a:xfrm>
              <a:off x="2120" y="2663"/>
              <a:ext cx="181"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1" name="Rectangle 17"/>
            <p:cNvSpPr>
              <a:spLocks noChangeArrowheads="1"/>
            </p:cNvSpPr>
            <p:nvPr/>
          </p:nvSpPr>
          <p:spPr bwMode="auto">
            <a:xfrm>
              <a:off x="2301" y="2785"/>
              <a:ext cx="181" cy="122"/>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2" name="Rectangle 18"/>
            <p:cNvSpPr>
              <a:spLocks noChangeArrowheads="1"/>
            </p:cNvSpPr>
            <p:nvPr/>
          </p:nvSpPr>
          <p:spPr bwMode="auto">
            <a:xfrm>
              <a:off x="2481" y="2785"/>
              <a:ext cx="2350" cy="122"/>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3" name="Rectangle 19"/>
            <p:cNvSpPr>
              <a:spLocks noChangeArrowheads="1"/>
            </p:cNvSpPr>
            <p:nvPr/>
          </p:nvSpPr>
          <p:spPr bwMode="auto">
            <a:xfrm>
              <a:off x="5463" y="2906"/>
              <a:ext cx="55" cy="123"/>
            </a:xfrm>
            <a:prstGeom prst="rect">
              <a:avLst/>
            </a:prstGeom>
            <a:solidFill>
              <a:srgbClr val="99CC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4" name="Rectangle 20"/>
            <p:cNvSpPr>
              <a:spLocks noChangeArrowheads="1"/>
            </p:cNvSpPr>
            <p:nvPr/>
          </p:nvSpPr>
          <p:spPr bwMode="auto">
            <a:xfrm>
              <a:off x="1041" y="1448"/>
              <a:ext cx="370"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Time (s)</a:t>
              </a:r>
              <a:endParaRPr lang="en-GB" altLang="en-US"/>
            </a:p>
          </p:txBody>
        </p:sp>
        <p:sp>
          <p:nvSpPr>
            <p:cNvPr id="39955" name="Rectangle 21"/>
            <p:cNvSpPr>
              <a:spLocks noChangeArrowheads="1"/>
            </p:cNvSpPr>
            <p:nvPr/>
          </p:nvSpPr>
          <p:spPr bwMode="auto">
            <a:xfrm>
              <a:off x="126" y="1570"/>
              <a:ext cx="418"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Switch stove on</a:t>
              </a:r>
            </a:p>
          </p:txBody>
        </p:sp>
        <p:sp>
          <p:nvSpPr>
            <p:cNvPr id="39956" name="Rectangle 22"/>
            <p:cNvSpPr>
              <a:spLocks noChangeArrowheads="1"/>
            </p:cNvSpPr>
            <p:nvPr/>
          </p:nvSpPr>
          <p:spPr bwMode="auto">
            <a:xfrm>
              <a:off x="1223" y="1572"/>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7" name="Rectangle 23"/>
            <p:cNvSpPr>
              <a:spLocks noChangeArrowheads="1"/>
            </p:cNvSpPr>
            <p:nvPr/>
          </p:nvSpPr>
          <p:spPr bwMode="auto">
            <a:xfrm>
              <a:off x="306" y="1691"/>
              <a:ext cx="303"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Break eggs</a:t>
              </a:r>
            </a:p>
          </p:txBody>
        </p:sp>
        <p:sp>
          <p:nvSpPr>
            <p:cNvPr id="39958" name="Rectangle 24"/>
            <p:cNvSpPr>
              <a:spLocks noChangeArrowheads="1"/>
            </p:cNvSpPr>
            <p:nvPr/>
          </p:nvSpPr>
          <p:spPr bwMode="auto">
            <a:xfrm>
              <a:off x="1223" y="1694"/>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59" name="Rectangle 25"/>
            <p:cNvSpPr>
              <a:spLocks noChangeArrowheads="1"/>
            </p:cNvSpPr>
            <p:nvPr/>
          </p:nvSpPr>
          <p:spPr bwMode="auto">
            <a:xfrm>
              <a:off x="271" y="1813"/>
              <a:ext cx="414"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Cook sausages</a:t>
              </a:r>
            </a:p>
          </p:txBody>
        </p:sp>
        <p:sp>
          <p:nvSpPr>
            <p:cNvPr id="39960" name="Rectangle 26"/>
            <p:cNvSpPr>
              <a:spLocks noChangeArrowheads="1"/>
            </p:cNvSpPr>
            <p:nvPr/>
          </p:nvSpPr>
          <p:spPr bwMode="auto">
            <a:xfrm>
              <a:off x="1222" y="1816"/>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1" name="Rectangle 27"/>
            <p:cNvSpPr>
              <a:spLocks noChangeArrowheads="1"/>
            </p:cNvSpPr>
            <p:nvPr/>
          </p:nvSpPr>
          <p:spPr bwMode="auto">
            <a:xfrm>
              <a:off x="333" y="1935"/>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2" name="Rectangle 28"/>
            <p:cNvSpPr>
              <a:spLocks noChangeArrowheads="1"/>
            </p:cNvSpPr>
            <p:nvPr/>
          </p:nvSpPr>
          <p:spPr bwMode="auto">
            <a:xfrm>
              <a:off x="1223" y="1938"/>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3" name="Rectangle 29"/>
            <p:cNvSpPr>
              <a:spLocks noChangeArrowheads="1"/>
            </p:cNvSpPr>
            <p:nvPr/>
          </p:nvSpPr>
          <p:spPr bwMode="auto">
            <a:xfrm>
              <a:off x="280" y="2057"/>
              <a:ext cx="404"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Fry eggs</a:t>
              </a:r>
              <a:endParaRPr lang="en-GB" altLang="en-US"/>
            </a:p>
          </p:txBody>
        </p:sp>
        <p:sp>
          <p:nvSpPr>
            <p:cNvPr id="39964" name="Rectangle 30"/>
            <p:cNvSpPr>
              <a:spLocks noChangeArrowheads="1"/>
            </p:cNvSpPr>
            <p:nvPr/>
          </p:nvSpPr>
          <p:spPr bwMode="auto">
            <a:xfrm>
              <a:off x="1223" y="2060"/>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5" name="Rectangle 31"/>
            <p:cNvSpPr>
              <a:spLocks noChangeArrowheads="1"/>
            </p:cNvSpPr>
            <p:nvPr/>
          </p:nvSpPr>
          <p:spPr bwMode="auto">
            <a:xfrm>
              <a:off x="299" y="2179"/>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6" name="Rectangle 32"/>
            <p:cNvSpPr>
              <a:spLocks noChangeArrowheads="1"/>
            </p:cNvSpPr>
            <p:nvPr/>
          </p:nvSpPr>
          <p:spPr bwMode="auto">
            <a:xfrm>
              <a:off x="1223" y="2182"/>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7" name="Rectangle 33"/>
            <p:cNvSpPr>
              <a:spLocks noChangeArrowheads="1"/>
            </p:cNvSpPr>
            <p:nvPr/>
          </p:nvSpPr>
          <p:spPr bwMode="auto">
            <a:xfrm>
              <a:off x="106" y="2301"/>
              <a:ext cx="513"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Pour Water</a:t>
              </a:r>
              <a:endParaRPr lang="en-GB" altLang="en-US"/>
            </a:p>
          </p:txBody>
        </p:sp>
        <p:sp>
          <p:nvSpPr>
            <p:cNvPr id="39968" name="Rectangle 34"/>
            <p:cNvSpPr>
              <a:spLocks noChangeArrowheads="1"/>
            </p:cNvSpPr>
            <p:nvPr/>
          </p:nvSpPr>
          <p:spPr bwMode="auto">
            <a:xfrm>
              <a:off x="1223" y="2304"/>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69" name="Rectangle 35"/>
            <p:cNvSpPr>
              <a:spLocks noChangeArrowheads="1"/>
            </p:cNvSpPr>
            <p:nvPr/>
          </p:nvSpPr>
          <p:spPr bwMode="auto">
            <a:xfrm>
              <a:off x="196" y="2423"/>
              <a:ext cx="466"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a:t>Slice + dice salad</a:t>
              </a:r>
            </a:p>
          </p:txBody>
        </p:sp>
        <p:sp>
          <p:nvSpPr>
            <p:cNvPr id="39970" name="Rectangle 36"/>
            <p:cNvSpPr>
              <a:spLocks noChangeArrowheads="1"/>
            </p:cNvSpPr>
            <p:nvPr/>
          </p:nvSpPr>
          <p:spPr bwMode="auto">
            <a:xfrm>
              <a:off x="1223" y="2426"/>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1" name="Rectangle 37"/>
            <p:cNvSpPr>
              <a:spLocks noChangeArrowheads="1"/>
            </p:cNvSpPr>
            <p:nvPr/>
          </p:nvSpPr>
          <p:spPr bwMode="auto">
            <a:xfrm>
              <a:off x="474" y="2545"/>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2" name="Rectangle 38"/>
            <p:cNvSpPr>
              <a:spLocks noChangeArrowheads="1"/>
            </p:cNvSpPr>
            <p:nvPr/>
          </p:nvSpPr>
          <p:spPr bwMode="auto">
            <a:xfrm>
              <a:off x="1223" y="2548"/>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3" name="Rectangle 39"/>
            <p:cNvSpPr>
              <a:spLocks noChangeArrowheads="1"/>
            </p:cNvSpPr>
            <p:nvPr/>
          </p:nvSpPr>
          <p:spPr bwMode="auto">
            <a:xfrm>
              <a:off x="67" y="2667"/>
              <a:ext cx="506"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Get cutlery</a:t>
              </a:r>
              <a:endParaRPr lang="en-GB" altLang="en-US"/>
            </a:p>
          </p:txBody>
        </p:sp>
        <p:sp>
          <p:nvSpPr>
            <p:cNvPr id="39974" name="Rectangle 40"/>
            <p:cNvSpPr>
              <a:spLocks noChangeArrowheads="1"/>
            </p:cNvSpPr>
            <p:nvPr/>
          </p:nvSpPr>
          <p:spPr bwMode="auto">
            <a:xfrm>
              <a:off x="1223" y="2669"/>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5" name="Rectangle 41"/>
            <p:cNvSpPr>
              <a:spLocks noChangeArrowheads="1"/>
            </p:cNvSpPr>
            <p:nvPr/>
          </p:nvSpPr>
          <p:spPr bwMode="auto">
            <a:xfrm>
              <a:off x="613" y="2788"/>
              <a:ext cx="447"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Lay table </a:t>
              </a:r>
              <a:endParaRPr lang="en-GB" altLang="en-US"/>
            </a:p>
          </p:txBody>
        </p:sp>
        <p:sp>
          <p:nvSpPr>
            <p:cNvPr id="39976" name="Rectangle 42"/>
            <p:cNvSpPr>
              <a:spLocks noChangeArrowheads="1"/>
            </p:cNvSpPr>
            <p:nvPr/>
          </p:nvSpPr>
          <p:spPr bwMode="auto">
            <a:xfrm>
              <a:off x="1223" y="2791"/>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77" name="Rectangle 43"/>
            <p:cNvSpPr>
              <a:spLocks noChangeArrowheads="1"/>
            </p:cNvSpPr>
            <p:nvPr/>
          </p:nvSpPr>
          <p:spPr bwMode="auto">
            <a:xfrm>
              <a:off x="2312" y="2807"/>
              <a:ext cx="1389" cy="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000">
                  <a:solidFill>
                    <a:srgbClr val="000000"/>
                  </a:solidFill>
                  <a:latin typeface="Arial" panose="020B0604020202020204" pitchFamily="34" charset="0"/>
                </a:rPr>
                <a:t>SLACK  -  SLACK  -  SLACK  -  SLACK</a:t>
              </a:r>
              <a:endParaRPr lang="en-GB" altLang="en-US"/>
            </a:p>
          </p:txBody>
        </p:sp>
        <p:sp>
          <p:nvSpPr>
            <p:cNvPr id="39978" name="Rectangle 44"/>
            <p:cNvSpPr>
              <a:spLocks noChangeArrowheads="1"/>
            </p:cNvSpPr>
            <p:nvPr/>
          </p:nvSpPr>
          <p:spPr bwMode="auto">
            <a:xfrm>
              <a:off x="64" y="2910"/>
              <a:ext cx="809"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Place Pot on Tray</a:t>
              </a:r>
              <a:endParaRPr lang="en-GB" altLang="en-US"/>
            </a:p>
          </p:txBody>
        </p:sp>
        <p:sp>
          <p:nvSpPr>
            <p:cNvPr id="39979" name="Rectangle 45"/>
            <p:cNvSpPr>
              <a:spLocks noChangeArrowheads="1"/>
            </p:cNvSpPr>
            <p:nvPr/>
          </p:nvSpPr>
          <p:spPr bwMode="auto">
            <a:xfrm>
              <a:off x="1223" y="2913"/>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0" name="Rectangle 46"/>
            <p:cNvSpPr>
              <a:spLocks noChangeArrowheads="1"/>
            </p:cNvSpPr>
            <p:nvPr/>
          </p:nvSpPr>
          <p:spPr bwMode="auto">
            <a:xfrm>
              <a:off x="140" y="3032"/>
              <a:ext cx="263"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Serve</a:t>
              </a:r>
              <a:endParaRPr lang="en-GB" altLang="en-US"/>
            </a:p>
          </p:txBody>
        </p:sp>
        <p:sp>
          <p:nvSpPr>
            <p:cNvPr id="39981" name="Rectangle 47"/>
            <p:cNvSpPr>
              <a:spLocks noChangeArrowheads="1"/>
            </p:cNvSpPr>
            <p:nvPr/>
          </p:nvSpPr>
          <p:spPr bwMode="auto">
            <a:xfrm>
              <a:off x="1223" y="3035"/>
              <a:ext cx="0" cy="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2" name="Rectangle 48"/>
            <p:cNvSpPr>
              <a:spLocks noChangeArrowheads="1"/>
            </p:cNvSpPr>
            <p:nvPr/>
          </p:nvSpPr>
          <p:spPr bwMode="auto">
            <a:xfrm>
              <a:off x="138" y="3154"/>
              <a:ext cx="767" cy="1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200" b="1">
                  <a:solidFill>
                    <a:srgbClr val="000000"/>
                  </a:solidFill>
                  <a:latin typeface="Arial" panose="020B0604020202020204" pitchFamily="34" charset="0"/>
                </a:rPr>
                <a:t>breakfast served</a:t>
              </a:r>
              <a:endParaRPr lang="en-GB" altLang="en-US"/>
            </a:p>
          </p:txBody>
        </p:sp>
        <p:sp>
          <p:nvSpPr>
            <p:cNvPr id="39983" name="Line 49"/>
            <p:cNvSpPr>
              <a:spLocks noChangeShapeType="1"/>
            </p:cNvSpPr>
            <p:nvPr/>
          </p:nvSpPr>
          <p:spPr bwMode="auto">
            <a:xfrm>
              <a:off x="147" y="1806"/>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84" name="Rectangle 50"/>
            <p:cNvSpPr>
              <a:spLocks noChangeArrowheads="1"/>
            </p:cNvSpPr>
            <p:nvPr/>
          </p:nvSpPr>
          <p:spPr bwMode="auto">
            <a:xfrm>
              <a:off x="147" y="1806"/>
              <a:ext cx="142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5" name="Line 51"/>
            <p:cNvSpPr>
              <a:spLocks noChangeShapeType="1"/>
            </p:cNvSpPr>
            <p:nvPr/>
          </p:nvSpPr>
          <p:spPr bwMode="auto">
            <a:xfrm>
              <a:off x="147" y="1928"/>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86" name="Rectangle 52"/>
            <p:cNvSpPr>
              <a:spLocks noChangeArrowheads="1"/>
            </p:cNvSpPr>
            <p:nvPr/>
          </p:nvSpPr>
          <p:spPr bwMode="auto">
            <a:xfrm>
              <a:off x="147" y="1928"/>
              <a:ext cx="142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7" name="Line 53"/>
            <p:cNvSpPr>
              <a:spLocks noChangeShapeType="1"/>
            </p:cNvSpPr>
            <p:nvPr/>
          </p:nvSpPr>
          <p:spPr bwMode="auto">
            <a:xfrm>
              <a:off x="1586" y="1928"/>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88" name="Rectangle 54"/>
            <p:cNvSpPr>
              <a:spLocks noChangeArrowheads="1"/>
            </p:cNvSpPr>
            <p:nvPr/>
          </p:nvSpPr>
          <p:spPr bwMode="auto">
            <a:xfrm>
              <a:off x="1586" y="1928"/>
              <a:ext cx="323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89" name="Line 55"/>
            <p:cNvSpPr>
              <a:spLocks noChangeShapeType="1"/>
            </p:cNvSpPr>
            <p:nvPr/>
          </p:nvSpPr>
          <p:spPr bwMode="auto">
            <a:xfrm>
              <a:off x="147" y="2049"/>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0" name="Rectangle 56"/>
            <p:cNvSpPr>
              <a:spLocks noChangeArrowheads="1"/>
            </p:cNvSpPr>
            <p:nvPr/>
          </p:nvSpPr>
          <p:spPr bwMode="auto">
            <a:xfrm>
              <a:off x="147" y="2049"/>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1" name="Line 57"/>
            <p:cNvSpPr>
              <a:spLocks noChangeShapeType="1"/>
            </p:cNvSpPr>
            <p:nvPr/>
          </p:nvSpPr>
          <p:spPr bwMode="auto">
            <a:xfrm>
              <a:off x="1586" y="2049"/>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2" name="Rectangle 58"/>
            <p:cNvSpPr>
              <a:spLocks noChangeArrowheads="1"/>
            </p:cNvSpPr>
            <p:nvPr/>
          </p:nvSpPr>
          <p:spPr bwMode="auto">
            <a:xfrm>
              <a:off x="1586" y="2049"/>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3" name="Line 59"/>
            <p:cNvSpPr>
              <a:spLocks noChangeShapeType="1"/>
            </p:cNvSpPr>
            <p:nvPr/>
          </p:nvSpPr>
          <p:spPr bwMode="auto">
            <a:xfrm>
              <a:off x="147" y="2171"/>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4" name="Rectangle 60"/>
            <p:cNvSpPr>
              <a:spLocks noChangeArrowheads="1"/>
            </p:cNvSpPr>
            <p:nvPr/>
          </p:nvSpPr>
          <p:spPr bwMode="auto">
            <a:xfrm>
              <a:off x="147" y="2171"/>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5" name="Line 61"/>
            <p:cNvSpPr>
              <a:spLocks noChangeShapeType="1"/>
            </p:cNvSpPr>
            <p:nvPr/>
          </p:nvSpPr>
          <p:spPr bwMode="auto">
            <a:xfrm>
              <a:off x="1586" y="2171"/>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6" name="Rectangle 62"/>
            <p:cNvSpPr>
              <a:spLocks noChangeArrowheads="1"/>
            </p:cNvSpPr>
            <p:nvPr/>
          </p:nvSpPr>
          <p:spPr bwMode="auto">
            <a:xfrm>
              <a:off x="1586" y="2171"/>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7" name="Line 63"/>
            <p:cNvSpPr>
              <a:spLocks noChangeShapeType="1"/>
            </p:cNvSpPr>
            <p:nvPr/>
          </p:nvSpPr>
          <p:spPr bwMode="auto">
            <a:xfrm>
              <a:off x="147" y="2293"/>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9998" name="Rectangle 64"/>
            <p:cNvSpPr>
              <a:spLocks noChangeArrowheads="1"/>
            </p:cNvSpPr>
            <p:nvPr/>
          </p:nvSpPr>
          <p:spPr bwMode="auto">
            <a:xfrm>
              <a:off x="147" y="2293"/>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39999" name="Line 65"/>
            <p:cNvSpPr>
              <a:spLocks noChangeShapeType="1"/>
            </p:cNvSpPr>
            <p:nvPr/>
          </p:nvSpPr>
          <p:spPr bwMode="auto">
            <a:xfrm>
              <a:off x="1586" y="2293"/>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0" name="Rectangle 66"/>
            <p:cNvSpPr>
              <a:spLocks noChangeArrowheads="1"/>
            </p:cNvSpPr>
            <p:nvPr/>
          </p:nvSpPr>
          <p:spPr bwMode="auto">
            <a:xfrm>
              <a:off x="1586" y="2293"/>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1" name="Line 67"/>
            <p:cNvSpPr>
              <a:spLocks noChangeShapeType="1"/>
            </p:cNvSpPr>
            <p:nvPr/>
          </p:nvSpPr>
          <p:spPr bwMode="auto">
            <a:xfrm>
              <a:off x="147" y="2415"/>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2" name="Rectangle 68"/>
            <p:cNvSpPr>
              <a:spLocks noChangeArrowheads="1"/>
            </p:cNvSpPr>
            <p:nvPr/>
          </p:nvSpPr>
          <p:spPr bwMode="auto">
            <a:xfrm>
              <a:off x="147" y="2415"/>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3" name="Line 69"/>
            <p:cNvSpPr>
              <a:spLocks noChangeShapeType="1"/>
            </p:cNvSpPr>
            <p:nvPr/>
          </p:nvSpPr>
          <p:spPr bwMode="auto">
            <a:xfrm>
              <a:off x="1586" y="2415"/>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4" name="Rectangle 70"/>
            <p:cNvSpPr>
              <a:spLocks noChangeArrowheads="1"/>
            </p:cNvSpPr>
            <p:nvPr/>
          </p:nvSpPr>
          <p:spPr bwMode="auto">
            <a:xfrm>
              <a:off x="1586" y="2415"/>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5" name="Line 71"/>
            <p:cNvSpPr>
              <a:spLocks noChangeShapeType="1"/>
            </p:cNvSpPr>
            <p:nvPr/>
          </p:nvSpPr>
          <p:spPr bwMode="auto">
            <a:xfrm>
              <a:off x="4839" y="2415"/>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6" name="Rectangle 72"/>
            <p:cNvSpPr>
              <a:spLocks noChangeArrowheads="1"/>
            </p:cNvSpPr>
            <p:nvPr/>
          </p:nvSpPr>
          <p:spPr bwMode="auto">
            <a:xfrm>
              <a:off x="4839" y="2415"/>
              <a:ext cx="61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7" name="Line 73"/>
            <p:cNvSpPr>
              <a:spLocks noChangeShapeType="1"/>
            </p:cNvSpPr>
            <p:nvPr/>
          </p:nvSpPr>
          <p:spPr bwMode="auto">
            <a:xfrm>
              <a:off x="147" y="2537"/>
              <a:ext cx="142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08" name="Rectangle 74"/>
            <p:cNvSpPr>
              <a:spLocks noChangeArrowheads="1"/>
            </p:cNvSpPr>
            <p:nvPr/>
          </p:nvSpPr>
          <p:spPr bwMode="auto">
            <a:xfrm>
              <a:off x="147" y="2537"/>
              <a:ext cx="1422"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09" name="Line 75"/>
            <p:cNvSpPr>
              <a:spLocks noChangeShapeType="1"/>
            </p:cNvSpPr>
            <p:nvPr/>
          </p:nvSpPr>
          <p:spPr bwMode="auto">
            <a:xfrm>
              <a:off x="1586" y="2537"/>
              <a:ext cx="323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0" name="Rectangle 76"/>
            <p:cNvSpPr>
              <a:spLocks noChangeArrowheads="1"/>
            </p:cNvSpPr>
            <p:nvPr/>
          </p:nvSpPr>
          <p:spPr bwMode="auto">
            <a:xfrm>
              <a:off x="1586" y="2537"/>
              <a:ext cx="323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1" name="Line 77"/>
            <p:cNvSpPr>
              <a:spLocks noChangeShapeType="1"/>
            </p:cNvSpPr>
            <p:nvPr/>
          </p:nvSpPr>
          <p:spPr bwMode="auto">
            <a:xfrm>
              <a:off x="4839" y="2537"/>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2" name="Rectangle 78"/>
            <p:cNvSpPr>
              <a:spLocks noChangeArrowheads="1"/>
            </p:cNvSpPr>
            <p:nvPr/>
          </p:nvSpPr>
          <p:spPr bwMode="auto">
            <a:xfrm>
              <a:off x="4839" y="2537"/>
              <a:ext cx="61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3" name="Line 79"/>
            <p:cNvSpPr>
              <a:spLocks noChangeShapeType="1"/>
            </p:cNvSpPr>
            <p:nvPr/>
          </p:nvSpPr>
          <p:spPr bwMode="auto">
            <a:xfrm>
              <a:off x="147" y="2659"/>
              <a:ext cx="467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4" name="Rectangle 80"/>
            <p:cNvSpPr>
              <a:spLocks noChangeArrowheads="1"/>
            </p:cNvSpPr>
            <p:nvPr/>
          </p:nvSpPr>
          <p:spPr bwMode="auto">
            <a:xfrm>
              <a:off x="147" y="2659"/>
              <a:ext cx="4675"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5" name="Line 81"/>
            <p:cNvSpPr>
              <a:spLocks noChangeShapeType="1"/>
            </p:cNvSpPr>
            <p:nvPr/>
          </p:nvSpPr>
          <p:spPr bwMode="auto">
            <a:xfrm>
              <a:off x="4839" y="2659"/>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6" name="Rectangle 82"/>
            <p:cNvSpPr>
              <a:spLocks noChangeArrowheads="1"/>
            </p:cNvSpPr>
            <p:nvPr/>
          </p:nvSpPr>
          <p:spPr bwMode="auto">
            <a:xfrm>
              <a:off x="4839" y="2659"/>
              <a:ext cx="616"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7" name="Line 83"/>
            <p:cNvSpPr>
              <a:spLocks noChangeShapeType="1"/>
            </p:cNvSpPr>
            <p:nvPr/>
          </p:nvSpPr>
          <p:spPr bwMode="auto">
            <a:xfrm>
              <a:off x="147" y="2781"/>
              <a:ext cx="232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18" name="Rectangle 84"/>
            <p:cNvSpPr>
              <a:spLocks noChangeArrowheads="1"/>
            </p:cNvSpPr>
            <p:nvPr/>
          </p:nvSpPr>
          <p:spPr bwMode="auto">
            <a:xfrm>
              <a:off x="147" y="2781"/>
              <a:ext cx="232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19" name="Rectangle 85"/>
            <p:cNvSpPr>
              <a:spLocks noChangeArrowheads="1"/>
            </p:cNvSpPr>
            <p:nvPr/>
          </p:nvSpPr>
          <p:spPr bwMode="auto">
            <a:xfrm>
              <a:off x="4822" y="1928"/>
              <a:ext cx="17" cy="853"/>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0" name="Line 86"/>
            <p:cNvSpPr>
              <a:spLocks noChangeShapeType="1"/>
            </p:cNvSpPr>
            <p:nvPr/>
          </p:nvSpPr>
          <p:spPr bwMode="auto">
            <a:xfrm>
              <a:off x="2490" y="2781"/>
              <a:ext cx="233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1" name="Rectangle 87"/>
            <p:cNvSpPr>
              <a:spLocks noChangeArrowheads="1"/>
            </p:cNvSpPr>
            <p:nvPr/>
          </p:nvSpPr>
          <p:spPr bwMode="auto">
            <a:xfrm>
              <a:off x="2490" y="2781"/>
              <a:ext cx="233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2" name="Line 88"/>
            <p:cNvSpPr>
              <a:spLocks noChangeShapeType="1"/>
            </p:cNvSpPr>
            <p:nvPr/>
          </p:nvSpPr>
          <p:spPr bwMode="auto">
            <a:xfrm>
              <a:off x="4839" y="2781"/>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3" name="Rectangle 89"/>
            <p:cNvSpPr>
              <a:spLocks noChangeArrowheads="1"/>
            </p:cNvSpPr>
            <p:nvPr/>
          </p:nvSpPr>
          <p:spPr bwMode="auto">
            <a:xfrm>
              <a:off x="4839" y="2781"/>
              <a:ext cx="61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4" name="Line 90"/>
            <p:cNvSpPr>
              <a:spLocks noChangeShapeType="1"/>
            </p:cNvSpPr>
            <p:nvPr/>
          </p:nvSpPr>
          <p:spPr bwMode="auto">
            <a:xfrm>
              <a:off x="147" y="2903"/>
              <a:ext cx="232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5" name="Rectangle 91"/>
            <p:cNvSpPr>
              <a:spLocks noChangeArrowheads="1"/>
            </p:cNvSpPr>
            <p:nvPr/>
          </p:nvSpPr>
          <p:spPr bwMode="auto">
            <a:xfrm>
              <a:off x="147" y="2903"/>
              <a:ext cx="232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6" name="Line 92"/>
            <p:cNvSpPr>
              <a:spLocks noChangeShapeType="1"/>
            </p:cNvSpPr>
            <p:nvPr/>
          </p:nvSpPr>
          <p:spPr bwMode="auto">
            <a:xfrm>
              <a:off x="2490" y="2903"/>
              <a:ext cx="233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7" name="Rectangle 93"/>
            <p:cNvSpPr>
              <a:spLocks noChangeArrowheads="1"/>
            </p:cNvSpPr>
            <p:nvPr/>
          </p:nvSpPr>
          <p:spPr bwMode="auto">
            <a:xfrm>
              <a:off x="2490" y="2903"/>
              <a:ext cx="233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28" name="Line 94"/>
            <p:cNvSpPr>
              <a:spLocks noChangeShapeType="1"/>
            </p:cNvSpPr>
            <p:nvPr/>
          </p:nvSpPr>
          <p:spPr bwMode="auto">
            <a:xfrm>
              <a:off x="4839" y="2903"/>
              <a:ext cx="61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29" name="Rectangle 95"/>
            <p:cNvSpPr>
              <a:spLocks noChangeArrowheads="1"/>
            </p:cNvSpPr>
            <p:nvPr/>
          </p:nvSpPr>
          <p:spPr bwMode="auto">
            <a:xfrm>
              <a:off x="4839" y="2903"/>
              <a:ext cx="616"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0" name="Rectangle 96"/>
            <p:cNvSpPr>
              <a:spLocks noChangeArrowheads="1"/>
            </p:cNvSpPr>
            <p:nvPr/>
          </p:nvSpPr>
          <p:spPr bwMode="auto">
            <a:xfrm>
              <a:off x="1569" y="1806"/>
              <a:ext cx="17" cy="73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1" name="Rectangle 97"/>
            <p:cNvSpPr>
              <a:spLocks noChangeArrowheads="1"/>
            </p:cNvSpPr>
            <p:nvPr/>
          </p:nvSpPr>
          <p:spPr bwMode="auto">
            <a:xfrm>
              <a:off x="4822" y="2781"/>
              <a:ext cx="17" cy="12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2" name="Rectangle 98"/>
            <p:cNvSpPr>
              <a:spLocks noChangeArrowheads="1"/>
            </p:cNvSpPr>
            <p:nvPr/>
          </p:nvSpPr>
          <p:spPr bwMode="auto">
            <a:xfrm>
              <a:off x="5455" y="2415"/>
              <a:ext cx="16" cy="49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3" name="Rectangle 99"/>
            <p:cNvSpPr>
              <a:spLocks noChangeArrowheads="1"/>
            </p:cNvSpPr>
            <p:nvPr/>
          </p:nvSpPr>
          <p:spPr bwMode="auto">
            <a:xfrm>
              <a:off x="2473" y="2781"/>
              <a:ext cx="17" cy="12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4" name="Line 100"/>
            <p:cNvSpPr>
              <a:spLocks noChangeShapeType="1"/>
            </p:cNvSpPr>
            <p:nvPr/>
          </p:nvSpPr>
          <p:spPr bwMode="auto">
            <a:xfrm>
              <a:off x="147" y="1440"/>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35" name="Rectangle 101"/>
            <p:cNvSpPr>
              <a:spLocks noChangeArrowheads="1"/>
            </p:cNvSpPr>
            <p:nvPr/>
          </p:nvSpPr>
          <p:spPr bwMode="auto">
            <a:xfrm>
              <a:off x="147" y="1440"/>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6" name="Line 102"/>
            <p:cNvSpPr>
              <a:spLocks noChangeShapeType="1"/>
            </p:cNvSpPr>
            <p:nvPr/>
          </p:nvSpPr>
          <p:spPr bwMode="auto">
            <a:xfrm>
              <a:off x="147" y="1562"/>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37" name="Rectangle 103"/>
            <p:cNvSpPr>
              <a:spLocks noChangeArrowheads="1"/>
            </p:cNvSpPr>
            <p:nvPr/>
          </p:nvSpPr>
          <p:spPr bwMode="auto">
            <a:xfrm>
              <a:off x="147" y="1562"/>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38" name="Line 104"/>
            <p:cNvSpPr>
              <a:spLocks noChangeShapeType="1"/>
            </p:cNvSpPr>
            <p:nvPr/>
          </p:nvSpPr>
          <p:spPr bwMode="auto">
            <a:xfrm>
              <a:off x="147" y="1684"/>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39" name="Rectangle 105"/>
            <p:cNvSpPr>
              <a:spLocks noChangeArrowheads="1"/>
            </p:cNvSpPr>
            <p:nvPr/>
          </p:nvSpPr>
          <p:spPr bwMode="auto">
            <a:xfrm>
              <a:off x="147" y="1684"/>
              <a:ext cx="5371"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0" name="Line 106"/>
            <p:cNvSpPr>
              <a:spLocks noChangeShapeType="1"/>
            </p:cNvSpPr>
            <p:nvPr/>
          </p:nvSpPr>
          <p:spPr bwMode="auto">
            <a:xfrm>
              <a:off x="1586" y="1806"/>
              <a:ext cx="393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1" name="Rectangle 107"/>
            <p:cNvSpPr>
              <a:spLocks noChangeArrowheads="1"/>
            </p:cNvSpPr>
            <p:nvPr/>
          </p:nvSpPr>
          <p:spPr bwMode="auto">
            <a:xfrm>
              <a:off x="1586" y="1806"/>
              <a:ext cx="3932"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2" name="Line 108"/>
            <p:cNvSpPr>
              <a:spLocks noChangeShapeType="1"/>
            </p:cNvSpPr>
            <p:nvPr/>
          </p:nvSpPr>
          <p:spPr bwMode="auto">
            <a:xfrm>
              <a:off x="4839" y="1928"/>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3" name="Rectangle 109"/>
            <p:cNvSpPr>
              <a:spLocks noChangeArrowheads="1"/>
            </p:cNvSpPr>
            <p:nvPr/>
          </p:nvSpPr>
          <p:spPr bwMode="auto">
            <a:xfrm>
              <a:off x="4839" y="1928"/>
              <a:ext cx="679"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4" name="Line 110"/>
            <p:cNvSpPr>
              <a:spLocks noChangeShapeType="1"/>
            </p:cNvSpPr>
            <p:nvPr/>
          </p:nvSpPr>
          <p:spPr bwMode="auto">
            <a:xfrm>
              <a:off x="4839" y="2049"/>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5" name="Rectangle 111"/>
            <p:cNvSpPr>
              <a:spLocks noChangeArrowheads="1"/>
            </p:cNvSpPr>
            <p:nvPr/>
          </p:nvSpPr>
          <p:spPr bwMode="auto">
            <a:xfrm>
              <a:off x="4839" y="2049"/>
              <a:ext cx="679"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6" name="Line 112"/>
            <p:cNvSpPr>
              <a:spLocks noChangeShapeType="1"/>
            </p:cNvSpPr>
            <p:nvPr/>
          </p:nvSpPr>
          <p:spPr bwMode="auto">
            <a:xfrm>
              <a:off x="4839" y="2171"/>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7" name="Rectangle 113"/>
            <p:cNvSpPr>
              <a:spLocks noChangeArrowheads="1"/>
            </p:cNvSpPr>
            <p:nvPr/>
          </p:nvSpPr>
          <p:spPr bwMode="auto">
            <a:xfrm>
              <a:off x="4839" y="2171"/>
              <a:ext cx="679"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48" name="Line 114"/>
            <p:cNvSpPr>
              <a:spLocks noChangeShapeType="1"/>
            </p:cNvSpPr>
            <p:nvPr/>
          </p:nvSpPr>
          <p:spPr bwMode="auto">
            <a:xfrm>
              <a:off x="4839" y="2293"/>
              <a:ext cx="679"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49" name="Rectangle 115"/>
            <p:cNvSpPr>
              <a:spLocks noChangeArrowheads="1"/>
            </p:cNvSpPr>
            <p:nvPr/>
          </p:nvSpPr>
          <p:spPr bwMode="auto">
            <a:xfrm>
              <a:off x="4839" y="2293"/>
              <a:ext cx="679"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0" name="Line 116"/>
            <p:cNvSpPr>
              <a:spLocks noChangeShapeType="1"/>
            </p:cNvSpPr>
            <p:nvPr/>
          </p:nvSpPr>
          <p:spPr bwMode="auto">
            <a:xfrm>
              <a:off x="5471" y="2415"/>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1" name="Rectangle 117"/>
            <p:cNvSpPr>
              <a:spLocks noChangeArrowheads="1"/>
            </p:cNvSpPr>
            <p:nvPr/>
          </p:nvSpPr>
          <p:spPr bwMode="auto">
            <a:xfrm>
              <a:off x="5471" y="2415"/>
              <a:ext cx="4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2" name="Line 118"/>
            <p:cNvSpPr>
              <a:spLocks noChangeShapeType="1"/>
            </p:cNvSpPr>
            <p:nvPr/>
          </p:nvSpPr>
          <p:spPr bwMode="auto">
            <a:xfrm>
              <a:off x="5471" y="2537"/>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3" name="Rectangle 119"/>
            <p:cNvSpPr>
              <a:spLocks noChangeArrowheads="1"/>
            </p:cNvSpPr>
            <p:nvPr/>
          </p:nvSpPr>
          <p:spPr bwMode="auto">
            <a:xfrm>
              <a:off x="5471" y="2537"/>
              <a:ext cx="4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4" name="Line 120"/>
            <p:cNvSpPr>
              <a:spLocks noChangeShapeType="1"/>
            </p:cNvSpPr>
            <p:nvPr/>
          </p:nvSpPr>
          <p:spPr bwMode="auto">
            <a:xfrm>
              <a:off x="5471" y="2659"/>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5" name="Rectangle 121"/>
            <p:cNvSpPr>
              <a:spLocks noChangeArrowheads="1"/>
            </p:cNvSpPr>
            <p:nvPr/>
          </p:nvSpPr>
          <p:spPr bwMode="auto">
            <a:xfrm>
              <a:off x="5471" y="2659"/>
              <a:ext cx="47"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6" name="Line 122"/>
            <p:cNvSpPr>
              <a:spLocks noChangeShapeType="1"/>
            </p:cNvSpPr>
            <p:nvPr/>
          </p:nvSpPr>
          <p:spPr bwMode="auto">
            <a:xfrm>
              <a:off x="5471" y="2781"/>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7" name="Rectangle 123"/>
            <p:cNvSpPr>
              <a:spLocks noChangeArrowheads="1"/>
            </p:cNvSpPr>
            <p:nvPr/>
          </p:nvSpPr>
          <p:spPr bwMode="auto">
            <a:xfrm>
              <a:off x="5471" y="2781"/>
              <a:ext cx="4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58" name="Line 124"/>
            <p:cNvSpPr>
              <a:spLocks noChangeShapeType="1"/>
            </p:cNvSpPr>
            <p:nvPr/>
          </p:nvSpPr>
          <p:spPr bwMode="auto">
            <a:xfrm>
              <a:off x="5471" y="2903"/>
              <a:ext cx="4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59" name="Rectangle 125"/>
            <p:cNvSpPr>
              <a:spLocks noChangeArrowheads="1"/>
            </p:cNvSpPr>
            <p:nvPr/>
          </p:nvSpPr>
          <p:spPr bwMode="auto">
            <a:xfrm>
              <a:off x="5471" y="2903"/>
              <a:ext cx="47"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60" name="Line 126"/>
            <p:cNvSpPr>
              <a:spLocks noChangeShapeType="1"/>
            </p:cNvSpPr>
            <p:nvPr/>
          </p:nvSpPr>
          <p:spPr bwMode="auto">
            <a:xfrm>
              <a:off x="147" y="3025"/>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61" name="Rectangle 127"/>
            <p:cNvSpPr>
              <a:spLocks noChangeArrowheads="1"/>
            </p:cNvSpPr>
            <p:nvPr/>
          </p:nvSpPr>
          <p:spPr bwMode="auto">
            <a:xfrm>
              <a:off x="147" y="3025"/>
              <a:ext cx="5371" cy="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62" name="Line 128"/>
            <p:cNvSpPr>
              <a:spLocks noChangeShapeType="1"/>
            </p:cNvSpPr>
            <p:nvPr/>
          </p:nvSpPr>
          <p:spPr bwMode="auto">
            <a:xfrm>
              <a:off x="147" y="3146"/>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63" name="Rectangle 129"/>
            <p:cNvSpPr>
              <a:spLocks noChangeArrowheads="1"/>
            </p:cNvSpPr>
            <p:nvPr/>
          </p:nvSpPr>
          <p:spPr bwMode="auto">
            <a:xfrm>
              <a:off x="147" y="3146"/>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40064" name="Line 130"/>
            <p:cNvSpPr>
              <a:spLocks noChangeShapeType="1"/>
            </p:cNvSpPr>
            <p:nvPr/>
          </p:nvSpPr>
          <p:spPr bwMode="auto">
            <a:xfrm>
              <a:off x="147" y="3268"/>
              <a:ext cx="537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065" name="Rectangle 131"/>
            <p:cNvSpPr>
              <a:spLocks noChangeArrowheads="1"/>
            </p:cNvSpPr>
            <p:nvPr/>
          </p:nvSpPr>
          <p:spPr bwMode="auto">
            <a:xfrm>
              <a:off x="147" y="3268"/>
              <a:ext cx="5371" cy="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grpSp>
    </p:spTree>
    <p:extLst>
      <p:ext uri="{BB962C8B-B14F-4D97-AF65-F5344CB8AC3E}">
        <p14:creationId xmlns:p14="http://schemas.microsoft.com/office/powerpoint/2010/main" val="1242596151"/>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55320" y="365125"/>
            <a:ext cx="5120114" cy="1692794"/>
          </a:xfrm>
        </p:spPr>
        <p:txBody>
          <a:bodyPr>
            <a:normAutofit/>
          </a:bodyPr>
          <a:lstStyle/>
          <a:p>
            <a:r>
              <a:rPr lang="en-GB" altLang="en-US" dirty="0">
                <a:latin typeface="Arial" panose="020B0604020202020204" pitchFamily="34" charset="0"/>
              </a:rPr>
              <a:t>Gantt Chart </a:t>
            </a:r>
          </a:p>
        </p:txBody>
      </p:sp>
      <p:sp>
        <p:nvSpPr>
          <p:cNvPr id="41987" name="Rectangle 3"/>
          <p:cNvSpPr>
            <a:spLocks noGrp="1" noChangeArrowheads="1"/>
          </p:cNvSpPr>
          <p:nvPr>
            <p:ph idx="1"/>
          </p:nvPr>
        </p:nvSpPr>
        <p:spPr>
          <a:xfrm>
            <a:off x="655321" y="2575034"/>
            <a:ext cx="5120113" cy="3462228"/>
          </a:xfrm>
        </p:spPr>
        <p:txBody>
          <a:bodyPr>
            <a:normAutofit/>
          </a:bodyPr>
          <a:lstStyle/>
          <a:p>
            <a:r>
              <a:rPr lang="en-GB" altLang="en-US" sz="1800">
                <a:latin typeface="Arial" panose="020B0604020202020204" pitchFamily="34" charset="0"/>
              </a:rPr>
              <a:t>A graph</a:t>
            </a:r>
          </a:p>
          <a:p>
            <a:r>
              <a:rPr lang="en-GB" altLang="en-US" sz="1800">
                <a:latin typeface="Arial" panose="020B0604020202020204" pitchFamily="34" charset="0"/>
              </a:rPr>
              <a:t>Time on the horizontal axis</a:t>
            </a:r>
          </a:p>
          <a:p>
            <a:r>
              <a:rPr lang="en-GB" altLang="en-US" sz="1800">
                <a:latin typeface="Arial" panose="020B0604020202020204" pitchFamily="34" charset="0"/>
              </a:rPr>
              <a:t>Each task (preferably in sequence) is listed on the vertical axis</a:t>
            </a:r>
          </a:p>
          <a:p>
            <a:pPr marL="0" indent="0">
              <a:buNone/>
            </a:pPr>
            <a:endParaRPr lang="en-GB" altLang="en-US" sz="1800">
              <a:latin typeface="Arial" panose="020B0604020202020204" pitchFamily="34" charset="0"/>
            </a:endParaRPr>
          </a:p>
        </p:txBody>
      </p:sp>
      <p:pic>
        <p:nvPicPr>
          <p:cNvPr id="4098" name="Picture 2" descr="Related image"/>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10000" b="90000" l="4462" r="90000"/>
                    </a14:imgEffect>
                  </a14:imgLayer>
                </a14:imgProps>
              </a:ext>
              <a:ext uri="{28A0092B-C50C-407E-A947-70E740481C1C}">
                <a14:useLocalDpi xmlns:a14="http://schemas.microsoft.com/office/drawing/2010/main" val="0"/>
              </a:ext>
            </a:extLst>
          </a:blip>
          <a:srcRect r="7945"/>
          <a:stretch/>
        </p:blipFill>
        <p:spPr bwMode="auto">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1809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9261-A5B8-48B6-ABCF-CD35D2F04C5E}"/>
              </a:ext>
            </a:extLst>
          </p:cNvPr>
          <p:cNvSpPr>
            <a:spLocks noGrp="1"/>
          </p:cNvSpPr>
          <p:nvPr>
            <p:ph type="title"/>
          </p:nvPr>
        </p:nvSpPr>
        <p:spPr>
          <a:xfrm>
            <a:off x="1142999" y="1676401"/>
            <a:ext cx="4495801" cy="2286002"/>
          </a:xfrm>
        </p:spPr>
        <p:txBody>
          <a:bodyPr vert="horz" lIns="91440" tIns="45720" rIns="91440" bIns="45720" rtlCol="0" anchor="t">
            <a:normAutofit/>
          </a:bodyPr>
          <a:lstStyle/>
          <a:p>
            <a:pPr algn="l" eaLnBrk="1" hangingPunct="1">
              <a:lnSpc>
                <a:spcPct val="90000"/>
              </a:lnSpc>
            </a:pPr>
            <a:r>
              <a:rPr lang="en-US" sz="4800" kern="1200" dirty="0">
                <a:solidFill>
                  <a:schemeClr val="tx1"/>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77519869-84CE-44D5-8EB6-16E63731D012}"/>
              </a:ext>
            </a:extLst>
          </p:cNvPr>
          <p:cNvSpPr>
            <a:spLocks noGrp="1"/>
          </p:cNvSpPr>
          <p:nvPr>
            <p:ph idx="1"/>
          </p:nvPr>
        </p:nvSpPr>
        <p:spPr>
          <a:xfrm>
            <a:off x="1003040" y="3276603"/>
            <a:ext cx="4495801" cy="914400"/>
          </a:xfrm>
        </p:spPr>
        <p:txBody>
          <a:bodyPr vert="horz" lIns="91440" tIns="45720" rIns="91440" bIns="45720" rtlCol="0">
            <a:normAutofit/>
          </a:bodyPr>
          <a:lstStyle/>
          <a:p>
            <a:pPr marL="0" indent="0" eaLnBrk="1" hangingPunct="1">
              <a:lnSpc>
                <a:spcPct val="90000"/>
              </a:lnSpc>
              <a:spcBef>
                <a:spcPts val="1000"/>
              </a:spcBef>
              <a:buNone/>
            </a:pPr>
            <a:r>
              <a:rPr lang="en-US" sz="2000" kern="1200" dirty="0">
                <a:solidFill>
                  <a:schemeClr val="tx1">
                    <a:alpha val="55000"/>
                  </a:schemeClr>
                </a:solidFill>
                <a:latin typeface="Arial" panose="020B0604020202020204" pitchFamily="34" charset="0"/>
                <a:cs typeface="Arial" panose="020B0604020202020204" pitchFamily="34" charset="0"/>
              </a:rPr>
              <a:t>Devise your project Gantt chart – deriving it from the WBS with clear tasks against time frames</a:t>
            </a:r>
          </a:p>
        </p:txBody>
      </p:sp>
      <p:pic>
        <p:nvPicPr>
          <p:cNvPr id="7" name="Graphic 6" descr="Daily Calendar">
            <a:extLst>
              <a:ext uri="{FF2B5EF4-FFF2-40B4-BE49-F238E27FC236}">
                <a16:creationId xmlns:a16="http://schemas.microsoft.com/office/drawing/2014/main" id="{6977DD03-7E98-D8B6-BA2B-A7DEBF93EC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19874" y="1100135"/>
            <a:ext cx="4657726" cy="4657726"/>
          </a:xfrm>
          <a:prstGeom prst="rect">
            <a:avLst/>
          </a:prstGeom>
        </p:spPr>
      </p:pic>
    </p:spTree>
    <p:extLst>
      <p:ext uri="{BB962C8B-B14F-4D97-AF65-F5344CB8AC3E}">
        <p14:creationId xmlns:p14="http://schemas.microsoft.com/office/powerpoint/2010/main" val="19156077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7" y="662399"/>
            <a:ext cx="4357499" cy="1494000"/>
          </a:xfrm>
        </p:spPr>
        <p:txBody>
          <a:bodyPr vert="horz" lIns="91440" tIns="45720" rIns="91440" bIns="45720" rtlCol="0" anchor="t">
            <a:normAutofit/>
          </a:bodyPr>
          <a:lstStyle/>
          <a:p>
            <a:pPr algn="l" eaLnBrk="1" hangingPunct="1">
              <a:lnSpc>
                <a:spcPct val="90000"/>
              </a:lnSpc>
            </a:pPr>
            <a:r>
              <a:rPr lang="en-US" kern="1200" dirty="0">
                <a:solidFill>
                  <a:schemeClr val="tx1"/>
                </a:solidFill>
              </a:rPr>
              <a:t>Group Work</a:t>
            </a:r>
            <a:endParaRPr lang="en-US" kern="1200" dirty="0">
              <a:solidFill>
                <a:schemeClr val="tx1"/>
              </a:solidFill>
              <a:latin typeface="+mj-lt"/>
              <a:ea typeface="+mj-ea"/>
              <a:cs typeface="+mj-cs"/>
            </a:endParaRPr>
          </a:p>
        </p:txBody>
      </p:sp>
      <p:sp>
        <p:nvSpPr>
          <p:cNvPr id="3" name="TextBox 2"/>
          <p:cNvSpPr txBox="1"/>
          <p:nvPr/>
        </p:nvSpPr>
        <p:spPr>
          <a:xfrm>
            <a:off x="1251678" y="2286000"/>
            <a:ext cx="4363595" cy="3844800"/>
          </a:xfrm>
          <a:prstGeom prst="rect">
            <a:avLst/>
          </a:prstGeom>
        </p:spPr>
        <p:txBody>
          <a:bodyPr vert="horz" lIns="91440" tIns="45720" rIns="91440" bIns="45720" rtlCol="0">
            <a:normAutofit/>
          </a:bodyPr>
          <a:lstStyle/>
          <a:p>
            <a:pPr marL="457200" indent="-228600">
              <a:lnSpc>
                <a:spcPct val="90000"/>
              </a:lnSpc>
              <a:spcAft>
                <a:spcPts val="600"/>
              </a:spcAft>
              <a:buFont typeface="Arial" panose="020B0604020202020204" pitchFamily="34" charset="0"/>
              <a:buChar char="•"/>
            </a:pPr>
            <a:r>
              <a:rPr lang="en-US" sz="3200" dirty="0">
                <a:solidFill>
                  <a:schemeClr val="tx1">
                    <a:alpha val="60000"/>
                  </a:schemeClr>
                </a:solidFill>
              </a:rPr>
              <a:t>Complete a WBS for your project</a:t>
            </a:r>
          </a:p>
          <a:p>
            <a:pPr marL="457200" indent="-228600">
              <a:lnSpc>
                <a:spcPct val="90000"/>
              </a:lnSpc>
              <a:spcAft>
                <a:spcPts val="600"/>
              </a:spcAft>
              <a:buFont typeface="Arial" panose="020B0604020202020204" pitchFamily="34" charset="0"/>
              <a:buChar char="•"/>
            </a:pPr>
            <a:r>
              <a:rPr lang="en-US" sz="3200" dirty="0">
                <a:solidFill>
                  <a:schemeClr val="tx1">
                    <a:alpha val="60000"/>
                  </a:schemeClr>
                </a:solidFill>
              </a:rPr>
              <a:t>Complete a Gantt chart for your project</a:t>
            </a: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backgroundRemoval t="3161" b="96552" l="10000" r="90000"/>
                    </a14:imgEffect>
                  </a14:imgLayer>
                </a14:imgProps>
              </a:ext>
            </a:extLst>
          </a:blip>
          <a:stretch>
            <a:fillRect/>
          </a:stretch>
        </p:blipFill>
        <p:spPr>
          <a:xfrm>
            <a:off x="5975028" y="1408945"/>
            <a:ext cx="5572564" cy="4040109"/>
          </a:xfrm>
          <a:prstGeom prst="rect">
            <a:avLst/>
          </a:prstGeom>
        </p:spPr>
      </p:pic>
    </p:spTree>
    <p:extLst>
      <p:ext uri="{BB962C8B-B14F-4D97-AF65-F5344CB8AC3E}">
        <p14:creationId xmlns:p14="http://schemas.microsoft.com/office/powerpoint/2010/main" val="2158795764"/>
      </p:ext>
    </p:extLst>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1316</TotalTime>
  <Words>3041</Words>
  <Application>Microsoft Office PowerPoint</Application>
  <PresentationFormat>Widescreen</PresentationFormat>
  <Paragraphs>377</Paragraphs>
  <Slides>38</Slides>
  <Notes>24</Notes>
  <HiddenSlides>0</HiddenSlides>
  <MMClips>0</MMClips>
  <ScaleCrop>false</ScaleCrop>
  <HeadingPairs>
    <vt:vector size="8" baseType="variant">
      <vt:variant>
        <vt:lpstr>Fonts Used</vt:lpstr>
      </vt:variant>
      <vt:variant>
        <vt:i4>4</vt:i4>
      </vt:variant>
      <vt:variant>
        <vt:lpstr>Theme</vt:lpstr>
      </vt:variant>
      <vt:variant>
        <vt:i4>2</vt:i4>
      </vt:variant>
      <vt:variant>
        <vt:lpstr>Embedded OLE Servers</vt:lpstr>
      </vt:variant>
      <vt:variant>
        <vt:i4>1</vt:i4>
      </vt:variant>
      <vt:variant>
        <vt:lpstr>Slide Titles</vt:lpstr>
      </vt:variant>
      <vt:variant>
        <vt:i4>38</vt:i4>
      </vt:variant>
    </vt:vector>
  </HeadingPairs>
  <TitlesOfParts>
    <vt:vector size="45" baseType="lpstr">
      <vt:lpstr>Arial</vt:lpstr>
      <vt:lpstr>Arial Narrow</vt:lpstr>
      <vt:lpstr>Calibri</vt:lpstr>
      <vt:lpstr>Times New Roman</vt:lpstr>
      <vt:lpstr>Default Design</vt:lpstr>
      <vt:lpstr>2_Default Design</vt:lpstr>
      <vt:lpstr>Document</vt:lpstr>
      <vt:lpstr>PowerPoint Presentation</vt:lpstr>
      <vt:lpstr>PowerPoint Presentation</vt:lpstr>
      <vt:lpstr>Quad Chart </vt:lpstr>
      <vt:lpstr>Guided Tour</vt:lpstr>
      <vt:lpstr>Example - Make A Cup of Tea</vt:lpstr>
      <vt:lpstr>PowerPoint Presentation</vt:lpstr>
      <vt:lpstr>Quad Chart (with 7 boxes)</vt:lpstr>
      <vt:lpstr>PowerPoint Presentation</vt:lpstr>
      <vt:lpstr>Stakeholders vs Audience</vt:lpstr>
      <vt:lpstr>You can at this stage also use the term Audience rather than Stakeholder</vt:lpstr>
      <vt:lpstr>Why Carry out a Stakeholder Analysis? </vt:lpstr>
      <vt:lpstr>Categorising your Stake holder</vt:lpstr>
      <vt:lpstr>Project Champion</vt:lpstr>
      <vt:lpstr>When to Involve Them</vt:lpstr>
      <vt:lpstr>How to Involve your Audience?</vt:lpstr>
      <vt:lpstr>How to conduct a  STAKEHOLDER ANALYSIS  </vt:lpstr>
      <vt:lpstr>STAKEHOLDER ANALYSIS - HOW TO </vt:lpstr>
      <vt:lpstr>PowerPoint Presentation</vt:lpstr>
      <vt:lpstr>PowerPoint Presentation</vt:lpstr>
      <vt:lpstr>Stake Holder Analysis</vt:lpstr>
      <vt:lpstr>Group Work </vt:lpstr>
      <vt:lpstr>PowerPoint Presentation</vt:lpstr>
      <vt:lpstr>For a New Project</vt:lpstr>
      <vt:lpstr>Tool &amp; Technique Work Breakdown Structure</vt:lpstr>
      <vt:lpstr>PowerPoint Presentation</vt:lpstr>
      <vt:lpstr>PowerPoint Presentation</vt:lpstr>
      <vt:lpstr>Methods for Developing a Work Breakdown Structure</vt:lpstr>
      <vt:lpstr>Methods for Developing a Work Breakdown Structure II</vt:lpstr>
      <vt:lpstr>PowerPoint Presentation</vt:lpstr>
      <vt:lpstr>PowerPoint Presentation</vt:lpstr>
      <vt:lpstr>PowerPoint Presentation</vt:lpstr>
      <vt:lpstr>Benefits of WBS </vt:lpstr>
      <vt:lpstr>PowerPoint Presentation</vt:lpstr>
      <vt:lpstr>Gantt Chart</vt:lpstr>
      <vt:lpstr>The Gantt Chart - Example</vt:lpstr>
      <vt:lpstr>Gantt Chart </vt:lpstr>
      <vt:lpstr>Task</vt:lpstr>
      <vt:lpstr>Group 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Tool and techniques of project management</dc:title>
  <dc:creator>Shehla Khan</dc:creator>
  <cp:lastModifiedBy>Julie Thomas</cp:lastModifiedBy>
  <cp:revision>52</cp:revision>
  <dcterms:created xsi:type="dcterms:W3CDTF">2019-05-07T11:37:10Z</dcterms:created>
  <dcterms:modified xsi:type="dcterms:W3CDTF">2023-05-05T11:35:02Z</dcterms:modified>
</cp:coreProperties>
</file>