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59" r:id="rId21"/>
    <p:sldId id="278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FFCCFF"/>
    <a:srgbClr val="FF3300"/>
    <a:srgbClr val="006600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383" autoAdjust="0"/>
    <p:restoredTop sz="94660"/>
  </p:normalViewPr>
  <p:slideViewPr>
    <p:cSldViewPr snapToGrid="0">
      <p:cViewPr>
        <p:scale>
          <a:sx n="80" d="100"/>
          <a:sy n="80" d="100"/>
        </p:scale>
        <p:origin x="-1920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58CBF-9C37-4D9C-B660-BDBE35BA49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DADD2-BBF6-4FD2-A3E5-BBE17545B60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6BB0D-3094-4797-AE1B-9290FD560B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2E211-64CB-46A3-97D5-B556480832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79591-C395-4F0D-8BCE-6471FA539E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F88B2D-388D-4855-AFAB-BD6C18C7B7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FB8B6-5004-461E-A365-C2847F1AA1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6FC891-3CC2-4805-A660-AAB03AF91F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5CE31-7226-45D5-B803-8E03D63744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2C47B-2D36-4C35-ABB2-1A3A502673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B5325-6D68-46A4-BA02-8DBCCE0F3E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869CC1C-CACF-4902-90CF-437D8EF86B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0EA1F5-887B-4A78-B037-9DACC12D837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11362"/>
          </a:xfrm>
          <a:prstGeom prst="rect">
            <a:avLst/>
          </a:prstGeom>
          <a:gradFill rotWithShape="1">
            <a:gsLst>
              <a:gs pos="0">
                <a:srgbClr val="00FF00"/>
              </a:gs>
              <a:gs pos="50000">
                <a:srgbClr val="99FF66"/>
              </a:gs>
              <a:gs pos="100000">
                <a:srgbClr val="00FF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chemeClr val="accent2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0066FF"/>
                </a:solidFill>
                <a:latin typeface="Comic Sans MS" pitchFamily="66" charset="0"/>
              </a:rPr>
              <a:t>Add Half an Hour</a:t>
            </a:r>
          </a:p>
          <a:p>
            <a:pPr algn="ctr"/>
            <a:endParaRPr lang="en-US" sz="4200" b="1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FF3300"/>
                </a:solidFill>
                <a:latin typeface="Comic Sans MS" pitchFamily="66" charset="0"/>
              </a:rPr>
              <a:t>Give the time which is half an hour later than the time given.</a:t>
            </a:r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1928" name="Text Box 8"/>
          <p:cNvSpPr txBox="1">
            <a:spLocks noChangeArrowheads="1"/>
          </p:cNvSpPr>
          <p:nvPr/>
        </p:nvSpPr>
        <p:spPr bwMode="auto">
          <a:xfrm>
            <a:off x="417513" y="6089650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4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  <p:bldP spid="819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7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6 25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2469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2472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6 55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3 50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4 20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2 03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4520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2 33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8 31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9 01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1 12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1 42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5 45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6 15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12 07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8613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12 37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4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4 25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9640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4 55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10 29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0661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0664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10 59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5 03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5 33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7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7 17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7 47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9 21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3736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9 51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4 43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5 13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4762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79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8 00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5781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5784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8 30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1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3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10 22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6805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6808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10 52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5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7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9 44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7829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7832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10 14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9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3 35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8856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4 05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3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5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6 54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9877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79880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7 24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79882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4" name="AutoShape 24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11 35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1458" name="AutoShape 18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9" name="Text Box 19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1460" name="Text Box 20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61461" name="AutoShape 21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62" name="Text Box 22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12 05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1463" name="Text Box 23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pm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7" name="AutoShape 11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2700000" scaled="1"/>
          </a:gradFill>
          <a:ln w="38100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899" name="AutoShape 3"/>
          <p:cNvSpPr>
            <a:spLocks noChangeArrowheads="1"/>
          </p:cNvSpPr>
          <p:nvPr/>
        </p:nvSpPr>
        <p:spPr bwMode="auto">
          <a:xfrm>
            <a:off x="884238" y="6461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431925" y="8874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7 47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0901" name="AutoShape 5"/>
          <p:cNvSpPr>
            <a:spLocks noChangeArrowheads="1"/>
          </p:cNvSpPr>
          <p:nvPr/>
        </p:nvSpPr>
        <p:spPr bwMode="auto">
          <a:xfrm>
            <a:off x="1828800" y="2762250"/>
            <a:ext cx="5486400" cy="1693863"/>
          </a:xfrm>
          <a:prstGeom prst="downArrow">
            <a:avLst>
              <a:gd name="adj1" fmla="val 61750"/>
              <a:gd name="adj2" fmla="val 47972"/>
            </a:avLst>
          </a:prstGeom>
          <a:gradFill rotWithShape="1">
            <a:gsLst>
              <a:gs pos="0">
                <a:srgbClr val="00FF00"/>
              </a:gs>
              <a:gs pos="50000">
                <a:srgbClr val="00FF00">
                  <a:gamma/>
                  <a:shade val="46275"/>
                  <a:invGamma/>
                </a:srgbClr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2490788" y="2762250"/>
            <a:ext cx="41624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Add Half</a:t>
            </a:r>
          </a:p>
          <a:p>
            <a:pPr algn="ctr"/>
            <a:r>
              <a:rPr lang="en-GB" sz="4000" b="1">
                <a:solidFill>
                  <a:schemeClr val="bg1"/>
                </a:solidFill>
                <a:latin typeface="Comic Sans MS" pitchFamily="66" charset="0"/>
              </a:rPr>
              <a:t>an Hour</a:t>
            </a:r>
            <a:endParaRPr lang="en-US" sz="4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5014913" y="8890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0066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80904" name="AutoShape 8"/>
          <p:cNvSpPr>
            <a:spLocks noChangeArrowheads="1"/>
          </p:cNvSpPr>
          <p:nvPr/>
        </p:nvSpPr>
        <p:spPr bwMode="auto">
          <a:xfrm>
            <a:off x="896938" y="4659313"/>
            <a:ext cx="7348537" cy="17954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1444625" y="4900613"/>
            <a:ext cx="36734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8 17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5027613" y="4902200"/>
            <a:ext cx="2644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rgbClr val="FF3300"/>
                </a:solidFill>
                <a:latin typeface="Comic Sans MS" pitchFamily="66" charset="0"/>
              </a:rPr>
              <a:t>am</a:t>
            </a:r>
            <a:endParaRPr lang="en-US" sz="4500" b="1">
              <a:solidFill>
                <a:srgbClr val="FF33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gradFill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225</Words>
  <Application>Microsoft Office PowerPoint</Application>
  <PresentationFormat>On-screen Show (4:3)</PresentationFormat>
  <Paragraphs>125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38</cp:revision>
  <dcterms:created xsi:type="dcterms:W3CDTF">2006-03-03T16:34:11Z</dcterms:created>
  <dcterms:modified xsi:type="dcterms:W3CDTF">2011-11-25T20:00:55Z</dcterms:modified>
</cp:coreProperties>
</file>