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91DA86-7788-48C6-B706-D39BFD9D1FBD}" v="17" dt="2026-07-12T21:23:39.1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834" autoAdjust="0"/>
  </p:normalViewPr>
  <p:slideViewPr>
    <p:cSldViewPr snapToGrid="0">
      <p:cViewPr>
        <p:scale>
          <a:sx n="100" d="100"/>
          <a:sy n="100" d="100"/>
        </p:scale>
        <p:origin x="9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yo Abolarin" userId="c9d97f914fb858b5" providerId="LiveId" clId="{30088F22-6022-477E-BDC3-6CD73448C8D2}"/>
    <pc:docChg chg="undo custSel addSld delSld modSld">
      <pc:chgData name="Bayo Abolarin" userId="c9d97f914fb858b5" providerId="LiveId" clId="{30088F22-6022-477E-BDC3-6CD73448C8D2}" dt="2026-07-12T21:36:14.612" v="4754" actId="14100"/>
      <pc:docMkLst>
        <pc:docMk/>
      </pc:docMkLst>
      <pc:sldChg chg="addSp delSp modSp mod setBg addAnim delAnim">
        <pc:chgData name="Bayo Abolarin" userId="c9d97f914fb858b5" providerId="LiveId" clId="{30088F22-6022-477E-BDC3-6CD73448C8D2}" dt="2026-07-11T10:05:19.859" v="4129" actId="20577"/>
        <pc:sldMkLst>
          <pc:docMk/>
          <pc:sldMk cId="627453657" sldId="256"/>
        </pc:sldMkLst>
        <pc:spChg chg="mod">
          <ac:chgData name="Bayo Abolarin" userId="c9d97f914fb858b5" providerId="LiveId" clId="{30088F22-6022-477E-BDC3-6CD73448C8D2}" dt="2026-07-04T20:15:28.760" v="3079" actId="1076"/>
          <ac:spMkLst>
            <pc:docMk/>
            <pc:sldMk cId="627453657" sldId="256"/>
            <ac:spMk id="3" creationId="{61D6462D-B651-FFAC-62D5-C750BB42971B}"/>
          </ac:spMkLst>
        </pc:spChg>
        <pc:spChg chg="add mod">
          <ac:chgData name="Bayo Abolarin" userId="c9d97f914fb858b5" providerId="LiveId" clId="{30088F22-6022-477E-BDC3-6CD73448C8D2}" dt="2026-07-11T10:05:19.859" v="4129" actId="20577"/>
          <ac:spMkLst>
            <pc:docMk/>
            <pc:sldMk cId="627453657" sldId="256"/>
            <ac:spMk id="6" creationId="{6B4DC8C3-005D-438E-7AAA-15848748DED3}"/>
          </ac:spMkLst>
        </pc:spChg>
        <pc:spChg chg="add">
          <ac:chgData name="Bayo Abolarin" userId="c9d97f914fb858b5" providerId="LiveId" clId="{30088F22-6022-477E-BDC3-6CD73448C8D2}" dt="2026-07-04T20:10:39.764" v="2731" actId="26606"/>
          <ac:spMkLst>
            <pc:docMk/>
            <pc:sldMk cId="627453657" sldId="256"/>
            <ac:spMk id="8" creationId="{1A3C89F8-0D2F-47FF-B903-151248265F47}"/>
          </ac:spMkLst>
        </pc:spChg>
        <pc:spChg chg="add">
          <ac:chgData name="Bayo Abolarin" userId="c9d97f914fb858b5" providerId="LiveId" clId="{30088F22-6022-477E-BDC3-6CD73448C8D2}" dt="2026-07-04T20:10:39.764" v="2731" actId="26606"/>
          <ac:spMkLst>
            <pc:docMk/>
            <pc:sldMk cId="627453657" sldId="256"/>
            <ac:spMk id="10" creationId="{C5CB530E-515E-412C-9DF1-5F8FFBD6F383}"/>
          </ac:spMkLst>
        </pc:spChg>
        <pc:spChg chg="add">
          <ac:chgData name="Bayo Abolarin" userId="c9d97f914fb858b5" providerId="LiveId" clId="{30088F22-6022-477E-BDC3-6CD73448C8D2}" dt="2026-07-04T20:10:39.764" v="2731" actId="26606"/>
          <ac:spMkLst>
            <pc:docMk/>
            <pc:sldMk cId="627453657" sldId="256"/>
            <ac:spMk id="12" creationId="{712D4376-A578-4FF1-94FC-245E7A6A489F}"/>
          </ac:spMkLst>
        </pc:spChg>
        <pc:spChg chg="add">
          <ac:chgData name="Bayo Abolarin" userId="c9d97f914fb858b5" providerId="LiveId" clId="{30088F22-6022-477E-BDC3-6CD73448C8D2}" dt="2026-07-04T20:10:39.764" v="2731" actId="26606"/>
          <ac:spMkLst>
            <pc:docMk/>
            <pc:sldMk cId="627453657" sldId="256"/>
            <ac:spMk id="14" creationId="{AEA7509D-F04F-40CB-A0B3-EEF16499CC9F}"/>
          </ac:spMkLst>
        </pc:spChg>
        <pc:spChg chg="add">
          <ac:chgData name="Bayo Abolarin" userId="c9d97f914fb858b5" providerId="LiveId" clId="{30088F22-6022-477E-BDC3-6CD73448C8D2}" dt="2026-07-04T20:10:39.764" v="2731" actId="26606"/>
          <ac:spMkLst>
            <pc:docMk/>
            <pc:sldMk cId="627453657" sldId="256"/>
            <ac:spMk id="18" creationId="{508BEF50-7B1E-49A4-BC19-5F4F1D755E64}"/>
          </ac:spMkLst>
        </pc:spChg>
        <pc:spChg chg="add">
          <ac:chgData name="Bayo Abolarin" userId="c9d97f914fb858b5" providerId="LiveId" clId="{30088F22-6022-477E-BDC3-6CD73448C8D2}" dt="2026-07-04T20:10:39.764" v="2731" actId="26606"/>
          <ac:spMkLst>
            <pc:docMk/>
            <pc:sldMk cId="627453657" sldId="256"/>
            <ac:spMk id="20" creationId="{3FBAD350-5664-4811-A208-657FB882D350}"/>
          </ac:spMkLst>
        </pc:spChg>
        <pc:spChg chg="add">
          <ac:chgData name="Bayo Abolarin" userId="c9d97f914fb858b5" providerId="LiveId" clId="{30088F22-6022-477E-BDC3-6CD73448C8D2}" dt="2026-07-04T20:10:39.764" v="2731" actId="26606"/>
          <ac:spMkLst>
            <pc:docMk/>
            <pc:sldMk cId="627453657" sldId="256"/>
            <ac:spMk id="22" creationId="{C39ADB8F-D187-49D7-BDCF-C1B6DC727068}"/>
          </ac:spMkLst>
        </pc:spChg>
        <pc:cxnChg chg="add">
          <ac:chgData name="Bayo Abolarin" userId="c9d97f914fb858b5" providerId="LiveId" clId="{30088F22-6022-477E-BDC3-6CD73448C8D2}" dt="2026-07-04T20:10:39.764" v="2731" actId="26606"/>
          <ac:cxnSpMkLst>
            <pc:docMk/>
            <pc:sldMk cId="627453657" sldId="256"/>
            <ac:cxnSpMk id="16" creationId="{56020367-4FD5-4596-8E10-C5F095CD8DBF}"/>
          </ac:cxnSpMkLst>
        </pc:cxnChg>
      </pc:sldChg>
      <pc:sldChg chg="addSp delSp modSp mod setBg">
        <pc:chgData name="Bayo Abolarin" userId="c9d97f914fb858b5" providerId="LiveId" clId="{30088F22-6022-477E-BDC3-6CD73448C8D2}" dt="2026-07-04T20:18:59.708" v="3112" actId="14100"/>
        <pc:sldMkLst>
          <pc:docMk/>
          <pc:sldMk cId="2203634871" sldId="257"/>
        </pc:sldMkLst>
        <pc:spChg chg="mod">
          <ac:chgData name="Bayo Abolarin" userId="c9d97f914fb858b5" providerId="LiveId" clId="{30088F22-6022-477E-BDC3-6CD73448C8D2}" dt="2026-07-04T20:18:52.565" v="3111" actId="26606"/>
          <ac:spMkLst>
            <pc:docMk/>
            <pc:sldMk cId="2203634871" sldId="257"/>
            <ac:spMk id="2" creationId="{723E4BB4-B13C-F9C7-7DCF-A2B1085D2BAA}"/>
          </ac:spMkLst>
        </pc:spChg>
        <pc:spChg chg="mod ord">
          <ac:chgData name="Bayo Abolarin" userId="c9d97f914fb858b5" providerId="LiveId" clId="{30088F22-6022-477E-BDC3-6CD73448C8D2}" dt="2026-07-04T20:18:52.565" v="3111" actId="26606"/>
          <ac:spMkLst>
            <pc:docMk/>
            <pc:sldMk cId="2203634871" sldId="257"/>
            <ac:spMk id="3" creationId="{E58A051F-EB78-7AA4-8F92-6E1C258B2BEA}"/>
          </ac:spMkLst>
        </pc:spChg>
        <pc:spChg chg="add">
          <ac:chgData name="Bayo Abolarin" userId="c9d97f914fb858b5" providerId="LiveId" clId="{30088F22-6022-477E-BDC3-6CD73448C8D2}" dt="2026-07-04T20:18:52.565" v="3111" actId="26606"/>
          <ac:spMkLst>
            <pc:docMk/>
            <pc:sldMk cId="2203634871" sldId="257"/>
            <ac:spMk id="21" creationId="{743AA782-23D1-4521-8CAD-47662984AA08}"/>
          </ac:spMkLst>
        </pc:spChg>
        <pc:spChg chg="add">
          <ac:chgData name="Bayo Abolarin" userId="c9d97f914fb858b5" providerId="LiveId" clId="{30088F22-6022-477E-BDC3-6CD73448C8D2}" dt="2026-07-04T20:18:52.565" v="3111" actId="26606"/>
          <ac:spMkLst>
            <pc:docMk/>
            <pc:sldMk cId="2203634871" sldId="257"/>
            <ac:spMk id="22" creationId="{71877DBC-BB60-40F0-AC93-2ACDBAAE60CE}"/>
          </ac:spMkLst>
        </pc:spChg>
        <pc:picChg chg="add mod">
          <ac:chgData name="Bayo Abolarin" userId="c9d97f914fb858b5" providerId="LiveId" clId="{30088F22-6022-477E-BDC3-6CD73448C8D2}" dt="2026-07-04T20:18:59.708" v="3112" actId="14100"/>
          <ac:picMkLst>
            <pc:docMk/>
            <pc:sldMk cId="2203634871" sldId="257"/>
            <ac:picMk id="4" creationId="{B1910D17-18D5-68F4-7A8A-6F52EB510287}"/>
          </ac:picMkLst>
        </pc:picChg>
      </pc:sldChg>
      <pc:sldChg chg="addSp delSp modSp mod setBg setClrOvrMap">
        <pc:chgData name="Bayo Abolarin" userId="c9d97f914fb858b5" providerId="LiveId" clId="{30088F22-6022-477E-BDC3-6CD73448C8D2}" dt="2026-07-12T21:29:05.648" v="4753" actId="26606"/>
        <pc:sldMkLst>
          <pc:docMk/>
          <pc:sldMk cId="4133655878" sldId="258"/>
        </pc:sldMkLst>
        <pc:spChg chg="mod">
          <ac:chgData name="Bayo Abolarin" userId="c9d97f914fb858b5" providerId="LiveId" clId="{30088F22-6022-477E-BDC3-6CD73448C8D2}" dt="2026-07-12T21:29:05.648" v="4753" actId="26606"/>
          <ac:spMkLst>
            <pc:docMk/>
            <pc:sldMk cId="4133655878" sldId="258"/>
            <ac:spMk id="2" creationId="{70F7DE26-C922-4509-D6C6-003A6E258C0E}"/>
          </ac:spMkLst>
        </pc:spChg>
        <pc:spChg chg="add del">
          <ac:chgData name="Bayo Abolarin" userId="c9d97f914fb858b5" providerId="LiveId" clId="{30088F22-6022-477E-BDC3-6CD73448C8D2}" dt="2026-07-12T21:24:00.030" v="4636" actId="26606"/>
          <ac:spMkLst>
            <pc:docMk/>
            <pc:sldMk cId="4133655878" sldId="258"/>
            <ac:spMk id="9" creationId="{AE2B703B-46F9-481A-A605-82E2A828C4FA}"/>
          </ac:spMkLst>
        </pc:spChg>
        <pc:spChg chg="add del">
          <ac:chgData name="Bayo Abolarin" userId="c9d97f914fb858b5" providerId="LiveId" clId="{30088F22-6022-477E-BDC3-6CD73448C8D2}" dt="2026-07-12T21:24:00.030" v="4636" actId="26606"/>
          <ac:spMkLst>
            <pc:docMk/>
            <pc:sldMk cId="4133655878" sldId="258"/>
            <ac:spMk id="11" creationId="{F13BE4D7-0C3D-4906-B230-A1C5B4665CCF}"/>
          </ac:spMkLst>
        </pc:spChg>
        <pc:spChg chg="add del">
          <ac:chgData name="Bayo Abolarin" userId="c9d97f914fb858b5" providerId="LiveId" clId="{30088F22-6022-477E-BDC3-6CD73448C8D2}" dt="2026-07-12T21:29:05.648" v="4753" actId="26606"/>
          <ac:spMkLst>
            <pc:docMk/>
            <pc:sldMk cId="4133655878" sldId="258"/>
            <ac:spMk id="16" creationId="{53B021B3-DE93-4AB7-8A18-CF5F1CED88B8}"/>
          </ac:spMkLst>
        </pc:spChg>
        <pc:spChg chg="add del">
          <ac:chgData name="Bayo Abolarin" userId="c9d97f914fb858b5" providerId="LiveId" clId="{30088F22-6022-477E-BDC3-6CD73448C8D2}" dt="2026-07-12T21:29:05.648" v="4753" actId="26606"/>
          <ac:spMkLst>
            <pc:docMk/>
            <pc:sldMk cId="4133655878" sldId="258"/>
            <ac:spMk id="18" creationId="{52D502E5-F6B4-4D58-B4AE-FC466FF15EE8}"/>
          </ac:spMkLst>
        </pc:spChg>
        <pc:spChg chg="add del">
          <ac:chgData name="Bayo Abolarin" userId="c9d97f914fb858b5" providerId="LiveId" clId="{30088F22-6022-477E-BDC3-6CD73448C8D2}" dt="2026-07-12T21:29:05.648" v="4753" actId="26606"/>
          <ac:spMkLst>
            <pc:docMk/>
            <pc:sldMk cId="4133655878" sldId="258"/>
            <ac:spMk id="20" creationId="{9DECDBF4-02B6-4BB4-B65B-B8107AD6A9E8}"/>
          </ac:spMkLst>
        </pc:spChg>
        <pc:spChg chg="add">
          <ac:chgData name="Bayo Abolarin" userId="c9d97f914fb858b5" providerId="LiveId" clId="{30088F22-6022-477E-BDC3-6CD73448C8D2}" dt="2026-07-12T21:29:05.648" v="4753" actId="26606"/>
          <ac:spMkLst>
            <pc:docMk/>
            <pc:sldMk cId="4133655878" sldId="258"/>
            <ac:spMk id="26" creationId="{B50AB553-2A96-4A92-96F2-93548E096954}"/>
          </ac:spMkLst>
        </pc:spChg>
        <pc:graphicFrameChg chg="add mod">
          <ac:chgData name="Bayo Abolarin" userId="c9d97f914fb858b5" providerId="LiveId" clId="{30088F22-6022-477E-BDC3-6CD73448C8D2}" dt="2026-07-12T14:22:08.012" v="4226"/>
          <ac:graphicFrameMkLst>
            <pc:docMk/>
            <pc:sldMk cId="4133655878" sldId="258"/>
            <ac:graphicFrameMk id="4" creationId="{31206297-7BA3-D4A0-A01C-9CF8A235FAE9}"/>
          </ac:graphicFrameMkLst>
        </pc:graphicFrameChg>
        <pc:graphicFrameChg chg="add mod modGraphic">
          <ac:chgData name="Bayo Abolarin" userId="c9d97f914fb858b5" providerId="LiveId" clId="{30088F22-6022-477E-BDC3-6CD73448C8D2}" dt="2026-07-12T21:29:05.648" v="4753" actId="26606"/>
          <ac:graphicFrameMkLst>
            <pc:docMk/>
            <pc:sldMk cId="4133655878" sldId="258"/>
            <ac:graphicFrameMk id="5" creationId="{EE0719C6-177D-3859-7471-2CD8D4DCB443}"/>
          </ac:graphicFrameMkLst>
        </pc:graphicFrameChg>
        <pc:picChg chg="add del">
          <ac:chgData name="Bayo Abolarin" userId="c9d97f914fb858b5" providerId="LiveId" clId="{30088F22-6022-477E-BDC3-6CD73448C8D2}" dt="2026-07-12T21:23:59.954" v="4635" actId="26606"/>
          <ac:picMkLst>
            <pc:docMk/>
            <pc:sldMk cId="4133655878" sldId="258"/>
            <ac:picMk id="13" creationId="{65A248ED-B06A-9BCF-D744-B274F125DA23}"/>
          </ac:picMkLst>
        </pc:picChg>
        <pc:picChg chg="add">
          <ac:chgData name="Bayo Abolarin" userId="c9d97f914fb858b5" providerId="LiveId" clId="{30088F22-6022-477E-BDC3-6CD73448C8D2}" dt="2026-07-12T21:29:05.648" v="4753" actId="26606"/>
          <ac:picMkLst>
            <pc:docMk/>
            <pc:sldMk cId="4133655878" sldId="258"/>
            <ac:picMk id="22" creationId="{EE33802E-06CB-B2CE-871F-493A287A7351}"/>
          </ac:picMkLst>
        </pc:picChg>
      </pc:sldChg>
      <pc:sldChg chg="addSp delSp modSp mod setBg">
        <pc:chgData name="Bayo Abolarin" userId="c9d97f914fb858b5" providerId="LiveId" clId="{30088F22-6022-477E-BDC3-6CD73448C8D2}" dt="2026-07-11T10:08:47.538" v="4176" actId="20577"/>
        <pc:sldMkLst>
          <pc:docMk/>
          <pc:sldMk cId="4021487540" sldId="259"/>
        </pc:sldMkLst>
        <pc:spChg chg="mod">
          <ac:chgData name="Bayo Abolarin" userId="c9d97f914fb858b5" providerId="LiveId" clId="{30088F22-6022-477E-BDC3-6CD73448C8D2}" dt="2026-07-11T10:08:47.538" v="4176" actId="20577"/>
          <ac:spMkLst>
            <pc:docMk/>
            <pc:sldMk cId="4021487540" sldId="259"/>
            <ac:spMk id="2" creationId="{A8897CBA-5801-ED8E-66FB-CF993EFBA0AE}"/>
          </ac:spMkLst>
        </pc:spChg>
        <pc:spChg chg="add">
          <ac:chgData name="Bayo Abolarin" userId="c9d97f914fb858b5" providerId="LiveId" clId="{30088F22-6022-477E-BDC3-6CD73448C8D2}" dt="2026-07-04T20:01:33.458" v="2648" actId="26606"/>
          <ac:spMkLst>
            <pc:docMk/>
            <pc:sldMk cId="4021487540" sldId="259"/>
            <ac:spMk id="9" creationId="{45D37F4E-DDB4-456B-97E0-9937730A039F}"/>
          </ac:spMkLst>
        </pc:spChg>
        <pc:spChg chg="add">
          <ac:chgData name="Bayo Abolarin" userId="c9d97f914fb858b5" providerId="LiveId" clId="{30088F22-6022-477E-BDC3-6CD73448C8D2}" dt="2026-07-04T20:01:33.458" v="2648" actId="26606"/>
          <ac:spMkLst>
            <pc:docMk/>
            <pc:sldMk cId="4021487540" sldId="259"/>
            <ac:spMk id="11" creationId="{B2DD41CD-8F47-4F56-AD12-4E2FF7696987}"/>
          </ac:spMkLst>
        </pc:spChg>
        <pc:graphicFrameChg chg="add">
          <ac:chgData name="Bayo Abolarin" userId="c9d97f914fb858b5" providerId="LiveId" clId="{30088F22-6022-477E-BDC3-6CD73448C8D2}" dt="2026-07-04T20:07:04.464" v="2694" actId="26606"/>
          <ac:graphicFrameMkLst>
            <pc:docMk/>
            <pc:sldMk cId="4021487540" sldId="259"/>
            <ac:graphicFrameMk id="13" creationId="{D8E351E5-1951-D0A2-15F3-FAB555B5F01B}"/>
          </ac:graphicFrameMkLst>
        </pc:graphicFrameChg>
        <pc:picChg chg="add mod">
          <ac:chgData name="Bayo Abolarin" userId="c9d97f914fb858b5" providerId="LiveId" clId="{30088F22-6022-477E-BDC3-6CD73448C8D2}" dt="2026-07-04T20:01:33.458" v="2648" actId="26606"/>
          <ac:picMkLst>
            <pc:docMk/>
            <pc:sldMk cId="4021487540" sldId="259"/>
            <ac:picMk id="4" creationId="{A1422BA4-C6F9-D73E-56A6-46F8B3A55AFA}"/>
          </ac:picMkLst>
        </pc:picChg>
      </pc:sldChg>
      <pc:sldChg chg="addSp delSp modSp mod setBg">
        <pc:chgData name="Bayo Abolarin" userId="c9d97f914fb858b5" providerId="LiveId" clId="{30088F22-6022-477E-BDC3-6CD73448C8D2}" dt="2026-07-11T10:09:05.571" v="4189" actId="20577"/>
        <pc:sldMkLst>
          <pc:docMk/>
          <pc:sldMk cId="4252842057" sldId="260"/>
        </pc:sldMkLst>
        <pc:spChg chg="mod">
          <ac:chgData name="Bayo Abolarin" userId="c9d97f914fb858b5" providerId="LiveId" clId="{30088F22-6022-477E-BDC3-6CD73448C8D2}" dt="2026-07-11T10:09:05.571" v="4189" actId="20577"/>
          <ac:spMkLst>
            <pc:docMk/>
            <pc:sldMk cId="4252842057" sldId="260"/>
            <ac:spMk id="2" creationId="{81FBEE9F-F303-2AAA-CEC4-5B178B9C8584}"/>
          </ac:spMkLst>
        </pc:spChg>
        <pc:spChg chg="add">
          <ac:chgData name="Bayo Abolarin" userId="c9d97f914fb858b5" providerId="LiveId" clId="{30088F22-6022-477E-BDC3-6CD73448C8D2}" dt="2026-07-04T20:05:52.819" v="2688" actId="26606"/>
          <ac:spMkLst>
            <pc:docMk/>
            <pc:sldMk cId="4252842057" sldId="260"/>
            <ac:spMk id="9" creationId="{AE2B703B-46F9-481A-A605-82E2A828C4FA}"/>
          </ac:spMkLst>
        </pc:spChg>
        <pc:spChg chg="add">
          <ac:chgData name="Bayo Abolarin" userId="c9d97f914fb858b5" providerId="LiveId" clId="{30088F22-6022-477E-BDC3-6CD73448C8D2}" dt="2026-07-04T20:05:52.819" v="2688" actId="26606"/>
          <ac:spMkLst>
            <pc:docMk/>
            <pc:sldMk cId="4252842057" sldId="260"/>
            <ac:spMk id="11" creationId="{F13BE4D7-0C3D-4906-B230-A1C5B4665CCF}"/>
          </ac:spMkLst>
        </pc:spChg>
        <pc:graphicFrameChg chg="add modGraphic">
          <ac:chgData name="Bayo Abolarin" userId="c9d97f914fb858b5" providerId="LiveId" clId="{30088F22-6022-477E-BDC3-6CD73448C8D2}" dt="2026-07-04T20:06:14.915" v="2692" actId="20577"/>
          <ac:graphicFrameMkLst>
            <pc:docMk/>
            <pc:sldMk cId="4252842057" sldId="260"/>
            <ac:graphicFrameMk id="5" creationId="{9557BED4-D38C-B1B0-68E5-CCA2F3E5191F}"/>
          </ac:graphicFrameMkLst>
        </pc:graphicFrameChg>
      </pc:sldChg>
      <pc:sldChg chg="addSp delSp modSp mod setBg">
        <pc:chgData name="Bayo Abolarin" userId="c9d97f914fb858b5" providerId="LiveId" clId="{30088F22-6022-477E-BDC3-6CD73448C8D2}" dt="2026-07-04T20:05:35.683" v="2687" actId="1076"/>
        <pc:sldMkLst>
          <pc:docMk/>
          <pc:sldMk cId="2555103609" sldId="261"/>
        </pc:sldMkLst>
        <pc:spChg chg="mod">
          <ac:chgData name="Bayo Abolarin" userId="c9d97f914fb858b5" providerId="LiveId" clId="{30088F22-6022-477E-BDC3-6CD73448C8D2}" dt="2026-07-04T20:04:38.412" v="2681" actId="26606"/>
          <ac:spMkLst>
            <pc:docMk/>
            <pc:sldMk cId="2555103609" sldId="261"/>
            <ac:spMk id="2" creationId="{B3D1B118-0FE2-5BD7-DD7C-D9906126FD95}"/>
          </ac:spMkLst>
        </pc:spChg>
        <pc:spChg chg="add">
          <ac:chgData name="Bayo Abolarin" userId="c9d97f914fb858b5" providerId="LiveId" clId="{30088F22-6022-477E-BDC3-6CD73448C8D2}" dt="2026-07-04T20:04:38.412" v="2681" actId="26606"/>
          <ac:spMkLst>
            <pc:docMk/>
            <pc:sldMk cId="2555103609" sldId="261"/>
            <ac:spMk id="9" creationId="{35DB3719-6FDC-4E5D-891D-FF40B7300F64}"/>
          </ac:spMkLst>
        </pc:spChg>
        <pc:spChg chg="add">
          <ac:chgData name="Bayo Abolarin" userId="c9d97f914fb858b5" providerId="LiveId" clId="{30088F22-6022-477E-BDC3-6CD73448C8D2}" dt="2026-07-04T20:04:38.412" v="2681" actId="26606"/>
          <ac:spMkLst>
            <pc:docMk/>
            <pc:sldMk cId="2555103609" sldId="261"/>
            <ac:spMk id="11" creationId="{E0CBAC23-2E3F-4A90-BA59-F8299F6A5439}"/>
          </ac:spMkLst>
        </pc:spChg>
        <pc:graphicFrameChg chg="add">
          <ac:chgData name="Bayo Abolarin" userId="c9d97f914fb858b5" providerId="LiveId" clId="{30088F22-6022-477E-BDC3-6CD73448C8D2}" dt="2026-07-04T20:04:38.412" v="2681" actId="26606"/>
          <ac:graphicFrameMkLst>
            <pc:docMk/>
            <pc:sldMk cId="2555103609" sldId="261"/>
            <ac:graphicFrameMk id="5" creationId="{E7ACAE73-5AA5-5912-8CF5-692241CA81BA}"/>
          </ac:graphicFrameMkLst>
        </pc:graphicFrameChg>
        <pc:picChg chg="add mod">
          <ac:chgData name="Bayo Abolarin" userId="c9d97f914fb858b5" providerId="LiveId" clId="{30088F22-6022-477E-BDC3-6CD73448C8D2}" dt="2026-07-04T20:05:35.683" v="2687" actId="1076"/>
          <ac:picMkLst>
            <pc:docMk/>
            <pc:sldMk cId="2555103609" sldId="261"/>
            <ac:picMk id="4" creationId="{E3BFDE6B-F398-230D-5183-D0523D9BC668}"/>
          </ac:picMkLst>
        </pc:picChg>
      </pc:sldChg>
      <pc:sldChg chg="addSp delSp modSp mod setBg">
        <pc:chgData name="Bayo Abolarin" userId="c9d97f914fb858b5" providerId="LiveId" clId="{30088F22-6022-477E-BDC3-6CD73448C8D2}" dt="2026-07-12T21:27:40.722" v="4752" actId="20577"/>
        <pc:sldMkLst>
          <pc:docMk/>
          <pc:sldMk cId="2402946418" sldId="262"/>
        </pc:sldMkLst>
        <pc:spChg chg="mod ord">
          <ac:chgData name="Bayo Abolarin" userId="c9d97f914fb858b5" providerId="LiveId" clId="{30088F22-6022-477E-BDC3-6CD73448C8D2}" dt="2026-07-12T21:25:04.739" v="4637" actId="26606"/>
          <ac:spMkLst>
            <pc:docMk/>
            <pc:sldMk cId="2402946418" sldId="262"/>
            <ac:spMk id="2" creationId="{0C644387-0358-04CE-88E4-82322E0407DF}"/>
          </ac:spMkLst>
        </pc:spChg>
        <pc:spChg chg="add del">
          <ac:chgData name="Bayo Abolarin" userId="c9d97f914fb858b5" providerId="LiveId" clId="{30088F22-6022-477E-BDC3-6CD73448C8D2}" dt="2026-07-12T21:25:04.739" v="4637" actId="26606"/>
          <ac:spMkLst>
            <pc:docMk/>
            <pc:sldMk cId="2402946418" sldId="262"/>
            <ac:spMk id="15" creationId="{E51BA4DF-2BD4-4EC2-B1DB-B27C8AC71864}"/>
          </ac:spMkLst>
        </pc:spChg>
        <pc:spChg chg="add">
          <ac:chgData name="Bayo Abolarin" userId="c9d97f914fb858b5" providerId="LiveId" clId="{30088F22-6022-477E-BDC3-6CD73448C8D2}" dt="2026-07-12T21:25:04.739" v="4637" actId="26606"/>
          <ac:spMkLst>
            <pc:docMk/>
            <pc:sldMk cId="2402946418" sldId="262"/>
            <ac:spMk id="20" creationId="{B50AB553-2A96-4A92-96F2-93548E096954}"/>
          </ac:spMkLst>
        </pc:spChg>
        <pc:graphicFrameChg chg="add mod modGraphic">
          <ac:chgData name="Bayo Abolarin" userId="c9d97f914fb858b5" providerId="LiveId" clId="{30088F22-6022-477E-BDC3-6CD73448C8D2}" dt="2026-07-12T21:27:40.722" v="4752" actId="20577"/>
          <ac:graphicFrameMkLst>
            <pc:docMk/>
            <pc:sldMk cId="2402946418" sldId="262"/>
            <ac:graphicFrameMk id="5" creationId="{8E1F9E4C-D671-E407-9914-F645D3B5C731}"/>
          </ac:graphicFrameMkLst>
        </pc:graphicFrameChg>
        <pc:picChg chg="add mod">
          <ac:chgData name="Bayo Abolarin" userId="c9d97f914fb858b5" providerId="LiveId" clId="{30088F22-6022-477E-BDC3-6CD73448C8D2}" dt="2026-07-12T21:25:04.739" v="4637" actId="26606"/>
          <ac:picMkLst>
            <pc:docMk/>
            <pc:sldMk cId="2402946418" sldId="262"/>
            <ac:picMk id="6" creationId="{6ABF9C7C-AC94-41BB-894A-2D57CA0183CA}"/>
          </ac:picMkLst>
        </pc:picChg>
      </pc:sldChg>
      <pc:sldChg chg="addSp delSp modSp new del mod setBg">
        <pc:chgData name="Bayo Abolarin" userId="c9d97f914fb858b5" providerId="LiveId" clId="{30088F22-6022-477E-BDC3-6CD73448C8D2}" dt="2026-07-12T13:50:17.863" v="4217" actId="2696"/>
        <pc:sldMkLst>
          <pc:docMk/>
          <pc:sldMk cId="1165902216" sldId="263"/>
        </pc:sldMkLst>
        <pc:spChg chg="mod">
          <ac:chgData name="Bayo Abolarin" userId="c9d97f914fb858b5" providerId="LiveId" clId="{30088F22-6022-477E-BDC3-6CD73448C8D2}" dt="2026-07-12T13:47:45.046" v="4216" actId="12"/>
          <ac:spMkLst>
            <pc:docMk/>
            <pc:sldMk cId="1165902216" sldId="263"/>
            <ac:spMk id="2" creationId="{60BE15C8-8382-0FED-5F62-36081F9914B1}"/>
          </ac:spMkLst>
        </pc:spChg>
        <pc:spChg chg="add mod">
          <ac:chgData name="Bayo Abolarin" userId="c9d97f914fb858b5" providerId="LiveId" clId="{30088F22-6022-477E-BDC3-6CD73448C8D2}" dt="2026-07-12T13:45:51.109" v="4195" actId="21"/>
          <ac:spMkLst>
            <pc:docMk/>
            <pc:sldMk cId="1165902216" sldId="263"/>
            <ac:spMk id="7" creationId="{612E6458-C25C-A5F0-C0BB-076828814645}"/>
          </ac:spMkLst>
        </pc:spChg>
        <pc:graphicFrameChg chg="add del mod ord modGraphic">
          <ac:chgData name="Bayo Abolarin" userId="c9d97f914fb858b5" providerId="LiveId" clId="{30088F22-6022-477E-BDC3-6CD73448C8D2}" dt="2026-07-12T13:45:51.109" v="4195" actId="21"/>
          <ac:graphicFrameMkLst>
            <pc:docMk/>
            <pc:sldMk cId="1165902216" sldId="263"/>
            <ac:graphicFrameMk id="5" creationId="{31206297-7BA3-D4A0-A01C-9CF8A235FAE9}"/>
          </ac:graphicFrameMkLst>
        </pc:graphicFrameChg>
      </pc:sldChg>
      <pc:sldChg chg="addSp delSp modSp new mod setBg">
        <pc:chgData name="Bayo Abolarin" userId="c9d97f914fb858b5" providerId="LiveId" clId="{30088F22-6022-477E-BDC3-6CD73448C8D2}" dt="2026-07-08T17:14:16.058" v="4018" actId="26606"/>
        <pc:sldMkLst>
          <pc:docMk/>
          <pc:sldMk cId="383541782" sldId="264"/>
        </pc:sldMkLst>
        <pc:spChg chg="mod">
          <ac:chgData name="Bayo Abolarin" userId="c9d97f914fb858b5" providerId="LiveId" clId="{30088F22-6022-477E-BDC3-6CD73448C8D2}" dt="2026-07-08T17:14:16.058" v="4018" actId="26606"/>
          <ac:spMkLst>
            <pc:docMk/>
            <pc:sldMk cId="383541782" sldId="264"/>
            <ac:spMk id="2" creationId="{2D12B1E3-18B2-78C0-24DC-D6A43BAEF466}"/>
          </ac:spMkLst>
        </pc:spChg>
        <pc:spChg chg="add">
          <ac:chgData name="Bayo Abolarin" userId="c9d97f914fb858b5" providerId="LiveId" clId="{30088F22-6022-477E-BDC3-6CD73448C8D2}" dt="2026-07-08T17:14:16.058" v="4018" actId="26606"/>
          <ac:spMkLst>
            <pc:docMk/>
            <pc:sldMk cId="383541782" sldId="264"/>
            <ac:spMk id="46" creationId="{D12DDE76-C203-4047-9998-63900085B5E8}"/>
          </ac:spMkLst>
        </pc:spChg>
        <pc:picChg chg="add mod ord">
          <ac:chgData name="Bayo Abolarin" userId="c9d97f914fb858b5" providerId="LiveId" clId="{30088F22-6022-477E-BDC3-6CD73448C8D2}" dt="2026-07-08T17:14:16.058" v="4018" actId="26606"/>
          <ac:picMkLst>
            <pc:docMk/>
            <pc:sldMk cId="383541782" sldId="264"/>
            <ac:picMk id="36" creationId="{22636115-2378-A1F4-B8C9-2E1341353C30}"/>
          </ac:picMkLst>
        </pc:picChg>
      </pc:sldChg>
      <pc:sldChg chg="addSp delSp modSp new mod setBg">
        <pc:chgData name="Bayo Abolarin" userId="c9d97f914fb858b5" providerId="LiveId" clId="{30088F22-6022-477E-BDC3-6CD73448C8D2}" dt="2026-07-11T10:11:07.237" v="4192" actId="122"/>
        <pc:sldMkLst>
          <pc:docMk/>
          <pc:sldMk cId="2022011807" sldId="265"/>
        </pc:sldMkLst>
        <pc:spChg chg="mod">
          <ac:chgData name="Bayo Abolarin" userId="c9d97f914fb858b5" providerId="LiveId" clId="{30088F22-6022-477E-BDC3-6CD73448C8D2}" dt="2026-07-11T10:11:07.237" v="4192" actId="122"/>
          <ac:spMkLst>
            <pc:docMk/>
            <pc:sldMk cId="2022011807" sldId="265"/>
            <ac:spMk id="2" creationId="{0107A95A-5C26-0E78-6703-61C7D3F0D3A0}"/>
          </ac:spMkLst>
        </pc:spChg>
        <pc:spChg chg="add">
          <ac:chgData name="Bayo Abolarin" userId="c9d97f914fb858b5" providerId="LiveId" clId="{30088F22-6022-477E-BDC3-6CD73448C8D2}" dt="2026-07-07T20:23:12.291" v="3701" actId="26606"/>
          <ac:spMkLst>
            <pc:docMk/>
            <pc:sldMk cId="2022011807" sldId="265"/>
            <ac:spMk id="9" creationId="{BACC6370-2D7E-4714-9D71-7542949D7D5D}"/>
          </ac:spMkLst>
        </pc:spChg>
        <pc:spChg chg="add">
          <ac:chgData name="Bayo Abolarin" userId="c9d97f914fb858b5" providerId="LiveId" clId="{30088F22-6022-477E-BDC3-6CD73448C8D2}" dt="2026-07-07T20:23:12.291" v="3701" actId="26606"/>
          <ac:spMkLst>
            <pc:docMk/>
            <pc:sldMk cId="2022011807" sldId="265"/>
            <ac:spMk id="11" creationId="{F68B3F68-107C-434F-AA38-110D5EA91B85}"/>
          </ac:spMkLst>
        </pc:spChg>
        <pc:spChg chg="add">
          <ac:chgData name="Bayo Abolarin" userId="c9d97f914fb858b5" providerId="LiveId" clId="{30088F22-6022-477E-BDC3-6CD73448C8D2}" dt="2026-07-07T20:23:12.291" v="3701" actId="26606"/>
          <ac:spMkLst>
            <pc:docMk/>
            <pc:sldMk cId="2022011807" sldId="265"/>
            <ac:spMk id="13" creationId="{AAD0DBB9-1A4B-4391-81D4-CB19F9AB918A}"/>
          </ac:spMkLst>
        </pc:spChg>
        <pc:spChg chg="add">
          <ac:chgData name="Bayo Abolarin" userId="c9d97f914fb858b5" providerId="LiveId" clId="{30088F22-6022-477E-BDC3-6CD73448C8D2}" dt="2026-07-07T20:23:12.291" v="3701" actId="26606"/>
          <ac:spMkLst>
            <pc:docMk/>
            <pc:sldMk cId="2022011807" sldId="265"/>
            <ac:spMk id="15" creationId="{063BBA22-50EA-4C4D-BE05-F1CE4E63AA56}"/>
          </ac:spMkLst>
        </pc:spChg>
        <pc:graphicFrameChg chg="add">
          <ac:chgData name="Bayo Abolarin" userId="c9d97f914fb858b5" providerId="LiveId" clId="{30088F22-6022-477E-BDC3-6CD73448C8D2}" dt="2026-07-07T20:23:12.291" v="3701" actId="26606"/>
          <ac:graphicFrameMkLst>
            <pc:docMk/>
            <pc:sldMk cId="2022011807" sldId="265"/>
            <ac:graphicFrameMk id="5" creationId="{90020D3D-06A4-C59A-D4CA-E031B871EA98}"/>
          </ac:graphicFrameMkLst>
        </pc:graphicFrameChg>
      </pc:sldChg>
      <pc:sldChg chg="addSp delSp modSp new mod setBg">
        <pc:chgData name="Bayo Abolarin" userId="c9d97f914fb858b5" providerId="LiveId" clId="{30088F22-6022-477E-BDC3-6CD73448C8D2}" dt="2026-07-12T21:36:14.612" v="4754" actId="14100"/>
        <pc:sldMkLst>
          <pc:docMk/>
          <pc:sldMk cId="326100444" sldId="266"/>
        </pc:sldMkLst>
        <pc:spChg chg="mod">
          <ac:chgData name="Bayo Abolarin" userId="c9d97f914fb858b5" providerId="LiveId" clId="{30088F22-6022-477E-BDC3-6CD73448C8D2}" dt="2026-07-11T10:11:47.510" v="4194" actId="122"/>
          <ac:spMkLst>
            <pc:docMk/>
            <pc:sldMk cId="326100444" sldId="266"/>
            <ac:spMk id="2" creationId="{7CD2D533-D2E5-C27A-912D-988CE4BA3BF2}"/>
          </ac:spMkLst>
        </pc:spChg>
        <pc:spChg chg="add">
          <ac:chgData name="Bayo Abolarin" userId="c9d97f914fb858b5" providerId="LiveId" clId="{30088F22-6022-477E-BDC3-6CD73448C8D2}" dt="2026-07-07T21:49:30.848" v="4015" actId="26606"/>
          <ac:spMkLst>
            <pc:docMk/>
            <pc:sldMk cId="326100444" sldId="266"/>
            <ac:spMk id="10" creationId="{E51BA4DF-2BD4-4EC2-B1DB-B27C8AC71864}"/>
          </ac:spMkLst>
        </pc:spChg>
        <pc:graphicFrameChg chg="add mod modGraphic">
          <ac:chgData name="Bayo Abolarin" userId="c9d97f914fb858b5" providerId="LiveId" clId="{30088F22-6022-477E-BDC3-6CD73448C8D2}" dt="2026-07-12T21:36:14.612" v="4754" actId="14100"/>
          <ac:graphicFrameMkLst>
            <pc:docMk/>
            <pc:sldMk cId="326100444" sldId="266"/>
            <ac:graphicFrameMk id="5" creationId="{DF662EE4-9E01-3979-7238-7CEEFA48B300}"/>
          </ac:graphicFrameMkLst>
        </pc:graphicFrameChg>
        <pc:picChg chg="add mod">
          <ac:chgData name="Bayo Abolarin" userId="c9d97f914fb858b5" providerId="LiveId" clId="{30088F22-6022-477E-BDC3-6CD73448C8D2}" dt="2026-07-12T14:21:50.661" v="4225" actId="1035"/>
          <ac:picMkLst>
            <pc:docMk/>
            <pc:sldMk cId="326100444" sldId="266"/>
            <ac:picMk id="6" creationId="{3530F68A-EEE0-D20F-91FE-EF1135389F65}"/>
          </ac:picMkLst>
        </pc:picChg>
      </pc:sldChg>
      <pc:sldChg chg="addSp modSp new del">
        <pc:chgData name="Bayo Abolarin" userId="c9d97f914fb858b5" providerId="LiveId" clId="{30088F22-6022-477E-BDC3-6CD73448C8D2}" dt="2026-07-12T20:33:14.634" v="4229" actId="680"/>
        <pc:sldMkLst>
          <pc:docMk/>
          <pc:sldMk cId="467394202" sldId="267"/>
        </pc:sldMkLst>
        <pc:graphicFrameChg chg="add mod">
          <ac:chgData name="Bayo Abolarin" userId="c9d97f914fb858b5" providerId="LiveId" clId="{30088F22-6022-477E-BDC3-6CD73448C8D2}" dt="2026-07-12T14:24:35.264" v="4228"/>
          <ac:graphicFrameMkLst>
            <pc:docMk/>
            <pc:sldMk cId="467394202" sldId="267"/>
            <ac:graphicFrameMk id="2" creationId="{8291BAF1-0357-C8E7-56EB-D10FB65A3042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BD41F7-9754-46DF-B05A-A5D4E38555A8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57A0CEC-54BD-4B52-8FDD-4F9DD595A746}">
      <dgm:prSet/>
      <dgm:spPr/>
      <dgm:t>
        <a:bodyPr/>
        <a:lstStyle/>
        <a:p>
          <a:r>
            <a:rPr lang="en-GB"/>
            <a:t>This establishment suffered from stagnated sales and have failed to recover post 2020 with sales that remain 25% below 2019 figures </a:t>
          </a:r>
        </a:p>
        <a:p>
          <a:r>
            <a:rPr lang="en-US"/>
            <a:t>The Pestle  analysis is business tools used to examine external factors that affect business performance.</a:t>
          </a:r>
        </a:p>
        <a:p>
          <a:r>
            <a:rPr lang="en-US"/>
            <a:t>Fishbone analysis is a visual solving tool used to identify the root cause of an issue</a:t>
          </a:r>
        </a:p>
      </dgm:t>
    </dgm:pt>
    <dgm:pt modelId="{042C4F60-152C-44EE-B5E8-C7BECCFF32AC}" type="sibTrans" cxnId="{689C33A4-6D6A-42A5-B6FF-31D1B2CB6560}">
      <dgm:prSet/>
      <dgm:spPr/>
      <dgm:t>
        <a:bodyPr/>
        <a:lstStyle/>
        <a:p>
          <a:endParaRPr lang="en-US"/>
        </a:p>
      </dgm:t>
    </dgm:pt>
    <dgm:pt modelId="{F07BF394-FC35-4561-8B8F-93EA6D796315}" type="parTrans" cxnId="{689C33A4-6D6A-42A5-B6FF-31D1B2CB6560}">
      <dgm:prSet/>
      <dgm:spPr/>
      <dgm:t>
        <a:bodyPr/>
        <a:lstStyle/>
        <a:p>
          <a:endParaRPr lang="en-US"/>
        </a:p>
      </dgm:t>
    </dgm:pt>
    <dgm:pt modelId="{20B31715-A6A4-43A8-B0F9-A7C533D32C2F}">
      <dgm:prSet/>
      <dgm:spPr/>
      <dgm:t>
        <a:bodyPr/>
        <a:lstStyle/>
        <a:p>
          <a:r>
            <a:rPr lang="en-GB"/>
            <a:t>This presentation will discuss Basil’s Bakery, a small independent business in Coventry.</a:t>
          </a:r>
        </a:p>
        <a:p>
          <a:r>
            <a:rPr lang="en-GB"/>
            <a:t>The 5w2h  analysis  is a business model tool  that an organisations can use to investigate problem in a structural manner</a:t>
          </a:r>
        </a:p>
        <a:p>
          <a:pPr>
            <a:defRPr cap="all"/>
          </a:pPr>
          <a:endParaRPr lang="en-US"/>
        </a:p>
      </dgm:t>
    </dgm:pt>
    <dgm:pt modelId="{2B9AA60E-A7E5-4452-A408-A484BB657D9F}" type="sibTrans" cxnId="{A3D33F59-0555-462D-AB34-A98BB43CF6E0}">
      <dgm:prSet/>
      <dgm:spPr/>
      <dgm:t>
        <a:bodyPr/>
        <a:lstStyle/>
        <a:p>
          <a:endParaRPr lang="en-US"/>
        </a:p>
      </dgm:t>
    </dgm:pt>
    <dgm:pt modelId="{00C74FE0-962C-4509-8F84-5CB30EC87FF3}" type="parTrans" cxnId="{A3D33F59-0555-462D-AB34-A98BB43CF6E0}">
      <dgm:prSet/>
      <dgm:spPr/>
      <dgm:t>
        <a:bodyPr/>
        <a:lstStyle/>
        <a:p>
          <a:endParaRPr lang="en-US"/>
        </a:p>
      </dgm:t>
    </dgm:pt>
    <dgm:pt modelId="{595FFE92-7139-4221-A7BC-B2C783C4FC20}" type="pres">
      <dgm:prSet presAssocID="{CDBD41F7-9754-46DF-B05A-A5D4E38555A8}" presName="Name0" presStyleCnt="0">
        <dgm:presLayoutVars>
          <dgm:dir/>
          <dgm:resizeHandles val="exact"/>
        </dgm:presLayoutVars>
      </dgm:prSet>
      <dgm:spPr/>
    </dgm:pt>
    <dgm:pt modelId="{9D9A61FF-5485-4A9E-9B7C-DBE29D73AC31}" type="pres">
      <dgm:prSet presAssocID="{20B31715-A6A4-43A8-B0F9-A7C533D32C2F}" presName="node" presStyleLbl="node1" presStyleIdx="0" presStyleCnt="2">
        <dgm:presLayoutVars>
          <dgm:bulletEnabled val="1"/>
        </dgm:presLayoutVars>
      </dgm:prSet>
      <dgm:spPr/>
    </dgm:pt>
    <dgm:pt modelId="{5AB9054B-E343-49E5-A6B8-FE7F73B3FB41}" type="pres">
      <dgm:prSet presAssocID="{2B9AA60E-A7E5-4452-A408-A484BB657D9F}" presName="sibTrans" presStyleLbl="sibTrans1D1" presStyleIdx="0" presStyleCnt="1"/>
      <dgm:spPr/>
    </dgm:pt>
    <dgm:pt modelId="{8D98A4C7-2988-4D24-9D7E-36F58C2507E4}" type="pres">
      <dgm:prSet presAssocID="{2B9AA60E-A7E5-4452-A408-A484BB657D9F}" presName="connectorText" presStyleLbl="sibTrans1D1" presStyleIdx="0" presStyleCnt="1"/>
      <dgm:spPr/>
    </dgm:pt>
    <dgm:pt modelId="{A52F6BC1-01C5-4B48-BF60-533EC700C548}" type="pres">
      <dgm:prSet presAssocID="{857A0CEC-54BD-4B52-8FDD-4F9DD595A746}" presName="node" presStyleLbl="node1" presStyleIdx="1" presStyleCnt="2">
        <dgm:presLayoutVars>
          <dgm:bulletEnabled val="1"/>
        </dgm:presLayoutVars>
      </dgm:prSet>
      <dgm:spPr/>
    </dgm:pt>
  </dgm:ptLst>
  <dgm:cxnLst>
    <dgm:cxn modelId="{5183D512-6596-482E-8784-9B0FAAF758C4}" type="presOf" srcId="{CDBD41F7-9754-46DF-B05A-A5D4E38555A8}" destId="{595FFE92-7139-4221-A7BC-B2C783C4FC20}" srcOrd="0" destOrd="0" presId="urn:microsoft.com/office/officeart/2016/7/layout/RepeatingBendingProcessNew"/>
    <dgm:cxn modelId="{0294ED39-AE2D-4709-8EA8-AC8213B6406F}" type="presOf" srcId="{20B31715-A6A4-43A8-B0F9-A7C533D32C2F}" destId="{9D9A61FF-5485-4A9E-9B7C-DBE29D73AC31}" srcOrd="0" destOrd="0" presId="urn:microsoft.com/office/officeart/2016/7/layout/RepeatingBendingProcessNew"/>
    <dgm:cxn modelId="{0B7C834C-FAF9-4E73-A98C-42978E0D4655}" type="presOf" srcId="{857A0CEC-54BD-4B52-8FDD-4F9DD595A746}" destId="{A52F6BC1-01C5-4B48-BF60-533EC700C548}" srcOrd="0" destOrd="0" presId="urn:microsoft.com/office/officeart/2016/7/layout/RepeatingBendingProcessNew"/>
    <dgm:cxn modelId="{1783A478-F7D6-4218-9CDA-944239F1B540}" type="presOf" srcId="{2B9AA60E-A7E5-4452-A408-A484BB657D9F}" destId="{5AB9054B-E343-49E5-A6B8-FE7F73B3FB41}" srcOrd="0" destOrd="0" presId="urn:microsoft.com/office/officeart/2016/7/layout/RepeatingBendingProcessNew"/>
    <dgm:cxn modelId="{A3D33F59-0555-462D-AB34-A98BB43CF6E0}" srcId="{CDBD41F7-9754-46DF-B05A-A5D4E38555A8}" destId="{20B31715-A6A4-43A8-B0F9-A7C533D32C2F}" srcOrd="0" destOrd="0" parTransId="{00C74FE0-962C-4509-8F84-5CB30EC87FF3}" sibTransId="{2B9AA60E-A7E5-4452-A408-A484BB657D9F}"/>
    <dgm:cxn modelId="{689C33A4-6D6A-42A5-B6FF-31D1B2CB6560}" srcId="{CDBD41F7-9754-46DF-B05A-A5D4E38555A8}" destId="{857A0CEC-54BD-4B52-8FDD-4F9DD595A746}" srcOrd="1" destOrd="0" parTransId="{F07BF394-FC35-4561-8B8F-93EA6D796315}" sibTransId="{042C4F60-152C-44EE-B5E8-C7BECCFF32AC}"/>
    <dgm:cxn modelId="{000086E0-C08C-4441-9701-7A35F3745107}" type="presOf" srcId="{2B9AA60E-A7E5-4452-A408-A484BB657D9F}" destId="{8D98A4C7-2988-4D24-9D7E-36F58C2507E4}" srcOrd="1" destOrd="0" presId="urn:microsoft.com/office/officeart/2016/7/layout/RepeatingBendingProcessNew"/>
    <dgm:cxn modelId="{554F82FA-893B-470A-8A79-946063ED1195}" type="presParOf" srcId="{595FFE92-7139-4221-A7BC-B2C783C4FC20}" destId="{9D9A61FF-5485-4A9E-9B7C-DBE29D73AC31}" srcOrd="0" destOrd="0" presId="urn:microsoft.com/office/officeart/2016/7/layout/RepeatingBendingProcessNew"/>
    <dgm:cxn modelId="{0B26525E-F371-4B2D-A7D8-15017A2F64C8}" type="presParOf" srcId="{595FFE92-7139-4221-A7BC-B2C783C4FC20}" destId="{5AB9054B-E343-49E5-A6B8-FE7F73B3FB41}" srcOrd="1" destOrd="0" presId="urn:microsoft.com/office/officeart/2016/7/layout/RepeatingBendingProcessNew"/>
    <dgm:cxn modelId="{09C4036A-7408-4C8D-8CC1-357F1F605CB3}" type="presParOf" srcId="{5AB9054B-E343-49E5-A6B8-FE7F73B3FB41}" destId="{8D98A4C7-2988-4D24-9D7E-36F58C2507E4}" srcOrd="0" destOrd="0" presId="urn:microsoft.com/office/officeart/2016/7/layout/RepeatingBendingProcessNew"/>
    <dgm:cxn modelId="{840FBEA9-3295-4CBF-9A4E-402AB6927752}" type="presParOf" srcId="{595FFE92-7139-4221-A7BC-B2C783C4FC20}" destId="{A52F6BC1-01C5-4B48-BF60-533EC700C548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C9ED25-F7ED-433B-B12D-4C9A6B49AEE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C4A5F8-F291-43F3-9433-4F2357FFCB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Basil’s Bakery established in 2015, attracted a large consumer base due its convenient location in a retail park.</a:t>
          </a:r>
          <a:endParaRPr lang="en-US"/>
        </a:p>
      </dgm:t>
    </dgm:pt>
    <dgm:pt modelId="{67369B2F-B419-4440-8148-888569789D8A}" type="parTrans" cxnId="{E3D17FE3-FF85-4D18-BF15-A3B5E16A2B93}">
      <dgm:prSet/>
      <dgm:spPr/>
      <dgm:t>
        <a:bodyPr/>
        <a:lstStyle/>
        <a:p>
          <a:endParaRPr lang="en-US"/>
        </a:p>
      </dgm:t>
    </dgm:pt>
    <dgm:pt modelId="{283A7A3D-72F8-497A-BECB-F2E130ED0BEC}" type="sibTrans" cxnId="{E3D17FE3-FF85-4D18-BF15-A3B5E16A2B93}">
      <dgm:prSet/>
      <dgm:spPr/>
      <dgm:t>
        <a:bodyPr/>
        <a:lstStyle/>
        <a:p>
          <a:endParaRPr lang="en-US"/>
        </a:p>
      </dgm:t>
    </dgm:pt>
    <dgm:pt modelId="{489F3DD0-C6B5-49F2-9385-EC4840A776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were popularised for their high-quality baked goods, sales within the company remained consistent from 2015-19.</a:t>
          </a:r>
          <a:endParaRPr lang="en-US"/>
        </a:p>
      </dgm:t>
    </dgm:pt>
    <dgm:pt modelId="{46DE4316-4544-4A45-B635-85300AE69B6C}" type="parTrans" cxnId="{B197CB7E-471B-469A-9793-F957C905C741}">
      <dgm:prSet/>
      <dgm:spPr/>
      <dgm:t>
        <a:bodyPr/>
        <a:lstStyle/>
        <a:p>
          <a:endParaRPr lang="en-US"/>
        </a:p>
      </dgm:t>
    </dgm:pt>
    <dgm:pt modelId="{56899320-BD75-4138-BC63-9119A63F147C}" type="sibTrans" cxnId="{B197CB7E-471B-469A-9793-F957C905C741}">
      <dgm:prSet/>
      <dgm:spPr/>
      <dgm:t>
        <a:bodyPr/>
        <a:lstStyle/>
        <a:p>
          <a:endParaRPr lang="en-US"/>
        </a:p>
      </dgm:t>
    </dgm:pt>
    <dgm:pt modelId="{6F7AC8D8-D578-4EE6-B6A3-CC7B889FB4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However, the impact of COVID-19 led to decline in footfall and sales, and these figures never returned to pre-pandemic levels</a:t>
          </a:r>
          <a:endParaRPr lang="en-US"/>
        </a:p>
      </dgm:t>
    </dgm:pt>
    <dgm:pt modelId="{A221CF0C-BBA4-4C20-A7DA-E9BB7E0F86B7}" type="parTrans" cxnId="{2A49ABE8-C6B4-40A0-84A6-9B282CB54A2E}">
      <dgm:prSet/>
      <dgm:spPr/>
      <dgm:t>
        <a:bodyPr/>
        <a:lstStyle/>
        <a:p>
          <a:endParaRPr lang="en-US"/>
        </a:p>
      </dgm:t>
    </dgm:pt>
    <dgm:pt modelId="{60436974-9470-4470-BA3B-A8D835D3AE2B}" type="sibTrans" cxnId="{2A49ABE8-C6B4-40A0-84A6-9B282CB54A2E}">
      <dgm:prSet/>
      <dgm:spPr/>
      <dgm:t>
        <a:bodyPr/>
        <a:lstStyle/>
        <a:p>
          <a:endParaRPr lang="en-US"/>
        </a:p>
      </dgm:t>
    </dgm:pt>
    <dgm:pt modelId="{D47938DD-9BAE-4053-9F9F-B7289370FC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2023, Basil’s sales have remained stagnated at 25% sub 2019 figures , threatening the businesses long term stability</a:t>
          </a:r>
          <a:endParaRPr lang="en-US"/>
        </a:p>
      </dgm:t>
    </dgm:pt>
    <dgm:pt modelId="{838A54BB-EBC0-4210-B967-B107138F76F7}" type="parTrans" cxnId="{F558C982-1249-4D8D-8DE9-854CC9D5EA90}">
      <dgm:prSet/>
      <dgm:spPr/>
      <dgm:t>
        <a:bodyPr/>
        <a:lstStyle/>
        <a:p>
          <a:endParaRPr lang="en-US"/>
        </a:p>
      </dgm:t>
    </dgm:pt>
    <dgm:pt modelId="{63DB4002-5F8B-4255-9358-8379408D7194}" type="sibTrans" cxnId="{F558C982-1249-4D8D-8DE9-854CC9D5EA90}">
      <dgm:prSet/>
      <dgm:spPr/>
      <dgm:t>
        <a:bodyPr/>
        <a:lstStyle/>
        <a:p>
          <a:endParaRPr lang="en-US"/>
        </a:p>
      </dgm:t>
    </dgm:pt>
    <dgm:pt modelId="{82FE9143-EC84-410F-9274-9562EBFFF6CF}" type="pres">
      <dgm:prSet presAssocID="{CAC9ED25-F7ED-433B-B12D-4C9A6B49AEEA}" presName="root" presStyleCnt="0">
        <dgm:presLayoutVars>
          <dgm:dir/>
          <dgm:resizeHandles val="exact"/>
        </dgm:presLayoutVars>
      </dgm:prSet>
      <dgm:spPr/>
    </dgm:pt>
    <dgm:pt modelId="{75A7A81D-73DD-44E9-A56B-486E9E81A3C9}" type="pres">
      <dgm:prSet presAssocID="{08C4A5F8-F291-43F3-9433-4F2357FFCB2D}" presName="compNode" presStyleCnt="0"/>
      <dgm:spPr/>
    </dgm:pt>
    <dgm:pt modelId="{DA47C42C-6763-4C27-9588-8E68125FE63B}" type="pres">
      <dgm:prSet presAssocID="{08C4A5F8-F291-43F3-9433-4F2357FFCB2D}" presName="bgRect" presStyleLbl="bgShp" presStyleIdx="0" presStyleCnt="4"/>
      <dgm:spPr/>
    </dgm:pt>
    <dgm:pt modelId="{5EE3AAC3-85DE-4B11-AADE-7DC1F575DE69}" type="pres">
      <dgm:prSet presAssocID="{08C4A5F8-F291-43F3-9433-4F2357FFCB2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B783F5FE-8526-483E-9FDE-460A23D70641}" type="pres">
      <dgm:prSet presAssocID="{08C4A5F8-F291-43F3-9433-4F2357FFCB2D}" presName="spaceRect" presStyleCnt="0"/>
      <dgm:spPr/>
    </dgm:pt>
    <dgm:pt modelId="{180AEAE8-9E34-4789-9A7D-F5040A621B0E}" type="pres">
      <dgm:prSet presAssocID="{08C4A5F8-F291-43F3-9433-4F2357FFCB2D}" presName="parTx" presStyleLbl="revTx" presStyleIdx="0" presStyleCnt="4">
        <dgm:presLayoutVars>
          <dgm:chMax val="0"/>
          <dgm:chPref val="0"/>
        </dgm:presLayoutVars>
      </dgm:prSet>
      <dgm:spPr/>
    </dgm:pt>
    <dgm:pt modelId="{F96045CB-83AD-46C8-8AD6-D7A47BFE5A80}" type="pres">
      <dgm:prSet presAssocID="{283A7A3D-72F8-497A-BECB-F2E130ED0BEC}" presName="sibTrans" presStyleCnt="0"/>
      <dgm:spPr/>
    </dgm:pt>
    <dgm:pt modelId="{5BC054CA-D502-4334-88B9-C91960918970}" type="pres">
      <dgm:prSet presAssocID="{489F3DD0-C6B5-49F2-9385-EC4840A77612}" presName="compNode" presStyleCnt="0"/>
      <dgm:spPr/>
    </dgm:pt>
    <dgm:pt modelId="{7DCF5EE1-D92F-4852-88E4-84B2BB8D7D4A}" type="pres">
      <dgm:prSet presAssocID="{489F3DD0-C6B5-49F2-9385-EC4840A77612}" presName="bgRect" presStyleLbl="bgShp" presStyleIdx="1" presStyleCnt="4"/>
      <dgm:spPr/>
    </dgm:pt>
    <dgm:pt modelId="{60B7D145-2328-4618-8932-DAEC8C47A57D}" type="pres">
      <dgm:prSet presAssocID="{489F3DD0-C6B5-49F2-9385-EC4840A7761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hi"/>
        </a:ext>
      </dgm:extLst>
    </dgm:pt>
    <dgm:pt modelId="{AE4A2B6F-4F9C-49BA-9DF9-9197059D775C}" type="pres">
      <dgm:prSet presAssocID="{489F3DD0-C6B5-49F2-9385-EC4840A77612}" presName="spaceRect" presStyleCnt="0"/>
      <dgm:spPr/>
    </dgm:pt>
    <dgm:pt modelId="{AB8A7A4C-A276-450A-BE76-6C3241D458B1}" type="pres">
      <dgm:prSet presAssocID="{489F3DD0-C6B5-49F2-9385-EC4840A77612}" presName="parTx" presStyleLbl="revTx" presStyleIdx="1" presStyleCnt="4">
        <dgm:presLayoutVars>
          <dgm:chMax val="0"/>
          <dgm:chPref val="0"/>
        </dgm:presLayoutVars>
      </dgm:prSet>
      <dgm:spPr/>
    </dgm:pt>
    <dgm:pt modelId="{B9977ACA-896C-43B3-922B-A00A7AB7A296}" type="pres">
      <dgm:prSet presAssocID="{56899320-BD75-4138-BC63-9119A63F147C}" presName="sibTrans" presStyleCnt="0"/>
      <dgm:spPr/>
    </dgm:pt>
    <dgm:pt modelId="{A40B513D-8E2B-4A50-BC5C-BFEE7023BD36}" type="pres">
      <dgm:prSet presAssocID="{6F7AC8D8-D578-4EE6-B6A3-CC7B889FB44F}" presName="compNode" presStyleCnt="0"/>
      <dgm:spPr/>
    </dgm:pt>
    <dgm:pt modelId="{EF636785-87B5-4D7B-B4CA-D72024F05F26}" type="pres">
      <dgm:prSet presAssocID="{6F7AC8D8-D578-4EE6-B6A3-CC7B889FB44F}" presName="bgRect" presStyleLbl="bgShp" presStyleIdx="2" presStyleCnt="4"/>
      <dgm:spPr/>
    </dgm:pt>
    <dgm:pt modelId="{D24A9DD0-77D5-41E0-A65C-F34BC2F4270C}" type="pres">
      <dgm:prSet presAssocID="{6F7AC8D8-D578-4EE6-B6A3-CC7B889FB44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99B5D8E-1D42-4C09-AD65-F3962707E1AD}" type="pres">
      <dgm:prSet presAssocID="{6F7AC8D8-D578-4EE6-B6A3-CC7B889FB44F}" presName="spaceRect" presStyleCnt="0"/>
      <dgm:spPr/>
    </dgm:pt>
    <dgm:pt modelId="{FD7F7D20-FBA4-4B38-A152-CA668B979E44}" type="pres">
      <dgm:prSet presAssocID="{6F7AC8D8-D578-4EE6-B6A3-CC7B889FB44F}" presName="parTx" presStyleLbl="revTx" presStyleIdx="2" presStyleCnt="4">
        <dgm:presLayoutVars>
          <dgm:chMax val="0"/>
          <dgm:chPref val="0"/>
        </dgm:presLayoutVars>
      </dgm:prSet>
      <dgm:spPr/>
    </dgm:pt>
    <dgm:pt modelId="{AC1010C2-56BC-4B34-A68A-1E8E41BCC82A}" type="pres">
      <dgm:prSet presAssocID="{60436974-9470-4470-BA3B-A8D835D3AE2B}" presName="sibTrans" presStyleCnt="0"/>
      <dgm:spPr/>
    </dgm:pt>
    <dgm:pt modelId="{F3C6CF98-4DDF-45BD-88E1-0B8EEE9E216B}" type="pres">
      <dgm:prSet presAssocID="{D47938DD-9BAE-4053-9F9F-B7289370FCD4}" presName="compNode" presStyleCnt="0"/>
      <dgm:spPr/>
    </dgm:pt>
    <dgm:pt modelId="{1785D34A-CDD3-4A71-B6E6-791BB191D2ED}" type="pres">
      <dgm:prSet presAssocID="{D47938DD-9BAE-4053-9F9F-B7289370FCD4}" presName="bgRect" presStyleLbl="bgShp" presStyleIdx="3" presStyleCnt="4"/>
      <dgm:spPr/>
    </dgm:pt>
    <dgm:pt modelId="{0002AD6C-52F6-46BF-A3D0-D0D913CDE85F}" type="pres">
      <dgm:prSet presAssocID="{D47938DD-9BAE-4053-9F9F-B7289370FCD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781D7E13-847E-46D2-AFF2-47AE9A576346}" type="pres">
      <dgm:prSet presAssocID="{D47938DD-9BAE-4053-9F9F-B7289370FCD4}" presName="spaceRect" presStyleCnt="0"/>
      <dgm:spPr/>
    </dgm:pt>
    <dgm:pt modelId="{68B069BA-BD80-40F6-B5CF-5F1E788F1CDB}" type="pres">
      <dgm:prSet presAssocID="{D47938DD-9BAE-4053-9F9F-B7289370FCD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23E5B77-7B67-4357-B05B-33A012F3F93C}" type="presOf" srcId="{489F3DD0-C6B5-49F2-9385-EC4840A77612}" destId="{AB8A7A4C-A276-450A-BE76-6C3241D458B1}" srcOrd="0" destOrd="0" presId="urn:microsoft.com/office/officeart/2018/2/layout/IconVerticalSolidList"/>
    <dgm:cxn modelId="{2891497C-2AFD-4AC6-BC75-1C451B0D8013}" type="presOf" srcId="{D47938DD-9BAE-4053-9F9F-B7289370FCD4}" destId="{68B069BA-BD80-40F6-B5CF-5F1E788F1CDB}" srcOrd="0" destOrd="0" presId="urn:microsoft.com/office/officeart/2018/2/layout/IconVerticalSolidList"/>
    <dgm:cxn modelId="{B197CB7E-471B-469A-9793-F957C905C741}" srcId="{CAC9ED25-F7ED-433B-B12D-4C9A6B49AEEA}" destId="{489F3DD0-C6B5-49F2-9385-EC4840A77612}" srcOrd="1" destOrd="0" parTransId="{46DE4316-4544-4A45-B635-85300AE69B6C}" sibTransId="{56899320-BD75-4138-BC63-9119A63F147C}"/>
    <dgm:cxn modelId="{F558C982-1249-4D8D-8DE9-854CC9D5EA90}" srcId="{CAC9ED25-F7ED-433B-B12D-4C9A6B49AEEA}" destId="{D47938DD-9BAE-4053-9F9F-B7289370FCD4}" srcOrd="3" destOrd="0" parTransId="{838A54BB-EBC0-4210-B967-B107138F76F7}" sibTransId="{63DB4002-5F8B-4255-9358-8379408D7194}"/>
    <dgm:cxn modelId="{38B871C6-92B5-466D-B72F-A63F5AC340A1}" type="presOf" srcId="{08C4A5F8-F291-43F3-9433-4F2357FFCB2D}" destId="{180AEAE8-9E34-4789-9A7D-F5040A621B0E}" srcOrd="0" destOrd="0" presId="urn:microsoft.com/office/officeart/2018/2/layout/IconVerticalSolidList"/>
    <dgm:cxn modelId="{D6E75FE2-51AC-47F1-80A9-191974035730}" type="presOf" srcId="{CAC9ED25-F7ED-433B-B12D-4C9A6B49AEEA}" destId="{82FE9143-EC84-410F-9274-9562EBFFF6CF}" srcOrd="0" destOrd="0" presId="urn:microsoft.com/office/officeart/2018/2/layout/IconVerticalSolidList"/>
    <dgm:cxn modelId="{E3D17FE3-FF85-4D18-BF15-A3B5E16A2B93}" srcId="{CAC9ED25-F7ED-433B-B12D-4C9A6B49AEEA}" destId="{08C4A5F8-F291-43F3-9433-4F2357FFCB2D}" srcOrd="0" destOrd="0" parTransId="{67369B2F-B419-4440-8148-888569789D8A}" sibTransId="{283A7A3D-72F8-497A-BECB-F2E130ED0BEC}"/>
    <dgm:cxn modelId="{2A49ABE8-C6B4-40A0-84A6-9B282CB54A2E}" srcId="{CAC9ED25-F7ED-433B-B12D-4C9A6B49AEEA}" destId="{6F7AC8D8-D578-4EE6-B6A3-CC7B889FB44F}" srcOrd="2" destOrd="0" parTransId="{A221CF0C-BBA4-4C20-A7DA-E9BB7E0F86B7}" sibTransId="{60436974-9470-4470-BA3B-A8D835D3AE2B}"/>
    <dgm:cxn modelId="{4C21FDEC-C245-45E2-8511-1B901C1221FC}" type="presOf" srcId="{6F7AC8D8-D578-4EE6-B6A3-CC7B889FB44F}" destId="{FD7F7D20-FBA4-4B38-A152-CA668B979E44}" srcOrd="0" destOrd="0" presId="urn:microsoft.com/office/officeart/2018/2/layout/IconVerticalSolidList"/>
    <dgm:cxn modelId="{7C02C695-4FF1-461F-89F5-306A6A9B9363}" type="presParOf" srcId="{82FE9143-EC84-410F-9274-9562EBFFF6CF}" destId="{75A7A81D-73DD-44E9-A56B-486E9E81A3C9}" srcOrd="0" destOrd="0" presId="urn:microsoft.com/office/officeart/2018/2/layout/IconVerticalSolidList"/>
    <dgm:cxn modelId="{13B90B35-28A6-4283-964A-131ED43895CE}" type="presParOf" srcId="{75A7A81D-73DD-44E9-A56B-486E9E81A3C9}" destId="{DA47C42C-6763-4C27-9588-8E68125FE63B}" srcOrd="0" destOrd="0" presId="urn:microsoft.com/office/officeart/2018/2/layout/IconVerticalSolidList"/>
    <dgm:cxn modelId="{2A3FBC61-1920-4A45-BF75-23BBBE24FFAA}" type="presParOf" srcId="{75A7A81D-73DD-44E9-A56B-486E9E81A3C9}" destId="{5EE3AAC3-85DE-4B11-AADE-7DC1F575DE69}" srcOrd="1" destOrd="0" presId="urn:microsoft.com/office/officeart/2018/2/layout/IconVerticalSolidList"/>
    <dgm:cxn modelId="{E4F98E5B-AFAC-4C33-864B-F3EFF54F46C4}" type="presParOf" srcId="{75A7A81D-73DD-44E9-A56B-486E9E81A3C9}" destId="{B783F5FE-8526-483E-9FDE-460A23D70641}" srcOrd="2" destOrd="0" presId="urn:microsoft.com/office/officeart/2018/2/layout/IconVerticalSolidList"/>
    <dgm:cxn modelId="{20FC9BC9-52AA-4636-8846-27C053B2992C}" type="presParOf" srcId="{75A7A81D-73DD-44E9-A56B-486E9E81A3C9}" destId="{180AEAE8-9E34-4789-9A7D-F5040A621B0E}" srcOrd="3" destOrd="0" presId="urn:microsoft.com/office/officeart/2018/2/layout/IconVerticalSolidList"/>
    <dgm:cxn modelId="{47852540-7671-47AE-834D-60595F9F80AA}" type="presParOf" srcId="{82FE9143-EC84-410F-9274-9562EBFFF6CF}" destId="{F96045CB-83AD-46C8-8AD6-D7A47BFE5A80}" srcOrd="1" destOrd="0" presId="urn:microsoft.com/office/officeart/2018/2/layout/IconVerticalSolidList"/>
    <dgm:cxn modelId="{EE771982-0305-4799-AC60-764C58B72136}" type="presParOf" srcId="{82FE9143-EC84-410F-9274-9562EBFFF6CF}" destId="{5BC054CA-D502-4334-88B9-C91960918970}" srcOrd="2" destOrd="0" presId="urn:microsoft.com/office/officeart/2018/2/layout/IconVerticalSolidList"/>
    <dgm:cxn modelId="{FD7AC47C-948A-4230-88B7-5FCDC7364519}" type="presParOf" srcId="{5BC054CA-D502-4334-88B9-C91960918970}" destId="{7DCF5EE1-D92F-4852-88E4-84B2BB8D7D4A}" srcOrd="0" destOrd="0" presId="urn:microsoft.com/office/officeart/2018/2/layout/IconVerticalSolidList"/>
    <dgm:cxn modelId="{D140B5E8-7200-4E6B-95B3-C6A97013A1ED}" type="presParOf" srcId="{5BC054CA-D502-4334-88B9-C91960918970}" destId="{60B7D145-2328-4618-8932-DAEC8C47A57D}" srcOrd="1" destOrd="0" presId="urn:microsoft.com/office/officeart/2018/2/layout/IconVerticalSolidList"/>
    <dgm:cxn modelId="{889A0F3B-C609-45E0-99FA-FE61CE15AE85}" type="presParOf" srcId="{5BC054CA-D502-4334-88B9-C91960918970}" destId="{AE4A2B6F-4F9C-49BA-9DF9-9197059D775C}" srcOrd="2" destOrd="0" presId="urn:microsoft.com/office/officeart/2018/2/layout/IconVerticalSolidList"/>
    <dgm:cxn modelId="{6F4EFBE4-D857-4D5B-AA23-A300C23E8A55}" type="presParOf" srcId="{5BC054CA-D502-4334-88B9-C91960918970}" destId="{AB8A7A4C-A276-450A-BE76-6C3241D458B1}" srcOrd="3" destOrd="0" presId="urn:microsoft.com/office/officeart/2018/2/layout/IconVerticalSolidList"/>
    <dgm:cxn modelId="{0A14B161-208F-4252-B519-746B5F0F4063}" type="presParOf" srcId="{82FE9143-EC84-410F-9274-9562EBFFF6CF}" destId="{B9977ACA-896C-43B3-922B-A00A7AB7A296}" srcOrd="3" destOrd="0" presId="urn:microsoft.com/office/officeart/2018/2/layout/IconVerticalSolidList"/>
    <dgm:cxn modelId="{342FB180-5B18-4628-BDCC-B4A5BD66C3C6}" type="presParOf" srcId="{82FE9143-EC84-410F-9274-9562EBFFF6CF}" destId="{A40B513D-8E2B-4A50-BC5C-BFEE7023BD36}" srcOrd="4" destOrd="0" presId="urn:microsoft.com/office/officeart/2018/2/layout/IconVerticalSolidList"/>
    <dgm:cxn modelId="{9FB5D5A9-3FAD-4DF6-BC5F-26B6F99F9587}" type="presParOf" srcId="{A40B513D-8E2B-4A50-BC5C-BFEE7023BD36}" destId="{EF636785-87B5-4D7B-B4CA-D72024F05F26}" srcOrd="0" destOrd="0" presId="urn:microsoft.com/office/officeart/2018/2/layout/IconVerticalSolidList"/>
    <dgm:cxn modelId="{05E2FAC0-D85A-4844-9444-188F592322BE}" type="presParOf" srcId="{A40B513D-8E2B-4A50-BC5C-BFEE7023BD36}" destId="{D24A9DD0-77D5-41E0-A65C-F34BC2F4270C}" srcOrd="1" destOrd="0" presId="urn:microsoft.com/office/officeart/2018/2/layout/IconVerticalSolidList"/>
    <dgm:cxn modelId="{32CBE7EF-E335-4826-8DDC-EE5E45924132}" type="presParOf" srcId="{A40B513D-8E2B-4A50-BC5C-BFEE7023BD36}" destId="{399B5D8E-1D42-4C09-AD65-F3962707E1AD}" srcOrd="2" destOrd="0" presId="urn:microsoft.com/office/officeart/2018/2/layout/IconVerticalSolidList"/>
    <dgm:cxn modelId="{4164299E-CA02-4C96-ABB8-70BD8239A1D2}" type="presParOf" srcId="{A40B513D-8E2B-4A50-BC5C-BFEE7023BD36}" destId="{FD7F7D20-FBA4-4B38-A152-CA668B979E44}" srcOrd="3" destOrd="0" presId="urn:microsoft.com/office/officeart/2018/2/layout/IconVerticalSolidList"/>
    <dgm:cxn modelId="{2B1118DD-001D-4B93-9037-FEA80453EC37}" type="presParOf" srcId="{82FE9143-EC84-410F-9274-9562EBFFF6CF}" destId="{AC1010C2-56BC-4B34-A68A-1E8E41BCC82A}" srcOrd="5" destOrd="0" presId="urn:microsoft.com/office/officeart/2018/2/layout/IconVerticalSolidList"/>
    <dgm:cxn modelId="{5F2769C6-7562-4A74-A793-9B3C8DDF22D0}" type="presParOf" srcId="{82FE9143-EC84-410F-9274-9562EBFFF6CF}" destId="{F3C6CF98-4DDF-45BD-88E1-0B8EEE9E216B}" srcOrd="6" destOrd="0" presId="urn:microsoft.com/office/officeart/2018/2/layout/IconVerticalSolidList"/>
    <dgm:cxn modelId="{5CBEB9FA-246E-4AE7-8245-293962536A63}" type="presParOf" srcId="{F3C6CF98-4DDF-45BD-88E1-0B8EEE9E216B}" destId="{1785D34A-CDD3-4A71-B6E6-791BB191D2ED}" srcOrd="0" destOrd="0" presId="urn:microsoft.com/office/officeart/2018/2/layout/IconVerticalSolidList"/>
    <dgm:cxn modelId="{ABE17D12-F633-474C-A23D-475144F94BF7}" type="presParOf" srcId="{F3C6CF98-4DDF-45BD-88E1-0B8EEE9E216B}" destId="{0002AD6C-52F6-46BF-A3D0-D0D913CDE85F}" srcOrd="1" destOrd="0" presId="urn:microsoft.com/office/officeart/2018/2/layout/IconVerticalSolidList"/>
    <dgm:cxn modelId="{410102EF-ABE4-4492-827A-F4DC0C733B4B}" type="presParOf" srcId="{F3C6CF98-4DDF-45BD-88E1-0B8EEE9E216B}" destId="{781D7E13-847E-46D2-AFF2-47AE9A576346}" srcOrd="2" destOrd="0" presId="urn:microsoft.com/office/officeart/2018/2/layout/IconVerticalSolidList"/>
    <dgm:cxn modelId="{13891812-8FD4-4760-A973-606DC0CE805C}" type="presParOf" srcId="{F3C6CF98-4DDF-45BD-88E1-0B8EEE9E216B}" destId="{68B069BA-BD80-40F6-B5CF-5F1E788F1C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29B537-7EEE-408A-B6B9-E6E5470E687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5EE9F62-73C4-4B42-8F01-7CE037F5EE86}">
      <dgm:prSet/>
      <dgm:spPr/>
      <dgm:t>
        <a:bodyPr/>
        <a:lstStyle/>
        <a:p>
          <a:pPr>
            <a:defRPr cap="all"/>
          </a:pPr>
          <a:r>
            <a:rPr lang="en-GB"/>
            <a:t>There are several issues that have contributed to the stagnation of Basil’s sales</a:t>
          </a:r>
          <a:endParaRPr lang="en-US"/>
        </a:p>
      </dgm:t>
    </dgm:pt>
    <dgm:pt modelId="{B70340A8-4DC0-4F08-BBDD-6B54D00475F4}" type="parTrans" cxnId="{410075D4-412B-4B93-8F9A-20712CDDBDB4}">
      <dgm:prSet/>
      <dgm:spPr/>
      <dgm:t>
        <a:bodyPr/>
        <a:lstStyle/>
        <a:p>
          <a:endParaRPr lang="en-US"/>
        </a:p>
      </dgm:t>
    </dgm:pt>
    <dgm:pt modelId="{7AC5FAC3-9CBE-4FD7-BDDF-A51F41C359DC}" type="sibTrans" cxnId="{410075D4-412B-4B93-8F9A-20712CDDBDB4}">
      <dgm:prSet/>
      <dgm:spPr/>
      <dgm:t>
        <a:bodyPr/>
        <a:lstStyle/>
        <a:p>
          <a:endParaRPr lang="en-US"/>
        </a:p>
      </dgm:t>
    </dgm:pt>
    <dgm:pt modelId="{6F9B3FF0-5549-41B3-BE8F-08974D6DDD91}">
      <dgm:prSet/>
      <dgm:spPr/>
      <dgm:t>
        <a:bodyPr/>
        <a:lstStyle/>
        <a:p>
          <a:pPr>
            <a:defRPr cap="all"/>
          </a:pPr>
          <a:r>
            <a:rPr lang="en-GB" dirty="0"/>
            <a:t>Externally: customer footfall reduced, decrease in consumer attraction due to COVID restrictions, additionally individuals working from home became more prevalent</a:t>
          </a:r>
          <a:endParaRPr lang="en-US" dirty="0"/>
        </a:p>
      </dgm:t>
    </dgm:pt>
    <dgm:pt modelId="{A33911A7-E965-4469-8D3C-7FC515005469}" type="parTrans" cxnId="{3899CCF6-85C8-4E19-973A-A07DE5E0ECD7}">
      <dgm:prSet/>
      <dgm:spPr/>
      <dgm:t>
        <a:bodyPr/>
        <a:lstStyle/>
        <a:p>
          <a:endParaRPr lang="en-US"/>
        </a:p>
      </dgm:t>
    </dgm:pt>
    <dgm:pt modelId="{DA50D53A-87B0-450E-ACE6-737EB7C7E010}" type="sibTrans" cxnId="{3899CCF6-85C8-4E19-973A-A07DE5E0ECD7}">
      <dgm:prSet/>
      <dgm:spPr/>
      <dgm:t>
        <a:bodyPr/>
        <a:lstStyle/>
        <a:p>
          <a:endParaRPr lang="en-US"/>
        </a:p>
      </dgm:t>
    </dgm:pt>
    <dgm:pt modelId="{D84B5C6A-9A5F-4BF1-9379-901AAE12BA45}">
      <dgm:prSet/>
      <dgm:spPr/>
      <dgm:t>
        <a:bodyPr/>
        <a:lstStyle/>
        <a:p>
          <a:pPr>
            <a:defRPr cap="all"/>
          </a:pPr>
          <a:r>
            <a:rPr lang="en-GB" dirty="0"/>
            <a:t>Internally: Basil’s Bakery faced operational challenges such as pre-ordering services and rising business cost making it increasingly more expensive to keep themselves afloat</a:t>
          </a:r>
          <a:endParaRPr lang="en-US" dirty="0"/>
        </a:p>
      </dgm:t>
    </dgm:pt>
    <dgm:pt modelId="{C59B0F56-C266-4560-8C28-5C15B42AAC3C}" type="parTrans" cxnId="{50D4BF90-560D-498B-9D47-55E0230CDA7F}">
      <dgm:prSet/>
      <dgm:spPr/>
      <dgm:t>
        <a:bodyPr/>
        <a:lstStyle/>
        <a:p>
          <a:endParaRPr lang="en-US"/>
        </a:p>
      </dgm:t>
    </dgm:pt>
    <dgm:pt modelId="{BD81A112-35B0-4D32-970E-C990E2FA9227}" type="sibTrans" cxnId="{50D4BF90-560D-498B-9D47-55E0230CDA7F}">
      <dgm:prSet/>
      <dgm:spPr/>
      <dgm:t>
        <a:bodyPr/>
        <a:lstStyle/>
        <a:p>
          <a:endParaRPr lang="en-US"/>
        </a:p>
      </dgm:t>
    </dgm:pt>
    <dgm:pt modelId="{A7CA9967-0DB9-49E7-8776-6DD8F2E56CED}" type="pres">
      <dgm:prSet presAssocID="{F129B537-7EEE-408A-B6B9-E6E5470E6877}" presName="root" presStyleCnt="0">
        <dgm:presLayoutVars>
          <dgm:dir/>
          <dgm:resizeHandles val="exact"/>
        </dgm:presLayoutVars>
      </dgm:prSet>
      <dgm:spPr/>
    </dgm:pt>
    <dgm:pt modelId="{1BF7E158-E2F6-4DB9-A0BC-769698029D12}" type="pres">
      <dgm:prSet presAssocID="{55EE9F62-73C4-4B42-8F01-7CE037F5EE86}" presName="compNode" presStyleCnt="0"/>
      <dgm:spPr/>
    </dgm:pt>
    <dgm:pt modelId="{21EEC034-3845-4AB6-A281-97E2407E73C2}" type="pres">
      <dgm:prSet presAssocID="{55EE9F62-73C4-4B42-8F01-7CE037F5EE86}" presName="iconBgRect" presStyleLbl="bgShp" presStyleIdx="0" presStyleCnt="3"/>
      <dgm:spPr/>
    </dgm:pt>
    <dgm:pt modelId="{FDC83851-10DF-410A-AE33-882FD7A32232}" type="pres">
      <dgm:prSet presAssocID="{55EE9F62-73C4-4B42-8F01-7CE037F5EE8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930926B-889F-4F6C-AEAB-E03C10F7D475}" type="pres">
      <dgm:prSet presAssocID="{55EE9F62-73C4-4B42-8F01-7CE037F5EE86}" presName="spaceRect" presStyleCnt="0"/>
      <dgm:spPr/>
    </dgm:pt>
    <dgm:pt modelId="{945CDB81-A08E-4306-939F-42919E27A4F9}" type="pres">
      <dgm:prSet presAssocID="{55EE9F62-73C4-4B42-8F01-7CE037F5EE86}" presName="textRect" presStyleLbl="revTx" presStyleIdx="0" presStyleCnt="3">
        <dgm:presLayoutVars>
          <dgm:chMax val="1"/>
          <dgm:chPref val="1"/>
        </dgm:presLayoutVars>
      </dgm:prSet>
      <dgm:spPr/>
    </dgm:pt>
    <dgm:pt modelId="{301CB863-86BE-42F8-A5E9-AD19FEC02B5C}" type="pres">
      <dgm:prSet presAssocID="{7AC5FAC3-9CBE-4FD7-BDDF-A51F41C359DC}" presName="sibTrans" presStyleCnt="0"/>
      <dgm:spPr/>
    </dgm:pt>
    <dgm:pt modelId="{C4571A31-743B-4973-96E5-138D3275E4E1}" type="pres">
      <dgm:prSet presAssocID="{6F9B3FF0-5549-41B3-BE8F-08974D6DDD91}" presName="compNode" presStyleCnt="0"/>
      <dgm:spPr/>
    </dgm:pt>
    <dgm:pt modelId="{0152472C-F625-4375-964D-085EF10E3F37}" type="pres">
      <dgm:prSet presAssocID="{6F9B3FF0-5549-41B3-BE8F-08974D6DDD91}" presName="iconBgRect" presStyleLbl="bgShp" presStyleIdx="1" presStyleCnt="3"/>
      <dgm:spPr/>
    </dgm:pt>
    <dgm:pt modelId="{F0CA9A06-605D-4DC2-88D5-609AAAC1037E}" type="pres">
      <dgm:prSet presAssocID="{6F9B3FF0-5549-41B3-BE8F-08974D6DDD9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EBDB9DAA-7F9A-41B0-A70F-18B8E5F662D8}" type="pres">
      <dgm:prSet presAssocID="{6F9B3FF0-5549-41B3-BE8F-08974D6DDD91}" presName="spaceRect" presStyleCnt="0"/>
      <dgm:spPr/>
    </dgm:pt>
    <dgm:pt modelId="{B4CFA31E-5830-48E0-82AB-40C2C47E12D7}" type="pres">
      <dgm:prSet presAssocID="{6F9B3FF0-5549-41B3-BE8F-08974D6DDD91}" presName="textRect" presStyleLbl="revTx" presStyleIdx="1" presStyleCnt="3">
        <dgm:presLayoutVars>
          <dgm:chMax val="1"/>
          <dgm:chPref val="1"/>
        </dgm:presLayoutVars>
      </dgm:prSet>
      <dgm:spPr/>
    </dgm:pt>
    <dgm:pt modelId="{67A98F36-6C80-459B-B947-B26F073BEFD3}" type="pres">
      <dgm:prSet presAssocID="{DA50D53A-87B0-450E-ACE6-737EB7C7E010}" presName="sibTrans" presStyleCnt="0"/>
      <dgm:spPr/>
    </dgm:pt>
    <dgm:pt modelId="{E1F5BCEC-CA45-4822-8A54-594A5ABAFB7D}" type="pres">
      <dgm:prSet presAssocID="{D84B5C6A-9A5F-4BF1-9379-901AAE12BA45}" presName="compNode" presStyleCnt="0"/>
      <dgm:spPr/>
    </dgm:pt>
    <dgm:pt modelId="{A8F42A88-5DC9-4E50-AD82-7F787B4BE281}" type="pres">
      <dgm:prSet presAssocID="{D84B5C6A-9A5F-4BF1-9379-901AAE12BA45}" presName="iconBgRect" presStyleLbl="bgShp" presStyleIdx="2" presStyleCnt="3"/>
      <dgm:spPr/>
    </dgm:pt>
    <dgm:pt modelId="{9E473903-E662-4FD9-8800-C5669FBC9F8C}" type="pres">
      <dgm:prSet presAssocID="{D84B5C6A-9A5F-4BF1-9379-901AAE12BA4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01BDD757-5A2C-4706-B620-CB10B20D1A90}" type="pres">
      <dgm:prSet presAssocID="{D84B5C6A-9A5F-4BF1-9379-901AAE12BA45}" presName="spaceRect" presStyleCnt="0"/>
      <dgm:spPr/>
    </dgm:pt>
    <dgm:pt modelId="{C44FB0B6-03F4-4F06-AAD1-1298EFBB8BEC}" type="pres">
      <dgm:prSet presAssocID="{D84B5C6A-9A5F-4BF1-9379-901AAE12BA4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3869910-65BB-4759-B989-6629F71735FB}" type="presOf" srcId="{D84B5C6A-9A5F-4BF1-9379-901AAE12BA45}" destId="{C44FB0B6-03F4-4F06-AAD1-1298EFBB8BEC}" srcOrd="0" destOrd="0" presId="urn:microsoft.com/office/officeart/2018/5/layout/IconCircleLabelList"/>
    <dgm:cxn modelId="{0EC1A846-DD96-4FF4-9DBA-6C86EB198922}" type="presOf" srcId="{F129B537-7EEE-408A-B6B9-E6E5470E6877}" destId="{A7CA9967-0DB9-49E7-8776-6DD8F2E56CED}" srcOrd="0" destOrd="0" presId="urn:microsoft.com/office/officeart/2018/5/layout/IconCircleLabelList"/>
    <dgm:cxn modelId="{A3E04E4B-8F11-439B-9AE1-E5CFEA221875}" type="presOf" srcId="{55EE9F62-73C4-4B42-8F01-7CE037F5EE86}" destId="{945CDB81-A08E-4306-939F-42919E27A4F9}" srcOrd="0" destOrd="0" presId="urn:microsoft.com/office/officeart/2018/5/layout/IconCircleLabelList"/>
    <dgm:cxn modelId="{50D4BF90-560D-498B-9D47-55E0230CDA7F}" srcId="{F129B537-7EEE-408A-B6B9-E6E5470E6877}" destId="{D84B5C6A-9A5F-4BF1-9379-901AAE12BA45}" srcOrd="2" destOrd="0" parTransId="{C59B0F56-C266-4560-8C28-5C15B42AAC3C}" sibTransId="{BD81A112-35B0-4D32-970E-C990E2FA9227}"/>
    <dgm:cxn modelId="{462452D3-2334-43CD-8898-87BE60FCF2A1}" type="presOf" srcId="{6F9B3FF0-5549-41B3-BE8F-08974D6DDD91}" destId="{B4CFA31E-5830-48E0-82AB-40C2C47E12D7}" srcOrd="0" destOrd="0" presId="urn:microsoft.com/office/officeart/2018/5/layout/IconCircleLabelList"/>
    <dgm:cxn modelId="{410075D4-412B-4B93-8F9A-20712CDDBDB4}" srcId="{F129B537-7EEE-408A-B6B9-E6E5470E6877}" destId="{55EE9F62-73C4-4B42-8F01-7CE037F5EE86}" srcOrd="0" destOrd="0" parTransId="{B70340A8-4DC0-4F08-BBDD-6B54D00475F4}" sibTransId="{7AC5FAC3-9CBE-4FD7-BDDF-A51F41C359DC}"/>
    <dgm:cxn modelId="{3899CCF6-85C8-4E19-973A-A07DE5E0ECD7}" srcId="{F129B537-7EEE-408A-B6B9-E6E5470E6877}" destId="{6F9B3FF0-5549-41B3-BE8F-08974D6DDD91}" srcOrd="1" destOrd="0" parTransId="{A33911A7-E965-4469-8D3C-7FC515005469}" sibTransId="{DA50D53A-87B0-450E-ACE6-737EB7C7E010}"/>
    <dgm:cxn modelId="{5C97051F-0CD6-49C2-9257-98CE56D12AC8}" type="presParOf" srcId="{A7CA9967-0DB9-49E7-8776-6DD8F2E56CED}" destId="{1BF7E158-E2F6-4DB9-A0BC-769698029D12}" srcOrd="0" destOrd="0" presId="urn:microsoft.com/office/officeart/2018/5/layout/IconCircleLabelList"/>
    <dgm:cxn modelId="{A2752F94-2108-4870-9C7F-60DAB58FD9B9}" type="presParOf" srcId="{1BF7E158-E2F6-4DB9-A0BC-769698029D12}" destId="{21EEC034-3845-4AB6-A281-97E2407E73C2}" srcOrd="0" destOrd="0" presId="urn:microsoft.com/office/officeart/2018/5/layout/IconCircleLabelList"/>
    <dgm:cxn modelId="{73A94E38-8AC2-4001-AEAC-839E1750A327}" type="presParOf" srcId="{1BF7E158-E2F6-4DB9-A0BC-769698029D12}" destId="{FDC83851-10DF-410A-AE33-882FD7A32232}" srcOrd="1" destOrd="0" presId="urn:microsoft.com/office/officeart/2018/5/layout/IconCircleLabelList"/>
    <dgm:cxn modelId="{58CD2510-17E4-45B2-9DFC-4BBC0C93253A}" type="presParOf" srcId="{1BF7E158-E2F6-4DB9-A0BC-769698029D12}" destId="{9930926B-889F-4F6C-AEAB-E03C10F7D475}" srcOrd="2" destOrd="0" presId="urn:microsoft.com/office/officeart/2018/5/layout/IconCircleLabelList"/>
    <dgm:cxn modelId="{776D5B93-3628-4589-A61E-83CBAB9AEBBF}" type="presParOf" srcId="{1BF7E158-E2F6-4DB9-A0BC-769698029D12}" destId="{945CDB81-A08E-4306-939F-42919E27A4F9}" srcOrd="3" destOrd="0" presId="urn:microsoft.com/office/officeart/2018/5/layout/IconCircleLabelList"/>
    <dgm:cxn modelId="{625E6142-BC2A-495C-8686-84082707047E}" type="presParOf" srcId="{A7CA9967-0DB9-49E7-8776-6DD8F2E56CED}" destId="{301CB863-86BE-42F8-A5E9-AD19FEC02B5C}" srcOrd="1" destOrd="0" presId="urn:microsoft.com/office/officeart/2018/5/layout/IconCircleLabelList"/>
    <dgm:cxn modelId="{BAC7C90E-7A50-46EC-B586-C2CD2241158E}" type="presParOf" srcId="{A7CA9967-0DB9-49E7-8776-6DD8F2E56CED}" destId="{C4571A31-743B-4973-96E5-138D3275E4E1}" srcOrd="2" destOrd="0" presId="urn:microsoft.com/office/officeart/2018/5/layout/IconCircleLabelList"/>
    <dgm:cxn modelId="{4E5DD88F-3684-4C60-B19C-C5BBBD5C7755}" type="presParOf" srcId="{C4571A31-743B-4973-96E5-138D3275E4E1}" destId="{0152472C-F625-4375-964D-085EF10E3F37}" srcOrd="0" destOrd="0" presId="urn:microsoft.com/office/officeart/2018/5/layout/IconCircleLabelList"/>
    <dgm:cxn modelId="{E3ED0BFC-594F-4469-88C9-7B71B2F85D6D}" type="presParOf" srcId="{C4571A31-743B-4973-96E5-138D3275E4E1}" destId="{F0CA9A06-605D-4DC2-88D5-609AAAC1037E}" srcOrd="1" destOrd="0" presId="urn:microsoft.com/office/officeart/2018/5/layout/IconCircleLabelList"/>
    <dgm:cxn modelId="{BCA37A66-4210-41D2-B4F7-2D3CB72218F4}" type="presParOf" srcId="{C4571A31-743B-4973-96E5-138D3275E4E1}" destId="{EBDB9DAA-7F9A-41B0-A70F-18B8E5F662D8}" srcOrd="2" destOrd="0" presId="urn:microsoft.com/office/officeart/2018/5/layout/IconCircleLabelList"/>
    <dgm:cxn modelId="{D0838CFC-5AF0-4C8D-AB7A-BB818355FB82}" type="presParOf" srcId="{C4571A31-743B-4973-96E5-138D3275E4E1}" destId="{B4CFA31E-5830-48E0-82AB-40C2C47E12D7}" srcOrd="3" destOrd="0" presId="urn:microsoft.com/office/officeart/2018/5/layout/IconCircleLabelList"/>
    <dgm:cxn modelId="{69227BA8-C786-4266-8536-BAF05B3C47B8}" type="presParOf" srcId="{A7CA9967-0DB9-49E7-8776-6DD8F2E56CED}" destId="{67A98F36-6C80-459B-B947-B26F073BEFD3}" srcOrd="3" destOrd="0" presId="urn:microsoft.com/office/officeart/2018/5/layout/IconCircleLabelList"/>
    <dgm:cxn modelId="{C9FBBBBC-1E82-43BF-94B6-A9C81709670D}" type="presParOf" srcId="{A7CA9967-0DB9-49E7-8776-6DD8F2E56CED}" destId="{E1F5BCEC-CA45-4822-8A54-594A5ABAFB7D}" srcOrd="4" destOrd="0" presId="urn:microsoft.com/office/officeart/2018/5/layout/IconCircleLabelList"/>
    <dgm:cxn modelId="{1C7C5C85-E1D4-40B9-813F-EE3C950474C6}" type="presParOf" srcId="{E1F5BCEC-CA45-4822-8A54-594A5ABAFB7D}" destId="{A8F42A88-5DC9-4E50-AD82-7F787B4BE281}" srcOrd="0" destOrd="0" presId="urn:microsoft.com/office/officeart/2018/5/layout/IconCircleLabelList"/>
    <dgm:cxn modelId="{55B8971F-86A2-464B-BFE7-95F4C4E49909}" type="presParOf" srcId="{E1F5BCEC-CA45-4822-8A54-594A5ABAFB7D}" destId="{9E473903-E662-4FD9-8800-C5669FBC9F8C}" srcOrd="1" destOrd="0" presId="urn:microsoft.com/office/officeart/2018/5/layout/IconCircleLabelList"/>
    <dgm:cxn modelId="{815055C7-9E35-467D-9D56-D872C97B99C5}" type="presParOf" srcId="{E1F5BCEC-CA45-4822-8A54-594A5ABAFB7D}" destId="{01BDD757-5A2C-4706-B620-CB10B20D1A90}" srcOrd="2" destOrd="0" presId="urn:microsoft.com/office/officeart/2018/5/layout/IconCircleLabelList"/>
    <dgm:cxn modelId="{2D12F0F7-8561-4662-8F2D-FC78C5853CCC}" type="presParOf" srcId="{E1F5BCEC-CA45-4822-8A54-594A5ABAFB7D}" destId="{C44FB0B6-03F4-4F06-AAD1-1298EFBB8BE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1CE0F6-E817-4DA1-8E2F-2160032A222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333D58-326A-4DBB-9DF2-5A8AC2A7A8CA}">
      <dgm:prSet/>
      <dgm:spPr/>
      <dgm:t>
        <a:bodyPr/>
        <a:lstStyle/>
        <a:p>
          <a:r>
            <a:rPr lang="en-GB"/>
            <a:t>5W2H Analysis</a:t>
          </a:r>
          <a:endParaRPr lang="en-US"/>
        </a:p>
      </dgm:t>
    </dgm:pt>
    <dgm:pt modelId="{CA35264E-2EA0-436C-85BC-379DFE674B50}" type="parTrans" cxnId="{B620E91A-5BAC-4981-BEA6-6AC1707751CD}">
      <dgm:prSet/>
      <dgm:spPr/>
      <dgm:t>
        <a:bodyPr/>
        <a:lstStyle/>
        <a:p>
          <a:endParaRPr lang="en-US"/>
        </a:p>
      </dgm:t>
    </dgm:pt>
    <dgm:pt modelId="{276FFDAA-AAC6-49A2-B030-23F4DEB28A5C}" type="sibTrans" cxnId="{B620E91A-5BAC-4981-BEA6-6AC1707751CD}">
      <dgm:prSet/>
      <dgm:spPr/>
      <dgm:t>
        <a:bodyPr/>
        <a:lstStyle/>
        <a:p>
          <a:endParaRPr lang="en-US"/>
        </a:p>
      </dgm:t>
    </dgm:pt>
    <dgm:pt modelId="{FD00607E-583B-492D-B9BB-91534B299D51}">
      <dgm:prSet/>
      <dgm:spPr/>
      <dgm:t>
        <a:bodyPr/>
        <a:lstStyle/>
        <a:p>
          <a:r>
            <a:rPr lang="en-GB"/>
            <a:t>WHAT ? Sales stagnated at 25 percent below 2019 level, low profits</a:t>
          </a:r>
          <a:endParaRPr lang="en-US"/>
        </a:p>
      </dgm:t>
    </dgm:pt>
    <dgm:pt modelId="{2B08C1B8-DAD5-4A81-8382-265DB71B1660}" type="parTrans" cxnId="{277C8A66-9F05-4BBF-978E-FE6FC5BF35D9}">
      <dgm:prSet/>
      <dgm:spPr/>
      <dgm:t>
        <a:bodyPr/>
        <a:lstStyle/>
        <a:p>
          <a:endParaRPr lang="en-US"/>
        </a:p>
      </dgm:t>
    </dgm:pt>
    <dgm:pt modelId="{19B08DA4-EEFA-466D-9B1E-285CCAD5EB76}" type="sibTrans" cxnId="{277C8A66-9F05-4BBF-978E-FE6FC5BF35D9}">
      <dgm:prSet/>
      <dgm:spPr/>
      <dgm:t>
        <a:bodyPr/>
        <a:lstStyle/>
        <a:p>
          <a:endParaRPr lang="en-US"/>
        </a:p>
      </dgm:t>
    </dgm:pt>
    <dgm:pt modelId="{CD126CA1-2BEC-4A33-A482-C97EFB16E085}">
      <dgm:prSet/>
      <dgm:spPr/>
      <dgm:t>
        <a:bodyPr/>
        <a:lstStyle/>
        <a:p>
          <a:r>
            <a:rPr lang="en-GB"/>
            <a:t>WHY ?  Reduced footfall, remote working, rising costs and limited service options.</a:t>
          </a:r>
          <a:endParaRPr lang="en-US"/>
        </a:p>
      </dgm:t>
    </dgm:pt>
    <dgm:pt modelId="{93636235-5FA7-4CF0-AA41-7DF37415EDB7}" type="parTrans" cxnId="{F1A17BAC-585C-43F6-A354-E40EC57C42A7}">
      <dgm:prSet/>
      <dgm:spPr/>
      <dgm:t>
        <a:bodyPr/>
        <a:lstStyle/>
        <a:p>
          <a:endParaRPr lang="en-US"/>
        </a:p>
      </dgm:t>
    </dgm:pt>
    <dgm:pt modelId="{D21A4FAC-11C4-45C6-A7C5-5F41C21C66AF}" type="sibTrans" cxnId="{F1A17BAC-585C-43F6-A354-E40EC57C42A7}">
      <dgm:prSet/>
      <dgm:spPr/>
      <dgm:t>
        <a:bodyPr/>
        <a:lstStyle/>
        <a:p>
          <a:endParaRPr lang="en-US"/>
        </a:p>
      </dgm:t>
    </dgm:pt>
    <dgm:pt modelId="{EDF2858D-4ACA-412B-9FB1-3B2C8125D77B}">
      <dgm:prSet/>
      <dgm:spPr/>
      <dgm:t>
        <a:bodyPr/>
        <a:lstStyle/>
        <a:p>
          <a:r>
            <a:rPr lang="en-GB"/>
            <a:t>WHERE ? Coventry retail park</a:t>
          </a:r>
          <a:endParaRPr lang="en-US"/>
        </a:p>
      </dgm:t>
    </dgm:pt>
    <dgm:pt modelId="{64417C22-5E8C-4122-84FD-E9890C2A3ACD}" type="parTrans" cxnId="{211E1680-64C5-4E9C-8EB2-EBEAFC49CCA1}">
      <dgm:prSet/>
      <dgm:spPr/>
      <dgm:t>
        <a:bodyPr/>
        <a:lstStyle/>
        <a:p>
          <a:endParaRPr lang="en-US"/>
        </a:p>
      </dgm:t>
    </dgm:pt>
    <dgm:pt modelId="{26253D89-CA13-4C39-AF44-B09211BE22A0}" type="sibTrans" cxnId="{211E1680-64C5-4E9C-8EB2-EBEAFC49CCA1}">
      <dgm:prSet/>
      <dgm:spPr/>
      <dgm:t>
        <a:bodyPr/>
        <a:lstStyle/>
        <a:p>
          <a:endParaRPr lang="en-US"/>
        </a:p>
      </dgm:t>
    </dgm:pt>
    <dgm:pt modelId="{6BD8CDAD-1EE7-4977-855F-33C7A570D343}">
      <dgm:prSet/>
      <dgm:spPr/>
      <dgm:t>
        <a:bodyPr/>
        <a:lstStyle/>
        <a:p>
          <a:r>
            <a:rPr lang="en-GB"/>
            <a:t>When ? Established in 2015, issues began in 2019</a:t>
          </a:r>
          <a:endParaRPr lang="en-US"/>
        </a:p>
      </dgm:t>
    </dgm:pt>
    <dgm:pt modelId="{80BCE658-A6F5-453B-BBEC-D0F89A61F7FC}" type="parTrans" cxnId="{163E8F71-26A9-4EE1-B6F7-F25C217D0521}">
      <dgm:prSet/>
      <dgm:spPr/>
      <dgm:t>
        <a:bodyPr/>
        <a:lstStyle/>
        <a:p>
          <a:endParaRPr lang="en-US"/>
        </a:p>
      </dgm:t>
    </dgm:pt>
    <dgm:pt modelId="{530439E8-E102-4467-BE10-02BA7566F2FA}" type="sibTrans" cxnId="{163E8F71-26A9-4EE1-B6F7-F25C217D0521}">
      <dgm:prSet/>
      <dgm:spPr/>
      <dgm:t>
        <a:bodyPr/>
        <a:lstStyle/>
        <a:p>
          <a:endParaRPr lang="en-US"/>
        </a:p>
      </dgm:t>
    </dgm:pt>
    <dgm:pt modelId="{8CEC253D-0D9F-4F9D-BFF2-4E6487373F06}">
      <dgm:prSet/>
      <dgm:spPr/>
      <dgm:t>
        <a:bodyPr/>
        <a:lstStyle/>
        <a:p>
          <a:r>
            <a:rPr lang="en-GB"/>
            <a:t>WHO ?  Basil’s Bakery, customers, workers</a:t>
          </a:r>
          <a:endParaRPr lang="en-US"/>
        </a:p>
      </dgm:t>
    </dgm:pt>
    <dgm:pt modelId="{82EF9D7F-E511-4947-A6C8-958221FC9C3F}" type="parTrans" cxnId="{3C263635-88C6-4963-A479-F6E1F46D82B6}">
      <dgm:prSet/>
      <dgm:spPr/>
      <dgm:t>
        <a:bodyPr/>
        <a:lstStyle/>
        <a:p>
          <a:endParaRPr lang="en-US"/>
        </a:p>
      </dgm:t>
    </dgm:pt>
    <dgm:pt modelId="{59EE8601-ED5A-4F96-94B7-76AD231BF1FE}" type="sibTrans" cxnId="{3C263635-88C6-4963-A479-F6E1F46D82B6}">
      <dgm:prSet/>
      <dgm:spPr/>
      <dgm:t>
        <a:bodyPr/>
        <a:lstStyle/>
        <a:p>
          <a:endParaRPr lang="en-US"/>
        </a:p>
      </dgm:t>
    </dgm:pt>
    <dgm:pt modelId="{BF57BD65-40E1-4801-A416-684711DADC46}">
      <dgm:prSet/>
      <dgm:spPr/>
      <dgm:t>
        <a:bodyPr/>
        <a:lstStyle/>
        <a:p>
          <a:r>
            <a:rPr lang="en-GB"/>
            <a:t>HOW ?  Fewer customers and operational limits</a:t>
          </a:r>
          <a:endParaRPr lang="en-US"/>
        </a:p>
      </dgm:t>
    </dgm:pt>
    <dgm:pt modelId="{66851E67-F68C-40B6-BDC2-FF1E694299B9}" type="parTrans" cxnId="{A65298DA-2DF3-4ACC-B1F2-4F3E1214971A}">
      <dgm:prSet/>
      <dgm:spPr/>
      <dgm:t>
        <a:bodyPr/>
        <a:lstStyle/>
        <a:p>
          <a:endParaRPr lang="en-US"/>
        </a:p>
      </dgm:t>
    </dgm:pt>
    <dgm:pt modelId="{74889FCB-D5E9-4A0D-AA42-3789CE38C035}" type="sibTrans" cxnId="{A65298DA-2DF3-4ACC-B1F2-4F3E1214971A}">
      <dgm:prSet/>
      <dgm:spPr/>
      <dgm:t>
        <a:bodyPr/>
        <a:lstStyle/>
        <a:p>
          <a:endParaRPr lang="en-US"/>
        </a:p>
      </dgm:t>
    </dgm:pt>
    <dgm:pt modelId="{121287D9-465D-447F-9139-4C6567FD1FEB}">
      <dgm:prSet/>
      <dgm:spPr/>
      <dgm:t>
        <a:bodyPr/>
        <a:lstStyle/>
        <a:p>
          <a:r>
            <a:rPr lang="en-GB"/>
            <a:t>How much? Sales decline, operational rising cost</a:t>
          </a:r>
          <a:endParaRPr lang="en-US"/>
        </a:p>
      </dgm:t>
    </dgm:pt>
    <dgm:pt modelId="{1F642D7C-E0BF-4E87-A217-9B3EBFFDB021}" type="parTrans" cxnId="{E9D4A0BA-CC5F-40DB-974A-7FC514212E18}">
      <dgm:prSet/>
      <dgm:spPr/>
      <dgm:t>
        <a:bodyPr/>
        <a:lstStyle/>
        <a:p>
          <a:endParaRPr lang="en-US"/>
        </a:p>
      </dgm:t>
    </dgm:pt>
    <dgm:pt modelId="{42AB9D4E-C516-4940-89DF-4CE65252A7C0}" type="sibTrans" cxnId="{E9D4A0BA-CC5F-40DB-974A-7FC514212E18}">
      <dgm:prSet/>
      <dgm:spPr/>
      <dgm:t>
        <a:bodyPr/>
        <a:lstStyle/>
        <a:p>
          <a:endParaRPr lang="en-US"/>
        </a:p>
      </dgm:t>
    </dgm:pt>
    <dgm:pt modelId="{BB9C39E2-AFA6-4845-9498-6A3973EA05A4}" type="pres">
      <dgm:prSet presAssocID="{881CE0F6-E817-4DA1-8E2F-2160032A2227}" presName="diagram" presStyleCnt="0">
        <dgm:presLayoutVars>
          <dgm:dir/>
          <dgm:resizeHandles val="exact"/>
        </dgm:presLayoutVars>
      </dgm:prSet>
      <dgm:spPr/>
    </dgm:pt>
    <dgm:pt modelId="{A1E701C1-9D09-4918-B3DE-2C53553E629C}" type="pres">
      <dgm:prSet presAssocID="{3B333D58-326A-4DBB-9DF2-5A8AC2A7A8CA}" presName="node" presStyleLbl="node1" presStyleIdx="0" presStyleCnt="8">
        <dgm:presLayoutVars>
          <dgm:bulletEnabled val="1"/>
        </dgm:presLayoutVars>
      </dgm:prSet>
      <dgm:spPr/>
    </dgm:pt>
    <dgm:pt modelId="{705DBA53-4EE1-479F-9D32-723515347BC8}" type="pres">
      <dgm:prSet presAssocID="{276FFDAA-AAC6-49A2-B030-23F4DEB28A5C}" presName="sibTrans" presStyleCnt="0"/>
      <dgm:spPr/>
    </dgm:pt>
    <dgm:pt modelId="{F86DA95C-B392-4EB2-82AB-4048C26B6F84}" type="pres">
      <dgm:prSet presAssocID="{FD00607E-583B-492D-B9BB-91534B299D51}" presName="node" presStyleLbl="node1" presStyleIdx="1" presStyleCnt="8">
        <dgm:presLayoutVars>
          <dgm:bulletEnabled val="1"/>
        </dgm:presLayoutVars>
      </dgm:prSet>
      <dgm:spPr/>
    </dgm:pt>
    <dgm:pt modelId="{99752259-EE06-41AE-907E-AF3FC54BABBB}" type="pres">
      <dgm:prSet presAssocID="{19B08DA4-EEFA-466D-9B1E-285CCAD5EB76}" presName="sibTrans" presStyleCnt="0"/>
      <dgm:spPr/>
    </dgm:pt>
    <dgm:pt modelId="{CE4B8CF4-89B3-4D76-9DBF-455400264887}" type="pres">
      <dgm:prSet presAssocID="{CD126CA1-2BEC-4A33-A482-C97EFB16E085}" presName="node" presStyleLbl="node1" presStyleIdx="2" presStyleCnt="8">
        <dgm:presLayoutVars>
          <dgm:bulletEnabled val="1"/>
        </dgm:presLayoutVars>
      </dgm:prSet>
      <dgm:spPr/>
    </dgm:pt>
    <dgm:pt modelId="{86BC47B6-F720-44B1-91F3-95913F4BE5EA}" type="pres">
      <dgm:prSet presAssocID="{D21A4FAC-11C4-45C6-A7C5-5F41C21C66AF}" presName="sibTrans" presStyleCnt="0"/>
      <dgm:spPr/>
    </dgm:pt>
    <dgm:pt modelId="{BB0D889F-7170-4C5F-B58A-CCE9EDD1B66F}" type="pres">
      <dgm:prSet presAssocID="{EDF2858D-4ACA-412B-9FB1-3B2C8125D77B}" presName="node" presStyleLbl="node1" presStyleIdx="3" presStyleCnt="8">
        <dgm:presLayoutVars>
          <dgm:bulletEnabled val="1"/>
        </dgm:presLayoutVars>
      </dgm:prSet>
      <dgm:spPr/>
    </dgm:pt>
    <dgm:pt modelId="{95AC4C2E-70B5-4A64-B193-26E3B02393BB}" type="pres">
      <dgm:prSet presAssocID="{26253D89-CA13-4C39-AF44-B09211BE22A0}" presName="sibTrans" presStyleCnt="0"/>
      <dgm:spPr/>
    </dgm:pt>
    <dgm:pt modelId="{CF652DB3-FE01-4A9C-ADF5-18029D774985}" type="pres">
      <dgm:prSet presAssocID="{6BD8CDAD-1EE7-4977-855F-33C7A570D343}" presName="node" presStyleLbl="node1" presStyleIdx="4" presStyleCnt="8">
        <dgm:presLayoutVars>
          <dgm:bulletEnabled val="1"/>
        </dgm:presLayoutVars>
      </dgm:prSet>
      <dgm:spPr/>
    </dgm:pt>
    <dgm:pt modelId="{C43921E4-1313-401C-B19A-D894BAE5D078}" type="pres">
      <dgm:prSet presAssocID="{530439E8-E102-4467-BE10-02BA7566F2FA}" presName="sibTrans" presStyleCnt="0"/>
      <dgm:spPr/>
    </dgm:pt>
    <dgm:pt modelId="{1CDDD076-1F00-4B6D-8EA4-377C1B253BBC}" type="pres">
      <dgm:prSet presAssocID="{8CEC253D-0D9F-4F9D-BFF2-4E6487373F06}" presName="node" presStyleLbl="node1" presStyleIdx="5" presStyleCnt="8">
        <dgm:presLayoutVars>
          <dgm:bulletEnabled val="1"/>
        </dgm:presLayoutVars>
      </dgm:prSet>
      <dgm:spPr/>
    </dgm:pt>
    <dgm:pt modelId="{F5F5D492-43C7-4423-8480-EDC3D6819BA2}" type="pres">
      <dgm:prSet presAssocID="{59EE8601-ED5A-4F96-94B7-76AD231BF1FE}" presName="sibTrans" presStyleCnt="0"/>
      <dgm:spPr/>
    </dgm:pt>
    <dgm:pt modelId="{D3CDB395-C840-4B79-BC78-A8878652D421}" type="pres">
      <dgm:prSet presAssocID="{BF57BD65-40E1-4801-A416-684711DADC46}" presName="node" presStyleLbl="node1" presStyleIdx="6" presStyleCnt="8">
        <dgm:presLayoutVars>
          <dgm:bulletEnabled val="1"/>
        </dgm:presLayoutVars>
      </dgm:prSet>
      <dgm:spPr/>
    </dgm:pt>
    <dgm:pt modelId="{192725BB-CA25-495C-BE14-413B82FCCAAA}" type="pres">
      <dgm:prSet presAssocID="{74889FCB-D5E9-4A0D-AA42-3789CE38C035}" presName="sibTrans" presStyleCnt="0"/>
      <dgm:spPr/>
    </dgm:pt>
    <dgm:pt modelId="{223F62D6-0A94-4D04-A72E-EF2CA1289CA0}" type="pres">
      <dgm:prSet presAssocID="{121287D9-465D-447F-9139-4C6567FD1FEB}" presName="node" presStyleLbl="node1" presStyleIdx="7" presStyleCnt="8">
        <dgm:presLayoutVars>
          <dgm:bulletEnabled val="1"/>
        </dgm:presLayoutVars>
      </dgm:prSet>
      <dgm:spPr/>
    </dgm:pt>
  </dgm:ptLst>
  <dgm:cxnLst>
    <dgm:cxn modelId="{7B181E04-8689-409C-85AF-ED30E3801FD3}" type="presOf" srcId="{FD00607E-583B-492D-B9BB-91534B299D51}" destId="{F86DA95C-B392-4EB2-82AB-4048C26B6F84}" srcOrd="0" destOrd="0" presId="urn:microsoft.com/office/officeart/2005/8/layout/default"/>
    <dgm:cxn modelId="{6601300D-6DE7-431B-845A-8B9AB541B461}" type="presOf" srcId="{BF57BD65-40E1-4801-A416-684711DADC46}" destId="{D3CDB395-C840-4B79-BC78-A8878652D421}" srcOrd="0" destOrd="0" presId="urn:microsoft.com/office/officeart/2005/8/layout/default"/>
    <dgm:cxn modelId="{9E74610D-8AB4-422B-A0CE-15CD6C7FB22D}" type="presOf" srcId="{8CEC253D-0D9F-4F9D-BFF2-4E6487373F06}" destId="{1CDDD076-1F00-4B6D-8EA4-377C1B253BBC}" srcOrd="0" destOrd="0" presId="urn:microsoft.com/office/officeart/2005/8/layout/default"/>
    <dgm:cxn modelId="{B620E91A-5BAC-4981-BEA6-6AC1707751CD}" srcId="{881CE0F6-E817-4DA1-8E2F-2160032A2227}" destId="{3B333D58-326A-4DBB-9DF2-5A8AC2A7A8CA}" srcOrd="0" destOrd="0" parTransId="{CA35264E-2EA0-436C-85BC-379DFE674B50}" sibTransId="{276FFDAA-AAC6-49A2-B030-23F4DEB28A5C}"/>
    <dgm:cxn modelId="{2DF2571F-8DA1-4367-ADD7-1D0DF7CE8904}" type="presOf" srcId="{881CE0F6-E817-4DA1-8E2F-2160032A2227}" destId="{BB9C39E2-AFA6-4845-9498-6A3973EA05A4}" srcOrd="0" destOrd="0" presId="urn:microsoft.com/office/officeart/2005/8/layout/default"/>
    <dgm:cxn modelId="{3C263635-88C6-4963-A479-F6E1F46D82B6}" srcId="{881CE0F6-E817-4DA1-8E2F-2160032A2227}" destId="{8CEC253D-0D9F-4F9D-BFF2-4E6487373F06}" srcOrd="5" destOrd="0" parTransId="{82EF9D7F-E511-4947-A6C8-958221FC9C3F}" sibTransId="{59EE8601-ED5A-4F96-94B7-76AD231BF1FE}"/>
    <dgm:cxn modelId="{25E85238-2373-4242-993E-3F4AB61384D3}" type="presOf" srcId="{3B333D58-326A-4DBB-9DF2-5A8AC2A7A8CA}" destId="{A1E701C1-9D09-4918-B3DE-2C53553E629C}" srcOrd="0" destOrd="0" presId="urn:microsoft.com/office/officeart/2005/8/layout/default"/>
    <dgm:cxn modelId="{277C8A66-9F05-4BBF-978E-FE6FC5BF35D9}" srcId="{881CE0F6-E817-4DA1-8E2F-2160032A2227}" destId="{FD00607E-583B-492D-B9BB-91534B299D51}" srcOrd="1" destOrd="0" parTransId="{2B08C1B8-DAD5-4A81-8382-265DB71B1660}" sibTransId="{19B08DA4-EEFA-466D-9B1E-285CCAD5EB76}"/>
    <dgm:cxn modelId="{163E8F71-26A9-4EE1-B6F7-F25C217D0521}" srcId="{881CE0F6-E817-4DA1-8E2F-2160032A2227}" destId="{6BD8CDAD-1EE7-4977-855F-33C7A570D343}" srcOrd="4" destOrd="0" parTransId="{80BCE658-A6F5-453B-BBEC-D0F89A61F7FC}" sibTransId="{530439E8-E102-4467-BE10-02BA7566F2FA}"/>
    <dgm:cxn modelId="{211E1680-64C5-4E9C-8EB2-EBEAFC49CCA1}" srcId="{881CE0F6-E817-4DA1-8E2F-2160032A2227}" destId="{EDF2858D-4ACA-412B-9FB1-3B2C8125D77B}" srcOrd="3" destOrd="0" parTransId="{64417C22-5E8C-4122-84FD-E9890C2A3ACD}" sibTransId="{26253D89-CA13-4C39-AF44-B09211BE22A0}"/>
    <dgm:cxn modelId="{7BB50189-0025-4138-A9EF-C34B5C6ACF99}" type="presOf" srcId="{121287D9-465D-447F-9139-4C6567FD1FEB}" destId="{223F62D6-0A94-4D04-A72E-EF2CA1289CA0}" srcOrd="0" destOrd="0" presId="urn:microsoft.com/office/officeart/2005/8/layout/default"/>
    <dgm:cxn modelId="{F1A17BAC-585C-43F6-A354-E40EC57C42A7}" srcId="{881CE0F6-E817-4DA1-8E2F-2160032A2227}" destId="{CD126CA1-2BEC-4A33-A482-C97EFB16E085}" srcOrd="2" destOrd="0" parTransId="{93636235-5FA7-4CF0-AA41-7DF37415EDB7}" sibTransId="{D21A4FAC-11C4-45C6-A7C5-5F41C21C66AF}"/>
    <dgm:cxn modelId="{48836BAD-41E2-4AAA-9AD7-BA65E6A905D1}" type="presOf" srcId="{EDF2858D-4ACA-412B-9FB1-3B2C8125D77B}" destId="{BB0D889F-7170-4C5F-B58A-CCE9EDD1B66F}" srcOrd="0" destOrd="0" presId="urn:microsoft.com/office/officeart/2005/8/layout/default"/>
    <dgm:cxn modelId="{E9D4A0BA-CC5F-40DB-974A-7FC514212E18}" srcId="{881CE0F6-E817-4DA1-8E2F-2160032A2227}" destId="{121287D9-465D-447F-9139-4C6567FD1FEB}" srcOrd="7" destOrd="0" parTransId="{1F642D7C-E0BF-4E87-A217-9B3EBFFDB021}" sibTransId="{42AB9D4E-C516-4940-89DF-4CE65252A7C0}"/>
    <dgm:cxn modelId="{1CBC6BCA-75D3-46CB-A31B-388A608208EC}" type="presOf" srcId="{6BD8CDAD-1EE7-4977-855F-33C7A570D343}" destId="{CF652DB3-FE01-4A9C-ADF5-18029D774985}" srcOrd="0" destOrd="0" presId="urn:microsoft.com/office/officeart/2005/8/layout/default"/>
    <dgm:cxn modelId="{A65298DA-2DF3-4ACC-B1F2-4F3E1214971A}" srcId="{881CE0F6-E817-4DA1-8E2F-2160032A2227}" destId="{BF57BD65-40E1-4801-A416-684711DADC46}" srcOrd="6" destOrd="0" parTransId="{66851E67-F68C-40B6-BDC2-FF1E694299B9}" sibTransId="{74889FCB-D5E9-4A0D-AA42-3789CE38C035}"/>
    <dgm:cxn modelId="{C0D394FD-A879-4AC9-B32E-DA2F96F5AC6A}" type="presOf" srcId="{CD126CA1-2BEC-4A33-A482-C97EFB16E085}" destId="{CE4B8CF4-89B3-4D76-9DBF-455400264887}" srcOrd="0" destOrd="0" presId="urn:microsoft.com/office/officeart/2005/8/layout/default"/>
    <dgm:cxn modelId="{9C1A1E25-19C7-428A-A304-245181761BB0}" type="presParOf" srcId="{BB9C39E2-AFA6-4845-9498-6A3973EA05A4}" destId="{A1E701C1-9D09-4918-B3DE-2C53553E629C}" srcOrd="0" destOrd="0" presId="urn:microsoft.com/office/officeart/2005/8/layout/default"/>
    <dgm:cxn modelId="{EE42A94C-8DF8-4FDF-8EDD-F73C82B3547E}" type="presParOf" srcId="{BB9C39E2-AFA6-4845-9498-6A3973EA05A4}" destId="{705DBA53-4EE1-479F-9D32-723515347BC8}" srcOrd="1" destOrd="0" presId="urn:microsoft.com/office/officeart/2005/8/layout/default"/>
    <dgm:cxn modelId="{6BFE87B8-046E-423E-93B2-91C29A09ECCD}" type="presParOf" srcId="{BB9C39E2-AFA6-4845-9498-6A3973EA05A4}" destId="{F86DA95C-B392-4EB2-82AB-4048C26B6F84}" srcOrd="2" destOrd="0" presId="urn:microsoft.com/office/officeart/2005/8/layout/default"/>
    <dgm:cxn modelId="{60C0B5C2-999C-4C40-83AC-389EA214FD47}" type="presParOf" srcId="{BB9C39E2-AFA6-4845-9498-6A3973EA05A4}" destId="{99752259-EE06-41AE-907E-AF3FC54BABBB}" srcOrd="3" destOrd="0" presId="urn:microsoft.com/office/officeart/2005/8/layout/default"/>
    <dgm:cxn modelId="{330C3582-BA75-429B-90BD-9F22958673C5}" type="presParOf" srcId="{BB9C39E2-AFA6-4845-9498-6A3973EA05A4}" destId="{CE4B8CF4-89B3-4D76-9DBF-455400264887}" srcOrd="4" destOrd="0" presId="urn:microsoft.com/office/officeart/2005/8/layout/default"/>
    <dgm:cxn modelId="{9B54C992-BDBD-4C94-A98A-3C9A4A6C4367}" type="presParOf" srcId="{BB9C39E2-AFA6-4845-9498-6A3973EA05A4}" destId="{86BC47B6-F720-44B1-91F3-95913F4BE5EA}" srcOrd="5" destOrd="0" presId="urn:microsoft.com/office/officeart/2005/8/layout/default"/>
    <dgm:cxn modelId="{E1D1BEA2-004D-4577-8822-13A713E04EFB}" type="presParOf" srcId="{BB9C39E2-AFA6-4845-9498-6A3973EA05A4}" destId="{BB0D889F-7170-4C5F-B58A-CCE9EDD1B66F}" srcOrd="6" destOrd="0" presId="urn:microsoft.com/office/officeart/2005/8/layout/default"/>
    <dgm:cxn modelId="{CEAAAC86-0FA2-4464-AF0A-AD10FFD58285}" type="presParOf" srcId="{BB9C39E2-AFA6-4845-9498-6A3973EA05A4}" destId="{95AC4C2E-70B5-4A64-B193-26E3B02393BB}" srcOrd="7" destOrd="0" presId="urn:microsoft.com/office/officeart/2005/8/layout/default"/>
    <dgm:cxn modelId="{A65B61CB-D644-4855-955C-DC3696EA46F0}" type="presParOf" srcId="{BB9C39E2-AFA6-4845-9498-6A3973EA05A4}" destId="{CF652DB3-FE01-4A9C-ADF5-18029D774985}" srcOrd="8" destOrd="0" presId="urn:microsoft.com/office/officeart/2005/8/layout/default"/>
    <dgm:cxn modelId="{11C267DC-F7A6-49A9-A35A-7779813B1BE6}" type="presParOf" srcId="{BB9C39E2-AFA6-4845-9498-6A3973EA05A4}" destId="{C43921E4-1313-401C-B19A-D894BAE5D078}" srcOrd="9" destOrd="0" presId="urn:microsoft.com/office/officeart/2005/8/layout/default"/>
    <dgm:cxn modelId="{1DFDDB28-876D-41B0-8624-0C4928852F7C}" type="presParOf" srcId="{BB9C39E2-AFA6-4845-9498-6A3973EA05A4}" destId="{1CDDD076-1F00-4B6D-8EA4-377C1B253BBC}" srcOrd="10" destOrd="0" presId="urn:microsoft.com/office/officeart/2005/8/layout/default"/>
    <dgm:cxn modelId="{015F6C02-A95A-40D8-A247-FD0761B45924}" type="presParOf" srcId="{BB9C39E2-AFA6-4845-9498-6A3973EA05A4}" destId="{F5F5D492-43C7-4423-8480-EDC3D6819BA2}" srcOrd="11" destOrd="0" presId="urn:microsoft.com/office/officeart/2005/8/layout/default"/>
    <dgm:cxn modelId="{BEA6E7A6-41EC-42E4-B060-A58896D85658}" type="presParOf" srcId="{BB9C39E2-AFA6-4845-9498-6A3973EA05A4}" destId="{D3CDB395-C840-4B79-BC78-A8878652D421}" srcOrd="12" destOrd="0" presId="urn:microsoft.com/office/officeart/2005/8/layout/default"/>
    <dgm:cxn modelId="{F745AA02-0190-471C-9026-A37F5840C36C}" type="presParOf" srcId="{BB9C39E2-AFA6-4845-9498-6A3973EA05A4}" destId="{192725BB-CA25-495C-BE14-413B82FCCAAA}" srcOrd="13" destOrd="0" presId="urn:microsoft.com/office/officeart/2005/8/layout/default"/>
    <dgm:cxn modelId="{04F4116C-CD97-4BEE-A430-780A2FDCF392}" type="presParOf" srcId="{BB9C39E2-AFA6-4845-9498-6A3973EA05A4}" destId="{223F62D6-0A94-4D04-A72E-EF2CA1289CA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09E35A-BCBE-4977-841D-1885F7D448AA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7E2B571-D1CA-4E5C-AB1E-CD9C1E949BCA}">
      <dgm:prSet/>
      <dgm:spPr/>
      <dgm:t>
        <a:bodyPr/>
        <a:lstStyle/>
        <a:p>
          <a:pPr>
            <a:defRPr cap="all"/>
          </a:pPr>
          <a:r>
            <a:rPr lang="en-GB" dirty="0"/>
            <a:t>Political factors: lockdown and taxation policies has increased operating cost.</a:t>
          </a:r>
          <a:endParaRPr lang="en-US" dirty="0"/>
        </a:p>
      </dgm:t>
    </dgm:pt>
    <dgm:pt modelId="{A8042853-4684-4E2C-9BE5-741810B2B6CC}" type="parTrans" cxnId="{67E9EFF1-16B0-4BC4-940F-8265F684A7A2}">
      <dgm:prSet/>
      <dgm:spPr/>
      <dgm:t>
        <a:bodyPr/>
        <a:lstStyle/>
        <a:p>
          <a:endParaRPr lang="en-US"/>
        </a:p>
      </dgm:t>
    </dgm:pt>
    <dgm:pt modelId="{66E98F91-2598-4D20-8396-3D649AFE0FDF}" type="sibTrans" cxnId="{67E9EFF1-16B0-4BC4-940F-8265F684A7A2}">
      <dgm:prSet/>
      <dgm:spPr/>
      <dgm:t>
        <a:bodyPr/>
        <a:lstStyle/>
        <a:p>
          <a:endParaRPr lang="en-US"/>
        </a:p>
      </dgm:t>
    </dgm:pt>
    <dgm:pt modelId="{E0FC9A36-A416-4095-AD5A-429A36832CB4}">
      <dgm:prSet/>
      <dgm:spPr/>
      <dgm:t>
        <a:bodyPr/>
        <a:lstStyle/>
        <a:p>
          <a:pPr>
            <a:defRPr cap="all"/>
          </a:pPr>
          <a:r>
            <a:rPr lang="en-GB" dirty="0"/>
            <a:t>Economic factors: Inflation raised the cost of energy, rent and ingredients, and a reduction in consumer spending</a:t>
          </a:r>
          <a:endParaRPr lang="en-US" dirty="0"/>
        </a:p>
      </dgm:t>
    </dgm:pt>
    <dgm:pt modelId="{542A47AD-6361-420E-A56E-9662B0FB8C9D}" type="parTrans" cxnId="{68022A35-04E8-4E1B-AFDB-C1145D7421D4}">
      <dgm:prSet/>
      <dgm:spPr/>
      <dgm:t>
        <a:bodyPr/>
        <a:lstStyle/>
        <a:p>
          <a:endParaRPr lang="en-US"/>
        </a:p>
      </dgm:t>
    </dgm:pt>
    <dgm:pt modelId="{099C029A-E1B3-4AE8-A60A-DE3D75A68225}" type="sibTrans" cxnId="{68022A35-04E8-4E1B-AFDB-C1145D7421D4}">
      <dgm:prSet/>
      <dgm:spPr/>
      <dgm:t>
        <a:bodyPr/>
        <a:lstStyle/>
        <a:p>
          <a:endParaRPr lang="en-US"/>
        </a:p>
      </dgm:t>
    </dgm:pt>
    <dgm:pt modelId="{A7F9B885-6D4F-4136-BBBE-E135BA0DDB0C}">
      <dgm:prSet/>
      <dgm:spPr/>
      <dgm:t>
        <a:bodyPr/>
        <a:lstStyle/>
        <a:p>
          <a:pPr>
            <a:defRPr cap="all"/>
          </a:pPr>
          <a:r>
            <a:rPr lang="en-GB"/>
            <a:t>Social factors: Working from home reduced lunchtime demand. Customers convenience led to online delivery which Basil does not offer, lack of accessibility</a:t>
          </a:r>
          <a:endParaRPr lang="en-US"/>
        </a:p>
      </dgm:t>
    </dgm:pt>
    <dgm:pt modelId="{AF689F9E-6363-4C73-9DE2-13F572A6AF47}" type="parTrans" cxnId="{3C8E5DF9-1C69-4235-8ACC-E489651B2D4B}">
      <dgm:prSet/>
      <dgm:spPr/>
      <dgm:t>
        <a:bodyPr/>
        <a:lstStyle/>
        <a:p>
          <a:endParaRPr lang="en-US"/>
        </a:p>
      </dgm:t>
    </dgm:pt>
    <dgm:pt modelId="{DFEEB200-C1D7-4CF5-BC08-91BC7BA86EB2}" type="sibTrans" cxnId="{3C8E5DF9-1C69-4235-8ACC-E489651B2D4B}">
      <dgm:prSet/>
      <dgm:spPr/>
      <dgm:t>
        <a:bodyPr/>
        <a:lstStyle/>
        <a:p>
          <a:endParaRPr lang="en-US"/>
        </a:p>
      </dgm:t>
    </dgm:pt>
    <dgm:pt modelId="{1970D897-F22F-45FA-989F-1F23784587D3}">
      <dgm:prSet/>
      <dgm:spPr/>
      <dgm:t>
        <a:bodyPr/>
        <a:lstStyle/>
        <a:p>
          <a:pPr>
            <a:defRPr cap="all"/>
          </a:pPr>
          <a:r>
            <a:rPr lang="en-GB" dirty="0"/>
            <a:t>Technological factors: Basil does not offer an online ordering or delivery platform, putting it at a disadvantage to its modern competitors.</a:t>
          </a:r>
          <a:endParaRPr lang="en-US" dirty="0"/>
        </a:p>
      </dgm:t>
    </dgm:pt>
    <dgm:pt modelId="{1E8A795F-3ED6-4544-8F85-0B7D7FBD0B9B}" type="parTrans" cxnId="{C03C859B-4999-44A6-93A8-7960A2E3DFA3}">
      <dgm:prSet/>
      <dgm:spPr/>
      <dgm:t>
        <a:bodyPr/>
        <a:lstStyle/>
        <a:p>
          <a:endParaRPr lang="en-US"/>
        </a:p>
      </dgm:t>
    </dgm:pt>
    <dgm:pt modelId="{6829D928-6A7C-4FBF-A287-27F7D92C71AB}" type="sibTrans" cxnId="{C03C859B-4999-44A6-93A8-7960A2E3DFA3}">
      <dgm:prSet/>
      <dgm:spPr/>
      <dgm:t>
        <a:bodyPr/>
        <a:lstStyle/>
        <a:p>
          <a:endParaRPr lang="en-US"/>
        </a:p>
      </dgm:t>
    </dgm:pt>
    <dgm:pt modelId="{556C0DC4-9991-4169-8C8A-254022990885}">
      <dgm:prSet/>
      <dgm:spPr/>
      <dgm:t>
        <a:bodyPr/>
        <a:lstStyle/>
        <a:p>
          <a:pPr>
            <a:defRPr cap="all"/>
          </a:pPr>
          <a:r>
            <a:rPr lang="en-GB" dirty="0"/>
            <a:t>Environmental factors: Basil’s commitment to organic ingredients supports sustainability, organic crops are vulnerable to poor harvests, leading to unpredictable costs, increased cost meant Basil could not meet the demand</a:t>
          </a:r>
          <a:endParaRPr lang="en-US" dirty="0"/>
        </a:p>
      </dgm:t>
    </dgm:pt>
    <dgm:pt modelId="{0BBD4171-615D-47B8-9E5A-5999B37FC664}" type="parTrans" cxnId="{27F6DE20-2842-46E4-9693-EAD2A48B1AFF}">
      <dgm:prSet/>
      <dgm:spPr/>
      <dgm:t>
        <a:bodyPr/>
        <a:lstStyle/>
        <a:p>
          <a:endParaRPr lang="en-US"/>
        </a:p>
      </dgm:t>
    </dgm:pt>
    <dgm:pt modelId="{508B6F00-A517-48CA-A275-8D363BB8AA29}" type="sibTrans" cxnId="{27F6DE20-2842-46E4-9693-EAD2A48B1AFF}">
      <dgm:prSet/>
      <dgm:spPr/>
      <dgm:t>
        <a:bodyPr/>
        <a:lstStyle/>
        <a:p>
          <a:endParaRPr lang="en-US"/>
        </a:p>
      </dgm:t>
    </dgm:pt>
    <dgm:pt modelId="{0F484E9F-9D69-4334-B3B4-B1F6E3FEFC10}">
      <dgm:prSet/>
      <dgm:spPr/>
      <dgm:t>
        <a:bodyPr/>
        <a:lstStyle/>
        <a:p>
          <a:pPr>
            <a:defRPr cap="all"/>
          </a:pPr>
          <a:r>
            <a:rPr lang="en-GB"/>
            <a:t>Legal factors:  This includes food safety, health and safety, employment legislation</a:t>
          </a:r>
          <a:endParaRPr lang="en-US"/>
        </a:p>
      </dgm:t>
    </dgm:pt>
    <dgm:pt modelId="{31E189B2-5F0D-4EEE-B06F-379E4D59C6B4}" type="parTrans" cxnId="{38471853-91A5-49C7-8444-7753BDC273BA}">
      <dgm:prSet/>
      <dgm:spPr/>
      <dgm:t>
        <a:bodyPr/>
        <a:lstStyle/>
        <a:p>
          <a:endParaRPr lang="en-US"/>
        </a:p>
      </dgm:t>
    </dgm:pt>
    <dgm:pt modelId="{F321451A-A435-47AF-99E0-FDCABB68F573}" type="sibTrans" cxnId="{38471853-91A5-49C7-8444-7753BDC273BA}">
      <dgm:prSet/>
      <dgm:spPr/>
      <dgm:t>
        <a:bodyPr/>
        <a:lstStyle/>
        <a:p>
          <a:endParaRPr lang="en-US"/>
        </a:p>
      </dgm:t>
    </dgm:pt>
    <dgm:pt modelId="{B97AA898-EAFF-4875-A8DE-2C7EDB608AF8}" type="pres">
      <dgm:prSet presAssocID="{5B09E35A-BCBE-4977-841D-1885F7D448AA}" presName="vert0" presStyleCnt="0">
        <dgm:presLayoutVars>
          <dgm:dir/>
          <dgm:animOne val="branch"/>
          <dgm:animLvl val="lvl"/>
        </dgm:presLayoutVars>
      </dgm:prSet>
      <dgm:spPr/>
    </dgm:pt>
    <dgm:pt modelId="{9CA99A7E-9AE8-40AB-A235-7B809DC35546}" type="pres">
      <dgm:prSet presAssocID="{47E2B571-D1CA-4E5C-AB1E-CD9C1E949BCA}" presName="thickLine" presStyleLbl="alignNode1" presStyleIdx="0" presStyleCnt="6"/>
      <dgm:spPr/>
    </dgm:pt>
    <dgm:pt modelId="{84D8A863-9BFB-4DC7-B471-F03A750E3E99}" type="pres">
      <dgm:prSet presAssocID="{47E2B571-D1CA-4E5C-AB1E-CD9C1E949BCA}" presName="horz1" presStyleCnt="0"/>
      <dgm:spPr/>
    </dgm:pt>
    <dgm:pt modelId="{662A2CB1-C807-4485-B28E-1DE771DD3DEB}" type="pres">
      <dgm:prSet presAssocID="{47E2B571-D1CA-4E5C-AB1E-CD9C1E949BCA}" presName="tx1" presStyleLbl="revTx" presStyleIdx="0" presStyleCnt="6"/>
      <dgm:spPr/>
    </dgm:pt>
    <dgm:pt modelId="{5749F477-0B03-4F45-861D-7AAADF4DFE82}" type="pres">
      <dgm:prSet presAssocID="{47E2B571-D1CA-4E5C-AB1E-CD9C1E949BCA}" presName="vert1" presStyleCnt="0"/>
      <dgm:spPr/>
    </dgm:pt>
    <dgm:pt modelId="{C774B319-E7D1-48D9-B2C6-B9FF943BD319}" type="pres">
      <dgm:prSet presAssocID="{E0FC9A36-A416-4095-AD5A-429A36832CB4}" presName="thickLine" presStyleLbl="alignNode1" presStyleIdx="1" presStyleCnt="6"/>
      <dgm:spPr/>
    </dgm:pt>
    <dgm:pt modelId="{57B2E773-0596-4F38-8F0D-5ADE31D50C8B}" type="pres">
      <dgm:prSet presAssocID="{E0FC9A36-A416-4095-AD5A-429A36832CB4}" presName="horz1" presStyleCnt="0"/>
      <dgm:spPr/>
    </dgm:pt>
    <dgm:pt modelId="{70D4A18A-204A-46A5-97D2-2B969839A9FB}" type="pres">
      <dgm:prSet presAssocID="{E0FC9A36-A416-4095-AD5A-429A36832CB4}" presName="tx1" presStyleLbl="revTx" presStyleIdx="1" presStyleCnt="6"/>
      <dgm:spPr/>
    </dgm:pt>
    <dgm:pt modelId="{94DD0CB5-348C-4AA3-A9CB-03CC87B6C93F}" type="pres">
      <dgm:prSet presAssocID="{E0FC9A36-A416-4095-AD5A-429A36832CB4}" presName="vert1" presStyleCnt="0"/>
      <dgm:spPr/>
    </dgm:pt>
    <dgm:pt modelId="{B8DDEDE3-C70F-4EF4-B859-29B7632EC6AB}" type="pres">
      <dgm:prSet presAssocID="{A7F9B885-6D4F-4136-BBBE-E135BA0DDB0C}" presName="thickLine" presStyleLbl="alignNode1" presStyleIdx="2" presStyleCnt="6"/>
      <dgm:spPr/>
    </dgm:pt>
    <dgm:pt modelId="{49C71BD9-7B9F-4A51-8E90-E990F4918144}" type="pres">
      <dgm:prSet presAssocID="{A7F9B885-6D4F-4136-BBBE-E135BA0DDB0C}" presName="horz1" presStyleCnt="0"/>
      <dgm:spPr/>
    </dgm:pt>
    <dgm:pt modelId="{2CB7071A-00C8-4232-ADD0-D3B59EA3BDF4}" type="pres">
      <dgm:prSet presAssocID="{A7F9B885-6D4F-4136-BBBE-E135BA0DDB0C}" presName="tx1" presStyleLbl="revTx" presStyleIdx="2" presStyleCnt="6"/>
      <dgm:spPr/>
    </dgm:pt>
    <dgm:pt modelId="{0F7C8C9F-BEA3-4A88-A640-F526829872E6}" type="pres">
      <dgm:prSet presAssocID="{A7F9B885-6D4F-4136-BBBE-E135BA0DDB0C}" presName="vert1" presStyleCnt="0"/>
      <dgm:spPr/>
    </dgm:pt>
    <dgm:pt modelId="{4970CFA7-94DF-4751-B11F-D74EF44E0016}" type="pres">
      <dgm:prSet presAssocID="{1970D897-F22F-45FA-989F-1F23784587D3}" presName="thickLine" presStyleLbl="alignNode1" presStyleIdx="3" presStyleCnt="6"/>
      <dgm:spPr/>
    </dgm:pt>
    <dgm:pt modelId="{2DC60DF4-D85D-40ED-BC63-7CF1796C3289}" type="pres">
      <dgm:prSet presAssocID="{1970D897-F22F-45FA-989F-1F23784587D3}" presName="horz1" presStyleCnt="0"/>
      <dgm:spPr/>
    </dgm:pt>
    <dgm:pt modelId="{B83FD7D1-26D3-463B-B026-18EC89BF1B08}" type="pres">
      <dgm:prSet presAssocID="{1970D897-F22F-45FA-989F-1F23784587D3}" presName="tx1" presStyleLbl="revTx" presStyleIdx="3" presStyleCnt="6"/>
      <dgm:spPr/>
    </dgm:pt>
    <dgm:pt modelId="{54D8368F-D0BB-4EB9-AEBD-D722A4BC7A31}" type="pres">
      <dgm:prSet presAssocID="{1970D897-F22F-45FA-989F-1F23784587D3}" presName="vert1" presStyleCnt="0"/>
      <dgm:spPr/>
    </dgm:pt>
    <dgm:pt modelId="{07DDAA38-915D-4DBB-9E77-9E6EC038483F}" type="pres">
      <dgm:prSet presAssocID="{556C0DC4-9991-4169-8C8A-254022990885}" presName="thickLine" presStyleLbl="alignNode1" presStyleIdx="4" presStyleCnt="6"/>
      <dgm:spPr/>
    </dgm:pt>
    <dgm:pt modelId="{0226B966-BDAC-478A-95D5-C3BADFA77E6A}" type="pres">
      <dgm:prSet presAssocID="{556C0DC4-9991-4169-8C8A-254022990885}" presName="horz1" presStyleCnt="0"/>
      <dgm:spPr/>
    </dgm:pt>
    <dgm:pt modelId="{51D56DF2-6877-40BC-9AC0-86BAB517A2E9}" type="pres">
      <dgm:prSet presAssocID="{556C0DC4-9991-4169-8C8A-254022990885}" presName="tx1" presStyleLbl="revTx" presStyleIdx="4" presStyleCnt="6"/>
      <dgm:spPr/>
    </dgm:pt>
    <dgm:pt modelId="{0A0F5CAE-DAF5-4789-B1F2-5BB67923F2B2}" type="pres">
      <dgm:prSet presAssocID="{556C0DC4-9991-4169-8C8A-254022990885}" presName="vert1" presStyleCnt="0"/>
      <dgm:spPr/>
    </dgm:pt>
    <dgm:pt modelId="{65E38449-3278-4854-BCC6-464E0304D06C}" type="pres">
      <dgm:prSet presAssocID="{0F484E9F-9D69-4334-B3B4-B1F6E3FEFC10}" presName="thickLine" presStyleLbl="alignNode1" presStyleIdx="5" presStyleCnt="6"/>
      <dgm:spPr/>
    </dgm:pt>
    <dgm:pt modelId="{B2FC82F5-202E-4829-B529-1FD065F2B030}" type="pres">
      <dgm:prSet presAssocID="{0F484E9F-9D69-4334-B3B4-B1F6E3FEFC10}" presName="horz1" presStyleCnt="0"/>
      <dgm:spPr/>
    </dgm:pt>
    <dgm:pt modelId="{7E1D3E1A-93CA-4E9C-9E13-9FDB2815C5D1}" type="pres">
      <dgm:prSet presAssocID="{0F484E9F-9D69-4334-B3B4-B1F6E3FEFC10}" presName="tx1" presStyleLbl="revTx" presStyleIdx="5" presStyleCnt="6"/>
      <dgm:spPr/>
    </dgm:pt>
    <dgm:pt modelId="{D0B06242-A3E6-4672-A7D8-E378912954CB}" type="pres">
      <dgm:prSet presAssocID="{0F484E9F-9D69-4334-B3B4-B1F6E3FEFC10}" presName="vert1" presStyleCnt="0"/>
      <dgm:spPr/>
    </dgm:pt>
  </dgm:ptLst>
  <dgm:cxnLst>
    <dgm:cxn modelId="{335DDC02-C414-4D53-8A40-FA02C9D26E7A}" type="presOf" srcId="{556C0DC4-9991-4169-8C8A-254022990885}" destId="{51D56DF2-6877-40BC-9AC0-86BAB517A2E9}" srcOrd="0" destOrd="0" presId="urn:microsoft.com/office/officeart/2008/layout/LinedList"/>
    <dgm:cxn modelId="{E0A2D004-CC70-4FEE-912E-704D66BF2A2B}" type="presOf" srcId="{A7F9B885-6D4F-4136-BBBE-E135BA0DDB0C}" destId="{2CB7071A-00C8-4232-ADD0-D3B59EA3BDF4}" srcOrd="0" destOrd="0" presId="urn:microsoft.com/office/officeart/2008/layout/LinedList"/>
    <dgm:cxn modelId="{27F6DE20-2842-46E4-9693-EAD2A48B1AFF}" srcId="{5B09E35A-BCBE-4977-841D-1885F7D448AA}" destId="{556C0DC4-9991-4169-8C8A-254022990885}" srcOrd="4" destOrd="0" parTransId="{0BBD4171-615D-47B8-9E5A-5999B37FC664}" sibTransId="{508B6F00-A517-48CA-A275-8D363BB8AA29}"/>
    <dgm:cxn modelId="{E2DA9431-E407-4CEB-9847-7350BBDA3347}" type="presOf" srcId="{E0FC9A36-A416-4095-AD5A-429A36832CB4}" destId="{70D4A18A-204A-46A5-97D2-2B969839A9FB}" srcOrd="0" destOrd="0" presId="urn:microsoft.com/office/officeart/2008/layout/LinedList"/>
    <dgm:cxn modelId="{68022A35-04E8-4E1B-AFDB-C1145D7421D4}" srcId="{5B09E35A-BCBE-4977-841D-1885F7D448AA}" destId="{E0FC9A36-A416-4095-AD5A-429A36832CB4}" srcOrd="1" destOrd="0" parTransId="{542A47AD-6361-420E-A56E-9662B0FB8C9D}" sibTransId="{099C029A-E1B3-4AE8-A60A-DE3D75A68225}"/>
    <dgm:cxn modelId="{38471853-91A5-49C7-8444-7753BDC273BA}" srcId="{5B09E35A-BCBE-4977-841D-1885F7D448AA}" destId="{0F484E9F-9D69-4334-B3B4-B1F6E3FEFC10}" srcOrd="5" destOrd="0" parTransId="{31E189B2-5F0D-4EEE-B06F-379E4D59C6B4}" sibTransId="{F321451A-A435-47AF-99E0-FDCABB68F573}"/>
    <dgm:cxn modelId="{E8ACFF7A-4E16-4A24-ADAA-FD06FDE34AB2}" type="presOf" srcId="{0F484E9F-9D69-4334-B3B4-B1F6E3FEFC10}" destId="{7E1D3E1A-93CA-4E9C-9E13-9FDB2815C5D1}" srcOrd="0" destOrd="0" presId="urn:microsoft.com/office/officeart/2008/layout/LinedList"/>
    <dgm:cxn modelId="{B9C4FE94-3913-46A1-B5E5-6D0FDD9E90AE}" type="presOf" srcId="{1970D897-F22F-45FA-989F-1F23784587D3}" destId="{B83FD7D1-26D3-463B-B026-18EC89BF1B08}" srcOrd="0" destOrd="0" presId="urn:microsoft.com/office/officeart/2008/layout/LinedList"/>
    <dgm:cxn modelId="{C03C859B-4999-44A6-93A8-7960A2E3DFA3}" srcId="{5B09E35A-BCBE-4977-841D-1885F7D448AA}" destId="{1970D897-F22F-45FA-989F-1F23784587D3}" srcOrd="3" destOrd="0" parTransId="{1E8A795F-3ED6-4544-8F85-0B7D7FBD0B9B}" sibTransId="{6829D928-6A7C-4FBF-A287-27F7D92C71AB}"/>
    <dgm:cxn modelId="{67E9EFF1-16B0-4BC4-940F-8265F684A7A2}" srcId="{5B09E35A-BCBE-4977-841D-1885F7D448AA}" destId="{47E2B571-D1CA-4E5C-AB1E-CD9C1E949BCA}" srcOrd="0" destOrd="0" parTransId="{A8042853-4684-4E2C-9BE5-741810B2B6CC}" sibTransId="{66E98F91-2598-4D20-8396-3D649AFE0FDF}"/>
    <dgm:cxn modelId="{B092ABF3-2BD0-4C96-8B4E-92BA8C7FF155}" type="presOf" srcId="{47E2B571-D1CA-4E5C-AB1E-CD9C1E949BCA}" destId="{662A2CB1-C807-4485-B28E-1DE771DD3DEB}" srcOrd="0" destOrd="0" presId="urn:microsoft.com/office/officeart/2008/layout/LinedList"/>
    <dgm:cxn modelId="{3C8E5DF9-1C69-4235-8ACC-E489651B2D4B}" srcId="{5B09E35A-BCBE-4977-841D-1885F7D448AA}" destId="{A7F9B885-6D4F-4136-BBBE-E135BA0DDB0C}" srcOrd="2" destOrd="0" parTransId="{AF689F9E-6363-4C73-9DE2-13F572A6AF47}" sibTransId="{DFEEB200-C1D7-4CF5-BC08-91BC7BA86EB2}"/>
    <dgm:cxn modelId="{4F4584FB-EE35-4EC0-9E18-F3D53F93576B}" type="presOf" srcId="{5B09E35A-BCBE-4977-841D-1885F7D448AA}" destId="{B97AA898-EAFF-4875-A8DE-2C7EDB608AF8}" srcOrd="0" destOrd="0" presId="urn:microsoft.com/office/officeart/2008/layout/LinedList"/>
    <dgm:cxn modelId="{EEA23560-9A83-4D75-B00E-03E6B8BDCAEB}" type="presParOf" srcId="{B97AA898-EAFF-4875-A8DE-2C7EDB608AF8}" destId="{9CA99A7E-9AE8-40AB-A235-7B809DC35546}" srcOrd="0" destOrd="0" presId="urn:microsoft.com/office/officeart/2008/layout/LinedList"/>
    <dgm:cxn modelId="{0F0800DE-10B0-43AC-8458-2AC3111312BA}" type="presParOf" srcId="{B97AA898-EAFF-4875-A8DE-2C7EDB608AF8}" destId="{84D8A863-9BFB-4DC7-B471-F03A750E3E99}" srcOrd="1" destOrd="0" presId="urn:microsoft.com/office/officeart/2008/layout/LinedList"/>
    <dgm:cxn modelId="{BE38E23A-134E-4349-B52D-FD4ECB919394}" type="presParOf" srcId="{84D8A863-9BFB-4DC7-B471-F03A750E3E99}" destId="{662A2CB1-C807-4485-B28E-1DE771DD3DEB}" srcOrd="0" destOrd="0" presId="urn:microsoft.com/office/officeart/2008/layout/LinedList"/>
    <dgm:cxn modelId="{A3A5FEB8-A5C4-4AA8-83A6-708441A021B3}" type="presParOf" srcId="{84D8A863-9BFB-4DC7-B471-F03A750E3E99}" destId="{5749F477-0B03-4F45-861D-7AAADF4DFE82}" srcOrd="1" destOrd="0" presId="urn:microsoft.com/office/officeart/2008/layout/LinedList"/>
    <dgm:cxn modelId="{B9F39A5C-2546-4CB8-8CAA-E303ACAEF3F1}" type="presParOf" srcId="{B97AA898-EAFF-4875-A8DE-2C7EDB608AF8}" destId="{C774B319-E7D1-48D9-B2C6-B9FF943BD319}" srcOrd="2" destOrd="0" presId="urn:microsoft.com/office/officeart/2008/layout/LinedList"/>
    <dgm:cxn modelId="{F9E47263-9759-4B5B-BDDC-ED9D713875E3}" type="presParOf" srcId="{B97AA898-EAFF-4875-A8DE-2C7EDB608AF8}" destId="{57B2E773-0596-4F38-8F0D-5ADE31D50C8B}" srcOrd="3" destOrd="0" presId="urn:microsoft.com/office/officeart/2008/layout/LinedList"/>
    <dgm:cxn modelId="{FBE73C3E-C3D7-41E9-87C3-3904065A7D62}" type="presParOf" srcId="{57B2E773-0596-4F38-8F0D-5ADE31D50C8B}" destId="{70D4A18A-204A-46A5-97D2-2B969839A9FB}" srcOrd="0" destOrd="0" presId="urn:microsoft.com/office/officeart/2008/layout/LinedList"/>
    <dgm:cxn modelId="{FA4D319F-29EC-41BB-B2EE-AC051BD88E1F}" type="presParOf" srcId="{57B2E773-0596-4F38-8F0D-5ADE31D50C8B}" destId="{94DD0CB5-348C-4AA3-A9CB-03CC87B6C93F}" srcOrd="1" destOrd="0" presId="urn:microsoft.com/office/officeart/2008/layout/LinedList"/>
    <dgm:cxn modelId="{59AD7F23-CDEC-4848-8D7E-DEDD04CAB4DE}" type="presParOf" srcId="{B97AA898-EAFF-4875-A8DE-2C7EDB608AF8}" destId="{B8DDEDE3-C70F-4EF4-B859-29B7632EC6AB}" srcOrd="4" destOrd="0" presId="urn:microsoft.com/office/officeart/2008/layout/LinedList"/>
    <dgm:cxn modelId="{1EDFE149-DD4E-45B7-8049-97C0445124BC}" type="presParOf" srcId="{B97AA898-EAFF-4875-A8DE-2C7EDB608AF8}" destId="{49C71BD9-7B9F-4A51-8E90-E990F4918144}" srcOrd="5" destOrd="0" presId="urn:microsoft.com/office/officeart/2008/layout/LinedList"/>
    <dgm:cxn modelId="{7625337C-8C9B-4BDD-A1AF-B2A2F3D20B35}" type="presParOf" srcId="{49C71BD9-7B9F-4A51-8E90-E990F4918144}" destId="{2CB7071A-00C8-4232-ADD0-D3B59EA3BDF4}" srcOrd="0" destOrd="0" presId="urn:microsoft.com/office/officeart/2008/layout/LinedList"/>
    <dgm:cxn modelId="{5180EA93-B64A-4D3D-9508-544F5A4C838B}" type="presParOf" srcId="{49C71BD9-7B9F-4A51-8E90-E990F4918144}" destId="{0F7C8C9F-BEA3-4A88-A640-F526829872E6}" srcOrd="1" destOrd="0" presId="urn:microsoft.com/office/officeart/2008/layout/LinedList"/>
    <dgm:cxn modelId="{C80DAF79-838B-4260-972A-777343DA44B7}" type="presParOf" srcId="{B97AA898-EAFF-4875-A8DE-2C7EDB608AF8}" destId="{4970CFA7-94DF-4751-B11F-D74EF44E0016}" srcOrd="6" destOrd="0" presId="urn:microsoft.com/office/officeart/2008/layout/LinedList"/>
    <dgm:cxn modelId="{8D4C89A3-3632-4F3F-8B5A-61D8F9341A54}" type="presParOf" srcId="{B97AA898-EAFF-4875-A8DE-2C7EDB608AF8}" destId="{2DC60DF4-D85D-40ED-BC63-7CF1796C3289}" srcOrd="7" destOrd="0" presId="urn:microsoft.com/office/officeart/2008/layout/LinedList"/>
    <dgm:cxn modelId="{214932B2-2251-4046-8828-C4F38DDCAD64}" type="presParOf" srcId="{2DC60DF4-D85D-40ED-BC63-7CF1796C3289}" destId="{B83FD7D1-26D3-463B-B026-18EC89BF1B08}" srcOrd="0" destOrd="0" presId="urn:microsoft.com/office/officeart/2008/layout/LinedList"/>
    <dgm:cxn modelId="{AC083E83-EBB1-4FA0-B5F9-BF8EE4545375}" type="presParOf" srcId="{2DC60DF4-D85D-40ED-BC63-7CF1796C3289}" destId="{54D8368F-D0BB-4EB9-AEBD-D722A4BC7A31}" srcOrd="1" destOrd="0" presId="urn:microsoft.com/office/officeart/2008/layout/LinedList"/>
    <dgm:cxn modelId="{455482A4-8D37-48FA-83D3-25E8A30677E5}" type="presParOf" srcId="{B97AA898-EAFF-4875-A8DE-2C7EDB608AF8}" destId="{07DDAA38-915D-4DBB-9E77-9E6EC038483F}" srcOrd="8" destOrd="0" presId="urn:microsoft.com/office/officeart/2008/layout/LinedList"/>
    <dgm:cxn modelId="{92A7BF9D-794C-4ABB-8C4D-32B618FA4EB8}" type="presParOf" srcId="{B97AA898-EAFF-4875-A8DE-2C7EDB608AF8}" destId="{0226B966-BDAC-478A-95D5-C3BADFA77E6A}" srcOrd="9" destOrd="0" presId="urn:microsoft.com/office/officeart/2008/layout/LinedList"/>
    <dgm:cxn modelId="{59CB28F3-57AE-4DBE-B12D-0652D35B11A7}" type="presParOf" srcId="{0226B966-BDAC-478A-95D5-C3BADFA77E6A}" destId="{51D56DF2-6877-40BC-9AC0-86BAB517A2E9}" srcOrd="0" destOrd="0" presId="urn:microsoft.com/office/officeart/2008/layout/LinedList"/>
    <dgm:cxn modelId="{368226F9-AAF6-4477-8841-7FEFAF291376}" type="presParOf" srcId="{0226B966-BDAC-478A-95D5-C3BADFA77E6A}" destId="{0A0F5CAE-DAF5-4789-B1F2-5BB67923F2B2}" srcOrd="1" destOrd="0" presId="urn:microsoft.com/office/officeart/2008/layout/LinedList"/>
    <dgm:cxn modelId="{DD26E9B3-912F-472E-A215-B432F09688F4}" type="presParOf" srcId="{B97AA898-EAFF-4875-A8DE-2C7EDB608AF8}" destId="{65E38449-3278-4854-BCC6-464E0304D06C}" srcOrd="10" destOrd="0" presId="urn:microsoft.com/office/officeart/2008/layout/LinedList"/>
    <dgm:cxn modelId="{6CEEEE45-EF49-4DB1-B123-48E497DB8E8C}" type="presParOf" srcId="{B97AA898-EAFF-4875-A8DE-2C7EDB608AF8}" destId="{B2FC82F5-202E-4829-B529-1FD065F2B030}" srcOrd="11" destOrd="0" presId="urn:microsoft.com/office/officeart/2008/layout/LinedList"/>
    <dgm:cxn modelId="{BD8CD70C-62AC-4CA3-83B5-8AFC7130724A}" type="presParOf" srcId="{B2FC82F5-202E-4829-B529-1FD065F2B030}" destId="{7E1D3E1A-93CA-4E9C-9E13-9FDB2815C5D1}" srcOrd="0" destOrd="0" presId="urn:microsoft.com/office/officeart/2008/layout/LinedList"/>
    <dgm:cxn modelId="{8AB12158-E143-404B-9916-0D68BFAC1C51}" type="presParOf" srcId="{B2FC82F5-202E-4829-B529-1FD065F2B030}" destId="{D0B06242-A3E6-4672-A7D8-E378912954C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5373CC-C954-4F22-ACBE-AA15530AD06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6ED1B5E-997F-47CC-9512-DA77F99ED6C6}">
      <dgm:prSet/>
      <dgm:spPr/>
      <dgm:t>
        <a:bodyPr/>
        <a:lstStyle/>
        <a:p>
          <a:r>
            <a:rPr lang="en-GB"/>
            <a:t>Basil bakery’s sale have remained stagnant despite the lifting of pandemic restriction.</a:t>
          </a:r>
          <a:endParaRPr lang="en-US"/>
        </a:p>
      </dgm:t>
    </dgm:pt>
    <dgm:pt modelId="{C3053662-EB6E-4F74-B9D8-3B86081F96BC}" type="parTrans" cxnId="{E835A22F-B8A9-473D-9C7F-70DADFD37746}">
      <dgm:prSet/>
      <dgm:spPr/>
      <dgm:t>
        <a:bodyPr/>
        <a:lstStyle/>
        <a:p>
          <a:endParaRPr lang="en-US"/>
        </a:p>
      </dgm:t>
    </dgm:pt>
    <dgm:pt modelId="{547ECA95-14FE-4612-91A1-FFB7BAFE1613}" type="sibTrans" cxnId="{E835A22F-B8A9-473D-9C7F-70DADFD37746}">
      <dgm:prSet/>
      <dgm:spPr/>
      <dgm:t>
        <a:bodyPr/>
        <a:lstStyle/>
        <a:p>
          <a:endParaRPr lang="en-US"/>
        </a:p>
      </dgm:t>
    </dgm:pt>
    <dgm:pt modelId="{4A39C24E-A9D1-45B1-900D-0C862D525D2F}">
      <dgm:prSet/>
      <dgm:spPr/>
      <dgm:t>
        <a:bodyPr/>
        <a:lstStyle/>
        <a:p>
          <a:r>
            <a:rPr lang="en-GB"/>
            <a:t>Customer footfall has falling while cost have continued to rise.</a:t>
          </a:r>
          <a:endParaRPr lang="en-US"/>
        </a:p>
      </dgm:t>
    </dgm:pt>
    <dgm:pt modelId="{8AD9D3C3-C728-494D-B700-D359AFC4EFA8}" type="parTrans" cxnId="{CEF7DF50-F203-4061-893C-8C12DE5D9D2A}">
      <dgm:prSet/>
      <dgm:spPr/>
      <dgm:t>
        <a:bodyPr/>
        <a:lstStyle/>
        <a:p>
          <a:endParaRPr lang="en-US"/>
        </a:p>
      </dgm:t>
    </dgm:pt>
    <dgm:pt modelId="{EC6487B3-74DE-45DA-AB2A-3C6BC3AB3A5F}" type="sibTrans" cxnId="{CEF7DF50-F203-4061-893C-8C12DE5D9D2A}">
      <dgm:prSet/>
      <dgm:spPr/>
      <dgm:t>
        <a:bodyPr/>
        <a:lstStyle/>
        <a:p>
          <a:endParaRPr lang="en-US"/>
        </a:p>
      </dgm:t>
    </dgm:pt>
    <dgm:pt modelId="{C6953B64-5118-46FF-AEAA-2EBED8FEA8F4}">
      <dgm:prSet/>
      <dgm:spPr/>
      <dgm:t>
        <a:bodyPr/>
        <a:lstStyle/>
        <a:p>
          <a:r>
            <a:rPr lang="en-GB"/>
            <a:t>Key challenges were identified through  5W2H, PESTEL, and Fishbone Diagram analyses .</a:t>
          </a:r>
          <a:endParaRPr lang="en-US"/>
        </a:p>
      </dgm:t>
    </dgm:pt>
    <dgm:pt modelId="{8845EC41-2EBA-4E21-974C-E0A98F0AA240}" type="parTrans" cxnId="{CEA78B3F-36A1-4A6B-A0D0-662AFAF39B7B}">
      <dgm:prSet/>
      <dgm:spPr/>
      <dgm:t>
        <a:bodyPr/>
        <a:lstStyle/>
        <a:p>
          <a:endParaRPr lang="en-US"/>
        </a:p>
      </dgm:t>
    </dgm:pt>
    <dgm:pt modelId="{86C5B10F-5E3C-4319-8DD7-C89DF517EEE8}" type="sibTrans" cxnId="{CEA78B3F-36A1-4A6B-A0D0-662AFAF39B7B}">
      <dgm:prSet/>
      <dgm:spPr/>
      <dgm:t>
        <a:bodyPr/>
        <a:lstStyle/>
        <a:p>
          <a:endParaRPr lang="en-US"/>
        </a:p>
      </dgm:t>
    </dgm:pt>
    <dgm:pt modelId="{77D3AAB2-12DE-4C8F-A44A-13B402A1851C}">
      <dgm:prSet/>
      <dgm:spPr/>
      <dgm:t>
        <a:bodyPr/>
        <a:lstStyle/>
        <a:p>
          <a:r>
            <a:rPr lang="en-GB"/>
            <a:t>The bakery must adapt to changing customer behaviour to remain competitive and sustainable.</a:t>
          </a:r>
          <a:endParaRPr lang="en-US"/>
        </a:p>
      </dgm:t>
    </dgm:pt>
    <dgm:pt modelId="{4121F4CF-1793-48A5-B892-84B0142FA747}" type="parTrans" cxnId="{91C227AA-EC06-44AB-B6CE-3EA4ACD093A1}">
      <dgm:prSet/>
      <dgm:spPr/>
      <dgm:t>
        <a:bodyPr/>
        <a:lstStyle/>
        <a:p>
          <a:endParaRPr lang="en-US"/>
        </a:p>
      </dgm:t>
    </dgm:pt>
    <dgm:pt modelId="{1EC9C774-E520-4920-966A-B97F2B15F6F6}" type="sibTrans" cxnId="{91C227AA-EC06-44AB-B6CE-3EA4ACD093A1}">
      <dgm:prSet/>
      <dgm:spPr/>
      <dgm:t>
        <a:bodyPr/>
        <a:lstStyle/>
        <a:p>
          <a:endParaRPr lang="en-US"/>
        </a:p>
      </dgm:t>
    </dgm:pt>
    <dgm:pt modelId="{59EC9133-8151-4430-96D3-EB37198F4DB1}" type="pres">
      <dgm:prSet presAssocID="{DB5373CC-C954-4F22-ACBE-AA15530AD063}" presName="root" presStyleCnt="0">
        <dgm:presLayoutVars>
          <dgm:dir/>
          <dgm:resizeHandles val="exact"/>
        </dgm:presLayoutVars>
      </dgm:prSet>
      <dgm:spPr/>
    </dgm:pt>
    <dgm:pt modelId="{71ACDF1B-0C70-405C-91FE-6FE48E2D5F3B}" type="pres">
      <dgm:prSet presAssocID="{DB5373CC-C954-4F22-ACBE-AA15530AD063}" presName="container" presStyleCnt="0">
        <dgm:presLayoutVars>
          <dgm:dir/>
          <dgm:resizeHandles val="exact"/>
        </dgm:presLayoutVars>
      </dgm:prSet>
      <dgm:spPr/>
    </dgm:pt>
    <dgm:pt modelId="{06ED747F-0254-4D60-9F58-5FCA4D90B544}" type="pres">
      <dgm:prSet presAssocID="{86ED1B5E-997F-47CC-9512-DA77F99ED6C6}" presName="compNode" presStyleCnt="0"/>
      <dgm:spPr/>
    </dgm:pt>
    <dgm:pt modelId="{ECE5F3A5-99E7-461E-A940-4866AB8A226C}" type="pres">
      <dgm:prSet presAssocID="{86ED1B5E-997F-47CC-9512-DA77F99ED6C6}" presName="iconBgRect" presStyleLbl="bgShp" presStyleIdx="0" presStyleCnt="4"/>
      <dgm:spPr/>
    </dgm:pt>
    <dgm:pt modelId="{8F72713E-11E8-4ABE-AE08-5F737550D58E}" type="pres">
      <dgm:prSet presAssocID="{86ED1B5E-997F-47CC-9512-DA77F99ED6C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ughnut"/>
        </a:ext>
      </dgm:extLst>
    </dgm:pt>
    <dgm:pt modelId="{9156CEF9-3D39-4FB4-BCBC-620CBACD3EFE}" type="pres">
      <dgm:prSet presAssocID="{86ED1B5E-997F-47CC-9512-DA77F99ED6C6}" presName="spaceRect" presStyleCnt="0"/>
      <dgm:spPr/>
    </dgm:pt>
    <dgm:pt modelId="{0CC4A5F3-10D4-4834-A0F4-A94058728A38}" type="pres">
      <dgm:prSet presAssocID="{86ED1B5E-997F-47CC-9512-DA77F99ED6C6}" presName="textRect" presStyleLbl="revTx" presStyleIdx="0" presStyleCnt="4">
        <dgm:presLayoutVars>
          <dgm:chMax val="1"/>
          <dgm:chPref val="1"/>
        </dgm:presLayoutVars>
      </dgm:prSet>
      <dgm:spPr/>
    </dgm:pt>
    <dgm:pt modelId="{5E135994-4260-4A89-83EC-A05A683464A7}" type="pres">
      <dgm:prSet presAssocID="{547ECA95-14FE-4612-91A1-FFB7BAFE1613}" presName="sibTrans" presStyleLbl="sibTrans2D1" presStyleIdx="0" presStyleCnt="0"/>
      <dgm:spPr/>
    </dgm:pt>
    <dgm:pt modelId="{A4E1EF09-DDBD-4D7F-B08D-F10ECB637A7A}" type="pres">
      <dgm:prSet presAssocID="{4A39C24E-A9D1-45B1-900D-0C862D525D2F}" presName="compNode" presStyleCnt="0"/>
      <dgm:spPr/>
    </dgm:pt>
    <dgm:pt modelId="{5E3E75E0-CFBF-4A18-B96B-08CEFCC6E5EA}" type="pres">
      <dgm:prSet presAssocID="{4A39C24E-A9D1-45B1-900D-0C862D525D2F}" presName="iconBgRect" presStyleLbl="bgShp" presStyleIdx="1" presStyleCnt="4"/>
      <dgm:spPr/>
    </dgm:pt>
    <dgm:pt modelId="{73C8EF03-1058-4969-8FF7-331730D28B11}" type="pres">
      <dgm:prSet presAssocID="{4A39C24E-A9D1-45B1-900D-0C862D525D2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C525B25-5D7D-4894-8A40-16491F31F69B}" type="pres">
      <dgm:prSet presAssocID="{4A39C24E-A9D1-45B1-900D-0C862D525D2F}" presName="spaceRect" presStyleCnt="0"/>
      <dgm:spPr/>
    </dgm:pt>
    <dgm:pt modelId="{E0954030-5C3F-4B01-9C7C-092BD4463DF0}" type="pres">
      <dgm:prSet presAssocID="{4A39C24E-A9D1-45B1-900D-0C862D525D2F}" presName="textRect" presStyleLbl="revTx" presStyleIdx="1" presStyleCnt="4">
        <dgm:presLayoutVars>
          <dgm:chMax val="1"/>
          <dgm:chPref val="1"/>
        </dgm:presLayoutVars>
      </dgm:prSet>
      <dgm:spPr/>
    </dgm:pt>
    <dgm:pt modelId="{7BCA6612-1881-464D-AD60-7094828E2CE7}" type="pres">
      <dgm:prSet presAssocID="{EC6487B3-74DE-45DA-AB2A-3C6BC3AB3A5F}" presName="sibTrans" presStyleLbl="sibTrans2D1" presStyleIdx="0" presStyleCnt="0"/>
      <dgm:spPr/>
    </dgm:pt>
    <dgm:pt modelId="{4900B9C3-FBA3-4B5A-B44D-7B898B978E12}" type="pres">
      <dgm:prSet presAssocID="{C6953B64-5118-46FF-AEAA-2EBED8FEA8F4}" presName="compNode" presStyleCnt="0"/>
      <dgm:spPr/>
    </dgm:pt>
    <dgm:pt modelId="{67F88A50-02BC-43FF-A14B-5D4BB3C9C8D2}" type="pres">
      <dgm:prSet presAssocID="{C6953B64-5118-46FF-AEAA-2EBED8FEA8F4}" presName="iconBgRect" presStyleLbl="bgShp" presStyleIdx="2" presStyleCnt="4"/>
      <dgm:spPr/>
    </dgm:pt>
    <dgm:pt modelId="{B8D9FC2C-0459-4541-AADB-D046639B0988}" type="pres">
      <dgm:prSet presAssocID="{C6953B64-5118-46FF-AEAA-2EBED8FEA8F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3AED34E7-E869-4447-828C-19B166EF7DBA}" type="pres">
      <dgm:prSet presAssocID="{C6953B64-5118-46FF-AEAA-2EBED8FEA8F4}" presName="spaceRect" presStyleCnt="0"/>
      <dgm:spPr/>
    </dgm:pt>
    <dgm:pt modelId="{B92CE67A-7689-4BFD-A5BE-13C6E22C3BEE}" type="pres">
      <dgm:prSet presAssocID="{C6953B64-5118-46FF-AEAA-2EBED8FEA8F4}" presName="textRect" presStyleLbl="revTx" presStyleIdx="2" presStyleCnt="4">
        <dgm:presLayoutVars>
          <dgm:chMax val="1"/>
          <dgm:chPref val="1"/>
        </dgm:presLayoutVars>
      </dgm:prSet>
      <dgm:spPr/>
    </dgm:pt>
    <dgm:pt modelId="{C2CD776E-7E29-4603-A71D-0707B9678AAC}" type="pres">
      <dgm:prSet presAssocID="{86C5B10F-5E3C-4319-8DD7-C89DF517EEE8}" presName="sibTrans" presStyleLbl="sibTrans2D1" presStyleIdx="0" presStyleCnt="0"/>
      <dgm:spPr/>
    </dgm:pt>
    <dgm:pt modelId="{0D48E0CF-BA4A-4F1C-9754-DC3E3D259A55}" type="pres">
      <dgm:prSet presAssocID="{77D3AAB2-12DE-4C8F-A44A-13B402A1851C}" presName="compNode" presStyleCnt="0"/>
      <dgm:spPr/>
    </dgm:pt>
    <dgm:pt modelId="{77925E4D-8AFE-4224-8D85-2BC5CDD9AF8B}" type="pres">
      <dgm:prSet presAssocID="{77D3AAB2-12DE-4C8F-A44A-13B402A1851C}" presName="iconBgRect" presStyleLbl="bgShp" presStyleIdx="3" presStyleCnt="4"/>
      <dgm:spPr/>
    </dgm:pt>
    <dgm:pt modelId="{7EDD4AA1-8BE6-4FFC-BEF9-AB53C2BD0A11}" type="pres">
      <dgm:prSet presAssocID="{77D3AAB2-12DE-4C8F-A44A-13B402A1851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6260FC31-EBDA-430B-97C9-8CB8C1672DCA}" type="pres">
      <dgm:prSet presAssocID="{77D3AAB2-12DE-4C8F-A44A-13B402A1851C}" presName="spaceRect" presStyleCnt="0"/>
      <dgm:spPr/>
    </dgm:pt>
    <dgm:pt modelId="{9760C04B-84B5-4207-A52C-C2ABD6D5EE17}" type="pres">
      <dgm:prSet presAssocID="{77D3AAB2-12DE-4C8F-A44A-13B402A1851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835A22F-B8A9-473D-9C7F-70DADFD37746}" srcId="{DB5373CC-C954-4F22-ACBE-AA15530AD063}" destId="{86ED1B5E-997F-47CC-9512-DA77F99ED6C6}" srcOrd="0" destOrd="0" parTransId="{C3053662-EB6E-4F74-B9D8-3B86081F96BC}" sibTransId="{547ECA95-14FE-4612-91A1-FFB7BAFE1613}"/>
    <dgm:cxn modelId="{CEA78B3F-36A1-4A6B-A0D0-662AFAF39B7B}" srcId="{DB5373CC-C954-4F22-ACBE-AA15530AD063}" destId="{C6953B64-5118-46FF-AEAA-2EBED8FEA8F4}" srcOrd="2" destOrd="0" parTransId="{8845EC41-2EBA-4E21-974C-E0A98F0AA240}" sibTransId="{86C5B10F-5E3C-4319-8DD7-C89DF517EEE8}"/>
    <dgm:cxn modelId="{EF39EF64-D6F0-4F3F-BB9B-F45E88706FA8}" type="presOf" srcId="{86C5B10F-5E3C-4319-8DD7-C89DF517EEE8}" destId="{C2CD776E-7E29-4603-A71D-0707B9678AAC}" srcOrd="0" destOrd="0" presId="urn:microsoft.com/office/officeart/2018/2/layout/IconCircleList"/>
    <dgm:cxn modelId="{3177606A-2C42-4958-8653-E838F6B15C33}" type="presOf" srcId="{EC6487B3-74DE-45DA-AB2A-3C6BC3AB3A5F}" destId="{7BCA6612-1881-464D-AD60-7094828E2CE7}" srcOrd="0" destOrd="0" presId="urn:microsoft.com/office/officeart/2018/2/layout/IconCircleList"/>
    <dgm:cxn modelId="{CEF7DF50-F203-4061-893C-8C12DE5D9D2A}" srcId="{DB5373CC-C954-4F22-ACBE-AA15530AD063}" destId="{4A39C24E-A9D1-45B1-900D-0C862D525D2F}" srcOrd="1" destOrd="0" parTransId="{8AD9D3C3-C728-494D-B700-D359AFC4EFA8}" sibTransId="{EC6487B3-74DE-45DA-AB2A-3C6BC3AB3A5F}"/>
    <dgm:cxn modelId="{BD458772-0340-4F35-A5E8-A68F59164D22}" type="presOf" srcId="{77D3AAB2-12DE-4C8F-A44A-13B402A1851C}" destId="{9760C04B-84B5-4207-A52C-C2ABD6D5EE17}" srcOrd="0" destOrd="0" presId="urn:microsoft.com/office/officeart/2018/2/layout/IconCircleList"/>
    <dgm:cxn modelId="{0905E175-0F20-4AEA-843A-94DAE777E5B3}" type="presOf" srcId="{86ED1B5E-997F-47CC-9512-DA77F99ED6C6}" destId="{0CC4A5F3-10D4-4834-A0F4-A94058728A38}" srcOrd="0" destOrd="0" presId="urn:microsoft.com/office/officeart/2018/2/layout/IconCircleList"/>
    <dgm:cxn modelId="{3BFA5458-7788-4971-9BE7-96B35A503CDA}" type="presOf" srcId="{C6953B64-5118-46FF-AEAA-2EBED8FEA8F4}" destId="{B92CE67A-7689-4BFD-A5BE-13C6E22C3BEE}" srcOrd="0" destOrd="0" presId="urn:microsoft.com/office/officeart/2018/2/layout/IconCircleList"/>
    <dgm:cxn modelId="{10574684-D34F-4F31-A857-1F618BC5B134}" type="presOf" srcId="{4A39C24E-A9D1-45B1-900D-0C862D525D2F}" destId="{E0954030-5C3F-4B01-9C7C-092BD4463DF0}" srcOrd="0" destOrd="0" presId="urn:microsoft.com/office/officeart/2018/2/layout/IconCircleList"/>
    <dgm:cxn modelId="{B4A64D92-B4D0-47FE-831D-746286725FB7}" type="presOf" srcId="{DB5373CC-C954-4F22-ACBE-AA15530AD063}" destId="{59EC9133-8151-4430-96D3-EB37198F4DB1}" srcOrd="0" destOrd="0" presId="urn:microsoft.com/office/officeart/2018/2/layout/IconCircleList"/>
    <dgm:cxn modelId="{91C227AA-EC06-44AB-B6CE-3EA4ACD093A1}" srcId="{DB5373CC-C954-4F22-ACBE-AA15530AD063}" destId="{77D3AAB2-12DE-4C8F-A44A-13B402A1851C}" srcOrd="3" destOrd="0" parTransId="{4121F4CF-1793-48A5-B892-84B0142FA747}" sibTransId="{1EC9C774-E520-4920-966A-B97F2B15F6F6}"/>
    <dgm:cxn modelId="{A615CAAD-36C2-4B23-9542-1F63E738DE79}" type="presOf" srcId="{547ECA95-14FE-4612-91A1-FFB7BAFE1613}" destId="{5E135994-4260-4A89-83EC-A05A683464A7}" srcOrd="0" destOrd="0" presId="urn:microsoft.com/office/officeart/2018/2/layout/IconCircleList"/>
    <dgm:cxn modelId="{AE637B5B-E20D-439F-86FD-22CBE372878C}" type="presParOf" srcId="{59EC9133-8151-4430-96D3-EB37198F4DB1}" destId="{71ACDF1B-0C70-405C-91FE-6FE48E2D5F3B}" srcOrd="0" destOrd="0" presId="urn:microsoft.com/office/officeart/2018/2/layout/IconCircleList"/>
    <dgm:cxn modelId="{F91072FA-81B7-4DD5-9880-051BF7F5CDFF}" type="presParOf" srcId="{71ACDF1B-0C70-405C-91FE-6FE48E2D5F3B}" destId="{06ED747F-0254-4D60-9F58-5FCA4D90B544}" srcOrd="0" destOrd="0" presId="urn:microsoft.com/office/officeart/2018/2/layout/IconCircleList"/>
    <dgm:cxn modelId="{D63A999C-567B-4208-9066-8C560822C6DE}" type="presParOf" srcId="{06ED747F-0254-4D60-9F58-5FCA4D90B544}" destId="{ECE5F3A5-99E7-461E-A940-4866AB8A226C}" srcOrd="0" destOrd="0" presId="urn:microsoft.com/office/officeart/2018/2/layout/IconCircleList"/>
    <dgm:cxn modelId="{6C539CB9-123C-4222-A239-A6F3D2E289FD}" type="presParOf" srcId="{06ED747F-0254-4D60-9F58-5FCA4D90B544}" destId="{8F72713E-11E8-4ABE-AE08-5F737550D58E}" srcOrd="1" destOrd="0" presId="urn:microsoft.com/office/officeart/2018/2/layout/IconCircleList"/>
    <dgm:cxn modelId="{704B7D90-5088-421C-B0ED-843F5440A370}" type="presParOf" srcId="{06ED747F-0254-4D60-9F58-5FCA4D90B544}" destId="{9156CEF9-3D39-4FB4-BCBC-620CBACD3EFE}" srcOrd="2" destOrd="0" presId="urn:microsoft.com/office/officeart/2018/2/layout/IconCircleList"/>
    <dgm:cxn modelId="{31CB1353-ADE8-4A16-8E5D-4BBFF24BC8A1}" type="presParOf" srcId="{06ED747F-0254-4D60-9F58-5FCA4D90B544}" destId="{0CC4A5F3-10D4-4834-A0F4-A94058728A38}" srcOrd="3" destOrd="0" presId="urn:microsoft.com/office/officeart/2018/2/layout/IconCircleList"/>
    <dgm:cxn modelId="{993FFBD4-9B8C-4FCC-B47B-9E2A800BA549}" type="presParOf" srcId="{71ACDF1B-0C70-405C-91FE-6FE48E2D5F3B}" destId="{5E135994-4260-4A89-83EC-A05A683464A7}" srcOrd="1" destOrd="0" presId="urn:microsoft.com/office/officeart/2018/2/layout/IconCircleList"/>
    <dgm:cxn modelId="{46CAB804-1A83-4B8B-A3DD-244ABDEF41EE}" type="presParOf" srcId="{71ACDF1B-0C70-405C-91FE-6FE48E2D5F3B}" destId="{A4E1EF09-DDBD-4D7F-B08D-F10ECB637A7A}" srcOrd="2" destOrd="0" presId="urn:microsoft.com/office/officeart/2018/2/layout/IconCircleList"/>
    <dgm:cxn modelId="{95629EF7-12C0-4D52-A40E-2073B271C5AF}" type="presParOf" srcId="{A4E1EF09-DDBD-4D7F-B08D-F10ECB637A7A}" destId="{5E3E75E0-CFBF-4A18-B96B-08CEFCC6E5EA}" srcOrd="0" destOrd="0" presId="urn:microsoft.com/office/officeart/2018/2/layout/IconCircleList"/>
    <dgm:cxn modelId="{5D16C0AC-D74A-4F05-9979-99103A2E5A48}" type="presParOf" srcId="{A4E1EF09-DDBD-4D7F-B08D-F10ECB637A7A}" destId="{73C8EF03-1058-4969-8FF7-331730D28B11}" srcOrd="1" destOrd="0" presId="urn:microsoft.com/office/officeart/2018/2/layout/IconCircleList"/>
    <dgm:cxn modelId="{5BA5C105-D502-4C18-A5A3-1D9809373916}" type="presParOf" srcId="{A4E1EF09-DDBD-4D7F-B08D-F10ECB637A7A}" destId="{FC525B25-5D7D-4894-8A40-16491F31F69B}" srcOrd="2" destOrd="0" presId="urn:microsoft.com/office/officeart/2018/2/layout/IconCircleList"/>
    <dgm:cxn modelId="{26DC0571-3C51-40DF-871F-7C41087C5419}" type="presParOf" srcId="{A4E1EF09-DDBD-4D7F-B08D-F10ECB637A7A}" destId="{E0954030-5C3F-4B01-9C7C-092BD4463DF0}" srcOrd="3" destOrd="0" presId="urn:microsoft.com/office/officeart/2018/2/layout/IconCircleList"/>
    <dgm:cxn modelId="{910B89A2-5307-4163-8422-06C36D0B2EF9}" type="presParOf" srcId="{71ACDF1B-0C70-405C-91FE-6FE48E2D5F3B}" destId="{7BCA6612-1881-464D-AD60-7094828E2CE7}" srcOrd="3" destOrd="0" presId="urn:microsoft.com/office/officeart/2018/2/layout/IconCircleList"/>
    <dgm:cxn modelId="{D96A6E4B-5C45-4DF7-983C-10DF3DF8B592}" type="presParOf" srcId="{71ACDF1B-0C70-405C-91FE-6FE48E2D5F3B}" destId="{4900B9C3-FBA3-4B5A-B44D-7B898B978E12}" srcOrd="4" destOrd="0" presId="urn:microsoft.com/office/officeart/2018/2/layout/IconCircleList"/>
    <dgm:cxn modelId="{67D8EF92-4CAD-460A-8C45-6A0C9651E785}" type="presParOf" srcId="{4900B9C3-FBA3-4B5A-B44D-7B898B978E12}" destId="{67F88A50-02BC-43FF-A14B-5D4BB3C9C8D2}" srcOrd="0" destOrd="0" presId="urn:microsoft.com/office/officeart/2018/2/layout/IconCircleList"/>
    <dgm:cxn modelId="{11AD44C3-59C0-4360-A004-461D3A545616}" type="presParOf" srcId="{4900B9C3-FBA3-4B5A-B44D-7B898B978E12}" destId="{B8D9FC2C-0459-4541-AADB-D046639B0988}" srcOrd="1" destOrd="0" presId="urn:microsoft.com/office/officeart/2018/2/layout/IconCircleList"/>
    <dgm:cxn modelId="{9079FA03-ADB7-468A-9A08-5905B57FB226}" type="presParOf" srcId="{4900B9C3-FBA3-4B5A-B44D-7B898B978E12}" destId="{3AED34E7-E869-4447-828C-19B166EF7DBA}" srcOrd="2" destOrd="0" presId="urn:microsoft.com/office/officeart/2018/2/layout/IconCircleList"/>
    <dgm:cxn modelId="{0085C717-7334-4CE6-ABAB-D6FC782BFE67}" type="presParOf" srcId="{4900B9C3-FBA3-4B5A-B44D-7B898B978E12}" destId="{B92CE67A-7689-4BFD-A5BE-13C6E22C3BEE}" srcOrd="3" destOrd="0" presId="urn:microsoft.com/office/officeart/2018/2/layout/IconCircleList"/>
    <dgm:cxn modelId="{0437AEFA-DF77-4BAB-B2BD-1681A526FBEB}" type="presParOf" srcId="{71ACDF1B-0C70-405C-91FE-6FE48E2D5F3B}" destId="{C2CD776E-7E29-4603-A71D-0707B9678AAC}" srcOrd="5" destOrd="0" presId="urn:microsoft.com/office/officeart/2018/2/layout/IconCircleList"/>
    <dgm:cxn modelId="{D4156690-1908-4AD2-87D2-4087C8FB33A1}" type="presParOf" srcId="{71ACDF1B-0C70-405C-91FE-6FE48E2D5F3B}" destId="{0D48E0CF-BA4A-4F1C-9754-DC3E3D259A55}" srcOrd="6" destOrd="0" presId="urn:microsoft.com/office/officeart/2018/2/layout/IconCircleList"/>
    <dgm:cxn modelId="{C637C535-47EE-4CDE-974C-65BD571A9401}" type="presParOf" srcId="{0D48E0CF-BA4A-4F1C-9754-DC3E3D259A55}" destId="{77925E4D-8AFE-4224-8D85-2BC5CDD9AF8B}" srcOrd="0" destOrd="0" presId="urn:microsoft.com/office/officeart/2018/2/layout/IconCircleList"/>
    <dgm:cxn modelId="{3B8D1957-DCD8-447E-8F93-A7491857526C}" type="presParOf" srcId="{0D48E0CF-BA4A-4F1C-9754-DC3E3D259A55}" destId="{7EDD4AA1-8BE6-4FFC-BEF9-AB53C2BD0A11}" srcOrd="1" destOrd="0" presId="urn:microsoft.com/office/officeart/2018/2/layout/IconCircleList"/>
    <dgm:cxn modelId="{714CDDF9-50AC-4D85-BAF9-31777CF23BD6}" type="presParOf" srcId="{0D48E0CF-BA4A-4F1C-9754-DC3E3D259A55}" destId="{6260FC31-EBDA-430B-97C9-8CB8C1672DCA}" srcOrd="2" destOrd="0" presId="urn:microsoft.com/office/officeart/2018/2/layout/IconCircleList"/>
    <dgm:cxn modelId="{0C6FF31A-B6D7-42DF-A28A-702987E0755A}" type="presParOf" srcId="{0D48E0CF-BA4A-4F1C-9754-DC3E3D259A55}" destId="{9760C04B-84B5-4207-A52C-C2ABD6D5EE1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EEB815-24E5-49AE-AAA0-0F43A274C9F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C7B1801-B82B-4518-9DAC-F6A3CBF6BD40}">
      <dgm:prSet/>
      <dgm:spPr/>
      <dgm:t>
        <a:bodyPr/>
        <a:lstStyle/>
        <a:p>
          <a:r>
            <a:rPr lang="en-GB"/>
            <a:t>Adair, J.E. (2022) Decision making and problem solving: Break through barriers and banish uncertainty at work. </a:t>
          </a:r>
          <a:endParaRPr lang="en-US"/>
        </a:p>
      </dgm:t>
    </dgm:pt>
    <dgm:pt modelId="{EA201E66-D12F-4948-9F55-55815F4368F4}" type="parTrans" cxnId="{DF6196B5-B2F3-4206-8EAD-DC801E6AEE42}">
      <dgm:prSet/>
      <dgm:spPr/>
      <dgm:t>
        <a:bodyPr/>
        <a:lstStyle/>
        <a:p>
          <a:endParaRPr lang="en-US"/>
        </a:p>
      </dgm:t>
    </dgm:pt>
    <dgm:pt modelId="{51A71B9B-3E71-4AD8-BE1F-F88BF2AA495A}" type="sibTrans" cxnId="{DF6196B5-B2F3-4206-8EAD-DC801E6AEE42}">
      <dgm:prSet/>
      <dgm:spPr/>
      <dgm:t>
        <a:bodyPr/>
        <a:lstStyle/>
        <a:p>
          <a:endParaRPr lang="en-US"/>
        </a:p>
      </dgm:t>
    </dgm:pt>
    <dgm:pt modelId="{EF14A6F9-6426-4991-9EB0-01073494723E}">
      <dgm:prSet/>
      <dgm:spPr/>
      <dgm:t>
        <a:bodyPr/>
        <a:lstStyle/>
        <a:p>
          <a:r>
            <a:rPr lang="en-GB"/>
            <a:t>Business To You (2019) Porter's 5 Forces EXPLAINED | B2U | Business To You. YouTube. Available at: https://youtu.be/Dfp23xSqpdk (Accessed: 7 July 2026).</a:t>
          </a:r>
          <a:endParaRPr lang="en-US"/>
        </a:p>
      </dgm:t>
    </dgm:pt>
    <dgm:pt modelId="{A76B7CB8-5674-4098-9B8D-A01F72D9BA6B}" type="parTrans" cxnId="{15843C46-2DB0-4963-9077-234FF44F4933}">
      <dgm:prSet/>
      <dgm:spPr/>
      <dgm:t>
        <a:bodyPr/>
        <a:lstStyle/>
        <a:p>
          <a:endParaRPr lang="en-US"/>
        </a:p>
      </dgm:t>
    </dgm:pt>
    <dgm:pt modelId="{5A882524-921D-4513-834C-72C46D4A7BEE}" type="sibTrans" cxnId="{15843C46-2DB0-4963-9077-234FF44F4933}">
      <dgm:prSet/>
      <dgm:spPr/>
      <dgm:t>
        <a:bodyPr/>
        <a:lstStyle/>
        <a:p>
          <a:endParaRPr lang="en-US"/>
        </a:p>
      </dgm:t>
    </dgm:pt>
    <dgm:pt modelId="{1E73B31E-42CE-4343-A02D-652C7CC615D1}">
      <dgm:prSet/>
      <dgm:spPr/>
      <dgm:t>
        <a:bodyPr/>
        <a:lstStyle/>
        <a:p>
          <a:r>
            <a:rPr lang="en-GB" dirty="0"/>
            <a:t>The Business School (2021) Decision Making Process. YouTube. </a:t>
          </a:r>
          <a:r>
            <a:rPr lang="en-GB"/>
            <a:t>Available at: https://www.youtube.com/watch?v=Jm_t58-u9oE (Accessed: 7 July 2026).</a:t>
          </a:r>
          <a:endParaRPr lang="en-US"/>
        </a:p>
      </dgm:t>
    </dgm:pt>
    <dgm:pt modelId="{B11144F5-B968-4546-8349-DBAD3F4C6831}" type="parTrans" cxnId="{9A55F5FC-31E3-48F6-83EA-EDD638FE6413}">
      <dgm:prSet/>
      <dgm:spPr/>
      <dgm:t>
        <a:bodyPr/>
        <a:lstStyle/>
        <a:p>
          <a:endParaRPr lang="en-US"/>
        </a:p>
      </dgm:t>
    </dgm:pt>
    <dgm:pt modelId="{73F54029-33B8-4C1A-9CFD-7BF31E67CABD}" type="sibTrans" cxnId="{9A55F5FC-31E3-48F6-83EA-EDD638FE6413}">
      <dgm:prSet/>
      <dgm:spPr/>
      <dgm:t>
        <a:bodyPr/>
        <a:lstStyle/>
        <a:p>
          <a:endParaRPr lang="en-US"/>
        </a:p>
      </dgm:t>
    </dgm:pt>
    <dgm:pt modelId="{D4B67DE1-BC45-44CB-AE58-8F3107910A7B}" type="pres">
      <dgm:prSet presAssocID="{B3EEB815-24E5-49AE-AAA0-0F43A274C9FC}" presName="linear" presStyleCnt="0">
        <dgm:presLayoutVars>
          <dgm:animLvl val="lvl"/>
          <dgm:resizeHandles val="exact"/>
        </dgm:presLayoutVars>
      </dgm:prSet>
      <dgm:spPr/>
    </dgm:pt>
    <dgm:pt modelId="{C8B41FC4-A556-4159-8D23-AF5AF13592A5}" type="pres">
      <dgm:prSet presAssocID="{0C7B1801-B82B-4518-9DAC-F6A3CBF6BD4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07D429-8E2C-4364-9CC6-C0C4C26CE977}" type="pres">
      <dgm:prSet presAssocID="{51A71B9B-3E71-4AD8-BE1F-F88BF2AA495A}" presName="spacer" presStyleCnt="0"/>
      <dgm:spPr/>
    </dgm:pt>
    <dgm:pt modelId="{875A8C3A-3ED5-4569-9A91-D835B634C17A}" type="pres">
      <dgm:prSet presAssocID="{EF14A6F9-6426-4991-9EB0-01073494723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D71D9CA-1809-40EF-827F-8D97A6793D2C}" type="pres">
      <dgm:prSet presAssocID="{5A882524-921D-4513-834C-72C46D4A7BEE}" presName="spacer" presStyleCnt="0"/>
      <dgm:spPr/>
    </dgm:pt>
    <dgm:pt modelId="{DC47B9DF-7B96-4B71-A31B-1A40FB19F5D1}" type="pres">
      <dgm:prSet presAssocID="{1E73B31E-42CE-4343-A02D-652C7CC615D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CEE0411-B54D-488E-B264-B73540597255}" type="presOf" srcId="{B3EEB815-24E5-49AE-AAA0-0F43A274C9FC}" destId="{D4B67DE1-BC45-44CB-AE58-8F3107910A7B}" srcOrd="0" destOrd="0" presId="urn:microsoft.com/office/officeart/2005/8/layout/vList2"/>
    <dgm:cxn modelId="{15843C46-2DB0-4963-9077-234FF44F4933}" srcId="{B3EEB815-24E5-49AE-AAA0-0F43A274C9FC}" destId="{EF14A6F9-6426-4991-9EB0-01073494723E}" srcOrd="1" destOrd="0" parTransId="{A76B7CB8-5674-4098-9B8D-A01F72D9BA6B}" sibTransId="{5A882524-921D-4513-834C-72C46D4A7BEE}"/>
    <dgm:cxn modelId="{DF31A88D-C113-495B-B356-29981C23C265}" type="presOf" srcId="{EF14A6F9-6426-4991-9EB0-01073494723E}" destId="{875A8C3A-3ED5-4569-9A91-D835B634C17A}" srcOrd="0" destOrd="0" presId="urn:microsoft.com/office/officeart/2005/8/layout/vList2"/>
    <dgm:cxn modelId="{DF6196B5-B2F3-4206-8EAD-DC801E6AEE42}" srcId="{B3EEB815-24E5-49AE-AAA0-0F43A274C9FC}" destId="{0C7B1801-B82B-4518-9DAC-F6A3CBF6BD40}" srcOrd="0" destOrd="0" parTransId="{EA201E66-D12F-4948-9F55-55815F4368F4}" sibTransId="{51A71B9B-3E71-4AD8-BE1F-F88BF2AA495A}"/>
    <dgm:cxn modelId="{BC59BAD3-E4E2-4868-88D5-67E802377BFB}" type="presOf" srcId="{1E73B31E-42CE-4343-A02D-652C7CC615D1}" destId="{DC47B9DF-7B96-4B71-A31B-1A40FB19F5D1}" srcOrd="0" destOrd="0" presId="urn:microsoft.com/office/officeart/2005/8/layout/vList2"/>
    <dgm:cxn modelId="{272922FC-8A07-4FC6-A428-0880642439F0}" type="presOf" srcId="{0C7B1801-B82B-4518-9DAC-F6A3CBF6BD40}" destId="{C8B41FC4-A556-4159-8D23-AF5AF13592A5}" srcOrd="0" destOrd="0" presId="urn:microsoft.com/office/officeart/2005/8/layout/vList2"/>
    <dgm:cxn modelId="{9A55F5FC-31E3-48F6-83EA-EDD638FE6413}" srcId="{B3EEB815-24E5-49AE-AAA0-0F43A274C9FC}" destId="{1E73B31E-42CE-4343-A02D-652C7CC615D1}" srcOrd="2" destOrd="0" parTransId="{B11144F5-B968-4546-8349-DBAD3F4C6831}" sibTransId="{73F54029-33B8-4C1A-9CFD-7BF31E67CABD}"/>
    <dgm:cxn modelId="{25D28488-64DF-472B-940E-CC93D6D21AD8}" type="presParOf" srcId="{D4B67DE1-BC45-44CB-AE58-8F3107910A7B}" destId="{C8B41FC4-A556-4159-8D23-AF5AF13592A5}" srcOrd="0" destOrd="0" presId="urn:microsoft.com/office/officeart/2005/8/layout/vList2"/>
    <dgm:cxn modelId="{47720825-47F4-42C4-9D88-07670014DA62}" type="presParOf" srcId="{D4B67DE1-BC45-44CB-AE58-8F3107910A7B}" destId="{4A07D429-8E2C-4364-9CC6-C0C4C26CE977}" srcOrd="1" destOrd="0" presId="urn:microsoft.com/office/officeart/2005/8/layout/vList2"/>
    <dgm:cxn modelId="{F1265BA7-171F-4169-9CEC-D9580E2E2E24}" type="presParOf" srcId="{D4B67DE1-BC45-44CB-AE58-8F3107910A7B}" destId="{875A8C3A-3ED5-4569-9A91-D835B634C17A}" srcOrd="2" destOrd="0" presId="urn:microsoft.com/office/officeart/2005/8/layout/vList2"/>
    <dgm:cxn modelId="{C4655659-43C4-4AB4-A7CB-E54A4F35F84B}" type="presParOf" srcId="{D4B67DE1-BC45-44CB-AE58-8F3107910A7B}" destId="{6D71D9CA-1809-40EF-827F-8D97A6793D2C}" srcOrd="3" destOrd="0" presId="urn:microsoft.com/office/officeart/2005/8/layout/vList2"/>
    <dgm:cxn modelId="{C7E6B80C-74C3-471F-A1F5-221EF49B8EBB}" type="presParOf" srcId="{D4B67DE1-BC45-44CB-AE58-8F3107910A7B}" destId="{DC47B9DF-7B96-4B71-A31B-1A40FB19F5D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B9054B-E343-49E5-A6B8-FE7F73B3FB41}">
      <dsp:nvSpPr>
        <dsp:cNvPr id="0" name=""/>
        <dsp:cNvSpPr/>
      </dsp:nvSpPr>
      <dsp:spPr>
        <a:xfrm>
          <a:off x="4713943" y="2129949"/>
          <a:ext cx="10535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05351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3597" y="2170248"/>
        <a:ext cx="54205" cy="10841"/>
      </dsp:txXfrm>
    </dsp:sp>
    <dsp:sp modelId="{9D9A61FF-5485-4A9E-9B7C-DBE29D73AC31}">
      <dsp:nvSpPr>
        <dsp:cNvPr id="0" name=""/>
        <dsp:cNvSpPr/>
      </dsp:nvSpPr>
      <dsp:spPr>
        <a:xfrm>
          <a:off x="2207" y="761608"/>
          <a:ext cx="4713535" cy="28281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0967" tIns="242441" rIns="230967" bIns="24244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presentation will discuss Basil’s Bakery, a small independent business in Coventry.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5w2h  analysis  is a business model tool  that an organisations can use to investigate problem in a structural manner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700" kern="1200"/>
        </a:p>
      </dsp:txBody>
      <dsp:txXfrm>
        <a:off x="2207" y="761608"/>
        <a:ext cx="4713535" cy="2828121"/>
      </dsp:txXfrm>
    </dsp:sp>
    <dsp:sp modelId="{A52F6BC1-01C5-4B48-BF60-533EC700C548}">
      <dsp:nvSpPr>
        <dsp:cNvPr id="0" name=""/>
        <dsp:cNvSpPr/>
      </dsp:nvSpPr>
      <dsp:spPr>
        <a:xfrm>
          <a:off x="5799856" y="761608"/>
          <a:ext cx="4713535" cy="2828121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0967" tIns="242441" rIns="230967" bIns="24244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establishment suffered from stagnated sales and have failed to recover post 2020 with sales that remain 25% below 2019 figures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Pestle  analysis is business tools used to examine external factors that affect business performance.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Fishbone analysis is a visual solving tool used to identify the root cause of an issue</a:t>
          </a:r>
        </a:p>
      </dsp:txBody>
      <dsp:txXfrm>
        <a:off x="5799856" y="761608"/>
        <a:ext cx="4713535" cy="28281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7C42C-6763-4C27-9588-8E68125FE63B}">
      <dsp:nvSpPr>
        <dsp:cNvPr id="0" name=""/>
        <dsp:cNvSpPr/>
      </dsp:nvSpPr>
      <dsp:spPr>
        <a:xfrm>
          <a:off x="0" y="1709"/>
          <a:ext cx="6713552" cy="866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3AAC3-85DE-4B11-AADE-7DC1F575DE69}">
      <dsp:nvSpPr>
        <dsp:cNvPr id="0" name=""/>
        <dsp:cNvSpPr/>
      </dsp:nvSpPr>
      <dsp:spPr>
        <a:xfrm>
          <a:off x="262108" y="196666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AEAE8-9E34-4789-9A7D-F5040A621B0E}">
      <dsp:nvSpPr>
        <dsp:cNvPr id="0" name=""/>
        <dsp:cNvSpPr/>
      </dsp:nvSpPr>
      <dsp:spPr>
        <a:xfrm>
          <a:off x="1000777" y="1709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Basil’s Bakery established in 2015, attracted a large consumer base due its convenient location in a retail park.</a:t>
          </a:r>
          <a:endParaRPr lang="en-US" sz="1600" kern="1200"/>
        </a:p>
      </dsp:txBody>
      <dsp:txXfrm>
        <a:off x="1000777" y="1709"/>
        <a:ext cx="5712774" cy="866474"/>
      </dsp:txXfrm>
    </dsp:sp>
    <dsp:sp modelId="{7DCF5EE1-D92F-4852-88E4-84B2BB8D7D4A}">
      <dsp:nvSpPr>
        <dsp:cNvPr id="0" name=""/>
        <dsp:cNvSpPr/>
      </dsp:nvSpPr>
      <dsp:spPr>
        <a:xfrm>
          <a:off x="0" y="1084802"/>
          <a:ext cx="6713552" cy="866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B7D145-2328-4618-8932-DAEC8C47A57D}">
      <dsp:nvSpPr>
        <dsp:cNvPr id="0" name=""/>
        <dsp:cNvSpPr/>
      </dsp:nvSpPr>
      <dsp:spPr>
        <a:xfrm>
          <a:off x="262108" y="1279759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A7A4C-A276-450A-BE76-6C3241D458B1}">
      <dsp:nvSpPr>
        <dsp:cNvPr id="0" name=""/>
        <dsp:cNvSpPr/>
      </dsp:nvSpPr>
      <dsp:spPr>
        <a:xfrm>
          <a:off x="1000777" y="1084802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They were popularised for their high-quality baked goods, sales within the company remained consistent from 2015-19.</a:t>
          </a:r>
          <a:endParaRPr lang="en-US" sz="1600" kern="1200"/>
        </a:p>
      </dsp:txBody>
      <dsp:txXfrm>
        <a:off x="1000777" y="1084802"/>
        <a:ext cx="5712774" cy="866474"/>
      </dsp:txXfrm>
    </dsp:sp>
    <dsp:sp modelId="{EF636785-87B5-4D7B-B4CA-D72024F05F26}">
      <dsp:nvSpPr>
        <dsp:cNvPr id="0" name=""/>
        <dsp:cNvSpPr/>
      </dsp:nvSpPr>
      <dsp:spPr>
        <a:xfrm>
          <a:off x="0" y="2167895"/>
          <a:ext cx="6713552" cy="866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4A9DD0-77D5-41E0-A65C-F34BC2F4270C}">
      <dsp:nvSpPr>
        <dsp:cNvPr id="0" name=""/>
        <dsp:cNvSpPr/>
      </dsp:nvSpPr>
      <dsp:spPr>
        <a:xfrm>
          <a:off x="262108" y="2362851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7F7D20-FBA4-4B38-A152-CA668B979E44}">
      <dsp:nvSpPr>
        <dsp:cNvPr id="0" name=""/>
        <dsp:cNvSpPr/>
      </dsp:nvSpPr>
      <dsp:spPr>
        <a:xfrm>
          <a:off x="1000777" y="2167895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However, the impact of COVID-19 led to decline in footfall and sales, and these figures never returned to pre-pandemic levels</a:t>
          </a:r>
          <a:endParaRPr lang="en-US" sz="1600" kern="1200"/>
        </a:p>
      </dsp:txBody>
      <dsp:txXfrm>
        <a:off x="1000777" y="2167895"/>
        <a:ext cx="5712774" cy="866474"/>
      </dsp:txXfrm>
    </dsp:sp>
    <dsp:sp modelId="{1785D34A-CDD3-4A71-B6E6-791BB191D2ED}">
      <dsp:nvSpPr>
        <dsp:cNvPr id="0" name=""/>
        <dsp:cNvSpPr/>
      </dsp:nvSpPr>
      <dsp:spPr>
        <a:xfrm>
          <a:off x="0" y="3250988"/>
          <a:ext cx="6713552" cy="866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02AD6C-52F6-46BF-A3D0-D0D913CDE85F}">
      <dsp:nvSpPr>
        <dsp:cNvPr id="0" name=""/>
        <dsp:cNvSpPr/>
      </dsp:nvSpPr>
      <dsp:spPr>
        <a:xfrm>
          <a:off x="262108" y="3445944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069BA-BD80-40F6-B5CF-5F1E788F1CDB}">
      <dsp:nvSpPr>
        <dsp:cNvPr id="0" name=""/>
        <dsp:cNvSpPr/>
      </dsp:nvSpPr>
      <dsp:spPr>
        <a:xfrm>
          <a:off x="1000777" y="3250988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After 2023, Basil’s sales have remained stagnated at 25% sub 2019 figures , threatening the businesses long term stability</a:t>
          </a:r>
          <a:endParaRPr lang="en-US" sz="1600" kern="1200"/>
        </a:p>
      </dsp:txBody>
      <dsp:txXfrm>
        <a:off x="1000777" y="3250988"/>
        <a:ext cx="5712774" cy="8664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EC034-3845-4AB6-A281-97E2407E73C2}">
      <dsp:nvSpPr>
        <dsp:cNvPr id="0" name=""/>
        <dsp:cNvSpPr/>
      </dsp:nvSpPr>
      <dsp:spPr>
        <a:xfrm>
          <a:off x="679050" y="54441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83851-10DF-410A-AE33-882FD7A32232}">
      <dsp:nvSpPr>
        <dsp:cNvPr id="0" name=""/>
        <dsp:cNvSpPr/>
      </dsp:nvSpPr>
      <dsp:spPr>
        <a:xfrm>
          <a:off x="1081237" y="946606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CDB81-A08E-4306-939F-42919E27A4F9}">
      <dsp:nvSpPr>
        <dsp:cNvPr id="0" name=""/>
        <dsp:cNvSpPr/>
      </dsp:nvSpPr>
      <dsp:spPr>
        <a:xfrm>
          <a:off x="75768" y="3019419"/>
          <a:ext cx="309375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There are several issues that have contributed to the stagnation of Basil’s sales</a:t>
          </a:r>
          <a:endParaRPr lang="en-US" sz="1100" kern="1200"/>
        </a:p>
      </dsp:txBody>
      <dsp:txXfrm>
        <a:off x="75768" y="3019419"/>
        <a:ext cx="3093750" cy="787500"/>
      </dsp:txXfrm>
    </dsp:sp>
    <dsp:sp modelId="{0152472C-F625-4375-964D-085EF10E3F37}">
      <dsp:nvSpPr>
        <dsp:cNvPr id="0" name=""/>
        <dsp:cNvSpPr/>
      </dsp:nvSpPr>
      <dsp:spPr>
        <a:xfrm>
          <a:off x="4314206" y="54441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CA9A06-605D-4DC2-88D5-609AAAC1037E}">
      <dsp:nvSpPr>
        <dsp:cNvPr id="0" name=""/>
        <dsp:cNvSpPr/>
      </dsp:nvSpPr>
      <dsp:spPr>
        <a:xfrm>
          <a:off x="4716393" y="946606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CFA31E-5830-48E0-82AB-40C2C47E12D7}">
      <dsp:nvSpPr>
        <dsp:cNvPr id="0" name=""/>
        <dsp:cNvSpPr/>
      </dsp:nvSpPr>
      <dsp:spPr>
        <a:xfrm>
          <a:off x="3710925" y="3019419"/>
          <a:ext cx="309375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Externally: customer footfall reduced, decrease in consumer attraction due to COVID restrictions, additionally individuals working from home became more prevalent</a:t>
          </a:r>
          <a:endParaRPr lang="en-US" sz="1100" kern="1200" dirty="0"/>
        </a:p>
      </dsp:txBody>
      <dsp:txXfrm>
        <a:off x="3710925" y="3019419"/>
        <a:ext cx="3093750" cy="787500"/>
      </dsp:txXfrm>
    </dsp:sp>
    <dsp:sp modelId="{A8F42A88-5DC9-4E50-AD82-7F787B4BE281}">
      <dsp:nvSpPr>
        <dsp:cNvPr id="0" name=""/>
        <dsp:cNvSpPr/>
      </dsp:nvSpPr>
      <dsp:spPr>
        <a:xfrm>
          <a:off x="7949362" y="54441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473903-E662-4FD9-8800-C5669FBC9F8C}">
      <dsp:nvSpPr>
        <dsp:cNvPr id="0" name=""/>
        <dsp:cNvSpPr/>
      </dsp:nvSpPr>
      <dsp:spPr>
        <a:xfrm>
          <a:off x="8351550" y="946606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FB0B6-03F4-4F06-AAD1-1298EFBB8BEC}">
      <dsp:nvSpPr>
        <dsp:cNvPr id="0" name=""/>
        <dsp:cNvSpPr/>
      </dsp:nvSpPr>
      <dsp:spPr>
        <a:xfrm>
          <a:off x="7346081" y="3019419"/>
          <a:ext cx="309375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Internally: Basil’s Bakery faced operational challenges such as pre-ordering services and rising business cost making it increasingly more expensive to keep themselves afloat</a:t>
          </a:r>
          <a:endParaRPr lang="en-US" sz="1100" kern="1200" dirty="0"/>
        </a:p>
      </dsp:txBody>
      <dsp:txXfrm>
        <a:off x="7346081" y="3019419"/>
        <a:ext cx="3093750" cy="787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701C1-9D09-4918-B3DE-2C53553E629C}">
      <dsp:nvSpPr>
        <dsp:cNvPr id="0" name=""/>
        <dsp:cNvSpPr/>
      </dsp:nvSpPr>
      <dsp:spPr>
        <a:xfrm>
          <a:off x="3080" y="385801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5W2H Analysis</a:t>
          </a:r>
          <a:endParaRPr lang="en-US" sz="1800" kern="1200"/>
        </a:p>
      </dsp:txBody>
      <dsp:txXfrm>
        <a:off x="3080" y="385801"/>
        <a:ext cx="2444055" cy="1466433"/>
      </dsp:txXfrm>
    </dsp:sp>
    <dsp:sp modelId="{F86DA95C-B392-4EB2-82AB-4048C26B6F84}">
      <dsp:nvSpPr>
        <dsp:cNvPr id="0" name=""/>
        <dsp:cNvSpPr/>
      </dsp:nvSpPr>
      <dsp:spPr>
        <a:xfrm>
          <a:off x="2691541" y="385801"/>
          <a:ext cx="2444055" cy="1466433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? Sales stagnated at 25 percent below 2019 level, low profits</a:t>
          </a:r>
          <a:endParaRPr lang="en-US" sz="1800" kern="1200"/>
        </a:p>
      </dsp:txBody>
      <dsp:txXfrm>
        <a:off x="2691541" y="385801"/>
        <a:ext cx="2444055" cy="1466433"/>
      </dsp:txXfrm>
    </dsp:sp>
    <dsp:sp modelId="{CE4B8CF4-89B3-4D76-9DBF-455400264887}">
      <dsp:nvSpPr>
        <dsp:cNvPr id="0" name=""/>
        <dsp:cNvSpPr/>
      </dsp:nvSpPr>
      <dsp:spPr>
        <a:xfrm>
          <a:off x="5380002" y="385801"/>
          <a:ext cx="2444055" cy="1466433"/>
        </a:xfrm>
        <a:prstGeom prst="rect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WHY ?  Reduced footfall, remote working, rising costs and limited service options.</a:t>
          </a:r>
          <a:endParaRPr lang="en-US" sz="1800" kern="1200"/>
        </a:p>
      </dsp:txBody>
      <dsp:txXfrm>
        <a:off x="5380002" y="385801"/>
        <a:ext cx="2444055" cy="1466433"/>
      </dsp:txXfrm>
    </dsp:sp>
    <dsp:sp modelId="{BB0D889F-7170-4C5F-B58A-CCE9EDD1B66F}">
      <dsp:nvSpPr>
        <dsp:cNvPr id="0" name=""/>
        <dsp:cNvSpPr/>
      </dsp:nvSpPr>
      <dsp:spPr>
        <a:xfrm>
          <a:off x="8068463" y="385801"/>
          <a:ext cx="2444055" cy="1466433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WHERE ? Coventry retail park</a:t>
          </a:r>
          <a:endParaRPr lang="en-US" sz="1800" kern="1200"/>
        </a:p>
      </dsp:txBody>
      <dsp:txXfrm>
        <a:off x="8068463" y="385801"/>
        <a:ext cx="2444055" cy="1466433"/>
      </dsp:txXfrm>
    </dsp:sp>
    <dsp:sp modelId="{CF652DB3-FE01-4A9C-ADF5-18029D774985}">
      <dsp:nvSpPr>
        <dsp:cNvPr id="0" name=""/>
        <dsp:cNvSpPr/>
      </dsp:nvSpPr>
      <dsp:spPr>
        <a:xfrm>
          <a:off x="3080" y="2096640"/>
          <a:ext cx="2444055" cy="1466433"/>
        </a:xfrm>
        <a:prstGeom prst="rect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When ? Established in 2015, issues began in 2019</a:t>
          </a:r>
          <a:endParaRPr lang="en-US" sz="1800" kern="1200"/>
        </a:p>
      </dsp:txBody>
      <dsp:txXfrm>
        <a:off x="3080" y="2096640"/>
        <a:ext cx="2444055" cy="1466433"/>
      </dsp:txXfrm>
    </dsp:sp>
    <dsp:sp modelId="{1CDDD076-1F00-4B6D-8EA4-377C1B253BBC}">
      <dsp:nvSpPr>
        <dsp:cNvPr id="0" name=""/>
        <dsp:cNvSpPr/>
      </dsp:nvSpPr>
      <dsp:spPr>
        <a:xfrm>
          <a:off x="2691541" y="2096640"/>
          <a:ext cx="2444055" cy="1466433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WHO ?  Basil’s Bakery, customers, workers</a:t>
          </a:r>
          <a:endParaRPr lang="en-US" sz="1800" kern="1200"/>
        </a:p>
      </dsp:txBody>
      <dsp:txXfrm>
        <a:off x="2691541" y="2096640"/>
        <a:ext cx="2444055" cy="1466433"/>
      </dsp:txXfrm>
    </dsp:sp>
    <dsp:sp modelId="{D3CDB395-C840-4B79-BC78-A8878652D421}">
      <dsp:nvSpPr>
        <dsp:cNvPr id="0" name=""/>
        <dsp:cNvSpPr/>
      </dsp:nvSpPr>
      <dsp:spPr>
        <a:xfrm>
          <a:off x="5380002" y="2096640"/>
          <a:ext cx="2444055" cy="1466433"/>
        </a:xfrm>
        <a:prstGeom prst="rect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?  Fewer customers and operational limits</a:t>
          </a:r>
          <a:endParaRPr lang="en-US" sz="1800" kern="1200"/>
        </a:p>
      </dsp:txBody>
      <dsp:txXfrm>
        <a:off x="5380002" y="2096640"/>
        <a:ext cx="2444055" cy="1466433"/>
      </dsp:txXfrm>
    </dsp:sp>
    <dsp:sp modelId="{223F62D6-0A94-4D04-A72E-EF2CA1289CA0}">
      <dsp:nvSpPr>
        <dsp:cNvPr id="0" name=""/>
        <dsp:cNvSpPr/>
      </dsp:nvSpPr>
      <dsp:spPr>
        <a:xfrm>
          <a:off x="8068463" y="2096640"/>
          <a:ext cx="2444055" cy="146643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much? Sales decline, operational rising cost</a:t>
          </a:r>
          <a:endParaRPr lang="en-US" sz="1800" kern="1200"/>
        </a:p>
      </dsp:txBody>
      <dsp:txXfrm>
        <a:off x="8068463" y="2096640"/>
        <a:ext cx="2444055" cy="14664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A99A7E-9AE8-40AB-A235-7B809DC35546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2A2CB1-C807-4485-B28E-1DE771DD3DEB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Political factors: lockdown and taxation policies has increased operating cost.</a:t>
          </a:r>
          <a:endParaRPr lang="en-US" sz="1400" kern="1200" dirty="0"/>
        </a:p>
      </dsp:txBody>
      <dsp:txXfrm>
        <a:off x="0" y="2124"/>
        <a:ext cx="10515600" cy="724514"/>
      </dsp:txXfrm>
    </dsp:sp>
    <dsp:sp modelId="{C774B319-E7D1-48D9-B2C6-B9FF943BD319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D4A18A-204A-46A5-97D2-2B969839A9FB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Economic factors: Inflation raised the cost of energy, rent and ingredients, and a reduction in consumer spending</a:t>
          </a:r>
          <a:endParaRPr lang="en-US" sz="1400" kern="1200" dirty="0"/>
        </a:p>
      </dsp:txBody>
      <dsp:txXfrm>
        <a:off x="0" y="726639"/>
        <a:ext cx="10515600" cy="724514"/>
      </dsp:txXfrm>
    </dsp:sp>
    <dsp:sp modelId="{B8DDEDE3-C70F-4EF4-B859-29B7632EC6AB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B7071A-00C8-4232-ADD0-D3B59EA3BDF4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Social factors: Working from home reduced lunchtime demand. Customers convenience led to online delivery which Basil does not offer, lack of accessibility</a:t>
          </a:r>
          <a:endParaRPr lang="en-US" sz="1400" kern="1200"/>
        </a:p>
      </dsp:txBody>
      <dsp:txXfrm>
        <a:off x="0" y="1451154"/>
        <a:ext cx="10515600" cy="724514"/>
      </dsp:txXfrm>
    </dsp:sp>
    <dsp:sp modelId="{4970CFA7-94DF-4751-B11F-D74EF44E0016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3FD7D1-26D3-463B-B026-18EC89BF1B08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Technological factors: Basil does not offer an online ordering or delivery platform, putting it at a disadvantage to its modern competitors.</a:t>
          </a:r>
          <a:endParaRPr lang="en-US" sz="1400" kern="1200" dirty="0"/>
        </a:p>
      </dsp:txBody>
      <dsp:txXfrm>
        <a:off x="0" y="2175669"/>
        <a:ext cx="10515600" cy="724514"/>
      </dsp:txXfrm>
    </dsp:sp>
    <dsp:sp modelId="{07DDAA38-915D-4DBB-9E77-9E6EC038483F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D56DF2-6877-40BC-9AC0-86BAB517A2E9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Environmental factors: Basil’s commitment to organic ingredients supports sustainability, organic crops are vulnerable to poor harvests, leading to unpredictable costs, increased cost meant Basil could not meet the demand</a:t>
          </a:r>
          <a:endParaRPr lang="en-US" sz="1400" kern="1200" dirty="0"/>
        </a:p>
      </dsp:txBody>
      <dsp:txXfrm>
        <a:off x="0" y="2900183"/>
        <a:ext cx="10515600" cy="724514"/>
      </dsp:txXfrm>
    </dsp:sp>
    <dsp:sp modelId="{65E38449-3278-4854-BCC6-464E0304D06C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1D3E1A-93CA-4E9C-9E13-9FDB2815C5D1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Legal factors:  This includes food safety, health and safety, employment legislation</a:t>
          </a:r>
          <a:endParaRPr lang="en-US" sz="1400" kern="1200"/>
        </a:p>
      </dsp:txBody>
      <dsp:txXfrm>
        <a:off x="0" y="3624698"/>
        <a:ext cx="10515600" cy="7245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5F3A5-99E7-461E-A940-4866AB8A226C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72713E-11E8-4ABE-AE08-5F737550D58E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4A5F3-10D4-4834-A0F4-A94058728A38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Basil bakery’s sale have remained stagnant despite the lifting of pandemic restriction.</a:t>
          </a:r>
          <a:endParaRPr lang="en-US" sz="2000" kern="1200"/>
        </a:p>
      </dsp:txBody>
      <dsp:txXfrm>
        <a:off x="1948202" y="368029"/>
        <a:ext cx="3233964" cy="1371985"/>
      </dsp:txXfrm>
    </dsp:sp>
    <dsp:sp modelId="{5E3E75E0-CFBF-4A18-B96B-08CEFCC6E5EA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8EF03-1058-4969-8FF7-331730D28B11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54030-5C3F-4B01-9C7C-092BD4463DF0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Customer footfall has falling while cost have continued to rise.</a:t>
          </a:r>
          <a:endParaRPr lang="en-US" sz="2000" kern="1200"/>
        </a:p>
      </dsp:txBody>
      <dsp:txXfrm>
        <a:off x="7411643" y="368029"/>
        <a:ext cx="3233964" cy="1371985"/>
      </dsp:txXfrm>
    </dsp:sp>
    <dsp:sp modelId="{67F88A50-02BC-43FF-A14B-5D4BB3C9C8D2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9FC2C-0459-4541-AADB-D046639B0988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CE67A-7689-4BFD-A5BE-13C6E22C3BEE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Key challenges were identified through  5W2H, PESTEL, and Fishbone Diagram analyses .</a:t>
          </a:r>
          <a:endParaRPr lang="en-US" sz="2000" kern="1200"/>
        </a:p>
      </dsp:txBody>
      <dsp:txXfrm>
        <a:off x="1948202" y="2452790"/>
        <a:ext cx="3233964" cy="1371985"/>
      </dsp:txXfrm>
    </dsp:sp>
    <dsp:sp modelId="{77925E4D-8AFE-4224-8D85-2BC5CDD9AF8B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DD4AA1-8BE6-4FFC-BEF9-AB53C2BD0A11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0C04B-84B5-4207-A52C-C2ABD6D5EE17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bakery must adapt to changing customer behaviour to remain competitive and sustainable.</a:t>
          </a:r>
          <a:endParaRPr lang="en-US" sz="2000" kern="1200"/>
        </a:p>
      </dsp:txBody>
      <dsp:txXfrm>
        <a:off x="7411643" y="2452790"/>
        <a:ext cx="3233964" cy="13719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41FC4-A556-4159-8D23-AF5AF13592A5}">
      <dsp:nvSpPr>
        <dsp:cNvPr id="0" name=""/>
        <dsp:cNvSpPr/>
      </dsp:nvSpPr>
      <dsp:spPr>
        <a:xfrm>
          <a:off x="0" y="296452"/>
          <a:ext cx="6913623" cy="106287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Adair, J.E. (2022) Decision making and problem solving: Break through barriers and banish uncertainty at work. </a:t>
          </a:r>
          <a:endParaRPr lang="en-US" sz="1900" kern="1200"/>
        </a:p>
      </dsp:txBody>
      <dsp:txXfrm>
        <a:off x="51885" y="348337"/>
        <a:ext cx="6809853" cy="959101"/>
      </dsp:txXfrm>
    </dsp:sp>
    <dsp:sp modelId="{875A8C3A-3ED5-4569-9A91-D835B634C17A}">
      <dsp:nvSpPr>
        <dsp:cNvPr id="0" name=""/>
        <dsp:cNvSpPr/>
      </dsp:nvSpPr>
      <dsp:spPr>
        <a:xfrm>
          <a:off x="0" y="1414044"/>
          <a:ext cx="6913623" cy="1062871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Business To You (2019) Porter's 5 Forces EXPLAINED | B2U | Business To You. YouTube. Available at: https://youtu.be/Dfp23xSqpdk (Accessed: 7 July 2026).</a:t>
          </a:r>
          <a:endParaRPr lang="en-US" sz="1900" kern="1200"/>
        </a:p>
      </dsp:txBody>
      <dsp:txXfrm>
        <a:off x="51885" y="1465929"/>
        <a:ext cx="6809853" cy="959101"/>
      </dsp:txXfrm>
    </dsp:sp>
    <dsp:sp modelId="{DC47B9DF-7B96-4B71-A31B-1A40FB19F5D1}">
      <dsp:nvSpPr>
        <dsp:cNvPr id="0" name=""/>
        <dsp:cNvSpPr/>
      </dsp:nvSpPr>
      <dsp:spPr>
        <a:xfrm>
          <a:off x="0" y="2531635"/>
          <a:ext cx="6913623" cy="1062871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Business School (2021) Decision Making Process. YouTube. </a:t>
          </a:r>
          <a:r>
            <a:rPr lang="en-GB" sz="1900" kern="1200"/>
            <a:t>Available at: https://www.youtube.com/watch?v=Jm_t58-u9oE (Accessed: 7 July 2026).</a:t>
          </a:r>
          <a:endParaRPr lang="en-US" sz="1900" kern="1200"/>
        </a:p>
      </dsp:txBody>
      <dsp:txXfrm>
        <a:off x="51885" y="2583520"/>
        <a:ext cx="6809853" cy="959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9C48F-066A-4D50-9B20-3437482B529B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F5182A-2676-45DD-9DAE-4B3342400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918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F5182A-2676-45DD-9DAE-4B334240038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988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7D69A-DEF7-AA2F-1351-BCC219624A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313D8E-CCFD-4259-1888-FD61321E88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24CD4-B8C7-C207-8E9C-905C738B9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2224C-C1F2-8ACF-DBDE-9E8F73DDB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F5884-735D-6356-02DC-FD58A9E67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384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CA2A2-D651-E5F9-0CEB-25C25044D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6F559-DE92-9DE4-1BF1-82F4A485D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04C5C-92E3-2BB4-DB0F-20B56B486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36BBD-7CEC-F7DD-AD42-511F7D318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8AC07-3747-9F7F-F179-61871F1F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11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E9A3C-EB5A-78A5-BB0F-DF77E4893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B8C467-E612-0399-210E-8D1BD387C4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78197-406E-E1E5-7DCD-412E73EAD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00CAB-95D8-CE10-A41E-6085A3FB4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D5FF6-C22B-A313-F779-FDAF558B7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938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8FC38-F93D-4658-1364-B3D81B3A3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99D6D-509A-D84F-A832-B26857BDFF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5E8AFB-EC5A-14DB-8038-27D8659BA9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17CC0-2D81-1599-51A8-D57773F23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B5D7B-D4A4-65E3-9E8C-61EFFA221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BD4ABF-4401-4294-13B1-864A09A78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576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355FF-62CD-95D8-1D25-FE1F96DB9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07F34-1E01-C87A-F09C-3E63ECCB1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32E36-4D94-DB8A-4261-1F890770C3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E9088B-A446-4C9A-ABE3-C3EF635DB4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F7CB07-582F-F5DA-6B45-9A06EDEBAD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687FE1-6BB5-9388-5975-9EE09B777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69D782-14F9-81A3-0F30-043D92A43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F1FFC4-5055-823B-8BF9-3BE90A0CA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8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736C7-C143-6FDB-BE80-0AAA11BFB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59949-CB65-F681-D388-C02EADF02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04EBD0-750B-213C-08C8-108C146CC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5E0643-4925-760B-7B62-D28F21291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094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33464A-4CE6-6D91-49B4-2409CEF50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1C51EB-8B8D-E679-798E-522CC2078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AC638-C1AE-ECA7-87C9-EB494B2CF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881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41C1C-16C1-1481-7ABB-636388345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09F53-9BFA-F17D-6E05-E837B7D28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B8B97F-E878-C66B-A2EE-57E0326B67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F2DE3-731D-C463-7BD8-18FD11127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AC27AE-A6F4-83EC-3B57-649ECDC6B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56638A-A2AB-1BE4-4443-3B00C4CF5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774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294F-1ABD-2280-B84B-093BD2EF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5510E1-A886-0732-D848-AE3F345A9F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C62673-CB2E-8EF2-4393-E6ACE237D8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26A7E6-BFC0-F263-E1CD-5F80C2926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6C957-092C-D9EC-B43C-EAB8F713B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BAAA51-28AD-2956-2281-1EBA56FE9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452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DE9BD-F990-0A9C-6357-FF97FC442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713A6F-F1D7-38AA-8DAC-B0DCAB6BE6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00F06-644E-7DA4-D767-DB4872755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0CC9-9FEE-D5FA-9EAB-D11FEAB10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96EA1-8C01-2FDA-06A3-F68FD5D4A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040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AB84C1-9368-8689-3FD4-8E6F08C5B5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17A952-7B78-FE93-25C7-AE020DD439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B4DEB-4746-72F7-906C-A38F7C4A3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DCD99-B919-AE6D-3D5A-DED370D83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6ACA3-C04B-F71A-2FA9-E7CC004EC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64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6A8552-6A8F-A57B-5283-AF8312CA5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4D53C8-0A21-182C-BC2B-FCFEC3BDB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7A0C3-6921-967A-3D20-A5A33D0B09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8AEC6E-BDA5-423D-8CE0-5F7D085B2C00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C55F3-DFDF-06A6-0244-3A2C60EA1B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62550-5E2E-608E-EB3D-688BB2CBF8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E25C30-FD66-43C1-9E99-9B357DAD1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313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D6462D-B651-FFAC-62D5-C750BB4297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1649" y="4391027"/>
            <a:ext cx="8578699" cy="504825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</a:rPr>
              <a:t>ASSIGNMENT 1: PRESENTATION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4DC8C3-005D-438E-7AAA-15848748DED3}"/>
              </a:ext>
            </a:extLst>
          </p:cNvPr>
          <p:cNvSpPr txBox="1"/>
          <p:nvPr/>
        </p:nvSpPr>
        <p:spPr>
          <a:xfrm>
            <a:off x="414326" y="1164780"/>
            <a:ext cx="850364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MODULE NAME</a:t>
            </a:r>
            <a:r>
              <a:rPr lang="en-GB" dirty="0"/>
              <a:t>: </a:t>
            </a:r>
            <a:r>
              <a:rPr lang="en-GB" sz="2000" dirty="0"/>
              <a:t>Problem Solving and Decision Making</a:t>
            </a:r>
          </a:p>
          <a:p>
            <a:r>
              <a:rPr lang="en-GB" sz="2000" dirty="0"/>
              <a:t>MODULE CODE: LCLM4004</a:t>
            </a:r>
          </a:p>
          <a:p>
            <a:r>
              <a:rPr lang="en-GB" sz="2000" dirty="0"/>
              <a:t>STUDENT NAME: Bayo Abolarin</a:t>
            </a:r>
          </a:p>
          <a:p>
            <a:r>
              <a:rPr lang="en-GB" sz="2000" dirty="0"/>
              <a:t>STUDENT NUMBER: 2532683</a:t>
            </a:r>
          </a:p>
          <a:p>
            <a:r>
              <a:rPr lang="en-GB" sz="2000" dirty="0"/>
              <a:t>LECTURER: Dr Charles </a:t>
            </a:r>
            <a:r>
              <a:rPr lang="en-GB" sz="2000" dirty="0" err="1"/>
              <a:t>Obinwa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7453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E4BB4-B13C-F9C7-7DCF-A2B1085D2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                                          OVERVIEW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A051F-EB78-7AA4-8F92-6E1C258B2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Introduction</a:t>
            </a:r>
          </a:p>
          <a:p>
            <a:r>
              <a:rPr lang="en-GB" sz="2200"/>
              <a:t>Company background</a:t>
            </a:r>
          </a:p>
          <a:p>
            <a:r>
              <a:rPr lang="en-GB" sz="2200"/>
              <a:t>Problem: nature and scope</a:t>
            </a:r>
          </a:p>
          <a:p>
            <a:r>
              <a:rPr lang="en-GB" sz="2200"/>
              <a:t>PESTLE ANALYSIS: Basil’s Bakery</a:t>
            </a:r>
          </a:p>
          <a:p>
            <a:r>
              <a:rPr lang="en-GB" sz="2200"/>
              <a:t>Cause and effect analysis: Fishbone diagram</a:t>
            </a:r>
          </a:p>
          <a:p>
            <a:r>
              <a:rPr lang="en-GB" sz="2200"/>
              <a:t>Conclusion</a:t>
            </a:r>
          </a:p>
          <a:p>
            <a:r>
              <a:rPr lang="en-GB" sz="2200"/>
              <a:t>References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 descr="African black man thinking Vector Images &amp; Graphics for Commercial Use | VectorStock">
            <a:extLst>
              <a:ext uri="{FF2B5EF4-FFF2-40B4-BE49-F238E27FC236}">
                <a16:creationId xmlns:a16="http://schemas.microsoft.com/office/drawing/2014/main" id="{B1910D17-18D5-68F4-7A8A-6F52EB510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9678" y="730146"/>
            <a:ext cx="5428338" cy="5428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634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EE33802E-06CB-B2CE-871F-493A287A735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7DE26-C922-4509-D6C6-003A6E258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     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0719C6-177D-3859-7471-2CD8D4DCB4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94702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33655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97CBA-5801-ED8E-66FB-CF993EF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                         COMPANY BACKGROUND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8E351E5-1951-D0A2-15F3-FAB555B5F01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Free Artisan Bread Display Image - Bakery, Artisan, Bread | Download at  StockCake">
            <a:extLst>
              <a:ext uri="{FF2B5EF4-FFF2-40B4-BE49-F238E27FC236}">
                <a16:creationId xmlns:a16="http://schemas.microsoft.com/office/drawing/2014/main" id="{A1422BA4-C6F9-D73E-56A6-46F8B3A55AF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6017" r="2010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487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BEE9F-F303-2AAA-CEC4-5B178B9C8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       PROBLEM: Nature and scope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57BED4-D38C-B1B0-68E5-CCA2F3E519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355919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2842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1B118-0FE2-5BD7-DD7C-D9906126F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                      5W2H: Basil’s Bakery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ACAE73-5AA5-5912-8CF5-692241CA81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2608848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utumn foliage is a question mark. Stock Photo | Adobe Stock">
            <a:extLst>
              <a:ext uri="{FF2B5EF4-FFF2-40B4-BE49-F238E27FC236}">
                <a16:creationId xmlns:a16="http://schemas.microsoft.com/office/drawing/2014/main" id="{E3BFDE6B-F398-230D-5183-D0523D9BC6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427" y="100807"/>
            <a:ext cx="2514532" cy="167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103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ABF9C7C-AC94-41BB-894A-2D57CA0183C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1" t="11579" b="1861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44387-0358-04CE-88E4-82322E040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PESTEL ANALYSIS: Examines the external environment affecting the business.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1F9E4C-D671-E407-9914-F645D3B5C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97346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02946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lowchart: Document 45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12B1E3-18B2-78C0-24DC-D6A43BAEF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Fishbone Diagram Analysis</a:t>
            </a:r>
          </a:p>
        </p:txBody>
      </p:sp>
      <p:pic>
        <p:nvPicPr>
          <p:cNvPr id="36" name="Content Placeholder 35">
            <a:extLst>
              <a:ext uri="{FF2B5EF4-FFF2-40B4-BE49-F238E27FC236}">
                <a16:creationId xmlns:a16="http://schemas.microsoft.com/office/drawing/2014/main" id="{22636115-2378-A1F4-B8C9-2E1341353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1427" y="640080"/>
            <a:ext cx="7340548" cy="557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41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7A95A-5C26-0E78-6703-61C7D3F0D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020D3D-06A4-C59A-D4CA-E031B871EA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244557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2011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D2D533-D2E5-C27A-912D-988CE4BA3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30F68A-EEE0-D20F-91FE-EF1135389F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94" r="38438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662EE4-9E01-3979-7238-7CEEFA48B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2832787"/>
              </p:ext>
            </p:extLst>
          </p:nvPr>
        </p:nvGraphicFramePr>
        <p:xfrm>
          <a:off x="4438650" y="2224088"/>
          <a:ext cx="6913623" cy="3890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100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17235</TotalTime>
  <Words>662</Words>
  <Application>Microsoft Office PowerPoint</Application>
  <PresentationFormat>Widescreen</PresentationFormat>
  <Paragraphs>56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                                          OVERVIEW</vt:lpstr>
      <vt:lpstr>     INTRODUCTION</vt:lpstr>
      <vt:lpstr>                         COMPANY BACKGROUND</vt:lpstr>
      <vt:lpstr>       PROBLEM: Nature and scope</vt:lpstr>
      <vt:lpstr>                      5W2H: Basil’s Bakery</vt:lpstr>
      <vt:lpstr>PESTEL ANALYSIS: Examines the external environment affecting the business.</vt:lpstr>
      <vt:lpstr>Fishbone Diagram Analysis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Bayo Abolarin</dc:creator>
  <cp:lastModifiedBy>Bayo Abolarin</cp:lastModifiedBy>
  <cp:revision>1</cp:revision>
  <dcterms:created xsi:type="dcterms:W3CDTF">2026-06-29T22:26:35Z</dcterms:created>
  <dcterms:modified xsi:type="dcterms:W3CDTF">2026-07-12T21:36:23Z</dcterms:modified>
</cp:coreProperties>
</file>