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74CB1F-73EC-4813-AB70-224768A32E87}" v="3" dt="2023-05-26T10:35:34.1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4" d="100"/>
          <a:sy n="34" d="100"/>
        </p:scale>
        <p:origin x="12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AA524-E852-93BB-BB48-0353931C43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37E682-E418-17CB-2DD3-69217DAEA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AB0F-EFAE-6487-9CEF-954CAA842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C3E5A-6E5A-46E7-B69A-F4207CFDD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BB2E2-AAB0-29A2-67CC-75EBD95BD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597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CC168-600F-D413-C1AD-ADB28C4C9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FC0DE-BE1A-C320-5425-228F2A988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EB9A6-53AB-6B99-225F-867D4D29F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B48A4-CD58-44CF-D0F4-3F6A5F8CD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6B129-8A79-79D2-A989-E73176628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79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06756-2566-6741-FDF2-918DE0545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A8DB61-C9F5-F66E-DBB9-30E7534F22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2C8BC-1A95-6E86-3485-66F4D2A05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65929-D2C6-9C45-A428-93D29D7DC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E471B-379E-04D6-375C-51A211CE6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188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3120F-34A6-D766-14C9-A401F16C7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CD57C-C870-9B9D-B117-1D4308D0DE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7E72A1-C021-0053-DB3F-16410E60BD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B10E7-8A1F-1B25-4CAD-E957E6464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0CE82A-26EA-632A-CB2D-6E44FF302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3335E0-A9C6-5D6B-D537-B3107BAA6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293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1AAF1-BB25-2FBB-3F90-9142F58C2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6685E-E00E-B9ED-4ED7-C87D38D0DD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B2732-0970-108F-08BA-11806F1553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8AB6A7-4B4A-22E2-1B19-A2163F5A5E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5EE2DA-8094-6A37-8F21-1ADB90EEF5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D6455E-5E85-752A-C826-7C62E2863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0A84FE-FA01-8C08-5675-B83FD12D7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D18873-13C8-CDC2-8AF6-59B2EB72D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55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851E4-B492-D714-3346-21D9C2A13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7E33B-1C32-4AF4-2FF6-D494C46FC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AEA69-B4DD-2470-6D54-771334CEB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246B3E-26BD-EC13-FEB3-00BAF99BE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664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52E61E-DDBC-0365-DA31-E1F104D59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479C5A-4F44-B0E2-1F04-C9D99827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A8260B-5496-5815-0501-953029FF0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933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7A635-1BDC-FD49-A4AE-EED932E32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FD0BE-9F50-7E1B-1A6F-79B4FF458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1297A7-87C0-AF8E-7FD8-1043989AC4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FD9915-7926-92F7-E772-C1A05676D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B6708A-3A06-4714-E3E0-2D9020A9F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72088D-C21B-158F-B664-D3EDDA266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85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30D6D-5603-4C75-3BD3-38AE66862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AD11D0-F458-ACE6-7B42-4D16F48675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7C6045-C5BC-0906-EB52-F06C88E00C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788A0D-033E-219E-4CB3-5F71EB150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22087F-A928-D7A2-BD15-51B532E9C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9EA7E-8161-38B8-B732-71ACF8A67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742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E1F7C-3F69-ED41-F861-BCB2A0A21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14CD33-31DB-97FA-CB20-AA728CBC54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15EB3-311F-E52E-0E01-8A7496948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4A9E9-04D2-5DE9-9824-299B7F4F0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48D851-CBAD-7B40-D3FE-79F61ECEB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545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1F3BC3-C014-61AB-9133-F5143B70ED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EA5EB2-01B8-EB5F-9BCC-DF72AE1851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6B80D-B2FE-C358-6BE6-36B975D74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6068C-F246-9A81-C6B7-BE439A4C5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968D4-9810-EC2A-837F-393139429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10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834C4-ED72-E886-55BE-CA2834148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B66B14-5212-7FEA-91F9-196BC9E94D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BFB05-A12B-2C79-7AF2-4C43679EC0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650B7-9543-4106-B8EA-E4293206139F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51792-483E-A0F6-B707-29D17CB14C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B3DC5-93E3-9BFD-323B-2AD13B39BA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959F9-B387-4DD3-94CE-DCA0341EB0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573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3EED1-C6F2-F46C-80CB-115957EF5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930167"/>
            <a:ext cx="9231410" cy="2963916"/>
          </a:xfrm>
        </p:spPr>
        <p:txBody>
          <a:bodyPr anchor="b">
            <a:normAutofit fontScale="90000"/>
          </a:bodyPr>
          <a:lstStyle/>
          <a:p>
            <a:pPr algn="l">
              <a:spcAft>
                <a:spcPts val="800"/>
              </a:spcAft>
            </a:pP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 2127560</a:t>
            </a: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BMIH 5003</a:t>
            </a: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Alina Grigore</a:t>
            </a: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title: </a:t>
            </a:r>
            <a:r>
              <a:rPr lang="en-GB" sz="29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</a:t>
            </a:r>
            <a:r>
              <a:rPr lang="en-GB" sz="29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Languages&amp;Cultural</a:t>
            </a:r>
            <a:r>
              <a:rPr lang="en-GB" sz="29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Awareness</a:t>
            </a:r>
            <a:b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9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Lecturer’s name: Rodrigo Fernandes Aguilera</a:t>
            </a: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1864118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7E9D4B-7BFA-4D10-B666-547BAC499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oice 012_sd">
            <a:hlinkClick r:id="" action="ppaction://media"/>
            <a:extLst>
              <a:ext uri="{FF2B5EF4-FFF2-40B4-BE49-F238E27FC236}">
                <a16:creationId xmlns:a16="http://schemas.microsoft.com/office/drawing/2014/main" id="{79DB4A23-078F-4C7F-4C18-3A1541DBD196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695700"/>
            <a:ext cx="609600" cy="609600"/>
          </a:xfrm>
        </p:spPr>
      </p:pic>
    </p:spTree>
    <p:extLst>
      <p:ext uri="{BB962C8B-B14F-4D97-AF65-F5344CB8AC3E}">
        <p14:creationId xmlns:p14="http://schemas.microsoft.com/office/powerpoint/2010/main" val="74129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40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37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    Student ID: 2127560 BMIH 5003 Student Name: Alina Grigore Module title: Foreign Languages&amp;Cultural Awareness Lecturer’s name: Rodrigo Fernandes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terms:created xsi:type="dcterms:W3CDTF">2023-05-19T09:31:04Z</dcterms:created>
  <dcterms:modified xsi:type="dcterms:W3CDTF">2023-05-26T19:05:40Z</dcterms:modified>
</cp:coreProperties>
</file>