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7974" autoAdjust="0"/>
    <p:restoredTop sz="94660"/>
  </p:normalViewPr>
  <p:slideViewPr>
    <p:cSldViewPr snapToGrid="0">
      <p:cViewPr varScale="1">
        <p:scale>
          <a:sx n="94" d="100"/>
          <a:sy n="94" d="100"/>
        </p:scale>
        <p:origin x="114" y="18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5" Type="http://schemas.openxmlformats.org/officeDocument/2006/relationships/slide" Target="slides/slide4.xml"/><Relationship Id="rId1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763244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22999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2406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34524842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95198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643023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281246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914449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85487055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653732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72025529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617929024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08013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07677334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15188648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1658869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06501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9E7204C6-3102-49F8-B9E1-4B833A1F3AA0}" type="datetimeFigureOut">
              <a:rPr lang="en-GB" smtClean="0"/>
              <a:t>10/08/2026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2B4244C-4564-43F7-88CB-C96F99BB4D1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084297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E788DAA-E8A1-8040-5546-854A684E22EF}"/>
              </a:ext>
            </a:extLst>
          </p:cNvPr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LCLM4003 Effective Teamworking and Communication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5EF4987D-3EAA-5A06-B09F-424AB35DC896}"/>
              </a:ext>
            </a:extLst>
          </p:cNvPr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/>
              <a:t>Name: Marcus </a:t>
            </a:r>
            <a:r>
              <a:rPr lang="en-GB" dirty="0" err="1"/>
              <a:t>audain</a:t>
            </a:r>
            <a:endParaRPr lang="en-GB" dirty="0"/>
          </a:p>
          <a:p>
            <a:r>
              <a:rPr lang="en-GB" dirty="0"/>
              <a:t>Student 2427085</a:t>
            </a:r>
          </a:p>
        </p:txBody>
      </p:sp>
    </p:spTree>
    <p:extLst>
      <p:ext uri="{BB962C8B-B14F-4D97-AF65-F5344CB8AC3E}">
        <p14:creationId xmlns:p14="http://schemas.microsoft.com/office/powerpoint/2010/main" val="28824456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D6C612-ED26-9AD3-2C33-F940E36AAC4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53380C0-046C-0AA4-E254-8EA3CF8869B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Overview of the problem </a:t>
            </a:r>
          </a:p>
          <a:p>
            <a:endParaRPr lang="en-GB" dirty="0"/>
          </a:p>
          <a:p>
            <a:r>
              <a:rPr lang="en-GB" dirty="0"/>
              <a:t>Communication Barriers </a:t>
            </a:r>
          </a:p>
          <a:p>
            <a:endParaRPr lang="en-GB" dirty="0"/>
          </a:p>
          <a:p>
            <a:r>
              <a:rPr lang="en-GB" dirty="0"/>
              <a:t>Solutions </a:t>
            </a:r>
          </a:p>
        </p:txBody>
      </p:sp>
    </p:spTree>
    <p:extLst>
      <p:ext uri="{BB962C8B-B14F-4D97-AF65-F5344CB8AC3E}">
        <p14:creationId xmlns:p14="http://schemas.microsoft.com/office/powerpoint/2010/main" val="1689275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7CAD84B-BB68-AFCD-9E98-00F0D51B74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Overview of the Problem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3C113F-7682-403A-A7A6-8E1DCDC87EB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Flight food company is a company that prepares meals for airlines. </a:t>
            </a:r>
          </a:p>
          <a:p>
            <a:endParaRPr lang="en-GB" dirty="0"/>
          </a:p>
          <a:p>
            <a:r>
              <a:rPr lang="en-GB" dirty="0"/>
              <a:t>Sales of the company are decreasing. </a:t>
            </a:r>
          </a:p>
          <a:p>
            <a:endParaRPr lang="en-GB" dirty="0"/>
          </a:p>
          <a:p>
            <a:r>
              <a:rPr lang="en-GB" dirty="0"/>
              <a:t>Reasons behind this decrease of sales: poor quality of food, poor packaging, meat being found in vegetarian meals. </a:t>
            </a:r>
          </a:p>
        </p:txBody>
      </p:sp>
    </p:spTree>
    <p:extLst>
      <p:ext uri="{BB962C8B-B14F-4D97-AF65-F5344CB8AC3E}">
        <p14:creationId xmlns:p14="http://schemas.microsoft.com/office/powerpoint/2010/main" val="162219515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AF800DB-D64B-B3E7-3959-E0168FD7020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Communication Barriers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1A45CE-7351-EF17-F1A6-9E37877FE94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Cultural Barriers</a:t>
            </a:r>
          </a:p>
          <a:p>
            <a:endParaRPr lang="en-GB" dirty="0"/>
          </a:p>
          <a:p>
            <a:r>
              <a:rPr lang="en-GB" dirty="0"/>
              <a:t>Age Barriers </a:t>
            </a:r>
          </a:p>
          <a:p>
            <a:endParaRPr lang="en-GB" dirty="0"/>
          </a:p>
          <a:p>
            <a:r>
              <a:rPr lang="en-GB" dirty="0"/>
              <a:t>Language barriers </a:t>
            </a:r>
          </a:p>
          <a:p>
            <a:endParaRPr lang="en-GB" dirty="0"/>
          </a:p>
          <a:p>
            <a:r>
              <a:rPr lang="en-GB" dirty="0"/>
              <a:t>Noise barriers </a:t>
            </a:r>
          </a:p>
        </p:txBody>
      </p:sp>
    </p:spTree>
    <p:extLst>
      <p:ext uri="{BB962C8B-B14F-4D97-AF65-F5344CB8AC3E}">
        <p14:creationId xmlns:p14="http://schemas.microsoft.com/office/powerpoint/2010/main" val="64195426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E6F9781-B42D-F98F-1886-FDBFB6E004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66A5C5A-C7AA-7E11-CB5C-78949B3B1BC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Set up weekly meetings focusing on getting to know each other’s culture. </a:t>
            </a:r>
          </a:p>
          <a:p>
            <a:endParaRPr lang="en-GB" dirty="0"/>
          </a:p>
          <a:p>
            <a:r>
              <a:rPr lang="en-GB" dirty="0"/>
              <a:t>Cultural days </a:t>
            </a:r>
          </a:p>
          <a:p>
            <a:endParaRPr lang="en-GB" dirty="0"/>
          </a:p>
          <a:p>
            <a:r>
              <a:rPr lang="en-GB" dirty="0"/>
              <a:t>Language classes </a:t>
            </a:r>
          </a:p>
        </p:txBody>
      </p:sp>
    </p:spTree>
    <p:extLst>
      <p:ext uri="{BB962C8B-B14F-4D97-AF65-F5344CB8AC3E}">
        <p14:creationId xmlns:p14="http://schemas.microsoft.com/office/powerpoint/2010/main" val="3611386151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0</TotalTime>
  <Words>92</Words>
  <Application>Microsoft Office PowerPoint</Application>
  <PresentationFormat>Widescreen</PresentationFormat>
  <Paragraphs>29</Paragraphs>
  <Slides>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8" baseType="lpstr">
      <vt:lpstr>Century Gothic</vt:lpstr>
      <vt:lpstr>Wingdings 3</vt:lpstr>
      <vt:lpstr>Ion</vt:lpstr>
      <vt:lpstr>LCLM4003 Effective Teamworking and Communication </vt:lpstr>
      <vt:lpstr>OVERVIEW</vt:lpstr>
      <vt:lpstr>Overview of the Problem </vt:lpstr>
      <vt:lpstr>Communication Barriers </vt:lpstr>
      <vt:lpstr>Solutions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Lizeta Demetriou</dc:creator>
  <cp:lastModifiedBy>Lizeta Demetriou</cp:lastModifiedBy>
  <cp:revision>1</cp:revision>
  <dcterms:created xsi:type="dcterms:W3CDTF">2026-08-10T10:50:09Z</dcterms:created>
  <dcterms:modified xsi:type="dcterms:W3CDTF">2026-08-10T11:00:20Z</dcterms:modified>
</cp:coreProperties>
</file>