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89" r:id="rId5"/>
    <p:sldId id="286" r:id="rId6"/>
    <p:sldId id="293" r:id="rId7"/>
    <p:sldId id="271" r:id="rId8"/>
    <p:sldId id="292" r:id="rId9"/>
    <p:sldId id="270" r:id="rId10"/>
    <p:sldId id="294" r:id="rId11"/>
    <p:sldId id="295" r:id="rId12"/>
    <p:sldId id="268" r:id="rId13"/>
    <p:sldId id="296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13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0A2"/>
    <a:srgbClr val="40404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725EF9-DA65-7742-8FB0-B4BE9E7A813C}" v="1639" dt="2025-05-09T02:07:02.4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07" autoAdjust="0"/>
    <p:restoredTop sz="94710"/>
  </p:normalViewPr>
  <p:slideViewPr>
    <p:cSldViewPr snapToGrid="0">
      <p:cViewPr varScale="1">
        <p:scale>
          <a:sx n="113" d="100"/>
          <a:sy n="113" d="100"/>
        </p:scale>
        <p:origin x="216" y="89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n Rossiter (2304255)" userId="1ad73e63-6cd0-454d-b16d-a3374a5cc31c" providerId="ADAL" clId="{77725EF9-DA65-7742-8FB0-B4BE9E7A813C}"/>
    <pc:docChg chg="undo redo custSel addSld delSld modSld sldOrd modMainMaster">
      <pc:chgData name="Ifan Rossiter (2304255)" userId="1ad73e63-6cd0-454d-b16d-a3374a5cc31c" providerId="ADAL" clId="{77725EF9-DA65-7742-8FB0-B4BE9E7A813C}" dt="2025-05-09T02:07:02.432" v="5885"/>
      <pc:docMkLst>
        <pc:docMk/>
      </pc:docMkLst>
      <pc:sldChg chg="addSp delSp modSp mod modTransition delAnim modAnim">
        <pc:chgData name="Ifan Rossiter (2304255)" userId="1ad73e63-6cd0-454d-b16d-a3374a5cc31c" providerId="ADAL" clId="{77725EF9-DA65-7742-8FB0-B4BE9E7A813C}" dt="2025-05-09T02:06:06.976" v="5881"/>
        <pc:sldMkLst>
          <pc:docMk/>
          <pc:sldMk cId="1065904074" sldId="268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1065904074" sldId="268"/>
            <ac:spMk id="3" creationId="{F1CE755E-A3DE-48FA-953D-4B2CFF013E30}"/>
          </ac:spMkLst>
        </pc:spChg>
        <pc:spChg chg="mod">
          <ac:chgData name="Ifan Rossiter (2304255)" userId="1ad73e63-6cd0-454d-b16d-a3374a5cc31c" providerId="ADAL" clId="{77725EF9-DA65-7742-8FB0-B4BE9E7A813C}" dt="2025-05-09T01:38:14.176" v="4693" actId="20577"/>
          <ac:spMkLst>
            <pc:docMk/>
            <pc:sldMk cId="1065904074" sldId="268"/>
            <ac:spMk id="4" creationId="{0558CBCC-46BE-4654-9B01-07B35CF17C32}"/>
          </ac:spMkLst>
        </pc:spChg>
        <pc:spChg chg="add del mod">
          <ac:chgData name="Ifan Rossiter (2304255)" userId="1ad73e63-6cd0-454d-b16d-a3374a5cc31c" providerId="ADAL" clId="{77725EF9-DA65-7742-8FB0-B4BE9E7A813C}" dt="2025-05-09T01:31:46.856" v="4355" actId="21"/>
          <ac:spMkLst>
            <pc:docMk/>
            <pc:sldMk cId="1065904074" sldId="268"/>
            <ac:spMk id="5" creationId="{43ED4BFC-D1AE-FB5C-340C-96D010B6F1E1}"/>
          </ac:spMkLst>
        </pc:spChg>
        <pc:spChg chg="add del mod">
          <ac:chgData name="Ifan Rossiter (2304255)" userId="1ad73e63-6cd0-454d-b16d-a3374a5cc31c" providerId="ADAL" clId="{77725EF9-DA65-7742-8FB0-B4BE9E7A813C}" dt="2025-05-09T01:31:49.167" v="4357" actId="21"/>
          <ac:spMkLst>
            <pc:docMk/>
            <pc:sldMk cId="1065904074" sldId="268"/>
            <ac:spMk id="7" creationId="{A7D50C8A-A4BB-C7EB-7922-2CF82949D704}"/>
          </ac:spMkLst>
        </pc:spChg>
        <pc:spChg chg="add del mod">
          <ac:chgData name="Ifan Rossiter (2304255)" userId="1ad73e63-6cd0-454d-b16d-a3374a5cc31c" providerId="ADAL" clId="{77725EF9-DA65-7742-8FB0-B4BE9E7A813C}" dt="2025-05-09T01:31:54.869" v="4362" actId="21"/>
          <ac:spMkLst>
            <pc:docMk/>
            <pc:sldMk cId="1065904074" sldId="268"/>
            <ac:spMk id="9" creationId="{A5FBEE06-596D-EBEB-F548-104C465BE6E5}"/>
          </ac:spMkLst>
        </pc:spChg>
        <pc:spChg chg="add del mod">
          <ac:chgData name="Ifan Rossiter (2304255)" userId="1ad73e63-6cd0-454d-b16d-a3374a5cc31c" providerId="ADAL" clId="{77725EF9-DA65-7742-8FB0-B4BE9E7A813C}" dt="2025-05-09T01:31:59.848" v="4364" actId="21"/>
          <ac:spMkLst>
            <pc:docMk/>
            <pc:sldMk cId="1065904074" sldId="268"/>
            <ac:spMk id="11" creationId="{3952B61E-6D33-87D4-0A27-E188DB3D818E}"/>
          </ac:spMkLst>
        </pc:spChg>
        <pc:spChg chg="add del mod">
          <ac:chgData name="Ifan Rossiter (2304255)" userId="1ad73e63-6cd0-454d-b16d-a3374a5cc31c" providerId="ADAL" clId="{77725EF9-DA65-7742-8FB0-B4BE9E7A813C}" dt="2025-05-09T01:32:03.528" v="4366" actId="21"/>
          <ac:spMkLst>
            <pc:docMk/>
            <pc:sldMk cId="1065904074" sldId="268"/>
            <ac:spMk id="13" creationId="{95B0FB62-D366-D45A-F94B-8312F8AEF607}"/>
          </ac:spMkLst>
        </pc:spChg>
        <pc:spChg chg="add del mod">
          <ac:chgData name="Ifan Rossiter (2304255)" userId="1ad73e63-6cd0-454d-b16d-a3374a5cc31c" providerId="ADAL" clId="{77725EF9-DA65-7742-8FB0-B4BE9E7A813C}" dt="2025-05-09T01:32:06.999" v="4368" actId="21"/>
          <ac:spMkLst>
            <pc:docMk/>
            <pc:sldMk cId="1065904074" sldId="268"/>
            <ac:spMk id="15" creationId="{99233A87-FC71-C8F9-4872-D05510D42514}"/>
          </ac:spMkLst>
        </pc:spChg>
        <pc:spChg chg="add mod">
          <ac:chgData name="Ifan Rossiter (2304255)" userId="1ad73e63-6cd0-454d-b16d-a3374a5cc31c" providerId="ADAL" clId="{77725EF9-DA65-7742-8FB0-B4BE9E7A813C}" dt="2025-05-09T01:41:45.491" v="5137" actId="20577"/>
          <ac:spMkLst>
            <pc:docMk/>
            <pc:sldMk cId="1065904074" sldId="268"/>
            <ac:spMk id="16" creationId="{3EC28E49-29B3-9390-A3B6-0E91535AA9D2}"/>
          </ac:spMkLst>
        </pc:spChg>
        <pc:spChg chg="add del mod">
          <ac:chgData name="Ifan Rossiter (2304255)" userId="1ad73e63-6cd0-454d-b16d-a3374a5cc31c" providerId="ADAL" clId="{77725EF9-DA65-7742-8FB0-B4BE9E7A813C}" dt="2025-05-09T01:38:05.074" v="4682" actId="21"/>
          <ac:spMkLst>
            <pc:docMk/>
            <pc:sldMk cId="1065904074" sldId="268"/>
            <ac:spMk id="17" creationId="{8BBCB3AF-A7D0-669F-BB4D-57514450FD7B}"/>
          </ac:spMkLst>
        </pc:spChg>
        <pc:spChg chg="add mod">
          <ac:chgData name="Ifan Rossiter (2304255)" userId="1ad73e63-6cd0-454d-b16d-a3374a5cc31c" providerId="ADAL" clId="{77725EF9-DA65-7742-8FB0-B4BE9E7A813C}" dt="2025-05-09T01:45:13.437" v="5608" actId="313"/>
          <ac:spMkLst>
            <pc:docMk/>
            <pc:sldMk cId="1065904074" sldId="268"/>
            <ac:spMk id="18" creationId="{8BCC8279-1D89-E1FA-D6EE-11C75AE464CF}"/>
          </ac:spMkLst>
        </pc:spChg>
        <pc:spChg chg="add mod">
          <ac:chgData name="Ifan Rossiter (2304255)" userId="1ad73e63-6cd0-454d-b16d-a3374a5cc31c" providerId="ADAL" clId="{77725EF9-DA65-7742-8FB0-B4BE9E7A813C}" dt="2025-05-09T01:46:39.091" v="5850" actId="20577"/>
          <ac:spMkLst>
            <pc:docMk/>
            <pc:sldMk cId="1065904074" sldId="268"/>
            <ac:spMk id="19" creationId="{9728481D-1673-C43A-B48E-502FA4BF70FC}"/>
          </ac:spMkLst>
        </pc:spChg>
        <pc:spChg chg="del">
          <ac:chgData name="Ifan Rossiter (2304255)" userId="1ad73e63-6cd0-454d-b16d-a3374a5cc31c" providerId="ADAL" clId="{77725EF9-DA65-7742-8FB0-B4BE9E7A813C}" dt="2025-05-09T01:31:51.067" v="4359" actId="21"/>
          <ac:spMkLst>
            <pc:docMk/>
            <pc:sldMk cId="1065904074" sldId="268"/>
            <ac:spMk id="26" creationId="{B743B096-6BB3-4330-9D5B-22EEBAF87BEE}"/>
          </ac:spMkLst>
        </pc:spChg>
        <pc:spChg chg="del">
          <ac:chgData name="Ifan Rossiter (2304255)" userId="1ad73e63-6cd0-454d-b16d-a3374a5cc31c" providerId="ADAL" clId="{77725EF9-DA65-7742-8FB0-B4BE9E7A813C}" dt="2025-05-09T01:31:52.371" v="4360" actId="21"/>
          <ac:spMkLst>
            <pc:docMk/>
            <pc:sldMk cId="1065904074" sldId="268"/>
            <ac:spMk id="27" creationId="{48354ED0-9392-4301-B2D6-A5335876F77D}"/>
          </ac:spMkLst>
        </pc:spChg>
        <pc:spChg chg="del">
          <ac:chgData name="Ifan Rossiter (2304255)" userId="1ad73e63-6cd0-454d-b16d-a3374a5cc31c" providerId="ADAL" clId="{77725EF9-DA65-7742-8FB0-B4BE9E7A813C}" dt="2025-05-09T01:31:50.098" v="4358" actId="21"/>
          <ac:spMkLst>
            <pc:docMk/>
            <pc:sldMk cId="1065904074" sldId="268"/>
            <ac:spMk id="28" creationId="{0AD89AAC-7A26-4BF6-8BF7-D301C467BE24}"/>
          </ac:spMkLst>
        </pc:spChg>
        <pc:spChg chg="del">
          <ac:chgData name="Ifan Rossiter (2304255)" userId="1ad73e63-6cd0-454d-b16d-a3374a5cc31c" providerId="ADAL" clId="{77725EF9-DA65-7742-8FB0-B4BE9E7A813C}" dt="2025-05-09T01:31:45.462" v="4354" actId="21"/>
          <ac:spMkLst>
            <pc:docMk/>
            <pc:sldMk cId="1065904074" sldId="268"/>
            <ac:spMk id="29" creationId="{23AE393F-46ED-4451-AACA-7EC20B0EE16F}"/>
          </ac:spMkLst>
        </pc:spChg>
        <pc:spChg chg="mod">
          <ac:chgData name="Ifan Rossiter (2304255)" userId="1ad73e63-6cd0-454d-b16d-a3374a5cc31c" providerId="ADAL" clId="{77725EF9-DA65-7742-8FB0-B4BE9E7A813C}" dt="2025-05-09T01:46:44.195" v="5852" actId="1076"/>
          <ac:spMkLst>
            <pc:docMk/>
            <pc:sldMk cId="1065904074" sldId="268"/>
            <ac:spMk id="35" creationId="{9206F938-D64B-410D-BE2D-847D78F81E42}"/>
          </ac:spMkLst>
        </pc:spChg>
        <pc:spChg chg="del mod">
          <ac:chgData name="Ifan Rossiter (2304255)" userId="1ad73e63-6cd0-454d-b16d-a3374a5cc31c" providerId="ADAL" clId="{77725EF9-DA65-7742-8FB0-B4BE9E7A813C}" dt="2025-05-09T01:31:57.504" v="4363" actId="21"/>
          <ac:spMkLst>
            <pc:docMk/>
            <pc:sldMk cId="1065904074" sldId="268"/>
            <ac:spMk id="42" creationId="{D70BF709-D6E1-4AFF-A538-E9F7D1A452C2}"/>
          </ac:spMkLst>
        </pc:spChg>
        <pc:spChg chg="del">
          <ac:chgData name="Ifan Rossiter (2304255)" userId="1ad73e63-6cd0-454d-b16d-a3374a5cc31c" providerId="ADAL" clId="{77725EF9-DA65-7742-8FB0-B4BE9E7A813C}" dt="2025-05-09T01:32:01.658" v="4365" actId="21"/>
          <ac:spMkLst>
            <pc:docMk/>
            <pc:sldMk cId="1065904074" sldId="268"/>
            <ac:spMk id="43" creationId="{8CE3A891-B3D6-4B07-A0B9-8F86A9EE5882}"/>
          </ac:spMkLst>
        </pc:spChg>
        <pc:spChg chg="del mod">
          <ac:chgData name="Ifan Rossiter (2304255)" userId="1ad73e63-6cd0-454d-b16d-a3374a5cc31c" providerId="ADAL" clId="{77725EF9-DA65-7742-8FB0-B4BE9E7A813C}" dt="2025-05-09T01:32:05.575" v="4367" actId="21"/>
          <ac:spMkLst>
            <pc:docMk/>
            <pc:sldMk cId="1065904074" sldId="268"/>
            <ac:spMk id="44" creationId="{C7D8CB18-31C2-421A-B086-BCC239E2F5A9}"/>
          </ac:spMkLst>
        </pc:spChg>
        <pc:picChg chg="mod">
          <ac:chgData name="Ifan Rossiter (2304255)" userId="1ad73e63-6cd0-454d-b16d-a3374a5cc31c" providerId="ADAL" clId="{77725EF9-DA65-7742-8FB0-B4BE9E7A813C}" dt="2025-05-09T01:33:22.024" v="4373" actId="14826"/>
          <ac:picMkLst>
            <pc:docMk/>
            <pc:sldMk cId="1065904074" sldId="268"/>
            <ac:picMk id="47" creationId="{0FD54BB1-BA8F-46B1-AE35-C73B73A48218}"/>
          </ac:picMkLst>
        </pc:picChg>
        <pc:picChg chg="del mod">
          <ac:chgData name="Ifan Rossiter (2304255)" userId="1ad73e63-6cd0-454d-b16d-a3374a5cc31c" providerId="ADAL" clId="{77725EF9-DA65-7742-8FB0-B4BE9E7A813C}" dt="2025-05-09T01:31:53.556" v="4361" actId="21"/>
          <ac:picMkLst>
            <pc:docMk/>
            <pc:sldMk cId="1065904074" sldId="268"/>
            <ac:picMk id="53" creationId="{4F21771F-9679-4088-A72C-1BE0AC04B6BE}"/>
          </ac:picMkLst>
        </pc:picChg>
        <pc:picChg chg="del mod">
          <ac:chgData name="Ifan Rossiter (2304255)" userId="1ad73e63-6cd0-454d-b16d-a3374a5cc31c" providerId="ADAL" clId="{77725EF9-DA65-7742-8FB0-B4BE9E7A813C}" dt="2025-05-09T01:31:43.278" v="4353" actId="21"/>
          <ac:picMkLst>
            <pc:docMk/>
            <pc:sldMk cId="1065904074" sldId="268"/>
            <ac:picMk id="57" creationId="{097D4C55-25B9-4F31-8D16-7968DEF76582}"/>
          </ac:picMkLst>
        </pc:picChg>
        <pc:picChg chg="del mod">
          <ac:chgData name="Ifan Rossiter (2304255)" userId="1ad73e63-6cd0-454d-b16d-a3374a5cc31c" providerId="ADAL" clId="{77725EF9-DA65-7742-8FB0-B4BE9E7A813C}" dt="2025-05-09T01:31:47.889" v="4356" actId="21"/>
          <ac:picMkLst>
            <pc:docMk/>
            <pc:sldMk cId="1065904074" sldId="268"/>
            <ac:picMk id="61" creationId="{FF5F0811-386E-4C21-BC9F-29D6AEEA7A21}"/>
          </ac:picMkLst>
        </pc:picChg>
      </pc:sldChg>
      <pc:sldChg chg="addSp delSp modSp mod ord modTransition modAnim">
        <pc:chgData name="Ifan Rossiter (2304255)" userId="1ad73e63-6cd0-454d-b16d-a3374a5cc31c" providerId="ADAL" clId="{77725EF9-DA65-7742-8FB0-B4BE9E7A813C}" dt="2025-05-09T00:55:43.747" v="3462" actId="1076"/>
        <pc:sldMkLst>
          <pc:docMk/>
          <pc:sldMk cId="3366032599" sldId="270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3366032599" sldId="270"/>
            <ac:spMk id="2" creationId="{3790A3AE-E658-426D-96CD-CB0614B7418A}"/>
          </ac:spMkLst>
        </pc:spChg>
        <pc:spChg chg="mod">
          <ac:chgData name="Ifan Rossiter (2304255)" userId="1ad73e63-6cd0-454d-b16d-a3374a5cc31c" providerId="ADAL" clId="{77725EF9-DA65-7742-8FB0-B4BE9E7A813C}" dt="2025-05-08T22:35:03.924" v="160" actId="20577"/>
          <ac:spMkLst>
            <pc:docMk/>
            <pc:sldMk cId="3366032599" sldId="270"/>
            <ac:spMk id="6" creationId="{6BDEDF39-62EC-40AF-98F4-06A79F1F80F1}"/>
          </ac:spMkLst>
        </pc:spChg>
        <pc:spChg chg="del">
          <ac:chgData name="Ifan Rossiter (2304255)" userId="1ad73e63-6cd0-454d-b16d-a3374a5cc31c" providerId="ADAL" clId="{77725EF9-DA65-7742-8FB0-B4BE9E7A813C}" dt="2025-05-08T22:33:19.481" v="127" actId="21"/>
          <ac:spMkLst>
            <pc:docMk/>
            <pc:sldMk cId="3366032599" sldId="270"/>
            <ac:spMk id="7" creationId="{23DC0E4E-6822-467C-96E3-77C667B41D2B}"/>
          </ac:spMkLst>
        </pc:spChg>
        <pc:spChg chg="mod">
          <ac:chgData name="Ifan Rossiter (2304255)" userId="1ad73e63-6cd0-454d-b16d-a3374a5cc31c" providerId="ADAL" clId="{77725EF9-DA65-7742-8FB0-B4BE9E7A813C}" dt="2025-05-08T22:42:40.913" v="1076" actId="20577"/>
          <ac:spMkLst>
            <pc:docMk/>
            <pc:sldMk cId="3366032599" sldId="270"/>
            <ac:spMk id="9" creationId="{2AF9D9A5-149E-4118-AAE3-8EF91B9C5B7D}"/>
          </ac:spMkLst>
        </pc:spChg>
        <pc:spChg chg="mod">
          <ac:chgData name="Ifan Rossiter (2304255)" userId="1ad73e63-6cd0-454d-b16d-a3374a5cc31c" providerId="ADAL" clId="{77725EF9-DA65-7742-8FB0-B4BE9E7A813C}" dt="2025-05-08T23:45:58.897" v="2042" actId="20577"/>
          <ac:spMkLst>
            <pc:docMk/>
            <pc:sldMk cId="3366032599" sldId="270"/>
            <ac:spMk id="10" creationId="{2D8AA6DB-EBDB-4269-B4E5-AD059714C629}"/>
          </ac:spMkLst>
        </pc:spChg>
        <pc:spChg chg="mod">
          <ac:chgData name="Ifan Rossiter (2304255)" userId="1ad73e63-6cd0-454d-b16d-a3374a5cc31c" providerId="ADAL" clId="{77725EF9-DA65-7742-8FB0-B4BE9E7A813C}" dt="2025-05-09T00:55:05.062" v="3457" actId="20577"/>
          <ac:spMkLst>
            <pc:docMk/>
            <pc:sldMk cId="3366032599" sldId="270"/>
            <ac:spMk id="19" creationId="{8FC531D4-73C9-ABFC-9FB9-B409C2577A70}"/>
          </ac:spMkLst>
        </pc:spChg>
        <pc:spChg chg="add mod">
          <ac:chgData name="Ifan Rossiter (2304255)" userId="1ad73e63-6cd0-454d-b16d-a3374a5cc31c" providerId="ADAL" clId="{77725EF9-DA65-7742-8FB0-B4BE9E7A813C}" dt="2025-05-08T22:40:06.696" v="720" actId="20577"/>
          <ac:spMkLst>
            <pc:docMk/>
            <pc:sldMk cId="3366032599" sldId="270"/>
            <ac:spMk id="20" creationId="{2CF13AF5-DEAB-3D83-2EAE-26928EB252A4}"/>
          </ac:spMkLst>
        </pc:spChg>
        <pc:spChg chg="mod">
          <ac:chgData name="Ifan Rossiter (2304255)" userId="1ad73e63-6cd0-454d-b16d-a3374a5cc31c" providerId="ADAL" clId="{77725EF9-DA65-7742-8FB0-B4BE9E7A813C}" dt="2025-05-09T00:55:43.747" v="3462" actId="1076"/>
          <ac:spMkLst>
            <pc:docMk/>
            <pc:sldMk cId="3366032599" sldId="270"/>
            <ac:spMk id="22" creationId="{2D225086-68BE-4168-8F17-9443ADD89675}"/>
          </ac:spMkLst>
        </pc:spChg>
        <pc:spChg chg="add del mod">
          <ac:chgData name="Ifan Rossiter (2304255)" userId="1ad73e63-6cd0-454d-b16d-a3374a5cc31c" providerId="ADAL" clId="{77725EF9-DA65-7742-8FB0-B4BE9E7A813C}" dt="2025-05-08T22:33:21.223" v="128" actId="21"/>
          <ac:spMkLst>
            <pc:docMk/>
            <pc:sldMk cId="3366032599" sldId="270"/>
            <ac:spMk id="26" creationId="{EDFFF7B3-6061-C298-2C5E-6FEDF1C56157}"/>
          </ac:spMkLst>
        </pc:spChg>
        <pc:spChg chg="add del mod">
          <ac:chgData name="Ifan Rossiter (2304255)" userId="1ad73e63-6cd0-454d-b16d-a3374a5cc31c" providerId="ADAL" clId="{77725EF9-DA65-7742-8FB0-B4BE9E7A813C}" dt="2025-05-08T22:33:48.787" v="135" actId="21"/>
          <ac:spMkLst>
            <pc:docMk/>
            <pc:sldMk cId="3366032599" sldId="270"/>
            <ac:spMk id="29" creationId="{D4B4AB10-2B9F-15CE-3C9B-A9827971CC3B}"/>
          </ac:spMkLst>
        </pc:spChg>
        <pc:spChg chg="add del mod">
          <ac:chgData name="Ifan Rossiter (2304255)" userId="1ad73e63-6cd0-454d-b16d-a3374a5cc31c" providerId="ADAL" clId="{77725EF9-DA65-7742-8FB0-B4BE9E7A813C}" dt="2025-05-08T22:46:47.806" v="1406" actId="21"/>
          <ac:spMkLst>
            <pc:docMk/>
            <pc:sldMk cId="3366032599" sldId="270"/>
            <ac:spMk id="33" creationId="{4C0E40A0-B4D4-8494-D45A-E889B9E3CC62}"/>
          </ac:spMkLst>
        </pc:spChg>
        <pc:spChg chg="add mod">
          <ac:chgData name="Ifan Rossiter (2304255)" userId="1ad73e63-6cd0-454d-b16d-a3374a5cc31c" providerId="ADAL" clId="{77725EF9-DA65-7742-8FB0-B4BE9E7A813C}" dt="2025-05-08T22:48:21.798" v="1426" actId="571"/>
          <ac:spMkLst>
            <pc:docMk/>
            <pc:sldMk cId="3366032599" sldId="270"/>
            <ac:spMk id="39" creationId="{50EECC06-6D44-09E6-30C6-B7FE0F51D42C}"/>
          </ac:spMkLst>
        </pc:spChg>
        <pc:spChg chg="add mod">
          <ac:chgData name="Ifan Rossiter (2304255)" userId="1ad73e63-6cd0-454d-b16d-a3374a5cc31c" providerId="ADAL" clId="{77725EF9-DA65-7742-8FB0-B4BE9E7A813C}" dt="2025-05-08T22:54:32.728" v="1830" actId="20577"/>
          <ac:spMkLst>
            <pc:docMk/>
            <pc:sldMk cId="3366032599" sldId="270"/>
            <ac:spMk id="44" creationId="{7464705A-EAB3-5275-F49E-4902DB5435FA}"/>
          </ac:spMkLst>
        </pc:spChg>
        <pc:spChg chg="add del mod">
          <ac:chgData name="Ifan Rossiter (2304255)" userId="1ad73e63-6cd0-454d-b16d-a3374a5cc31c" providerId="ADAL" clId="{77725EF9-DA65-7742-8FB0-B4BE9E7A813C}" dt="2025-05-08T22:52:33.909" v="1460" actId="21"/>
          <ac:spMkLst>
            <pc:docMk/>
            <pc:sldMk cId="3366032599" sldId="270"/>
            <ac:spMk id="46" creationId="{6E8F212F-178D-B877-076E-BA3F395DF55B}"/>
          </ac:spMkLst>
        </pc:spChg>
        <pc:picChg chg="mod">
          <ac:chgData name="Ifan Rossiter (2304255)" userId="1ad73e63-6cd0-454d-b16d-a3374a5cc31c" providerId="ADAL" clId="{77725EF9-DA65-7742-8FB0-B4BE9E7A813C}" dt="2025-05-08T22:52:27.029" v="1458" actId="1076"/>
          <ac:picMkLst>
            <pc:docMk/>
            <pc:sldMk cId="3366032599" sldId="270"/>
            <ac:picMk id="21" creationId="{42EF1974-141C-494C-A63E-216742273C6F}"/>
          </ac:picMkLst>
        </pc:picChg>
        <pc:picChg chg="add del mod">
          <ac:chgData name="Ifan Rossiter (2304255)" userId="1ad73e63-6cd0-454d-b16d-a3374a5cc31c" providerId="ADAL" clId="{77725EF9-DA65-7742-8FB0-B4BE9E7A813C}" dt="2025-05-08T22:48:42.044" v="1429" actId="21"/>
          <ac:picMkLst>
            <pc:docMk/>
            <pc:sldMk cId="3366032599" sldId="270"/>
            <ac:picMk id="27" creationId="{537799E5-2FCE-6297-1EFE-50EA706DFC8D}"/>
          </ac:picMkLst>
        </pc:picChg>
        <pc:picChg chg="add del mod">
          <ac:chgData name="Ifan Rossiter (2304255)" userId="1ad73e63-6cd0-454d-b16d-a3374a5cc31c" providerId="ADAL" clId="{77725EF9-DA65-7742-8FB0-B4BE9E7A813C}" dt="2025-05-08T22:46:28.895" v="1401" actId="21"/>
          <ac:picMkLst>
            <pc:docMk/>
            <pc:sldMk cId="3366032599" sldId="270"/>
            <ac:picMk id="30" creationId="{484DDCE5-D8BA-959C-A5A9-A27FAE8EF251}"/>
          </ac:picMkLst>
        </pc:picChg>
        <pc:picChg chg="add del mod">
          <ac:chgData name="Ifan Rossiter (2304255)" userId="1ad73e63-6cd0-454d-b16d-a3374a5cc31c" providerId="ADAL" clId="{77725EF9-DA65-7742-8FB0-B4BE9E7A813C}" dt="2025-05-08T22:47:25.002" v="1414" actId="21"/>
          <ac:picMkLst>
            <pc:docMk/>
            <pc:sldMk cId="3366032599" sldId="270"/>
            <ac:picMk id="35" creationId="{047D65A4-2C4C-878E-D178-90B807FB737E}"/>
          </ac:picMkLst>
        </pc:picChg>
        <pc:picChg chg="del mod">
          <ac:chgData name="Ifan Rossiter (2304255)" userId="1ad73e63-6cd0-454d-b16d-a3374a5cc31c" providerId="ADAL" clId="{77725EF9-DA65-7742-8FB0-B4BE9E7A813C}" dt="2025-05-08T22:33:43.253" v="134" actId="21"/>
          <ac:picMkLst>
            <pc:docMk/>
            <pc:sldMk cId="3366032599" sldId="270"/>
            <ac:picMk id="36" creationId="{1A9D8BC9-CF04-4A6C-89E6-E6A18D7419F0}"/>
          </ac:picMkLst>
        </pc:picChg>
        <pc:picChg chg="add mod">
          <ac:chgData name="Ifan Rossiter (2304255)" userId="1ad73e63-6cd0-454d-b16d-a3374a5cc31c" providerId="ADAL" clId="{77725EF9-DA65-7742-8FB0-B4BE9E7A813C}" dt="2025-05-08T22:49:35.707" v="1435" actId="1076"/>
          <ac:picMkLst>
            <pc:docMk/>
            <pc:sldMk cId="3366032599" sldId="270"/>
            <ac:picMk id="37" creationId="{650F2E1A-92E3-058A-D7E4-32F2D6135748}"/>
          </ac:picMkLst>
        </pc:picChg>
        <pc:picChg chg="del mod">
          <ac:chgData name="Ifan Rossiter (2304255)" userId="1ad73e63-6cd0-454d-b16d-a3374a5cc31c" providerId="ADAL" clId="{77725EF9-DA65-7742-8FB0-B4BE9E7A813C}" dt="2025-05-08T22:46:40.994" v="1404" actId="21"/>
          <ac:picMkLst>
            <pc:docMk/>
            <pc:sldMk cId="3366032599" sldId="270"/>
            <ac:picMk id="38" creationId="{D15B4FC9-0788-4E4C-9F5A-FCFAF69E7E7F}"/>
          </ac:picMkLst>
        </pc:picChg>
        <pc:picChg chg="mod">
          <ac:chgData name="Ifan Rossiter (2304255)" userId="1ad73e63-6cd0-454d-b16d-a3374a5cc31c" providerId="ADAL" clId="{77725EF9-DA65-7742-8FB0-B4BE9E7A813C}" dt="2025-05-08T23:43:03.856" v="1975"/>
          <ac:picMkLst>
            <pc:docMk/>
            <pc:sldMk cId="3366032599" sldId="270"/>
            <ac:picMk id="40" creationId="{250F553C-3E38-47E0-8A58-2967D756991D}"/>
          </ac:picMkLst>
        </pc:picChg>
        <pc:picChg chg="add mod">
          <ac:chgData name="Ifan Rossiter (2304255)" userId="1ad73e63-6cd0-454d-b16d-a3374a5cc31c" providerId="ADAL" clId="{77725EF9-DA65-7742-8FB0-B4BE9E7A813C}" dt="2025-05-08T22:49:41.610" v="1437" actId="1076"/>
          <ac:picMkLst>
            <pc:docMk/>
            <pc:sldMk cId="3366032599" sldId="270"/>
            <ac:picMk id="41" creationId="{03C20CA4-04DC-D168-07F1-FB0816459949}"/>
          </ac:picMkLst>
        </pc:picChg>
        <pc:picChg chg="add del mod">
          <ac:chgData name="Ifan Rossiter (2304255)" userId="1ad73e63-6cd0-454d-b16d-a3374a5cc31c" providerId="ADAL" clId="{77725EF9-DA65-7742-8FB0-B4BE9E7A813C}" dt="2025-05-08T22:51:38.489" v="1450" actId="21"/>
          <ac:picMkLst>
            <pc:docMk/>
            <pc:sldMk cId="3366032599" sldId="270"/>
            <ac:picMk id="43" creationId="{6BDB41C3-B024-A573-67AD-4EE7F84600E9}"/>
          </ac:picMkLst>
        </pc:picChg>
        <pc:picChg chg="add mod">
          <ac:chgData name="Ifan Rossiter (2304255)" userId="1ad73e63-6cd0-454d-b16d-a3374a5cc31c" providerId="ADAL" clId="{77725EF9-DA65-7742-8FB0-B4BE9E7A813C}" dt="2025-05-08T22:52:23.647" v="1457" actId="1076"/>
          <ac:picMkLst>
            <pc:docMk/>
            <pc:sldMk cId="3366032599" sldId="270"/>
            <ac:picMk id="45" creationId="{AB1A8957-2AC0-2F92-C0C0-70C667EE007C}"/>
          </ac:picMkLst>
        </pc:picChg>
      </pc:sldChg>
      <pc:sldChg chg="modSp mod ord modTransition modAnim">
        <pc:chgData name="Ifan Rossiter (2304255)" userId="1ad73e63-6cd0-454d-b16d-a3374a5cc31c" providerId="ADAL" clId="{77725EF9-DA65-7742-8FB0-B4BE9E7A813C}" dt="2025-05-09T01:18:31.098" v="4292" actId="20578"/>
        <pc:sldMkLst>
          <pc:docMk/>
          <pc:sldMk cId="3013812118" sldId="271"/>
        </pc:sldMkLst>
        <pc:spChg chg="mod">
          <ac:chgData name="Ifan Rossiter (2304255)" userId="1ad73e63-6cd0-454d-b16d-a3374a5cc31c" providerId="ADAL" clId="{77725EF9-DA65-7742-8FB0-B4BE9E7A813C}" dt="2025-05-09T01:03:07.610" v="3632" actId="20577"/>
          <ac:spMkLst>
            <pc:docMk/>
            <pc:sldMk cId="3013812118" sldId="271"/>
            <ac:spMk id="2" creationId="{26C5B371-F992-4547-B936-23F16F4488DA}"/>
          </ac:spMkLst>
        </pc:spChg>
        <pc:spChg chg="mod">
          <ac:chgData name="Ifan Rossiter (2304255)" userId="1ad73e63-6cd0-454d-b16d-a3374a5cc31c" providerId="ADAL" clId="{77725EF9-DA65-7742-8FB0-B4BE9E7A813C}" dt="2025-05-09T01:07:35.477" v="4103" actId="20577"/>
          <ac:spMkLst>
            <pc:docMk/>
            <pc:sldMk cId="3013812118" sldId="271"/>
            <ac:spMk id="3" creationId="{C6B07B54-E3ED-4BBF-91BB-9F611C440199}"/>
          </ac:spMkLst>
        </pc:spChg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3013812118" sldId="271"/>
            <ac:spMk id="4" creationId="{DEC89DD8-AB5B-4556-B381-45F1AC0706EB}"/>
          </ac:spMkLst>
        </pc:spChg>
        <pc:spChg chg="mod">
          <ac:chgData name="Ifan Rossiter (2304255)" userId="1ad73e63-6cd0-454d-b16d-a3374a5cc31c" providerId="ADAL" clId="{77725EF9-DA65-7742-8FB0-B4BE9E7A813C}" dt="2025-05-09T01:10:10.586" v="4265" actId="20577"/>
          <ac:spMkLst>
            <pc:docMk/>
            <pc:sldMk cId="3013812118" sldId="271"/>
            <ac:spMk id="11" creationId="{81D93562-F631-4ADB-AB50-4D5ECF40F8A1}"/>
          </ac:spMkLst>
        </pc:spChg>
        <pc:spChg chg="mod">
          <ac:chgData name="Ifan Rossiter (2304255)" userId="1ad73e63-6cd0-454d-b16d-a3374a5cc31c" providerId="ADAL" clId="{77725EF9-DA65-7742-8FB0-B4BE9E7A813C}" dt="2025-05-09T01:10:32.007" v="4278" actId="20577"/>
          <ac:spMkLst>
            <pc:docMk/>
            <pc:sldMk cId="3013812118" sldId="271"/>
            <ac:spMk id="13" creationId="{F254C44F-43DD-4310-BB15-9C29C646DB24}"/>
          </ac:spMkLst>
        </pc:spChg>
        <pc:picChg chg="mod">
          <ac:chgData name="Ifan Rossiter (2304255)" userId="1ad73e63-6cd0-454d-b16d-a3374a5cc31c" providerId="ADAL" clId="{77725EF9-DA65-7742-8FB0-B4BE9E7A813C}" dt="2025-05-09T01:12:09.728" v="4279" actId="14826"/>
          <ac:picMkLst>
            <pc:docMk/>
            <pc:sldMk cId="3013812118" sldId="271"/>
            <ac:picMk id="7" creationId="{2CD8DFC9-E679-43B6-94BA-67756E397A11}"/>
          </ac:picMkLst>
        </pc:picChg>
      </pc:sldChg>
      <pc:sldChg chg="addSp delSp modSp del mod">
        <pc:chgData name="Ifan Rossiter (2304255)" userId="1ad73e63-6cd0-454d-b16d-a3374a5cc31c" providerId="ADAL" clId="{77725EF9-DA65-7742-8FB0-B4BE9E7A813C}" dt="2025-05-09T00:02:29.848" v="2471" actId="2696"/>
        <pc:sldMkLst>
          <pc:docMk/>
          <pc:sldMk cId="3327019842" sldId="273"/>
        </pc:sldMkLst>
        <pc:spChg chg="mod">
          <ac:chgData name="Ifan Rossiter (2304255)" userId="1ad73e63-6cd0-454d-b16d-a3374a5cc31c" providerId="ADAL" clId="{77725EF9-DA65-7742-8FB0-B4BE9E7A813C}" dt="2025-05-08T23:55:52.456" v="2449" actId="20577"/>
          <ac:spMkLst>
            <pc:docMk/>
            <pc:sldMk cId="3327019842" sldId="273"/>
            <ac:spMk id="3" creationId="{F9ADB42F-AE48-4323-897F-DB5A083BD103}"/>
          </ac:spMkLst>
        </pc:spChg>
        <pc:spChg chg="del">
          <ac:chgData name="Ifan Rossiter (2304255)" userId="1ad73e63-6cd0-454d-b16d-a3374a5cc31c" providerId="ADAL" clId="{77725EF9-DA65-7742-8FB0-B4BE9E7A813C}" dt="2025-05-08T23:56:06.088" v="2452" actId="21"/>
          <ac:spMkLst>
            <pc:docMk/>
            <pc:sldMk cId="3327019842" sldId="273"/>
            <ac:spMk id="4" creationId="{293C1E99-672F-46AE-BB08-DD22B0928366}"/>
          </ac:spMkLst>
        </pc:spChg>
        <pc:spChg chg="del mod">
          <ac:chgData name="Ifan Rossiter (2304255)" userId="1ad73e63-6cd0-454d-b16d-a3374a5cc31c" providerId="ADAL" clId="{77725EF9-DA65-7742-8FB0-B4BE9E7A813C}" dt="2025-05-08T23:56:15.118" v="2456" actId="21"/>
          <ac:spMkLst>
            <pc:docMk/>
            <pc:sldMk cId="3327019842" sldId="273"/>
            <ac:spMk id="5" creationId="{6DEAD4F2-C5CC-44E9-A092-76413D5CA7F4}"/>
          </ac:spMkLst>
        </pc:spChg>
        <pc:spChg chg="del mod">
          <ac:chgData name="Ifan Rossiter (2304255)" userId="1ad73e63-6cd0-454d-b16d-a3374a5cc31c" providerId="ADAL" clId="{77725EF9-DA65-7742-8FB0-B4BE9E7A813C}" dt="2025-05-08T23:56:02.089" v="2450" actId="21"/>
          <ac:spMkLst>
            <pc:docMk/>
            <pc:sldMk cId="3327019842" sldId="273"/>
            <ac:spMk id="6" creationId="{38A73375-FA03-4191-8AD5-B40CD9B59B94}"/>
          </ac:spMkLst>
        </pc:spChg>
        <pc:spChg chg="del mod">
          <ac:chgData name="Ifan Rossiter (2304255)" userId="1ad73e63-6cd0-454d-b16d-a3374a5cc31c" providerId="ADAL" clId="{77725EF9-DA65-7742-8FB0-B4BE9E7A813C}" dt="2025-05-08T23:56:20.929" v="2458" actId="21"/>
          <ac:spMkLst>
            <pc:docMk/>
            <pc:sldMk cId="3327019842" sldId="273"/>
            <ac:spMk id="7" creationId="{7E0C6FDF-5982-4E37-B65D-F7B05D0FFB52}"/>
          </ac:spMkLst>
        </pc:spChg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3327019842" sldId="273"/>
            <ac:spMk id="8" creationId="{68F7FB6B-EAC9-40F7-9522-61A8D53EFAF9}"/>
          </ac:spMkLst>
        </pc:spChg>
        <pc:spChg chg="add del mod">
          <ac:chgData name="Ifan Rossiter (2304255)" userId="1ad73e63-6cd0-454d-b16d-a3374a5cc31c" providerId="ADAL" clId="{77725EF9-DA65-7742-8FB0-B4BE9E7A813C}" dt="2025-05-08T23:56:04.391" v="2451" actId="21"/>
          <ac:spMkLst>
            <pc:docMk/>
            <pc:sldMk cId="3327019842" sldId="273"/>
            <ac:spMk id="10" creationId="{43783DA9-DD7E-324D-F722-A0FBE97C1628}"/>
          </ac:spMkLst>
        </pc:spChg>
        <pc:spChg chg="add del mod">
          <ac:chgData name="Ifan Rossiter (2304255)" userId="1ad73e63-6cd0-454d-b16d-a3374a5cc31c" providerId="ADAL" clId="{77725EF9-DA65-7742-8FB0-B4BE9E7A813C}" dt="2025-05-08T23:57:46.772" v="2468" actId="1076"/>
          <ac:spMkLst>
            <pc:docMk/>
            <pc:sldMk cId="3327019842" sldId="273"/>
            <ac:spMk id="12" creationId="{CDEEA71D-C3B3-45BB-A776-D17D92A58127}"/>
          </ac:spMkLst>
        </pc:spChg>
        <pc:spChg chg="add del mod">
          <ac:chgData name="Ifan Rossiter (2304255)" userId="1ad73e63-6cd0-454d-b16d-a3374a5cc31c" providerId="ADAL" clId="{77725EF9-DA65-7742-8FB0-B4BE9E7A813C}" dt="2025-05-08T23:56:08.043" v="2453" actId="21"/>
          <ac:spMkLst>
            <pc:docMk/>
            <pc:sldMk cId="3327019842" sldId="273"/>
            <ac:spMk id="15" creationId="{8F05FE9D-EFB5-9A18-4C91-F7975F2760C2}"/>
          </ac:spMkLst>
        </pc:spChg>
        <pc:spChg chg="add del mod">
          <ac:chgData name="Ifan Rossiter (2304255)" userId="1ad73e63-6cd0-454d-b16d-a3374a5cc31c" providerId="ADAL" clId="{77725EF9-DA65-7742-8FB0-B4BE9E7A813C}" dt="2025-05-08T23:56:17.358" v="2457" actId="21"/>
          <ac:spMkLst>
            <pc:docMk/>
            <pc:sldMk cId="3327019842" sldId="273"/>
            <ac:spMk id="17" creationId="{C78FEDC7-6CA4-F108-AE60-7677DA2B8A5B}"/>
          </ac:spMkLst>
        </pc:spChg>
        <pc:spChg chg="add del mod">
          <ac:chgData name="Ifan Rossiter (2304255)" userId="1ad73e63-6cd0-454d-b16d-a3374a5cc31c" providerId="ADAL" clId="{77725EF9-DA65-7742-8FB0-B4BE9E7A813C}" dt="2025-05-08T23:56:22.776" v="2459" actId="21"/>
          <ac:spMkLst>
            <pc:docMk/>
            <pc:sldMk cId="3327019842" sldId="273"/>
            <ac:spMk id="19" creationId="{5B319CB6-5CC8-A546-C75D-6353B22DD00B}"/>
          </ac:spMkLst>
        </pc:spChg>
        <pc:spChg chg="add del mod">
          <ac:chgData name="Ifan Rossiter (2304255)" userId="1ad73e63-6cd0-454d-b16d-a3374a5cc31c" providerId="ADAL" clId="{77725EF9-DA65-7742-8FB0-B4BE9E7A813C}" dt="2025-05-08T23:59:11.540" v="2470" actId="21"/>
          <ac:spMkLst>
            <pc:docMk/>
            <pc:sldMk cId="3327019842" sldId="273"/>
            <ac:spMk id="20" creationId="{D70C9B4E-B1DF-5BDA-F047-16B8F271BF80}"/>
          </ac:spMkLst>
        </pc:spChg>
        <pc:picChg chg="mod modCrop">
          <ac:chgData name="Ifan Rossiter (2304255)" userId="1ad73e63-6cd0-454d-b16d-a3374a5cc31c" providerId="ADAL" clId="{77725EF9-DA65-7742-8FB0-B4BE9E7A813C}" dt="2025-05-08T23:57:39.106" v="2467" actId="732"/>
          <ac:picMkLst>
            <pc:docMk/>
            <pc:sldMk cId="3327019842" sldId="273"/>
            <ac:picMk id="11" creationId="{AA6A75DC-BE31-480B-B034-B1DF7AFA5097}"/>
          </ac:picMkLst>
        </pc:picChg>
      </pc:sldChg>
      <pc:sldChg chg="modSp mod modTransition modAnim">
        <pc:chgData name="Ifan Rossiter (2304255)" userId="1ad73e63-6cd0-454d-b16d-a3374a5cc31c" providerId="ADAL" clId="{77725EF9-DA65-7742-8FB0-B4BE9E7A813C}" dt="2025-05-09T00:54:15.996" v="3440" actId="20577"/>
        <pc:sldMkLst>
          <pc:docMk/>
          <pc:sldMk cId="1793949734" sldId="286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1793949734" sldId="286"/>
            <ac:spMk id="3" creationId="{24D506CC-0185-443E-82C7-1600C21D6E91}"/>
          </ac:spMkLst>
        </pc:spChg>
        <pc:spChg chg="mod">
          <ac:chgData name="Ifan Rossiter (2304255)" userId="1ad73e63-6cd0-454d-b16d-a3374a5cc31c" providerId="ADAL" clId="{77725EF9-DA65-7742-8FB0-B4BE9E7A813C}" dt="2025-05-09T00:54:15.996" v="3440" actId="20577"/>
          <ac:spMkLst>
            <pc:docMk/>
            <pc:sldMk cId="1793949734" sldId="286"/>
            <ac:spMk id="9" creationId="{E7A818AB-B120-41D5-88A6-933AB9CAAE68}"/>
          </ac:spMkLst>
        </pc:spChg>
      </pc:sldChg>
      <pc:sldChg chg="modSp del">
        <pc:chgData name="Ifan Rossiter (2304255)" userId="1ad73e63-6cd0-454d-b16d-a3374a5cc31c" providerId="ADAL" clId="{77725EF9-DA65-7742-8FB0-B4BE9E7A813C}" dt="2025-05-09T01:31:38.918" v="4351" actId="2696"/>
        <pc:sldMkLst>
          <pc:docMk/>
          <pc:sldMk cId="1662811017" sldId="287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1662811017" sldId="287"/>
            <ac:spMk id="19" creationId="{592443CF-1BB0-4648-AEBA-9AFB75D72A99}"/>
          </ac:spMkLst>
        </pc:spChg>
      </pc:sldChg>
      <pc:sldChg chg="del">
        <pc:chgData name="Ifan Rossiter (2304255)" userId="1ad73e63-6cd0-454d-b16d-a3374a5cc31c" providerId="ADAL" clId="{77725EF9-DA65-7742-8FB0-B4BE9E7A813C}" dt="2025-05-09T01:31:40.334" v="4352" actId="2696"/>
        <pc:sldMkLst>
          <pc:docMk/>
          <pc:sldMk cId="1486951216" sldId="288"/>
        </pc:sldMkLst>
      </pc:sldChg>
      <pc:sldChg chg="modSp mod modAnim">
        <pc:chgData name="Ifan Rossiter (2304255)" userId="1ad73e63-6cd0-454d-b16d-a3374a5cc31c" providerId="ADAL" clId="{77725EF9-DA65-7742-8FB0-B4BE9E7A813C}" dt="2025-05-09T00:45:02.649" v="3384"/>
        <pc:sldMkLst>
          <pc:docMk/>
          <pc:sldMk cId="1093556016" sldId="289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1093556016" sldId="289"/>
            <ac:spMk id="2" creationId="{AFB6C91D-4B22-49F1-9A0B-ABEB9E1F5A26}"/>
          </ac:spMkLst>
        </pc:spChg>
        <pc:spChg chg="mod">
          <ac:chgData name="Ifan Rossiter (2304255)" userId="1ad73e63-6cd0-454d-b16d-a3374a5cc31c" providerId="ADAL" clId="{77725EF9-DA65-7742-8FB0-B4BE9E7A813C}" dt="2025-05-09T00:23:31.292" v="3023" actId="27636"/>
          <ac:spMkLst>
            <pc:docMk/>
            <pc:sldMk cId="1093556016" sldId="289"/>
            <ac:spMk id="3" creationId="{2F8CF06A-B594-4BA2-8B1E-D649096D742F}"/>
          </ac:spMkLst>
        </pc:spChg>
      </pc:sldChg>
      <pc:sldChg chg="modSp del">
        <pc:chgData name="Ifan Rossiter (2304255)" userId="1ad73e63-6cd0-454d-b16d-a3374a5cc31c" providerId="ADAL" clId="{77725EF9-DA65-7742-8FB0-B4BE9E7A813C}" dt="2025-05-09T00:30:07.531" v="3039" actId="2696"/>
        <pc:sldMkLst>
          <pc:docMk/>
          <pc:sldMk cId="339509426" sldId="290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339509426" sldId="290"/>
            <ac:spMk id="2" creationId="{6C60760E-5794-42A9-8E56-3837F4FC7351}"/>
          </ac:spMkLst>
        </pc:spChg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339509426" sldId="290"/>
            <ac:spMk id="3" creationId="{C2351522-D6A9-4849-85EE-913E456DD3E6}"/>
          </ac:spMkLst>
        </pc:spChg>
      </pc:sldChg>
      <pc:sldChg chg="add del">
        <pc:chgData name="Ifan Rossiter (2304255)" userId="1ad73e63-6cd0-454d-b16d-a3374a5cc31c" providerId="ADAL" clId="{77725EF9-DA65-7742-8FB0-B4BE9E7A813C}" dt="2025-05-09T00:30:10.816" v="3041" actId="2696"/>
        <pc:sldMkLst>
          <pc:docMk/>
          <pc:sldMk cId="2610236739" sldId="290"/>
        </pc:sldMkLst>
      </pc:sldChg>
      <pc:sldChg chg="delSp modSp mod ord modTransition modAnim">
        <pc:chgData name="Ifan Rossiter (2304255)" userId="1ad73e63-6cd0-454d-b16d-a3374a5cc31c" providerId="ADAL" clId="{77725EF9-DA65-7742-8FB0-B4BE9E7A813C}" dt="2025-05-09T00:54:41.402" v="3442" actId="21"/>
        <pc:sldMkLst>
          <pc:docMk/>
          <pc:sldMk cId="2165367801" sldId="292"/>
        </pc:sldMkLst>
        <pc:spChg chg="mod">
          <ac:chgData name="Ifan Rossiter (2304255)" userId="1ad73e63-6cd0-454d-b16d-a3374a5cc31c" providerId="ADAL" clId="{77725EF9-DA65-7742-8FB0-B4BE9E7A813C}" dt="2025-05-08T22:34:59.942" v="154" actId="20577"/>
          <ac:spMkLst>
            <pc:docMk/>
            <pc:sldMk cId="2165367801" sldId="292"/>
            <ac:spMk id="2" creationId="{04D00B79-44BB-4D5F-B51D-2270A854D77A}"/>
          </ac:spMkLst>
        </pc:spChg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2165367801" sldId="292"/>
            <ac:spMk id="5" creationId="{CDF3C1EE-D9A0-406A-9A3A-75C82527E0DC}"/>
          </ac:spMkLst>
        </pc:spChg>
        <pc:spChg chg="mod">
          <ac:chgData name="Ifan Rossiter (2304255)" userId="1ad73e63-6cd0-454d-b16d-a3374a5cc31c" providerId="ADAL" clId="{77725EF9-DA65-7742-8FB0-B4BE9E7A813C}" dt="2025-05-08T22:50:47.227" v="1444" actId="1076"/>
          <ac:spMkLst>
            <pc:docMk/>
            <pc:sldMk cId="2165367801" sldId="292"/>
            <ac:spMk id="8" creationId="{A277388B-76FD-44C4-B506-F8A157E57C65}"/>
          </ac:spMkLst>
        </pc:spChg>
        <pc:graphicFrameChg chg="mod">
          <ac:chgData name="Ifan Rossiter (2304255)" userId="1ad73e63-6cd0-454d-b16d-a3374a5cc31c" providerId="ADAL" clId="{77725EF9-DA65-7742-8FB0-B4BE9E7A813C}" dt="2025-05-08T23:43:04.204" v="1977"/>
          <ac:graphicFrameMkLst>
            <pc:docMk/>
            <pc:sldMk cId="2165367801" sldId="292"/>
            <ac:graphicFrameMk id="13" creationId="{1D6AB21B-0AB3-44DD-AD8E-D2EDD77DEA42}"/>
          </ac:graphicFrameMkLst>
        </pc:graphicFrameChg>
        <pc:picChg chg="mod">
          <ac:chgData name="Ifan Rossiter (2304255)" userId="1ad73e63-6cd0-454d-b16d-a3374a5cc31c" providerId="ADAL" clId="{77725EF9-DA65-7742-8FB0-B4BE9E7A813C}" dt="2025-05-08T23:43:04.204" v="1977"/>
          <ac:picMkLst>
            <pc:docMk/>
            <pc:sldMk cId="2165367801" sldId="292"/>
            <ac:picMk id="7" creationId="{7D87B918-371C-4B31-9C7A-1D9A08C8A3BB}"/>
          </ac:picMkLst>
        </pc:picChg>
        <pc:cxnChg chg="del">
          <ac:chgData name="Ifan Rossiter (2304255)" userId="1ad73e63-6cd0-454d-b16d-a3374a5cc31c" providerId="ADAL" clId="{77725EF9-DA65-7742-8FB0-B4BE9E7A813C}" dt="2025-05-09T00:54:41.402" v="3442" actId="21"/>
          <ac:cxnSpMkLst>
            <pc:docMk/>
            <pc:sldMk cId="2165367801" sldId="292"/>
            <ac:cxnSpMk id="12" creationId="{0D4D8421-B427-472B-95AE-FBBC914ACC5F}"/>
          </ac:cxnSpMkLst>
        </pc:cxnChg>
      </pc:sldChg>
      <pc:sldChg chg="addSp delSp modSp add del mod">
        <pc:chgData name="Ifan Rossiter (2304255)" userId="1ad73e63-6cd0-454d-b16d-a3374a5cc31c" providerId="ADAL" clId="{77725EF9-DA65-7742-8FB0-B4BE9E7A813C}" dt="2025-05-08T23:43:32.954" v="1984" actId="2696"/>
        <pc:sldMkLst>
          <pc:docMk/>
          <pc:sldMk cId="694096237" sldId="293"/>
        </pc:sldMkLst>
        <pc:spChg chg="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694096237" sldId="293"/>
            <ac:spMk id="2" creationId="{3790A3AE-E658-426D-96CD-CB0614B7418A}"/>
          </ac:spMkLst>
        </pc:spChg>
        <pc:spChg chg="add mod">
          <ac:chgData name="Ifan Rossiter (2304255)" userId="1ad73e63-6cd0-454d-b16d-a3374a5cc31c" providerId="ADAL" clId="{77725EF9-DA65-7742-8FB0-B4BE9E7A813C}" dt="2025-05-08T23:43:04.204" v="1977"/>
          <ac:spMkLst>
            <pc:docMk/>
            <pc:sldMk cId="694096237" sldId="293"/>
            <ac:spMk id="4" creationId="{F92AAAE5-51A5-3C4F-5DE1-442A16926F95}"/>
          </ac:spMkLst>
        </pc:spChg>
        <pc:spChg chg="add del mod">
          <ac:chgData name="Ifan Rossiter (2304255)" userId="1ad73e63-6cd0-454d-b16d-a3374a5cc31c" providerId="ADAL" clId="{77725EF9-DA65-7742-8FB0-B4BE9E7A813C}" dt="2025-05-08T23:42:21.440" v="1946" actId="21"/>
          <ac:spMkLst>
            <pc:docMk/>
            <pc:sldMk cId="694096237" sldId="293"/>
            <ac:spMk id="5" creationId="{ABB3E834-13EA-966E-52D7-3E8410791012}"/>
          </ac:spMkLst>
        </pc:spChg>
        <pc:spChg chg="mod">
          <ac:chgData name="Ifan Rossiter (2304255)" userId="1ad73e63-6cd0-454d-b16d-a3374a5cc31c" providerId="ADAL" clId="{77725EF9-DA65-7742-8FB0-B4BE9E7A813C}" dt="2025-05-08T23:43:18.164" v="1981" actId="207"/>
          <ac:spMkLst>
            <pc:docMk/>
            <pc:sldMk cId="694096237" sldId="293"/>
            <ac:spMk id="6" creationId="{6BDEDF39-62EC-40AF-98F4-06A79F1F80F1}"/>
          </ac:spMkLst>
        </pc:spChg>
        <pc:spChg chg="add del mod">
          <ac:chgData name="Ifan Rossiter (2304255)" userId="1ad73e63-6cd0-454d-b16d-a3374a5cc31c" providerId="ADAL" clId="{77725EF9-DA65-7742-8FB0-B4BE9E7A813C}" dt="2025-05-08T23:38:28.274" v="1847" actId="21"/>
          <ac:spMkLst>
            <pc:docMk/>
            <pc:sldMk cId="694096237" sldId="293"/>
            <ac:spMk id="8" creationId="{4183D624-5D42-5097-6BEF-7C878EFDD87F}"/>
          </ac:spMkLst>
        </pc:spChg>
        <pc:spChg chg="del">
          <ac:chgData name="Ifan Rossiter (2304255)" userId="1ad73e63-6cd0-454d-b16d-a3374a5cc31c" providerId="ADAL" clId="{77725EF9-DA65-7742-8FB0-B4BE9E7A813C}" dt="2025-05-08T23:38:25.415" v="1845" actId="21"/>
          <ac:spMkLst>
            <pc:docMk/>
            <pc:sldMk cId="694096237" sldId="293"/>
            <ac:spMk id="9" creationId="{2AF9D9A5-149E-4118-AAE3-8EF91B9C5B7D}"/>
          </ac:spMkLst>
        </pc:spChg>
        <pc:spChg chg="del">
          <ac:chgData name="Ifan Rossiter (2304255)" userId="1ad73e63-6cd0-454d-b16d-a3374a5cc31c" providerId="ADAL" clId="{77725EF9-DA65-7742-8FB0-B4BE9E7A813C}" dt="2025-05-08T23:38:27.030" v="1846" actId="21"/>
          <ac:spMkLst>
            <pc:docMk/>
            <pc:sldMk cId="694096237" sldId="293"/>
            <ac:spMk id="10" creationId="{2D8AA6DB-EBDB-4269-B4E5-AD059714C629}"/>
          </ac:spMkLst>
        </pc:spChg>
        <pc:spChg chg="add del mod">
          <ac:chgData name="Ifan Rossiter (2304255)" userId="1ad73e63-6cd0-454d-b16d-a3374a5cc31c" providerId="ADAL" clId="{77725EF9-DA65-7742-8FB0-B4BE9E7A813C}" dt="2025-05-08T23:38:30.513" v="1849" actId="21"/>
          <ac:spMkLst>
            <pc:docMk/>
            <pc:sldMk cId="694096237" sldId="293"/>
            <ac:spMk id="12" creationId="{AABAACBA-DC1E-B658-C4EB-4ED5B2FA2411}"/>
          </ac:spMkLst>
        </pc:spChg>
        <pc:spChg chg="add del mod">
          <ac:chgData name="Ifan Rossiter (2304255)" userId="1ad73e63-6cd0-454d-b16d-a3374a5cc31c" providerId="ADAL" clId="{77725EF9-DA65-7742-8FB0-B4BE9E7A813C}" dt="2025-05-08T23:42:27.229" v="1952" actId="21"/>
          <ac:spMkLst>
            <pc:docMk/>
            <pc:sldMk cId="694096237" sldId="293"/>
            <ac:spMk id="14" creationId="{1DD86D10-42BC-4344-5766-A84D780C97F4}"/>
          </ac:spMkLst>
        </pc:spChg>
        <pc:spChg chg="add del mod">
          <ac:chgData name="Ifan Rossiter (2304255)" userId="1ad73e63-6cd0-454d-b16d-a3374a5cc31c" providerId="ADAL" clId="{77725EF9-DA65-7742-8FB0-B4BE9E7A813C}" dt="2025-05-08T23:43:15.603" v="1980" actId="21"/>
          <ac:spMkLst>
            <pc:docMk/>
            <pc:sldMk cId="694096237" sldId="293"/>
            <ac:spMk id="16" creationId="{98A8FF80-93FB-5488-0343-38B5F51F10E3}"/>
          </ac:spMkLst>
        </pc:spChg>
        <pc:spChg chg="mod">
          <ac:chgData name="Ifan Rossiter (2304255)" userId="1ad73e63-6cd0-454d-b16d-a3374a5cc31c" providerId="ADAL" clId="{77725EF9-DA65-7742-8FB0-B4BE9E7A813C}" dt="2025-05-08T23:43:20.165" v="1982" actId="207"/>
          <ac:spMkLst>
            <pc:docMk/>
            <pc:sldMk cId="694096237" sldId="293"/>
            <ac:spMk id="19" creationId="{8FC531D4-73C9-ABFC-9FB9-B409C2577A70}"/>
          </ac:spMkLst>
        </pc:spChg>
        <pc:spChg chg="mod">
          <ac:chgData name="Ifan Rossiter (2304255)" userId="1ad73e63-6cd0-454d-b16d-a3374a5cc31c" providerId="ADAL" clId="{77725EF9-DA65-7742-8FB0-B4BE9E7A813C}" dt="2025-05-08T23:43:25.458" v="1983" actId="207"/>
          <ac:spMkLst>
            <pc:docMk/>
            <pc:sldMk cId="694096237" sldId="293"/>
            <ac:spMk id="20" creationId="{2CF13AF5-DEAB-3D83-2EAE-26928EB252A4}"/>
          </ac:spMkLst>
        </pc:spChg>
        <pc:spChg chg="del mod">
          <ac:chgData name="Ifan Rossiter (2304255)" userId="1ad73e63-6cd0-454d-b16d-a3374a5cc31c" providerId="ADAL" clId="{77725EF9-DA65-7742-8FB0-B4BE9E7A813C}" dt="2025-05-08T23:39:16.991" v="1861" actId="21"/>
          <ac:spMkLst>
            <pc:docMk/>
            <pc:sldMk cId="694096237" sldId="293"/>
            <ac:spMk id="22" creationId="{2D225086-68BE-4168-8F17-9443ADD89675}"/>
          </ac:spMkLst>
        </pc:spChg>
        <pc:spChg chg="del">
          <ac:chgData name="Ifan Rossiter (2304255)" userId="1ad73e63-6cd0-454d-b16d-a3374a5cc31c" providerId="ADAL" clId="{77725EF9-DA65-7742-8FB0-B4BE9E7A813C}" dt="2025-05-08T23:38:22.622" v="1844" actId="21"/>
          <ac:spMkLst>
            <pc:docMk/>
            <pc:sldMk cId="694096237" sldId="293"/>
            <ac:spMk id="44" creationId="{7464705A-EAB3-5275-F49E-4902DB5435FA}"/>
          </ac:spMkLst>
        </pc:spChg>
        <pc:picChg chg="add del mod">
          <ac:chgData name="Ifan Rossiter (2304255)" userId="1ad73e63-6cd0-454d-b16d-a3374a5cc31c" providerId="ADAL" clId="{77725EF9-DA65-7742-8FB0-B4BE9E7A813C}" dt="2025-05-08T23:42:29.424" v="1953" actId="21"/>
          <ac:picMkLst>
            <pc:docMk/>
            <pc:sldMk cId="694096237" sldId="293"/>
            <ac:picMk id="21" creationId="{42EF1974-141C-494C-A63E-216742273C6F}"/>
          </ac:picMkLst>
        </pc:picChg>
        <pc:picChg chg="del">
          <ac:chgData name="Ifan Rossiter (2304255)" userId="1ad73e63-6cd0-454d-b16d-a3374a5cc31c" providerId="ADAL" clId="{77725EF9-DA65-7742-8FB0-B4BE9E7A813C}" dt="2025-05-08T23:37:48.858" v="1837" actId="21"/>
          <ac:picMkLst>
            <pc:docMk/>
            <pc:sldMk cId="694096237" sldId="293"/>
            <ac:picMk id="37" creationId="{650F2E1A-92E3-058A-D7E4-32F2D6135748}"/>
          </ac:picMkLst>
        </pc:picChg>
        <pc:picChg chg="del">
          <ac:chgData name="Ifan Rossiter (2304255)" userId="1ad73e63-6cd0-454d-b16d-a3374a5cc31c" providerId="ADAL" clId="{77725EF9-DA65-7742-8FB0-B4BE9E7A813C}" dt="2025-05-08T23:37:50.105" v="1838" actId="21"/>
          <ac:picMkLst>
            <pc:docMk/>
            <pc:sldMk cId="694096237" sldId="293"/>
            <ac:picMk id="40" creationId="{250F553C-3E38-47E0-8A58-2967D756991D}"/>
          </ac:picMkLst>
        </pc:picChg>
        <pc:picChg chg="del mod">
          <ac:chgData name="Ifan Rossiter (2304255)" userId="1ad73e63-6cd0-454d-b16d-a3374a5cc31c" providerId="ADAL" clId="{77725EF9-DA65-7742-8FB0-B4BE9E7A813C}" dt="2025-05-08T23:37:34.281" v="1834" actId="21"/>
          <ac:picMkLst>
            <pc:docMk/>
            <pc:sldMk cId="694096237" sldId="293"/>
            <ac:picMk id="41" creationId="{03C20CA4-04DC-D168-07F1-FB0816459949}"/>
          </ac:picMkLst>
        </pc:picChg>
        <pc:picChg chg="del mod">
          <ac:chgData name="Ifan Rossiter (2304255)" userId="1ad73e63-6cd0-454d-b16d-a3374a5cc31c" providerId="ADAL" clId="{77725EF9-DA65-7742-8FB0-B4BE9E7A813C}" dt="2025-05-08T23:38:10.824" v="1843" actId="21"/>
          <ac:picMkLst>
            <pc:docMk/>
            <pc:sldMk cId="694096237" sldId="293"/>
            <ac:picMk id="45" creationId="{AB1A8957-2AC0-2F92-C0C0-70C667EE007C}"/>
          </ac:picMkLst>
        </pc:picChg>
      </pc:sldChg>
      <pc:sldChg chg="modSp add mod ord modTransition modAnim">
        <pc:chgData name="Ifan Rossiter (2304255)" userId="1ad73e63-6cd0-454d-b16d-a3374a5cc31c" providerId="ADAL" clId="{77725EF9-DA65-7742-8FB0-B4BE9E7A813C}" dt="2025-05-09T00:54:33.673" v="3441" actId="20577"/>
        <pc:sldMkLst>
          <pc:docMk/>
          <pc:sldMk cId="1722409901" sldId="293"/>
        </pc:sldMkLst>
        <pc:spChg chg="mod">
          <ac:chgData name="Ifan Rossiter (2304255)" userId="1ad73e63-6cd0-454d-b16d-a3374a5cc31c" providerId="ADAL" clId="{77725EF9-DA65-7742-8FB0-B4BE9E7A813C}" dt="2025-05-08T23:43:49.184" v="2013" actId="20577"/>
          <ac:spMkLst>
            <pc:docMk/>
            <pc:sldMk cId="1722409901" sldId="293"/>
            <ac:spMk id="2" creationId="{345C5720-51D4-4632-91CD-936B8AB96750}"/>
          </ac:spMkLst>
        </pc:spChg>
        <pc:spChg chg="mod">
          <ac:chgData name="Ifan Rossiter (2304255)" userId="1ad73e63-6cd0-454d-b16d-a3374a5cc31c" providerId="ADAL" clId="{77725EF9-DA65-7742-8FB0-B4BE9E7A813C}" dt="2025-05-09T00:54:33.673" v="3441" actId="20577"/>
          <ac:spMkLst>
            <pc:docMk/>
            <pc:sldMk cId="1722409901" sldId="293"/>
            <ac:spMk id="9" creationId="{E7A818AB-B120-41D5-88A6-933AB9CAAE68}"/>
          </ac:spMkLst>
        </pc:spChg>
        <pc:picChg chg="mod">
          <ac:chgData name="Ifan Rossiter (2304255)" userId="1ad73e63-6cd0-454d-b16d-a3374a5cc31c" providerId="ADAL" clId="{77725EF9-DA65-7742-8FB0-B4BE9E7A813C}" dt="2025-05-08T23:49:42.588" v="2418" actId="14826"/>
          <ac:picMkLst>
            <pc:docMk/>
            <pc:sldMk cId="1722409901" sldId="293"/>
            <ac:picMk id="8" creationId="{204EC3C6-CA9C-C0A1-822A-611F9737D3BB}"/>
          </ac:picMkLst>
        </pc:picChg>
      </pc:sldChg>
      <pc:sldChg chg="addSp delSp modSp add mod modTransition modAnim">
        <pc:chgData name="Ifan Rossiter (2304255)" userId="1ad73e63-6cd0-454d-b16d-a3374a5cc31c" providerId="ADAL" clId="{77725EF9-DA65-7742-8FB0-B4BE9E7A813C}" dt="2025-05-09T00:56:48.117" v="3466"/>
        <pc:sldMkLst>
          <pc:docMk/>
          <pc:sldMk cId="2526908400" sldId="294"/>
        </pc:sldMkLst>
        <pc:spChg chg="mod">
          <ac:chgData name="Ifan Rossiter (2304255)" userId="1ad73e63-6cd0-454d-b16d-a3374a5cc31c" providerId="ADAL" clId="{77725EF9-DA65-7742-8FB0-B4BE9E7A813C}" dt="2025-05-09T00:03:57.012" v="2508" actId="20577"/>
          <ac:spMkLst>
            <pc:docMk/>
            <pc:sldMk cId="2526908400" sldId="294"/>
            <ac:spMk id="2" creationId="{04D00B79-44BB-4D5F-B51D-2270A854D77A}"/>
          </ac:spMkLst>
        </pc:spChg>
        <pc:spChg chg="del">
          <ac:chgData name="Ifan Rossiter (2304255)" userId="1ad73e63-6cd0-454d-b16d-a3374a5cc31c" providerId="ADAL" clId="{77725EF9-DA65-7742-8FB0-B4BE9E7A813C}" dt="2025-05-09T00:02:49.033" v="2474" actId="21"/>
          <ac:spMkLst>
            <pc:docMk/>
            <pc:sldMk cId="2526908400" sldId="294"/>
            <ac:spMk id="3" creationId="{9DA3E381-46D8-A52C-7255-F51AAB38ABFE}"/>
          </ac:spMkLst>
        </pc:spChg>
        <pc:spChg chg="del">
          <ac:chgData name="Ifan Rossiter (2304255)" userId="1ad73e63-6cd0-454d-b16d-a3374a5cc31c" providerId="ADAL" clId="{77725EF9-DA65-7742-8FB0-B4BE9E7A813C}" dt="2025-05-09T00:02:53.032" v="2476" actId="21"/>
          <ac:spMkLst>
            <pc:docMk/>
            <pc:sldMk cId="2526908400" sldId="294"/>
            <ac:spMk id="10" creationId="{C81554E6-FFC7-4D10-8E15-D72915B89452}"/>
          </ac:spMkLst>
        </pc:spChg>
        <pc:spChg chg="add mod">
          <ac:chgData name="Ifan Rossiter (2304255)" userId="1ad73e63-6cd0-454d-b16d-a3374a5cc31c" providerId="ADAL" clId="{77725EF9-DA65-7742-8FB0-B4BE9E7A813C}" dt="2025-05-09T00:39:08.657" v="3360" actId="20577"/>
          <ac:spMkLst>
            <pc:docMk/>
            <pc:sldMk cId="2526908400" sldId="294"/>
            <ac:spMk id="14" creationId="{D0834FF1-CDE3-2DF1-0BEA-7DA3A3EF07E3}"/>
          </ac:spMkLst>
        </pc:spChg>
        <pc:graphicFrameChg chg="add mod modGraphic">
          <ac:chgData name="Ifan Rossiter (2304255)" userId="1ad73e63-6cd0-454d-b16d-a3374a5cc31c" providerId="ADAL" clId="{77725EF9-DA65-7742-8FB0-B4BE9E7A813C}" dt="2025-05-09T00:34:06.989" v="3174" actId="14100"/>
          <ac:graphicFrameMkLst>
            <pc:docMk/>
            <pc:sldMk cId="2526908400" sldId="294"/>
            <ac:graphicFrameMk id="4" creationId="{79724B65-C3BC-EE38-D9DB-1ADF78B4CE63}"/>
          </ac:graphicFrameMkLst>
        </pc:graphicFrameChg>
        <pc:graphicFrameChg chg="add del mod modGraphic">
          <ac:chgData name="Ifan Rossiter (2304255)" userId="1ad73e63-6cd0-454d-b16d-a3374a5cc31c" providerId="ADAL" clId="{77725EF9-DA65-7742-8FB0-B4BE9E7A813C}" dt="2025-05-09T00:20:11.543" v="2912" actId="21"/>
          <ac:graphicFrameMkLst>
            <pc:docMk/>
            <pc:sldMk cId="2526908400" sldId="294"/>
            <ac:graphicFrameMk id="6" creationId="{09148BB9-D0F6-594F-54DB-15FB29FD29EC}"/>
          </ac:graphicFrameMkLst>
        </pc:graphicFrameChg>
        <pc:graphicFrameChg chg="del">
          <ac:chgData name="Ifan Rossiter (2304255)" userId="1ad73e63-6cd0-454d-b16d-a3374a5cc31c" providerId="ADAL" clId="{77725EF9-DA65-7742-8FB0-B4BE9E7A813C}" dt="2025-05-09T00:02:46.091" v="2473" actId="21"/>
          <ac:graphicFrameMkLst>
            <pc:docMk/>
            <pc:sldMk cId="2526908400" sldId="294"/>
            <ac:graphicFrameMk id="13" creationId="{1D6AB21B-0AB3-44DD-AD8E-D2EDD77DEA42}"/>
          </ac:graphicFrameMkLst>
        </pc:graphicFrameChg>
        <pc:cxnChg chg="del">
          <ac:chgData name="Ifan Rossiter (2304255)" userId="1ad73e63-6cd0-454d-b16d-a3374a5cc31c" providerId="ADAL" clId="{77725EF9-DA65-7742-8FB0-B4BE9E7A813C}" dt="2025-05-09T00:02:50.860" v="2475" actId="21"/>
          <ac:cxnSpMkLst>
            <pc:docMk/>
            <pc:sldMk cId="2526908400" sldId="294"/>
            <ac:cxnSpMk id="12" creationId="{0D4D8421-B427-472B-95AE-FBBC914ACC5F}"/>
          </ac:cxnSpMkLst>
        </pc:cxnChg>
      </pc:sldChg>
      <pc:sldChg chg="delSp modSp add mod modTransition modAnim">
        <pc:chgData name="Ifan Rossiter (2304255)" userId="1ad73e63-6cd0-454d-b16d-a3374a5cc31c" providerId="ADAL" clId="{77725EF9-DA65-7742-8FB0-B4BE9E7A813C}" dt="2025-05-09T00:58:02.733" v="3476" actId="21"/>
        <pc:sldMkLst>
          <pc:docMk/>
          <pc:sldMk cId="1754801172" sldId="295"/>
        </pc:sldMkLst>
        <pc:spChg chg="mod">
          <ac:chgData name="Ifan Rossiter (2304255)" userId="1ad73e63-6cd0-454d-b16d-a3374a5cc31c" providerId="ADAL" clId="{77725EF9-DA65-7742-8FB0-B4BE9E7A813C}" dt="2025-05-09T00:31:40.625" v="3093" actId="20577"/>
          <ac:spMkLst>
            <pc:docMk/>
            <pc:sldMk cId="1754801172" sldId="295"/>
            <ac:spMk id="2" creationId="{04D00B79-44BB-4D5F-B51D-2270A854D77A}"/>
          </ac:spMkLst>
        </pc:spChg>
        <pc:spChg chg="mod">
          <ac:chgData name="Ifan Rossiter (2304255)" userId="1ad73e63-6cd0-454d-b16d-a3374a5cc31c" providerId="ADAL" clId="{77725EF9-DA65-7742-8FB0-B4BE9E7A813C}" dt="2025-05-09T00:57:32.279" v="3471" actId="1076"/>
          <ac:spMkLst>
            <pc:docMk/>
            <pc:sldMk cId="1754801172" sldId="295"/>
            <ac:spMk id="8" creationId="{A277388B-76FD-44C4-B506-F8A157E57C65}"/>
          </ac:spMkLst>
        </pc:spChg>
        <pc:spChg chg="del">
          <ac:chgData name="Ifan Rossiter (2304255)" userId="1ad73e63-6cd0-454d-b16d-a3374a5cc31c" providerId="ADAL" clId="{77725EF9-DA65-7742-8FB0-B4BE9E7A813C}" dt="2025-05-09T00:58:02.733" v="3476" actId="21"/>
          <ac:spMkLst>
            <pc:docMk/>
            <pc:sldMk cId="1754801172" sldId="295"/>
            <ac:spMk id="14" creationId="{D0834FF1-CDE3-2DF1-0BEA-7DA3A3EF07E3}"/>
          </ac:spMkLst>
        </pc:spChg>
        <pc:graphicFrameChg chg="mod modGraphic">
          <ac:chgData name="Ifan Rossiter (2304255)" userId="1ad73e63-6cd0-454d-b16d-a3374a5cc31c" providerId="ADAL" clId="{77725EF9-DA65-7742-8FB0-B4BE9E7A813C}" dt="2025-05-09T00:57:45.114" v="3473" actId="1076"/>
          <ac:graphicFrameMkLst>
            <pc:docMk/>
            <pc:sldMk cId="1754801172" sldId="295"/>
            <ac:graphicFrameMk id="4" creationId="{79724B65-C3BC-EE38-D9DB-1ADF78B4CE63}"/>
          </ac:graphicFrameMkLst>
        </pc:graphicFrameChg>
        <pc:picChg chg="mod">
          <ac:chgData name="Ifan Rossiter (2304255)" userId="1ad73e63-6cd0-454d-b16d-a3374a5cc31c" providerId="ADAL" clId="{77725EF9-DA65-7742-8FB0-B4BE9E7A813C}" dt="2025-05-09T00:57:24.095" v="3470" actId="14826"/>
          <ac:picMkLst>
            <pc:docMk/>
            <pc:sldMk cId="1754801172" sldId="295"/>
            <ac:picMk id="7" creationId="{7D87B918-371C-4B31-9C7A-1D9A08C8A3BB}"/>
          </ac:picMkLst>
        </pc:picChg>
      </pc:sldChg>
      <pc:sldChg chg="addSp delSp modSp add del mod delAnim modAnim">
        <pc:chgData name="Ifan Rossiter (2304255)" userId="1ad73e63-6cd0-454d-b16d-a3374a5cc31c" providerId="ADAL" clId="{77725EF9-DA65-7742-8FB0-B4BE9E7A813C}" dt="2025-05-09T02:07:02.432" v="5885"/>
        <pc:sldMkLst>
          <pc:docMk/>
          <pc:sldMk cId="1081977559" sldId="296"/>
        </pc:sldMkLst>
        <pc:spChg chg="mod">
          <ac:chgData name="Ifan Rossiter (2304255)" userId="1ad73e63-6cd0-454d-b16d-a3374a5cc31c" providerId="ADAL" clId="{77725EF9-DA65-7742-8FB0-B4BE9E7A813C}" dt="2025-05-09T01:20:35.300" v="4307" actId="313"/>
          <ac:spMkLst>
            <pc:docMk/>
            <pc:sldMk cId="1081977559" sldId="296"/>
            <ac:spMk id="2" creationId="{26C5B371-F992-4547-B936-23F16F4488DA}"/>
          </ac:spMkLst>
        </pc:spChg>
        <pc:spChg chg="del">
          <ac:chgData name="Ifan Rossiter (2304255)" userId="1ad73e63-6cd0-454d-b16d-a3374a5cc31c" providerId="ADAL" clId="{77725EF9-DA65-7742-8FB0-B4BE9E7A813C}" dt="2025-05-09T01:20:42.958" v="4308" actId="21"/>
          <ac:spMkLst>
            <pc:docMk/>
            <pc:sldMk cId="1081977559" sldId="296"/>
            <ac:spMk id="3" creationId="{C6B07B54-E3ED-4BBF-91BB-9F611C440199}"/>
          </ac:spMkLst>
        </pc:spChg>
        <pc:spChg chg="add del mod">
          <ac:chgData name="Ifan Rossiter (2304255)" userId="1ad73e63-6cd0-454d-b16d-a3374a5cc31c" providerId="ADAL" clId="{77725EF9-DA65-7742-8FB0-B4BE9E7A813C}" dt="2025-05-09T01:21:01.603" v="4317" actId="21"/>
          <ac:spMkLst>
            <pc:docMk/>
            <pc:sldMk cId="1081977559" sldId="296"/>
            <ac:spMk id="6" creationId="{534B0928-35D6-6AC3-CD50-A15341ED8FF3}"/>
          </ac:spMkLst>
        </pc:spChg>
        <pc:spChg chg="add del mod">
          <ac:chgData name="Ifan Rossiter (2304255)" userId="1ad73e63-6cd0-454d-b16d-a3374a5cc31c" providerId="ADAL" clId="{77725EF9-DA65-7742-8FB0-B4BE9E7A813C}" dt="2025-05-09T01:20:58.683" v="4316" actId="21"/>
          <ac:spMkLst>
            <pc:docMk/>
            <pc:sldMk cId="1081977559" sldId="296"/>
            <ac:spMk id="10" creationId="{5E92C4FD-6446-17B2-78F4-920D75A2B325}"/>
          </ac:spMkLst>
        </pc:spChg>
        <pc:spChg chg="del">
          <ac:chgData name="Ifan Rossiter (2304255)" userId="1ad73e63-6cd0-454d-b16d-a3374a5cc31c" providerId="ADAL" clId="{77725EF9-DA65-7742-8FB0-B4BE9E7A813C}" dt="2025-05-09T01:20:53.460" v="4312" actId="21"/>
          <ac:spMkLst>
            <pc:docMk/>
            <pc:sldMk cId="1081977559" sldId="296"/>
            <ac:spMk id="11" creationId="{81D93562-F631-4ADB-AB50-4D5ECF40F8A1}"/>
          </ac:spMkLst>
        </pc:spChg>
        <pc:spChg chg="del">
          <ac:chgData name="Ifan Rossiter (2304255)" userId="1ad73e63-6cd0-454d-b16d-a3374a5cc31c" providerId="ADAL" clId="{77725EF9-DA65-7742-8FB0-B4BE9E7A813C}" dt="2025-05-09T01:20:55.449" v="4313" actId="21"/>
          <ac:spMkLst>
            <pc:docMk/>
            <pc:sldMk cId="1081977559" sldId="296"/>
            <ac:spMk id="13" creationId="{F254C44F-43DD-4310-BB15-9C29C646DB24}"/>
          </ac:spMkLst>
        </pc:spChg>
        <pc:spChg chg="add del mod">
          <ac:chgData name="Ifan Rossiter (2304255)" userId="1ad73e63-6cd0-454d-b16d-a3374a5cc31c" providerId="ADAL" clId="{77725EF9-DA65-7742-8FB0-B4BE9E7A813C}" dt="2025-05-09T01:20:49.763" v="4311" actId="21"/>
          <ac:spMkLst>
            <pc:docMk/>
            <pc:sldMk cId="1081977559" sldId="296"/>
            <ac:spMk id="14" creationId="{463360C2-4FD7-7715-5E7F-E1B8C458EF39}"/>
          </ac:spMkLst>
        </pc:spChg>
        <pc:spChg chg="add del mod">
          <ac:chgData name="Ifan Rossiter (2304255)" userId="1ad73e63-6cd0-454d-b16d-a3374a5cc31c" providerId="ADAL" clId="{77725EF9-DA65-7742-8FB0-B4BE9E7A813C}" dt="2025-05-09T01:21:03.247" v="4318" actId="21"/>
          <ac:spMkLst>
            <pc:docMk/>
            <pc:sldMk cId="1081977559" sldId="296"/>
            <ac:spMk id="18" creationId="{568146A7-39C5-88F0-57E8-632981E32C73}"/>
          </ac:spMkLst>
        </pc:spChg>
        <pc:spChg chg="add mod">
          <ac:chgData name="Ifan Rossiter (2304255)" userId="1ad73e63-6cd0-454d-b16d-a3374a5cc31c" providerId="ADAL" clId="{77725EF9-DA65-7742-8FB0-B4BE9E7A813C}" dt="2025-05-09T01:48:36.774" v="5871" actId="207"/>
          <ac:spMkLst>
            <pc:docMk/>
            <pc:sldMk cId="1081977559" sldId="296"/>
            <ac:spMk id="21" creationId="{D07A6000-135E-8CDA-E407-7F818CE1B35B}"/>
          </ac:spMkLst>
        </pc:spChg>
        <pc:spChg chg="add del mod">
          <ac:chgData name="Ifan Rossiter (2304255)" userId="1ad73e63-6cd0-454d-b16d-a3374a5cc31c" providerId="ADAL" clId="{77725EF9-DA65-7742-8FB0-B4BE9E7A813C}" dt="2025-05-09T01:20:57.617" v="4315" actId="21"/>
          <ac:spMkLst>
            <pc:docMk/>
            <pc:sldMk cId="1081977559" sldId="296"/>
            <ac:spMk id="23" creationId="{4BD5DBFC-51E2-30AA-C50D-D887649CAC20}"/>
          </ac:spMkLst>
        </pc:spChg>
        <pc:picChg chg="mod">
          <ac:chgData name="Ifan Rossiter (2304255)" userId="1ad73e63-6cd0-454d-b16d-a3374a5cc31c" providerId="ADAL" clId="{77725EF9-DA65-7742-8FB0-B4BE9E7A813C}" dt="2025-05-09T01:20:31.167" v="4306" actId="14826"/>
          <ac:picMkLst>
            <pc:docMk/>
            <pc:sldMk cId="1081977559" sldId="296"/>
            <ac:picMk id="7" creationId="{2CD8DFC9-E679-43B6-94BA-67756E397A11}"/>
          </ac:picMkLst>
        </pc:picChg>
        <pc:picChg chg="del">
          <ac:chgData name="Ifan Rossiter (2304255)" userId="1ad73e63-6cd0-454d-b16d-a3374a5cc31c" providerId="ADAL" clId="{77725EF9-DA65-7742-8FB0-B4BE9E7A813C}" dt="2025-05-09T01:20:44.505" v="4309" actId="21"/>
          <ac:picMkLst>
            <pc:docMk/>
            <pc:sldMk cId="1081977559" sldId="296"/>
            <ac:picMk id="15" creationId="{2BB6FD49-92B0-4DC9-AC1D-17947DECCCB8}"/>
          </ac:picMkLst>
        </pc:picChg>
        <pc:picChg chg="del">
          <ac:chgData name="Ifan Rossiter (2304255)" userId="1ad73e63-6cd0-454d-b16d-a3374a5cc31c" providerId="ADAL" clId="{77725EF9-DA65-7742-8FB0-B4BE9E7A813C}" dt="2025-05-09T01:20:47.427" v="4310" actId="21"/>
          <ac:picMkLst>
            <pc:docMk/>
            <pc:sldMk cId="1081977559" sldId="296"/>
            <ac:picMk id="17" creationId="{B35AF671-FB05-4C5C-AD79-E7C03FDFC8C4}"/>
          </ac:picMkLst>
        </pc:picChg>
        <pc:picChg chg="del">
          <ac:chgData name="Ifan Rossiter (2304255)" userId="1ad73e63-6cd0-454d-b16d-a3374a5cc31c" providerId="ADAL" clId="{77725EF9-DA65-7742-8FB0-B4BE9E7A813C}" dt="2025-05-09T01:20:56.348" v="4314" actId="21"/>
          <ac:picMkLst>
            <pc:docMk/>
            <pc:sldMk cId="1081977559" sldId="296"/>
            <ac:picMk id="19" creationId="{D0EA9FF8-E112-4BA0-B552-7EC47F10324A}"/>
          </ac:picMkLst>
        </pc:picChg>
      </pc:sldChg>
      <pc:sldMasterChg chg="delSldLayout">
        <pc:chgData name="Ifan Rossiter (2304255)" userId="1ad73e63-6cd0-454d-b16d-a3374a5cc31c" providerId="ADAL" clId="{77725EF9-DA65-7742-8FB0-B4BE9E7A813C}" dt="2025-05-09T00:02:29.848" v="2471" actId="2696"/>
        <pc:sldMasterMkLst>
          <pc:docMk/>
          <pc:sldMasterMk cId="3664101507" sldId="2147483648"/>
        </pc:sldMasterMkLst>
        <pc:sldLayoutChg chg="del">
          <pc:chgData name="Ifan Rossiter (2304255)" userId="1ad73e63-6cd0-454d-b16d-a3374a5cc31c" providerId="ADAL" clId="{77725EF9-DA65-7742-8FB0-B4BE9E7A813C}" dt="2025-05-09T00:02:29.848" v="2471" actId="2696"/>
          <pc:sldLayoutMkLst>
            <pc:docMk/>
            <pc:sldMasterMk cId="3664101507" sldId="2147483648"/>
            <pc:sldLayoutMk cId="2775339003" sldId="2147483660"/>
          </pc:sldLayoutMkLst>
        </pc:sldLayoutChg>
      </pc:sldMasterChg>
      <pc:sldMasterChg chg="addSp">
        <pc:chgData name="Ifan Rossiter (2304255)" userId="1ad73e63-6cd0-454d-b16d-a3374a5cc31c" providerId="ADAL" clId="{77725EF9-DA65-7742-8FB0-B4BE9E7A813C}" dt="2025-05-08T23:42:33.897" v="1955"/>
        <pc:sldMasterMkLst>
          <pc:docMk/>
          <pc:sldMasterMk cId="1777866288" sldId="2147483663"/>
        </pc:sldMasterMkLst>
        <pc:spChg chg="add">
          <ac:chgData name="Ifan Rossiter (2304255)" userId="1ad73e63-6cd0-454d-b16d-a3374a5cc31c" providerId="ADAL" clId="{77725EF9-DA65-7742-8FB0-B4BE9E7A813C}" dt="2025-05-08T23:42:33.897" v="1955"/>
          <ac:spMkLst>
            <pc:docMk/>
            <pc:sldMasterMk cId="1777866288" sldId="2147483663"/>
            <ac:spMk id="7" creationId="{A2B9C86B-C200-2C11-FB26-06AEDEE0D984}"/>
          </ac:spMkLst>
        </pc:spChg>
      </pc:sldMasterChg>
      <pc:sldMasterChg chg="addSp">
        <pc:chgData name="Ifan Rossiter (2304255)" userId="1ad73e63-6cd0-454d-b16d-a3374a5cc31c" providerId="ADAL" clId="{77725EF9-DA65-7742-8FB0-B4BE9E7A813C}" dt="2025-05-08T23:42:36.922" v="1959"/>
        <pc:sldMasterMkLst>
          <pc:docMk/>
          <pc:sldMasterMk cId="1519927840" sldId="2147483679"/>
        </pc:sldMasterMkLst>
        <pc:spChg chg="add">
          <ac:chgData name="Ifan Rossiter (2304255)" userId="1ad73e63-6cd0-454d-b16d-a3374a5cc31c" providerId="ADAL" clId="{77725EF9-DA65-7742-8FB0-B4BE9E7A813C}" dt="2025-05-08T23:42:36.922" v="1959"/>
          <ac:spMkLst>
            <pc:docMk/>
            <pc:sldMasterMk cId="1519927840" sldId="2147483679"/>
            <ac:spMk id="7" creationId="{CF077BD5-66F6-1BFF-0A40-024150A9CFDC}"/>
          </ac:spMkLst>
        </pc:spChg>
      </pc:sldMasterChg>
      <pc:sldMasterChg chg="addSp">
        <pc:chgData name="Ifan Rossiter (2304255)" userId="1ad73e63-6cd0-454d-b16d-a3374a5cc31c" providerId="ADAL" clId="{77725EF9-DA65-7742-8FB0-B4BE9E7A813C}" dt="2025-05-08T23:42:37.403" v="1964"/>
        <pc:sldMasterMkLst>
          <pc:docMk/>
          <pc:sldMasterMk cId="1835436547" sldId="2147483695"/>
        </pc:sldMasterMkLst>
        <pc:spChg chg="add">
          <ac:chgData name="Ifan Rossiter (2304255)" userId="1ad73e63-6cd0-454d-b16d-a3374a5cc31c" providerId="ADAL" clId="{77725EF9-DA65-7742-8FB0-B4BE9E7A813C}" dt="2025-05-08T23:42:37.403" v="1964"/>
          <ac:spMkLst>
            <pc:docMk/>
            <pc:sldMasterMk cId="1835436547" sldId="2147483695"/>
            <ac:spMk id="7" creationId="{DFBD82F2-9973-70EF-379D-C0EC14CAAAC3}"/>
          </ac:spMkLst>
        </pc:spChg>
      </pc:sldMasterChg>
      <pc:sldMasterChg chg="addSp">
        <pc:chgData name="Ifan Rossiter (2304255)" userId="1ad73e63-6cd0-454d-b16d-a3374a5cc31c" providerId="ADAL" clId="{77725EF9-DA65-7742-8FB0-B4BE9E7A813C}" dt="2025-05-08T23:42:38.443" v="1966"/>
        <pc:sldMasterMkLst>
          <pc:docMk/>
          <pc:sldMasterMk cId="3056351599" sldId="2147483711"/>
        </pc:sldMasterMkLst>
        <pc:spChg chg="add">
          <ac:chgData name="Ifan Rossiter (2304255)" userId="1ad73e63-6cd0-454d-b16d-a3374a5cc31c" providerId="ADAL" clId="{77725EF9-DA65-7742-8FB0-B4BE9E7A813C}" dt="2025-05-08T23:42:38.443" v="1966"/>
          <ac:spMkLst>
            <pc:docMk/>
            <pc:sldMasterMk cId="3056351599" sldId="2147483711"/>
            <ac:spMk id="7" creationId="{9EAAFBC2-7609-654F-66BD-963FA74A18E2}"/>
          </ac:spMkLst>
        </pc:sp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2F7A84F-E231-42BE-A9F8-B5131853C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813BC-9E49-4ABB-A3C3-CEE0885B027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0C12302-B805-4E30-9799-12D3B4D89B83}" type="datetime1">
              <a:rPr lang="en-GB" smtClean="0"/>
              <a:t>08/05/2025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ADFF29-9BE4-4CDF-A198-BBEE303F0E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4AFC6-5A97-4417-A16A-485E5801A6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FA8C659-3DDB-48CB-A056-6A658A161B7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7677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5697A3-4633-4C0F-B8EB-182D954A96C6}" type="datetime1">
              <a:rPr lang="en-GB" smtClean="0"/>
              <a:pPr/>
              <a:t>08/05/2025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dirty="0"/>
              <a:t>Second level</a:t>
            </a:r>
          </a:p>
          <a:p>
            <a:pPr lvl="2" rtl="0"/>
            <a:r>
              <a:rPr lang="en-GB" dirty="0"/>
              <a:t>Third level</a:t>
            </a:r>
          </a:p>
          <a:p>
            <a:pPr lvl="3" rtl="0"/>
            <a:r>
              <a:rPr lang="en-GB" dirty="0"/>
              <a:t>Fourth level</a:t>
            </a:r>
          </a:p>
          <a:p>
            <a:pPr lvl="4" rtl="0"/>
            <a:r>
              <a:rPr lang="en-GB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CA004F4-F240-48F9-8AE1-486585C7F0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88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853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089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070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37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538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3175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817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6303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9800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CA004F4-F240-48F9-8AE1-486585C7F00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386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D165-49B0-44FF-A267-367F5A6EE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39514"/>
            <a:ext cx="9144000" cy="2128049"/>
          </a:xfrm>
        </p:spPr>
        <p:txBody>
          <a:bodyPr rtlCol="0" anchor="b"/>
          <a:lstStyle>
            <a:lvl1pPr algn="ctr">
              <a:lnSpc>
                <a:spcPct val="125000"/>
              </a:lnSpc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52800-74D6-4A78-AC9B-8E737A1A3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1162"/>
            <a:ext cx="9144000" cy="882001"/>
          </a:xfrm>
          <a:solidFill>
            <a:schemeClr val="accent2">
              <a:alpha val="90000"/>
            </a:schemeClr>
          </a:solidFill>
        </p:spPr>
        <p:txBody>
          <a:bodyPr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1" kern="1200" spc="65" dirty="0">
                <a:solidFill>
                  <a:schemeClr val="accent1"/>
                </a:solidFill>
                <a:latin typeface="+mn-lt"/>
                <a:ea typeface="+mn-ea"/>
                <a:cs typeface="Arial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1F7B-C4AF-4FC6-A6BE-657DEF6D5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EE096B5-7F61-42D4-BE26-6D7ACD59CE3F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32F8-B0C7-4332-B0A5-BC19DD8C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30946-D0C7-4F78-94B0-427DAA6D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8950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1141-A77D-4E0E-8CAF-4CD3B279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FDE0-5A54-402A-B0C3-6BC0BB7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25AD-4585-4E37-A076-3D0070C93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6CB48EF-C87C-4FE8-9FEB-0C4643C17814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064AD-EDC3-4B13-8CD6-49EB6009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0FD1E-16F6-49B1-A938-8CE601ED7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2546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A988-92AD-48D7-890A-AA0540961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999FA-A189-41DB-9CFC-D1356C53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D83DC-20E7-4B71-9794-36FC33B1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686B96-3E35-4ED0-9F43-39CB52E621F5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7D103-1290-4592-B37C-19C9C9DBE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5B1B-4A5C-42C7-99A5-B8217736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3320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87105-2538-4216-9A7E-445FA092F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C36963-F2D3-4E82-89AF-8CC54D6A01D8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2503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B0300D-1F61-4164-A988-FDBC515255DA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3276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9EF5-3FD9-4423-A9E8-B67B4E90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D7191-31B4-440E-A4E9-F412FA558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031101-A8BC-4E59-979D-F643F2B6C486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85CB6-0880-4BF0-8E98-291E70C7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A5E74-F26F-4C7A-BED1-6EE66C0B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919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5C546-684A-45B9-8890-66DC55DF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D8E7B8-5303-4B21-9E98-F859E7B85679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3EBDF-D696-42F7-B962-56F5FEE12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9D77E-1675-4F9D-9113-B274CB0E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460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9C90-06AB-49B5-9970-F5791DE93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0071-932D-4CA0-92FB-A6E75AC85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D9F5-8B70-4BDD-9CB5-BBF87CF55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9DE91-7A80-4682-9D32-2CD41DE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40F5AB-2E37-47A3-AEC6-2B2A1D353885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E2482-2E7D-4868-95A7-4A55B40F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E84CF-C3E5-4475-84C7-21CBAC064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6262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12B0347-0310-4D5F-AD06-8E75241BA15B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6744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x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202246-9B90-4CE1-AAF1-3328E51AE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43DF42B-5E6A-409A-A205-0B59AE5FBD9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8530301" y="1690689"/>
            <a:ext cx="3148965" cy="1922438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C7A202D-9C81-48E9-AC0B-E4DDE20AE14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888689" y="1702826"/>
            <a:ext cx="3148965" cy="1922438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7076" y="1702826"/>
            <a:ext cx="3148965" cy="1922438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8CF840-942A-4965-BD6B-BC7275E2ACCE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0506441-775A-4D93-ADE3-695C86D6699F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530301" y="3849456"/>
            <a:ext cx="3148965" cy="1922438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A00A08C-FA2D-44B5-9451-63F193A3E7B3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4888689" y="3849456"/>
            <a:ext cx="3148965" cy="1922438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6A8F9540-8D26-4ADA-88E6-B9A742232C2D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37076" y="3849456"/>
            <a:ext cx="3148965" cy="1922438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3D7801BA-80A8-4F2C-90C8-155E6210A85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7634" y="1679576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9C7ED62-8CE2-417B-9E03-DB47D419110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499246" y="1679576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96383197-4013-4D5E-BF47-64BD2386A4D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26282" y="1679576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B2568099-B430-4F70-A248-1840860FFEE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47634" y="3792079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3" name="Picture Placeholder 28">
            <a:extLst>
              <a:ext uri="{FF2B5EF4-FFF2-40B4-BE49-F238E27FC236}">
                <a16:creationId xmlns:a16="http://schemas.microsoft.com/office/drawing/2014/main" id="{82A0F640-3653-4074-BEAA-B09FF6E0B39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499246" y="3792079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34" name="Picture Placeholder 28">
            <a:extLst>
              <a:ext uri="{FF2B5EF4-FFF2-40B4-BE49-F238E27FC236}">
                <a16:creationId xmlns:a16="http://schemas.microsoft.com/office/drawing/2014/main" id="{1723BD4F-261F-418F-B763-09039D2CA7B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26282" y="3792079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67104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36304CB-70EB-4DD5-A38F-0CFC0D326A7E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15EEB49-54F4-404C-9B31-AD488BFCB2E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2412" y="2219248"/>
            <a:ext cx="2414016" cy="2414016"/>
          </a:xfrm>
          <a:prstGeom prst="ellipse">
            <a:avLst/>
          </a:prstGeom>
          <a:noFill/>
          <a:ln w="387350">
            <a:noFill/>
          </a:ln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6B2DD458-866A-421E-9AD0-B0D9E119572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05572" y="2196083"/>
            <a:ext cx="2414016" cy="2414016"/>
          </a:xfrm>
          <a:prstGeom prst="ellipse">
            <a:avLst/>
          </a:prstGeom>
          <a:noFill/>
          <a:ln w="387350">
            <a:noFill/>
          </a:ln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57A4D097-9603-42DC-888D-8039CE6ADC9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87240" y="2019165"/>
            <a:ext cx="3017520" cy="3017520"/>
          </a:xfrm>
          <a:prstGeom prst="ellipse">
            <a:avLst/>
          </a:prstGeom>
          <a:noFill/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B9B9E0BA-35AD-4D69-9A03-35F2509C2C2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612900" y="5033963"/>
            <a:ext cx="2700338" cy="7381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Text Placeholder 23">
            <a:extLst>
              <a:ext uri="{FF2B5EF4-FFF2-40B4-BE49-F238E27FC236}">
                <a16:creationId xmlns:a16="http://schemas.microsoft.com/office/drawing/2014/main" id="{B1CC61B3-695C-423D-8F0B-45674DC932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45831" y="5236700"/>
            <a:ext cx="2700338" cy="7381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Text Placeholder 23">
            <a:extLst>
              <a:ext uri="{FF2B5EF4-FFF2-40B4-BE49-F238E27FC236}">
                <a16:creationId xmlns:a16="http://schemas.microsoft.com/office/drawing/2014/main" id="{B870F23E-35A1-4942-A685-641AA883066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78762" y="5033963"/>
            <a:ext cx="2700338" cy="7381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863B8202-88BB-4ED4-B936-9D9C0B4C8D1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992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3">
            <a:extLst>
              <a:ext uri="{FF2B5EF4-FFF2-40B4-BE49-F238E27FC236}">
                <a16:creationId xmlns:a16="http://schemas.microsoft.com/office/drawing/2014/main" id="{29F16048-FF4E-41B1-B3D4-0FB210A70DF2}"/>
              </a:ext>
            </a:extLst>
          </p:cNvPr>
          <p:cNvSpPr/>
          <p:nvPr userDrawn="1"/>
        </p:nvSpPr>
        <p:spPr>
          <a:xfrm>
            <a:off x="5294630" y="0"/>
            <a:ext cx="6897370" cy="6858000"/>
          </a:xfrm>
          <a:custGeom>
            <a:avLst/>
            <a:gdLst/>
            <a:ahLst/>
            <a:cxnLst/>
            <a:rect l="l" t="t" r="r" b="b"/>
            <a:pathLst>
              <a:path w="6897370" h="6858000">
                <a:moveTo>
                  <a:pt x="0" y="6858000"/>
                </a:moveTo>
                <a:lnTo>
                  <a:pt x="6896900" y="6858000"/>
                </a:lnTo>
                <a:lnTo>
                  <a:pt x="68969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rtl="0"/>
            <a:endParaRPr lang="en-GB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4251" y="1192697"/>
            <a:ext cx="4057961" cy="1431234"/>
          </a:xfrm>
        </p:spPr>
        <p:txBody>
          <a:bodyPr rtlCol="0"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7E082C-3A3B-41C2-8EF5-8662FBA7DC93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9" name="object 2">
            <a:extLst>
              <a:ext uri="{FF2B5EF4-FFF2-40B4-BE49-F238E27FC236}">
                <a16:creationId xmlns:a16="http://schemas.microsoft.com/office/drawing/2014/main" id="{9337951D-6DB6-4713-9200-E8513CDEB6B3}"/>
              </a:ext>
            </a:extLst>
          </p:cNvPr>
          <p:cNvSpPr/>
          <p:nvPr userDrawn="1"/>
        </p:nvSpPr>
        <p:spPr>
          <a:xfrm>
            <a:off x="0" y="2430411"/>
            <a:ext cx="3625850" cy="3438525"/>
          </a:xfrm>
          <a:custGeom>
            <a:avLst/>
            <a:gdLst/>
            <a:ahLst/>
            <a:cxnLst/>
            <a:rect l="l" t="t" r="r" b="b"/>
            <a:pathLst>
              <a:path w="3625850" h="3438525">
                <a:moveTo>
                  <a:pt x="0" y="3438486"/>
                </a:moveTo>
                <a:lnTo>
                  <a:pt x="3625596" y="3438486"/>
                </a:lnTo>
                <a:lnTo>
                  <a:pt x="3625596" y="0"/>
                </a:lnTo>
                <a:lnTo>
                  <a:pt x="0" y="0"/>
                </a:lnTo>
                <a:lnTo>
                  <a:pt x="0" y="343848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rtl="0"/>
            <a:endParaRPr lang="en-GB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781223"/>
            <a:ext cx="6040800" cy="2736901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586106" y="1188012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86106" y="2878015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880357"/>
            <a:ext cx="4057961" cy="1431234"/>
          </a:xfrm>
        </p:spPr>
        <p:txBody>
          <a:bodyPr rtlCol="0"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586106" y="4568018"/>
            <a:ext cx="376237" cy="376237"/>
          </a:xfrm>
        </p:spPr>
        <p:txBody>
          <a:bodyPr rtlCol="0">
            <a:normAutofit/>
          </a:bodyPr>
          <a:lstStyle>
            <a:lvl1pPr marL="0" indent="0" algn="ctr">
              <a:buNone/>
              <a:defRPr sz="4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4568018"/>
            <a:ext cx="4057961" cy="1431234"/>
          </a:xfrm>
        </p:spPr>
        <p:txBody>
          <a:bodyPr rtlCol="0"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438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EC732-0DE2-456B-92A1-84321C9B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6A5B-B156-4DC3-B18E-14F3E59A6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252E-67CD-4B33-849F-7B1449CF27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6B74196-951F-4443-8ED8-281D1CA36357}" type="datetime1">
              <a:rPr lang="en-GB" noProof="0" smtClean="0"/>
              <a:t>08/05/2025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0AD2-E3F8-48CB-8B72-B0945DF53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5F3BCF-F6FD-4DFF-B0B4-9892C9389344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EFFD-817B-43EC-86F0-34DEA2BA5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1">
                <a:solidFill>
                  <a:schemeClr val="tx2">
                    <a:alpha val="70000"/>
                  </a:schemeClr>
                </a:solidFill>
              </a:defRPr>
            </a:lvl1pPr>
          </a:lstStyle>
          <a:p>
            <a:pPr rtl="0"/>
            <a:fld id="{82EE24B5-652C-4DB5-B7C3-B5BBEC1280B1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410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  <p:sldLayoutId id="2147483661" r:id="rId11"/>
    <p:sldLayoutId id="214748366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www.excelactivitygroup.co.uk/kids-dodgebal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azi.com/about/kids-choice-progra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markkodiakukena.blogspot.com/2016/12/4th-annual-dodgeball-tournament-at-jump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hyperlink" Target="https://www.cirencester.ac.uk/2023/03/06/year-1-sport-and-physical-activity-students-deliver-dodgeball-tournament-to-local-primary-school-pupil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allpaperaccess.com/dodgebal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hyperlink" Target="https://wallpapercosmos.com/dodgeball-wallpaper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allpaperaccess.com/dodgebal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iscover.hubpages.com/sports/how-to-play-dodgeball-a-beginners-guid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timesunion.com/local/article/HVCC-hosts-dodgeball-camp-for-kids-8411592.ph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allpapers.com/wallpapers/writter-letter-and-reference-book-rgpunhrx5w7b2u8w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E745F20-F130-4708-BD5A-1A4FF4BE4D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1118653"/>
            <a:ext cx="12189460" cy="4851526"/>
          </a:xfrm>
          <a:prstGeom prst="rect">
            <a:avLst/>
          </a:prstGeom>
        </p:spPr>
      </p:pic>
      <p:sp>
        <p:nvSpPr>
          <p:cNvPr id="4" name="object 3" descr="People with documents">
            <a:extLst>
              <a:ext uri="{FF2B5EF4-FFF2-40B4-BE49-F238E27FC236}">
                <a16:creationId xmlns:a16="http://schemas.microsoft.com/office/drawing/2014/main" id="{0CA2E80D-F3EC-4A5F-8E65-56FEA206EE0F}"/>
              </a:ext>
            </a:extLst>
          </p:cNvPr>
          <p:cNvSpPr/>
          <p:nvPr/>
        </p:nvSpPr>
        <p:spPr bwMode="ltGray">
          <a:xfrm>
            <a:off x="1" y="0"/>
            <a:ext cx="12189460" cy="6868912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 bwMode="ltGray"/>
        <p:txBody>
          <a:bodyPr rtlCol="0">
            <a:normAutofit/>
          </a:bodyPr>
          <a:lstStyle/>
          <a:p>
            <a:pPr rtl="0">
              <a:lnSpc>
                <a:spcPct val="125000"/>
              </a:lnSpc>
            </a:pPr>
            <a:r>
              <a:rPr lang="en-GB" sz="5000" dirty="0">
                <a:solidFill>
                  <a:schemeClr val="bg1"/>
                </a:solidFill>
              </a:rPr>
              <a:t>Dodge Rockets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blackGray">
          <a:xfrm>
            <a:off x="4044000" y="4221162"/>
            <a:ext cx="4104000" cy="1053338"/>
          </a:xfrm>
          <a:solidFill>
            <a:schemeClr val="accent2">
              <a:alpha val="90000"/>
            </a:schemeClr>
          </a:solidFill>
        </p:spPr>
        <p:txBody>
          <a:bodyPr rtlCol="0" anchor="ctr" anchorCtr="0">
            <a:normAutofit fontScale="85000" lnSpcReduction="20000"/>
          </a:bodyPr>
          <a:lstStyle/>
          <a:p>
            <a:pPr rtl="0"/>
            <a:r>
              <a:rPr lang="en-GB" dirty="0"/>
              <a:t>Ages 7 – 11</a:t>
            </a:r>
          </a:p>
          <a:p>
            <a:pPr rtl="0"/>
            <a:r>
              <a:rPr lang="en-GB" sz="2500" b="1" i="1" spc="65" dirty="0">
                <a:solidFill>
                  <a:schemeClr val="accent1"/>
                </a:solidFill>
                <a:cs typeface="Arial"/>
              </a:rPr>
              <a:t>Ysgol Bae Baglan</a:t>
            </a:r>
          </a:p>
          <a:p>
            <a:pPr rtl="0"/>
            <a:r>
              <a:rPr lang="en-GB" dirty="0"/>
              <a:t>£2 per person</a:t>
            </a:r>
            <a:endParaRPr lang="en-GB" sz="2500" b="1" i="1" spc="65" dirty="0">
              <a:solidFill>
                <a:schemeClr val="accent1"/>
              </a:solidFill>
              <a:cs typeface="Arial"/>
            </a:endParaRP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 bwMode="white">
          <a:xfrm>
            <a:off x="4044000" y="3229869"/>
            <a:ext cx="4104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pic>
        <p:nvPicPr>
          <p:cNvPr id="8" name="Picture 7" descr="A logo for a sports team&#10;&#10;Description automatically generated">
            <a:extLst>
              <a:ext uri="{FF2B5EF4-FFF2-40B4-BE49-F238E27FC236}">
                <a16:creationId xmlns:a16="http://schemas.microsoft.com/office/drawing/2014/main" id="{98D9F079-DD96-0420-7983-44EC9DB6983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432"/>
          <a:stretch/>
        </p:blipFill>
        <p:spPr>
          <a:xfrm>
            <a:off x="4781497" y="11716"/>
            <a:ext cx="2626466" cy="313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4EC3C6-CA9C-C0A1-822A-611F9737D3B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696" t="7205" r="10150"/>
          <a:stretch/>
        </p:blipFill>
        <p:spPr>
          <a:xfrm>
            <a:off x="0" y="0"/>
            <a:ext cx="7052441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DCF29767-6635-4A46-AB77-672CC90C6FBE}"/>
              </a:ext>
            </a:extLst>
          </p:cNvPr>
          <p:cNvSpPr/>
          <p:nvPr/>
        </p:nvSpPr>
        <p:spPr>
          <a:xfrm>
            <a:off x="8181340" y="1359001"/>
            <a:ext cx="4010660" cy="4194074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9FABC344-E043-45BE-8588-06C658DBCE70}"/>
              </a:ext>
            </a:extLst>
          </p:cNvPr>
          <p:cNvSpPr/>
          <p:nvPr/>
        </p:nvSpPr>
        <p:spPr>
          <a:xfrm>
            <a:off x="5502275" y="1692008"/>
            <a:ext cx="6689725" cy="3528060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5720-51D4-4632-91CD-936B8AB96750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6198107" y="2331086"/>
            <a:ext cx="5165558" cy="833856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The Plan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506CC-0185-443E-82C7-1600C21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2</a:t>
            </a:fld>
            <a:endParaRPr lang="en-GB" dirty="0"/>
          </a:p>
        </p:txBody>
      </p:sp>
      <p:sp>
        <p:nvSpPr>
          <p:cNvPr id="7" name="object 9" descr="Beige rectangle">
            <a:extLst>
              <a:ext uri="{FF2B5EF4-FFF2-40B4-BE49-F238E27FC236}">
                <a16:creationId xmlns:a16="http://schemas.microsoft.com/office/drawing/2014/main" id="{02C6628C-972C-4717-AAF3-D882B30F6658}"/>
              </a:ext>
            </a:extLst>
          </p:cNvPr>
          <p:cNvSpPr/>
          <p:nvPr/>
        </p:nvSpPr>
        <p:spPr bwMode="white">
          <a:xfrm>
            <a:off x="6313932" y="3042424"/>
            <a:ext cx="2970000" cy="0"/>
          </a:xfrm>
          <a:custGeom>
            <a:avLst/>
            <a:gdLst/>
            <a:ahLst/>
            <a:cxnLst/>
            <a:rect l="l" t="t" r="r" b="b"/>
            <a:pathLst>
              <a:path w="2642870">
                <a:moveTo>
                  <a:pt x="0" y="0"/>
                </a:moveTo>
                <a:lnTo>
                  <a:pt x="2642616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A818AB-B120-41D5-88A6-933AB9CAAE68}"/>
              </a:ext>
            </a:extLst>
          </p:cNvPr>
          <p:cNvSpPr txBox="1">
            <a:spLocks/>
          </p:cNvSpPr>
          <p:nvPr/>
        </p:nvSpPr>
        <p:spPr bwMode="white">
          <a:xfrm>
            <a:off x="6188242" y="3217631"/>
            <a:ext cx="5181600" cy="1603375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rtl="0">
              <a:buNone/>
            </a:pPr>
            <a:r>
              <a:rPr lang="en-GB" sz="1800" i="1" spc="-2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Our plan is to give children ages 7 – 11 the opportunity to experience a sporting culture that is inclusive and welcoming. </a:t>
            </a:r>
          </a:p>
          <a:p>
            <a:pPr marL="0" indent="0" rtl="0">
              <a:buNone/>
            </a:pPr>
            <a:r>
              <a:rPr lang="en-GB" sz="1800" i="1" spc="-2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Moreover, we aim to have more children engage with dodgeball as a sport, and as a way to stay physically active</a:t>
            </a:r>
          </a:p>
        </p:txBody>
      </p:sp>
    </p:spTree>
    <p:extLst>
      <p:ext uri="{BB962C8B-B14F-4D97-AF65-F5344CB8AC3E}">
        <p14:creationId xmlns:p14="http://schemas.microsoft.com/office/powerpoint/2010/main" val="17939497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4EC3C6-CA9C-C0A1-822A-611F9737D3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193" r="16193"/>
          <a:stretch/>
        </p:blipFill>
        <p:spPr>
          <a:xfrm>
            <a:off x="0" y="0"/>
            <a:ext cx="7052441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DCF29767-6635-4A46-AB77-672CC90C6FBE}"/>
              </a:ext>
            </a:extLst>
          </p:cNvPr>
          <p:cNvSpPr/>
          <p:nvPr/>
        </p:nvSpPr>
        <p:spPr>
          <a:xfrm>
            <a:off x="8181340" y="1359001"/>
            <a:ext cx="4010660" cy="4194074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9FABC344-E043-45BE-8588-06C658DBCE70}"/>
              </a:ext>
            </a:extLst>
          </p:cNvPr>
          <p:cNvSpPr/>
          <p:nvPr/>
        </p:nvSpPr>
        <p:spPr>
          <a:xfrm>
            <a:off x="5502275" y="1692008"/>
            <a:ext cx="6689725" cy="3528060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5720-51D4-4632-91CD-936B8AB96750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6198107" y="2331086"/>
            <a:ext cx="5165558" cy="83385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WHERE will the sessions be?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506CC-0185-443E-82C7-1600C21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3</a:t>
            </a:fld>
            <a:endParaRPr lang="en-GB" dirty="0"/>
          </a:p>
        </p:txBody>
      </p:sp>
      <p:sp>
        <p:nvSpPr>
          <p:cNvPr id="7" name="object 9" descr="Beige rectangle">
            <a:extLst>
              <a:ext uri="{FF2B5EF4-FFF2-40B4-BE49-F238E27FC236}">
                <a16:creationId xmlns:a16="http://schemas.microsoft.com/office/drawing/2014/main" id="{02C6628C-972C-4717-AAF3-D882B30F6658}"/>
              </a:ext>
            </a:extLst>
          </p:cNvPr>
          <p:cNvSpPr/>
          <p:nvPr/>
        </p:nvSpPr>
        <p:spPr bwMode="white">
          <a:xfrm>
            <a:off x="6313932" y="3042424"/>
            <a:ext cx="2970000" cy="0"/>
          </a:xfrm>
          <a:custGeom>
            <a:avLst/>
            <a:gdLst/>
            <a:ahLst/>
            <a:cxnLst/>
            <a:rect l="l" t="t" r="r" b="b"/>
            <a:pathLst>
              <a:path w="2642870">
                <a:moveTo>
                  <a:pt x="0" y="0"/>
                </a:moveTo>
                <a:lnTo>
                  <a:pt x="2642616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A818AB-B120-41D5-88A6-933AB9CAAE68}"/>
              </a:ext>
            </a:extLst>
          </p:cNvPr>
          <p:cNvSpPr txBox="1">
            <a:spLocks/>
          </p:cNvSpPr>
          <p:nvPr/>
        </p:nvSpPr>
        <p:spPr bwMode="white">
          <a:xfrm>
            <a:off x="6188242" y="3217631"/>
            <a:ext cx="5181600" cy="1603375"/>
          </a:xfrm>
          <a:prstGeom prst="rect">
            <a:avLst/>
          </a:prstGeom>
        </p:spPr>
        <p:txBody>
          <a:bodyPr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rtl="0">
              <a:buNone/>
            </a:pPr>
            <a:r>
              <a:rPr lang="en-GB" sz="1800" i="1" spc="-2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The sessions will all take place in Ysgol Bae Baglan SA12 7BL.</a:t>
            </a:r>
          </a:p>
          <a:p>
            <a:pPr marL="0" indent="0" rtl="0">
              <a:buNone/>
            </a:pPr>
            <a:r>
              <a:rPr lang="en-GB" sz="1800" i="1" spc="-2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Most sessions will take place in the gymnasium that the school offers. </a:t>
            </a:r>
          </a:p>
          <a:p>
            <a:pPr marL="0" indent="0" rtl="0">
              <a:buNone/>
            </a:pPr>
            <a:r>
              <a:rPr lang="en-GB" sz="1800" i="1" spc="-2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However, if the climate becomes humid or too hot, the sessions will take place on either the 4g, or grass sports fields. (YBB) </a:t>
            </a:r>
          </a:p>
        </p:txBody>
      </p:sp>
    </p:spTree>
    <p:extLst>
      <p:ext uri="{BB962C8B-B14F-4D97-AF65-F5344CB8AC3E}">
        <p14:creationId xmlns:p14="http://schemas.microsoft.com/office/powerpoint/2010/main" val="172240990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5B371-F992-4547-B936-23F16F448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444" y="417362"/>
            <a:ext cx="3932237" cy="130211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HOW do we appeal to our demographic?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07B54-E3ED-4BBF-91BB-9F611C440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 bwMode="ltGray">
          <a:xfrm>
            <a:off x="7055714" y="1769168"/>
            <a:ext cx="4531709" cy="1431234"/>
          </a:xfrm>
        </p:spPr>
        <p:txBody>
          <a:bodyPr rtlCol="0">
            <a:normAutofit/>
          </a:bodyPr>
          <a:lstStyle/>
          <a:p>
            <a:pPr rtl="0">
              <a:lnSpc>
                <a:spcPct val="110000"/>
              </a:lnSpc>
              <a:spcBef>
                <a:spcPts val="425"/>
              </a:spcBef>
            </a:pPr>
            <a:r>
              <a:rPr lang="en-GB" sz="2200" b="1" dirty="0">
                <a:solidFill>
                  <a:schemeClr val="bg1"/>
                </a:solidFill>
                <a:latin typeface="+mj-lt"/>
              </a:rPr>
              <a:t>Posters Around the School</a:t>
            </a:r>
          </a:p>
          <a:p>
            <a:pPr marR="417195" rtl="0">
              <a:lnSpc>
                <a:spcPct val="1071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500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To advertise towards 7 -11-year-olds, we will place advertisements around Ysgol Bae Baglan.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89DD8-AB5B-4556-B381-45F1AC07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4</a:t>
            </a:fld>
            <a:endParaRPr lang="en-GB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CD8DFC9-E679-43B6-94BA-67756E397A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7252" y="2781223"/>
            <a:ext cx="6024983" cy="2736901"/>
          </a:xfrm>
        </p:spPr>
      </p:pic>
      <p:pic>
        <p:nvPicPr>
          <p:cNvPr id="15" name="Picture Placeholder 14" descr="Check icon">
            <a:extLst>
              <a:ext uri="{FF2B5EF4-FFF2-40B4-BE49-F238E27FC236}">
                <a16:creationId xmlns:a16="http://schemas.microsoft.com/office/drawing/2014/main" id="{2BB6FD49-92B0-4DC9-AC1D-17947DECCCB8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81239" y="1713834"/>
            <a:ext cx="576000" cy="576000"/>
          </a:xfrm>
        </p:spPr>
      </p:pic>
      <p:pic>
        <p:nvPicPr>
          <p:cNvPr id="17" name="Picture Placeholder 16" descr="Check icon">
            <a:extLst>
              <a:ext uri="{FF2B5EF4-FFF2-40B4-BE49-F238E27FC236}">
                <a16:creationId xmlns:a16="http://schemas.microsoft.com/office/drawing/2014/main" id="{B35AF671-FB05-4C5C-AD79-E7C03FDFC8C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81239" y="2935990"/>
            <a:ext cx="576000" cy="576001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1D93562-F631-4ADB-AB50-4D5ECF40F8A1}"/>
              </a:ext>
            </a:extLst>
          </p:cNvPr>
          <p:cNvSpPr>
            <a:spLocks noGrp="1"/>
          </p:cNvSpPr>
          <p:nvPr>
            <p:ph type="body" sz="half" idx="23"/>
          </p:nvPr>
        </p:nvSpPr>
        <p:spPr bwMode="ltGray">
          <a:xfrm>
            <a:off x="7055713" y="2990536"/>
            <a:ext cx="4531709" cy="1431234"/>
          </a:xfrm>
        </p:spPr>
        <p:txBody>
          <a:bodyPr rtlCol="0">
            <a:normAutofit fontScale="92500"/>
          </a:bodyPr>
          <a:lstStyle/>
          <a:p>
            <a:pPr rtl="0">
              <a:lnSpc>
                <a:spcPct val="110000"/>
              </a:lnSpc>
              <a:spcBef>
                <a:spcPts val="425"/>
              </a:spcBef>
            </a:pPr>
            <a:r>
              <a:rPr lang="en-GB" sz="2400" b="1" dirty="0">
                <a:solidFill>
                  <a:schemeClr val="bg1"/>
                </a:solidFill>
                <a:latin typeface="+mj-lt"/>
              </a:rPr>
              <a:t>Social Media</a:t>
            </a:r>
          </a:p>
          <a:p>
            <a:pPr marR="417195" rtl="0">
              <a:lnSpc>
                <a:spcPct val="1071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Most secondary and primary school students own a phone and have social media, so as a result we will use the platform to advertise. TikTok and Instagram mainly. (Jaime, 2025)</a:t>
            </a:r>
          </a:p>
        </p:txBody>
      </p:sp>
      <p:pic>
        <p:nvPicPr>
          <p:cNvPr id="19" name="Picture Placeholder 18" descr="Check icon">
            <a:extLst>
              <a:ext uri="{FF2B5EF4-FFF2-40B4-BE49-F238E27FC236}">
                <a16:creationId xmlns:a16="http://schemas.microsoft.com/office/drawing/2014/main" id="{D0EA9FF8-E112-4BA0-B552-7EC47F10324A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81239" y="4558201"/>
            <a:ext cx="576000" cy="576001"/>
          </a:xfr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254C44F-43DD-4310-BB15-9C29C646DB24}"/>
              </a:ext>
            </a:extLst>
          </p:cNvPr>
          <p:cNvSpPr>
            <a:spLocks noGrp="1"/>
          </p:cNvSpPr>
          <p:nvPr>
            <p:ph type="body" sz="half" idx="25"/>
          </p:nvPr>
        </p:nvSpPr>
        <p:spPr bwMode="ltGray">
          <a:xfrm>
            <a:off x="7055713" y="4627654"/>
            <a:ext cx="4672463" cy="1431234"/>
          </a:xfrm>
        </p:spPr>
        <p:txBody>
          <a:bodyPr rtlCol="0">
            <a:normAutofit/>
          </a:bodyPr>
          <a:lstStyle/>
          <a:p>
            <a:pPr rtl="0">
              <a:lnSpc>
                <a:spcPct val="110000"/>
              </a:lnSpc>
              <a:spcBef>
                <a:spcPts val="425"/>
              </a:spcBef>
            </a:pPr>
            <a:r>
              <a:rPr lang="en-GB" sz="2200" b="1" dirty="0">
                <a:solidFill>
                  <a:schemeClr val="bg1"/>
                </a:solidFill>
                <a:latin typeface="+mj-lt"/>
              </a:rPr>
              <a:t>Parental Advertising </a:t>
            </a:r>
          </a:p>
          <a:p>
            <a:pPr marR="417195" rtl="0">
              <a:lnSpc>
                <a:spcPct val="1071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500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We will also advertise towards the participants' parents through social media like Facebook, X, and even ClassDojo. (Jamie, 2025)</a:t>
            </a:r>
          </a:p>
        </p:txBody>
      </p:sp>
      <p:sp>
        <p:nvSpPr>
          <p:cNvPr id="8" name="object 13" descr="Beige rectangle">
            <a:extLst>
              <a:ext uri="{FF2B5EF4-FFF2-40B4-BE49-F238E27FC236}">
                <a16:creationId xmlns:a16="http://schemas.microsoft.com/office/drawing/2014/main" id="{DFB86A96-0959-48CB-911E-06E243290C23}"/>
              </a:ext>
            </a:extLst>
          </p:cNvPr>
          <p:cNvSpPr/>
          <p:nvPr/>
        </p:nvSpPr>
        <p:spPr>
          <a:xfrm>
            <a:off x="919594" y="1786728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812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1" grpId="0" build="p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3209"/>
            <a:ext cx="12192000" cy="685800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2400" y="11867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838200" y="329956"/>
            <a:ext cx="10515600" cy="1325563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WHY are we doing this?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5</a:t>
            </a:fld>
            <a:endParaRPr lang="en-GB" dirty="0"/>
          </a:p>
        </p:txBody>
      </p:sp>
      <p:graphicFrame>
        <p:nvGraphicFramePr>
          <p:cNvPr id="13" name="Content Placeholder 12" descr="Table">
            <a:extLst>
              <a:ext uri="{FF2B5EF4-FFF2-40B4-BE49-F238E27FC236}">
                <a16:creationId xmlns:a16="http://schemas.microsoft.com/office/drawing/2014/main" id="{1D6AB21B-0AB3-44DD-AD8E-D2EDD77DEA4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879203778"/>
              </p:ext>
            </p:extLst>
          </p:nvPr>
        </p:nvGraphicFramePr>
        <p:xfrm>
          <a:off x="859454" y="2544763"/>
          <a:ext cx="10473092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4618">
                  <a:extLst>
                    <a:ext uri="{9D8B030D-6E8A-4147-A177-3AD203B41FA5}">
                      <a16:colId xmlns:a16="http://schemas.microsoft.com/office/drawing/2014/main" val="3572385518"/>
                    </a:ext>
                  </a:extLst>
                </a:gridCol>
                <a:gridCol w="2094618">
                  <a:extLst>
                    <a:ext uri="{9D8B030D-6E8A-4147-A177-3AD203B41FA5}">
                      <a16:colId xmlns:a16="http://schemas.microsoft.com/office/drawing/2014/main" val="1440817424"/>
                    </a:ext>
                  </a:extLst>
                </a:gridCol>
                <a:gridCol w="2094620">
                  <a:extLst>
                    <a:ext uri="{9D8B030D-6E8A-4147-A177-3AD203B41FA5}">
                      <a16:colId xmlns:a16="http://schemas.microsoft.com/office/drawing/2014/main" val="1835666774"/>
                    </a:ext>
                  </a:extLst>
                </a:gridCol>
                <a:gridCol w="2094618">
                  <a:extLst>
                    <a:ext uri="{9D8B030D-6E8A-4147-A177-3AD203B41FA5}">
                      <a16:colId xmlns:a16="http://schemas.microsoft.com/office/drawing/2014/main" val="3312468757"/>
                    </a:ext>
                  </a:extLst>
                </a:gridCol>
                <a:gridCol w="2094618">
                  <a:extLst>
                    <a:ext uri="{9D8B030D-6E8A-4147-A177-3AD203B41FA5}">
                      <a16:colId xmlns:a16="http://schemas.microsoft.com/office/drawing/2014/main" val="3881031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 rtl="0"/>
                      <a:r>
                        <a:rPr lang="en-GB" sz="3000" b="1" dirty="0">
                          <a:solidFill>
                            <a:schemeClr val="accent1"/>
                          </a:solidFill>
                          <a:latin typeface="+mj-lt"/>
                        </a:rPr>
                        <a:t>36%</a:t>
                      </a:r>
                      <a:endParaRPr lang="en-gb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3000" b="1" dirty="0">
                          <a:solidFill>
                            <a:schemeClr val="accent1"/>
                          </a:solidFill>
                          <a:latin typeface="+mj-lt"/>
                        </a:rPr>
                        <a:t>93%</a:t>
                      </a:r>
                      <a:endParaRPr lang="en-gb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3000" b="1" dirty="0">
                          <a:solidFill>
                            <a:schemeClr val="accent1"/>
                          </a:solidFill>
                          <a:latin typeface="+mj-lt"/>
                        </a:rPr>
                        <a:t>69</a:t>
                      </a:r>
                      <a:r>
                        <a:rPr lang="en-gb" sz="3000" b="1" dirty="0">
                          <a:solidFill>
                            <a:schemeClr val="accent1"/>
                          </a:solidFill>
                          <a:latin typeface="+mj-lt"/>
                        </a:rPr>
                        <a:t>%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3000" b="1" dirty="0">
                          <a:solidFill>
                            <a:schemeClr val="accent1"/>
                          </a:solidFill>
                          <a:latin typeface="+mj-lt"/>
                        </a:rPr>
                        <a:t>2%</a:t>
                      </a:r>
                      <a:endParaRPr lang="en-gb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sz="3000" b="1" dirty="0">
                          <a:solidFill>
                            <a:schemeClr val="accent1"/>
                          </a:solidFill>
                          <a:latin typeface="+mj-lt"/>
                        </a:rPr>
                        <a:t>40,000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8120738"/>
                  </a:ext>
                </a:extLst>
              </a:tr>
              <a:tr h="1008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 u="none" strike="noStrike" kern="1200" cap="none" spc="-25" normalizeH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Of pupils recorded ’no frequent participation’ in organised sport outside of school.</a:t>
                      </a:r>
                      <a:endParaRPr kumimoji="0" lang="en-US" sz="1800" b="0" i="1" u="none" strike="noStrike" kern="1200" cap="none" spc="-25" normalizeH="0" baseline="0" noProof="0" dirty="0">
                        <a:ln>
                          <a:noFill/>
                        </a:ln>
                        <a:solidFill>
                          <a:srgbClr val="64B2C1">
                            <a:lumMod val="20000"/>
                            <a:lumOff val="80000"/>
                          </a:srgbClr>
                        </a:solidFill>
                        <a:effectLst/>
                        <a:uLnTx/>
                        <a:uFillTx/>
                        <a:latin typeface="Arial 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1" u="none" strike="noStrike" kern="1200" cap="none" spc="-25" normalizeH="0" baseline="0" noProof="0" dirty="0">
                          <a:ln>
                            <a:noFill/>
                          </a:ln>
                          <a:solidFill>
                            <a:srgbClr val="64B2C1">
                              <a:lumMod val="20000"/>
                              <a:lumOff val="80000"/>
                            </a:srgbClr>
                          </a:solidFill>
                          <a:effectLst/>
                          <a:uLnTx/>
                          <a:uFillTx/>
                          <a:latin typeface="Arial "/>
                          <a:ea typeface="+mn-ea"/>
                          <a:cs typeface="Arial"/>
                        </a:rPr>
                        <a:t>Of pupils in Wales demanded to do more sport.</a:t>
                      </a:r>
                      <a:endParaRPr kumimoji="0" lang="en-US" sz="1800" b="0" i="1" u="none" strike="noStrike" kern="1200" cap="none" spc="-25" normalizeH="0" baseline="0" noProof="0" dirty="0">
                        <a:ln>
                          <a:noFill/>
                        </a:ln>
                        <a:solidFill>
                          <a:srgbClr val="64B2C1">
                            <a:lumMod val="20000"/>
                            <a:lumOff val="80000"/>
                          </a:srgbClr>
                        </a:solidFill>
                        <a:effectLst/>
                        <a:uLnTx/>
                        <a:uFillTx/>
                        <a:latin typeface="Arial 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Of pupils said they were at least ‘confident’ in trying new sports.</a:t>
                      </a: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Of students partook in dodgeball at community club level at least once a week.</a:t>
                      </a: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kern="1200" spc="-25" dirty="0">
                          <a:solidFill>
                            <a:schemeClr val="bg2">
                              <a:lumMod val="20000"/>
                              <a:lumOff val="80000"/>
                            </a:schemeClr>
                          </a:solidFill>
                          <a:latin typeface="+mn-lt"/>
                          <a:ea typeface="+mn-ea"/>
                          <a:cs typeface="Arial"/>
                        </a:rPr>
                        <a:t>Students with unmet demand regarding dodgeball. </a:t>
                      </a: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5001753"/>
                  </a:ext>
                </a:extLst>
              </a:tr>
            </a:tbl>
          </a:graphicData>
        </a:graphic>
      </p:graphicFrame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 bwMode="white">
          <a:xfrm>
            <a:off x="947607" y="1324564"/>
            <a:ext cx="453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1554E6-FFC7-4D10-8E15-D72915B89452}"/>
              </a:ext>
            </a:extLst>
          </p:cNvPr>
          <p:cNvSpPr/>
          <p:nvPr/>
        </p:nvSpPr>
        <p:spPr>
          <a:xfrm>
            <a:off x="4583906" y="5100320"/>
            <a:ext cx="3024187" cy="1012763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 rtl="0">
              <a:lnSpc>
                <a:spcPct val="100000"/>
              </a:lnSpc>
              <a:spcBef>
                <a:spcPts val="1055"/>
              </a:spcBef>
            </a:pPr>
            <a:r>
              <a:rPr lang="en-GB" sz="3000" dirty="0">
                <a:solidFill>
                  <a:schemeClr val="bg1"/>
                </a:solidFill>
                <a:latin typeface="+mj-lt"/>
              </a:rPr>
              <a:t>(Sport Wales, 2022)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A3E381-46D8-A52C-7255-F51AAB38ABFE}"/>
              </a:ext>
            </a:extLst>
          </p:cNvPr>
          <p:cNvSpPr/>
          <p:nvPr/>
        </p:nvSpPr>
        <p:spPr>
          <a:xfrm>
            <a:off x="4750672" y="1817996"/>
            <a:ext cx="2690654" cy="506382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ctr" anchorCtr="0">
            <a:noAutofit/>
          </a:bodyPr>
          <a:lstStyle/>
          <a:p>
            <a:pPr algn="ctr" rtl="0">
              <a:lnSpc>
                <a:spcPct val="100000"/>
              </a:lnSpc>
              <a:spcBef>
                <a:spcPts val="1055"/>
              </a:spcBef>
            </a:pPr>
            <a:r>
              <a:rPr lang="en-GB" sz="3000" dirty="0">
                <a:solidFill>
                  <a:schemeClr val="tx2"/>
                </a:solidFill>
                <a:latin typeface="+mj-lt"/>
              </a:rPr>
              <a:t>Because..</a:t>
            </a:r>
          </a:p>
        </p:txBody>
      </p:sp>
    </p:spTree>
    <p:extLst>
      <p:ext uri="{BB962C8B-B14F-4D97-AF65-F5344CB8AC3E}">
        <p14:creationId xmlns:p14="http://schemas.microsoft.com/office/powerpoint/2010/main" val="2165367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42EF1974-141C-494C-A63E-216742273C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-1193"/>
            <a:ext cx="12192000" cy="6858000"/>
          </a:xfrm>
        </p:spPr>
      </p:pic>
      <p:sp>
        <p:nvSpPr>
          <p:cNvPr id="22" name="object 3" descr="Blue rectangle">
            <a:extLst>
              <a:ext uri="{FF2B5EF4-FFF2-40B4-BE49-F238E27FC236}">
                <a16:creationId xmlns:a16="http://schemas.microsoft.com/office/drawing/2014/main" id="{2D225086-68BE-4168-8F17-9443ADD89675}"/>
              </a:ext>
            </a:extLst>
          </p:cNvPr>
          <p:cNvSpPr/>
          <p:nvPr/>
        </p:nvSpPr>
        <p:spPr>
          <a:xfrm>
            <a:off x="0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23" name="Oval 22" descr="Beige oval">
            <a:extLst>
              <a:ext uri="{FF2B5EF4-FFF2-40B4-BE49-F238E27FC236}">
                <a16:creationId xmlns:a16="http://schemas.microsoft.com/office/drawing/2014/main" id="{433945EE-A7C1-410E-BF29-F5CEA2F4F576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D8AA6DB-EBDB-4269-B4E5-AD059714C629}"/>
              </a:ext>
            </a:extLst>
          </p:cNvPr>
          <p:cNvSpPr>
            <a:spLocks noGrp="1"/>
          </p:cNvSpPr>
          <p:nvPr>
            <p:ph sz="half" idx="15"/>
          </p:nvPr>
        </p:nvSpPr>
        <p:spPr bwMode="white">
          <a:xfrm>
            <a:off x="8491450" y="2282040"/>
            <a:ext cx="2983732" cy="2219081"/>
          </a:xfrm>
        </p:spPr>
        <p:txBody>
          <a:bodyPr rtlCol="0">
            <a:noAutofit/>
          </a:bodyPr>
          <a:lstStyle/>
          <a:p>
            <a:pPr marL="12700" rtl="0">
              <a:lnSpc>
                <a:spcPct val="120000"/>
              </a:lnSpc>
              <a:spcBef>
                <a:spcPts val="100"/>
              </a:spcBef>
            </a:pPr>
            <a:r>
              <a:rPr lang="en-GB" sz="1900" b="1" dirty="0">
                <a:solidFill>
                  <a:schemeClr val="bg1"/>
                </a:solidFill>
              </a:rPr>
              <a:t>Block 3</a:t>
            </a:r>
          </a:p>
          <a:p>
            <a:pPr marR="5080" rtl="0">
              <a:lnSpc>
                <a:spcPct val="100000"/>
              </a:lnSpc>
              <a:spcBef>
                <a:spcPts val="600"/>
              </a:spcBef>
            </a:pPr>
            <a:r>
              <a:rPr lang="en-GB" sz="1400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With a focus on teamwork and how to excel at the game, block 3 offers a very detailed look into the dodgeball game. Block 3 will be where coaches introduce sessions based on fake throwing, blocking with other balls, and throwing as a unit to confuse opposition. (Jumping World, 2025)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F9D9A5-149E-4118-AAE3-8EF91B9C5B7D}"/>
              </a:ext>
            </a:extLst>
          </p:cNvPr>
          <p:cNvSpPr>
            <a:spLocks noGrp="1"/>
          </p:cNvSpPr>
          <p:nvPr>
            <p:ph sz="half" idx="14"/>
          </p:nvPr>
        </p:nvSpPr>
        <p:spPr bwMode="white">
          <a:xfrm>
            <a:off x="4732457" y="2351906"/>
            <a:ext cx="3148965" cy="1922438"/>
          </a:xfrm>
        </p:spPr>
        <p:txBody>
          <a:bodyPr rtlCol="0">
            <a:noAutofit/>
          </a:bodyPr>
          <a:lstStyle/>
          <a:p>
            <a:pPr marL="12700" rtl="0">
              <a:lnSpc>
                <a:spcPct val="120000"/>
              </a:lnSpc>
              <a:spcBef>
                <a:spcPts val="100"/>
              </a:spcBef>
            </a:pPr>
            <a:r>
              <a:rPr lang="en-GB" sz="1900" b="1" dirty="0">
                <a:solidFill>
                  <a:schemeClr val="bg1"/>
                </a:solidFill>
              </a:rPr>
              <a:t>Block 2</a:t>
            </a:r>
          </a:p>
          <a:p>
            <a:pPr marR="5080" rtl="0">
              <a:lnSpc>
                <a:spcPct val="100000"/>
              </a:lnSpc>
              <a:spcBef>
                <a:spcPts val="600"/>
              </a:spcBef>
            </a:pPr>
            <a:r>
              <a:rPr lang="en-GB" sz="1400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Block 2 is when the coaches start to add more detail into how to start playing with a deeper understanding of the game. This block is where the coaches will add sessions based on dodging and starting the match well.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90A3AE-E658-426D-96CD-CB0614B74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6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BDEDF39-62EC-40AF-98F4-06A79F1F80F1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18028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WHAT will the sessions be? </a:t>
            </a:r>
            <a:endParaRPr lang="en-GB" dirty="0"/>
          </a:p>
        </p:txBody>
      </p:sp>
      <p:pic>
        <p:nvPicPr>
          <p:cNvPr id="40" name="Picture Placeholder 39" descr="Basketball outline">
            <a:extLst>
              <a:ext uri="{FF2B5EF4-FFF2-40B4-BE49-F238E27FC236}">
                <a16:creationId xmlns:a16="http://schemas.microsoft.com/office/drawing/2014/main" id="{250F553C-3E38-47E0-8A58-2967D756991D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white">
          <a:xfrm>
            <a:off x="7915450" y="2228312"/>
            <a:ext cx="576000" cy="576000"/>
          </a:xfrm>
        </p:spPr>
      </p:pic>
      <p:sp>
        <p:nvSpPr>
          <p:cNvPr id="24" name="object 5" descr="Beige rectangle">
            <a:extLst>
              <a:ext uri="{FF2B5EF4-FFF2-40B4-BE49-F238E27FC236}">
                <a16:creationId xmlns:a16="http://schemas.microsoft.com/office/drawing/2014/main" id="{73ED10AC-D04B-401B-A6A1-6069912D1664}"/>
              </a:ext>
            </a:extLst>
          </p:cNvPr>
          <p:cNvSpPr/>
          <p:nvPr/>
        </p:nvSpPr>
        <p:spPr bwMode="ltGray">
          <a:xfrm>
            <a:off x="929705" y="1339122"/>
            <a:ext cx="3060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8FC531D4-73C9-ABFC-9FB9-B409C2577A7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78811" y="1459352"/>
            <a:ext cx="5805866" cy="699927"/>
          </a:xfrm>
        </p:spPr>
        <p:txBody>
          <a:bodyPr/>
          <a:lstStyle/>
          <a:p>
            <a:r>
              <a:rPr lang="en-US" sz="1400" dirty="0">
                <a:solidFill>
                  <a:schemeClr val="bg1"/>
                </a:solidFill>
              </a:rPr>
              <a:t>The sessions will take place over a 10-week period that will be split into 3 blocks with an extra week focused on a tournament / test series format. 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2CF13AF5-DEAB-3D83-2EAE-26928EB252A4}"/>
              </a:ext>
            </a:extLst>
          </p:cNvPr>
          <p:cNvSpPr txBox="1">
            <a:spLocks/>
          </p:cNvSpPr>
          <p:nvPr/>
        </p:nvSpPr>
        <p:spPr bwMode="white">
          <a:xfrm>
            <a:off x="954072" y="2354493"/>
            <a:ext cx="3148965" cy="21466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900" b="1" dirty="0">
                <a:solidFill>
                  <a:schemeClr val="bg1"/>
                </a:solidFill>
              </a:rPr>
              <a:t>Block 1</a:t>
            </a:r>
          </a:p>
          <a:p>
            <a:pPr marR="5080">
              <a:lnSpc>
                <a:spcPct val="100000"/>
              </a:lnSpc>
              <a:spcBef>
                <a:spcPts val="600"/>
              </a:spcBef>
            </a:pPr>
            <a:r>
              <a:rPr lang="en-GB" sz="1400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With a focus on the FUNdamentals of dodgeball, such as catching and throwing, the first 3 weeks of the programme aims to have all participants enjoying their dodgeball experience and starting to have a basic knowledge of the game. 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GB" sz="18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pic>
        <p:nvPicPr>
          <p:cNvPr id="37" name="Picture Placeholder 39" descr="Basketball outline">
            <a:extLst>
              <a:ext uri="{FF2B5EF4-FFF2-40B4-BE49-F238E27FC236}">
                <a16:creationId xmlns:a16="http://schemas.microsoft.com/office/drawing/2014/main" id="{650F2E1A-92E3-058A-D7E4-32F2D61357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white">
          <a:xfrm>
            <a:off x="4162948" y="2277681"/>
            <a:ext cx="576000" cy="576000"/>
          </a:xfrm>
          <a:prstGeom prst="rect">
            <a:avLst/>
          </a:prstGeom>
        </p:spPr>
      </p:pic>
      <p:pic>
        <p:nvPicPr>
          <p:cNvPr id="41" name="Picture Placeholder 39" descr="Basketball outline">
            <a:extLst>
              <a:ext uri="{FF2B5EF4-FFF2-40B4-BE49-F238E27FC236}">
                <a16:creationId xmlns:a16="http://schemas.microsoft.com/office/drawing/2014/main" id="{03C20CA4-04DC-D168-07F1-FB08164599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white">
          <a:xfrm>
            <a:off x="530028" y="2350262"/>
            <a:ext cx="576000" cy="576000"/>
          </a:xfrm>
          <a:prstGeom prst="rect">
            <a:avLst/>
          </a:prstGeom>
        </p:spPr>
      </p:pic>
      <p:sp>
        <p:nvSpPr>
          <p:cNvPr id="44" name="Content Placeholder 8">
            <a:extLst>
              <a:ext uri="{FF2B5EF4-FFF2-40B4-BE49-F238E27FC236}">
                <a16:creationId xmlns:a16="http://schemas.microsoft.com/office/drawing/2014/main" id="{7464705A-EAB3-5275-F49E-4902DB5435FA}"/>
              </a:ext>
            </a:extLst>
          </p:cNvPr>
          <p:cNvSpPr txBox="1">
            <a:spLocks/>
          </p:cNvSpPr>
          <p:nvPr/>
        </p:nvSpPr>
        <p:spPr bwMode="white">
          <a:xfrm>
            <a:off x="4858480" y="4619301"/>
            <a:ext cx="3148965" cy="19224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900" b="1" dirty="0">
                <a:solidFill>
                  <a:schemeClr val="bg1"/>
                </a:solidFill>
              </a:rPr>
              <a:t>Test Series Block</a:t>
            </a:r>
          </a:p>
          <a:p>
            <a:pPr marR="5080">
              <a:lnSpc>
                <a:spcPct val="100000"/>
              </a:lnSpc>
              <a:spcBef>
                <a:spcPts val="600"/>
              </a:spcBef>
            </a:pPr>
            <a:r>
              <a:rPr lang="en-GB" sz="1400" i="1" spc="-15" dirty="0">
                <a:solidFill>
                  <a:schemeClr val="bg2">
                    <a:lumMod val="20000"/>
                    <a:lumOff val="80000"/>
                  </a:schemeClr>
                </a:solidFill>
                <a:cs typeface="Arial"/>
              </a:rPr>
              <a:t>This block will be focused on using the training form the previous 3 blocks in a game / test series environment. The coaches will step into refereeing roles this block and will no longer have an impact on the sessions. </a:t>
            </a:r>
          </a:p>
        </p:txBody>
      </p:sp>
      <p:pic>
        <p:nvPicPr>
          <p:cNvPr id="45" name="Picture Placeholder 39" descr="Basketball outline">
            <a:extLst>
              <a:ext uri="{FF2B5EF4-FFF2-40B4-BE49-F238E27FC236}">
                <a16:creationId xmlns:a16="http://schemas.microsoft.com/office/drawing/2014/main" id="{AB1A8957-2AC0-2F92-C0C0-70C667EE00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 bwMode="white">
          <a:xfrm>
            <a:off x="4282480" y="4511892"/>
            <a:ext cx="576000" cy="5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325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9" grpId="0" build="p"/>
      <p:bldP spid="6" grpId="0"/>
      <p:bldP spid="19" grpId="0" build="p"/>
      <p:bldP spid="20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3209"/>
            <a:ext cx="12192000" cy="685800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2400" y="11867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838200" y="329956"/>
            <a:ext cx="10515600" cy="1325563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HOW much will it all cost?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7</a:t>
            </a:fld>
            <a:endParaRPr lang="en-GB" dirty="0"/>
          </a:p>
        </p:txBody>
      </p:sp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 bwMode="white">
          <a:xfrm>
            <a:off x="947607" y="1324564"/>
            <a:ext cx="453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9724B65-C3BC-EE38-D9DB-1ADF78B4CE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5323723"/>
              </p:ext>
            </p:extLst>
          </p:nvPr>
        </p:nvGraphicFramePr>
        <p:xfrm>
          <a:off x="338006" y="1513279"/>
          <a:ext cx="11487952" cy="4524277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871988">
                  <a:extLst>
                    <a:ext uri="{9D8B030D-6E8A-4147-A177-3AD203B41FA5}">
                      <a16:colId xmlns:a16="http://schemas.microsoft.com/office/drawing/2014/main" val="2618171060"/>
                    </a:ext>
                  </a:extLst>
                </a:gridCol>
                <a:gridCol w="2871988">
                  <a:extLst>
                    <a:ext uri="{9D8B030D-6E8A-4147-A177-3AD203B41FA5}">
                      <a16:colId xmlns:a16="http://schemas.microsoft.com/office/drawing/2014/main" val="1249731353"/>
                    </a:ext>
                  </a:extLst>
                </a:gridCol>
                <a:gridCol w="2871988">
                  <a:extLst>
                    <a:ext uri="{9D8B030D-6E8A-4147-A177-3AD203B41FA5}">
                      <a16:colId xmlns:a16="http://schemas.microsoft.com/office/drawing/2014/main" val="2185969354"/>
                    </a:ext>
                  </a:extLst>
                </a:gridCol>
                <a:gridCol w="2871988">
                  <a:extLst>
                    <a:ext uri="{9D8B030D-6E8A-4147-A177-3AD203B41FA5}">
                      <a16:colId xmlns:a16="http://schemas.microsoft.com/office/drawing/2014/main" val="4080992291"/>
                    </a:ext>
                  </a:extLst>
                </a:gridCol>
              </a:tblGrid>
              <a:tr h="703634"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Quantity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Cost per Unit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3099894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Dodgeballs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£15 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026578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Ball bag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4839375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Team bibs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2857529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Whistles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3138146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Cones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8085699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Clipboards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0732060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Staff/referee Hire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Once a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7029563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Refreshments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Once a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8394661"/>
                  </a:ext>
                </a:extLst>
              </a:tr>
              <a:tr h="559355">
                <a:tc gridSpan="3"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Subtotal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£1,070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3584552"/>
                  </a:ext>
                </a:extLst>
              </a:tr>
            </a:tbl>
          </a:graphicData>
        </a:graphic>
      </p:graphicFrame>
      <p:sp>
        <p:nvSpPr>
          <p:cNvPr id="14" name="Content Placeholder 18">
            <a:extLst>
              <a:ext uri="{FF2B5EF4-FFF2-40B4-BE49-F238E27FC236}">
                <a16:creationId xmlns:a16="http://schemas.microsoft.com/office/drawing/2014/main" id="{D0834FF1-CDE3-2DF1-0BEA-7DA3A3EF07E3}"/>
              </a:ext>
            </a:extLst>
          </p:cNvPr>
          <p:cNvSpPr txBox="1">
            <a:spLocks/>
          </p:cNvSpPr>
          <p:nvPr/>
        </p:nvSpPr>
        <p:spPr>
          <a:xfrm>
            <a:off x="947606" y="6099419"/>
            <a:ext cx="9801672" cy="6999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This leaves us with £250 to use on any replacement equipment needed throughout the sessions.</a:t>
            </a:r>
          </a:p>
        </p:txBody>
      </p:sp>
    </p:spTree>
    <p:extLst>
      <p:ext uri="{BB962C8B-B14F-4D97-AF65-F5344CB8AC3E}">
        <p14:creationId xmlns:p14="http://schemas.microsoft.com/office/powerpoint/2010/main" val="25269084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3209"/>
            <a:ext cx="12192000" cy="685800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0" y="3209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838200" y="329956"/>
            <a:ext cx="10515600" cy="1325563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HOW could we fund this?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8</a:t>
            </a:fld>
            <a:endParaRPr lang="en-GB" dirty="0"/>
          </a:p>
        </p:txBody>
      </p:sp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 bwMode="white">
          <a:xfrm>
            <a:off x="947607" y="1324564"/>
            <a:ext cx="453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9724B65-C3BC-EE38-D9DB-1ADF78B4CE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7474561"/>
              </p:ext>
            </p:extLst>
          </p:nvPr>
        </p:nvGraphicFramePr>
        <p:xfrm>
          <a:off x="316804" y="1831943"/>
          <a:ext cx="11555992" cy="231073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888998">
                  <a:extLst>
                    <a:ext uri="{9D8B030D-6E8A-4147-A177-3AD203B41FA5}">
                      <a16:colId xmlns:a16="http://schemas.microsoft.com/office/drawing/2014/main" val="2618171060"/>
                    </a:ext>
                  </a:extLst>
                </a:gridCol>
                <a:gridCol w="2888998">
                  <a:extLst>
                    <a:ext uri="{9D8B030D-6E8A-4147-A177-3AD203B41FA5}">
                      <a16:colId xmlns:a16="http://schemas.microsoft.com/office/drawing/2014/main" val="1249731353"/>
                    </a:ext>
                  </a:extLst>
                </a:gridCol>
                <a:gridCol w="2888998">
                  <a:extLst>
                    <a:ext uri="{9D8B030D-6E8A-4147-A177-3AD203B41FA5}">
                      <a16:colId xmlns:a16="http://schemas.microsoft.com/office/drawing/2014/main" val="2185969354"/>
                    </a:ext>
                  </a:extLst>
                </a:gridCol>
                <a:gridCol w="2888998">
                  <a:extLst>
                    <a:ext uri="{9D8B030D-6E8A-4147-A177-3AD203B41FA5}">
                      <a16:colId xmlns:a16="http://schemas.microsoft.com/office/drawing/2014/main" val="4080992291"/>
                    </a:ext>
                  </a:extLst>
                </a:gridCol>
              </a:tblGrid>
              <a:tr h="703634"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Income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Quantity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bg1"/>
                          </a:solidFill>
                        </a:rPr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3099894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Participant payment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16 students X 10 sessions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£320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026578"/>
                  </a:ext>
                </a:extLst>
              </a:tr>
              <a:tr h="407661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Be Active Wales fun grant (Sport RTC)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4839375"/>
                  </a:ext>
                </a:extLst>
              </a:tr>
              <a:tr h="559355">
                <a:tc gridSpan="3"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Subtotal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bg1"/>
                          </a:solidFill>
                        </a:rPr>
                        <a:t>£1,320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3584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4801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Placeholder 46">
            <a:extLst>
              <a:ext uri="{FF2B5EF4-FFF2-40B4-BE49-F238E27FC236}">
                <a16:creationId xmlns:a16="http://schemas.microsoft.com/office/drawing/2014/main" id="{0FD54BB1-BA8F-46B1-AE35-C73B73A48218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1350"/>
            <a:ext cx="12189599" cy="6856649"/>
          </a:xfrm>
        </p:spPr>
      </p:pic>
      <p:sp>
        <p:nvSpPr>
          <p:cNvPr id="35" name="object 3" descr="Blue rectangle">
            <a:extLst>
              <a:ext uri="{FF2B5EF4-FFF2-40B4-BE49-F238E27FC236}">
                <a16:creationId xmlns:a16="http://schemas.microsoft.com/office/drawing/2014/main" id="{9206F938-D64B-410D-BE2D-847D78F81E42}"/>
              </a:ext>
            </a:extLst>
          </p:cNvPr>
          <p:cNvSpPr/>
          <p:nvPr/>
        </p:nvSpPr>
        <p:spPr>
          <a:xfrm>
            <a:off x="-6249" y="0"/>
            <a:ext cx="121884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48" name="Oval 47" descr="Beige oval">
            <a:extLst>
              <a:ext uri="{FF2B5EF4-FFF2-40B4-BE49-F238E27FC236}">
                <a16:creationId xmlns:a16="http://schemas.microsoft.com/office/drawing/2014/main" id="{7799BEE8-A94D-443E-9846-2D1F32C5794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CE755E-A3DE-48FA-953D-4B2CFF01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9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58CBCC-46BE-4654-9B01-07B35CF17C3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Example of a Session</a:t>
            </a:r>
          </a:p>
        </p:txBody>
      </p:sp>
      <p:sp>
        <p:nvSpPr>
          <p:cNvPr id="49" name="object 6" descr="Beige rectangle">
            <a:extLst>
              <a:ext uri="{FF2B5EF4-FFF2-40B4-BE49-F238E27FC236}">
                <a16:creationId xmlns:a16="http://schemas.microsoft.com/office/drawing/2014/main" id="{E67B2D0F-2920-4165-BC82-05237362DABB}"/>
              </a:ext>
            </a:extLst>
          </p:cNvPr>
          <p:cNvSpPr/>
          <p:nvPr/>
        </p:nvSpPr>
        <p:spPr bwMode="ltGray">
          <a:xfrm>
            <a:off x="957251" y="1352776"/>
            <a:ext cx="2124000" cy="0"/>
          </a:xfrm>
          <a:custGeom>
            <a:avLst/>
            <a:gdLst/>
            <a:ahLst/>
            <a:cxnLst/>
            <a:rect l="l" t="t" r="r" b="b"/>
            <a:pathLst>
              <a:path w="1934210">
                <a:moveTo>
                  <a:pt x="0" y="0"/>
                </a:moveTo>
                <a:lnTo>
                  <a:pt x="193360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3EC28E49-29B3-9390-A3B6-0E91535AA9D2}"/>
              </a:ext>
            </a:extLst>
          </p:cNvPr>
          <p:cNvSpPr txBox="1">
            <a:spLocks/>
          </p:cNvSpPr>
          <p:nvPr/>
        </p:nvSpPr>
        <p:spPr bwMode="white">
          <a:xfrm>
            <a:off x="838200" y="2054463"/>
            <a:ext cx="3148965" cy="44855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800" b="1" dirty="0">
                <a:solidFill>
                  <a:schemeClr val="bg1"/>
                </a:solidFill>
              </a:rPr>
              <a:t>6pm – 6:10pm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b="1" dirty="0">
                <a:solidFill>
                  <a:schemeClr val="bg1"/>
                </a:solidFill>
              </a:rPr>
              <a:t>Warm Up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</a:rPr>
              <a:t>Participants will have this 10 minutes to warm up as a team with a coach led warm up. 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800" b="1" dirty="0">
                <a:solidFill>
                  <a:schemeClr val="bg1"/>
                </a:solidFill>
              </a:rPr>
              <a:t>6:10pm – 6:30pm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b="1" dirty="0">
                <a:solidFill>
                  <a:schemeClr val="bg1"/>
                </a:solidFill>
              </a:rPr>
              <a:t>Drill 1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</a:rPr>
              <a:t>Participants will then partake in a skill focused drill depending on what block of the programme is prevalent. These drills can range from throwing a ball back and forth to each other to a sprint race. 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GB" sz="1400" dirty="0">
              <a:solidFill>
                <a:schemeClr val="bg1"/>
              </a:solidFill>
            </a:endParaRP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8" name="Content Placeholder 6">
            <a:extLst>
              <a:ext uri="{FF2B5EF4-FFF2-40B4-BE49-F238E27FC236}">
                <a16:creationId xmlns:a16="http://schemas.microsoft.com/office/drawing/2014/main" id="{8BCC8279-1D89-E1FA-D6EE-11C75AE464CF}"/>
              </a:ext>
            </a:extLst>
          </p:cNvPr>
          <p:cNvSpPr txBox="1">
            <a:spLocks/>
          </p:cNvSpPr>
          <p:nvPr/>
        </p:nvSpPr>
        <p:spPr bwMode="white">
          <a:xfrm>
            <a:off x="4080558" y="2054463"/>
            <a:ext cx="3148965" cy="44855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800" b="1" dirty="0">
                <a:solidFill>
                  <a:schemeClr val="bg1"/>
                </a:solidFill>
              </a:rPr>
              <a:t>6:30pm – 6:50pm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b="1" dirty="0">
                <a:solidFill>
                  <a:schemeClr val="bg1"/>
                </a:solidFill>
              </a:rPr>
              <a:t>Drill 2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</a:rPr>
              <a:t>Participants will the partake in a more complicated drill that challenges them more that drill 1 did. These drills can range from throwing at a moving target, to dodging incoming dodgeballs. 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800" b="1" dirty="0">
                <a:solidFill>
                  <a:schemeClr val="bg1"/>
                </a:solidFill>
              </a:rPr>
              <a:t>6:50pm – 7pm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b="1" dirty="0">
                <a:solidFill>
                  <a:schemeClr val="bg1"/>
                </a:solidFill>
              </a:rPr>
              <a:t>Modified game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</a:rPr>
              <a:t>Participants will then partake in a skill centred game that has modification or changes in order to focus on an objective. For example, they might play a game where they can only use one hand throughout. 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GB" sz="1400" dirty="0">
              <a:solidFill>
                <a:schemeClr val="bg1"/>
              </a:solidFill>
            </a:endParaRP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9" name="Content Placeholder 6">
            <a:extLst>
              <a:ext uri="{FF2B5EF4-FFF2-40B4-BE49-F238E27FC236}">
                <a16:creationId xmlns:a16="http://schemas.microsoft.com/office/drawing/2014/main" id="{9728481D-1673-C43A-B48E-502FA4BF70FC}"/>
              </a:ext>
            </a:extLst>
          </p:cNvPr>
          <p:cNvSpPr txBox="1">
            <a:spLocks/>
          </p:cNvSpPr>
          <p:nvPr/>
        </p:nvSpPr>
        <p:spPr bwMode="white">
          <a:xfrm>
            <a:off x="7729663" y="2054463"/>
            <a:ext cx="3148965" cy="44855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800" b="1" dirty="0">
                <a:solidFill>
                  <a:schemeClr val="bg1"/>
                </a:solidFill>
              </a:rPr>
              <a:t>7pm+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b="1" dirty="0">
                <a:solidFill>
                  <a:schemeClr val="bg1"/>
                </a:solidFill>
              </a:rPr>
              <a:t>Coach feedback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</a:rPr>
              <a:t>On their way out of the sessions, the coaches will ask the participant how much they enjoyed the session and what they feel like they are doing well.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040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5B371-F992-4547-B936-23F16F448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444" y="417362"/>
            <a:ext cx="3932237" cy="130211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89DD8-AB5B-4556-B381-45F1AC07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2EE24B5-652C-4DB5-B7C3-B5BBEC1280B1}" type="slidenum">
              <a:rPr lang="en-GB" smtClean="0"/>
              <a:t>10</a:t>
            </a:fld>
            <a:endParaRPr lang="en-GB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CD8DFC9-E679-43B6-94BA-67756E397A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7252" y="2781223"/>
            <a:ext cx="6024983" cy="2736901"/>
          </a:xfrm>
        </p:spPr>
      </p:pic>
      <p:sp>
        <p:nvSpPr>
          <p:cNvPr id="8" name="object 13" descr="Beige rectangle">
            <a:extLst>
              <a:ext uri="{FF2B5EF4-FFF2-40B4-BE49-F238E27FC236}">
                <a16:creationId xmlns:a16="http://schemas.microsoft.com/office/drawing/2014/main" id="{DFB86A96-0959-48CB-911E-06E243290C23}"/>
              </a:ext>
            </a:extLst>
          </p:cNvPr>
          <p:cNvSpPr/>
          <p:nvPr/>
        </p:nvSpPr>
        <p:spPr>
          <a:xfrm>
            <a:off x="919594" y="1786728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pPr rtl="0"/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07A6000-135E-8CDA-E407-7F818CE1B35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6147427" y="431126"/>
            <a:ext cx="5678533" cy="5582809"/>
          </a:xfrm>
        </p:spPr>
        <p:txBody>
          <a:bodyPr>
            <a:normAutofit fontScale="77500" lnSpcReduction="20000"/>
          </a:bodyPr>
          <a:lstStyle/>
          <a:p>
            <a:pPr algn="l">
              <a:lnSpc>
                <a:spcPct val="120000"/>
              </a:lnSpc>
            </a:pP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Jaime, N. (2025)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How to target different age groups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Southern California News Group (SCNG) | Exclusive Local News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. Available at: https://www.socalnewsgroup.com/2024/07/04/how-to-target-different-age-groups-with-generational-marketing-strategies-2/ (Accessed: 09 May 2025). </a:t>
            </a:r>
          </a:p>
          <a:p>
            <a:pPr algn="l">
              <a:lnSpc>
                <a:spcPct val="120000"/>
              </a:lnSpc>
            </a:pPr>
            <a:endParaRPr lang="en-GB" b="0" i="0" u="none" strike="noStrike" dirty="0">
              <a:solidFill>
                <a:schemeClr val="bg1"/>
              </a:solidFill>
              <a:effectLst/>
            </a:endParaRPr>
          </a:p>
          <a:p>
            <a:pPr algn="l">
              <a:lnSpc>
                <a:spcPct val="120000"/>
              </a:lnSpc>
            </a:pP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Jumping Wold (2025)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Top Tips For Perfecting Your Dodgeball Skills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. Available at: https://jwentertainment.com/top-tips-for-perfecting-your-dodgeball-skills/ (Accessed: 09 May 2025). </a:t>
            </a:r>
          </a:p>
          <a:p>
            <a:pPr algn="l">
              <a:lnSpc>
                <a:spcPct val="120000"/>
              </a:lnSpc>
            </a:pPr>
            <a:endParaRPr lang="en-GB" b="0" i="0" u="none" strike="noStrike" dirty="0">
              <a:solidFill>
                <a:schemeClr val="bg1"/>
              </a:solidFill>
              <a:effectLst/>
            </a:endParaRPr>
          </a:p>
          <a:p>
            <a:pPr algn="l">
              <a:lnSpc>
                <a:spcPct val="120000"/>
              </a:lnSpc>
            </a:pP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Sport RTC (no date)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Sport Wales Be Active Fund;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Sport wales be active wales fund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. Available at: https://www.rctcbc.gov.uk/EN/Resident/SportsandLeisure/SportRCT/SportsClubs/GrantsandFunding/SportWalesBeActiveFund.aspx? (Accessed: 09 May 2025). </a:t>
            </a:r>
          </a:p>
          <a:p>
            <a:pPr algn="l">
              <a:lnSpc>
                <a:spcPct val="120000"/>
              </a:lnSpc>
            </a:pPr>
            <a:endParaRPr lang="en-GB" b="0" i="0" u="none" strike="noStrike" dirty="0">
              <a:solidFill>
                <a:schemeClr val="bg1"/>
              </a:solidFill>
              <a:effectLst/>
            </a:endParaRPr>
          </a:p>
          <a:p>
            <a:pPr algn="l">
              <a:lnSpc>
                <a:spcPct val="120000"/>
              </a:lnSpc>
            </a:pP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Sport Wales (2022)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School Sport Survey 2022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School Sport Survey 2022 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. Available at: https://www.sport.wales/research-and-insight/school-sport-survey/ (Accessed: 08 May 2025). </a:t>
            </a:r>
          </a:p>
          <a:p>
            <a:pPr algn="l">
              <a:lnSpc>
                <a:spcPct val="120000"/>
              </a:lnSpc>
            </a:pPr>
            <a:endParaRPr lang="en-GB" b="0" i="0" u="none" strike="noStrike" dirty="0">
              <a:solidFill>
                <a:schemeClr val="bg1"/>
              </a:solidFill>
              <a:effectLst/>
            </a:endParaRPr>
          </a:p>
          <a:p>
            <a:pPr algn="l">
              <a:lnSpc>
                <a:spcPct val="120000"/>
              </a:lnSpc>
            </a:pP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YBB (no date)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Facilities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chemeClr val="bg1"/>
                </a:solidFill>
                <a:effectLst/>
              </a:rPr>
              <a:t>Ysgol Bae Baglan</a:t>
            </a:r>
            <a:r>
              <a:rPr lang="en-GB" b="0" i="0" u="none" strike="noStrike" dirty="0">
                <a:solidFill>
                  <a:schemeClr val="bg1"/>
                </a:solidFill>
                <a:effectLst/>
              </a:rPr>
              <a:t>. Available at: https://ysgolbaebaglan.j2bloggy.com/facilities/?doing_wp_cron=1746747837.8102309703826904296875#:~:text=There’s%20also%20a%20wide%20range,a%20multi%2Duse%20games%20area. (Accessed: 09 May 2025). </a:t>
            </a:r>
          </a:p>
        </p:txBody>
      </p:sp>
    </p:spTree>
    <p:extLst>
      <p:ext uri="{BB962C8B-B14F-4D97-AF65-F5344CB8AC3E}">
        <p14:creationId xmlns:p14="http://schemas.microsoft.com/office/powerpoint/2010/main" val="1081977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Custom 30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Custom 25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4309598_TF23188392.potx" id="{2E95795C-A057-406B-AB55-BC3CB7B0D94D}" vid="{8A4DF334-A596-4EC0-83BA-084DC1CECE5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1946EF-A3EA-4ECB-8D9A-56C36FFF4075}">
  <ds:schemaRefs>
    <ds:schemaRef ds:uri="http://purl.org/dc/terms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elements/1.1/"/>
    <ds:schemaRef ds:uri="16c05727-aa75-4e4a-9b5f-8a80a1165891"/>
    <ds:schemaRef ds:uri="71af3243-3dd4-4a8d-8c0d-dd76da1f02a5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2DAF9E5-DED4-4A50-A81B-4CC218A03F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DD087A-3273-4D74-8700-4C8E2BE507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245</TotalTime>
  <Words>1098</Words>
  <Application>Microsoft Macintosh PowerPoint</Application>
  <PresentationFormat>Widescreen</PresentationFormat>
  <Paragraphs>141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</vt:lpstr>
      <vt:lpstr>Calibri</vt:lpstr>
      <vt:lpstr>Gill Sans MT</vt:lpstr>
      <vt:lpstr>Office Theme</vt:lpstr>
      <vt:lpstr>Dodge Rockets</vt:lpstr>
      <vt:lpstr>The Plan </vt:lpstr>
      <vt:lpstr>WHERE will the sessions be?</vt:lpstr>
      <vt:lpstr>HOW do we appeal to our demographic?</vt:lpstr>
      <vt:lpstr>WHY are we doing this?</vt:lpstr>
      <vt:lpstr>WHAT will the sessions be? </vt:lpstr>
      <vt:lpstr>HOW much will it all cost?</vt:lpstr>
      <vt:lpstr>HOW could we fund this?</vt:lpstr>
      <vt:lpstr>Example of a Session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Dodge Rockets</dc:title>
  <dc:creator>Ifan Rossiter (2304255)</dc:creator>
  <cp:lastModifiedBy>Ifan Rossiter (2304255)</cp:lastModifiedBy>
  <cp:revision>1</cp:revision>
  <dcterms:created xsi:type="dcterms:W3CDTF">2025-05-08T22:01:44Z</dcterms:created>
  <dcterms:modified xsi:type="dcterms:W3CDTF">2025-05-09T02:07:06Z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