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9" r:id="rId4"/>
    <p:sldId id="260" r:id="rId5"/>
    <p:sldId id="261" r:id="rId6"/>
    <p:sldId id="262" r:id="rId7"/>
    <p:sldId id="267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71001" autoAdjust="0"/>
  </p:normalViewPr>
  <p:slideViewPr>
    <p:cSldViewPr snapToGrid="0">
      <p:cViewPr varScale="1">
        <p:scale>
          <a:sx n="64" d="100"/>
          <a:sy n="64" d="100"/>
        </p:scale>
        <p:origin x="951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4AF717-A106-457E-96B6-49DCF0A5D7A9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EAAC95-4FFB-4B5A-B2C2-E90F9C5B72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59830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EAAC95-4FFB-4B5A-B2C2-E90F9C5B727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09487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EAAC95-4FFB-4B5A-B2C2-E90F9C5B727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9505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EAAC95-4FFB-4B5A-B2C2-E90F9C5B727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60429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EAAC95-4FFB-4B5A-B2C2-E90F9C5B727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5979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EAAC95-4FFB-4B5A-B2C2-E90F9C5B727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34819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EAAC95-4FFB-4B5A-B2C2-E90F9C5B727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306457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EAAC95-4FFB-4B5A-B2C2-E90F9C5B727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18795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EAAC95-4FFB-4B5A-B2C2-E90F9C5B727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1025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10/9/2018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Sigmund Freud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1799" y="2688868"/>
            <a:ext cx="2196032" cy="310233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4020241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Freud’s Legacy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Freud began working on his theories towards the end of the 19</a:t>
            </a:r>
            <a:r>
              <a:rPr lang="en-GB" baseline="30000" dirty="0" smtClean="0"/>
              <a:t>th</a:t>
            </a:r>
            <a:r>
              <a:rPr lang="en-GB" dirty="0" smtClean="0"/>
              <a:t> century. He died in 1939, however his legacy is still being developed, revised and discussed.</a:t>
            </a:r>
          </a:p>
          <a:p>
            <a:r>
              <a:rPr lang="en-GB" dirty="0" smtClean="0"/>
              <a:t>Even in the earliest days of his therapeutic work, Freud valued the relationship.</a:t>
            </a:r>
          </a:p>
        </p:txBody>
      </p:sp>
    </p:spTree>
    <p:extLst>
      <p:ext uri="{BB962C8B-B14F-4D97-AF65-F5344CB8AC3E}">
        <p14:creationId xmlns:p14="http://schemas.microsoft.com/office/powerpoint/2010/main" val="3745235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Sigmund Freud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685801" y="3168162"/>
            <a:ext cx="615461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 smtClean="0"/>
              <a:t>Jewish background</a:t>
            </a:r>
            <a:endParaRPr lang="en-GB" sz="3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 smtClean="0"/>
              <a:t>Austrian tensions</a:t>
            </a:r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15431" y="2336128"/>
            <a:ext cx="4229100" cy="238125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10" name="TextBox 9"/>
          <p:cNvSpPr txBox="1"/>
          <p:nvPr/>
        </p:nvSpPr>
        <p:spPr>
          <a:xfrm>
            <a:off x="7719646" y="4967654"/>
            <a:ext cx="30975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Young Sigmund Freud, with his father Jacob Freud.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7731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Freud’s Career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75650" y="2247473"/>
            <a:ext cx="1838325" cy="28575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3" name="TextBox 2"/>
          <p:cNvSpPr txBox="1"/>
          <p:nvPr/>
        </p:nvSpPr>
        <p:spPr>
          <a:xfrm>
            <a:off x="1090246" y="2497015"/>
            <a:ext cx="546295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Medical qualifications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Publication of research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157707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Freud’s writing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46789" y="2065867"/>
            <a:ext cx="3998571" cy="303016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3" name="TextBox 2"/>
          <p:cNvSpPr txBox="1"/>
          <p:nvPr/>
        </p:nvSpPr>
        <p:spPr>
          <a:xfrm>
            <a:off x="1266092" y="2766646"/>
            <a:ext cx="475956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Freud was passionate about his work and fiercely protected his ideas.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78132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relevant is Freud today?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124" y="1433147"/>
            <a:ext cx="10131425" cy="3385039"/>
          </a:xfrm>
        </p:spPr>
        <p:txBody>
          <a:bodyPr/>
          <a:lstStyle/>
          <a:p>
            <a:r>
              <a:rPr lang="en-GB" dirty="0" smtClean="0"/>
              <a:t>It’s important to note that Freud’s ideas were sometimes original, but often they were a convincing development of ideas that were around at the time.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59969" y="4284052"/>
            <a:ext cx="3056792" cy="229259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5" name="TextBox 4"/>
          <p:cNvSpPr txBox="1"/>
          <p:nvPr/>
        </p:nvSpPr>
        <p:spPr>
          <a:xfrm>
            <a:off x="3393831" y="5134708"/>
            <a:ext cx="438736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smtClean="0"/>
              <a:t>Freud’s couch</a:t>
            </a:r>
            <a:r>
              <a:rPr lang="en-GB" dirty="0" smtClean="0"/>
              <a:t>. Here he would encourage the client to lie on the couch and free associate, whilst he sat behind, listening as they discussed their fears, thoughts etc.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1325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little 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4480" y="2970171"/>
            <a:ext cx="2994065" cy="199292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3254054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Client and the Counselling Relationship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Research has demonstrated that the client and the relationship are key to therapeutic change.</a:t>
            </a:r>
          </a:p>
        </p:txBody>
      </p:sp>
    </p:spTree>
    <p:extLst>
      <p:ext uri="{BB962C8B-B14F-4D97-AF65-F5344CB8AC3E}">
        <p14:creationId xmlns:p14="http://schemas.microsoft.com/office/powerpoint/2010/main" val="189474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Freud, the therapist, the scholar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Many of Freud’s clients will recall times when he was empathic, supportive and involved with the client’s story. However Freud could also be very defensive, argumentative and even unethical.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358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Ideas suggested by </a:t>
            </a:r>
            <a:r>
              <a:rPr lang="en-GB" dirty="0" err="1" smtClean="0"/>
              <a:t>freud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Importance of the relationship</a:t>
            </a:r>
          </a:p>
          <a:p>
            <a:r>
              <a:rPr lang="en-GB" dirty="0" smtClean="0"/>
              <a:t>Importance of the client</a:t>
            </a:r>
          </a:p>
          <a:p>
            <a:r>
              <a:rPr lang="en-GB" dirty="0" smtClean="0"/>
              <a:t>Role of the unconscious process</a:t>
            </a:r>
          </a:p>
          <a:p>
            <a:r>
              <a:rPr lang="en-GB" dirty="0" smtClean="0"/>
              <a:t>Interpretation of dreams</a:t>
            </a:r>
          </a:p>
          <a:p>
            <a:r>
              <a:rPr lang="en-GB" dirty="0" smtClean="0"/>
              <a:t>Sexual drive/motivation</a:t>
            </a:r>
          </a:p>
          <a:p>
            <a:r>
              <a:rPr lang="en-GB" dirty="0" smtClean="0"/>
              <a:t>Determinants of personality begin in childhood</a:t>
            </a:r>
          </a:p>
          <a:p>
            <a:endParaRPr lang="en-GB" dirty="0"/>
          </a:p>
          <a:p>
            <a:r>
              <a:rPr lang="en-GB" dirty="0" smtClean="0"/>
              <a:t>Amongst others!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86079" y="1765789"/>
            <a:ext cx="2409825" cy="3695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2654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Developments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Psychoanalysis did not end with Freud, it continues to be developed into today’s therapeutic world. There has been a shift to a more relational/interpersonal modal.</a:t>
            </a:r>
          </a:p>
          <a:p>
            <a:r>
              <a:rPr lang="en-GB" dirty="0" smtClean="0"/>
              <a:t>There has been a movement to explore multiculturalism and how psychoanalysis can be practiced in a more diverse world.</a:t>
            </a:r>
          </a:p>
          <a:p>
            <a:r>
              <a:rPr lang="en-GB" dirty="0" smtClean="0"/>
              <a:t>Neuroscience is having an impact on Counselling and psychoanalytical theory.</a:t>
            </a:r>
          </a:p>
          <a:p>
            <a:r>
              <a:rPr lang="en-GB" dirty="0" smtClean="0"/>
              <a:t>Some of these themes will be explored in a later PowerPoint.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8645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04C7E"/>
      </a:dk2>
      <a:lt2>
        <a:srgbClr val="EBEBEB"/>
      </a:lt2>
      <a:accent1>
        <a:srgbClr val="94CE67"/>
      </a:accent1>
      <a:accent2>
        <a:srgbClr val="49D1CD"/>
      </a:accent2>
      <a:accent3>
        <a:srgbClr val="61A5D6"/>
      </a:accent3>
      <a:accent4>
        <a:srgbClr val="9D8CD3"/>
      </a:accent4>
      <a:accent5>
        <a:srgbClr val="E45C8A"/>
      </a:accent5>
      <a:accent6>
        <a:srgbClr val="F98C61"/>
      </a:accent6>
      <a:hlink>
        <a:srgbClr val="AAF172"/>
      </a:hlink>
      <a:folHlink>
        <a:srgbClr val="E7F19A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E44E6A2F-09CD-4BE0-B42D-107FF03CEED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Celestial</Template>
  <TotalTime>265</TotalTime>
  <Words>328</Words>
  <Application>Microsoft Office PowerPoint</Application>
  <PresentationFormat>Widescreen</PresentationFormat>
  <Paragraphs>44</Paragraphs>
  <Slides>11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Celestial</vt:lpstr>
      <vt:lpstr>Sigmund Freud</vt:lpstr>
      <vt:lpstr>Freud’s Legacy</vt:lpstr>
      <vt:lpstr>Sigmund Freud</vt:lpstr>
      <vt:lpstr>Freud’s Career</vt:lpstr>
      <vt:lpstr>Freud’s writing</vt:lpstr>
      <vt:lpstr>How relevant is Freud today?</vt:lpstr>
      <vt:lpstr>A little exercise</vt:lpstr>
      <vt:lpstr>The Client and the Counselling Relationship</vt:lpstr>
      <vt:lpstr>Freud, the therapist, the scholar</vt:lpstr>
      <vt:lpstr>Ideas suggested by freud</vt:lpstr>
      <vt:lpstr>Developments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Sigmund Freud</dc:title>
  <dc:creator>Catherine Slade</dc:creator>
  <cp:lastModifiedBy>Catherine Slade</cp:lastModifiedBy>
  <cp:revision>4</cp:revision>
  <dcterms:created xsi:type="dcterms:W3CDTF">2017-09-21T11:40:01Z</dcterms:created>
  <dcterms:modified xsi:type="dcterms:W3CDTF">2018-10-09T14:21:49Z</dcterms:modified>
</cp:coreProperties>
</file>