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6" r:id="rId5"/>
    <p:sldMasterId id="2147483658" r:id="rId6"/>
  </p:sldMasterIdLst>
  <p:notesMasterIdLst>
    <p:notesMasterId r:id="rId16"/>
  </p:notesMasterIdLst>
  <p:sldIdLst>
    <p:sldId id="349" r:id="rId7"/>
    <p:sldId id="348" r:id="rId8"/>
    <p:sldId id="347" r:id="rId9"/>
    <p:sldId id="346" r:id="rId10"/>
    <p:sldId id="345" r:id="rId11"/>
    <p:sldId id="344" r:id="rId12"/>
    <p:sldId id="343" r:id="rId13"/>
    <p:sldId id="342" r:id="rId14"/>
    <p:sldId id="34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A8FFF33-9C2C-B650-48D4-84B416B5789A}" name="Lizeta Demetriou" initials="LD" userId="S::l.demetriou@uwtsd.ac.uk::75cbaea9-b97c-4c81-9090-40feb64ee817" providerId="AD"/>
  <p188:author id="{03D8EBA7-BC81-E5DC-3229-78D0A9793647}" name="Naomi Doerge" initials="ND" userId="S::n.doerge@uwtsd.ac.uk::c2ba5b26-9392-4f76-82ca-966719aba79f" providerId="AD"/>
  <p188:author id="{CF1F85DB-FB40-DA2E-167A-A32D4B9BC047}" name="Derrick Kay" initials="DK" userId="S::d.kay@uwtsd.ac.uk::5ebdf36b-1eba-4c98-8224-8a9fa1a17029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56B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755CE0-C5AE-45E7-0E61-066566C45FE2}" v="3" dt="2025-06-02T10:27:44.533"/>
    <p1510:client id="{25F36304-43B2-C414-3348-7D8AC8D9D82D}" v="22" dt="2025-06-03T09:55:55.0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microsoft.com/office/2018/10/relationships/authors" Target="authors.xml"/><Relationship Id="rId10" Type="http://schemas.openxmlformats.org/officeDocument/2006/relationships/slide" Target="slides/slide4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S::n.doerge@uwtsd.ac.uk::c2ba5b26-9392-4f76-82ca-966719aba79f" providerId="AD" clId="Web-{25F36304-43B2-C414-3348-7D8AC8D9D82D}"/>
    <pc:docChg chg="delSld">
      <pc:chgData name="Naomi Doerge" userId="S::n.doerge@uwtsd.ac.uk::c2ba5b26-9392-4f76-82ca-966719aba79f" providerId="AD" clId="Web-{25F36304-43B2-C414-3348-7D8AC8D9D82D}" dt="2025-06-03T09:55:55.082" v="21"/>
      <pc:docMkLst>
        <pc:docMk/>
      </pc:docMkLst>
      <pc:sldChg chg="del">
        <pc:chgData name="Naomi Doerge" userId="S::n.doerge@uwtsd.ac.uk::c2ba5b26-9392-4f76-82ca-966719aba79f" providerId="AD" clId="Web-{25F36304-43B2-C414-3348-7D8AC8D9D82D}" dt="2025-06-03T09:55:14.284" v="0"/>
        <pc:sldMkLst>
          <pc:docMk/>
          <pc:sldMk cId="1720888879" sldId="258"/>
        </pc:sldMkLst>
      </pc:sldChg>
      <pc:sldChg chg="del">
        <pc:chgData name="Naomi Doerge" userId="S::n.doerge@uwtsd.ac.uk::c2ba5b26-9392-4f76-82ca-966719aba79f" providerId="AD" clId="Web-{25F36304-43B2-C414-3348-7D8AC8D9D82D}" dt="2025-06-03T09:55:55.082" v="21"/>
        <pc:sldMkLst>
          <pc:docMk/>
          <pc:sldMk cId="3219230479" sldId="268"/>
        </pc:sldMkLst>
      </pc:sldChg>
      <pc:sldChg chg="del">
        <pc:chgData name="Naomi Doerge" userId="S::n.doerge@uwtsd.ac.uk::c2ba5b26-9392-4f76-82ca-966719aba79f" providerId="AD" clId="Web-{25F36304-43B2-C414-3348-7D8AC8D9D82D}" dt="2025-06-03T09:55:40.441" v="5"/>
        <pc:sldMkLst>
          <pc:docMk/>
          <pc:sldMk cId="2149350843" sldId="271"/>
        </pc:sldMkLst>
      </pc:sldChg>
      <pc:sldChg chg="del">
        <pc:chgData name="Naomi Doerge" userId="S::n.doerge@uwtsd.ac.uk::c2ba5b26-9392-4f76-82ca-966719aba79f" providerId="AD" clId="Web-{25F36304-43B2-C414-3348-7D8AC8D9D82D}" dt="2025-06-03T09:55:43.691" v="9"/>
        <pc:sldMkLst>
          <pc:docMk/>
          <pc:sldMk cId="2612275165" sldId="274"/>
        </pc:sldMkLst>
      </pc:sldChg>
      <pc:sldChg chg="del">
        <pc:chgData name="Naomi Doerge" userId="S::n.doerge@uwtsd.ac.uk::c2ba5b26-9392-4f76-82ca-966719aba79f" providerId="AD" clId="Web-{25F36304-43B2-C414-3348-7D8AC8D9D82D}" dt="2025-06-03T09:55:23.675" v="2"/>
        <pc:sldMkLst>
          <pc:docMk/>
          <pc:sldMk cId="2360933703" sldId="276"/>
        </pc:sldMkLst>
      </pc:sldChg>
      <pc:sldChg chg="del">
        <pc:chgData name="Naomi Doerge" userId="S::n.doerge@uwtsd.ac.uk::c2ba5b26-9392-4f76-82ca-966719aba79f" providerId="AD" clId="Web-{25F36304-43B2-C414-3348-7D8AC8D9D82D}" dt="2025-06-03T09:55:46.238" v="11"/>
        <pc:sldMkLst>
          <pc:docMk/>
          <pc:sldMk cId="3009252296" sldId="283"/>
        </pc:sldMkLst>
      </pc:sldChg>
      <pc:sldChg chg="del">
        <pc:chgData name="Naomi Doerge" userId="S::n.doerge@uwtsd.ac.uk::c2ba5b26-9392-4f76-82ca-966719aba79f" providerId="AD" clId="Web-{25F36304-43B2-C414-3348-7D8AC8D9D82D}" dt="2025-06-03T09:55:46.941" v="12"/>
        <pc:sldMkLst>
          <pc:docMk/>
          <pc:sldMk cId="2570466081" sldId="289"/>
        </pc:sldMkLst>
      </pc:sldChg>
      <pc:sldChg chg="del">
        <pc:chgData name="Naomi Doerge" userId="S::n.doerge@uwtsd.ac.uk::c2ba5b26-9392-4f76-82ca-966719aba79f" providerId="AD" clId="Web-{25F36304-43B2-C414-3348-7D8AC8D9D82D}" dt="2025-06-03T09:55:48.691" v="15"/>
        <pc:sldMkLst>
          <pc:docMk/>
          <pc:sldMk cId="3750120023" sldId="296"/>
        </pc:sldMkLst>
      </pc:sldChg>
      <pc:sldChg chg="del">
        <pc:chgData name="Naomi Doerge" userId="S::n.doerge@uwtsd.ac.uk::c2ba5b26-9392-4f76-82ca-966719aba79f" providerId="AD" clId="Web-{25F36304-43B2-C414-3348-7D8AC8D9D82D}" dt="2025-06-03T09:55:51.160" v="17"/>
        <pc:sldMkLst>
          <pc:docMk/>
          <pc:sldMk cId="1591286943" sldId="297"/>
        </pc:sldMkLst>
      </pc:sldChg>
      <pc:sldChg chg="del">
        <pc:chgData name="Naomi Doerge" userId="S::n.doerge@uwtsd.ac.uk::c2ba5b26-9392-4f76-82ca-966719aba79f" providerId="AD" clId="Web-{25F36304-43B2-C414-3348-7D8AC8D9D82D}" dt="2025-06-03T09:55:48.394" v="14"/>
        <pc:sldMkLst>
          <pc:docMk/>
          <pc:sldMk cId="44794562" sldId="298"/>
        </pc:sldMkLst>
      </pc:sldChg>
      <pc:sldChg chg="del">
        <pc:chgData name="Naomi Doerge" userId="S::n.doerge@uwtsd.ac.uk::c2ba5b26-9392-4f76-82ca-966719aba79f" providerId="AD" clId="Web-{25F36304-43B2-C414-3348-7D8AC8D9D82D}" dt="2025-06-03T09:55:40.441" v="3"/>
        <pc:sldMkLst>
          <pc:docMk/>
          <pc:sldMk cId="3857552904" sldId="303"/>
        </pc:sldMkLst>
      </pc:sldChg>
      <pc:sldChg chg="del">
        <pc:chgData name="Naomi Doerge" userId="S::n.doerge@uwtsd.ac.uk::c2ba5b26-9392-4f76-82ca-966719aba79f" providerId="AD" clId="Web-{25F36304-43B2-C414-3348-7D8AC8D9D82D}" dt="2025-06-03T09:55:40.441" v="7"/>
        <pc:sldMkLst>
          <pc:docMk/>
          <pc:sldMk cId="1096667377" sldId="304"/>
        </pc:sldMkLst>
      </pc:sldChg>
      <pc:sldChg chg="del">
        <pc:chgData name="Naomi Doerge" userId="S::n.doerge@uwtsd.ac.uk::c2ba5b26-9392-4f76-82ca-966719aba79f" providerId="AD" clId="Web-{25F36304-43B2-C414-3348-7D8AC8D9D82D}" dt="2025-06-03T09:55:40.441" v="4"/>
        <pc:sldMkLst>
          <pc:docMk/>
          <pc:sldMk cId="472906445" sldId="307"/>
        </pc:sldMkLst>
      </pc:sldChg>
      <pc:sldChg chg="del">
        <pc:chgData name="Naomi Doerge" userId="S::n.doerge@uwtsd.ac.uk::c2ba5b26-9392-4f76-82ca-966719aba79f" providerId="AD" clId="Web-{25F36304-43B2-C414-3348-7D8AC8D9D82D}" dt="2025-06-03T09:55:45.129" v="10"/>
        <pc:sldMkLst>
          <pc:docMk/>
          <pc:sldMk cId="2887200261" sldId="309"/>
        </pc:sldMkLst>
      </pc:sldChg>
      <pc:sldChg chg="del">
        <pc:chgData name="Naomi Doerge" userId="S::n.doerge@uwtsd.ac.uk::c2ba5b26-9392-4f76-82ca-966719aba79f" providerId="AD" clId="Web-{25F36304-43B2-C414-3348-7D8AC8D9D82D}" dt="2025-06-03T09:55:49.629" v="16"/>
        <pc:sldMkLst>
          <pc:docMk/>
          <pc:sldMk cId="756541637" sldId="310"/>
        </pc:sldMkLst>
      </pc:sldChg>
      <pc:sldChg chg="del">
        <pc:chgData name="Naomi Doerge" userId="S::n.doerge@uwtsd.ac.uk::c2ba5b26-9392-4f76-82ca-966719aba79f" providerId="AD" clId="Web-{25F36304-43B2-C414-3348-7D8AC8D9D82D}" dt="2025-06-03T09:55:47.519" v="13"/>
        <pc:sldMkLst>
          <pc:docMk/>
          <pc:sldMk cId="1281233598" sldId="320"/>
        </pc:sldMkLst>
      </pc:sldChg>
      <pc:sldChg chg="del">
        <pc:chgData name="Naomi Doerge" userId="S::n.doerge@uwtsd.ac.uk::c2ba5b26-9392-4f76-82ca-966719aba79f" providerId="AD" clId="Web-{25F36304-43B2-C414-3348-7D8AC8D9D82D}" dt="2025-06-03T09:55:43.004" v="8"/>
        <pc:sldMkLst>
          <pc:docMk/>
          <pc:sldMk cId="1652988682" sldId="323"/>
        </pc:sldMkLst>
      </pc:sldChg>
      <pc:sldChg chg="del">
        <pc:chgData name="Naomi Doerge" userId="S::n.doerge@uwtsd.ac.uk::c2ba5b26-9392-4f76-82ca-966719aba79f" providerId="AD" clId="Web-{25F36304-43B2-C414-3348-7D8AC8D9D82D}" dt="2025-06-03T09:55:22.941" v="1"/>
        <pc:sldMkLst>
          <pc:docMk/>
          <pc:sldMk cId="1972250896" sldId="324"/>
        </pc:sldMkLst>
      </pc:sldChg>
      <pc:sldChg chg="del">
        <pc:chgData name="Naomi Doerge" userId="S::n.doerge@uwtsd.ac.uk::c2ba5b26-9392-4f76-82ca-966719aba79f" providerId="AD" clId="Web-{25F36304-43B2-C414-3348-7D8AC8D9D82D}" dt="2025-06-03T09:55:40.441" v="6"/>
        <pc:sldMkLst>
          <pc:docMk/>
          <pc:sldMk cId="86325327" sldId="339"/>
        </pc:sldMkLst>
      </pc:sldChg>
      <pc:sldChg chg="del">
        <pc:chgData name="Naomi Doerge" userId="S::n.doerge@uwtsd.ac.uk::c2ba5b26-9392-4f76-82ca-966719aba79f" providerId="AD" clId="Web-{25F36304-43B2-C414-3348-7D8AC8D9D82D}" dt="2025-06-03T09:55:51.348" v="20"/>
        <pc:sldMkLst>
          <pc:docMk/>
          <pc:sldMk cId="3382495979" sldId="350"/>
        </pc:sldMkLst>
      </pc:sldChg>
      <pc:sldChg chg="del">
        <pc:chgData name="Naomi Doerge" userId="S::n.doerge@uwtsd.ac.uk::c2ba5b26-9392-4f76-82ca-966719aba79f" providerId="AD" clId="Web-{25F36304-43B2-C414-3348-7D8AC8D9D82D}" dt="2025-06-03T09:55:51.207" v="19"/>
        <pc:sldMkLst>
          <pc:docMk/>
          <pc:sldMk cId="2995195300" sldId="351"/>
        </pc:sldMkLst>
      </pc:sldChg>
      <pc:sldChg chg="del">
        <pc:chgData name="Naomi Doerge" userId="S::n.doerge@uwtsd.ac.uk::c2ba5b26-9392-4f76-82ca-966719aba79f" providerId="AD" clId="Web-{25F36304-43B2-C414-3348-7D8AC8D9D82D}" dt="2025-06-03T09:55:51.191" v="18"/>
        <pc:sldMkLst>
          <pc:docMk/>
          <pc:sldMk cId="3322019908" sldId="35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03/06/2025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C4491B-437D-C8BD-0896-39A65A9EBF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AAD113-D9F5-FE1C-4BDC-DA3EA1DD7A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A6BBA1-94C2-E425-43D5-A34A3FF5F9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Using the slide layout options, you can change this slide to one with the appropriate photo for your campus.</a:t>
            </a:r>
          </a:p>
          <a:p>
            <a:r>
              <a:rPr lang="en-GB"/>
              <a:t>The following section will focus on programme details.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9D9960-1259-7B98-6A50-5709A0986D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F38699-4B03-4757-A8E8-1F2266124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642976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4F93CA-882B-5172-B093-C23812BFBD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5E1144-F9C7-670E-87BD-1306CD7D96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EF401A-F632-06CA-E5DB-09B3CC4F1E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None/>
            </a:pPr>
            <a:r>
              <a:rPr lang="en-US" sz="1800" b="0" i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password.</a:t>
            </a:r>
            <a:endParaRPr lang="en-US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377251-05B8-E2E2-EDB4-46AC8F3FF8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F38699-4B03-4757-A8E8-1F2266124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09247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F5816D-6555-04EF-D459-EEA7E5D8A5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2B4628-8678-34B6-ACD5-0C19C72688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6E52E1-7352-295D-243A-BE3E73E1E4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None/>
            </a:pPr>
            <a:r>
              <a:rPr lang="en-US" sz="1800" b="0" i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password.</a:t>
            </a:r>
            <a:endParaRPr lang="en-US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202C6F-DFD3-CE1B-4ACA-06496745DE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F38699-4B03-4757-A8E8-1F2266124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09212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D84A82-763D-5D92-A399-4930525AF6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20113F-EE12-FC8B-6148-5BF4CB1AC2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FA7E5F-713A-436A-2ACC-BFAA216420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F81011-4B9F-D4F9-D552-F9DB6FADFF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F38699-4B03-4757-A8E8-1F2266124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20931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DEB34E-19AC-8D27-AD35-CE150928DD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88B582-E5B4-56AE-A759-3B871285E3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44A41D-6991-5E04-1F07-F51A9A4C27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Remind students that ALL official communication is via email, rather than social media.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7DA956-9B75-92AA-AD0F-D5C214C6DE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F38699-4B03-4757-A8E8-1F2266124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02692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367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280FC6-E3CA-FF2C-2428-B3EA2F26003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8216" y="365129"/>
            <a:ext cx="11481846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>
            <a:lvl1pPr marL="0" marR="0" lvl="0" indent="0" fontAlgn="auto">
              <a:spcBef>
                <a:spcPts val="0"/>
              </a:spcBef>
              <a:spcAft>
                <a:spcPts val="0"/>
              </a:spcAft>
              <a:tabLst/>
              <a:defRPr lang="en-GB" b="0" i="0" u="none" strike="noStrike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4E927F-DDBF-1D26-606F-CD52D0AF263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358216" y="1825627"/>
            <a:ext cx="11481846" cy="3575934"/>
          </a:xfrm>
        </p:spPr>
        <p:txBody>
          <a:bodyPr lIns="91440" tIns="45720" rIns="91440" bIns="45720">
            <a:normAutofit/>
          </a:bodyPr>
          <a:lstStyle>
            <a:lvl1pPr>
              <a:defRPr/>
            </a:lvl1pPr>
            <a:lvl2pPr marR="0" lvl="1" fontAlgn="auto">
              <a:spcAft>
                <a:spcPts val="0"/>
              </a:spcAft>
              <a:buSzPct val="100000"/>
              <a:buFont typeface="Arial" pitchFamily="34"/>
              <a:tabLst/>
              <a:defRPr lang="en-GB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R="0" lvl="2" fontAlgn="auto">
              <a:spcAft>
                <a:spcPts val="0"/>
              </a:spcAft>
              <a:buSzPct val="100000"/>
              <a:buFont typeface="Arial" pitchFamily="34"/>
              <a:tabLst/>
              <a:defRPr lang="en-GB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R="0" lvl="3" fontAlgn="auto">
              <a:spcAft>
                <a:spcPts val="0"/>
              </a:spcAft>
              <a:buSzPct val="100000"/>
              <a:buFont typeface="Arial" pitchFamily="34"/>
              <a:tabLst/>
              <a:defRPr lang="en-GB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R="0" lvl="4" fontAlgn="auto">
              <a:spcAft>
                <a:spcPts val="0"/>
              </a:spcAft>
              <a:buSzPct val="100000"/>
              <a:buFont typeface="Arial" pitchFamily="34"/>
              <a:tabLst/>
              <a:defRPr lang="en-GB" b="0" i="0" u="none" strike="noStrike" cap="none" spc="0" baseline="0">
                <a:solidFill>
                  <a:srgbClr val="000000"/>
                </a:solidFill>
                <a:uFillTx/>
                <a:latin typeface="Calibri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66428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671C9-F565-FC14-52B4-C6B444CF8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AA2FC-4ED5-94CD-2EA4-D490E3E272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8DE38-68E7-2225-61A6-CE37D69B1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1F632-69D6-4E72-B7EB-9AE0113EF390}" type="datetimeFigureOut">
              <a:rPr lang="en-GB" smtClean="0"/>
              <a:t>03/06/2025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6192FE-11B4-CE8E-162A-C1AD4D43A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E2B98-4C3C-5866-7943-C01F8F447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57DCA-F44D-44A6-9AF7-71BFD6961D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206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03/06/2025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2349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91667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1234567@student.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sites/LondonDigitalSkills/Guides/Laptop_Purchasing_Guide.pdf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F25D04-3A7D-9660-9BDC-8403455B06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16207F-CED6-4F8B-225B-F8304932D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3050194"/>
            <a:ext cx="5213809" cy="757611"/>
          </a:xfrm>
        </p:spPr>
        <p:txBody>
          <a:bodyPr/>
          <a:lstStyle/>
          <a:p>
            <a:pPr marL="0" indent="0" algn="ctr">
              <a:buNone/>
            </a:pPr>
            <a:r>
              <a:rPr lang="en-GB" sz="540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Getting Connected</a:t>
            </a:r>
          </a:p>
        </p:txBody>
      </p:sp>
    </p:spTree>
    <p:extLst>
      <p:ext uri="{BB962C8B-B14F-4D97-AF65-F5344CB8AC3E}">
        <p14:creationId xmlns:p14="http://schemas.microsoft.com/office/powerpoint/2010/main" val="37071620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54BCC0-5060-B627-EB28-ECE524EB9C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B207B-9CAB-800F-BDD4-6D988056C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Log In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123F5-C34D-9118-8A34-33EB7BE03A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3482"/>
            <a:ext cx="11481847" cy="41093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Do you know</a:t>
            </a:r>
            <a:endParaRPr lang="en-GB">
              <a:ea typeface="Calibri"/>
              <a:cs typeface="Calibri"/>
            </a:endParaRPr>
          </a:p>
          <a:p>
            <a:pPr lvl="1"/>
            <a:r>
              <a:rPr lang="en-GB" sz="2800"/>
              <a:t>Your student ID number?</a:t>
            </a:r>
            <a:endParaRPr lang="en-GB" sz="2800">
              <a:ea typeface="Calibri"/>
              <a:cs typeface="Calibri"/>
            </a:endParaRPr>
          </a:p>
          <a:p>
            <a:pPr lvl="1"/>
            <a:r>
              <a:rPr lang="en-GB" sz="2800"/>
              <a:t>Your university email address?​</a:t>
            </a:r>
            <a:endParaRPr lang="en-GB" sz="2800">
              <a:ea typeface="Calibri"/>
              <a:cs typeface="Calibri"/>
            </a:endParaRPr>
          </a:p>
          <a:p>
            <a:pPr lvl="1"/>
            <a:r>
              <a:rPr lang="en-GB" sz="2800"/>
              <a:t>Your university password?</a:t>
            </a:r>
            <a:endParaRPr lang="en-GB" sz="2800">
              <a:ea typeface="Calibri"/>
              <a:cs typeface="Calibri"/>
            </a:endParaRPr>
          </a:p>
          <a:p>
            <a:pPr marL="457200" lvl="1" indent="0">
              <a:buNone/>
            </a:pPr>
            <a:endParaRPr lang="en-GB">
              <a:ea typeface="Calibri" panose="020F0502020204030204"/>
              <a:cs typeface="Calibri" panose="020F0502020204030204"/>
            </a:endParaRPr>
          </a:p>
          <a:p>
            <a:r>
              <a:rPr lang="en-GB"/>
              <a:t>Check the email sent to your personal email by the London IT Service Desk for this information.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If you need help with accessing your university email/account, visit the IT team today.</a:t>
            </a:r>
          </a:p>
        </p:txBody>
      </p:sp>
    </p:spTree>
    <p:extLst>
      <p:ext uri="{BB962C8B-B14F-4D97-AF65-F5344CB8AC3E}">
        <p14:creationId xmlns:p14="http://schemas.microsoft.com/office/powerpoint/2010/main" val="24468402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C547C3-EB11-107D-1B09-8E88076D00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F38F9-DEA5-FE25-70E4-B15897FE4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Getting Connected to </a:t>
            </a:r>
            <a:r>
              <a:rPr lang="en-GB" err="1"/>
              <a:t>Eduroam</a:t>
            </a:r>
            <a:r>
              <a:rPr lang="en-GB"/>
              <a:t>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F0226-51F5-8168-A642-24D2EB260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err="1"/>
              <a:t>Eduroam</a:t>
            </a:r>
            <a:r>
              <a:rPr lang="en-GB"/>
              <a:t> is the wireless network for students and staff to use across all campuses. </a:t>
            </a:r>
            <a:r>
              <a:rPr lang="en-GB" err="1"/>
              <a:t>Eduroam</a:t>
            </a:r>
            <a:r>
              <a:rPr lang="en-GB"/>
              <a:t> also provides you access to wireless networks at any other </a:t>
            </a:r>
            <a:r>
              <a:rPr lang="en-GB" err="1"/>
              <a:t>eduroam</a:t>
            </a:r>
            <a:r>
              <a:rPr lang="en-GB"/>
              <a:t>-enabled institution across the world.</a:t>
            </a:r>
          </a:p>
          <a:p>
            <a:r>
              <a:rPr lang="en-GB"/>
              <a:t>Log in using your student email address and password.</a:t>
            </a:r>
            <a:endParaRPr lang="en-GB">
              <a:ea typeface="Calibri"/>
              <a:cs typeface="Calibri"/>
            </a:endParaRPr>
          </a:p>
          <a:p>
            <a:r>
              <a:rPr lang="en-GB" b="1"/>
              <a:t>Username: </a:t>
            </a:r>
            <a:r>
              <a:rPr lang="en-GB">
                <a:hlinkClick r:id="rId3"/>
              </a:rPr>
              <a:t>1234567@student.uwtsd.ac.uk</a:t>
            </a:r>
            <a:endParaRPr lang="en-GB"/>
          </a:p>
          <a:p>
            <a:r>
              <a:rPr lang="en-GB" b="1"/>
              <a:t>Password: </a:t>
            </a:r>
            <a:r>
              <a:rPr lang="en-GB" err="1"/>
              <a:t>dobdd.mm.yy</a:t>
            </a:r>
            <a:endParaRPr lang="en-GB" b="1" err="1"/>
          </a:p>
        </p:txBody>
      </p:sp>
      <p:pic>
        <p:nvPicPr>
          <p:cNvPr id="1028" name="Picture 4" descr="Eduroam wireless network logo. ">
            <a:extLst>
              <a:ext uri="{FF2B5EF4-FFF2-40B4-BE49-F238E27FC236}">
                <a16:creationId xmlns:a16="http://schemas.microsoft.com/office/drawing/2014/main" id="{71D65DAC-9D22-EE65-DE1C-513191478F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8672" y="67469"/>
            <a:ext cx="2222047" cy="169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47462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E29891-44B6-776E-A5C3-0365508717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17EB2-8DBF-C5AF-0B57-41D870A39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Download the Hwb app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C0976-C663-095E-2C2D-7B931CE3DC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Go to your device’s app store (Google Play or Apple App Store).</a:t>
            </a:r>
          </a:p>
          <a:p>
            <a:r>
              <a:rPr lang="en-GB"/>
              <a:t>Search for the UWTSD Hwb app and download.</a:t>
            </a:r>
          </a:p>
          <a:p>
            <a:r>
              <a:rPr lang="en-GB"/>
              <a:t>Log in with your University credentials.</a:t>
            </a:r>
          </a:p>
          <a:p>
            <a:r>
              <a:rPr lang="en-GB"/>
              <a:t>The Hwb can also be accessed on your PC/laptop browser.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2AC4223-E1E1-1EB4-47FA-6C8DA1043E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8874" y="3008304"/>
            <a:ext cx="2194907" cy="219490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9A3712F-8E48-EEC4-5D7A-1F439680DA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933" y="3924251"/>
            <a:ext cx="2784187" cy="1077472"/>
          </a:xfrm>
          <a:prstGeom prst="rect">
            <a:avLst/>
          </a:prstGeom>
        </p:spPr>
      </p:pic>
      <p:pic>
        <p:nvPicPr>
          <p:cNvPr id="2056" name="Picture 8" descr="apple app store logo">
            <a:extLst>
              <a:ext uri="{FF2B5EF4-FFF2-40B4-BE49-F238E27FC236}">
                <a16:creationId xmlns:a16="http://schemas.microsoft.com/office/drawing/2014/main" id="{5C349AD7-5C11-7F94-D1D1-DA52D1C4FA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6120" y="4105758"/>
            <a:ext cx="2067458" cy="714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2FF40863-2D66-0380-577A-7D13B5470673}"/>
              </a:ext>
            </a:extLst>
          </p:cNvPr>
          <p:cNvCxnSpPr>
            <a:cxnSpLocks/>
          </p:cNvCxnSpPr>
          <p:nvPr/>
        </p:nvCxnSpPr>
        <p:spPr>
          <a:xfrm>
            <a:off x="7579360" y="2651760"/>
            <a:ext cx="2053229" cy="85344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0762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5E9073-697C-2AAB-12DC-F731F01C9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25BDA-6E23-6BD0-825A-A98F10223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UWTSD Hwb: Your first line of support</a:t>
            </a: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E610EB2A-FF54-86EE-2965-D3D75C531E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98075" y="1295474"/>
            <a:ext cx="8206736" cy="4389817"/>
          </a:xfrm>
        </p:spPr>
      </p:pic>
    </p:spTree>
    <p:extLst>
      <p:ext uri="{BB962C8B-B14F-4D97-AF65-F5344CB8AC3E}">
        <p14:creationId xmlns:p14="http://schemas.microsoft.com/office/powerpoint/2010/main" val="17456216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CDF368-789F-F48F-2C7F-F457BA6ED3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A186B-33FF-F471-86BE-491D88264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Your University Email</a:t>
            </a:r>
            <a:endParaRPr lang="en-GB" b="1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848D0-5257-F107-3C4A-24B9F66804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fontAlgn="base"/>
            <a:r>
              <a:rPr lang="en-US" sz="3200" b="0" i="0">
                <a:effectLst/>
              </a:rPr>
              <a:t>All official communication from the university, your </a:t>
            </a:r>
            <a:r>
              <a:rPr lang="en-US" sz="3200" b="0" i="0" err="1">
                <a:effectLst/>
              </a:rPr>
              <a:t>Programme</a:t>
            </a:r>
            <a:r>
              <a:rPr lang="en-US" sz="3200" b="0" i="0">
                <a:effectLst/>
              </a:rPr>
              <a:t> </a:t>
            </a:r>
            <a:r>
              <a:rPr lang="en-US" sz="3200"/>
              <a:t>Manager, lecturers</a:t>
            </a:r>
            <a:r>
              <a:rPr lang="en-US" sz="3200" b="0" i="0">
                <a:effectLst/>
              </a:rPr>
              <a:t>, and professional and support staff will be sent to your university email account.</a:t>
            </a:r>
          </a:p>
          <a:p>
            <a:pPr fontAlgn="base"/>
            <a:r>
              <a:rPr lang="en-US" sz="3200" b="0" i="0">
                <a:effectLst/>
              </a:rPr>
              <a:t>This includes </a:t>
            </a:r>
            <a:r>
              <a:rPr lang="en-US" sz="3200" b="0" i="0" err="1">
                <a:effectLst/>
              </a:rPr>
              <a:t>programme</a:t>
            </a:r>
            <a:r>
              <a:rPr lang="en-US" sz="3200" b="0" i="0">
                <a:effectLst/>
              </a:rPr>
              <a:t> and class updates, workshops and events, university news, and other important information.</a:t>
            </a:r>
            <a:endParaRPr lang="en-US" sz="3200" b="0" i="0">
              <a:effectLst/>
              <a:ea typeface="Calibri"/>
              <a:cs typeface="Calibri"/>
            </a:endParaRPr>
          </a:p>
          <a:p>
            <a:pPr fontAlgn="base"/>
            <a:r>
              <a:rPr lang="en-US" sz="3200"/>
              <a:t>IMPORTANT! Check your emails every day!</a:t>
            </a:r>
            <a:endParaRPr lang="en-US" sz="3200" b="0" i="0">
              <a:effectLst/>
              <a:ea typeface="Calibri"/>
              <a:cs typeface="Calibri"/>
            </a:endParaRPr>
          </a:p>
          <a:p>
            <a:endParaRPr lang="en-GB" sz="440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0755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390823-ADDC-18FB-F409-79DBEC4B2C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DCB3B-35C5-DD61-2EE1-E39303F4E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610" y="318742"/>
            <a:ext cx="11375830" cy="570190"/>
          </a:xfrm>
        </p:spPr>
        <p:txBody>
          <a:bodyPr>
            <a:noAutofit/>
          </a:bodyPr>
          <a:lstStyle/>
          <a:p>
            <a:r>
              <a:rPr lang="en-US" sz="3800" b="1">
                <a:ea typeface="Calibri Light"/>
                <a:cs typeface="Calibri Light"/>
              </a:rPr>
              <a:t>What Laptop Should You Choose to Get Connected With?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23AE1-2450-445F-5DC5-BBFE8B6D03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3096" y="1143001"/>
            <a:ext cx="5384799" cy="4300466"/>
          </a:xfrm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US" sz="3000">
                <a:ea typeface="Calibri"/>
                <a:cs typeface="Calibri"/>
              </a:rPr>
              <a:t>On the advice of our Digital Skills Advisor, Michael:</a:t>
            </a:r>
            <a:endParaRPr lang="en-US" sz="3000"/>
          </a:p>
          <a:p>
            <a:pPr marL="0" indent="0" algn="just">
              <a:buNone/>
            </a:pPr>
            <a:r>
              <a:rPr lang="en-US" sz="4000" b="1">
                <a:solidFill>
                  <a:srgbClr val="FF0000"/>
                </a:solidFill>
                <a:ea typeface="Calibri"/>
                <a:cs typeface="Calibri"/>
              </a:rPr>
              <a:t>DO NOT BUY A CHROMEBOOK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US" sz="3000">
                <a:ea typeface="Calibri"/>
                <a:cs typeface="Calibri"/>
              </a:rPr>
              <a:t>They require everything to be online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US" sz="3000">
                <a:ea typeface="Calibri"/>
                <a:cs typeface="Calibri"/>
              </a:rPr>
              <a:t>You can't install Microsoft Apps (and you need these to do assignments!)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US" sz="3000">
                <a:ea typeface="Calibri"/>
                <a:cs typeface="Calibri"/>
              </a:rPr>
              <a:t>They have very little storage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A4E88A8-1BDC-0A25-DA5A-05EC4624D74D}"/>
              </a:ext>
            </a:extLst>
          </p:cNvPr>
          <p:cNvSpPr txBox="1">
            <a:spLocks/>
          </p:cNvSpPr>
          <p:nvPr/>
        </p:nvSpPr>
        <p:spPr>
          <a:xfrm>
            <a:off x="6447183" y="1143001"/>
            <a:ext cx="5384799" cy="4300466"/>
          </a:xfrm>
          <a:prstGeom prst="rect">
            <a:avLst/>
          </a:prstGeom>
          <a:ln w="28575">
            <a:solidFill>
              <a:srgbClr val="00B050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Calibri" panose="020B0604020202020204" pitchFamily="34" charset="0"/>
              <a:buChar char="-"/>
            </a:pPr>
            <a:r>
              <a:rPr lang="en-US">
                <a:ea typeface="Calibri"/>
                <a:cs typeface="Calibri"/>
              </a:rPr>
              <a:t>Basic Windows Laptops will more than suit your needs at UWTSD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US" err="1">
                <a:ea typeface="Calibri"/>
                <a:cs typeface="Calibri"/>
              </a:rPr>
              <a:t>Macbooks</a:t>
            </a:r>
            <a:r>
              <a:rPr lang="en-US">
                <a:ea typeface="Calibri"/>
                <a:cs typeface="Calibri"/>
              </a:rPr>
              <a:t> are ok (though some Microsoft Apps might run a little differently on them)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US">
                <a:ea typeface="Calibri"/>
                <a:cs typeface="Calibri"/>
              </a:rPr>
              <a:t>You can find more information in this laptop purchasing guide:</a:t>
            </a:r>
          </a:p>
          <a:p>
            <a:pPr marL="0" indent="0" algn="just">
              <a:buNone/>
            </a:pPr>
            <a:r>
              <a:rPr lang="en-US">
                <a:ea typeface="+mn-lt"/>
                <a:cs typeface="+mn-lt"/>
                <a:hlinkClick r:id="rId2"/>
              </a:rPr>
              <a:t>https://uowtsd.sharepoint.com/sites/LondonDigitalSkills/Guides/Laptop_Purchasing_Guide.pdf</a:t>
            </a:r>
            <a:r>
              <a:rPr lang="en-US">
                <a:ea typeface="+mn-lt"/>
                <a:cs typeface="+mn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91502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4B5173-12DC-55BD-EA3C-4133C895D6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3465AB9-BF21-6EA5-2881-A267AE2638E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105316" y="361124"/>
            <a:ext cx="3393749" cy="5181735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15F27F-E769-8394-5C91-BBBF65ED1AC4}"/>
              </a:ext>
            </a:extLst>
          </p:cNvPr>
          <p:cNvSpPr txBox="1"/>
          <p:nvPr/>
        </p:nvSpPr>
        <p:spPr>
          <a:xfrm>
            <a:off x="694639" y="861460"/>
            <a:ext cx="3595076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>
                <a:ea typeface="Calibri"/>
                <a:cs typeface="Calibri"/>
              </a:rPr>
              <a:t>You can find ALL information about getting connected AND information to book a 1-1 with our wonderful Digital Skills Advisor, Michael, at this QR code!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1636601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7B4CF-B047-5A3E-A312-1034D2C46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ea typeface="Calibri Light"/>
                <a:cs typeface="Calibri Light"/>
              </a:rPr>
              <a:t>Any Questions?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452E3-495F-0B4B-7007-98843BABF6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11129617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Calibri"/>
                <a:cs typeface="Calibri"/>
              </a:rPr>
              <a:t>We are so looking forward to having you on our </a:t>
            </a:r>
            <a:r>
              <a:rPr lang="en-US" err="1">
                <a:ea typeface="Calibri"/>
                <a:cs typeface="Calibri"/>
              </a:rPr>
              <a:t>programme</a:t>
            </a:r>
            <a:r>
              <a:rPr lang="en-US">
                <a:ea typeface="Calibri"/>
                <a:cs typeface="Calibri"/>
              </a:rPr>
              <a:t> and hope you all have an amazing first term with us! Remember, we are here to support </a:t>
            </a:r>
            <a:r>
              <a:rPr lang="en-US" b="1">
                <a:ea typeface="Calibri"/>
                <a:cs typeface="Calibri"/>
              </a:rPr>
              <a:t>you</a:t>
            </a:r>
            <a:r>
              <a:rPr lang="en-US">
                <a:ea typeface="Calibri"/>
                <a:cs typeface="Calibri"/>
              </a:rPr>
              <a:t> and want you all to succeed!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97712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18" ma:contentTypeDescription="Create a new document." ma:contentTypeScope="" ma:versionID="648111a28b2aa6648c4e12292b2c3a38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d1e56329758081e9725137acbc370dce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Location" minOccurs="0"/>
                <xsd:element ref="ns3:MediaServiceSearchProperties" minOccurs="0"/>
                <xsd:element ref="ns3:MediaLengthInSecond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ca41dc-05f3-4340-86ae-42a3158c68b4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  <_activity xmlns="0c664b51-63af-4b9d-8d70-3880ca420fc4" xsi:nil="true"/>
  </documentManagement>
</p:properties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6B17106-8256-48EF-92B2-F98D65F0DC36}">
  <ds:schemaRefs>
    <ds:schemaRef ds:uri="0c664b51-63af-4b9d-8d70-3880ca420fc4"/>
    <ds:schemaRef ds:uri="d1ca41dc-05f3-4340-86ae-42a3158c68b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55AC00B7-894A-4FF9-8954-5C11DD8B84A2}">
  <ds:schemaRefs>
    <ds:schemaRef ds:uri="0c664b51-63af-4b9d-8d70-3880ca420fc4"/>
    <ds:schemaRef ds:uri="d1ca41dc-05f3-4340-86ae-42a3158c68b4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5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UWTSD 200_Title Page</vt:lpstr>
      <vt:lpstr>UWTSD 200_Subtitle 3</vt:lpstr>
      <vt:lpstr>UWTSD 200_Text 1</vt:lpstr>
      <vt:lpstr>PowerPoint Presentation</vt:lpstr>
      <vt:lpstr>Log In Information</vt:lpstr>
      <vt:lpstr>Getting Connected to Eduroam!</vt:lpstr>
      <vt:lpstr>Download the Hwb app </vt:lpstr>
      <vt:lpstr>UWTSD Hwb: Your first line of support</vt:lpstr>
      <vt:lpstr>Your University Email</vt:lpstr>
      <vt:lpstr>What Laptop Should You Choose to Get Connected With?</vt:lpstr>
      <vt:lpstr>PowerPoint Presentation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1</cp:revision>
  <dcterms:created xsi:type="dcterms:W3CDTF">2021-03-09T15:35:42Z</dcterms:created>
  <dcterms:modified xsi:type="dcterms:W3CDTF">2025-06-03T09:55:59Z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0x010100497F2D8AE153124389A81730E392BE38</vt:lpwstr>
  </property>
  <property fmtid="{D5CDD505-2E9C-101B-9397-08002B2CF9AE}" pid="3" name="MediaServiceImageTags">
    <vt:lpwstr/>
  </property>
</Properties>
</file>