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21"/>
  </p:notesMasterIdLst>
  <p:sldIdLst>
    <p:sldId id="256" r:id="rId5"/>
    <p:sldId id="265" r:id="rId6"/>
    <p:sldId id="257" r:id="rId7"/>
    <p:sldId id="269" r:id="rId8"/>
    <p:sldId id="258" r:id="rId9"/>
    <p:sldId id="268" r:id="rId10"/>
    <p:sldId id="270" r:id="rId11"/>
    <p:sldId id="260" r:id="rId12"/>
    <p:sldId id="261" r:id="rId13"/>
    <p:sldId id="262" r:id="rId14"/>
    <p:sldId id="263" r:id="rId15"/>
    <p:sldId id="271" r:id="rId16"/>
    <p:sldId id="266" r:id="rId17"/>
    <p:sldId id="273" r:id="rId18"/>
    <p:sldId id="274" r:id="rId19"/>
    <p:sldId id="27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71" autoAdjust="0"/>
    <p:restoredTop sz="95033" autoAdjust="0"/>
  </p:normalViewPr>
  <p:slideViewPr>
    <p:cSldViewPr snapToGrid="0">
      <p:cViewPr>
        <p:scale>
          <a:sx n="70" d="100"/>
          <a:sy n="70" d="100"/>
        </p:scale>
        <p:origin x="1214" y="235"/>
      </p:cViewPr>
      <p:guideLst>
        <p:guide orient="horz" pos="2160"/>
        <p:guide pos="3840"/>
      </p:guideLst>
    </p:cSldViewPr>
  </p:slideViewPr>
  <p:outlineViewPr>
    <p:cViewPr>
      <p:scale>
        <a:sx n="33" d="100"/>
        <a:sy n="33" d="100"/>
      </p:scale>
      <p:origin x="0" y="-5525"/>
    </p:cViewPr>
  </p:outlineViewPr>
  <p:notesTextViewPr>
    <p:cViewPr>
      <p:scale>
        <a:sx n="1" d="1"/>
        <a:sy n="1" d="1"/>
      </p:scale>
      <p:origin x="0" y="0"/>
    </p:cViewPr>
  </p:notesTextViewPr>
  <p:sorterViewPr>
    <p:cViewPr>
      <p:scale>
        <a:sx n="100" d="100"/>
        <a:sy n="100" d="100"/>
      </p:scale>
      <p:origin x="0" y="-3413"/>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ata4.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30.png"/><Relationship Id="rId7" Type="http://schemas.openxmlformats.org/officeDocument/2006/relationships/image" Target="../media/image19.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2.svg"/><Relationship Id="rId5" Type="http://schemas.openxmlformats.org/officeDocument/2006/relationships/image" Target="../media/image17.png"/><Relationship Id="rId4" Type="http://schemas.openxmlformats.org/officeDocument/2006/relationships/image" Target="../media/image31.svg"/></Relationships>
</file>

<file path=ppt/diagrams/_rels/data6.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10" Type="http://schemas.openxmlformats.org/officeDocument/2006/relationships/image" Target="../media/image32.svg"/><Relationship Id="rId4" Type="http://schemas.openxmlformats.org/officeDocument/2006/relationships/image" Target="../media/image39.svg"/><Relationship Id="rId9" Type="http://schemas.openxmlformats.org/officeDocument/2006/relationships/image" Target="../media/image17.png"/></Relationships>
</file>

<file path=ppt/diagrams/_rels/data7.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7.png"/><Relationship Id="rId7" Type="http://schemas.openxmlformats.org/officeDocument/2006/relationships/image" Target="../media/image49.png"/><Relationship Id="rId2" Type="http://schemas.openxmlformats.org/officeDocument/2006/relationships/image" Target="../media/image46.svg"/><Relationship Id="rId1" Type="http://schemas.openxmlformats.org/officeDocument/2006/relationships/image" Target="../media/image45.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52.svg"/><Relationship Id="rId4" Type="http://schemas.openxmlformats.org/officeDocument/2006/relationships/image" Target="../media/image48.svg"/><Relationship Id="rId9" Type="http://schemas.openxmlformats.org/officeDocument/2006/relationships/image" Target="../media/image51.png"/></Relationships>
</file>

<file path=ppt/diagrams/_rels/data8.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5.png"/><Relationship Id="rId7" Type="http://schemas.openxmlformats.org/officeDocument/2006/relationships/image" Target="../media/image58.png"/><Relationship Id="rId2" Type="http://schemas.openxmlformats.org/officeDocument/2006/relationships/image" Target="../media/image54.svg"/><Relationship Id="rId1" Type="http://schemas.openxmlformats.org/officeDocument/2006/relationships/image" Target="../media/image47.png"/><Relationship Id="rId6" Type="http://schemas.openxmlformats.org/officeDocument/2006/relationships/image" Target="../media/image57.svg"/><Relationship Id="rId5" Type="http://schemas.openxmlformats.org/officeDocument/2006/relationships/image" Target="../media/image45.png"/><Relationship Id="rId10" Type="http://schemas.openxmlformats.org/officeDocument/2006/relationships/image" Target="../media/image61.svg"/><Relationship Id="rId4" Type="http://schemas.openxmlformats.org/officeDocument/2006/relationships/image" Target="../media/image56.svg"/><Relationship Id="rId9" Type="http://schemas.openxmlformats.org/officeDocument/2006/relationships/image" Target="../media/image60.png"/></Relationships>
</file>

<file path=ppt/diagrams/_rels/data9.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65.png"/><Relationship Id="rId7" Type="http://schemas.openxmlformats.org/officeDocument/2006/relationships/image" Target="../media/image36.png"/><Relationship Id="rId2" Type="http://schemas.openxmlformats.org/officeDocument/2006/relationships/image" Target="../media/image64.svg"/><Relationship Id="rId1" Type="http://schemas.openxmlformats.org/officeDocument/2006/relationships/image" Target="../media/image63.png"/><Relationship Id="rId6" Type="http://schemas.openxmlformats.org/officeDocument/2006/relationships/image" Target="../media/image68.svg"/><Relationship Id="rId5" Type="http://schemas.openxmlformats.org/officeDocument/2006/relationships/image" Target="../media/image67.png"/><Relationship Id="rId4" Type="http://schemas.openxmlformats.org/officeDocument/2006/relationships/image" Target="../media/image66.svg"/></Relationships>
</file>

<file path=ppt/diagrams/_rels/data10.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71.png"/><Relationship Id="rId7" Type="http://schemas.openxmlformats.org/officeDocument/2006/relationships/image" Target="../media/image36.png"/><Relationship Id="rId2" Type="http://schemas.openxmlformats.org/officeDocument/2006/relationships/image" Target="../media/image70.svg"/><Relationship Id="rId1" Type="http://schemas.openxmlformats.org/officeDocument/2006/relationships/image" Target="../media/image63.png"/><Relationship Id="rId6" Type="http://schemas.openxmlformats.org/officeDocument/2006/relationships/image" Target="../media/image74.svg"/><Relationship Id="rId5" Type="http://schemas.openxmlformats.org/officeDocument/2006/relationships/image" Target="../media/image73.png"/><Relationship Id="rId10" Type="http://schemas.openxmlformats.org/officeDocument/2006/relationships/image" Target="../media/image48.svg"/><Relationship Id="rId4" Type="http://schemas.openxmlformats.org/officeDocument/2006/relationships/image" Target="../media/image72.svg"/><Relationship Id="rId9" Type="http://schemas.openxmlformats.org/officeDocument/2006/relationships/image" Target="../media/image47.png"/></Relationships>
</file>

<file path=ppt/diagrams/_rels/data11.xml.rels><?xml version="1.0" encoding="UTF-8" standalone="yes"?>
<Relationships xmlns="http://schemas.openxmlformats.org/package/2006/relationships"><Relationship Id="rId8" Type="http://schemas.openxmlformats.org/officeDocument/2006/relationships/image" Target="../media/image84.sv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image" Target="../media/image77.png"/><Relationship Id="rId6" Type="http://schemas.openxmlformats.org/officeDocument/2006/relationships/image" Target="../media/image82.svg"/><Relationship Id="rId5" Type="http://schemas.openxmlformats.org/officeDocument/2006/relationships/image" Target="../media/image81.png"/><Relationship Id="rId10" Type="http://schemas.openxmlformats.org/officeDocument/2006/relationships/image" Target="../media/image15.svg"/><Relationship Id="rId4" Type="http://schemas.openxmlformats.org/officeDocument/2006/relationships/image" Target="../media/image80.svg"/><Relationship Id="rId9"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30.png"/><Relationship Id="rId7" Type="http://schemas.openxmlformats.org/officeDocument/2006/relationships/image" Target="../media/image19.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2.svg"/><Relationship Id="rId5" Type="http://schemas.openxmlformats.org/officeDocument/2006/relationships/image" Target="../media/image17.png"/><Relationship Id="rId4" Type="http://schemas.openxmlformats.org/officeDocument/2006/relationships/image" Target="../media/image31.svg"/></Relationships>
</file>

<file path=ppt/diagrams/_rels/drawing6.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10" Type="http://schemas.openxmlformats.org/officeDocument/2006/relationships/image" Target="../media/image32.svg"/><Relationship Id="rId4" Type="http://schemas.openxmlformats.org/officeDocument/2006/relationships/image" Target="../media/image39.svg"/><Relationship Id="rId9" Type="http://schemas.openxmlformats.org/officeDocument/2006/relationships/image" Target="../media/image17.png"/></Relationships>
</file>

<file path=ppt/diagrams/_rels/drawing7.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7.png"/><Relationship Id="rId7" Type="http://schemas.openxmlformats.org/officeDocument/2006/relationships/image" Target="../media/image49.png"/><Relationship Id="rId2" Type="http://schemas.openxmlformats.org/officeDocument/2006/relationships/image" Target="../media/image46.svg"/><Relationship Id="rId1" Type="http://schemas.openxmlformats.org/officeDocument/2006/relationships/image" Target="../media/image45.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52.svg"/><Relationship Id="rId4" Type="http://schemas.openxmlformats.org/officeDocument/2006/relationships/image" Target="../media/image48.svg"/><Relationship Id="rId9" Type="http://schemas.openxmlformats.org/officeDocument/2006/relationships/image" Target="../media/image51.png"/></Relationships>
</file>

<file path=ppt/diagrams/_rels/drawing8.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5.png"/><Relationship Id="rId7" Type="http://schemas.openxmlformats.org/officeDocument/2006/relationships/image" Target="../media/image58.png"/><Relationship Id="rId2" Type="http://schemas.openxmlformats.org/officeDocument/2006/relationships/image" Target="../media/image54.svg"/><Relationship Id="rId1" Type="http://schemas.openxmlformats.org/officeDocument/2006/relationships/image" Target="../media/image47.png"/><Relationship Id="rId6" Type="http://schemas.openxmlformats.org/officeDocument/2006/relationships/image" Target="../media/image57.svg"/><Relationship Id="rId5" Type="http://schemas.openxmlformats.org/officeDocument/2006/relationships/image" Target="../media/image45.png"/><Relationship Id="rId10" Type="http://schemas.openxmlformats.org/officeDocument/2006/relationships/image" Target="../media/image61.svg"/><Relationship Id="rId4" Type="http://schemas.openxmlformats.org/officeDocument/2006/relationships/image" Target="../media/image56.svg"/><Relationship Id="rId9" Type="http://schemas.openxmlformats.org/officeDocument/2006/relationships/image" Target="../media/image60.png"/></Relationships>
</file>

<file path=ppt/diagrams/_rels/drawing9.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65.png"/><Relationship Id="rId7" Type="http://schemas.openxmlformats.org/officeDocument/2006/relationships/image" Target="../media/image36.png"/><Relationship Id="rId2" Type="http://schemas.openxmlformats.org/officeDocument/2006/relationships/image" Target="../media/image64.svg"/><Relationship Id="rId1" Type="http://schemas.openxmlformats.org/officeDocument/2006/relationships/image" Target="../media/image63.png"/><Relationship Id="rId6" Type="http://schemas.openxmlformats.org/officeDocument/2006/relationships/image" Target="../media/image68.svg"/><Relationship Id="rId5" Type="http://schemas.openxmlformats.org/officeDocument/2006/relationships/image" Target="../media/image67.png"/><Relationship Id="rId4" Type="http://schemas.openxmlformats.org/officeDocument/2006/relationships/image" Target="../media/image66.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71.png"/><Relationship Id="rId7" Type="http://schemas.openxmlformats.org/officeDocument/2006/relationships/image" Target="../media/image36.png"/><Relationship Id="rId2" Type="http://schemas.openxmlformats.org/officeDocument/2006/relationships/image" Target="../media/image70.svg"/><Relationship Id="rId1" Type="http://schemas.openxmlformats.org/officeDocument/2006/relationships/image" Target="../media/image63.png"/><Relationship Id="rId6" Type="http://schemas.openxmlformats.org/officeDocument/2006/relationships/image" Target="../media/image74.svg"/><Relationship Id="rId5" Type="http://schemas.openxmlformats.org/officeDocument/2006/relationships/image" Target="../media/image73.png"/><Relationship Id="rId10" Type="http://schemas.openxmlformats.org/officeDocument/2006/relationships/image" Target="../media/image48.svg"/><Relationship Id="rId4" Type="http://schemas.openxmlformats.org/officeDocument/2006/relationships/image" Target="../media/image72.svg"/><Relationship Id="rId9" Type="http://schemas.openxmlformats.org/officeDocument/2006/relationships/image" Target="../media/image47.png"/></Relationships>
</file>

<file path=ppt/diagrams/_rels/drawing11.xml.rels><?xml version="1.0" encoding="UTF-8" standalone="yes"?>
<Relationships xmlns="http://schemas.openxmlformats.org/package/2006/relationships"><Relationship Id="rId8" Type="http://schemas.openxmlformats.org/officeDocument/2006/relationships/image" Target="../media/image84.sv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image" Target="../media/image77.png"/><Relationship Id="rId6" Type="http://schemas.openxmlformats.org/officeDocument/2006/relationships/image" Target="../media/image82.svg"/><Relationship Id="rId5" Type="http://schemas.openxmlformats.org/officeDocument/2006/relationships/image" Target="../media/image81.png"/><Relationship Id="rId10" Type="http://schemas.openxmlformats.org/officeDocument/2006/relationships/image" Target="../media/image15.svg"/><Relationship Id="rId4" Type="http://schemas.openxmlformats.org/officeDocument/2006/relationships/image" Target="../media/image80.svg"/><Relationship Id="rId9"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34043B-D94C-46F7-A20F-37AB52574AB9}" type="doc">
      <dgm:prSet loTypeId="urn:microsoft.com/office/officeart/2005/8/layout/vProcess5" loCatId="process" qsTypeId="urn:microsoft.com/office/officeart/2005/8/quickstyle/simple5" qsCatId="simple" csTypeId="urn:microsoft.com/office/officeart/2005/8/colors/colorful1" csCatId="colorful" phldr="1"/>
      <dgm:spPr/>
      <dgm:t>
        <a:bodyPr/>
        <a:lstStyle/>
        <a:p>
          <a:endParaRPr lang="en-US"/>
        </a:p>
      </dgm:t>
    </dgm:pt>
    <dgm:pt modelId="{51150EBB-663A-48B0-95FF-2B79083D35CE}">
      <dgm:prSet/>
      <dgm:spPr/>
      <dgm:t>
        <a:bodyPr/>
        <a:lstStyle/>
        <a:p>
          <a:r>
            <a:rPr lang="en-US"/>
            <a:t>Business information systems </a:t>
          </a:r>
        </a:p>
      </dgm:t>
    </dgm:pt>
    <dgm:pt modelId="{3805956C-623C-4035-BFF1-40C66EF80533}" type="parTrans" cxnId="{2615A405-40C4-42BC-871D-2B34666C50FB}">
      <dgm:prSet/>
      <dgm:spPr/>
      <dgm:t>
        <a:bodyPr/>
        <a:lstStyle/>
        <a:p>
          <a:endParaRPr lang="en-US"/>
        </a:p>
      </dgm:t>
    </dgm:pt>
    <dgm:pt modelId="{4A49512F-B04A-40C8-9C71-5160275C49B7}" type="sibTrans" cxnId="{2615A405-40C4-42BC-871D-2B34666C50FB}">
      <dgm:prSet/>
      <dgm:spPr/>
      <dgm:t>
        <a:bodyPr/>
        <a:lstStyle/>
        <a:p>
          <a:endParaRPr lang="en-US"/>
        </a:p>
      </dgm:t>
    </dgm:pt>
    <dgm:pt modelId="{D5339BC7-F69D-4481-AB1F-53D0A9421497}">
      <dgm:prSet/>
      <dgm:spPr/>
      <dgm:t>
        <a:bodyPr/>
        <a:lstStyle/>
        <a:p>
          <a:r>
            <a:rPr lang="en-US"/>
            <a:t>Types and their key functions</a:t>
          </a:r>
        </a:p>
      </dgm:t>
    </dgm:pt>
    <dgm:pt modelId="{8881C895-FB6A-4A7F-914B-23F41D13E6E9}" type="parTrans" cxnId="{CD6300CD-537A-425A-B151-1FD8F7E5C238}">
      <dgm:prSet/>
      <dgm:spPr/>
      <dgm:t>
        <a:bodyPr/>
        <a:lstStyle/>
        <a:p>
          <a:endParaRPr lang="en-US"/>
        </a:p>
      </dgm:t>
    </dgm:pt>
    <dgm:pt modelId="{71DA39C8-CAF8-482E-A461-E99AE7B12199}" type="sibTrans" cxnId="{CD6300CD-537A-425A-B151-1FD8F7E5C238}">
      <dgm:prSet/>
      <dgm:spPr/>
      <dgm:t>
        <a:bodyPr/>
        <a:lstStyle/>
        <a:p>
          <a:endParaRPr lang="en-US"/>
        </a:p>
      </dgm:t>
    </dgm:pt>
    <dgm:pt modelId="{B52240A9-E79E-496D-919C-3A85FFD69B2D}">
      <dgm:prSet/>
      <dgm:spPr/>
      <dgm:t>
        <a:bodyPr/>
        <a:lstStyle/>
        <a:p>
          <a:r>
            <a:rPr lang="en-US"/>
            <a:t>Benefits and limitations</a:t>
          </a:r>
        </a:p>
      </dgm:t>
    </dgm:pt>
    <dgm:pt modelId="{F09B7CA1-39DD-4115-80F9-7484FCC5457F}" type="parTrans" cxnId="{15660771-AADE-464D-A9C7-5A31EEC1C541}">
      <dgm:prSet/>
      <dgm:spPr/>
      <dgm:t>
        <a:bodyPr/>
        <a:lstStyle/>
        <a:p>
          <a:endParaRPr lang="en-US"/>
        </a:p>
      </dgm:t>
    </dgm:pt>
    <dgm:pt modelId="{36F30685-DE32-4411-9557-04430B21E72F}" type="sibTrans" cxnId="{15660771-AADE-464D-A9C7-5A31EEC1C541}">
      <dgm:prSet/>
      <dgm:spPr/>
      <dgm:t>
        <a:bodyPr/>
        <a:lstStyle/>
        <a:p>
          <a:endParaRPr lang="en-US"/>
        </a:p>
      </dgm:t>
    </dgm:pt>
    <dgm:pt modelId="{926BC084-67F6-4917-B39C-851C66E5ABF9}">
      <dgm:prSet/>
      <dgm:spPr/>
      <dgm:t>
        <a:bodyPr/>
        <a:lstStyle/>
        <a:p>
          <a:r>
            <a:rPr lang="en-US"/>
            <a:t>Ethical and real-world applications</a:t>
          </a:r>
        </a:p>
      </dgm:t>
    </dgm:pt>
    <dgm:pt modelId="{097ADC96-EB58-4348-B0A8-64DF3935B91D}" type="parTrans" cxnId="{05D8B71F-5057-4DCF-869E-5DB63AF3FCB2}">
      <dgm:prSet/>
      <dgm:spPr/>
      <dgm:t>
        <a:bodyPr/>
        <a:lstStyle/>
        <a:p>
          <a:endParaRPr lang="en-US"/>
        </a:p>
      </dgm:t>
    </dgm:pt>
    <dgm:pt modelId="{632715B6-1522-4F6C-B122-19FF725B46A7}" type="sibTrans" cxnId="{05D8B71F-5057-4DCF-869E-5DB63AF3FCB2}">
      <dgm:prSet/>
      <dgm:spPr/>
      <dgm:t>
        <a:bodyPr/>
        <a:lstStyle/>
        <a:p>
          <a:endParaRPr lang="en-US"/>
        </a:p>
      </dgm:t>
    </dgm:pt>
    <dgm:pt modelId="{719999BA-4DB3-48FD-A7E2-883F24CE36A8}">
      <dgm:prSet/>
      <dgm:spPr/>
      <dgm:t>
        <a:bodyPr/>
        <a:lstStyle/>
        <a:p>
          <a:r>
            <a:rPr lang="en-US"/>
            <a:t>Conclusion &amp; Recommendations</a:t>
          </a:r>
        </a:p>
      </dgm:t>
    </dgm:pt>
    <dgm:pt modelId="{FE31E07D-1B4F-47C4-870D-4250CC26DC40}" type="parTrans" cxnId="{0199866B-D915-49CF-A44A-DBC464370E4D}">
      <dgm:prSet/>
      <dgm:spPr/>
      <dgm:t>
        <a:bodyPr/>
        <a:lstStyle/>
        <a:p>
          <a:endParaRPr lang="en-US"/>
        </a:p>
      </dgm:t>
    </dgm:pt>
    <dgm:pt modelId="{93DC9B58-B29C-470B-8549-66B41522E7DC}" type="sibTrans" cxnId="{0199866B-D915-49CF-A44A-DBC464370E4D}">
      <dgm:prSet/>
      <dgm:spPr/>
      <dgm:t>
        <a:bodyPr/>
        <a:lstStyle/>
        <a:p>
          <a:endParaRPr lang="en-US"/>
        </a:p>
      </dgm:t>
    </dgm:pt>
    <dgm:pt modelId="{E08E1A0F-CCD1-4015-A8AF-B715122BE637}" type="pres">
      <dgm:prSet presAssocID="{3034043B-D94C-46F7-A20F-37AB52574AB9}" presName="outerComposite" presStyleCnt="0">
        <dgm:presLayoutVars>
          <dgm:chMax val="5"/>
          <dgm:dir/>
          <dgm:resizeHandles val="exact"/>
        </dgm:presLayoutVars>
      </dgm:prSet>
      <dgm:spPr/>
    </dgm:pt>
    <dgm:pt modelId="{6F2A2C68-D5E9-4604-A5B6-C0F1846857BD}" type="pres">
      <dgm:prSet presAssocID="{3034043B-D94C-46F7-A20F-37AB52574AB9}" presName="dummyMaxCanvas" presStyleCnt="0">
        <dgm:presLayoutVars/>
      </dgm:prSet>
      <dgm:spPr/>
    </dgm:pt>
    <dgm:pt modelId="{CD4B60A4-1E4B-4941-A909-9CC764D5E1E3}" type="pres">
      <dgm:prSet presAssocID="{3034043B-D94C-46F7-A20F-37AB52574AB9}" presName="FiveNodes_1" presStyleLbl="node1" presStyleIdx="0" presStyleCnt="5">
        <dgm:presLayoutVars>
          <dgm:bulletEnabled val="1"/>
        </dgm:presLayoutVars>
      </dgm:prSet>
      <dgm:spPr/>
    </dgm:pt>
    <dgm:pt modelId="{6AC77AAC-4B42-4B04-AC21-F76A24812469}" type="pres">
      <dgm:prSet presAssocID="{3034043B-D94C-46F7-A20F-37AB52574AB9}" presName="FiveNodes_2" presStyleLbl="node1" presStyleIdx="1" presStyleCnt="5">
        <dgm:presLayoutVars>
          <dgm:bulletEnabled val="1"/>
        </dgm:presLayoutVars>
      </dgm:prSet>
      <dgm:spPr/>
    </dgm:pt>
    <dgm:pt modelId="{EE8D4F2A-320E-4F37-BD3D-FC0986092303}" type="pres">
      <dgm:prSet presAssocID="{3034043B-D94C-46F7-A20F-37AB52574AB9}" presName="FiveNodes_3" presStyleLbl="node1" presStyleIdx="2" presStyleCnt="5">
        <dgm:presLayoutVars>
          <dgm:bulletEnabled val="1"/>
        </dgm:presLayoutVars>
      </dgm:prSet>
      <dgm:spPr/>
    </dgm:pt>
    <dgm:pt modelId="{AF7B6CB8-5EEA-469C-AB1F-F18CA5313DD4}" type="pres">
      <dgm:prSet presAssocID="{3034043B-D94C-46F7-A20F-37AB52574AB9}" presName="FiveNodes_4" presStyleLbl="node1" presStyleIdx="3" presStyleCnt="5">
        <dgm:presLayoutVars>
          <dgm:bulletEnabled val="1"/>
        </dgm:presLayoutVars>
      </dgm:prSet>
      <dgm:spPr/>
    </dgm:pt>
    <dgm:pt modelId="{6CE4194F-2F33-493E-B98F-D046F1A88581}" type="pres">
      <dgm:prSet presAssocID="{3034043B-D94C-46F7-A20F-37AB52574AB9}" presName="FiveNodes_5" presStyleLbl="node1" presStyleIdx="4" presStyleCnt="5">
        <dgm:presLayoutVars>
          <dgm:bulletEnabled val="1"/>
        </dgm:presLayoutVars>
      </dgm:prSet>
      <dgm:spPr/>
    </dgm:pt>
    <dgm:pt modelId="{A4E2450C-7798-4CF1-9F8A-9AB51F0E65C4}" type="pres">
      <dgm:prSet presAssocID="{3034043B-D94C-46F7-A20F-37AB52574AB9}" presName="FiveConn_1-2" presStyleLbl="fgAccFollowNode1" presStyleIdx="0" presStyleCnt="4">
        <dgm:presLayoutVars>
          <dgm:bulletEnabled val="1"/>
        </dgm:presLayoutVars>
      </dgm:prSet>
      <dgm:spPr/>
    </dgm:pt>
    <dgm:pt modelId="{15A788DA-B993-4A3F-89BE-8E98EF5714B6}" type="pres">
      <dgm:prSet presAssocID="{3034043B-D94C-46F7-A20F-37AB52574AB9}" presName="FiveConn_2-3" presStyleLbl="fgAccFollowNode1" presStyleIdx="1" presStyleCnt="4">
        <dgm:presLayoutVars>
          <dgm:bulletEnabled val="1"/>
        </dgm:presLayoutVars>
      </dgm:prSet>
      <dgm:spPr/>
    </dgm:pt>
    <dgm:pt modelId="{17BDC6AC-0CB7-4C32-A618-C24C3E43FAE7}" type="pres">
      <dgm:prSet presAssocID="{3034043B-D94C-46F7-A20F-37AB52574AB9}" presName="FiveConn_3-4" presStyleLbl="fgAccFollowNode1" presStyleIdx="2" presStyleCnt="4">
        <dgm:presLayoutVars>
          <dgm:bulletEnabled val="1"/>
        </dgm:presLayoutVars>
      </dgm:prSet>
      <dgm:spPr/>
    </dgm:pt>
    <dgm:pt modelId="{BB73F249-5458-4013-BC9C-30432D90B3DC}" type="pres">
      <dgm:prSet presAssocID="{3034043B-D94C-46F7-A20F-37AB52574AB9}" presName="FiveConn_4-5" presStyleLbl="fgAccFollowNode1" presStyleIdx="3" presStyleCnt="4">
        <dgm:presLayoutVars>
          <dgm:bulletEnabled val="1"/>
        </dgm:presLayoutVars>
      </dgm:prSet>
      <dgm:spPr/>
    </dgm:pt>
    <dgm:pt modelId="{05CC250B-D546-4365-BE68-BF9A28C0AEBF}" type="pres">
      <dgm:prSet presAssocID="{3034043B-D94C-46F7-A20F-37AB52574AB9}" presName="FiveNodes_1_text" presStyleLbl="node1" presStyleIdx="4" presStyleCnt="5">
        <dgm:presLayoutVars>
          <dgm:bulletEnabled val="1"/>
        </dgm:presLayoutVars>
      </dgm:prSet>
      <dgm:spPr/>
    </dgm:pt>
    <dgm:pt modelId="{46D91124-1291-43B5-9B4E-1783100EFE88}" type="pres">
      <dgm:prSet presAssocID="{3034043B-D94C-46F7-A20F-37AB52574AB9}" presName="FiveNodes_2_text" presStyleLbl="node1" presStyleIdx="4" presStyleCnt="5">
        <dgm:presLayoutVars>
          <dgm:bulletEnabled val="1"/>
        </dgm:presLayoutVars>
      </dgm:prSet>
      <dgm:spPr/>
    </dgm:pt>
    <dgm:pt modelId="{2932B52B-DBEC-4252-8A28-3A5B41E28DEB}" type="pres">
      <dgm:prSet presAssocID="{3034043B-D94C-46F7-A20F-37AB52574AB9}" presName="FiveNodes_3_text" presStyleLbl="node1" presStyleIdx="4" presStyleCnt="5">
        <dgm:presLayoutVars>
          <dgm:bulletEnabled val="1"/>
        </dgm:presLayoutVars>
      </dgm:prSet>
      <dgm:spPr/>
    </dgm:pt>
    <dgm:pt modelId="{5F6DAC1B-9B6D-49E3-A969-3A1E85736943}" type="pres">
      <dgm:prSet presAssocID="{3034043B-D94C-46F7-A20F-37AB52574AB9}" presName="FiveNodes_4_text" presStyleLbl="node1" presStyleIdx="4" presStyleCnt="5">
        <dgm:presLayoutVars>
          <dgm:bulletEnabled val="1"/>
        </dgm:presLayoutVars>
      </dgm:prSet>
      <dgm:spPr/>
    </dgm:pt>
    <dgm:pt modelId="{DBD06BAD-7B33-4CCE-A051-CC16559B98FC}" type="pres">
      <dgm:prSet presAssocID="{3034043B-D94C-46F7-A20F-37AB52574AB9}" presName="FiveNodes_5_text" presStyleLbl="node1" presStyleIdx="4" presStyleCnt="5">
        <dgm:presLayoutVars>
          <dgm:bulletEnabled val="1"/>
        </dgm:presLayoutVars>
      </dgm:prSet>
      <dgm:spPr/>
    </dgm:pt>
  </dgm:ptLst>
  <dgm:cxnLst>
    <dgm:cxn modelId="{2615A405-40C4-42BC-871D-2B34666C50FB}" srcId="{3034043B-D94C-46F7-A20F-37AB52574AB9}" destId="{51150EBB-663A-48B0-95FF-2B79083D35CE}" srcOrd="0" destOrd="0" parTransId="{3805956C-623C-4035-BFF1-40C66EF80533}" sibTransId="{4A49512F-B04A-40C8-9C71-5160275C49B7}"/>
    <dgm:cxn modelId="{6DCFAC12-AC31-49E3-80BF-6B498FCA9EFB}" type="presOf" srcId="{3034043B-D94C-46F7-A20F-37AB52574AB9}" destId="{E08E1A0F-CCD1-4015-A8AF-B715122BE637}" srcOrd="0" destOrd="0" presId="urn:microsoft.com/office/officeart/2005/8/layout/vProcess5"/>
    <dgm:cxn modelId="{05D8B71F-5057-4DCF-869E-5DB63AF3FCB2}" srcId="{3034043B-D94C-46F7-A20F-37AB52574AB9}" destId="{926BC084-67F6-4917-B39C-851C66E5ABF9}" srcOrd="3" destOrd="0" parTransId="{097ADC96-EB58-4348-B0A8-64DF3935B91D}" sibTransId="{632715B6-1522-4F6C-B122-19FF725B46A7}"/>
    <dgm:cxn modelId="{D4620921-65D8-46CC-B1F2-A52E82CB834C}" type="presOf" srcId="{4A49512F-B04A-40C8-9C71-5160275C49B7}" destId="{A4E2450C-7798-4CF1-9F8A-9AB51F0E65C4}" srcOrd="0" destOrd="0" presId="urn:microsoft.com/office/officeart/2005/8/layout/vProcess5"/>
    <dgm:cxn modelId="{E94FB123-7C65-4961-BF31-6EA15B83D644}" type="presOf" srcId="{926BC084-67F6-4917-B39C-851C66E5ABF9}" destId="{AF7B6CB8-5EEA-469C-AB1F-F18CA5313DD4}" srcOrd="0" destOrd="0" presId="urn:microsoft.com/office/officeart/2005/8/layout/vProcess5"/>
    <dgm:cxn modelId="{6C478325-E400-402C-89E0-5DCEC4F80BBE}" type="presOf" srcId="{51150EBB-663A-48B0-95FF-2B79083D35CE}" destId="{05CC250B-D546-4365-BE68-BF9A28C0AEBF}" srcOrd="1" destOrd="0" presId="urn:microsoft.com/office/officeart/2005/8/layout/vProcess5"/>
    <dgm:cxn modelId="{0199866B-D915-49CF-A44A-DBC464370E4D}" srcId="{3034043B-D94C-46F7-A20F-37AB52574AB9}" destId="{719999BA-4DB3-48FD-A7E2-883F24CE36A8}" srcOrd="4" destOrd="0" parTransId="{FE31E07D-1B4F-47C4-870D-4250CC26DC40}" sibTransId="{93DC9B58-B29C-470B-8549-66B41522E7DC}"/>
    <dgm:cxn modelId="{22A0F16B-67EC-4BFB-977F-D547E010310E}" type="presOf" srcId="{719999BA-4DB3-48FD-A7E2-883F24CE36A8}" destId="{6CE4194F-2F33-493E-B98F-D046F1A88581}" srcOrd="0" destOrd="0" presId="urn:microsoft.com/office/officeart/2005/8/layout/vProcess5"/>
    <dgm:cxn modelId="{15660771-AADE-464D-A9C7-5A31EEC1C541}" srcId="{3034043B-D94C-46F7-A20F-37AB52574AB9}" destId="{B52240A9-E79E-496D-919C-3A85FFD69B2D}" srcOrd="2" destOrd="0" parTransId="{F09B7CA1-39DD-4115-80F9-7484FCC5457F}" sibTransId="{36F30685-DE32-4411-9557-04430B21E72F}"/>
    <dgm:cxn modelId="{47AC3C72-43CE-4CEB-AF6F-603B3E8735B1}" type="presOf" srcId="{51150EBB-663A-48B0-95FF-2B79083D35CE}" destId="{CD4B60A4-1E4B-4941-A909-9CC764D5E1E3}" srcOrd="0" destOrd="0" presId="urn:microsoft.com/office/officeart/2005/8/layout/vProcess5"/>
    <dgm:cxn modelId="{4FE65682-D70F-4C50-ABE5-74512BAE9A35}" type="presOf" srcId="{71DA39C8-CAF8-482E-A461-E99AE7B12199}" destId="{15A788DA-B993-4A3F-89BE-8E98EF5714B6}" srcOrd="0" destOrd="0" presId="urn:microsoft.com/office/officeart/2005/8/layout/vProcess5"/>
    <dgm:cxn modelId="{0A637983-6DEA-427B-896A-E48427CF79BC}" type="presOf" srcId="{926BC084-67F6-4917-B39C-851C66E5ABF9}" destId="{5F6DAC1B-9B6D-49E3-A969-3A1E85736943}" srcOrd="1" destOrd="0" presId="urn:microsoft.com/office/officeart/2005/8/layout/vProcess5"/>
    <dgm:cxn modelId="{9198729B-7FA1-4DF2-8073-EB4EB0DBC983}" type="presOf" srcId="{B52240A9-E79E-496D-919C-3A85FFD69B2D}" destId="{2932B52B-DBEC-4252-8A28-3A5B41E28DEB}" srcOrd="1" destOrd="0" presId="urn:microsoft.com/office/officeart/2005/8/layout/vProcess5"/>
    <dgm:cxn modelId="{EF0A479F-1A48-410D-8509-C1B4E1D1E791}" type="presOf" srcId="{632715B6-1522-4F6C-B122-19FF725B46A7}" destId="{BB73F249-5458-4013-BC9C-30432D90B3DC}" srcOrd="0" destOrd="0" presId="urn:microsoft.com/office/officeart/2005/8/layout/vProcess5"/>
    <dgm:cxn modelId="{90A23AAB-7643-4966-A9CF-D3C22BCA026E}" type="presOf" srcId="{36F30685-DE32-4411-9557-04430B21E72F}" destId="{17BDC6AC-0CB7-4C32-A618-C24C3E43FAE7}" srcOrd="0" destOrd="0" presId="urn:microsoft.com/office/officeart/2005/8/layout/vProcess5"/>
    <dgm:cxn modelId="{B256C7B9-4462-4CCA-9B4F-AA2A801D783C}" type="presOf" srcId="{D5339BC7-F69D-4481-AB1F-53D0A9421497}" destId="{6AC77AAC-4B42-4B04-AC21-F76A24812469}" srcOrd="0" destOrd="0" presId="urn:microsoft.com/office/officeart/2005/8/layout/vProcess5"/>
    <dgm:cxn modelId="{C7EF43C1-0632-4D11-8D11-29645CAB1F1E}" type="presOf" srcId="{B52240A9-E79E-496D-919C-3A85FFD69B2D}" destId="{EE8D4F2A-320E-4F37-BD3D-FC0986092303}" srcOrd="0" destOrd="0" presId="urn:microsoft.com/office/officeart/2005/8/layout/vProcess5"/>
    <dgm:cxn modelId="{4A9EDCC1-ACF4-44A6-B581-C7581A7448F4}" type="presOf" srcId="{D5339BC7-F69D-4481-AB1F-53D0A9421497}" destId="{46D91124-1291-43B5-9B4E-1783100EFE88}" srcOrd="1" destOrd="0" presId="urn:microsoft.com/office/officeart/2005/8/layout/vProcess5"/>
    <dgm:cxn modelId="{CD6300CD-537A-425A-B151-1FD8F7E5C238}" srcId="{3034043B-D94C-46F7-A20F-37AB52574AB9}" destId="{D5339BC7-F69D-4481-AB1F-53D0A9421497}" srcOrd="1" destOrd="0" parTransId="{8881C895-FB6A-4A7F-914B-23F41D13E6E9}" sibTransId="{71DA39C8-CAF8-482E-A461-E99AE7B12199}"/>
    <dgm:cxn modelId="{384CB3EF-2F25-44AF-8835-FFDCE6B26081}" type="presOf" srcId="{719999BA-4DB3-48FD-A7E2-883F24CE36A8}" destId="{DBD06BAD-7B33-4CCE-A051-CC16559B98FC}" srcOrd="1" destOrd="0" presId="urn:microsoft.com/office/officeart/2005/8/layout/vProcess5"/>
    <dgm:cxn modelId="{A1ADED19-5F01-459B-B867-34E5E9441C21}" type="presParOf" srcId="{E08E1A0F-CCD1-4015-A8AF-B715122BE637}" destId="{6F2A2C68-D5E9-4604-A5B6-C0F1846857BD}" srcOrd="0" destOrd="0" presId="urn:microsoft.com/office/officeart/2005/8/layout/vProcess5"/>
    <dgm:cxn modelId="{5308514A-1A3B-4148-BB25-F0DF69C56C7C}" type="presParOf" srcId="{E08E1A0F-CCD1-4015-A8AF-B715122BE637}" destId="{CD4B60A4-1E4B-4941-A909-9CC764D5E1E3}" srcOrd="1" destOrd="0" presId="urn:microsoft.com/office/officeart/2005/8/layout/vProcess5"/>
    <dgm:cxn modelId="{DE7F2D51-AED4-40B0-B888-499694BB84DA}" type="presParOf" srcId="{E08E1A0F-CCD1-4015-A8AF-B715122BE637}" destId="{6AC77AAC-4B42-4B04-AC21-F76A24812469}" srcOrd="2" destOrd="0" presId="urn:microsoft.com/office/officeart/2005/8/layout/vProcess5"/>
    <dgm:cxn modelId="{F04D994B-D467-4CC4-8448-CE33EF5761C8}" type="presParOf" srcId="{E08E1A0F-CCD1-4015-A8AF-B715122BE637}" destId="{EE8D4F2A-320E-4F37-BD3D-FC0986092303}" srcOrd="3" destOrd="0" presId="urn:microsoft.com/office/officeart/2005/8/layout/vProcess5"/>
    <dgm:cxn modelId="{066ADE86-47BE-4B98-99A4-A15087076195}" type="presParOf" srcId="{E08E1A0F-CCD1-4015-A8AF-B715122BE637}" destId="{AF7B6CB8-5EEA-469C-AB1F-F18CA5313DD4}" srcOrd="4" destOrd="0" presId="urn:microsoft.com/office/officeart/2005/8/layout/vProcess5"/>
    <dgm:cxn modelId="{CB677129-3E3E-4913-9BD7-A49A9EDB1037}" type="presParOf" srcId="{E08E1A0F-CCD1-4015-A8AF-B715122BE637}" destId="{6CE4194F-2F33-493E-B98F-D046F1A88581}" srcOrd="5" destOrd="0" presId="urn:microsoft.com/office/officeart/2005/8/layout/vProcess5"/>
    <dgm:cxn modelId="{FA171C48-7FD5-4B62-B7F9-F6A4E1BB79D1}" type="presParOf" srcId="{E08E1A0F-CCD1-4015-A8AF-B715122BE637}" destId="{A4E2450C-7798-4CF1-9F8A-9AB51F0E65C4}" srcOrd="6" destOrd="0" presId="urn:microsoft.com/office/officeart/2005/8/layout/vProcess5"/>
    <dgm:cxn modelId="{4D1A0210-20FC-4330-8167-6898C9FA2339}" type="presParOf" srcId="{E08E1A0F-CCD1-4015-A8AF-B715122BE637}" destId="{15A788DA-B993-4A3F-89BE-8E98EF5714B6}" srcOrd="7" destOrd="0" presId="urn:microsoft.com/office/officeart/2005/8/layout/vProcess5"/>
    <dgm:cxn modelId="{869220A6-96F2-41CC-B3A4-2EF8FAAABD54}" type="presParOf" srcId="{E08E1A0F-CCD1-4015-A8AF-B715122BE637}" destId="{17BDC6AC-0CB7-4C32-A618-C24C3E43FAE7}" srcOrd="8" destOrd="0" presId="urn:microsoft.com/office/officeart/2005/8/layout/vProcess5"/>
    <dgm:cxn modelId="{44422C3F-0F54-470B-9604-EADB76F290CF}" type="presParOf" srcId="{E08E1A0F-CCD1-4015-A8AF-B715122BE637}" destId="{BB73F249-5458-4013-BC9C-30432D90B3DC}" srcOrd="9" destOrd="0" presId="urn:microsoft.com/office/officeart/2005/8/layout/vProcess5"/>
    <dgm:cxn modelId="{507F30C9-0749-4185-B892-142B69ADC1B9}" type="presParOf" srcId="{E08E1A0F-CCD1-4015-A8AF-B715122BE637}" destId="{05CC250B-D546-4365-BE68-BF9A28C0AEBF}" srcOrd="10" destOrd="0" presId="urn:microsoft.com/office/officeart/2005/8/layout/vProcess5"/>
    <dgm:cxn modelId="{BBA41A02-21BF-4D0F-BC0A-19F16D248058}" type="presParOf" srcId="{E08E1A0F-CCD1-4015-A8AF-B715122BE637}" destId="{46D91124-1291-43B5-9B4E-1783100EFE88}" srcOrd="11" destOrd="0" presId="urn:microsoft.com/office/officeart/2005/8/layout/vProcess5"/>
    <dgm:cxn modelId="{E4066D86-BE13-43D4-B4B8-AC3FA0E659A9}" type="presParOf" srcId="{E08E1A0F-CCD1-4015-A8AF-B715122BE637}" destId="{2932B52B-DBEC-4252-8A28-3A5B41E28DEB}" srcOrd="12" destOrd="0" presId="urn:microsoft.com/office/officeart/2005/8/layout/vProcess5"/>
    <dgm:cxn modelId="{6BEA2CD3-19DF-4933-9F03-6D6CA09EBB7F}" type="presParOf" srcId="{E08E1A0F-CCD1-4015-A8AF-B715122BE637}" destId="{5F6DAC1B-9B6D-49E3-A969-3A1E85736943}" srcOrd="13" destOrd="0" presId="urn:microsoft.com/office/officeart/2005/8/layout/vProcess5"/>
    <dgm:cxn modelId="{6FEA7D86-1D57-4A90-BB01-1AF37E152B2D}" type="presParOf" srcId="{E08E1A0F-CCD1-4015-A8AF-B715122BE637}" destId="{DBD06BAD-7B33-4CCE-A051-CC16559B98FC}"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637D67-7B33-464B-B24B-0FE890FC81A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0536A19-44D8-46E3-8C48-B595DAAD9B08}">
      <dgm:prSet/>
      <dgm:spPr/>
      <dgm:t>
        <a:bodyPr/>
        <a:lstStyle/>
        <a:p>
          <a:pPr>
            <a:lnSpc>
              <a:spcPct val="100000"/>
            </a:lnSpc>
          </a:pPr>
          <a:r>
            <a:rPr lang="en-US" dirty="0"/>
            <a:t>Support business operations (</a:t>
          </a:r>
          <a:r>
            <a:rPr lang="en-US" dirty="0" err="1"/>
            <a:t>Ozay</a:t>
          </a:r>
          <a:r>
            <a:rPr lang="en-US" dirty="0"/>
            <a:t> et al., 2024). </a:t>
          </a:r>
        </a:p>
      </dgm:t>
    </dgm:pt>
    <dgm:pt modelId="{3382B1DA-A8D2-450A-B999-FA0FC1F87502}" type="parTrans" cxnId="{175F8A94-9198-4628-A807-5E3F70DED7EA}">
      <dgm:prSet/>
      <dgm:spPr/>
      <dgm:t>
        <a:bodyPr/>
        <a:lstStyle/>
        <a:p>
          <a:endParaRPr lang="en-US"/>
        </a:p>
      </dgm:t>
    </dgm:pt>
    <dgm:pt modelId="{40533E47-DADD-4307-8E17-3C19A3960226}" type="sibTrans" cxnId="{175F8A94-9198-4628-A807-5E3F70DED7EA}">
      <dgm:prSet/>
      <dgm:spPr/>
      <dgm:t>
        <a:bodyPr/>
        <a:lstStyle/>
        <a:p>
          <a:endParaRPr lang="en-US"/>
        </a:p>
      </dgm:t>
    </dgm:pt>
    <dgm:pt modelId="{3C271E57-AD79-4F80-BE54-2AAE854EE0F4}">
      <dgm:prSet/>
      <dgm:spPr/>
      <dgm:t>
        <a:bodyPr/>
        <a:lstStyle/>
        <a:p>
          <a:pPr>
            <a:lnSpc>
              <a:spcPct val="100000"/>
            </a:lnSpc>
          </a:pPr>
          <a:r>
            <a:rPr lang="en-US" dirty="0"/>
            <a:t>Efficiency and decision-making.</a:t>
          </a:r>
        </a:p>
      </dgm:t>
    </dgm:pt>
    <dgm:pt modelId="{28464B0B-F322-4ED2-B936-F2E069D907E3}" type="parTrans" cxnId="{90D7899E-604D-4868-8237-F58C6A4E682F}">
      <dgm:prSet/>
      <dgm:spPr/>
      <dgm:t>
        <a:bodyPr/>
        <a:lstStyle/>
        <a:p>
          <a:endParaRPr lang="en-US"/>
        </a:p>
      </dgm:t>
    </dgm:pt>
    <dgm:pt modelId="{C18CB50C-5A2F-4162-9AF2-A811464ED312}" type="sibTrans" cxnId="{90D7899E-604D-4868-8237-F58C6A4E682F}">
      <dgm:prSet/>
      <dgm:spPr/>
      <dgm:t>
        <a:bodyPr/>
        <a:lstStyle/>
        <a:p>
          <a:endParaRPr lang="en-US"/>
        </a:p>
      </dgm:t>
    </dgm:pt>
    <dgm:pt modelId="{4AA30796-8A08-4516-AA99-468C12D74E46}">
      <dgm:prSet/>
      <dgm:spPr/>
      <dgm:t>
        <a:bodyPr/>
        <a:lstStyle/>
        <a:p>
          <a:pPr>
            <a:lnSpc>
              <a:spcPct val="100000"/>
            </a:lnSpc>
          </a:pPr>
          <a:r>
            <a:rPr lang="en-US"/>
            <a:t>Customer experience and competitive advantages. </a:t>
          </a:r>
        </a:p>
      </dgm:t>
    </dgm:pt>
    <dgm:pt modelId="{9AFC1B21-3705-4781-985A-C2F70BEA443D}" type="parTrans" cxnId="{9A720D08-6824-4903-A020-A7778EB3824D}">
      <dgm:prSet/>
      <dgm:spPr/>
      <dgm:t>
        <a:bodyPr/>
        <a:lstStyle/>
        <a:p>
          <a:endParaRPr lang="en-US"/>
        </a:p>
      </dgm:t>
    </dgm:pt>
    <dgm:pt modelId="{4FA3CAA2-423D-4E48-8029-6F251B25D36A}" type="sibTrans" cxnId="{9A720D08-6824-4903-A020-A7778EB3824D}">
      <dgm:prSet/>
      <dgm:spPr/>
      <dgm:t>
        <a:bodyPr/>
        <a:lstStyle/>
        <a:p>
          <a:endParaRPr lang="en-US"/>
        </a:p>
      </dgm:t>
    </dgm:pt>
    <dgm:pt modelId="{76F4CC3E-732E-4BD8-AA1C-510550848DA0}">
      <dgm:prSet/>
      <dgm:spPr/>
      <dgm:t>
        <a:bodyPr/>
        <a:lstStyle/>
        <a:p>
          <a:pPr>
            <a:lnSpc>
              <a:spcPct val="100000"/>
            </a:lnSpc>
          </a:pPr>
          <a:r>
            <a:rPr lang="en-US" dirty="0"/>
            <a:t>Drive growth and adaptability. </a:t>
          </a:r>
        </a:p>
      </dgm:t>
    </dgm:pt>
    <dgm:pt modelId="{FE0AB337-22F3-4169-9E0F-AE3ACA7E2ED3}" type="parTrans" cxnId="{67E084F5-3F6C-4BA1-A3FE-CDCCA63119AD}">
      <dgm:prSet/>
      <dgm:spPr/>
      <dgm:t>
        <a:bodyPr/>
        <a:lstStyle/>
        <a:p>
          <a:endParaRPr lang="en-US"/>
        </a:p>
      </dgm:t>
    </dgm:pt>
    <dgm:pt modelId="{C9B6B602-9E0E-4350-8CA1-5324EEA5667B}" type="sibTrans" cxnId="{67E084F5-3F6C-4BA1-A3FE-CDCCA63119AD}">
      <dgm:prSet/>
      <dgm:spPr/>
      <dgm:t>
        <a:bodyPr/>
        <a:lstStyle/>
        <a:p>
          <a:endParaRPr lang="en-US"/>
        </a:p>
      </dgm:t>
    </dgm:pt>
    <dgm:pt modelId="{94423238-00BE-48CA-BFE0-018EE693A92A}" type="pres">
      <dgm:prSet presAssocID="{C5637D67-7B33-464B-B24B-0FE890FC81A0}" presName="root" presStyleCnt="0">
        <dgm:presLayoutVars>
          <dgm:dir/>
          <dgm:resizeHandles val="exact"/>
        </dgm:presLayoutVars>
      </dgm:prSet>
      <dgm:spPr/>
    </dgm:pt>
    <dgm:pt modelId="{CBC81F69-520E-4E52-BA81-647A727F95B7}" type="pres">
      <dgm:prSet presAssocID="{E0536A19-44D8-46E3-8C48-B595DAAD9B08}" presName="compNode" presStyleCnt="0"/>
      <dgm:spPr/>
    </dgm:pt>
    <dgm:pt modelId="{BE135544-3C4D-46CB-A7E1-3DAB12C6FA1F}" type="pres">
      <dgm:prSet presAssocID="{E0536A19-44D8-46E3-8C48-B595DAAD9B08}" presName="bgRect" presStyleLbl="bgShp" presStyleIdx="0" presStyleCnt="4"/>
      <dgm:spPr/>
    </dgm:pt>
    <dgm:pt modelId="{0077AE05-A54C-44D3-A86C-E4FBE8BBFD59}" type="pres">
      <dgm:prSet presAssocID="{E0536A19-44D8-46E3-8C48-B595DAAD9B0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obot"/>
        </a:ext>
      </dgm:extLst>
    </dgm:pt>
    <dgm:pt modelId="{3F28EA9D-A8FF-45C1-830E-FC0D59B468E5}" type="pres">
      <dgm:prSet presAssocID="{E0536A19-44D8-46E3-8C48-B595DAAD9B08}" presName="spaceRect" presStyleCnt="0"/>
      <dgm:spPr/>
    </dgm:pt>
    <dgm:pt modelId="{1EE6F9D1-CDFB-4B1C-B7B8-B076E6C0B442}" type="pres">
      <dgm:prSet presAssocID="{E0536A19-44D8-46E3-8C48-B595DAAD9B08}" presName="parTx" presStyleLbl="revTx" presStyleIdx="0" presStyleCnt="4">
        <dgm:presLayoutVars>
          <dgm:chMax val="0"/>
          <dgm:chPref val="0"/>
        </dgm:presLayoutVars>
      </dgm:prSet>
      <dgm:spPr/>
    </dgm:pt>
    <dgm:pt modelId="{E1FA3532-22AC-4196-917F-1E641C570883}" type="pres">
      <dgm:prSet presAssocID="{40533E47-DADD-4307-8E17-3C19A3960226}" presName="sibTrans" presStyleCnt="0"/>
      <dgm:spPr/>
    </dgm:pt>
    <dgm:pt modelId="{EF533F17-5CBB-4521-82AA-814C3993A9C6}" type="pres">
      <dgm:prSet presAssocID="{3C271E57-AD79-4F80-BE54-2AAE854EE0F4}" presName="compNode" presStyleCnt="0"/>
      <dgm:spPr/>
    </dgm:pt>
    <dgm:pt modelId="{6E8A912D-3A8B-415E-BB67-7CE9CBF09C5D}" type="pres">
      <dgm:prSet presAssocID="{3C271E57-AD79-4F80-BE54-2AAE854EE0F4}" presName="bgRect" presStyleLbl="bgShp" presStyleIdx="1" presStyleCnt="4"/>
      <dgm:spPr/>
    </dgm:pt>
    <dgm:pt modelId="{7164AD67-AA4C-41D3-97F8-3610AD4C920E}" type="pres">
      <dgm:prSet presAssocID="{3C271E57-AD79-4F80-BE54-2AAE854EE0F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rson with Idea"/>
        </a:ext>
      </dgm:extLst>
    </dgm:pt>
    <dgm:pt modelId="{073F4CFE-2AE4-4627-B7C0-4AA077E37B7D}" type="pres">
      <dgm:prSet presAssocID="{3C271E57-AD79-4F80-BE54-2AAE854EE0F4}" presName="spaceRect" presStyleCnt="0"/>
      <dgm:spPr/>
    </dgm:pt>
    <dgm:pt modelId="{7E760840-5EDC-48C9-A6B7-B30E02240F33}" type="pres">
      <dgm:prSet presAssocID="{3C271E57-AD79-4F80-BE54-2AAE854EE0F4}" presName="parTx" presStyleLbl="revTx" presStyleIdx="1" presStyleCnt="4">
        <dgm:presLayoutVars>
          <dgm:chMax val="0"/>
          <dgm:chPref val="0"/>
        </dgm:presLayoutVars>
      </dgm:prSet>
      <dgm:spPr/>
    </dgm:pt>
    <dgm:pt modelId="{32E3569C-F303-4A7D-86BE-AF8A4BEF719D}" type="pres">
      <dgm:prSet presAssocID="{C18CB50C-5A2F-4162-9AF2-A811464ED312}" presName="sibTrans" presStyleCnt="0"/>
      <dgm:spPr/>
    </dgm:pt>
    <dgm:pt modelId="{DB9A7B10-5741-42F0-92EB-0E46E4366A54}" type="pres">
      <dgm:prSet presAssocID="{4AA30796-8A08-4516-AA99-468C12D74E46}" presName="compNode" presStyleCnt="0"/>
      <dgm:spPr/>
    </dgm:pt>
    <dgm:pt modelId="{8C3622F5-13A6-4B90-B5BA-E098F1C4046A}" type="pres">
      <dgm:prSet presAssocID="{4AA30796-8A08-4516-AA99-468C12D74E46}" presName="bgRect" presStyleLbl="bgShp" presStyleIdx="2" presStyleCnt="4"/>
      <dgm:spPr/>
    </dgm:pt>
    <dgm:pt modelId="{25415E7E-CB63-447A-B097-46050594E85F}" type="pres">
      <dgm:prSet presAssocID="{4AA30796-8A08-4516-AA99-468C12D74E4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ick"/>
        </a:ext>
      </dgm:extLst>
    </dgm:pt>
    <dgm:pt modelId="{C97F8821-F670-4EB8-862B-E4F854833387}" type="pres">
      <dgm:prSet presAssocID="{4AA30796-8A08-4516-AA99-468C12D74E46}" presName="spaceRect" presStyleCnt="0"/>
      <dgm:spPr/>
    </dgm:pt>
    <dgm:pt modelId="{0CF03B8E-5C73-407F-B041-2D171FC67F76}" type="pres">
      <dgm:prSet presAssocID="{4AA30796-8A08-4516-AA99-468C12D74E46}" presName="parTx" presStyleLbl="revTx" presStyleIdx="2" presStyleCnt="4">
        <dgm:presLayoutVars>
          <dgm:chMax val="0"/>
          <dgm:chPref val="0"/>
        </dgm:presLayoutVars>
      </dgm:prSet>
      <dgm:spPr/>
    </dgm:pt>
    <dgm:pt modelId="{1EC3A977-FE29-4CF6-A6AB-F62CCD8E8B1C}" type="pres">
      <dgm:prSet presAssocID="{4FA3CAA2-423D-4E48-8029-6F251B25D36A}" presName="sibTrans" presStyleCnt="0"/>
      <dgm:spPr/>
    </dgm:pt>
    <dgm:pt modelId="{1DF92542-77FA-47A6-86D4-2D88CBC3272F}" type="pres">
      <dgm:prSet presAssocID="{76F4CC3E-732E-4BD8-AA1C-510550848DA0}" presName="compNode" presStyleCnt="0"/>
      <dgm:spPr/>
    </dgm:pt>
    <dgm:pt modelId="{3C733497-C6D9-4209-BB2D-25F5EC9FED6D}" type="pres">
      <dgm:prSet presAssocID="{76F4CC3E-732E-4BD8-AA1C-510550848DA0}" presName="bgRect" presStyleLbl="bgShp" presStyleIdx="3" presStyleCnt="4"/>
      <dgm:spPr/>
    </dgm:pt>
    <dgm:pt modelId="{F385E244-03F1-4DF1-B006-AB1C61206151}" type="pres">
      <dgm:prSet presAssocID="{76F4CC3E-732E-4BD8-AA1C-510550848DA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pward trend"/>
        </a:ext>
      </dgm:extLst>
    </dgm:pt>
    <dgm:pt modelId="{3FB39A0C-4C4F-4311-81EE-9EF78F722BE3}" type="pres">
      <dgm:prSet presAssocID="{76F4CC3E-732E-4BD8-AA1C-510550848DA0}" presName="spaceRect" presStyleCnt="0"/>
      <dgm:spPr/>
    </dgm:pt>
    <dgm:pt modelId="{B8C2439E-15B0-4A2A-BAFE-7D7DE9D3B86A}" type="pres">
      <dgm:prSet presAssocID="{76F4CC3E-732E-4BD8-AA1C-510550848DA0}" presName="parTx" presStyleLbl="revTx" presStyleIdx="3" presStyleCnt="4">
        <dgm:presLayoutVars>
          <dgm:chMax val="0"/>
          <dgm:chPref val="0"/>
        </dgm:presLayoutVars>
      </dgm:prSet>
      <dgm:spPr/>
    </dgm:pt>
  </dgm:ptLst>
  <dgm:cxnLst>
    <dgm:cxn modelId="{9A720D08-6824-4903-A020-A7778EB3824D}" srcId="{C5637D67-7B33-464B-B24B-0FE890FC81A0}" destId="{4AA30796-8A08-4516-AA99-468C12D74E46}" srcOrd="2" destOrd="0" parTransId="{9AFC1B21-3705-4781-985A-C2F70BEA443D}" sibTransId="{4FA3CAA2-423D-4E48-8029-6F251B25D36A}"/>
    <dgm:cxn modelId="{B1C4084E-A4FB-4EF9-A317-F297D9440B44}" type="presOf" srcId="{4AA30796-8A08-4516-AA99-468C12D74E46}" destId="{0CF03B8E-5C73-407F-B041-2D171FC67F76}" srcOrd="0" destOrd="0" presId="urn:microsoft.com/office/officeart/2018/2/layout/IconVerticalSolidList"/>
    <dgm:cxn modelId="{175F8A94-9198-4628-A807-5E3F70DED7EA}" srcId="{C5637D67-7B33-464B-B24B-0FE890FC81A0}" destId="{E0536A19-44D8-46E3-8C48-B595DAAD9B08}" srcOrd="0" destOrd="0" parTransId="{3382B1DA-A8D2-450A-B999-FA0FC1F87502}" sibTransId="{40533E47-DADD-4307-8E17-3C19A3960226}"/>
    <dgm:cxn modelId="{90D7899E-604D-4868-8237-F58C6A4E682F}" srcId="{C5637D67-7B33-464B-B24B-0FE890FC81A0}" destId="{3C271E57-AD79-4F80-BE54-2AAE854EE0F4}" srcOrd="1" destOrd="0" parTransId="{28464B0B-F322-4ED2-B936-F2E069D907E3}" sibTransId="{C18CB50C-5A2F-4162-9AF2-A811464ED312}"/>
    <dgm:cxn modelId="{022EC7A2-B28D-401E-BB7F-DA79FC2C6772}" type="presOf" srcId="{E0536A19-44D8-46E3-8C48-B595DAAD9B08}" destId="{1EE6F9D1-CDFB-4B1C-B7B8-B076E6C0B442}" srcOrd="0" destOrd="0" presId="urn:microsoft.com/office/officeart/2018/2/layout/IconVerticalSolidList"/>
    <dgm:cxn modelId="{133199BB-9283-4947-A187-E445EA3C9554}" type="presOf" srcId="{C5637D67-7B33-464B-B24B-0FE890FC81A0}" destId="{94423238-00BE-48CA-BFE0-018EE693A92A}" srcOrd="0" destOrd="0" presId="urn:microsoft.com/office/officeart/2018/2/layout/IconVerticalSolidList"/>
    <dgm:cxn modelId="{150F99EB-77BB-486F-B5DE-66EF33B108E8}" type="presOf" srcId="{3C271E57-AD79-4F80-BE54-2AAE854EE0F4}" destId="{7E760840-5EDC-48C9-A6B7-B30E02240F33}" srcOrd="0" destOrd="0" presId="urn:microsoft.com/office/officeart/2018/2/layout/IconVerticalSolidList"/>
    <dgm:cxn modelId="{67E084F5-3F6C-4BA1-A3FE-CDCCA63119AD}" srcId="{C5637D67-7B33-464B-B24B-0FE890FC81A0}" destId="{76F4CC3E-732E-4BD8-AA1C-510550848DA0}" srcOrd="3" destOrd="0" parTransId="{FE0AB337-22F3-4169-9E0F-AE3ACA7E2ED3}" sibTransId="{C9B6B602-9E0E-4350-8CA1-5324EEA5667B}"/>
    <dgm:cxn modelId="{08056FFE-F54C-4888-BAEF-D6A1CD2A6821}" type="presOf" srcId="{76F4CC3E-732E-4BD8-AA1C-510550848DA0}" destId="{B8C2439E-15B0-4A2A-BAFE-7D7DE9D3B86A}" srcOrd="0" destOrd="0" presId="urn:microsoft.com/office/officeart/2018/2/layout/IconVerticalSolidList"/>
    <dgm:cxn modelId="{277072FA-E027-4ECE-B21E-DD7480694A91}" type="presParOf" srcId="{94423238-00BE-48CA-BFE0-018EE693A92A}" destId="{CBC81F69-520E-4E52-BA81-647A727F95B7}" srcOrd="0" destOrd="0" presId="urn:microsoft.com/office/officeart/2018/2/layout/IconVerticalSolidList"/>
    <dgm:cxn modelId="{F21F34FC-AB8C-483E-86A1-197D486FF6C1}" type="presParOf" srcId="{CBC81F69-520E-4E52-BA81-647A727F95B7}" destId="{BE135544-3C4D-46CB-A7E1-3DAB12C6FA1F}" srcOrd="0" destOrd="0" presId="urn:microsoft.com/office/officeart/2018/2/layout/IconVerticalSolidList"/>
    <dgm:cxn modelId="{20438F9A-4576-4880-B7EC-8518DEB5B619}" type="presParOf" srcId="{CBC81F69-520E-4E52-BA81-647A727F95B7}" destId="{0077AE05-A54C-44D3-A86C-E4FBE8BBFD59}" srcOrd="1" destOrd="0" presId="urn:microsoft.com/office/officeart/2018/2/layout/IconVerticalSolidList"/>
    <dgm:cxn modelId="{0385C881-6286-4EBC-8DE1-9BDCC08D424E}" type="presParOf" srcId="{CBC81F69-520E-4E52-BA81-647A727F95B7}" destId="{3F28EA9D-A8FF-45C1-830E-FC0D59B468E5}" srcOrd="2" destOrd="0" presId="urn:microsoft.com/office/officeart/2018/2/layout/IconVerticalSolidList"/>
    <dgm:cxn modelId="{145F872F-CDF6-4511-8756-AF05C9AE8107}" type="presParOf" srcId="{CBC81F69-520E-4E52-BA81-647A727F95B7}" destId="{1EE6F9D1-CDFB-4B1C-B7B8-B076E6C0B442}" srcOrd="3" destOrd="0" presId="urn:microsoft.com/office/officeart/2018/2/layout/IconVerticalSolidList"/>
    <dgm:cxn modelId="{BC9ED5B8-F8F5-4525-B2C4-70E71CF5AEA6}" type="presParOf" srcId="{94423238-00BE-48CA-BFE0-018EE693A92A}" destId="{E1FA3532-22AC-4196-917F-1E641C570883}" srcOrd="1" destOrd="0" presId="urn:microsoft.com/office/officeart/2018/2/layout/IconVerticalSolidList"/>
    <dgm:cxn modelId="{0BFA3912-AC82-47E7-A6A9-3B4187F625FC}" type="presParOf" srcId="{94423238-00BE-48CA-BFE0-018EE693A92A}" destId="{EF533F17-5CBB-4521-82AA-814C3993A9C6}" srcOrd="2" destOrd="0" presId="urn:microsoft.com/office/officeart/2018/2/layout/IconVerticalSolidList"/>
    <dgm:cxn modelId="{6CD38135-5CF0-4B76-A9B5-F72D4DFBFFBB}" type="presParOf" srcId="{EF533F17-5CBB-4521-82AA-814C3993A9C6}" destId="{6E8A912D-3A8B-415E-BB67-7CE9CBF09C5D}" srcOrd="0" destOrd="0" presId="urn:microsoft.com/office/officeart/2018/2/layout/IconVerticalSolidList"/>
    <dgm:cxn modelId="{7999DAFA-28C6-46D6-8F44-5BDD5D0C471E}" type="presParOf" srcId="{EF533F17-5CBB-4521-82AA-814C3993A9C6}" destId="{7164AD67-AA4C-41D3-97F8-3610AD4C920E}" srcOrd="1" destOrd="0" presId="urn:microsoft.com/office/officeart/2018/2/layout/IconVerticalSolidList"/>
    <dgm:cxn modelId="{F2F6B920-F221-4B6C-AC1A-3C5AF0770051}" type="presParOf" srcId="{EF533F17-5CBB-4521-82AA-814C3993A9C6}" destId="{073F4CFE-2AE4-4627-B7C0-4AA077E37B7D}" srcOrd="2" destOrd="0" presId="urn:microsoft.com/office/officeart/2018/2/layout/IconVerticalSolidList"/>
    <dgm:cxn modelId="{CC710013-E8E3-4818-82E2-53D60B4EABAC}" type="presParOf" srcId="{EF533F17-5CBB-4521-82AA-814C3993A9C6}" destId="{7E760840-5EDC-48C9-A6B7-B30E02240F33}" srcOrd="3" destOrd="0" presId="urn:microsoft.com/office/officeart/2018/2/layout/IconVerticalSolidList"/>
    <dgm:cxn modelId="{A405DC20-58ED-41A7-9BBB-A0A2227A647F}" type="presParOf" srcId="{94423238-00BE-48CA-BFE0-018EE693A92A}" destId="{32E3569C-F303-4A7D-86BE-AF8A4BEF719D}" srcOrd="3" destOrd="0" presId="urn:microsoft.com/office/officeart/2018/2/layout/IconVerticalSolidList"/>
    <dgm:cxn modelId="{EA5A655F-2513-4D29-9024-39F622AB8FED}" type="presParOf" srcId="{94423238-00BE-48CA-BFE0-018EE693A92A}" destId="{DB9A7B10-5741-42F0-92EB-0E46E4366A54}" srcOrd="4" destOrd="0" presId="urn:microsoft.com/office/officeart/2018/2/layout/IconVerticalSolidList"/>
    <dgm:cxn modelId="{4AB14044-40DC-492F-A2D0-CDC907481BCB}" type="presParOf" srcId="{DB9A7B10-5741-42F0-92EB-0E46E4366A54}" destId="{8C3622F5-13A6-4B90-B5BA-E098F1C4046A}" srcOrd="0" destOrd="0" presId="urn:microsoft.com/office/officeart/2018/2/layout/IconVerticalSolidList"/>
    <dgm:cxn modelId="{5F6C865F-0890-44E5-A08C-5B9221B316C3}" type="presParOf" srcId="{DB9A7B10-5741-42F0-92EB-0E46E4366A54}" destId="{25415E7E-CB63-447A-B097-46050594E85F}" srcOrd="1" destOrd="0" presId="urn:microsoft.com/office/officeart/2018/2/layout/IconVerticalSolidList"/>
    <dgm:cxn modelId="{86DED71F-2D70-4D02-B6FD-B28EF9680E0F}" type="presParOf" srcId="{DB9A7B10-5741-42F0-92EB-0E46E4366A54}" destId="{C97F8821-F670-4EB8-862B-E4F854833387}" srcOrd="2" destOrd="0" presId="urn:microsoft.com/office/officeart/2018/2/layout/IconVerticalSolidList"/>
    <dgm:cxn modelId="{C769A225-EEEF-40D6-84F8-61DFF51DF0DC}" type="presParOf" srcId="{DB9A7B10-5741-42F0-92EB-0E46E4366A54}" destId="{0CF03B8E-5C73-407F-B041-2D171FC67F76}" srcOrd="3" destOrd="0" presId="urn:microsoft.com/office/officeart/2018/2/layout/IconVerticalSolidList"/>
    <dgm:cxn modelId="{996A63B7-F53F-4B26-B9BB-CCE9ED179907}" type="presParOf" srcId="{94423238-00BE-48CA-BFE0-018EE693A92A}" destId="{1EC3A977-FE29-4CF6-A6AB-F62CCD8E8B1C}" srcOrd="5" destOrd="0" presId="urn:microsoft.com/office/officeart/2018/2/layout/IconVerticalSolidList"/>
    <dgm:cxn modelId="{D6F7E4BD-C954-44C8-B86B-4196D593FC7D}" type="presParOf" srcId="{94423238-00BE-48CA-BFE0-018EE693A92A}" destId="{1DF92542-77FA-47A6-86D4-2D88CBC3272F}" srcOrd="6" destOrd="0" presId="urn:microsoft.com/office/officeart/2018/2/layout/IconVerticalSolidList"/>
    <dgm:cxn modelId="{D7226E87-C226-411B-A37B-895CDBDA676E}" type="presParOf" srcId="{1DF92542-77FA-47A6-86D4-2D88CBC3272F}" destId="{3C733497-C6D9-4209-BB2D-25F5EC9FED6D}" srcOrd="0" destOrd="0" presId="urn:microsoft.com/office/officeart/2018/2/layout/IconVerticalSolidList"/>
    <dgm:cxn modelId="{A0304560-A26B-48C2-ACCC-99D260396334}" type="presParOf" srcId="{1DF92542-77FA-47A6-86D4-2D88CBC3272F}" destId="{F385E244-03F1-4DF1-B006-AB1C61206151}" srcOrd="1" destOrd="0" presId="urn:microsoft.com/office/officeart/2018/2/layout/IconVerticalSolidList"/>
    <dgm:cxn modelId="{C15531A2-2C8C-40C9-9D64-271E3D1626A2}" type="presParOf" srcId="{1DF92542-77FA-47A6-86D4-2D88CBC3272F}" destId="{3FB39A0C-4C4F-4311-81EE-9EF78F722BE3}" srcOrd="2" destOrd="0" presId="urn:microsoft.com/office/officeart/2018/2/layout/IconVerticalSolidList"/>
    <dgm:cxn modelId="{56A03044-6688-4316-A4AE-F220E5EBE43B}" type="presParOf" srcId="{1DF92542-77FA-47A6-86D4-2D88CBC3272F}" destId="{B8C2439E-15B0-4A2A-BAFE-7D7DE9D3B86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DC06B9-8D7B-41ED-921F-ACC48519BB83}"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18163B49-E139-487C-A0E2-47CE77307970}">
      <dgm:prSet/>
      <dgm:spPr/>
      <dgm:t>
        <a:bodyPr/>
        <a:lstStyle/>
        <a:p>
          <a:pPr>
            <a:lnSpc>
              <a:spcPct val="100000"/>
            </a:lnSpc>
          </a:pPr>
          <a:r>
            <a:rPr lang="en-US" dirty="0"/>
            <a:t>Connects core processes</a:t>
          </a:r>
        </a:p>
      </dgm:t>
    </dgm:pt>
    <dgm:pt modelId="{5F1002ED-B2C8-44B4-AF1C-3F6A0B1DB3C5}" type="parTrans" cxnId="{B460B451-0D78-4A04-A984-2A3F52326239}">
      <dgm:prSet/>
      <dgm:spPr/>
      <dgm:t>
        <a:bodyPr/>
        <a:lstStyle/>
        <a:p>
          <a:endParaRPr lang="en-US"/>
        </a:p>
      </dgm:t>
    </dgm:pt>
    <dgm:pt modelId="{000E2200-D7E8-4E55-A75D-7B5C378B6307}" type="sibTrans" cxnId="{B460B451-0D78-4A04-A984-2A3F52326239}">
      <dgm:prSet/>
      <dgm:spPr/>
      <dgm:t>
        <a:bodyPr/>
        <a:lstStyle/>
        <a:p>
          <a:pPr>
            <a:lnSpc>
              <a:spcPct val="100000"/>
            </a:lnSpc>
          </a:pPr>
          <a:endParaRPr lang="en-US"/>
        </a:p>
      </dgm:t>
    </dgm:pt>
    <dgm:pt modelId="{4E8084D5-4BB2-4333-98B2-A7896DFB90A7}">
      <dgm:prSet/>
      <dgm:spPr/>
      <dgm:t>
        <a:bodyPr/>
        <a:lstStyle/>
        <a:p>
          <a:pPr>
            <a:lnSpc>
              <a:spcPct val="100000"/>
            </a:lnSpc>
          </a:pPr>
          <a:r>
            <a:rPr lang="en-US" dirty="0"/>
            <a:t>Streamlines workflows</a:t>
          </a:r>
        </a:p>
      </dgm:t>
    </dgm:pt>
    <dgm:pt modelId="{FFE584E0-6A10-4A05-BB7D-AF82049B3AB0}" type="parTrans" cxnId="{9C4634DE-0665-454A-B227-106FABF6258E}">
      <dgm:prSet/>
      <dgm:spPr/>
      <dgm:t>
        <a:bodyPr/>
        <a:lstStyle/>
        <a:p>
          <a:endParaRPr lang="en-US"/>
        </a:p>
      </dgm:t>
    </dgm:pt>
    <dgm:pt modelId="{4F7FFAFE-04F3-4840-8FE5-5CAF48D08889}" type="sibTrans" cxnId="{9C4634DE-0665-454A-B227-106FABF6258E}">
      <dgm:prSet/>
      <dgm:spPr/>
      <dgm:t>
        <a:bodyPr/>
        <a:lstStyle/>
        <a:p>
          <a:pPr>
            <a:lnSpc>
              <a:spcPct val="100000"/>
            </a:lnSpc>
          </a:pPr>
          <a:endParaRPr lang="en-US"/>
        </a:p>
      </dgm:t>
    </dgm:pt>
    <dgm:pt modelId="{6462A090-EA94-4D56-B6C9-638B20C1D4AB}">
      <dgm:prSet/>
      <dgm:spPr/>
      <dgm:t>
        <a:bodyPr/>
        <a:lstStyle/>
        <a:p>
          <a:pPr>
            <a:lnSpc>
              <a:spcPct val="100000"/>
            </a:lnSpc>
          </a:pPr>
          <a:r>
            <a:rPr lang="en-GB"/>
            <a:t>Grows with your Business</a:t>
          </a:r>
          <a:endParaRPr lang="en-US"/>
        </a:p>
      </dgm:t>
    </dgm:pt>
    <dgm:pt modelId="{1DEF5A71-598E-4974-9DF7-A15EC7365BF7}" type="parTrans" cxnId="{F3D1EDD0-2EFB-4E14-8BF1-6C2F56B59B50}">
      <dgm:prSet/>
      <dgm:spPr/>
      <dgm:t>
        <a:bodyPr/>
        <a:lstStyle/>
        <a:p>
          <a:endParaRPr lang="en-US"/>
        </a:p>
      </dgm:t>
    </dgm:pt>
    <dgm:pt modelId="{7469575D-5753-41E8-95DF-83A84E9A440B}" type="sibTrans" cxnId="{F3D1EDD0-2EFB-4E14-8BF1-6C2F56B59B50}">
      <dgm:prSet/>
      <dgm:spPr/>
      <dgm:t>
        <a:bodyPr/>
        <a:lstStyle/>
        <a:p>
          <a:pPr>
            <a:lnSpc>
              <a:spcPct val="100000"/>
            </a:lnSpc>
          </a:pPr>
          <a:endParaRPr lang="en-US"/>
        </a:p>
      </dgm:t>
    </dgm:pt>
    <dgm:pt modelId="{9D5576D9-F2F9-4437-8FD7-3B1D15DD7FFB}">
      <dgm:prSet/>
      <dgm:spPr/>
      <dgm:t>
        <a:bodyPr/>
        <a:lstStyle/>
        <a:p>
          <a:pPr>
            <a:lnSpc>
              <a:spcPct val="100000"/>
            </a:lnSpc>
          </a:pPr>
          <a:r>
            <a:rPr lang="en-GB"/>
            <a:t>Enables better decisions</a:t>
          </a:r>
          <a:endParaRPr lang="en-US"/>
        </a:p>
      </dgm:t>
    </dgm:pt>
    <dgm:pt modelId="{7A531954-A081-4994-AAA3-9FDBFE74CBDE}" type="parTrans" cxnId="{3A123C44-1E1E-4F8C-8922-D771B16C96F8}">
      <dgm:prSet/>
      <dgm:spPr/>
      <dgm:t>
        <a:bodyPr/>
        <a:lstStyle/>
        <a:p>
          <a:endParaRPr lang="en-US"/>
        </a:p>
      </dgm:t>
    </dgm:pt>
    <dgm:pt modelId="{3CA12C50-DCEB-47E8-85CC-2C6D75F960F4}" type="sibTrans" cxnId="{3A123C44-1E1E-4F8C-8922-D771B16C96F8}">
      <dgm:prSet/>
      <dgm:spPr/>
      <dgm:t>
        <a:bodyPr/>
        <a:lstStyle/>
        <a:p>
          <a:pPr>
            <a:lnSpc>
              <a:spcPct val="100000"/>
            </a:lnSpc>
          </a:pPr>
          <a:endParaRPr lang="en-US"/>
        </a:p>
      </dgm:t>
    </dgm:pt>
    <dgm:pt modelId="{7FD96FB6-3352-45A8-8708-3DBDC0FAE9DC}">
      <dgm:prSet/>
      <dgm:spPr/>
      <dgm:t>
        <a:bodyPr/>
        <a:lstStyle/>
        <a:p>
          <a:pPr>
            <a:lnSpc>
              <a:spcPct val="100000"/>
            </a:lnSpc>
          </a:pPr>
          <a:r>
            <a:rPr lang="en-GB"/>
            <a:t>Requires planning and resources</a:t>
          </a:r>
          <a:endParaRPr lang="en-US"/>
        </a:p>
      </dgm:t>
    </dgm:pt>
    <dgm:pt modelId="{972E3A20-383D-4812-9301-0AA17AF2937E}" type="parTrans" cxnId="{0BC26DB7-3935-41D4-BF51-DB5EB0B83D21}">
      <dgm:prSet/>
      <dgm:spPr/>
      <dgm:t>
        <a:bodyPr/>
        <a:lstStyle/>
        <a:p>
          <a:endParaRPr lang="en-US"/>
        </a:p>
      </dgm:t>
    </dgm:pt>
    <dgm:pt modelId="{E85D13D3-9A3D-4209-918E-36C08CFA6C03}" type="sibTrans" cxnId="{0BC26DB7-3935-41D4-BF51-DB5EB0B83D21}">
      <dgm:prSet/>
      <dgm:spPr/>
      <dgm:t>
        <a:bodyPr/>
        <a:lstStyle/>
        <a:p>
          <a:endParaRPr lang="en-US"/>
        </a:p>
      </dgm:t>
    </dgm:pt>
    <dgm:pt modelId="{A9577905-7D99-47A3-9143-05C616A8E531}" type="pres">
      <dgm:prSet presAssocID="{8EDC06B9-8D7B-41ED-921F-ACC48519BB83}" presName="root" presStyleCnt="0">
        <dgm:presLayoutVars>
          <dgm:dir/>
          <dgm:resizeHandles val="exact"/>
        </dgm:presLayoutVars>
      </dgm:prSet>
      <dgm:spPr/>
    </dgm:pt>
    <dgm:pt modelId="{A6D519F5-59D3-406D-A450-09B3289D8023}" type="pres">
      <dgm:prSet presAssocID="{8EDC06B9-8D7B-41ED-921F-ACC48519BB83}" presName="container" presStyleCnt="0">
        <dgm:presLayoutVars>
          <dgm:dir/>
          <dgm:resizeHandles val="exact"/>
        </dgm:presLayoutVars>
      </dgm:prSet>
      <dgm:spPr/>
    </dgm:pt>
    <dgm:pt modelId="{F537884A-D087-4C8D-B0D0-15ED3819D1C2}" type="pres">
      <dgm:prSet presAssocID="{18163B49-E139-487C-A0E2-47CE77307970}" presName="compNode" presStyleCnt="0"/>
      <dgm:spPr/>
    </dgm:pt>
    <dgm:pt modelId="{6EE78393-E71F-442E-867A-275ECC8BDB7E}" type="pres">
      <dgm:prSet presAssocID="{18163B49-E139-487C-A0E2-47CE77307970}" presName="iconBgRect" presStyleLbl="bgShp" presStyleIdx="0" presStyleCnt="5" custLinFactX="400000" custLinFactY="56804" custLinFactNeighborX="401409" custLinFactNeighborY="100000"/>
      <dgm:spPr/>
    </dgm:pt>
    <dgm:pt modelId="{B2B75D0C-9F75-4E4C-BB8C-0ED2C128FC70}" type="pres">
      <dgm:prSet presAssocID="{18163B49-E139-487C-A0E2-47CE77307970}" presName="iconRect" presStyleLbl="node1" presStyleIdx="0" presStyleCnt="5" custLinFactX="684086" custLinFactY="100000" custLinFactNeighborX="700000" custLinFactNeighborY="17035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ears"/>
        </a:ext>
      </dgm:extLst>
    </dgm:pt>
    <dgm:pt modelId="{27B1D416-F0DE-4B55-B7A3-AE86834EC63B}" type="pres">
      <dgm:prSet presAssocID="{18163B49-E139-487C-A0E2-47CE77307970}" presName="spaceRect" presStyleCnt="0"/>
      <dgm:spPr/>
    </dgm:pt>
    <dgm:pt modelId="{03F7F2A4-AB3D-4FB5-BE1F-F13618C491CD}" type="pres">
      <dgm:prSet presAssocID="{18163B49-E139-487C-A0E2-47CE77307970}" presName="textRect" presStyleLbl="revTx" presStyleIdx="0" presStyleCnt="5" custLinFactX="135951" custLinFactY="56804" custLinFactNeighborX="200000" custLinFactNeighborY="100000">
        <dgm:presLayoutVars>
          <dgm:chMax val="1"/>
          <dgm:chPref val="1"/>
        </dgm:presLayoutVars>
      </dgm:prSet>
      <dgm:spPr/>
    </dgm:pt>
    <dgm:pt modelId="{134CC043-058E-4585-A984-B189460FB420}" type="pres">
      <dgm:prSet presAssocID="{000E2200-D7E8-4E55-A75D-7B5C378B6307}" presName="sibTrans" presStyleLbl="sibTrans2D1" presStyleIdx="0" presStyleCnt="0"/>
      <dgm:spPr/>
    </dgm:pt>
    <dgm:pt modelId="{9A95C910-20A3-41BB-AB46-9A29D50C85AA}" type="pres">
      <dgm:prSet presAssocID="{4E8084D5-4BB2-4333-98B2-A7896DFB90A7}" presName="compNode" presStyleCnt="0"/>
      <dgm:spPr/>
    </dgm:pt>
    <dgm:pt modelId="{D39EAB25-1AB5-4145-BA66-D7E3F2AA2E55}" type="pres">
      <dgm:prSet presAssocID="{4E8084D5-4BB2-4333-98B2-A7896DFB90A7}" presName="iconBgRect" presStyleLbl="bgShp" presStyleIdx="1" presStyleCnt="5"/>
      <dgm:spPr/>
    </dgm:pt>
    <dgm:pt modelId="{E827F13B-0298-4E2D-BD87-A4372151F5D2}" type="pres">
      <dgm:prSet presAssocID="{4E8084D5-4BB2-4333-98B2-A7896DFB90A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ument"/>
        </a:ext>
      </dgm:extLst>
    </dgm:pt>
    <dgm:pt modelId="{94ABCC47-DE01-46CB-A730-5E380E257108}" type="pres">
      <dgm:prSet presAssocID="{4E8084D5-4BB2-4333-98B2-A7896DFB90A7}" presName="spaceRect" presStyleCnt="0"/>
      <dgm:spPr/>
    </dgm:pt>
    <dgm:pt modelId="{EB62F655-8160-4047-877F-3DF40CCCEA12}" type="pres">
      <dgm:prSet presAssocID="{4E8084D5-4BB2-4333-98B2-A7896DFB90A7}" presName="textRect" presStyleLbl="revTx" presStyleIdx="1" presStyleCnt="5">
        <dgm:presLayoutVars>
          <dgm:chMax val="1"/>
          <dgm:chPref val="1"/>
        </dgm:presLayoutVars>
      </dgm:prSet>
      <dgm:spPr/>
    </dgm:pt>
    <dgm:pt modelId="{F3411D42-43C3-4ED0-B506-3987044CF9B0}" type="pres">
      <dgm:prSet presAssocID="{4F7FFAFE-04F3-4840-8FE5-5CAF48D08889}" presName="sibTrans" presStyleLbl="sibTrans2D1" presStyleIdx="0" presStyleCnt="0"/>
      <dgm:spPr/>
    </dgm:pt>
    <dgm:pt modelId="{973E0B9D-232E-49D2-9574-2C07131CF29F}" type="pres">
      <dgm:prSet presAssocID="{6462A090-EA94-4D56-B6C9-638B20C1D4AB}" presName="compNode" presStyleCnt="0"/>
      <dgm:spPr/>
    </dgm:pt>
    <dgm:pt modelId="{20C56163-B751-4604-97BE-172C3D24CA8D}" type="pres">
      <dgm:prSet presAssocID="{6462A090-EA94-4D56-B6C9-638B20C1D4AB}" presName="iconBgRect" presStyleLbl="bgShp" presStyleIdx="2" presStyleCnt="5"/>
      <dgm:spPr/>
    </dgm:pt>
    <dgm:pt modelId="{0C33DFE6-A65C-4600-8B60-0882EFF990D6}" type="pres">
      <dgm:prSet presAssocID="{6462A090-EA94-4D56-B6C9-638B20C1D4A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r Graph with Upward Trend"/>
        </a:ext>
      </dgm:extLst>
    </dgm:pt>
    <dgm:pt modelId="{0FE67A9A-675D-4098-947A-0EE1B5FA60E9}" type="pres">
      <dgm:prSet presAssocID="{6462A090-EA94-4D56-B6C9-638B20C1D4AB}" presName="spaceRect" presStyleCnt="0"/>
      <dgm:spPr/>
    </dgm:pt>
    <dgm:pt modelId="{2448009F-D4CC-4F6C-B836-C87B9B719FA3}" type="pres">
      <dgm:prSet presAssocID="{6462A090-EA94-4D56-B6C9-638B20C1D4AB}" presName="textRect" presStyleLbl="revTx" presStyleIdx="2" presStyleCnt="5">
        <dgm:presLayoutVars>
          <dgm:chMax val="1"/>
          <dgm:chPref val="1"/>
        </dgm:presLayoutVars>
      </dgm:prSet>
      <dgm:spPr/>
    </dgm:pt>
    <dgm:pt modelId="{2A3BECCB-F6AF-4B0F-BAA6-E8BD6EE08B6A}" type="pres">
      <dgm:prSet presAssocID="{7469575D-5753-41E8-95DF-83A84E9A440B}" presName="sibTrans" presStyleLbl="sibTrans2D1" presStyleIdx="0" presStyleCnt="0"/>
      <dgm:spPr/>
    </dgm:pt>
    <dgm:pt modelId="{C7FF9466-A51A-4DEB-A59B-6D672142DF51}" type="pres">
      <dgm:prSet presAssocID="{9D5576D9-F2F9-4437-8FD7-3B1D15DD7FFB}" presName="compNode" presStyleCnt="0"/>
      <dgm:spPr/>
    </dgm:pt>
    <dgm:pt modelId="{3AB5088F-4993-49BD-9EB2-17968051B4F6}" type="pres">
      <dgm:prSet presAssocID="{9D5576D9-F2F9-4437-8FD7-3B1D15DD7FFB}" presName="iconBgRect" presStyleLbl="bgShp" presStyleIdx="3" presStyleCnt="5"/>
      <dgm:spPr/>
    </dgm:pt>
    <dgm:pt modelId="{F801FEE0-2B8D-4D35-9C36-A95C7F9B32AC}" type="pres">
      <dgm:prSet presAssocID="{9D5576D9-F2F9-4437-8FD7-3B1D15DD7FF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ead with Gears"/>
        </a:ext>
      </dgm:extLst>
    </dgm:pt>
    <dgm:pt modelId="{8932C7B1-1D43-4DAB-BB5D-514660D233A9}" type="pres">
      <dgm:prSet presAssocID="{9D5576D9-F2F9-4437-8FD7-3B1D15DD7FFB}" presName="spaceRect" presStyleCnt="0"/>
      <dgm:spPr/>
    </dgm:pt>
    <dgm:pt modelId="{36EA9F5B-CC56-4B23-8334-6F6CAA2141A6}" type="pres">
      <dgm:prSet presAssocID="{9D5576D9-F2F9-4437-8FD7-3B1D15DD7FFB}" presName="textRect" presStyleLbl="revTx" presStyleIdx="3" presStyleCnt="5">
        <dgm:presLayoutVars>
          <dgm:chMax val="1"/>
          <dgm:chPref val="1"/>
        </dgm:presLayoutVars>
      </dgm:prSet>
      <dgm:spPr/>
    </dgm:pt>
    <dgm:pt modelId="{4B45D0FD-7438-475A-82AE-BD02A6DEE5CB}" type="pres">
      <dgm:prSet presAssocID="{3CA12C50-DCEB-47E8-85CC-2C6D75F960F4}" presName="sibTrans" presStyleLbl="sibTrans2D1" presStyleIdx="0" presStyleCnt="0"/>
      <dgm:spPr/>
    </dgm:pt>
    <dgm:pt modelId="{FDDD8E55-CB1B-4998-950E-FA884281130B}" type="pres">
      <dgm:prSet presAssocID="{7FD96FB6-3352-45A8-8708-3DBDC0FAE9DC}" presName="compNode" presStyleCnt="0"/>
      <dgm:spPr/>
    </dgm:pt>
    <dgm:pt modelId="{0048E732-B7A5-4F01-8F94-E688C9811FAB}" type="pres">
      <dgm:prSet presAssocID="{7FD96FB6-3352-45A8-8708-3DBDC0FAE9DC}" presName="iconBgRect" presStyleLbl="bgShp" presStyleIdx="4" presStyleCnt="5"/>
      <dgm:spPr/>
    </dgm:pt>
    <dgm:pt modelId="{7257B70A-EA61-49BE-8480-BD48E50E2038}" type="pres">
      <dgm:prSet presAssocID="{7FD96FB6-3352-45A8-8708-3DBDC0FAE9D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ckList"/>
        </a:ext>
      </dgm:extLst>
    </dgm:pt>
    <dgm:pt modelId="{65AF41CF-5CB7-488B-8149-5D6CDCB4A8C7}" type="pres">
      <dgm:prSet presAssocID="{7FD96FB6-3352-45A8-8708-3DBDC0FAE9DC}" presName="spaceRect" presStyleCnt="0"/>
      <dgm:spPr/>
    </dgm:pt>
    <dgm:pt modelId="{F864CD3B-5636-4192-B1D0-EDA511B782AE}" type="pres">
      <dgm:prSet presAssocID="{7FD96FB6-3352-45A8-8708-3DBDC0FAE9DC}" presName="textRect" presStyleLbl="revTx" presStyleIdx="4" presStyleCnt="5">
        <dgm:presLayoutVars>
          <dgm:chMax val="1"/>
          <dgm:chPref val="1"/>
        </dgm:presLayoutVars>
      </dgm:prSet>
      <dgm:spPr/>
    </dgm:pt>
  </dgm:ptLst>
  <dgm:cxnLst>
    <dgm:cxn modelId="{97D99009-9514-493F-BD41-468A8BB950C9}" type="presOf" srcId="{9D5576D9-F2F9-4437-8FD7-3B1D15DD7FFB}" destId="{36EA9F5B-CC56-4B23-8334-6F6CAA2141A6}" srcOrd="0" destOrd="0" presId="urn:microsoft.com/office/officeart/2018/2/layout/IconCircleList"/>
    <dgm:cxn modelId="{AB8CD30A-1CAA-4C76-8E94-80025E4FBA03}" type="presOf" srcId="{7FD96FB6-3352-45A8-8708-3DBDC0FAE9DC}" destId="{F864CD3B-5636-4192-B1D0-EDA511B782AE}" srcOrd="0" destOrd="0" presId="urn:microsoft.com/office/officeart/2018/2/layout/IconCircleList"/>
    <dgm:cxn modelId="{DCD6D91B-73C5-43FE-8E1E-1E321BFEA5BD}" type="presOf" srcId="{7469575D-5753-41E8-95DF-83A84E9A440B}" destId="{2A3BECCB-F6AF-4B0F-BAA6-E8BD6EE08B6A}" srcOrd="0" destOrd="0" presId="urn:microsoft.com/office/officeart/2018/2/layout/IconCircleList"/>
    <dgm:cxn modelId="{5C4D3C62-85C9-412D-AE2A-124BF2285A34}" type="presOf" srcId="{4E8084D5-4BB2-4333-98B2-A7896DFB90A7}" destId="{EB62F655-8160-4047-877F-3DF40CCCEA12}" srcOrd="0" destOrd="0" presId="urn:microsoft.com/office/officeart/2018/2/layout/IconCircleList"/>
    <dgm:cxn modelId="{3A123C44-1E1E-4F8C-8922-D771B16C96F8}" srcId="{8EDC06B9-8D7B-41ED-921F-ACC48519BB83}" destId="{9D5576D9-F2F9-4437-8FD7-3B1D15DD7FFB}" srcOrd="3" destOrd="0" parTransId="{7A531954-A081-4994-AAA3-9FDBFE74CBDE}" sibTransId="{3CA12C50-DCEB-47E8-85CC-2C6D75F960F4}"/>
    <dgm:cxn modelId="{05723750-F70D-4335-8603-C58CCB511369}" type="presOf" srcId="{8EDC06B9-8D7B-41ED-921F-ACC48519BB83}" destId="{A9577905-7D99-47A3-9143-05C616A8E531}" srcOrd="0" destOrd="0" presId="urn:microsoft.com/office/officeart/2018/2/layout/IconCircleList"/>
    <dgm:cxn modelId="{382B9C50-8628-4AD4-A7F4-C44B1C95DA27}" type="presOf" srcId="{6462A090-EA94-4D56-B6C9-638B20C1D4AB}" destId="{2448009F-D4CC-4F6C-B836-C87B9B719FA3}" srcOrd="0" destOrd="0" presId="urn:microsoft.com/office/officeart/2018/2/layout/IconCircleList"/>
    <dgm:cxn modelId="{E18AB050-CB07-40C0-8B8A-2D9CA94B08BE}" type="presOf" srcId="{18163B49-E139-487C-A0E2-47CE77307970}" destId="{03F7F2A4-AB3D-4FB5-BE1F-F13618C491CD}" srcOrd="0" destOrd="0" presId="urn:microsoft.com/office/officeart/2018/2/layout/IconCircleList"/>
    <dgm:cxn modelId="{B460B451-0D78-4A04-A984-2A3F52326239}" srcId="{8EDC06B9-8D7B-41ED-921F-ACC48519BB83}" destId="{18163B49-E139-487C-A0E2-47CE77307970}" srcOrd="0" destOrd="0" parTransId="{5F1002ED-B2C8-44B4-AF1C-3F6A0B1DB3C5}" sibTransId="{000E2200-D7E8-4E55-A75D-7B5C378B6307}"/>
    <dgm:cxn modelId="{63AD0A94-5D06-492E-BD52-C911948416C5}" type="presOf" srcId="{3CA12C50-DCEB-47E8-85CC-2C6D75F960F4}" destId="{4B45D0FD-7438-475A-82AE-BD02A6DEE5CB}" srcOrd="0" destOrd="0" presId="urn:microsoft.com/office/officeart/2018/2/layout/IconCircleList"/>
    <dgm:cxn modelId="{0BC26DB7-3935-41D4-BF51-DB5EB0B83D21}" srcId="{8EDC06B9-8D7B-41ED-921F-ACC48519BB83}" destId="{7FD96FB6-3352-45A8-8708-3DBDC0FAE9DC}" srcOrd="4" destOrd="0" parTransId="{972E3A20-383D-4812-9301-0AA17AF2937E}" sibTransId="{E85D13D3-9A3D-4209-918E-36C08CFA6C03}"/>
    <dgm:cxn modelId="{3DD89FC3-9A6A-4CE1-90D1-40610554EB31}" type="presOf" srcId="{000E2200-D7E8-4E55-A75D-7B5C378B6307}" destId="{134CC043-058E-4585-A984-B189460FB420}" srcOrd="0" destOrd="0" presId="urn:microsoft.com/office/officeart/2018/2/layout/IconCircleList"/>
    <dgm:cxn modelId="{F3D1EDD0-2EFB-4E14-8BF1-6C2F56B59B50}" srcId="{8EDC06B9-8D7B-41ED-921F-ACC48519BB83}" destId="{6462A090-EA94-4D56-B6C9-638B20C1D4AB}" srcOrd="2" destOrd="0" parTransId="{1DEF5A71-598E-4974-9DF7-A15EC7365BF7}" sibTransId="{7469575D-5753-41E8-95DF-83A84E9A440B}"/>
    <dgm:cxn modelId="{9C4634DE-0665-454A-B227-106FABF6258E}" srcId="{8EDC06B9-8D7B-41ED-921F-ACC48519BB83}" destId="{4E8084D5-4BB2-4333-98B2-A7896DFB90A7}" srcOrd="1" destOrd="0" parTransId="{FFE584E0-6A10-4A05-BB7D-AF82049B3AB0}" sibTransId="{4F7FFAFE-04F3-4840-8FE5-5CAF48D08889}"/>
    <dgm:cxn modelId="{E3CC3FEF-FB76-4A8F-B6ED-E8FC72AFAA4E}" type="presOf" srcId="{4F7FFAFE-04F3-4840-8FE5-5CAF48D08889}" destId="{F3411D42-43C3-4ED0-B506-3987044CF9B0}" srcOrd="0" destOrd="0" presId="urn:microsoft.com/office/officeart/2018/2/layout/IconCircleList"/>
    <dgm:cxn modelId="{0CB67878-E907-47ED-A575-0D05993EF290}" type="presParOf" srcId="{A9577905-7D99-47A3-9143-05C616A8E531}" destId="{A6D519F5-59D3-406D-A450-09B3289D8023}" srcOrd="0" destOrd="0" presId="urn:microsoft.com/office/officeart/2018/2/layout/IconCircleList"/>
    <dgm:cxn modelId="{F7BCE206-B45F-4F84-AF55-2061AE4C44F6}" type="presParOf" srcId="{A6D519F5-59D3-406D-A450-09B3289D8023}" destId="{F537884A-D087-4C8D-B0D0-15ED3819D1C2}" srcOrd="0" destOrd="0" presId="urn:microsoft.com/office/officeart/2018/2/layout/IconCircleList"/>
    <dgm:cxn modelId="{314E662E-0DC8-42B8-ADD7-A605382E83A4}" type="presParOf" srcId="{F537884A-D087-4C8D-B0D0-15ED3819D1C2}" destId="{6EE78393-E71F-442E-867A-275ECC8BDB7E}" srcOrd="0" destOrd="0" presId="urn:microsoft.com/office/officeart/2018/2/layout/IconCircleList"/>
    <dgm:cxn modelId="{4A18DAC9-809D-4084-819E-C5EF001FBFB6}" type="presParOf" srcId="{F537884A-D087-4C8D-B0D0-15ED3819D1C2}" destId="{B2B75D0C-9F75-4E4C-BB8C-0ED2C128FC70}" srcOrd="1" destOrd="0" presId="urn:microsoft.com/office/officeart/2018/2/layout/IconCircleList"/>
    <dgm:cxn modelId="{1D10FBC7-2F1B-4FA7-BB97-0B4120B84ED1}" type="presParOf" srcId="{F537884A-D087-4C8D-B0D0-15ED3819D1C2}" destId="{27B1D416-F0DE-4B55-B7A3-AE86834EC63B}" srcOrd="2" destOrd="0" presId="urn:microsoft.com/office/officeart/2018/2/layout/IconCircleList"/>
    <dgm:cxn modelId="{A55F5EA8-C324-4BA6-B45A-EEABE71824B4}" type="presParOf" srcId="{F537884A-D087-4C8D-B0D0-15ED3819D1C2}" destId="{03F7F2A4-AB3D-4FB5-BE1F-F13618C491CD}" srcOrd="3" destOrd="0" presId="urn:microsoft.com/office/officeart/2018/2/layout/IconCircleList"/>
    <dgm:cxn modelId="{B77D6C3D-F890-4706-9131-5D779AA2E096}" type="presParOf" srcId="{A6D519F5-59D3-406D-A450-09B3289D8023}" destId="{134CC043-058E-4585-A984-B189460FB420}" srcOrd="1" destOrd="0" presId="urn:microsoft.com/office/officeart/2018/2/layout/IconCircleList"/>
    <dgm:cxn modelId="{D57426CB-E5F7-46E8-BE6D-0E1AA8FE1CA9}" type="presParOf" srcId="{A6D519F5-59D3-406D-A450-09B3289D8023}" destId="{9A95C910-20A3-41BB-AB46-9A29D50C85AA}" srcOrd="2" destOrd="0" presId="urn:microsoft.com/office/officeart/2018/2/layout/IconCircleList"/>
    <dgm:cxn modelId="{03FC6D96-D8EB-4C74-A7D8-6FEBAB5671CF}" type="presParOf" srcId="{9A95C910-20A3-41BB-AB46-9A29D50C85AA}" destId="{D39EAB25-1AB5-4145-BA66-D7E3F2AA2E55}" srcOrd="0" destOrd="0" presId="urn:microsoft.com/office/officeart/2018/2/layout/IconCircleList"/>
    <dgm:cxn modelId="{5ECB6DA3-F958-4D9A-A709-C1BEA636F9F2}" type="presParOf" srcId="{9A95C910-20A3-41BB-AB46-9A29D50C85AA}" destId="{E827F13B-0298-4E2D-BD87-A4372151F5D2}" srcOrd="1" destOrd="0" presId="urn:microsoft.com/office/officeart/2018/2/layout/IconCircleList"/>
    <dgm:cxn modelId="{84B6820E-0842-4741-B0AB-C16361968FCD}" type="presParOf" srcId="{9A95C910-20A3-41BB-AB46-9A29D50C85AA}" destId="{94ABCC47-DE01-46CB-A730-5E380E257108}" srcOrd="2" destOrd="0" presId="urn:microsoft.com/office/officeart/2018/2/layout/IconCircleList"/>
    <dgm:cxn modelId="{ECD668E2-B301-4674-B3D1-6A251AE76AA2}" type="presParOf" srcId="{9A95C910-20A3-41BB-AB46-9A29D50C85AA}" destId="{EB62F655-8160-4047-877F-3DF40CCCEA12}" srcOrd="3" destOrd="0" presId="urn:microsoft.com/office/officeart/2018/2/layout/IconCircleList"/>
    <dgm:cxn modelId="{63ADD308-F747-4125-B53F-41FB695D2D62}" type="presParOf" srcId="{A6D519F5-59D3-406D-A450-09B3289D8023}" destId="{F3411D42-43C3-4ED0-B506-3987044CF9B0}" srcOrd="3" destOrd="0" presId="urn:microsoft.com/office/officeart/2018/2/layout/IconCircleList"/>
    <dgm:cxn modelId="{2998D8CA-EDF8-41C6-B8C8-90050DB4573F}" type="presParOf" srcId="{A6D519F5-59D3-406D-A450-09B3289D8023}" destId="{973E0B9D-232E-49D2-9574-2C07131CF29F}" srcOrd="4" destOrd="0" presId="urn:microsoft.com/office/officeart/2018/2/layout/IconCircleList"/>
    <dgm:cxn modelId="{24A19DFC-C660-4129-9C93-59CE4F94E4D7}" type="presParOf" srcId="{973E0B9D-232E-49D2-9574-2C07131CF29F}" destId="{20C56163-B751-4604-97BE-172C3D24CA8D}" srcOrd="0" destOrd="0" presId="urn:microsoft.com/office/officeart/2018/2/layout/IconCircleList"/>
    <dgm:cxn modelId="{3C531458-87C0-4961-8E6C-7A10A2F112CA}" type="presParOf" srcId="{973E0B9D-232E-49D2-9574-2C07131CF29F}" destId="{0C33DFE6-A65C-4600-8B60-0882EFF990D6}" srcOrd="1" destOrd="0" presId="urn:microsoft.com/office/officeart/2018/2/layout/IconCircleList"/>
    <dgm:cxn modelId="{E059C7F4-00F7-46C8-97B0-95BB54D7D192}" type="presParOf" srcId="{973E0B9D-232E-49D2-9574-2C07131CF29F}" destId="{0FE67A9A-675D-4098-947A-0EE1B5FA60E9}" srcOrd="2" destOrd="0" presId="urn:microsoft.com/office/officeart/2018/2/layout/IconCircleList"/>
    <dgm:cxn modelId="{E499E6C5-3E84-4C1E-81E3-C9822505D6FD}" type="presParOf" srcId="{973E0B9D-232E-49D2-9574-2C07131CF29F}" destId="{2448009F-D4CC-4F6C-B836-C87B9B719FA3}" srcOrd="3" destOrd="0" presId="urn:microsoft.com/office/officeart/2018/2/layout/IconCircleList"/>
    <dgm:cxn modelId="{686FE88C-0078-4E0F-A798-A56437096F72}" type="presParOf" srcId="{A6D519F5-59D3-406D-A450-09B3289D8023}" destId="{2A3BECCB-F6AF-4B0F-BAA6-E8BD6EE08B6A}" srcOrd="5" destOrd="0" presId="urn:microsoft.com/office/officeart/2018/2/layout/IconCircleList"/>
    <dgm:cxn modelId="{F09786FD-26DA-47A9-B29C-F544EC4E3AD5}" type="presParOf" srcId="{A6D519F5-59D3-406D-A450-09B3289D8023}" destId="{C7FF9466-A51A-4DEB-A59B-6D672142DF51}" srcOrd="6" destOrd="0" presId="urn:microsoft.com/office/officeart/2018/2/layout/IconCircleList"/>
    <dgm:cxn modelId="{54F7D261-FDDC-4B65-8A1E-D19BABD039FB}" type="presParOf" srcId="{C7FF9466-A51A-4DEB-A59B-6D672142DF51}" destId="{3AB5088F-4993-49BD-9EB2-17968051B4F6}" srcOrd="0" destOrd="0" presId="urn:microsoft.com/office/officeart/2018/2/layout/IconCircleList"/>
    <dgm:cxn modelId="{BD6EB1F5-AE5E-4BA7-8D22-73489DF3DA39}" type="presParOf" srcId="{C7FF9466-A51A-4DEB-A59B-6D672142DF51}" destId="{F801FEE0-2B8D-4D35-9C36-A95C7F9B32AC}" srcOrd="1" destOrd="0" presId="urn:microsoft.com/office/officeart/2018/2/layout/IconCircleList"/>
    <dgm:cxn modelId="{8B2CB705-F726-4545-9AD4-C4765573E2C4}" type="presParOf" srcId="{C7FF9466-A51A-4DEB-A59B-6D672142DF51}" destId="{8932C7B1-1D43-4DAB-BB5D-514660D233A9}" srcOrd="2" destOrd="0" presId="urn:microsoft.com/office/officeart/2018/2/layout/IconCircleList"/>
    <dgm:cxn modelId="{17B2B873-21E4-4D95-B91F-B60BC812B350}" type="presParOf" srcId="{C7FF9466-A51A-4DEB-A59B-6D672142DF51}" destId="{36EA9F5B-CC56-4B23-8334-6F6CAA2141A6}" srcOrd="3" destOrd="0" presId="urn:microsoft.com/office/officeart/2018/2/layout/IconCircleList"/>
    <dgm:cxn modelId="{1DAC09EB-04C1-4E72-BF5D-9D287245A487}" type="presParOf" srcId="{A6D519F5-59D3-406D-A450-09B3289D8023}" destId="{4B45D0FD-7438-475A-82AE-BD02A6DEE5CB}" srcOrd="7" destOrd="0" presId="urn:microsoft.com/office/officeart/2018/2/layout/IconCircleList"/>
    <dgm:cxn modelId="{E9B2C92D-9307-4893-9380-B9232E9D26F5}" type="presParOf" srcId="{A6D519F5-59D3-406D-A450-09B3289D8023}" destId="{FDDD8E55-CB1B-4998-950E-FA884281130B}" srcOrd="8" destOrd="0" presId="urn:microsoft.com/office/officeart/2018/2/layout/IconCircleList"/>
    <dgm:cxn modelId="{AC03AA83-0DD4-41D3-A38E-979DD6F8826D}" type="presParOf" srcId="{FDDD8E55-CB1B-4998-950E-FA884281130B}" destId="{0048E732-B7A5-4F01-8F94-E688C9811FAB}" srcOrd="0" destOrd="0" presId="urn:microsoft.com/office/officeart/2018/2/layout/IconCircleList"/>
    <dgm:cxn modelId="{63FF8C48-3255-4077-A880-CD14DE4EA04A}" type="presParOf" srcId="{FDDD8E55-CB1B-4998-950E-FA884281130B}" destId="{7257B70A-EA61-49BE-8480-BD48E50E2038}" srcOrd="1" destOrd="0" presId="urn:microsoft.com/office/officeart/2018/2/layout/IconCircleList"/>
    <dgm:cxn modelId="{69EF1052-1144-4B3B-8E62-F73660591E29}" type="presParOf" srcId="{FDDD8E55-CB1B-4998-950E-FA884281130B}" destId="{65AF41CF-5CB7-488B-8149-5D6CDCB4A8C7}" srcOrd="2" destOrd="0" presId="urn:microsoft.com/office/officeart/2018/2/layout/IconCircleList"/>
    <dgm:cxn modelId="{B16DA7EB-1BE0-446A-8467-3C8F3272E063}" type="presParOf" srcId="{FDDD8E55-CB1B-4998-950E-FA884281130B}" destId="{F864CD3B-5636-4192-B1D0-EDA511B782A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781CD0-8C4A-4ACC-AD61-362AC7C88CB8}"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B2C6514-DD53-4D1B-A0C5-86F9EFB9F7C5}">
      <dgm:prSet custT="1"/>
      <dgm:spPr/>
      <dgm:t>
        <a:bodyPr/>
        <a:lstStyle/>
        <a:p>
          <a:pPr>
            <a:lnSpc>
              <a:spcPct val="100000"/>
            </a:lnSpc>
          </a:pPr>
          <a:r>
            <a:rPr lang="en-US" sz="2000" dirty="0"/>
            <a:t>Handles daily tasks such as sales, billing, and payroll.</a:t>
          </a:r>
        </a:p>
      </dgm:t>
    </dgm:pt>
    <dgm:pt modelId="{C70669E1-2A15-4BF7-B73E-AC94D22BD9C6}" type="parTrans" cxnId="{0AED1687-CE32-4A01-91CD-EA91E43CCF1D}">
      <dgm:prSet/>
      <dgm:spPr/>
      <dgm:t>
        <a:bodyPr/>
        <a:lstStyle/>
        <a:p>
          <a:endParaRPr lang="en-US"/>
        </a:p>
      </dgm:t>
    </dgm:pt>
    <dgm:pt modelId="{428EF247-D4A9-4D62-ACA5-2287DEEFC2A3}" type="sibTrans" cxnId="{0AED1687-CE32-4A01-91CD-EA91E43CCF1D}">
      <dgm:prSet/>
      <dgm:spPr/>
      <dgm:t>
        <a:bodyPr/>
        <a:lstStyle/>
        <a:p>
          <a:endParaRPr lang="en-US"/>
        </a:p>
      </dgm:t>
    </dgm:pt>
    <dgm:pt modelId="{502E034F-C2CE-4A73-8E26-024E338EB778}">
      <dgm:prSet custT="1"/>
      <dgm:spPr/>
      <dgm:t>
        <a:bodyPr/>
        <a:lstStyle/>
        <a:p>
          <a:pPr>
            <a:lnSpc>
              <a:spcPct val="100000"/>
            </a:lnSpc>
          </a:pPr>
          <a:r>
            <a:rPr lang="en-US" sz="2000" dirty="0"/>
            <a:t>Ensures data accuracy and timely processing.</a:t>
          </a:r>
        </a:p>
      </dgm:t>
    </dgm:pt>
    <dgm:pt modelId="{9CE55811-A3E8-45FB-8028-1000FA8A1334}" type="parTrans" cxnId="{CED7532F-415B-4013-B227-8E0465ECDD6F}">
      <dgm:prSet/>
      <dgm:spPr/>
      <dgm:t>
        <a:bodyPr/>
        <a:lstStyle/>
        <a:p>
          <a:endParaRPr lang="en-US"/>
        </a:p>
      </dgm:t>
    </dgm:pt>
    <dgm:pt modelId="{5EFF8331-3F57-44B3-8DF7-B06C552C6EA2}" type="sibTrans" cxnId="{CED7532F-415B-4013-B227-8E0465ECDD6F}">
      <dgm:prSet/>
      <dgm:spPr/>
      <dgm:t>
        <a:bodyPr/>
        <a:lstStyle/>
        <a:p>
          <a:endParaRPr lang="en-US"/>
        </a:p>
      </dgm:t>
    </dgm:pt>
    <dgm:pt modelId="{2C24DA96-202E-42B8-A231-A2FF2DA77D87}">
      <dgm:prSet custT="1"/>
      <dgm:spPr/>
      <dgm:t>
        <a:bodyPr/>
        <a:lstStyle/>
        <a:p>
          <a:pPr>
            <a:lnSpc>
              <a:spcPct val="100000"/>
            </a:lnSpc>
          </a:pPr>
          <a:r>
            <a:rPr lang="en-US" sz="2000" dirty="0"/>
            <a:t>Supports smooth workflow and operational efficiency.</a:t>
          </a:r>
        </a:p>
      </dgm:t>
    </dgm:pt>
    <dgm:pt modelId="{2E6FF57E-9F61-4162-A2C3-DC1D597FEEFF}" type="parTrans" cxnId="{69955055-B6A1-45A7-815B-82BC8D8B768B}">
      <dgm:prSet/>
      <dgm:spPr/>
      <dgm:t>
        <a:bodyPr/>
        <a:lstStyle/>
        <a:p>
          <a:endParaRPr lang="en-US"/>
        </a:p>
      </dgm:t>
    </dgm:pt>
    <dgm:pt modelId="{CE3BF78E-BFEA-486C-B1FC-2C6A73D3AFFB}" type="sibTrans" cxnId="{69955055-B6A1-45A7-815B-82BC8D8B768B}">
      <dgm:prSet/>
      <dgm:spPr/>
      <dgm:t>
        <a:bodyPr/>
        <a:lstStyle/>
        <a:p>
          <a:endParaRPr lang="en-US"/>
        </a:p>
      </dgm:t>
    </dgm:pt>
    <dgm:pt modelId="{AA7E05ED-FAB6-4BD6-B01D-FE27AC24E78C}">
      <dgm:prSet custT="1"/>
      <dgm:spPr/>
      <dgm:t>
        <a:bodyPr/>
        <a:lstStyle/>
        <a:p>
          <a:pPr>
            <a:lnSpc>
              <a:spcPct val="100000"/>
            </a:lnSpc>
          </a:pPr>
          <a:r>
            <a:rPr lang="en-US" sz="2000" dirty="0"/>
            <a:t>Maintains reliable business records automatically</a:t>
          </a:r>
          <a:r>
            <a:rPr lang="en-US" sz="1500" dirty="0"/>
            <a:t>.</a:t>
          </a:r>
        </a:p>
      </dgm:t>
    </dgm:pt>
    <dgm:pt modelId="{E79B4532-87A9-4B03-808F-3E8B26CE1EA7}" type="parTrans" cxnId="{F290A3AF-BBD2-4FA2-8C6A-42A440A08872}">
      <dgm:prSet/>
      <dgm:spPr/>
      <dgm:t>
        <a:bodyPr/>
        <a:lstStyle/>
        <a:p>
          <a:endParaRPr lang="en-US"/>
        </a:p>
      </dgm:t>
    </dgm:pt>
    <dgm:pt modelId="{B470D1A1-6D14-418D-95DD-414338C62407}" type="sibTrans" cxnId="{F290A3AF-BBD2-4FA2-8C6A-42A440A08872}">
      <dgm:prSet/>
      <dgm:spPr/>
      <dgm:t>
        <a:bodyPr/>
        <a:lstStyle/>
        <a:p>
          <a:endParaRPr lang="en-US"/>
        </a:p>
      </dgm:t>
    </dgm:pt>
    <dgm:pt modelId="{3E5571D9-5F6B-42EA-9FAD-7777552285E3}" type="pres">
      <dgm:prSet presAssocID="{5E781CD0-8C4A-4ACC-AD61-362AC7C88CB8}" presName="root" presStyleCnt="0">
        <dgm:presLayoutVars>
          <dgm:dir/>
          <dgm:resizeHandles val="exact"/>
        </dgm:presLayoutVars>
      </dgm:prSet>
      <dgm:spPr/>
    </dgm:pt>
    <dgm:pt modelId="{17E64945-F472-4FBB-B743-336EB99DB7DB}" type="pres">
      <dgm:prSet presAssocID="{2B2C6514-DD53-4D1B-A0C5-86F9EFB9F7C5}" presName="compNode" presStyleCnt="0"/>
      <dgm:spPr/>
    </dgm:pt>
    <dgm:pt modelId="{D3D38758-FCA0-4412-93A4-8BC6250356CA}" type="pres">
      <dgm:prSet presAssocID="{2B2C6514-DD53-4D1B-A0C5-86F9EFB9F7C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1561C371-7C99-4B8A-B912-2E73F3752849}" type="pres">
      <dgm:prSet presAssocID="{2B2C6514-DD53-4D1B-A0C5-86F9EFB9F7C5}" presName="spaceRect" presStyleCnt="0"/>
      <dgm:spPr/>
    </dgm:pt>
    <dgm:pt modelId="{6BAEA5E1-5078-4D73-BE63-789B20EBF33E}" type="pres">
      <dgm:prSet presAssocID="{2B2C6514-DD53-4D1B-A0C5-86F9EFB9F7C5}" presName="textRect" presStyleLbl="revTx" presStyleIdx="0" presStyleCnt="4">
        <dgm:presLayoutVars>
          <dgm:chMax val="1"/>
          <dgm:chPref val="1"/>
        </dgm:presLayoutVars>
      </dgm:prSet>
      <dgm:spPr/>
    </dgm:pt>
    <dgm:pt modelId="{9BB7E5DA-2024-40BC-8D87-9E0ACFBF5FCE}" type="pres">
      <dgm:prSet presAssocID="{428EF247-D4A9-4D62-ACA5-2287DEEFC2A3}" presName="sibTrans" presStyleCnt="0"/>
      <dgm:spPr/>
    </dgm:pt>
    <dgm:pt modelId="{8B4B37F8-03ED-47A9-97C1-CFE21C9CDB3E}" type="pres">
      <dgm:prSet presAssocID="{502E034F-C2CE-4A73-8E26-024E338EB778}" presName="compNode" presStyleCnt="0"/>
      <dgm:spPr/>
    </dgm:pt>
    <dgm:pt modelId="{21D620C3-4D31-47A0-943A-D682A5D7C003}" type="pres">
      <dgm:prSet presAssocID="{502E034F-C2CE-4A73-8E26-024E338EB77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ullseye"/>
        </a:ext>
      </dgm:extLst>
    </dgm:pt>
    <dgm:pt modelId="{4B8C2E25-4A9E-49CE-AAC3-66EB9EEA558E}" type="pres">
      <dgm:prSet presAssocID="{502E034F-C2CE-4A73-8E26-024E338EB778}" presName="spaceRect" presStyleCnt="0"/>
      <dgm:spPr/>
    </dgm:pt>
    <dgm:pt modelId="{D30831E1-F390-4562-9EE6-CEB12066C8CB}" type="pres">
      <dgm:prSet presAssocID="{502E034F-C2CE-4A73-8E26-024E338EB778}" presName="textRect" presStyleLbl="revTx" presStyleIdx="1" presStyleCnt="4">
        <dgm:presLayoutVars>
          <dgm:chMax val="1"/>
          <dgm:chPref val="1"/>
        </dgm:presLayoutVars>
      </dgm:prSet>
      <dgm:spPr/>
    </dgm:pt>
    <dgm:pt modelId="{A39BDD4C-3A88-4382-BF8D-47A22E736A04}" type="pres">
      <dgm:prSet presAssocID="{5EFF8331-3F57-44B3-8DF7-B06C552C6EA2}" presName="sibTrans" presStyleCnt="0"/>
      <dgm:spPr/>
    </dgm:pt>
    <dgm:pt modelId="{0254386B-DB1C-4E04-82B2-5E462AEDF69E}" type="pres">
      <dgm:prSet presAssocID="{2C24DA96-202E-42B8-A231-A2FF2DA77D87}" presName="compNode" presStyleCnt="0"/>
      <dgm:spPr/>
    </dgm:pt>
    <dgm:pt modelId="{81DC122A-8543-416F-9C5D-0535EF34FB1D}" type="pres">
      <dgm:prSet presAssocID="{2C24DA96-202E-42B8-A231-A2FF2DA77D8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ears"/>
        </a:ext>
      </dgm:extLst>
    </dgm:pt>
    <dgm:pt modelId="{7C572D68-B94D-42AE-B191-8175BC95588F}" type="pres">
      <dgm:prSet presAssocID="{2C24DA96-202E-42B8-A231-A2FF2DA77D87}" presName="spaceRect" presStyleCnt="0"/>
      <dgm:spPr/>
    </dgm:pt>
    <dgm:pt modelId="{5E8502A4-AF57-4BC8-861B-08838051290F}" type="pres">
      <dgm:prSet presAssocID="{2C24DA96-202E-42B8-A231-A2FF2DA77D87}" presName="textRect" presStyleLbl="revTx" presStyleIdx="2" presStyleCnt="4">
        <dgm:presLayoutVars>
          <dgm:chMax val="1"/>
          <dgm:chPref val="1"/>
        </dgm:presLayoutVars>
      </dgm:prSet>
      <dgm:spPr/>
    </dgm:pt>
    <dgm:pt modelId="{A85218C2-CDD2-4C81-B940-210682178417}" type="pres">
      <dgm:prSet presAssocID="{CE3BF78E-BFEA-486C-B1FC-2C6A73D3AFFB}" presName="sibTrans" presStyleCnt="0"/>
      <dgm:spPr/>
    </dgm:pt>
    <dgm:pt modelId="{6A756EE8-54DA-4DE7-84B3-77F4F37B6770}" type="pres">
      <dgm:prSet presAssocID="{AA7E05ED-FAB6-4BD6-B01D-FE27AC24E78C}" presName="compNode" presStyleCnt="0"/>
      <dgm:spPr/>
    </dgm:pt>
    <dgm:pt modelId="{CB4BE041-2DF1-4070-8B2B-7460F5E1B52F}" type="pres">
      <dgm:prSet presAssocID="{AA7E05ED-FAB6-4BD6-B01D-FE27AC24E78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ocument"/>
        </a:ext>
      </dgm:extLst>
    </dgm:pt>
    <dgm:pt modelId="{AAE556B3-7337-45D5-8A09-8FD48FC93647}" type="pres">
      <dgm:prSet presAssocID="{AA7E05ED-FAB6-4BD6-B01D-FE27AC24E78C}" presName="spaceRect" presStyleCnt="0"/>
      <dgm:spPr/>
    </dgm:pt>
    <dgm:pt modelId="{04DA62BB-7F2A-47D0-8286-E4B7691CCB4B}" type="pres">
      <dgm:prSet presAssocID="{AA7E05ED-FAB6-4BD6-B01D-FE27AC24E78C}" presName="textRect" presStyleLbl="revTx" presStyleIdx="3" presStyleCnt="4">
        <dgm:presLayoutVars>
          <dgm:chMax val="1"/>
          <dgm:chPref val="1"/>
        </dgm:presLayoutVars>
      </dgm:prSet>
      <dgm:spPr/>
    </dgm:pt>
  </dgm:ptLst>
  <dgm:cxnLst>
    <dgm:cxn modelId="{CED7532F-415B-4013-B227-8E0465ECDD6F}" srcId="{5E781CD0-8C4A-4ACC-AD61-362AC7C88CB8}" destId="{502E034F-C2CE-4A73-8E26-024E338EB778}" srcOrd="1" destOrd="0" parTransId="{9CE55811-A3E8-45FB-8028-1000FA8A1334}" sibTransId="{5EFF8331-3F57-44B3-8DF7-B06C552C6EA2}"/>
    <dgm:cxn modelId="{D64DD64C-C48A-45C0-A817-0E8E679C59DB}" type="presOf" srcId="{502E034F-C2CE-4A73-8E26-024E338EB778}" destId="{D30831E1-F390-4562-9EE6-CEB12066C8CB}" srcOrd="0" destOrd="0" presId="urn:microsoft.com/office/officeart/2018/2/layout/IconLabelList"/>
    <dgm:cxn modelId="{69955055-B6A1-45A7-815B-82BC8D8B768B}" srcId="{5E781CD0-8C4A-4ACC-AD61-362AC7C88CB8}" destId="{2C24DA96-202E-42B8-A231-A2FF2DA77D87}" srcOrd="2" destOrd="0" parTransId="{2E6FF57E-9F61-4162-A2C3-DC1D597FEEFF}" sibTransId="{CE3BF78E-BFEA-486C-B1FC-2C6A73D3AFFB}"/>
    <dgm:cxn modelId="{0AED1687-CE32-4A01-91CD-EA91E43CCF1D}" srcId="{5E781CD0-8C4A-4ACC-AD61-362AC7C88CB8}" destId="{2B2C6514-DD53-4D1B-A0C5-86F9EFB9F7C5}" srcOrd="0" destOrd="0" parTransId="{C70669E1-2A15-4BF7-B73E-AC94D22BD9C6}" sibTransId="{428EF247-D4A9-4D62-ACA5-2287DEEFC2A3}"/>
    <dgm:cxn modelId="{F290A3AF-BBD2-4FA2-8C6A-42A440A08872}" srcId="{5E781CD0-8C4A-4ACC-AD61-362AC7C88CB8}" destId="{AA7E05ED-FAB6-4BD6-B01D-FE27AC24E78C}" srcOrd="3" destOrd="0" parTransId="{E79B4532-87A9-4B03-808F-3E8B26CE1EA7}" sibTransId="{B470D1A1-6D14-418D-95DD-414338C62407}"/>
    <dgm:cxn modelId="{278915D6-47C7-4533-B547-BAE0EE5B5DA0}" type="presOf" srcId="{2C24DA96-202E-42B8-A231-A2FF2DA77D87}" destId="{5E8502A4-AF57-4BC8-861B-08838051290F}" srcOrd="0" destOrd="0" presId="urn:microsoft.com/office/officeart/2018/2/layout/IconLabelList"/>
    <dgm:cxn modelId="{23DD66DD-9E8F-4396-926B-B20805C1126F}" type="presOf" srcId="{AA7E05ED-FAB6-4BD6-B01D-FE27AC24E78C}" destId="{04DA62BB-7F2A-47D0-8286-E4B7691CCB4B}" srcOrd="0" destOrd="0" presId="urn:microsoft.com/office/officeart/2018/2/layout/IconLabelList"/>
    <dgm:cxn modelId="{E2E8B0E0-6B68-4ADE-A368-BAFE9AD8971A}" type="presOf" srcId="{2B2C6514-DD53-4D1B-A0C5-86F9EFB9F7C5}" destId="{6BAEA5E1-5078-4D73-BE63-789B20EBF33E}" srcOrd="0" destOrd="0" presId="urn:microsoft.com/office/officeart/2018/2/layout/IconLabelList"/>
    <dgm:cxn modelId="{142190F1-49EE-47C4-A40D-05F450523CD7}" type="presOf" srcId="{5E781CD0-8C4A-4ACC-AD61-362AC7C88CB8}" destId="{3E5571D9-5F6B-42EA-9FAD-7777552285E3}" srcOrd="0" destOrd="0" presId="urn:microsoft.com/office/officeart/2018/2/layout/IconLabelList"/>
    <dgm:cxn modelId="{315392B7-A066-41FD-B4A0-9AE53626FB8E}" type="presParOf" srcId="{3E5571D9-5F6B-42EA-9FAD-7777552285E3}" destId="{17E64945-F472-4FBB-B743-336EB99DB7DB}" srcOrd="0" destOrd="0" presId="urn:microsoft.com/office/officeart/2018/2/layout/IconLabelList"/>
    <dgm:cxn modelId="{2F7877C8-0B11-4508-904A-550C7A72729A}" type="presParOf" srcId="{17E64945-F472-4FBB-B743-336EB99DB7DB}" destId="{D3D38758-FCA0-4412-93A4-8BC6250356CA}" srcOrd="0" destOrd="0" presId="urn:microsoft.com/office/officeart/2018/2/layout/IconLabelList"/>
    <dgm:cxn modelId="{D2BA158D-3B56-4795-8D5C-119C9D0C11BD}" type="presParOf" srcId="{17E64945-F472-4FBB-B743-336EB99DB7DB}" destId="{1561C371-7C99-4B8A-B912-2E73F3752849}" srcOrd="1" destOrd="0" presId="urn:microsoft.com/office/officeart/2018/2/layout/IconLabelList"/>
    <dgm:cxn modelId="{61F4E403-8F68-41E4-B7C6-5EC6063A004C}" type="presParOf" srcId="{17E64945-F472-4FBB-B743-336EB99DB7DB}" destId="{6BAEA5E1-5078-4D73-BE63-789B20EBF33E}" srcOrd="2" destOrd="0" presId="urn:microsoft.com/office/officeart/2018/2/layout/IconLabelList"/>
    <dgm:cxn modelId="{AD69506C-BE57-4359-A4CD-87DFAE32D35E}" type="presParOf" srcId="{3E5571D9-5F6B-42EA-9FAD-7777552285E3}" destId="{9BB7E5DA-2024-40BC-8D87-9E0ACFBF5FCE}" srcOrd="1" destOrd="0" presId="urn:microsoft.com/office/officeart/2018/2/layout/IconLabelList"/>
    <dgm:cxn modelId="{B5087F56-3AC9-4331-9566-1434C4C7530D}" type="presParOf" srcId="{3E5571D9-5F6B-42EA-9FAD-7777552285E3}" destId="{8B4B37F8-03ED-47A9-97C1-CFE21C9CDB3E}" srcOrd="2" destOrd="0" presId="urn:microsoft.com/office/officeart/2018/2/layout/IconLabelList"/>
    <dgm:cxn modelId="{BBF9DB47-7759-4530-9AE4-893F92E84D7D}" type="presParOf" srcId="{8B4B37F8-03ED-47A9-97C1-CFE21C9CDB3E}" destId="{21D620C3-4D31-47A0-943A-D682A5D7C003}" srcOrd="0" destOrd="0" presId="urn:microsoft.com/office/officeart/2018/2/layout/IconLabelList"/>
    <dgm:cxn modelId="{60AEC846-BA06-4C66-B564-C31170748CC8}" type="presParOf" srcId="{8B4B37F8-03ED-47A9-97C1-CFE21C9CDB3E}" destId="{4B8C2E25-4A9E-49CE-AAC3-66EB9EEA558E}" srcOrd="1" destOrd="0" presId="urn:microsoft.com/office/officeart/2018/2/layout/IconLabelList"/>
    <dgm:cxn modelId="{0EFCD8C9-1E39-4D13-8794-AF836CEC419C}" type="presParOf" srcId="{8B4B37F8-03ED-47A9-97C1-CFE21C9CDB3E}" destId="{D30831E1-F390-4562-9EE6-CEB12066C8CB}" srcOrd="2" destOrd="0" presId="urn:microsoft.com/office/officeart/2018/2/layout/IconLabelList"/>
    <dgm:cxn modelId="{244E0150-2582-4C66-ACA4-EBEA69B2F3FC}" type="presParOf" srcId="{3E5571D9-5F6B-42EA-9FAD-7777552285E3}" destId="{A39BDD4C-3A88-4382-BF8D-47A22E736A04}" srcOrd="3" destOrd="0" presId="urn:microsoft.com/office/officeart/2018/2/layout/IconLabelList"/>
    <dgm:cxn modelId="{9AB4A152-12D7-416E-A210-687F65027813}" type="presParOf" srcId="{3E5571D9-5F6B-42EA-9FAD-7777552285E3}" destId="{0254386B-DB1C-4E04-82B2-5E462AEDF69E}" srcOrd="4" destOrd="0" presId="urn:microsoft.com/office/officeart/2018/2/layout/IconLabelList"/>
    <dgm:cxn modelId="{27B3C128-D844-46BE-B244-F0CEBC7B4EE6}" type="presParOf" srcId="{0254386B-DB1C-4E04-82B2-5E462AEDF69E}" destId="{81DC122A-8543-416F-9C5D-0535EF34FB1D}" srcOrd="0" destOrd="0" presId="urn:microsoft.com/office/officeart/2018/2/layout/IconLabelList"/>
    <dgm:cxn modelId="{699623EB-FFED-4DF0-ADA6-439CE4E67753}" type="presParOf" srcId="{0254386B-DB1C-4E04-82B2-5E462AEDF69E}" destId="{7C572D68-B94D-42AE-B191-8175BC95588F}" srcOrd="1" destOrd="0" presId="urn:microsoft.com/office/officeart/2018/2/layout/IconLabelList"/>
    <dgm:cxn modelId="{F5E391B3-6439-4EF7-B886-3EE7306BB97C}" type="presParOf" srcId="{0254386B-DB1C-4E04-82B2-5E462AEDF69E}" destId="{5E8502A4-AF57-4BC8-861B-08838051290F}" srcOrd="2" destOrd="0" presId="urn:microsoft.com/office/officeart/2018/2/layout/IconLabelList"/>
    <dgm:cxn modelId="{BFB34160-ED54-45DA-9D6D-BAD8175A7097}" type="presParOf" srcId="{3E5571D9-5F6B-42EA-9FAD-7777552285E3}" destId="{A85218C2-CDD2-4C81-B940-210682178417}" srcOrd="5" destOrd="0" presId="urn:microsoft.com/office/officeart/2018/2/layout/IconLabelList"/>
    <dgm:cxn modelId="{1F05ECC1-10EE-491D-A2CD-92DD1BC068B8}" type="presParOf" srcId="{3E5571D9-5F6B-42EA-9FAD-7777552285E3}" destId="{6A756EE8-54DA-4DE7-84B3-77F4F37B6770}" srcOrd="6" destOrd="0" presId="urn:microsoft.com/office/officeart/2018/2/layout/IconLabelList"/>
    <dgm:cxn modelId="{DA2E3CCB-3A36-4878-991E-C949B0F25D2E}" type="presParOf" srcId="{6A756EE8-54DA-4DE7-84B3-77F4F37B6770}" destId="{CB4BE041-2DF1-4070-8B2B-7460F5E1B52F}" srcOrd="0" destOrd="0" presId="urn:microsoft.com/office/officeart/2018/2/layout/IconLabelList"/>
    <dgm:cxn modelId="{94187831-74C0-4E73-8934-67F4999D95C3}" type="presParOf" srcId="{6A756EE8-54DA-4DE7-84B3-77F4F37B6770}" destId="{AAE556B3-7337-45D5-8A09-8FD48FC93647}" srcOrd="1" destOrd="0" presId="urn:microsoft.com/office/officeart/2018/2/layout/IconLabelList"/>
    <dgm:cxn modelId="{6EB77946-7C97-4728-8D2B-1EA05A38228F}" type="presParOf" srcId="{6A756EE8-54DA-4DE7-84B3-77F4F37B6770}" destId="{04DA62BB-7F2A-47D0-8286-E4B7691CCB4B}"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5E43CE7-BF0C-43FB-8052-D293B92B985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C337C4D-D1F6-4CC0-97FD-3979A1893164}">
      <dgm:prSet/>
      <dgm:spPr>
        <a:solidFill>
          <a:schemeClr val="accent2">
            <a:lumMod val="20000"/>
            <a:lumOff val="80000"/>
          </a:schemeClr>
        </a:solidFill>
      </dgm:spPr>
      <dgm:t>
        <a:bodyPr/>
        <a:lstStyle/>
        <a:p>
          <a:r>
            <a:rPr lang="en-US" dirty="0">
              <a:solidFill>
                <a:schemeClr val="tx1"/>
              </a:solidFill>
            </a:rPr>
            <a:t>Gather and process business data (</a:t>
          </a:r>
          <a:r>
            <a:rPr lang="en-US" dirty="0" err="1">
              <a:solidFill>
                <a:schemeClr val="tx1"/>
              </a:solidFill>
            </a:rPr>
            <a:t>Pearlson</a:t>
          </a:r>
          <a:r>
            <a:rPr lang="en-US" dirty="0">
              <a:solidFill>
                <a:schemeClr val="tx1"/>
              </a:solidFill>
            </a:rPr>
            <a:t> et al., 2024). </a:t>
          </a:r>
        </a:p>
      </dgm:t>
    </dgm:pt>
    <dgm:pt modelId="{475CF418-4171-4DEC-A26B-D6032EA1FE5E}" type="parTrans" cxnId="{01653D12-F825-4E16-AEB7-1A9847246A1F}">
      <dgm:prSet/>
      <dgm:spPr/>
      <dgm:t>
        <a:bodyPr/>
        <a:lstStyle/>
        <a:p>
          <a:endParaRPr lang="en-US"/>
        </a:p>
      </dgm:t>
    </dgm:pt>
    <dgm:pt modelId="{F440EB1A-2577-4357-BC4F-598A0187E553}" type="sibTrans" cxnId="{01653D12-F825-4E16-AEB7-1A9847246A1F}">
      <dgm:prSet/>
      <dgm:spPr/>
      <dgm:t>
        <a:bodyPr/>
        <a:lstStyle/>
        <a:p>
          <a:endParaRPr lang="en-US"/>
        </a:p>
      </dgm:t>
    </dgm:pt>
    <dgm:pt modelId="{AC3D86B8-008B-4EDD-916E-D4E60509EF0B}">
      <dgm:prSet/>
      <dgm:spPr>
        <a:solidFill>
          <a:schemeClr val="accent2">
            <a:lumMod val="20000"/>
            <a:lumOff val="80000"/>
          </a:schemeClr>
        </a:solidFill>
      </dgm:spPr>
      <dgm:t>
        <a:bodyPr/>
        <a:lstStyle/>
        <a:p>
          <a:r>
            <a:rPr lang="en-US" dirty="0">
              <a:solidFill>
                <a:schemeClr val="tx1"/>
              </a:solidFill>
            </a:rPr>
            <a:t>Convert raw data into meaningful reports.</a:t>
          </a:r>
        </a:p>
      </dgm:t>
    </dgm:pt>
    <dgm:pt modelId="{3341F2CB-FC99-405C-B663-EF3567CD8CF4}" type="parTrans" cxnId="{F73D748F-A098-4E38-A976-E75FE825767C}">
      <dgm:prSet/>
      <dgm:spPr/>
      <dgm:t>
        <a:bodyPr/>
        <a:lstStyle/>
        <a:p>
          <a:endParaRPr lang="en-US"/>
        </a:p>
      </dgm:t>
    </dgm:pt>
    <dgm:pt modelId="{8C16333A-73E4-49AF-8880-B8447C44EC38}" type="sibTrans" cxnId="{F73D748F-A098-4E38-A976-E75FE825767C}">
      <dgm:prSet/>
      <dgm:spPr/>
      <dgm:t>
        <a:bodyPr/>
        <a:lstStyle/>
        <a:p>
          <a:endParaRPr lang="en-US"/>
        </a:p>
      </dgm:t>
    </dgm:pt>
    <dgm:pt modelId="{D9FB736D-15B0-46C9-941F-029296A09DD3}">
      <dgm:prSet/>
      <dgm:spPr>
        <a:solidFill>
          <a:schemeClr val="accent2">
            <a:lumMod val="20000"/>
            <a:lumOff val="80000"/>
          </a:schemeClr>
        </a:solidFill>
      </dgm:spPr>
      <dgm:t>
        <a:bodyPr/>
        <a:lstStyle/>
        <a:p>
          <a:r>
            <a:rPr lang="en-US" dirty="0">
              <a:solidFill>
                <a:schemeClr val="tx1"/>
              </a:solidFill>
            </a:rPr>
            <a:t>Assist managers in evaluating performance.</a:t>
          </a:r>
        </a:p>
      </dgm:t>
    </dgm:pt>
    <dgm:pt modelId="{5890FE8D-EDDB-44DB-82FD-6583055EDB16}" type="parTrans" cxnId="{6D5220B9-3C1C-4C77-8B19-A83F20154EEF}">
      <dgm:prSet/>
      <dgm:spPr/>
      <dgm:t>
        <a:bodyPr/>
        <a:lstStyle/>
        <a:p>
          <a:endParaRPr lang="en-US"/>
        </a:p>
      </dgm:t>
    </dgm:pt>
    <dgm:pt modelId="{2083A011-3E86-4A8C-A962-883F1428E3E3}" type="sibTrans" cxnId="{6D5220B9-3C1C-4C77-8B19-A83F20154EEF}">
      <dgm:prSet/>
      <dgm:spPr/>
      <dgm:t>
        <a:bodyPr/>
        <a:lstStyle/>
        <a:p>
          <a:endParaRPr lang="en-US"/>
        </a:p>
      </dgm:t>
    </dgm:pt>
    <dgm:pt modelId="{FFA0053E-8EBB-46D2-B83C-442B5A165226}">
      <dgm:prSet/>
      <dgm:spPr>
        <a:solidFill>
          <a:schemeClr val="accent2">
            <a:lumMod val="20000"/>
            <a:lumOff val="80000"/>
          </a:schemeClr>
        </a:solidFill>
      </dgm:spPr>
      <dgm:t>
        <a:bodyPr/>
        <a:lstStyle/>
        <a:p>
          <a:r>
            <a:rPr lang="en-US" dirty="0">
              <a:solidFill>
                <a:schemeClr val="tx1"/>
              </a:solidFill>
            </a:rPr>
            <a:t>Support planning, controlling, and decision-making.</a:t>
          </a:r>
        </a:p>
      </dgm:t>
    </dgm:pt>
    <dgm:pt modelId="{59ECF7D2-F9D3-4209-8137-F99F48C2DF97}" type="parTrans" cxnId="{CC47916F-3089-4691-9560-B4A8BD92A994}">
      <dgm:prSet/>
      <dgm:spPr/>
      <dgm:t>
        <a:bodyPr/>
        <a:lstStyle/>
        <a:p>
          <a:endParaRPr lang="en-US"/>
        </a:p>
      </dgm:t>
    </dgm:pt>
    <dgm:pt modelId="{7A42A406-97B5-4E94-A648-1CED290A9E19}" type="sibTrans" cxnId="{CC47916F-3089-4691-9560-B4A8BD92A994}">
      <dgm:prSet/>
      <dgm:spPr/>
      <dgm:t>
        <a:bodyPr/>
        <a:lstStyle/>
        <a:p>
          <a:endParaRPr lang="en-US"/>
        </a:p>
      </dgm:t>
    </dgm:pt>
    <dgm:pt modelId="{5FF20DDC-603D-4A0A-BA1C-48D85E5FC99C}">
      <dgm:prSet/>
      <dgm:spPr>
        <a:solidFill>
          <a:schemeClr val="accent2">
            <a:lumMod val="20000"/>
            <a:lumOff val="80000"/>
          </a:schemeClr>
        </a:solidFill>
      </dgm:spPr>
      <dgm:t>
        <a:bodyPr/>
        <a:lstStyle/>
        <a:p>
          <a:r>
            <a:rPr lang="en-US" dirty="0">
              <a:solidFill>
                <a:schemeClr val="tx1"/>
              </a:solidFill>
            </a:rPr>
            <a:t>It help identify trends and improve business efficiency. </a:t>
          </a:r>
        </a:p>
      </dgm:t>
    </dgm:pt>
    <dgm:pt modelId="{836B228C-5300-4FE8-AA6F-493EC4CD82E2}" type="parTrans" cxnId="{3EB48FE3-287E-4B51-AC4C-D393DA1513C2}">
      <dgm:prSet/>
      <dgm:spPr/>
      <dgm:t>
        <a:bodyPr/>
        <a:lstStyle/>
        <a:p>
          <a:endParaRPr lang="en-US"/>
        </a:p>
      </dgm:t>
    </dgm:pt>
    <dgm:pt modelId="{F625A2AF-ECC9-41BA-8256-31621A1B587F}" type="sibTrans" cxnId="{3EB48FE3-287E-4B51-AC4C-D393DA1513C2}">
      <dgm:prSet/>
      <dgm:spPr/>
      <dgm:t>
        <a:bodyPr/>
        <a:lstStyle/>
        <a:p>
          <a:endParaRPr lang="en-US"/>
        </a:p>
      </dgm:t>
    </dgm:pt>
    <dgm:pt modelId="{ADDF5A8D-1146-41F7-8F28-A9AF810182A5}" type="pres">
      <dgm:prSet presAssocID="{35E43CE7-BF0C-43FB-8052-D293B92B9850}" presName="linear" presStyleCnt="0">
        <dgm:presLayoutVars>
          <dgm:animLvl val="lvl"/>
          <dgm:resizeHandles val="exact"/>
        </dgm:presLayoutVars>
      </dgm:prSet>
      <dgm:spPr/>
    </dgm:pt>
    <dgm:pt modelId="{CB609A28-1DF9-4604-A989-77BBA6FFBE1A}" type="pres">
      <dgm:prSet presAssocID="{0C337C4D-D1F6-4CC0-97FD-3979A1893164}" presName="parentText" presStyleLbl="node1" presStyleIdx="0" presStyleCnt="5">
        <dgm:presLayoutVars>
          <dgm:chMax val="0"/>
          <dgm:bulletEnabled val="1"/>
        </dgm:presLayoutVars>
      </dgm:prSet>
      <dgm:spPr/>
    </dgm:pt>
    <dgm:pt modelId="{E6B2D6F6-2B4E-4708-B13E-E8E3E796F1FE}" type="pres">
      <dgm:prSet presAssocID="{F440EB1A-2577-4357-BC4F-598A0187E553}" presName="spacer" presStyleCnt="0"/>
      <dgm:spPr/>
    </dgm:pt>
    <dgm:pt modelId="{7BC1C42D-54F1-482E-8EB1-10A2D70934FE}" type="pres">
      <dgm:prSet presAssocID="{AC3D86B8-008B-4EDD-916E-D4E60509EF0B}" presName="parentText" presStyleLbl="node1" presStyleIdx="1" presStyleCnt="5">
        <dgm:presLayoutVars>
          <dgm:chMax val="0"/>
          <dgm:bulletEnabled val="1"/>
        </dgm:presLayoutVars>
      </dgm:prSet>
      <dgm:spPr/>
    </dgm:pt>
    <dgm:pt modelId="{B6D2B7A7-E904-44ED-93D1-86D8C126105F}" type="pres">
      <dgm:prSet presAssocID="{8C16333A-73E4-49AF-8880-B8447C44EC38}" presName="spacer" presStyleCnt="0"/>
      <dgm:spPr/>
    </dgm:pt>
    <dgm:pt modelId="{A40B36DA-235A-497C-850C-D0CD1712E098}" type="pres">
      <dgm:prSet presAssocID="{D9FB736D-15B0-46C9-941F-029296A09DD3}" presName="parentText" presStyleLbl="node1" presStyleIdx="2" presStyleCnt="5">
        <dgm:presLayoutVars>
          <dgm:chMax val="0"/>
          <dgm:bulletEnabled val="1"/>
        </dgm:presLayoutVars>
      </dgm:prSet>
      <dgm:spPr/>
    </dgm:pt>
    <dgm:pt modelId="{1AD5FADB-6D7E-40BD-BBEC-8F4E41C64E68}" type="pres">
      <dgm:prSet presAssocID="{2083A011-3E86-4A8C-A962-883F1428E3E3}" presName="spacer" presStyleCnt="0"/>
      <dgm:spPr/>
    </dgm:pt>
    <dgm:pt modelId="{85E311A6-DB2D-4D0A-AD8F-78838E55B1A8}" type="pres">
      <dgm:prSet presAssocID="{FFA0053E-8EBB-46D2-B83C-442B5A165226}" presName="parentText" presStyleLbl="node1" presStyleIdx="3" presStyleCnt="5">
        <dgm:presLayoutVars>
          <dgm:chMax val="0"/>
          <dgm:bulletEnabled val="1"/>
        </dgm:presLayoutVars>
      </dgm:prSet>
      <dgm:spPr/>
    </dgm:pt>
    <dgm:pt modelId="{22F16F91-826E-4EDC-897D-F1212076228B}" type="pres">
      <dgm:prSet presAssocID="{7A42A406-97B5-4E94-A648-1CED290A9E19}" presName="spacer" presStyleCnt="0"/>
      <dgm:spPr/>
    </dgm:pt>
    <dgm:pt modelId="{4EF7AC0F-0CD2-48D3-B468-4307020E54E8}" type="pres">
      <dgm:prSet presAssocID="{5FF20DDC-603D-4A0A-BA1C-48D85E5FC99C}" presName="parentText" presStyleLbl="node1" presStyleIdx="4" presStyleCnt="5" custLinFactNeighborY="80055">
        <dgm:presLayoutVars>
          <dgm:chMax val="0"/>
          <dgm:bulletEnabled val="1"/>
        </dgm:presLayoutVars>
      </dgm:prSet>
      <dgm:spPr/>
    </dgm:pt>
  </dgm:ptLst>
  <dgm:cxnLst>
    <dgm:cxn modelId="{BCFC7D00-86F8-40E1-859A-84A502705FDE}" type="presOf" srcId="{D9FB736D-15B0-46C9-941F-029296A09DD3}" destId="{A40B36DA-235A-497C-850C-D0CD1712E098}" srcOrd="0" destOrd="0" presId="urn:microsoft.com/office/officeart/2005/8/layout/vList2"/>
    <dgm:cxn modelId="{027A8811-62FB-4B76-A00A-B61006984EC4}" type="presOf" srcId="{0C337C4D-D1F6-4CC0-97FD-3979A1893164}" destId="{CB609A28-1DF9-4604-A989-77BBA6FFBE1A}" srcOrd="0" destOrd="0" presId="urn:microsoft.com/office/officeart/2005/8/layout/vList2"/>
    <dgm:cxn modelId="{01653D12-F825-4E16-AEB7-1A9847246A1F}" srcId="{35E43CE7-BF0C-43FB-8052-D293B92B9850}" destId="{0C337C4D-D1F6-4CC0-97FD-3979A1893164}" srcOrd="0" destOrd="0" parTransId="{475CF418-4171-4DEC-A26B-D6032EA1FE5E}" sibTransId="{F440EB1A-2577-4357-BC4F-598A0187E553}"/>
    <dgm:cxn modelId="{01EFC713-DD40-46D7-963E-9CBBFD1E6801}" type="presOf" srcId="{5FF20DDC-603D-4A0A-BA1C-48D85E5FC99C}" destId="{4EF7AC0F-0CD2-48D3-B468-4307020E54E8}" srcOrd="0" destOrd="0" presId="urn:microsoft.com/office/officeart/2005/8/layout/vList2"/>
    <dgm:cxn modelId="{828A6623-5D86-43FE-9D31-37E4CA6BA034}" type="presOf" srcId="{35E43CE7-BF0C-43FB-8052-D293B92B9850}" destId="{ADDF5A8D-1146-41F7-8F28-A9AF810182A5}" srcOrd="0" destOrd="0" presId="urn:microsoft.com/office/officeart/2005/8/layout/vList2"/>
    <dgm:cxn modelId="{CC47916F-3089-4691-9560-B4A8BD92A994}" srcId="{35E43CE7-BF0C-43FB-8052-D293B92B9850}" destId="{FFA0053E-8EBB-46D2-B83C-442B5A165226}" srcOrd="3" destOrd="0" parTransId="{59ECF7D2-F9D3-4209-8137-F99F48C2DF97}" sibTransId="{7A42A406-97B5-4E94-A648-1CED290A9E19}"/>
    <dgm:cxn modelId="{F73D748F-A098-4E38-A976-E75FE825767C}" srcId="{35E43CE7-BF0C-43FB-8052-D293B92B9850}" destId="{AC3D86B8-008B-4EDD-916E-D4E60509EF0B}" srcOrd="1" destOrd="0" parTransId="{3341F2CB-FC99-405C-B663-EF3567CD8CF4}" sibTransId="{8C16333A-73E4-49AF-8880-B8447C44EC38}"/>
    <dgm:cxn modelId="{398946A9-498D-4912-A48C-EFF2D5CB22AE}" type="presOf" srcId="{FFA0053E-8EBB-46D2-B83C-442B5A165226}" destId="{85E311A6-DB2D-4D0A-AD8F-78838E55B1A8}" srcOrd="0" destOrd="0" presId="urn:microsoft.com/office/officeart/2005/8/layout/vList2"/>
    <dgm:cxn modelId="{6D5220B9-3C1C-4C77-8B19-A83F20154EEF}" srcId="{35E43CE7-BF0C-43FB-8052-D293B92B9850}" destId="{D9FB736D-15B0-46C9-941F-029296A09DD3}" srcOrd="2" destOrd="0" parTransId="{5890FE8D-EDDB-44DB-82FD-6583055EDB16}" sibTransId="{2083A011-3E86-4A8C-A962-883F1428E3E3}"/>
    <dgm:cxn modelId="{4AA873D6-2A0F-47F3-B2AE-23B1393FCB2D}" type="presOf" srcId="{AC3D86B8-008B-4EDD-916E-D4E60509EF0B}" destId="{7BC1C42D-54F1-482E-8EB1-10A2D70934FE}" srcOrd="0" destOrd="0" presId="urn:microsoft.com/office/officeart/2005/8/layout/vList2"/>
    <dgm:cxn modelId="{3EB48FE3-287E-4B51-AC4C-D393DA1513C2}" srcId="{35E43CE7-BF0C-43FB-8052-D293B92B9850}" destId="{5FF20DDC-603D-4A0A-BA1C-48D85E5FC99C}" srcOrd="4" destOrd="0" parTransId="{836B228C-5300-4FE8-AA6F-493EC4CD82E2}" sibTransId="{F625A2AF-ECC9-41BA-8256-31621A1B587F}"/>
    <dgm:cxn modelId="{CB76594B-C053-4419-A8BF-E36C7AB398EB}" type="presParOf" srcId="{ADDF5A8D-1146-41F7-8F28-A9AF810182A5}" destId="{CB609A28-1DF9-4604-A989-77BBA6FFBE1A}" srcOrd="0" destOrd="0" presId="urn:microsoft.com/office/officeart/2005/8/layout/vList2"/>
    <dgm:cxn modelId="{ACAF7C5B-F067-422E-B5BD-E37D44357164}" type="presParOf" srcId="{ADDF5A8D-1146-41F7-8F28-A9AF810182A5}" destId="{E6B2D6F6-2B4E-4708-B13E-E8E3E796F1FE}" srcOrd="1" destOrd="0" presId="urn:microsoft.com/office/officeart/2005/8/layout/vList2"/>
    <dgm:cxn modelId="{EB2C22BA-D8C5-49DC-B960-8AA0E98D3C51}" type="presParOf" srcId="{ADDF5A8D-1146-41F7-8F28-A9AF810182A5}" destId="{7BC1C42D-54F1-482E-8EB1-10A2D70934FE}" srcOrd="2" destOrd="0" presId="urn:microsoft.com/office/officeart/2005/8/layout/vList2"/>
    <dgm:cxn modelId="{AA8F131D-E52A-4B16-8F83-5AD2842C57B1}" type="presParOf" srcId="{ADDF5A8D-1146-41F7-8F28-A9AF810182A5}" destId="{B6D2B7A7-E904-44ED-93D1-86D8C126105F}" srcOrd="3" destOrd="0" presId="urn:microsoft.com/office/officeart/2005/8/layout/vList2"/>
    <dgm:cxn modelId="{383295C2-F89A-4756-A2DE-66DD60DD045E}" type="presParOf" srcId="{ADDF5A8D-1146-41F7-8F28-A9AF810182A5}" destId="{A40B36DA-235A-497C-850C-D0CD1712E098}" srcOrd="4" destOrd="0" presId="urn:microsoft.com/office/officeart/2005/8/layout/vList2"/>
    <dgm:cxn modelId="{1D712407-3FAF-4537-99C1-FAE6DF40FC49}" type="presParOf" srcId="{ADDF5A8D-1146-41F7-8F28-A9AF810182A5}" destId="{1AD5FADB-6D7E-40BD-BBEC-8F4E41C64E68}" srcOrd="5" destOrd="0" presId="urn:microsoft.com/office/officeart/2005/8/layout/vList2"/>
    <dgm:cxn modelId="{03BE2B2B-552B-4F62-8626-EFBFB6F631BF}" type="presParOf" srcId="{ADDF5A8D-1146-41F7-8F28-A9AF810182A5}" destId="{85E311A6-DB2D-4D0A-AD8F-78838E55B1A8}" srcOrd="6" destOrd="0" presId="urn:microsoft.com/office/officeart/2005/8/layout/vList2"/>
    <dgm:cxn modelId="{E26AC88A-7C57-4D6E-B74D-ACC692E79342}" type="presParOf" srcId="{ADDF5A8D-1146-41F7-8F28-A9AF810182A5}" destId="{22F16F91-826E-4EDC-897D-F1212076228B}" srcOrd="7" destOrd="0" presId="urn:microsoft.com/office/officeart/2005/8/layout/vList2"/>
    <dgm:cxn modelId="{2C0A52BC-4408-4191-A5E6-DC182A999F27}" type="presParOf" srcId="{ADDF5A8D-1146-41F7-8F28-A9AF810182A5}" destId="{4EF7AC0F-0CD2-48D3-B468-4307020E54E8}"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8DC3E4A-683A-442A-9853-5DB237AF26C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1262825-573C-481B-A89A-A3C694E30819}">
      <dgm:prSet/>
      <dgm:spPr/>
      <dgm:t>
        <a:bodyPr/>
        <a:lstStyle/>
        <a:p>
          <a:pPr>
            <a:lnSpc>
              <a:spcPct val="100000"/>
            </a:lnSpc>
          </a:pPr>
          <a:r>
            <a:rPr lang="en-US"/>
            <a:t>Manages customer interactions.</a:t>
          </a:r>
        </a:p>
      </dgm:t>
    </dgm:pt>
    <dgm:pt modelId="{84BDF596-7FC0-4E4A-8F06-97A6E5A6B102}" type="parTrans" cxnId="{D0454004-C802-434C-B895-B107001D254E}">
      <dgm:prSet/>
      <dgm:spPr/>
      <dgm:t>
        <a:bodyPr/>
        <a:lstStyle/>
        <a:p>
          <a:endParaRPr lang="en-US"/>
        </a:p>
      </dgm:t>
    </dgm:pt>
    <dgm:pt modelId="{A5C94A7D-73B5-4BC0-9E32-0B3BE79726B4}" type="sibTrans" cxnId="{D0454004-C802-434C-B895-B107001D254E}">
      <dgm:prSet/>
      <dgm:spPr/>
      <dgm:t>
        <a:bodyPr/>
        <a:lstStyle/>
        <a:p>
          <a:pPr>
            <a:lnSpc>
              <a:spcPct val="100000"/>
            </a:lnSpc>
          </a:pPr>
          <a:endParaRPr lang="en-US"/>
        </a:p>
      </dgm:t>
    </dgm:pt>
    <dgm:pt modelId="{B9B20E86-4128-48B1-B4E7-60BAE9537FC5}">
      <dgm:prSet/>
      <dgm:spPr/>
      <dgm:t>
        <a:bodyPr/>
        <a:lstStyle/>
        <a:p>
          <a:pPr>
            <a:lnSpc>
              <a:spcPct val="100000"/>
            </a:lnSpc>
          </a:pPr>
          <a:r>
            <a:rPr lang="en-US"/>
            <a:t>Analyses data across the customer lifecycle.</a:t>
          </a:r>
        </a:p>
      </dgm:t>
    </dgm:pt>
    <dgm:pt modelId="{F3CA17E5-6FCE-45B8-8231-8C558FD72C75}" type="parTrans" cxnId="{710DF38C-98FC-4947-BE34-26B369304EE2}">
      <dgm:prSet/>
      <dgm:spPr/>
      <dgm:t>
        <a:bodyPr/>
        <a:lstStyle/>
        <a:p>
          <a:endParaRPr lang="en-US"/>
        </a:p>
      </dgm:t>
    </dgm:pt>
    <dgm:pt modelId="{4A2E1AC5-751E-405F-B476-38D8FCFD8AC4}" type="sibTrans" cxnId="{710DF38C-98FC-4947-BE34-26B369304EE2}">
      <dgm:prSet/>
      <dgm:spPr/>
      <dgm:t>
        <a:bodyPr/>
        <a:lstStyle/>
        <a:p>
          <a:pPr>
            <a:lnSpc>
              <a:spcPct val="100000"/>
            </a:lnSpc>
          </a:pPr>
          <a:endParaRPr lang="en-US"/>
        </a:p>
      </dgm:t>
    </dgm:pt>
    <dgm:pt modelId="{3CB3F473-6D71-452E-BA9F-648F599FCB91}">
      <dgm:prSet/>
      <dgm:spPr/>
      <dgm:t>
        <a:bodyPr/>
        <a:lstStyle/>
        <a:p>
          <a:pPr>
            <a:lnSpc>
              <a:spcPct val="100000"/>
            </a:lnSpc>
          </a:pPr>
          <a:r>
            <a:rPr lang="en-US"/>
            <a:t>Helps businesses understand customer needs and behaviour.</a:t>
          </a:r>
        </a:p>
      </dgm:t>
    </dgm:pt>
    <dgm:pt modelId="{76872793-BA7E-4484-8865-0FBFF9F76A42}" type="parTrans" cxnId="{B21E1E94-9669-47B5-A15E-CC777D6709F8}">
      <dgm:prSet/>
      <dgm:spPr/>
      <dgm:t>
        <a:bodyPr/>
        <a:lstStyle/>
        <a:p>
          <a:endParaRPr lang="en-US"/>
        </a:p>
      </dgm:t>
    </dgm:pt>
    <dgm:pt modelId="{E9E9D082-BA28-4527-81A3-A9035971F242}" type="sibTrans" cxnId="{B21E1E94-9669-47B5-A15E-CC777D6709F8}">
      <dgm:prSet/>
      <dgm:spPr/>
      <dgm:t>
        <a:bodyPr/>
        <a:lstStyle/>
        <a:p>
          <a:pPr>
            <a:lnSpc>
              <a:spcPct val="100000"/>
            </a:lnSpc>
          </a:pPr>
          <a:endParaRPr lang="en-US"/>
        </a:p>
      </dgm:t>
    </dgm:pt>
    <dgm:pt modelId="{0501973D-7CF8-45B8-B561-EE951D2FEFA4}">
      <dgm:prSet/>
      <dgm:spPr/>
      <dgm:t>
        <a:bodyPr/>
        <a:lstStyle/>
        <a:p>
          <a:pPr>
            <a:lnSpc>
              <a:spcPct val="100000"/>
            </a:lnSpc>
          </a:pPr>
          <a:r>
            <a:rPr lang="en-US"/>
            <a:t>Boosts satisfaction, loyalty, and sales performance.</a:t>
          </a:r>
        </a:p>
      </dgm:t>
    </dgm:pt>
    <dgm:pt modelId="{78FF6342-D9E4-4E23-AD13-720303FB9DDD}" type="parTrans" cxnId="{7CBCD593-A3D9-4B40-BDCA-0023F2EF0E7D}">
      <dgm:prSet/>
      <dgm:spPr/>
      <dgm:t>
        <a:bodyPr/>
        <a:lstStyle/>
        <a:p>
          <a:endParaRPr lang="en-US"/>
        </a:p>
      </dgm:t>
    </dgm:pt>
    <dgm:pt modelId="{9C224DD1-498F-415B-91DC-AAE4292D0DEB}" type="sibTrans" cxnId="{7CBCD593-A3D9-4B40-BDCA-0023F2EF0E7D}">
      <dgm:prSet/>
      <dgm:spPr/>
      <dgm:t>
        <a:bodyPr/>
        <a:lstStyle/>
        <a:p>
          <a:pPr>
            <a:lnSpc>
              <a:spcPct val="100000"/>
            </a:lnSpc>
          </a:pPr>
          <a:endParaRPr lang="en-US"/>
        </a:p>
      </dgm:t>
    </dgm:pt>
    <dgm:pt modelId="{4F61EAA6-165B-40E8-A2C9-6BC0ABB11175}">
      <dgm:prSet/>
      <dgm:spPr/>
      <dgm:t>
        <a:bodyPr/>
        <a:lstStyle/>
        <a:p>
          <a:pPr>
            <a:lnSpc>
              <a:spcPct val="100000"/>
            </a:lnSpc>
          </a:pPr>
          <a:r>
            <a:rPr lang="en-US"/>
            <a:t>Centralises data and automate communication for efficiency.</a:t>
          </a:r>
        </a:p>
      </dgm:t>
    </dgm:pt>
    <dgm:pt modelId="{E42D5930-1D11-4B76-9FF6-8C983FE9AF20}" type="parTrans" cxnId="{E4D2AA00-6693-4279-B1A4-E92173C7E1C4}">
      <dgm:prSet/>
      <dgm:spPr/>
      <dgm:t>
        <a:bodyPr/>
        <a:lstStyle/>
        <a:p>
          <a:endParaRPr lang="en-US"/>
        </a:p>
      </dgm:t>
    </dgm:pt>
    <dgm:pt modelId="{CF8D6760-0921-4611-8E08-55A3BBC90B63}" type="sibTrans" cxnId="{E4D2AA00-6693-4279-B1A4-E92173C7E1C4}">
      <dgm:prSet/>
      <dgm:spPr/>
      <dgm:t>
        <a:bodyPr/>
        <a:lstStyle/>
        <a:p>
          <a:endParaRPr lang="en-US"/>
        </a:p>
      </dgm:t>
    </dgm:pt>
    <dgm:pt modelId="{703DFE96-0873-4929-99BB-07F11BF3B601}" type="pres">
      <dgm:prSet presAssocID="{F8DC3E4A-683A-442A-9853-5DB237AF26C7}" presName="root" presStyleCnt="0">
        <dgm:presLayoutVars>
          <dgm:dir/>
          <dgm:resizeHandles val="exact"/>
        </dgm:presLayoutVars>
      </dgm:prSet>
      <dgm:spPr/>
    </dgm:pt>
    <dgm:pt modelId="{82A71271-7EC1-49A7-BA7C-F6296C876ADC}" type="pres">
      <dgm:prSet presAssocID="{F8DC3E4A-683A-442A-9853-5DB237AF26C7}" presName="container" presStyleCnt="0">
        <dgm:presLayoutVars>
          <dgm:dir/>
          <dgm:resizeHandles val="exact"/>
        </dgm:presLayoutVars>
      </dgm:prSet>
      <dgm:spPr/>
    </dgm:pt>
    <dgm:pt modelId="{4EE23AEF-708B-4D98-B19D-2CBBDBE1B83B}" type="pres">
      <dgm:prSet presAssocID="{E1262825-573C-481B-A89A-A3C694E30819}" presName="compNode" presStyleCnt="0"/>
      <dgm:spPr/>
    </dgm:pt>
    <dgm:pt modelId="{0C9FCA3C-B9E9-4D0B-BE47-1BE45905A196}" type="pres">
      <dgm:prSet presAssocID="{E1262825-573C-481B-A89A-A3C694E30819}" presName="iconBgRect" presStyleLbl="bgShp" presStyleIdx="0" presStyleCnt="5"/>
      <dgm:spPr/>
    </dgm:pt>
    <dgm:pt modelId="{72BE618A-2AC7-4C79-8DC4-B1DCF2861694}" type="pres">
      <dgm:prSet presAssocID="{E1262825-573C-481B-A89A-A3C694E3081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ll center"/>
        </a:ext>
      </dgm:extLst>
    </dgm:pt>
    <dgm:pt modelId="{40BC6662-0677-4E7C-ABC4-FF750F5800B7}" type="pres">
      <dgm:prSet presAssocID="{E1262825-573C-481B-A89A-A3C694E30819}" presName="spaceRect" presStyleCnt="0"/>
      <dgm:spPr/>
    </dgm:pt>
    <dgm:pt modelId="{3ADC7CAF-2DB4-4F48-9DFB-DD96123F19BB}" type="pres">
      <dgm:prSet presAssocID="{E1262825-573C-481B-A89A-A3C694E30819}" presName="textRect" presStyleLbl="revTx" presStyleIdx="0" presStyleCnt="5">
        <dgm:presLayoutVars>
          <dgm:chMax val="1"/>
          <dgm:chPref val="1"/>
        </dgm:presLayoutVars>
      </dgm:prSet>
      <dgm:spPr/>
    </dgm:pt>
    <dgm:pt modelId="{3542F175-8FE6-4908-BF11-2F829F51CD10}" type="pres">
      <dgm:prSet presAssocID="{A5C94A7D-73B5-4BC0-9E32-0B3BE79726B4}" presName="sibTrans" presStyleLbl="sibTrans2D1" presStyleIdx="0" presStyleCnt="0"/>
      <dgm:spPr/>
    </dgm:pt>
    <dgm:pt modelId="{95CFAA49-28A8-4C9E-918E-6CF044ECA30E}" type="pres">
      <dgm:prSet presAssocID="{B9B20E86-4128-48B1-B4E7-60BAE9537FC5}" presName="compNode" presStyleCnt="0"/>
      <dgm:spPr/>
    </dgm:pt>
    <dgm:pt modelId="{1CE7A8D7-8357-4A9E-9A38-9B8630CF3C0D}" type="pres">
      <dgm:prSet presAssocID="{B9B20E86-4128-48B1-B4E7-60BAE9537FC5}" presName="iconBgRect" presStyleLbl="bgShp" presStyleIdx="1" presStyleCnt="5"/>
      <dgm:spPr/>
    </dgm:pt>
    <dgm:pt modelId="{05E0C6E7-4BE4-4356-AC2C-F72A7D2E2F36}" type="pres">
      <dgm:prSet presAssocID="{B9B20E86-4128-48B1-B4E7-60BAE9537FC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Filter"/>
        </a:ext>
      </dgm:extLst>
    </dgm:pt>
    <dgm:pt modelId="{893D218E-F069-4928-BFDC-3DD8D74451CC}" type="pres">
      <dgm:prSet presAssocID="{B9B20E86-4128-48B1-B4E7-60BAE9537FC5}" presName="spaceRect" presStyleCnt="0"/>
      <dgm:spPr/>
    </dgm:pt>
    <dgm:pt modelId="{461337B3-6116-4563-A919-C1CF710D1B0F}" type="pres">
      <dgm:prSet presAssocID="{B9B20E86-4128-48B1-B4E7-60BAE9537FC5}" presName="textRect" presStyleLbl="revTx" presStyleIdx="1" presStyleCnt="5">
        <dgm:presLayoutVars>
          <dgm:chMax val="1"/>
          <dgm:chPref val="1"/>
        </dgm:presLayoutVars>
      </dgm:prSet>
      <dgm:spPr/>
    </dgm:pt>
    <dgm:pt modelId="{4367B089-4BDB-42EA-B6D3-41101C68FD04}" type="pres">
      <dgm:prSet presAssocID="{4A2E1AC5-751E-405F-B476-38D8FCFD8AC4}" presName="sibTrans" presStyleLbl="sibTrans2D1" presStyleIdx="0" presStyleCnt="0"/>
      <dgm:spPr/>
    </dgm:pt>
    <dgm:pt modelId="{B79B5691-EBD3-4B00-8761-6A1AA3D8A359}" type="pres">
      <dgm:prSet presAssocID="{3CB3F473-6D71-452E-BA9F-648F599FCB91}" presName="compNode" presStyleCnt="0"/>
      <dgm:spPr/>
    </dgm:pt>
    <dgm:pt modelId="{CF933919-6B26-4BAB-BB38-A10939CC15D2}" type="pres">
      <dgm:prSet presAssocID="{3CB3F473-6D71-452E-BA9F-648F599FCB91}" presName="iconBgRect" presStyleLbl="bgShp" presStyleIdx="2" presStyleCnt="5"/>
      <dgm:spPr/>
    </dgm:pt>
    <dgm:pt modelId="{0782597E-23D4-40FB-8943-9E744A335123}" type="pres">
      <dgm:prSet presAssocID="{3CB3F473-6D71-452E-BA9F-648F599FCB9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andshake"/>
        </a:ext>
      </dgm:extLst>
    </dgm:pt>
    <dgm:pt modelId="{C1E999DA-2195-41C1-BBAF-AB6D5E135F02}" type="pres">
      <dgm:prSet presAssocID="{3CB3F473-6D71-452E-BA9F-648F599FCB91}" presName="spaceRect" presStyleCnt="0"/>
      <dgm:spPr/>
    </dgm:pt>
    <dgm:pt modelId="{309552C8-68B1-4285-AA39-74389C0594EC}" type="pres">
      <dgm:prSet presAssocID="{3CB3F473-6D71-452E-BA9F-648F599FCB91}" presName="textRect" presStyleLbl="revTx" presStyleIdx="2" presStyleCnt="5">
        <dgm:presLayoutVars>
          <dgm:chMax val="1"/>
          <dgm:chPref val="1"/>
        </dgm:presLayoutVars>
      </dgm:prSet>
      <dgm:spPr/>
    </dgm:pt>
    <dgm:pt modelId="{469BB861-1BDB-4E75-878B-D68A6FD83EA8}" type="pres">
      <dgm:prSet presAssocID="{E9E9D082-BA28-4527-81A3-A9035971F242}" presName="sibTrans" presStyleLbl="sibTrans2D1" presStyleIdx="0" presStyleCnt="0"/>
      <dgm:spPr/>
    </dgm:pt>
    <dgm:pt modelId="{6BED3641-CD89-4357-996F-DFC36F8AA762}" type="pres">
      <dgm:prSet presAssocID="{0501973D-7CF8-45B8-B561-EE951D2FEFA4}" presName="compNode" presStyleCnt="0"/>
      <dgm:spPr/>
    </dgm:pt>
    <dgm:pt modelId="{6DD5A157-AA34-4B67-ADC9-57097E33E3D7}" type="pres">
      <dgm:prSet presAssocID="{0501973D-7CF8-45B8-B561-EE951D2FEFA4}" presName="iconBgRect" presStyleLbl="bgShp" presStyleIdx="3" presStyleCnt="5"/>
      <dgm:spPr/>
    </dgm:pt>
    <dgm:pt modelId="{98476F0A-D583-4ED7-994E-069E82749659}" type="pres">
      <dgm:prSet presAssocID="{0501973D-7CF8-45B8-B561-EE951D2FEFA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ignal"/>
        </a:ext>
      </dgm:extLst>
    </dgm:pt>
    <dgm:pt modelId="{13562470-139E-4081-B920-6789C7BF2789}" type="pres">
      <dgm:prSet presAssocID="{0501973D-7CF8-45B8-B561-EE951D2FEFA4}" presName="spaceRect" presStyleCnt="0"/>
      <dgm:spPr/>
    </dgm:pt>
    <dgm:pt modelId="{CF007D37-CBE3-402F-9CF9-758CF8967DD3}" type="pres">
      <dgm:prSet presAssocID="{0501973D-7CF8-45B8-B561-EE951D2FEFA4}" presName="textRect" presStyleLbl="revTx" presStyleIdx="3" presStyleCnt="5">
        <dgm:presLayoutVars>
          <dgm:chMax val="1"/>
          <dgm:chPref val="1"/>
        </dgm:presLayoutVars>
      </dgm:prSet>
      <dgm:spPr/>
    </dgm:pt>
    <dgm:pt modelId="{604D1679-14E2-4ADB-9704-49E9362DB8A1}" type="pres">
      <dgm:prSet presAssocID="{9C224DD1-498F-415B-91DC-AAE4292D0DEB}" presName="sibTrans" presStyleLbl="sibTrans2D1" presStyleIdx="0" presStyleCnt="0"/>
      <dgm:spPr/>
    </dgm:pt>
    <dgm:pt modelId="{2967486F-3463-4F3C-9444-1354DDE0964B}" type="pres">
      <dgm:prSet presAssocID="{4F61EAA6-165B-40E8-A2C9-6BC0ABB11175}" presName="compNode" presStyleCnt="0"/>
      <dgm:spPr/>
    </dgm:pt>
    <dgm:pt modelId="{90128C56-D587-4672-8BF1-43467353BD4C}" type="pres">
      <dgm:prSet presAssocID="{4F61EAA6-165B-40E8-A2C9-6BC0ABB11175}" presName="iconBgRect" presStyleLbl="bgShp" presStyleIdx="4" presStyleCnt="5"/>
      <dgm:spPr/>
    </dgm:pt>
    <dgm:pt modelId="{B13AB0F1-F456-4818-9123-21C7C2CC2193}" type="pres">
      <dgm:prSet presAssocID="{4F61EAA6-165B-40E8-A2C9-6BC0ABB1117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Gears"/>
        </a:ext>
      </dgm:extLst>
    </dgm:pt>
    <dgm:pt modelId="{940F4F2D-DDC8-48D9-B463-32073CEA7546}" type="pres">
      <dgm:prSet presAssocID="{4F61EAA6-165B-40E8-A2C9-6BC0ABB11175}" presName="spaceRect" presStyleCnt="0"/>
      <dgm:spPr/>
    </dgm:pt>
    <dgm:pt modelId="{2C789A6A-A9FC-4D29-8D66-B759DB8A0A3A}" type="pres">
      <dgm:prSet presAssocID="{4F61EAA6-165B-40E8-A2C9-6BC0ABB11175}" presName="textRect" presStyleLbl="revTx" presStyleIdx="4" presStyleCnt="5">
        <dgm:presLayoutVars>
          <dgm:chMax val="1"/>
          <dgm:chPref val="1"/>
        </dgm:presLayoutVars>
      </dgm:prSet>
      <dgm:spPr/>
    </dgm:pt>
  </dgm:ptLst>
  <dgm:cxnLst>
    <dgm:cxn modelId="{E4D2AA00-6693-4279-B1A4-E92173C7E1C4}" srcId="{F8DC3E4A-683A-442A-9853-5DB237AF26C7}" destId="{4F61EAA6-165B-40E8-A2C9-6BC0ABB11175}" srcOrd="4" destOrd="0" parTransId="{E42D5930-1D11-4B76-9FF6-8C983FE9AF20}" sibTransId="{CF8D6760-0921-4611-8E08-55A3BBC90B63}"/>
    <dgm:cxn modelId="{D0454004-C802-434C-B895-B107001D254E}" srcId="{F8DC3E4A-683A-442A-9853-5DB237AF26C7}" destId="{E1262825-573C-481B-A89A-A3C694E30819}" srcOrd="0" destOrd="0" parTransId="{84BDF596-7FC0-4E4A-8F06-97A6E5A6B102}" sibTransId="{A5C94A7D-73B5-4BC0-9E32-0B3BE79726B4}"/>
    <dgm:cxn modelId="{1D93E815-7D33-4ADD-9F99-6F9AC510D95E}" type="presOf" srcId="{3CB3F473-6D71-452E-BA9F-648F599FCB91}" destId="{309552C8-68B1-4285-AA39-74389C0594EC}" srcOrd="0" destOrd="0" presId="urn:microsoft.com/office/officeart/2018/2/layout/IconCircleList"/>
    <dgm:cxn modelId="{A6C9AD24-6654-4225-A020-C55C8BCE8BFA}" type="presOf" srcId="{E9E9D082-BA28-4527-81A3-A9035971F242}" destId="{469BB861-1BDB-4E75-878B-D68A6FD83EA8}" srcOrd="0" destOrd="0" presId="urn:microsoft.com/office/officeart/2018/2/layout/IconCircleList"/>
    <dgm:cxn modelId="{748FCE5F-7327-4355-ACC2-C2169376DF8E}" type="presOf" srcId="{0501973D-7CF8-45B8-B561-EE951D2FEFA4}" destId="{CF007D37-CBE3-402F-9CF9-758CF8967DD3}" srcOrd="0" destOrd="0" presId="urn:microsoft.com/office/officeart/2018/2/layout/IconCircleList"/>
    <dgm:cxn modelId="{F93D2F41-3825-4933-9CDE-6E8FFB6B5AC2}" type="presOf" srcId="{4A2E1AC5-751E-405F-B476-38D8FCFD8AC4}" destId="{4367B089-4BDB-42EA-B6D3-41101C68FD04}" srcOrd="0" destOrd="0" presId="urn:microsoft.com/office/officeart/2018/2/layout/IconCircleList"/>
    <dgm:cxn modelId="{ADBBEB4D-1578-4202-A57A-D880F34C5073}" type="presOf" srcId="{4F61EAA6-165B-40E8-A2C9-6BC0ABB11175}" destId="{2C789A6A-A9FC-4D29-8D66-B759DB8A0A3A}" srcOrd="0" destOrd="0" presId="urn:microsoft.com/office/officeart/2018/2/layout/IconCircleList"/>
    <dgm:cxn modelId="{710DF38C-98FC-4947-BE34-26B369304EE2}" srcId="{F8DC3E4A-683A-442A-9853-5DB237AF26C7}" destId="{B9B20E86-4128-48B1-B4E7-60BAE9537FC5}" srcOrd="1" destOrd="0" parTransId="{F3CA17E5-6FCE-45B8-8231-8C558FD72C75}" sibTransId="{4A2E1AC5-751E-405F-B476-38D8FCFD8AC4}"/>
    <dgm:cxn modelId="{7CBCD593-A3D9-4B40-BDCA-0023F2EF0E7D}" srcId="{F8DC3E4A-683A-442A-9853-5DB237AF26C7}" destId="{0501973D-7CF8-45B8-B561-EE951D2FEFA4}" srcOrd="3" destOrd="0" parTransId="{78FF6342-D9E4-4E23-AD13-720303FB9DDD}" sibTransId="{9C224DD1-498F-415B-91DC-AAE4292D0DEB}"/>
    <dgm:cxn modelId="{B21E1E94-9669-47B5-A15E-CC777D6709F8}" srcId="{F8DC3E4A-683A-442A-9853-5DB237AF26C7}" destId="{3CB3F473-6D71-452E-BA9F-648F599FCB91}" srcOrd="2" destOrd="0" parTransId="{76872793-BA7E-4484-8865-0FBFF9F76A42}" sibTransId="{E9E9D082-BA28-4527-81A3-A9035971F242}"/>
    <dgm:cxn modelId="{AFE03EA3-E33F-4704-99A7-4362698F49F7}" type="presOf" srcId="{A5C94A7D-73B5-4BC0-9E32-0B3BE79726B4}" destId="{3542F175-8FE6-4908-BF11-2F829F51CD10}" srcOrd="0" destOrd="0" presId="urn:microsoft.com/office/officeart/2018/2/layout/IconCircleList"/>
    <dgm:cxn modelId="{81BAF7AE-EFC1-4078-AA4F-89D4E57CBF5E}" type="presOf" srcId="{9C224DD1-498F-415B-91DC-AAE4292D0DEB}" destId="{604D1679-14E2-4ADB-9704-49E9362DB8A1}" srcOrd="0" destOrd="0" presId="urn:microsoft.com/office/officeart/2018/2/layout/IconCircleList"/>
    <dgm:cxn modelId="{DB100DBD-ED07-4FDC-BFA9-1884DE81474E}" type="presOf" srcId="{B9B20E86-4128-48B1-B4E7-60BAE9537FC5}" destId="{461337B3-6116-4563-A919-C1CF710D1B0F}" srcOrd="0" destOrd="0" presId="urn:microsoft.com/office/officeart/2018/2/layout/IconCircleList"/>
    <dgm:cxn modelId="{0D5EA9DF-3285-4223-9A4E-2DA49D4A4109}" type="presOf" srcId="{F8DC3E4A-683A-442A-9853-5DB237AF26C7}" destId="{703DFE96-0873-4929-99BB-07F11BF3B601}" srcOrd="0" destOrd="0" presId="urn:microsoft.com/office/officeart/2018/2/layout/IconCircleList"/>
    <dgm:cxn modelId="{E56892F2-F031-47A1-81A1-8D45F194A928}" type="presOf" srcId="{E1262825-573C-481B-A89A-A3C694E30819}" destId="{3ADC7CAF-2DB4-4F48-9DFB-DD96123F19BB}" srcOrd="0" destOrd="0" presId="urn:microsoft.com/office/officeart/2018/2/layout/IconCircleList"/>
    <dgm:cxn modelId="{35D56423-B591-4784-BFCA-36FB6CB12D30}" type="presParOf" srcId="{703DFE96-0873-4929-99BB-07F11BF3B601}" destId="{82A71271-7EC1-49A7-BA7C-F6296C876ADC}" srcOrd="0" destOrd="0" presId="urn:microsoft.com/office/officeart/2018/2/layout/IconCircleList"/>
    <dgm:cxn modelId="{E52AE739-009D-4630-B40F-3C36E23CDD5D}" type="presParOf" srcId="{82A71271-7EC1-49A7-BA7C-F6296C876ADC}" destId="{4EE23AEF-708B-4D98-B19D-2CBBDBE1B83B}" srcOrd="0" destOrd="0" presId="urn:microsoft.com/office/officeart/2018/2/layout/IconCircleList"/>
    <dgm:cxn modelId="{CC2B3135-03EB-43C0-9D22-CDC585CE46D5}" type="presParOf" srcId="{4EE23AEF-708B-4D98-B19D-2CBBDBE1B83B}" destId="{0C9FCA3C-B9E9-4D0B-BE47-1BE45905A196}" srcOrd="0" destOrd="0" presId="urn:microsoft.com/office/officeart/2018/2/layout/IconCircleList"/>
    <dgm:cxn modelId="{1D34F800-DDD6-4F32-88B0-CC7BA22B618B}" type="presParOf" srcId="{4EE23AEF-708B-4D98-B19D-2CBBDBE1B83B}" destId="{72BE618A-2AC7-4C79-8DC4-B1DCF2861694}" srcOrd="1" destOrd="0" presId="urn:microsoft.com/office/officeart/2018/2/layout/IconCircleList"/>
    <dgm:cxn modelId="{FF2A90F7-4329-455B-BF2E-361EA91473D1}" type="presParOf" srcId="{4EE23AEF-708B-4D98-B19D-2CBBDBE1B83B}" destId="{40BC6662-0677-4E7C-ABC4-FF750F5800B7}" srcOrd="2" destOrd="0" presId="urn:microsoft.com/office/officeart/2018/2/layout/IconCircleList"/>
    <dgm:cxn modelId="{898E1161-FF64-4BA3-B31E-913BD71C2A98}" type="presParOf" srcId="{4EE23AEF-708B-4D98-B19D-2CBBDBE1B83B}" destId="{3ADC7CAF-2DB4-4F48-9DFB-DD96123F19BB}" srcOrd="3" destOrd="0" presId="urn:microsoft.com/office/officeart/2018/2/layout/IconCircleList"/>
    <dgm:cxn modelId="{C145C973-B82E-49A4-A901-76BB6DCB18F3}" type="presParOf" srcId="{82A71271-7EC1-49A7-BA7C-F6296C876ADC}" destId="{3542F175-8FE6-4908-BF11-2F829F51CD10}" srcOrd="1" destOrd="0" presId="urn:microsoft.com/office/officeart/2018/2/layout/IconCircleList"/>
    <dgm:cxn modelId="{EBC12E51-A7F8-47DE-9820-08EB122FEFDE}" type="presParOf" srcId="{82A71271-7EC1-49A7-BA7C-F6296C876ADC}" destId="{95CFAA49-28A8-4C9E-918E-6CF044ECA30E}" srcOrd="2" destOrd="0" presId="urn:microsoft.com/office/officeart/2018/2/layout/IconCircleList"/>
    <dgm:cxn modelId="{8EB05829-1F7E-4FBE-8CE0-62954B05105A}" type="presParOf" srcId="{95CFAA49-28A8-4C9E-918E-6CF044ECA30E}" destId="{1CE7A8D7-8357-4A9E-9A38-9B8630CF3C0D}" srcOrd="0" destOrd="0" presId="urn:microsoft.com/office/officeart/2018/2/layout/IconCircleList"/>
    <dgm:cxn modelId="{DBA54C70-ED2D-418E-97C8-BEBEF9EE97FB}" type="presParOf" srcId="{95CFAA49-28A8-4C9E-918E-6CF044ECA30E}" destId="{05E0C6E7-4BE4-4356-AC2C-F72A7D2E2F36}" srcOrd="1" destOrd="0" presId="urn:microsoft.com/office/officeart/2018/2/layout/IconCircleList"/>
    <dgm:cxn modelId="{CA5198A3-160C-4788-A510-085E50436154}" type="presParOf" srcId="{95CFAA49-28A8-4C9E-918E-6CF044ECA30E}" destId="{893D218E-F069-4928-BFDC-3DD8D74451CC}" srcOrd="2" destOrd="0" presId="urn:microsoft.com/office/officeart/2018/2/layout/IconCircleList"/>
    <dgm:cxn modelId="{04377306-D7E0-4916-BADB-751EB232C37A}" type="presParOf" srcId="{95CFAA49-28A8-4C9E-918E-6CF044ECA30E}" destId="{461337B3-6116-4563-A919-C1CF710D1B0F}" srcOrd="3" destOrd="0" presId="urn:microsoft.com/office/officeart/2018/2/layout/IconCircleList"/>
    <dgm:cxn modelId="{5E2F9464-C3C6-4D37-BF35-FD32BC0ED7E8}" type="presParOf" srcId="{82A71271-7EC1-49A7-BA7C-F6296C876ADC}" destId="{4367B089-4BDB-42EA-B6D3-41101C68FD04}" srcOrd="3" destOrd="0" presId="urn:microsoft.com/office/officeart/2018/2/layout/IconCircleList"/>
    <dgm:cxn modelId="{3F683103-545F-4A77-805B-5EBBF4EF7B49}" type="presParOf" srcId="{82A71271-7EC1-49A7-BA7C-F6296C876ADC}" destId="{B79B5691-EBD3-4B00-8761-6A1AA3D8A359}" srcOrd="4" destOrd="0" presId="urn:microsoft.com/office/officeart/2018/2/layout/IconCircleList"/>
    <dgm:cxn modelId="{90A27866-764C-4A02-B671-545240535B95}" type="presParOf" srcId="{B79B5691-EBD3-4B00-8761-6A1AA3D8A359}" destId="{CF933919-6B26-4BAB-BB38-A10939CC15D2}" srcOrd="0" destOrd="0" presId="urn:microsoft.com/office/officeart/2018/2/layout/IconCircleList"/>
    <dgm:cxn modelId="{79508A1F-6ED3-4AC4-8116-248A3964B055}" type="presParOf" srcId="{B79B5691-EBD3-4B00-8761-6A1AA3D8A359}" destId="{0782597E-23D4-40FB-8943-9E744A335123}" srcOrd="1" destOrd="0" presId="urn:microsoft.com/office/officeart/2018/2/layout/IconCircleList"/>
    <dgm:cxn modelId="{0589EA12-B474-4F51-B793-7BFDEA13CF93}" type="presParOf" srcId="{B79B5691-EBD3-4B00-8761-6A1AA3D8A359}" destId="{C1E999DA-2195-41C1-BBAF-AB6D5E135F02}" srcOrd="2" destOrd="0" presId="urn:microsoft.com/office/officeart/2018/2/layout/IconCircleList"/>
    <dgm:cxn modelId="{E87C4F88-8ECE-423D-8AE8-7FA8CD805121}" type="presParOf" srcId="{B79B5691-EBD3-4B00-8761-6A1AA3D8A359}" destId="{309552C8-68B1-4285-AA39-74389C0594EC}" srcOrd="3" destOrd="0" presId="urn:microsoft.com/office/officeart/2018/2/layout/IconCircleList"/>
    <dgm:cxn modelId="{205387B7-2F8E-42AE-9328-7B8504130E3C}" type="presParOf" srcId="{82A71271-7EC1-49A7-BA7C-F6296C876ADC}" destId="{469BB861-1BDB-4E75-878B-D68A6FD83EA8}" srcOrd="5" destOrd="0" presId="urn:microsoft.com/office/officeart/2018/2/layout/IconCircleList"/>
    <dgm:cxn modelId="{5CBF96F5-FB5F-4C66-9057-C99C51FFC9F3}" type="presParOf" srcId="{82A71271-7EC1-49A7-BA7C-F6296C876ADC}" destId="{6BED3641-CD89-4357-996F-DFC36F8AA762}" srcOrd="6" destOrd="0" presId="urn:microsoft.com/office/officeart/2018/2/layout/IconCircleList"/>
    <dgm:cxn modelId="{3510FF22-C64F-4493-8202-FEB18CBA7681}" type="presParOf" srcId="{6BED3641-CD89-4357-996F-DFC36F8AA762}" destId="{6DD5A157-AA34-4B67-ADC9-57097E33E3D7}" srcOrd="0" destOrd="0" presId="urn:microsoft.com/office/officeart/2018/2/layout/IconCircleList"/>
    <dgm:cxn modelId="{410BB6E2-DFC0-43DD-B9BC-89B0257DD04D}" type="presParOf" srcId="{6BED3641-CD89-4357-996F-DFC36F8AA762}" destId="{98476F0A-D583-4ED7-994E-069E82749659}" srcOrd="1" destOrd="0" presId="urn:microsoft.com/office/officeart/2018/2/layout/IconCircleList"/>
    <dgm:cxn modelId="{5B8BEB5F-8A16-45B5-872A-691FB4D805DD}" type="presParOf" srcId="{6BED3641-CD89-4357-996F-DFC36F8AA762}" destId="{13562470-139E-4081-B920-6789C7BF2789}" srcOrd="2" destOrd="0" presId="urn:microsoft.com/office/officeart/2018/2/layout/IconCircleList"/>
    <dgm:cxn modelId="{4D40DE2F-FB6B-488C-9B55-89F3DC43CAAE}" type="presParOf" srcId="{6BED3641-CD89-4357-996F-DFC36F8AA762}" destId="{CF007D37-CBE3-402F-9CF9-758CF8967DD3}" srcOrd="3" destOrd="0" presId="urn:microsoft.com/office/officeart/2018/2/layout/IconCircleList"/>
    <dgm:cxn modelId="{97535789-A64D-46D8-84E3-EAA38324EFBB}" type="presParOf" srcId="{82A71271-7EC1-49A7-BA7C-F6296C876ADC}" destId="{604D1679-14E2-4ADB-9704-49E9362DB8A1}" srcOrd="7" destOrd="0" presId="urn:microsoft.com/office/officeart/2018/2/layout/IconCircleList"/>
    <dgm:cxn modelId="{8B69BBB7-D740-40E7-BD71-760C3D55223B}" type="presParOf" srcId="{82A71271-7EC1-49A7-BA7C-F6296C876ADC}" destId="{2967486F-3463-4F3C-9444-1354DDE0964B}" srcOrd="8" destOrd="0" presId="urn:microsoft.com/office/officeart/2018/2/layout/IconCircleList"/>
    <dgm:cxn modelId="{3AE5CC05-75AF-4E36-9B95-644E021FFBDF}" type="presParOf" srcId="{2967486F-3463-4F3C-9444-1354DDE0964B}" destId="{90128C56-D587-4672-8BF1-43467353BD4C}" srcOrd="0" destOrd="0" presId="urn:microsoft.com/office/officeart/2018/2/layout/IconCircleList"/>
    <dgm:cxn modelId="{1FD482FF-CE0A-4490-BDF9-2EBDECC9CF87}" type="presParOf" srcId="{2967486F-3463-4F3C-9444-1354DDE0964B}" destId="{B13AB0F1-F456-4818-9123-21C7C2CC2193}" srcOrd="1" destOrd="0" presId="urn:microsoft.com/office/officeart/2018/2/layout/IconCircleList"/>
    <dgm:cxn modelId="{2656D900-DB6D-498F-88EA-26580A0FEC64}" type="presParOf" srcId="{2967486F-3463-4F3C-9444-1354DDE0964B}" destId="{940F4F2D-DDC8-48D9-B463-32073CEA7546}" srcOrd="2" destOrd="0" presId="urn:microsoft.com/office/officeart/2018/2/layout/IconCircleList"/>
    <dgm:cxn modelId="{AC3326F0-6DE1-47EE-9FCF-69A5D1A924F1}" type="presParOf" srcId="{2967486F-3463-4F3C-9444-1354DDE0964B}" destId="{2C789A6A-A9FC-4D29-8D66-B759DB8A0A3A}"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9A9E75A-85CF-4BA8-93E5-B2F303198EE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FBDC6C2-2A67-42A7-A1DA-71DA192BFAFA}">
      <dgm:prSet/>
      <dgm:spPr/>
      <dgm:t>
        <a:bodyPr/>
        <a:lstStyle/>
        <a:p>
          <a:pPr>
            <a:lnSpc>
              <a:spcPct val="100000"/>
            </a:lnSpc>
          </a:pPr>
          <a:r>
            <a:rPr lang="en-GB" i="0"/>
            <a:t>Ethical data use is essential.</a:t>
          </a:r>
          <a:endParaRPr lang="en-US"/>
        </a:p>
      </dgm:t>
    </dgm:pt>
    <dgm:pt modelId="{7FB1D302-770E-4534-B425-4E0BE70A0881}" type="parTrans" cxnId="{A5C169CC-2584-42FA-B584-B3F8BBFAF659}">
      <dgm:prSet/>
      <dgm:spPr/>
      <dgm:t>
        <a:bodyPr/>
        <a:lstStyle/>
        <a:p>
          <a:endParaRPr lang="en-US"/>
        </a:p>
      </dgm:t>
    </dgm:pt>
    <dgm:pt modelId="{D9CC8373-882D-4E3B-9747-1C9E95C8BE43}" type="sibTrans" cxnId="{A5C169CC-2584-42FA-B584-B3F8BBFAF659}">
      <dgm:prSet/>
      <dgm:spPr/>
      <dgm:t>
        <a:bodyPr/>
        <a:lstStyle/>
        <a:p>
          <a:endParaRPr lang="en-US"/>
        </a:p>
      </dgm:t>
    </dgm:pt>
    <dgm:pt modelId="{EF452B9E-F7F7-4DD2-A737-9C93DB580412}">
      <dgm:prSet/>
      <dgm:spPr/>
      <dgm:t>
        <a:bodyPr/>
        <a:lstStyle/>
        <a:p>
          <a:pPr>
            <a:lnSpc>
              <a:spcPct val="100000"/>
            </a:lnSpc>
          </a:pPr>
          <a:r>
            <a:rPr lang="en-GB" i="0"/>
            <a:t>Tech raises privacy risks.</a:t>
          </a:r>
          <a:endParaRPr lang="en-US" dirty="0"/>
        </a:p>
      </dgm:t>
    </dgm:pt>
    <dgm:pt modelId="{BEF3229D-01B9-4C2B-8542-5A73B2C5CB8A}" type="parTrans" cxnId="{CA89C2E3-FAD7-4BDC-9C69-34D31FD48592}">
      <dgm:prSet/>
      <dgm:spPr/>
      <dgm:t>
        <a:bodyPr/>
        <a:lstStyle/>
        <a:p>
          <a:endParaRPr lang="en-US"/>
        </a:p>
      </dgm:t>
    </dgm:pt>
    <dgm:pt modelId="{D921F6FA-06A1-4A01-8535-1CAB6646DBE0}" type="sibTrans" cxnId="{CA89C2E3-FAD7-4BDC-9C69-34D31FD48592}">
      <dgm:prSet/>
      <dgm:spPr/>
      <dgm:t>
        <a:bodyPr/>
        <a:lstStyle/>
        <a:p>
          <a:endParaRPr lang="en-US"/>
        </a:p>
      </dgm:t>
    </dgm:pt>
    <dgm:pt modelId="{00DB0DB4-93DC-4D22-8789-CE73B836D196}">
      <dgm:prSet/>
      <dgm:spPr/>
      <dgm:t>
        <a:bodyPr/>
        <a:lstStyle/>
        <a:p>
          <a:pPr>
            <a:lnSpc>
              <a:spcPct val="100000"/>
            </a:lnSpc>
          </a:pPr>
          <a:r>
            <a:rPr lang="en-GB" i="0"/>
            <a:t>AI bias and monitoring are key issues.</a:t>
          </a:r>
          <a:endParaRPr lang="en-US"/>
        </a:p>
      </dgm:t>
    </dgm:pt>
    <dgm:pt modelId="{EB7B0394-757C-4F25-9427-5D22E9CE6FAB}" type="parTrans" cxnId="{4018FC1C-03F9-438D-A256-DA5C6B45D827}">
      <dgm:prSet/>
      <dgm:spPr/>
      <dgm:t>
        <a:bodyPr/>
        <a:lstStyle/>
        <a:p>
          <a:endParaRPr lang="en-US"/>
        </a:p>
      </dgm:t>
    </dgm:pt>
    <dgm:pt modelId="{33EF8E9B-624C-4FC7-A837-12EA7CAC4A66}" type="sibTrans" cxnId="{4018FC1C-03F9-438D-A256-DA5C6B45D827}">
      <dgm:prSet/>
      <dgm:spPr/>
      <dgm:t>
        <a:bodyPr/>
        <a:lstStyle/>
        <a:p>
          <a:endParaRPr lang="en-US"/>
        </a:p>
      </dgm:t>
    </dgm:pt>
    <dgm:pt modelId="{8AB0A954-8185-4217-9C79-7CF394350CDC}">
      <dgm:prSet/>
      <dgm:spPr/>
      <dgm:t>
        <a:bodyPr/>
        <a:lstStyle/>
        <a:p>
          <a:pPr>
            <a:lnSpc>
              <a:spcPct val="100000"/>
            </a:lnSpc>
          </a:pPr>
          <a:r>
            <a:rPr lang="en-GB" i="0"/>
            <a:t>Responsible use builds trust.</a:t>
          </a:r>
          <a:endParaRPr lang="en-US"/>
        </a:p>
      </dgm:t>
    </dgm:pt>
    <dgm:pt modelId="{98D85899-BA8E-4008-8718-426D9D84A648}" type="parTrans" cxnId="{3BB62298-53CE-40DE-8C01-3D7502414091}">
      <dgm:prSet/>
      <dgm:spPr/>
      <dgm:t>
        <a:bodyPr/>
        <a:lstStyle/>
        <a:p>
          <a:endParaRPr lang="en-US"/>
        </a:p>
      </dgm:t>
    </dgm:pt>
    <dgm:pt modelId="{95CA269D-EF4B-4C0E-BB6F-494B629A9584}" type="sibTrans" cxnId="{3BB62298-53CE-40DE-8C01-3D7502414091}">
      <dgm:prSet/>
      <dgm:spPr/>
      <dgm:t>
        <a:bodyPr/>
        <a:lstStyle/>
        <a:p>
          <a:endParaRPr lang="en-US"/>
        </a:p>
      </dgm:t>
    </dgm:pt>
    <dgm:pt modelId="{7C63477F-0614-49B9-8A33-0306DF6CF799}">
      <dgm:prSet/>
      <dgm:spPr/>
      <dgm:t>
        <a:bodyPr/>
        <a:lstStyle/>
        <a:p>
          <a:pPr>
            <a:lnSpc>
              <a:spcPct val="100000"/>
            </a:lnSpc>
          </a:pPr>
          <a:r>
            <a:rPr lang="en-GB" i="0"/>
            <a:t>Ethics promote fairness and sustainability.</a:t>
          </a:r>
          <a:endParaRPr lang="en-US"/>
        </a:p>
      </dgm:t>
    </dgm:pt>
    <dgm:pt modelId="{CB99F2EE-CB3D-413C-8B16-EE8CDCA913D6}" type="parTrans" cxnId="{3A463F3E-5B6A-4ABA-A55A-E37F38E040DF}">
      <dgm:prSet/>
      <dgm:spPr/>
      <dgm:t>
        <a:bodyPr/>
        <a:lstStyle/>
        <a:p>
          <a:endParaRPr lang="en-US"/>
        </a:p>
      </dgm:t>
    </dgm:pt>
    <dgm:pt modelId="{C2204616-9344-4C41-A42A-7B9702AC1281}" type="sibTrans" cxnId="{3A463F3E-5B6A-4ABA-A55A-E37F38E040DF}">
      <dgm:prSet/>
      <dgm:spPr/>
      <dgm:t>
        <a:bodyPr/>
        <a:lstStyle/>
        <a:p>
          <a:endParaRPr lang="en-US"/>
        </a:p>
      </dgm:t>
    </dgm:pt>
    <dgm:pt modelId="{77FA1AC4-13C2-4DE5-801C-03C88F019D51}" type="pres">
      <dgm:prSet presAssocID="{B9A9E75A-85CF-4BA8-93E5-B2F303198EE1}" presName="root" presStyleCnt="0">
        <dgm:presLayoutVars>
          <dgm:dir/>
          <dgm:resizeHandles val="exact"/>
        </dgm:presLayoutVars>
      </dgm:prSet>
      <dgm:spPr/>
    </dgm:pt>
    <dgm:pt modelId="{BBF53820-D552-491F-960D-79F31DFFB443}" type="pres">
      <dgm:prSet presAssocID="{EFBDC6C2-2A67-42A7-A1DA-71DA192BFAFA}" presName="compNode" presStyleCnt="0"/>
      <dgm:spPr/>
    </dgm:pt>
    <dgm:pt modelId="{0352B5E5-D1F6-4683-8BEF-4BE68551E6BC}" type="pres">
      <dgm:prSet presAssocID="{EFBDC6C2-2A67-42A7-A1DA-71DA192BFAFA}" presName="bgRect" presStyleLbl="bgShp" presStyleIdx="0" presStyleCnt="5"/>
      <dgm:spPr/>
    </dgm:pt>
    <dgm:pt modelId="{B3F1C6C9-1471-4B08-925B-2438E7F42C2D}" type="pres">
      <dgm:prSet presAssocID="{EFBDC6C2-2A67-42A7-A1DA-71DA192BFAF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09DB61E7-0E3F-41F8-A645-E4F238DFC96B}" type="pres">
      <dgm:prSet presAssocID="{EFBDC6C2-2A67-42A7-A1DA-71DA192BFAFA}" presName="spaceRect" presStyleCnt="0"/>
      <dgm:spPr/>
    </dgm:pt>
    <dgm:pt modelId="{07227A05-B3A8-4074-BF8F-FCFCE46EC9C2}" type="pres">
      <dgm:prSet presAssocID="{EFBDC6C2-2A67-42A7-A1DA-71DA192BFAFA}" presName="parTx" presStyleLbl="revTx" presStyleIdx="0" presStyleCnt="5">
        <dgm:presLayoutVars>
          <dgm:chMax val="0"/>
          <dgm:chPref val="0"/>
        </dgm:presLayoutVars>
      </dgm:prSet>
      <dgm:spPr/>
    </dgm:pt>
    <dgm:pt modelId="{68CF0DAC-6691-4FB9-A2AF-93758B79980C}" type="pres">
      <dgm:prSet presAssocID="{D9CC8373-882D-4E3B-9747-1C9E95C8BE43}" presName="sibTrans" presStyleCnt="0"/>
      <dgm:spPr/>
    </dgm:pt>
    <dgm:pt modelId="{7F5A9700-4F2D-499B-B925-60384A2AD6ED}" type="pres">
      <dgm:prSet presAssocID="{EF452B9E-F7F7-4DD2-A737-9C93DB580412}" presName="compNode" presStyleCnt="0"/>
      <dgm:spPr/>
    </dgm:pt>
    <dgm:pt modelId="{63CA7C4E-9633-44BA-8518-A8F78DDDCE63}" type="pres">
      <dgm:prSet presAssocID="{EF452B9E-F7F7-4DD2-A737-9C93DB580412}" presName="bgRect" presStyleLbl="bgShp" presStyleIdx="1" presStyleCnt="5"/>
      <dgm:spPr/>
    </dgm:pt>
    <dgm:pt modelId="{8A3C81D2-2A8A-4036-941B-1354EDBF6167}" type="pres">
      <dgm:prSet presAssocID="{EF452B9E-F7F7-4DD2-A737-9C93DB58041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ock"/>
        </a:ext>
      </dgm:extLst>
    </dgm:pt>
    <dgm:pt modelId="{A9710344-6863-4DBD-9870-81863789D98C}" type="pres">
      <dgm:prSet presAssocID="{EF452B9E-F7F7-4DD2-A737-9C93DB580412}" presName="spaceRect" presStyleCnt="0"/>
      <dgm:spPr/>
    </dgm:pt>
    <dgm:pt modelId="{C413987D-1187-4F21-8790-F0FA7D0403C9}" type="pres">
      <dgm:prSet presAssocID="{EF452B9E-F7F7-4DD2-A737-9C93DB580412}" presName="parTx" presStyleLbl="revTx" presStyleIdx="1" presStyleCnt="5">
        <dgm:presLayoutVars>
          <dgm:chMax val="0"/>
          <dgm:chPref val="0"/>
        </dgm:presLayoutVars>
      </dgm:prSet>
      <dgm:spPr/>
    </dgm:pt>
    <dgm:pt modelId="{79295D31-E91B-42BF-8B02-1A5A73121385}" type="pres">
      <dgm:prSet presAssocID="{D921F6FA-06A1-4A01-8535-1CAB6646DBE0}" presName="sibTrans" presStyleCnt="0"/>
      <dgm:spPr/>
    </dgm:pt>
    <dgm:pt modelId="{B4C5ABA2-2F2F-4EA5-8EBF-E0319C6CD393}" type="pres">
      <dgm:prSet presAssocID="{00DB0DB4-93DC-4D22-8789-CE73B836D196}" presName="compNode" presStyleCnt="0"/>
      <dgm:spPr/>
    </dgm:pt>
    <dgm:pt modelId="{2B558CDE-9AEC-4CA1-884A-9F078A508A77}" type="pres">
      <dgm:prSet presAssocID="{00DB0DB4-93DC-4D22-8789-CE73B836D196}" presName="bgRect" presStyleLbl="bgShp" presStyleIdx="2" presStyleCnt="5"/>
      <dgm:spPr/>
    </dgm:pt>
    <dgm:pt modelId="{94937B7E-1162-44A9-BA35-98D7CDF9ACCD}" type="pres">
      <dgm:prSet presAssocID="{00DB0DB4-93DC-4D22-8789-CE73B836D19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ead with Gears"/>
        </a:ext>
      </dgm:extLst>
    </dgm:pt>
    <dgm:pt modelId="{11621D5E-0F13-4FE0-8163-617E343F2E46}" type="pres">
      <dgm:prSet presAssocID="{00DB0DB4-93DC-4D22-8789-CE73B836D196}" presName="spaceRect" presStyleCnt="0"/>
      <dgm:spPr/>
    </dgm:pt>
    <dgm:pt modelId="{8C2C1984-E293-47DB-81B2-16DE76ADF47A}" type="pres">
      <dgm:prSet presAssocID="{00DB0DB4-93DC-4D22-8789-CE73B836D196}" presName="parTx" presStyleLbl="revTx" presStyleIdx="2" presStyleCnt="5">
        <dgm:presLayoutVars>
          <dgm:chMax val="0"/>
          <dgm:chPref val="0"/>
        </dgm:presLayoutVars>
      </dgm:prSet>
      <dgm:spPr/>
    </dgm:pt>
    <dgm:pt modelId="{090C5B64-F69F-45F0-9A19-A383E5609DEF}" type="pres">
      <dgm:prSet presAssocID="{33EF8E9B-624C-4FC7-A837-12EA7CAC4A66}" presName="sibTrans" presStyleCnt="0"/>
      <dgm:spPr/>
    </dgm:pt>
    <dgm:pt modelId="{702DD0E4-9C47-41FD-87FF-E38952F8997E}" type="pres">
      <dgm:prSet presAssocID="{8AB0A954-8185-4217-9C79-7CF394350CDC}" presName="compNode" presStyleCnt="0"/>
      <dgm:spPr/>
    </dgm:pt>
    <dgm:pt modelId="{8AD8564E-E9BA-4492-B009-9A6CBC4BD579}" type="pres">
      <dgm:prSet presAssocID="{8AB0A954-8185-4217-9C79-7CF394350CDC}" presName="bgRect" presStyleLbl="bgShp" presStyleIdx="3" presStyleCnt="5"/>
      <dgm:spPr/>
    </dgm:pt>
    <dgm:pt modelId="{3765C16C-412B-4035-A762-0DA34916E46D}" type="pres">
      <dgm:prSet presAssocID="{8AB0A954-8185-4217-9C79-7CF394350CD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s"/>
        </a:ext>
      </dgm:extLst>
    </dgm:pt>
    <dgm:pt modelId="{3C29F285-0AD6-4A6F-857F-80FC8DB8E722}" type="pres">
      <dgm:prSet presAssocID="{8AB0A954-8185-4217-9C79-7CF394350CDC}" presName="spaceRect" presStyleCnt="0"/>
      <dgm:spPr/>
    </dgm:pt>
    <dgm:pt modelId="{618D7162-35E3-4D8C-AE7A-868316038824}" type="pres">
      <dgm:prSet presAssocID="{8AB0A954-8185-4217-9C79-7CF394350CDC}" presName="parTx" presStyleLbl="revTx" presStyleIdx="3" presStyleCnt="5">
        <dgm:presLayoutVars>
          <dgm:chMax val="0"/>
          <dgm:chPref val="0"/>
        </dgm:presLayoutVars>
      </dgm:prSet>
      <dgm:spPr/>
    </dgm:pt>
    <dgm:pt modelId="{3B0EDB9D-06CD-4428-BDFA-92490B8AF664}" type="pres">
      <dgm:prSet presAssocID="{95CA269D-EF4B-4C0E-BB6F-494B629A9584}" presName="sibTrans" presStyleCnt="0"/>
      <dgm:spPr/>
    </dgm:pt>
    <dgm:pt modelId="{9514AA60-003D-460A-99AF-174F3F80A673}" type="pres">
      <dgm:prSet presAssocID="{7C63477F-0614-49B9-8A33-0306DF6CF799}" presName="compNode" presStyleCnt="0"/>
      <dgm:spPr/>
    </dgm:pt>
    <dgm:pt modelId="{5BDD48E1-AF2D-4559-9034-83084A4493D4}" type="pres">
      <dgm:prSet presAssocID="{7C63477F-0614-49B9-8A33-0306DF6CF799}" presName="bgRect" presStyleLbl="bgShp" presStyleIdx="4" presStyleCnt="5"/>
      <dgm:spPr/>
    </dgm:pt>
    <dgm:pt modelId="{F85AEFD5-F871-450F-AC5F-FC581A1E6A62}" type="pres">
      <dgm:prSet presAssocID="{7C63477F-0614-49B9-8A33-0306DF6CF79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Judge"/>
        </a:ext>
      </dgm:extLst>
    </dgm:pt>
    <dgm:pt modelId="{00C4DA14-C683-4C1B-857C-19BF00A2AAED}" type="pres">
      <dgm:prSet presAssocID="{7C63477F-0614-49B9-8A33-0306DF6CF799}" presName="spaceRect" presStyleCnt="0"/>
      <dgm:spPr/>
    </dgm:pt>
    <dgm:pt modelId="{9F87900B-FE30-46E5-93F3-FD3929322B57}" type="pres">
      <dgm:prSet presAssocID="{7C63477F-0614-49B9-8A33-0306DF6CF799}" presName="parTx" presStyleLbl="revTx" presStyleIdx="4" presStyleCnt="5">
        <dgm:presLayoutVars>
          <dgm:chMax val="0"/>
          <dgm:chPref val="0"/>
        </dgm:presLayoutVars>
      </dgm:prSet>
      <dgm:spPr/>
    </dgm:pt>
  </dgm:ptLst>
  <dgm:cxnLst>
    <dgm:cxn modelId="{4018FC1C-03F9-438D-A256-DA5C6B45D827}" srcId="{B9A9E75A-85CF-4BA8-93E5-B2F303198EE1}" destId="{00DB0DB4-93DC-4D22-8789-CE73B836D196}" srcOrd="2" destOrd="0" parTransId="{EB7B0394-757C-4F25-9427-5D22E9CE6FAB}" sibTransId="{33EF8E9B-624C-4FC7-A837-12EA7CAC4A66}"/>
    <dgm:cxn modelId="{3A463F3E-5B6A-4ABA-A55A-E37F38E040DF}" srcId="{B9A9E75A-85CF-4BA8-93E5-B2F303198EE1}" destId="{7C63477F-0614-49B9-8A33-0306DF6CF799}" srcOrd="4" destOrd="0" parTransId="{CB99F2EE-CB3D-413C-8B16-EE8CDCA913D6}" sibTransId="{C2204616-9344-4C41-A42A-7B9702AC1281}"/>
    <dgm:cxn modelId="{CC3C0843-EAA0-4036-9DB8-D71D30D24C15}" type="presOf" srcId="{00DB0DB4-93DC-4D22-8789-CE73B836D196}" destId="{8C2C1984-E293-47DB-81B2-16DE76ADF47A}" srcOrd="0" destOrd="0" presId="urn:microsoft.com/office/officeart/2018/2/layout/IconVerticalSolidList"/>
    <dgm:cxn modelId="{E4EEEE4F-28FB-4C27-BD0A-74D4DE9A295D}" type="presOf" srcId="{B9A9E75A-85CF-4BA8-93E5-B2F303198EE1}" destId="{77FA1AC4-13C2-4DE5-801C-03C88F019D51}" srcOrd="0" destOrd="0" presId="urn:microsoft.com/office/officeart/2018/2/layout/IconVerticalSolidList"/>
    <dgm:cxn modelId="{C1C30458-FE35-4AF6-8BB3-4C2410D1BFDF}" type="presOf" srcId="{8AB0A954-8185-4217-9C79-7CF394350CDC}" destId="{618D7162-35E3-4D8C-AE7A-868316038824}" srcOrd="0" destOrd="0" presId="urn:microsoft.com/office/officeart/2018/2/layout/IconVerticalSolidList"/>
    <dgm:cxn modelId="{3BB62298-53CE-40DE-8C01-3D7502414091}" srcId="{B9A9E75A-85CF-4BA8-93E5-B2F303198EE1}" destId="{8AB0A954-8185-4217-9C79-7CF394350CDC}" srcOrd="3" destOrd="0" parTransId="{98D85899-BA8E-4008-8718-426D9D84A648}" sibTransId="{95CA269D-EF4B-4C0E-BB6F-494B629A9584}"/>
    <dgm:cxn modelId="{A5C169CC-2584-42FA-B584-B3F8BBFAF659}" srcId="{B9A9E75A-85CF-4BA8-93E5-B2F303198EE1}" destId="{EFBDC6C2-2A67-42A7-A1DA-71DA192BFAFA}" srcOrd="0" destOrd="0" parTransId="{7FB1D302-770E-4534-B425-4E0BE70A0881}" sibTransId="{D9CC8373-882D-4E3B-9747-1C9E95C8BE43}"/>
    <dgm:cxn modelId="{C65D82D3-6B21-4DCB-9975-B544682DAD96}" type="presOf" srcId="{7C63477F-0614-49B9-8A33-0306DF6CF799}" destId="{9F87900B-FE30-46E5-93F3-FD3929322B57}" srcOrd="0" destOrd="0" presId="urn:microsoft.com/office/officeart/2018/2/layout/IconVerticalSolidList"/>
    <dgm:cxn modelId="{7E8D23DA-E90F-4DF5-8581-442274A4A89B}" type="presOf" srcId="{EFBDC6C2-2A67-42A7-A1DA-71DA192BFAFA}" destId="{07227A05-B3A8-4074-BF8F-FCFCE46EC9C2}" srcOrd="0" destOrd="0" presId="urn:microsoft.com/office/officeart/2018/2/layout/IconVerticalSolidList"/>
    <dgm:cxn modelId="{CA89C2E3-FAD7-4BDC-9C69-34D31FD48592}" srcId="{B9A9E75A-85CF-4BA8-93E5-B2F303198EE1}" destId="{EF452B9E-F7F7-4DD2-A737-9C93DB580412}" srcOrd="1" destOrd="0" parTransId="{BEF3229D-01B9-4C2B-8542-5A73B2C5CB8A}" sibTransId="{D921F6FA-06A1-4A01-8535-1CAB6646DBE0}"/>
    <dgm:cxn modelId="{93B480FB-0B61-40FB-9C04-FA3F85B24344}" type="presOf" srcId="{EF452B9E-F7F7-4DD2-A737-9C93DB580412}" destId="{C413987D-1187-4F21-8790-F0FA7D0403C9}" srcOrd="0" destOrd="0" presId="urn:microsoft.com/office/officeart/2018/2/layout/IconVerticalSolidList"/>
    <dgm:cxn modelId="{B47C636B-370F-46C0-A185-DD70AFDDA329}" type="presParOf" srcId="{77FA1AC4-13C2-4DE5-801C-03C88F019D51}" destId="{BBF53820-D552-491F-960D-79F31DFFB443}" srcOrd="0" destOrd="0" presId="urn:microsoft.com/office/officeart/2018/2/layout/IconVerticalSolidList"/>
    <dgm:cxn modelId="{33491D21-1205-4F4D-8BA2-EE6EA464C6D0}" type="presParOf" srcId="{BBF53820-D552-491F-960D-79F31DFFB443}" destId="{0352B5E5-D1F6-4683-8BEF-4BE68551E6BC}" srcOrd="0" destOrd="0" presId="urn:microsoft.com/office/officeart/2018/2/layout/IconVerticalSolidList"/>
    <dgm:cxn modelId="{442BD2D9-4D3E-49F9-B5B2-E6AC39ED9EFB}" type="presParOf" srcId="{BBF53820-D552-491F-960D-79F31DFFB443}" destId="{B3F1C6C9-1471-4B08-925B-2438E7F42C2D}" srcOrd="1" destOrd="0" presId="urn:microsoft.com/office/officeart/2018/2/layout/IconVerticalSolidList"/>
    <dgm:cxn modelId="{8D5D35DE-D73C-4F84-84ED-66493D35596F}" type="presParOf" srcId="{BBF53820-D552-491F-960D-79F31DFFB443}" destId="{09DB61E7-0E3F-41F8-A645-E4F238DFC96B}" srcOrd="2" destOrd="0" presId="urn:microsoft.com/office/officeart/2018/2/layout/IconVerticalSolidList"/>
    <dgm:cxn modelId="{AC2B05E0-B02B-46BD-B94A-5793547D3F2A}" type="presParOf" srcId="{BBF53820-D552-491F-960D-79F31DFFB443}" destId="{07227A05-B3A8-4074-BF8F-FCFCE46EC9C2}" srcOrd="3" destOrd="0" presId="urn:microsoft.com/office/officeart/2018/2/layout/IconVerticalSolidList"/>
    <dgm:cxn modelId="{715EFDDE-B21F-4421-B1C1-431E84C7E47F}" type="presParOf" srcId="{77FA1AC4-13C2-4DE5-801C-03C88F019D51}" destId="{68CF0DAC-6691-4FB9-A2AF-93758B79980C}" srcOrd="1" destOrd="0" presId="urn:microsoft.com/office/officeart/2018/2/layout/IconVerticalSolidList"/>
    <dgm:cxn modelId="{9F0DC31E-C27A-4D90-9D26-AE616DE8C735}" type="presParOf" srcId="{77FA1AC4-13C2-4DE5-801C-03C88F019D51}" destId="{7F5A9700-4F2D-499B-B925-60384A2AD6ED}" srcOrd="2" destOrd="0" presId="urn:microsoft.com/office/officeart/2018/2/layout/IconVerticalSolidList"/>
    <dgm:cxn modelId="{573066EF-C73B-491A-B46C-B8AE8B71BCBC}" type="presParOf" srcId="{7F5A9700-4F2D-499B-B925-60384A2AD6ED}" destId="{63CA7C4E-9633-44BA-8518-A8F78DDDCE63}" srcOrd="0" destOrd="0" presId="urn:microsoft.com/office/officeart/2018/2/layout/IconVerticalSolidList"/>
    <dgm:cxn modelId="{3E245ABE-A458-42A4-9E3D-E207F24595F4}" type="presParOf" srcId="{7F5A9700-4F2D-499B-B925-60384A2AD6ED}" destId="{8A3C81D2-2A8A-4036-941B-1354EDBF6167}" srcOrd="1" destOrd="0" presId="urn:microsoft.com/office/officeart/2018/2/layout/IconVerticalSolidList"/>
    <dgm:cxn modelId="{2D1E1269-3362-4A47-BABD-F5C1D61E8CAF}" type="presParOf" srcId="{7F5A9700-4F2D-499B-B925-60384A2AD6ED}" destId="{A9710344-6863-4DBD-9870-81863789D98C}" srcOrd="2" destOrd="0" presId="urn:microsoft.com/office/officeart/2018/2/layout/IconVerticalSolidList"/>
    <dgm:cxn modelId="{5361E879-8920-413C-BC3F-454E325309D8}" type="presParOf" srcId="{7F5A9700-4F2D-499B-B925-60384A2AD6ED}" destId="{C413987D-1187-4F21-8790-F0FA7D0403C9}" srcOrd="3" destOrd="0" presId="urn:microsoft.com/office/officeart/2018/2/layout/IconVerticalSolidList"/>
    <dgm:cxn modelId="{3C3FB0E5-9A22-4127-B093-CAB8B986141D}" type="presParOf" srcId="{77FA1AC4-13C2-4DE5-801C-03C88F019D51}" destId="{79295D31-E91B-42BF-8B02-1A5A73121385}" srcOrd="3" destOrd="0" presId="urn:microsoft.com/office/officeart/2018/2/layout/IconVerticalSolidList"/>
    <dgm:cxn modelId="{D474564D-5198-4C3A-A649-1FC90F7220B1}" type="presParOf" srcId="{77FA1AC4-13C2-4DE5-801C-03C88F019D51}" destId="{B4C5ABA2-2F2F-4EA5-8EBF-E0319C6CD393}" srcOrd="4" destOrd="0" presId="urn:microsoft.com/office/officeart/2018/2/layout/IconVerticalSolidList"/>
    <dgm:cxn modelId="{76E846E9-4846-4017-AB7A-02E99060925A}" type="presParOf" srcId="{B4C5ABA2-2F2F-4EA5-8EBF-E0319C6CD393}" destId="{2B558CDE-9AEC-4CA1-884A-9F078A508A77}" srcOrd="0" destOrd="0" presId="urn:microsoft.com/office/officeart/2018/2/layout/IconVerticalSolidList"/>
    <dgm:cxn modelId="{3B75E96D-E59E-48DD-8C5A-D1E02F0409AA}" type="presParOf" srcId="{B4C5ABA2-2F2F-4EA5-8EBF-E0319C6CD393}" destId="{94937B7E-1162-44A9-BA35-98D7CDF9ACCD}" srcOrd="1" destOrd="0" presId="urn:microsoft.com/office/officeart/2018/2/layout/IconVerticalSolidList"/>
    <dgm:cxn modelId="{0CCEE971-DECE-482D-97C7-44A5A46AD3BA}" type="presParOf" srcId="{B4C5ABA2-2F2F-4EA5-8EBF-E0319C6CD393}" destId="{11621D5E-0F13-4FE0-8163-617E343F2E46}" srcOrd="2" destOrd="0" presId="urn:microsoft.com/office/officeart/2018/2/layout/IconVerticalSolidList"/>
    <dgm:cxn modelId="{3C6E1ABB-10CE-49D5-A03F-E3AA141619E2}" type="presParOf" srcId="{B4C5ABA2-2F2F-4EA5-8EBF-E0319C6CD393}" destId="{8C2C1984-E293-47DB-81B2-16DE76ADF47A}" srcOrd="3" destOrd="0" presId="urn:microsoft.com/office/officeart/2018/2/layout/IconVerticalSolidList"/>
    <dgm:cxn modelId="{DB84F9ED-5E80-4FCE-88C4-E1C4AF093FD9}" type="presParOf" srcId="{77FA1AC4-13C2-4DE5-801C-03C88F019D51}" destId="{090C5B64-F69F-45F0-9A19-A383E5609DEF}" srcOrd="5" destOrd="0" presId="urn:microsoft.com/office/officeart/2018/2/layout/IconVerticalSolidList"/>
    <dgm:cxn modelId="{0A8671AD-D8D2-4753-B3FE-70CDAE90709F}" type="presParOf" srcId="{77FA1AC4-13C2-4DE5-801C-03C88F019D51}" destId="{702DD0E4-9C47-41FD-87FF-E38952F8997E}" srcOrd="6" destOrd="0" presId="urn:microsoft.com/office/officeart/2018/2/layout/IconVerticalSolidList"/>
    <dgm:cxn modelId="{E55D1F7B-E5BB-489E-85C8-B20411514E71}" type="presParOf" srcId="{702DD0E4-9C47-41FD-87FF-E38952F8997E}" destId="{8AD8564E-E9BA-4492-B009-9A6CBC4BD579}" srcOrd="0" destOrd="0" presId="urn:microsoft.com/office/officeart/2018/2/layout/IconVerticalSolidList"/>
    <dgm:cxn modelId="{B2116819-CFEA-405F-9101-13DB3DFD8BA4}" type="presParOf" srcId="{702DD0E4-9C47-41FD-87FF-E38952F8997E}" destId="{3765C16C-412B-4035-A762-0DA34916E46D}" srcOrd="1" destOrd="0" presId="urn:microsoft.com/office/officeart/2018/2/layout/IconVerticalSolidList"/>
    <dgm:cxn modelId="{B15EE3D5-95A0-457F-ADD3-723C9CAF0484}" type="presParOf" srcId="{702DD0E4-9C47-41FD-87FF-E38952F8997E}" destId="{3C29F285-0AD6-4A6F-857F-80FC8DB8E722}" srcOrd="2" destOrd="0" presId="urn:microsoft.com/office/officeart/2018/2/layout/IconVerticalSolidList"/>
    <dgm:cxn modelId="{1E76344D-5233-448C-A2E6-2565623B57B1}" type="presParOf" srcId="{702DD0E4-9C47-41FD-87FF-E38952F8997E}" destId="{618D7162-35E3-4D8C-AE7A-868316038824}" srcOrd="3" destOrd="0" presId="urn:microsoft.com/office/officeart/2018/2/layout/IconVerticalSolidList"/>
    <dgm:cxn modelId="{E3255BEF-15EE-4A80-806F-2B98460BB38D}" type="presParOf" srcId="{77FA1AC4-13C2-4DE5-801C-03C88F019D51}" destId="{3B0EDB9D-06CD-4428-BDFA-92490B8AF664}" srcOrd="7" destOrd="0" presId="urn:microsoft.com/office/officeart/2018/2/layout/IconVerticalSolidList"/>
    <dgm:cxn modelId="{9C6740A7-84DB-450D-A40F-C5ADB8CB9EB9}" type="presParOf" srcId="{77FA1AC4-13C2-4DE5-801C-03C88F019D51}" destId="{9514AA60-003D-460A-99AF-174F3F80A673}" srcOrd="8" destOrd="0" presId="urn:microsoft.com/office/officeart/2018/2/layout/IconVerticalSolidList"/>
    <dgm:cxn modelId="{E627AAB8-E3D4-480D-9C8C-13CCC4FD4F3F}" type="presParOf" srcId="{9514AA60-003D-460A-99AF-174F3F80A673}" destId="{5BDD48E1-AF2D-4559-9034-83084A4493D4}" srcOrd="0" destOrd="0" presId="urn:microsoft.com/office/officeart/2018/2/layout/IconVerticalSolidList"/>
    <dgm:cxn modelId="{23863942-4ABE-4CEB-A123-B9716A91219C}" type="presParOf" srcId="{9514AA60-003D-460A-99AF-174F3F80A673}" destId="{F85AEFD5-F871-450F-AC5F-FC581A1E6A62}" srcOrd="1" destOrd="0" presId="urn:microsoft.com/office/officeart/2018/2/layout/IconVerticalSolidList"/>
    <dgm:cxn modelId="{DB9ECA36-C471-4EB4-A89A-CD2DF3CB7A7A}" type="presParOf" srcId="{9514AA60-003D-460A-99AF-174F3F80A673}" destId="{00C4DA14-C683-4C1B-857C-19BF00A2AAED}" srcOrd="2" destOrd="0" presId="urn:microsoft.com/office/officeart/2018/2/layout/IconVerticalSolidList"/>
    <dgm:cxn modelId="{0D08249F-53DF-4CA9-A68A-7921EF63111E}" type="presParOf" srcId="{9514AA60-003D-460A-99AF-174F3F80A673}" destId="{9F87900B-FE30-46E5-93F3-FD3929322B57}"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D53C25B-1E92-4646-9ED9-C92D3EB8DB1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CED72BC-F488-470E-B43D-0E765B8483F4}">
      <dgm:prSet/>
      <dgm:spPr/>
      <dgm:t>
        <a:bodyPr/>
        <a:lstStyle/>
        <a:p>
          <a:pPr>
            <a:lnSpc>
              <a:spcPct val="100000"/>
            </a:lnSpc>
          </a:pPr>
          <a:r>
            <a:rPr lang="en-US" i="0" baseline="0"/>
            <a:t>Strengthen data security.</a:t>
          </a:r>
          <a:endParaRPr lang="en-US" dirty="0"/>
        </a:p>
      </dgm:t>
    </dgm:pt>
    <dgm:pt modelId="{A8A3F565-6FAE-45E4-8598-53689332AF69}" type="parTrans" cxnId="{2753B26C-5E59-4EA4-B37F-472E6B8D126E}">
      <dgm:prSet/>
      <dgm:spPr/>
      <dgm:t>
        <a:bodyPr/>
        <a:lstStyle/>
        <a:p>
          <a:endParaRPr lang="en-US"/>
        </a:p>
      </dgm:t>
    </dgm:pt>
    <dgm:pt modelId="{135DD687-928B-4C37-B7F9-E77863C695BB}" type="sibTrans" cxnId="{2753B26C-5E59-4EA4-B37F-472E6B8D126E}">
      <dgm:prSet/>
      <dgm:spPr/>
      <dgm:t>
        <a:bodyPr/>
        <a:lstStyle/>
        <a:p>
          <a:pPr>
            <a:lnSpc>
              <a:spcPct val="100000"/>
            </a:lnSpc>
          </a:pPr>
          <a:endParaRPr lang="en-US"/>
        </a:p>
      </dgm:t>
    </dgm:pt>
    <dgm:pt modelId="{F06E4610-F289-4D05-B5FD-1E9DE78FDA40}">
      <dgm:prSet/>
      <dgm:spPr/>
      <dgm:t>
        <a:bodyPr/>
        <a:lstStyle/>
        <a:p>
          <a:pPr>
            <a:lnSpc>
              <a:spcPct val="100000"/>
            </a:lnSpc>
          </a:pPr>
          <a:r>
            <a:rPr lang="en-US" i="0" baseline="0"/>
            <a:t>Perform regular audits.</a:t>
          </a:r>
          <a:endParaRPr lang="en-US" dirty="0"/>
        </a:p>
      </dgm:t>
    </dgm:pt>
    <dgm:pt modelId="{6B006A12-A4CA-4C3B-ACD3-27CCE7158ED2}" type="parTrans" cxnId="{A9A1B4B5-92B5-42BB-BD90-9B7834AEDD57}">
      <dgm:prSet/>
      <dgm:spPr/>
      <dgm:t>
        <a:bodyPr/>
        <a:lstStyle/>
        <a:p>
          <a:endParaRPr lang="en-US"/>
        </a:p>
      </dgm:t>
    </dgm:pt>
    <dgm:pt modelId="{7D23B1DC-D3F4-4FE0-BB9C-E85EC9420991}" type="sibTrans" cxnId="{A9A1B4B5-92B5-42BB-BD90-9B7834AEDD57}">
      <dgm:prSet/>
      <dgm:spPr/>
      <dgm:t>
        <a:bodyPr/>
        <a:lstStyle/>
        <a:p>
          <a:pPr>
            <a:lnSpc>
              <a:spcPct val="100000"/>
            </a:lnSpc>
          </a:pPr>
          <a:endParaRPr lang="en-US"/>
        </a:p>
      </dgm:t>
    </dgm:pt>
    <dgm:pt modelId="{93668FDC-27AD-4779-B88D-8836F3960802}">
      <dgm:prSet/>
      <dgm:spPr/>
      <dgm:t>
        <a:bodyPr/>
        <a:lstStyle/>
        <a:p>
          <a:pPr>
            <a:lnSpc>
              <a:spcPct val="100000"/>
            </a:lnSpc>
          </a:pPr>
          <a:r>
            <a:rPr lang="en-US" i="0" baseline="0"/>
            <a:t>Monitor AI fairness.</a:t>
          </a:r>
          <a:endParaRPr lang="en-US" dirty="0"/>
        </a:p>
      </dgm:t>
    </dgm:pt>
    <dgm:pt modelId="{89CC52A8-9974-488D-9494-93229C705011}" type="parTrans" cxnId="{5D5259A8-2927-42FD-B43A-CD64E0A6CC77}">
      <dgm:prSet/>
      <dgm:spPr/>
      <dgm:t>
        <a:bodyPr/>
        <a:lstStyle/>
        <a:p>
          <a:endParaRPr lang="en-US"/>
        </a:p>
      </dgm:t>
    </dgm:pt>
    <dgm:pt modelId="{50B45EA4-BCEB-4110-B05F-EB3EC70779BB}" type="sibTrans" cxnId="{5D5259A8-2927-42FD-B43A-CD64E0A6CC77}">
      <dgm:prSet/>
      <dgm:spPr/>
      <dgm:t>
        <a:bodyPr/>
        <a:lstStyle/>
        <a:p>
          <a:pPr>
            <a:lnSpc>
              <a:spcPct val="100000"/>
            </a:lnSpc>
          </a:pPr>
          <a:endParaRPr lang="en-US"/>
        </a:p>
      </dgm:t>
    </dgm:pt>
    <dgm:pt modelId="{BDC6708A-0514-4522-AA18-04D380597127}">
      <dgm:prSet/>
      <dgm:spPr/>
      <dgm:t>
        <a:bodyPr/>
        <a:lstStyle/>
        <a:p>
          <a:pPr>
            <a:lnSpc>
              <a:spcPct val="100000"/>
            </a:lnSpc>
          </a:pPr>
          <a:r>
            <a:rPr lang="en-US" i="0" baseline="0"/>
            <a:t>Train staff on ethics.</a:t>
          </a:r>
          <a:endParaRPr lang="en-US"/>
        </a:p>
      </dgm:t>
    </dgm:pt>
    <dgm:pt modelId="{27C949C0-7A26-409E-AC9E-DC6740A06E9E}" type="parTrans" cxnId="{DB3469CB-70F3-4F06-B6FC-C00CC4C60C3F}">
      <dgm:prSet/>
      <dgm:spPr/>
      <dgm:t>
        <a:bodyPr/>
        <a:lstStyle/>
        <a:p>
          <a:endParaRPr lang="en-US"/>
        </a:p>
      </dgm:t>
    </dgm:pt>
    <dgm:pt modelId="{43D2B626-24DB-4FA4-AAB7-8B1568102673}" type="sibTrans" cxnId="{DB3469CB-70F3-4F06-B6FC-C00CC4C60C3F}">
      <dgm:prSet/>
      <dgm:spPr/>
      <dgm:t>
        <a:bodyPr/>
        <a:lstStyle/>
        <a:p>
          <a:pPr>
            <a:lnSpc>
              <a:spcPct val="100000"/>
            </a:lnSpc>
          </a:pPr>
          <a:endParaRPr lang="en-US"/>
        </a:p>
      </dgm:t>
    </dgm:pt>
    <dgm:pt modelId="{78D53D4E-7293-4521-80F2-44430527A73A}">
      <dgm:prSet/>
      <dgm:spPr/>
      <dgm:t>
        <a:bodyPr/>
        <a:lstStyle/>
        <a:p>
          <a:pPr>
            <a:lnSpc>
              <a:spcPct val="100000"/>
            </a:lnSpc>
          </a:pPr>
          <a:r>
            <a:rPr lang="en-US" i="0" baseline="0"/>
            <a:t>Promote responsible use.</a:t>
          </a:r>
          <a:endParaRPr lang="en-US"/>
        </a:p>
      </dgm:t>
    </dgm:pt>
    <dgm:pt modelId="{836C0F82-31BF-4896-88EA-775304234F85}" type="parTrans" cxnId="{FA6B486B-CABD-4F10-AAC9-CBDA1A3E4C7D}">
      <dgm:prSet/>
      <dgm:spPr/>
      <dgm:t>
        <a:bodyPr/>
        <a:lstStyle/>
        <a:p>
          <a:endParaRPr lang="en-US"/>
        </a:p>
      </dgm:t>
    </dgm:pt>
    <dgm:pt modelId="{2C4DDADE-CCE3-4A40-A2C0-E6FD01294918}" type="sibTrans" cxnId="{FA6B486B-CABD-4F10-AAC9-CBDA1A3E4C7D}">
      <dgm:prSet/>
      <dgm:spPr/>
      <dgm:t>
        <a:bodyPr/>
        <a:lstStyle/>
        <a:p>
          <a:endParaRPr lang="en-US"/>
        </a:p>
      </dgm:t>
    </dgm:pt>
    <dgm:pt modelId="{E86611A8-7858-41B3-BFA8-0FEFF3F2342C}" type="pres">
      <dgm:prSet presAssocID="{3D53C25B-1E92-4646-9ED9-C92D3EB8DB1D}" presName="root" presStyleCnt="0">
        <dgm:presLayoutVars>
          <dgm:dir/>
          <dgm:resizeHandles val="exact"/>
        </dgm:presLayoutVars>
      </dgm:prSet>
      <dgm:spPr/>
    </dgm:pt>
    <dgm:pt modelId="{2A13F6BF-9080-45A8-B8F7-D93977AFE36E}" type="pres">
      <dgm:prSet presAssocID="{1CED72BC-F488-470E-B43D-0E765B8483F4}" presName="compNode" presStyleCnt="0"/>
      <dgm:spPr/>
    </dgm:pt>
    <dgm:pt modelId="{CC8F4245-6F36-43C0-961C-A13B1020D604}" type="pres">
      <dgm:prSet presAssocID="{1CED72BC-F488-470E-B43D-0E765B8483F4}" presName="bgRect" presStyleLbl="bgShp" presStyleIdx="0" presStyleCnt="5"/>
      <dgm:spPr/>
    </dgm:pt>
    <dgm:pt modelId="{5DCDBB93-9D6B-45C2-9D5A-F096F25398F9}" type="pres">
      <dgm:prSet presAssocID="{1CED72BC-F488-470E-B43D-0E765B8483F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ock"/>
        </a:ext>
      </dgm:extLst>
    </dgm:pt>
    <dgm:pt modelId="{1488806A-C3E1-4833-AF6F-A46A850F7190}" type="pres">
      <dgm:prSet presAssocID="{1CED72BC-F488-470E-B43D-0E765B8483F4}" presName="spaceRect" presStyleCnt="0"/>
      <dgm:spPr/>
    </dgm:pt>
    <dgm:pt modelId="{3675D256-A231-4174-882B-9DE62A0F8858}" type="pres">
      <dgm:prSet presAssocID="{1CED72BC-F488-470E-B43D-0E765B8483F4}" presName="parTx" presStyleLbl="revTx" presStyleIdx="0" presStyleCnt="5">
        <dgm:presLayoutVars>
          <dgm:chMax val="0"/>
          <dgm:chPref val="0"/>
        </dgm:presLayoutVars>
      </dgm:prSet>
      <dgm:spPr/>
    </dgm:pt>
    <dgm:pt modelId="{910200C5-2FF3-4469-9D73-71A443D91892}" type="pres">
      <dgm:prSet presAssocID="{135DD687-928B-4C37-B7F9-E77863C695BB}" presName="sibTrans" presStyleCnt="0"/>
      <dgm:spPr/>
    </dgm:pt>
    <dgm:pt modelId="{FFDFBC22-1BD3-43D8-995B-DAD0ED888916}" type="pres">
      <dgm:prSet presAssocID="{F06E4610-F289-4D05-B5FD-1E9DE78FDA40}" presName="compNode" presStyleCnt="0"/>
      <dgm:spPr/>
    </dgm:pt>
    <dgm:pt modelId="{DDFD7315-69DD-4E6A-A58E-A20DC4C22020}" type="pres">
      <dgm:prSet presAssocID="{F06E4610-F289-4D05-B5FD-1E9DE78FDA40}" presName="bgRect" presStyleLbl="bgShp" presStyleIdx="1" presStyleCnt="5"/>
      <dgm:spPr/>
    </dgm:pt>
    <dgm:pt modelId="{E0BA2072-6793-4A1C-9EF9-D1BBE5E1EB6E}" type="pres">
      <dgm:prSet presAssocID="{F06E4610-F289-4D05-B5FD-1E9DE78FDA4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gnifying glass"/>
        </a:ext>
      </dgm:extLst>
    </dgm:pt>
    <dgm:pt modelId="{162E44F8-59AB-48BA-8347-41D8BD90F9DD}" type="pres">
      <dgm:prSet presAssocID="{F06E4610-F289-4D05-B5FD-1E9DE78FDA40}" presName="spaceRect" presStyleCnt="0"/>
      <dgm:spPr/>
    </dgm:pt>
    <dgm:pt modelId="{4BE297D9-3C8B-410C-BB3A-D829AA1793DC}" type="pres">
      <dgm:prSet presAssocID="{F06E4610-F289-4D05-B5FD-1E9DE78FDA40}" presName="parTx" presStyleLbl="revTx" presStyleIdx="1" presStyleCnt="5">
        <dgm:presLayoutVars>
          <dgm:chMax val="0"/>
          <dgm:chPref val="0"/>
        </dgm:presLayoutVars>
      </dgm:prSet>
      <dgm:spPr/>
    </dgm:pt>
    <dgm:pt modelId="{C28CEF6B-3D56-42C4-A2DC-0B3BC7C705D8}" type="pres">
      <dgm:prSet presAssocID="{7D23B1DC-D3F4-4FE0-BB9C-E85EC9420991}" presName="sibTrans" presStyleCnt="0"/>
      <dgm:spPr/>
    </dgm:pt>
    <dgm:pt modelId="{2FD65A8B-365E-44BD-B771-6B8BACFEEE6C}" type="pres">
      <dgm:prSet presAssocID="{93668FDC-27AD-4779-B88D-8836F3960802}" presName="compNode" presStyleCnt="0"/>
      <dgm:spPr/>
    </dgm:pt>
    <dgm:pt modelId="{DEF581EE-64FB-430F-9601-978A97E7397C}" type="pres">
      <dgm:prSet presAssocID="{93668FDC-27AD-4779-B88D-8836F3960802}" presName="bgRect" presStyleLbl="bgShp" presStyleIdx="2" presStyleCnt="5" custLinFactNeighborX="11376" custLinFactNeighborY="0"/>
      <dgm:spPr/>
    </dgm:pt>
    <dgm:pt modelId="{295FDEEC-ED3F-4A79-B7EA-17C384C60B83}" type="pres">
      <dgm:prSet presAssocID="{93668FDC-27AD-4779-B88D-8836F396080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cales of Justice"/>
        </a:ext>
      </dgm:extLst>
    </dgm:pt>
    <dgm:pt modelId="{549B464D-3E00-405F-9D0D-3754C1DEA91A}" type="pres">
      <dgm:prSet presAssocID="{93668FDC-27AD-4779-B88D-8836F3960802}" presName="spaceRect" presStyleCnt="0"/>
      <dgm:spPr/>
    </dgm:pt>
    <dgm:pt modelId="{4855AB27-A46D-4CE8-B8B9-C1BE1BAFA852}" type="pres">
      <dgm:prSet presAssocID="{93668FDC-27AD-4779-B88D-8836F3960802}" presName="parTx" presStyleLbl="revTx" presStyleIdx="2" presStyleCnt="5">
        <dgm:presLayoutVars>
          <dgm:chMax val="0"/>
          <dgm:chPref val="0"/>
        </dgm:presLayoutVars>
      </dgm:prSet>
      <dgm:spPr/>
    </dgm:pt>
    <dgm:pt modelId="{FEE08D03-2AD6-4753-BDE3-B17B586FBB9F}" type="pres">
      <dgm:prSet presAssocID="{50B45EA4-BCEB-4110-B05F-EB3EC70779BB}" presName="sibTrans" presStyleCnt="0"/>
      <dgm:spPr/>
    </dgm:pt>
    <dgm:pt modelId="{4FB25ECD-0C0A-4794-95B9-0239EE861F3C}" type="pres">
      <dgm:prSet presAssocID="{BDC6708A-0514-4522-AA18-04D380597127}" presName="compNode" presStyleCnt="0"/>
      <dgm:spPr/>
    </dgm:pt>
    <dgm:pt modelId="{B2E3298A-6CA4-455E-9CD7-944E357A884A}" type="pres">
      <dgm:prSet presAssocID="{BDC6708A-0514-4522-AA18-04D380597127}" presName="bgRect" presStyleLbl="bgShp" presStyleIdx="3" presStyleCnt="5"/>
      <dgm:spPr/>
    </dgm:pt>
    <dgm:pt modelId="{34A23705-2B24-4C83-A9DD-55F54F29E8EB}" type="pres">
      <dgm:prSet presAssocID="{BDC6708A-0514-4522-AA18-04D38059712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rain"/>
        </a:ext>
      </dgm:extLst>
    </dgm:pt>
    <dgm:pt modelId="{FEE5E968-2007-4665-B3FB-971E38CB420F}" type="pres">
      <dgm:prSet presAssocID="{BDC6708A-0514-4522-AA18-04D380597127}" presName="spaceRect" presStyleCnt="0"/>
      <dgm:spPr/>
    </dgm:pt>
    <dgm:pt modelId="{33016C38-8F86-4941-A773-D8C5B43F4658}" type="pres">
      <dgm:prSet presAssocID="{BDC6708A-0514-4522-AA18-04D380597127}" presName="parTx" presStyleLbl="revTx" presStyleIdx="3" presStyleCnt="5">
        <dgm:presLayoutVars>
          <dgm:chMax val="0"/>
          <dgm:chPref val="0"/>
        </dgm:presLayoutVars>
      </dgm:prSet>
      <dgm:spPr/>
    </dgm:pt>
    <dgm:pt modelId="{DBDE5FCC-9165-4929-994D-FC57CE00BAC9}" type="pres">
      <dgm:prSet presAssocID="{43D2B626-24DB-4FA4-AAB7-8B1568102673}" presName="sibTrans" presStyleCnt="0"/>
      <dgm:spPr/>
    </dgm:pt>
    <dgm:pt modelId="{6E5F4A6F-9127-46CE-ABF7-7CE1E4980E45}" type="pres">
      <dgm:prSet presAssocID="{78D53D4E-7293-4521-80F2-44430527A73A}" presName="compNode" presStyleCnt="0"/>
      <dgm:spPr/>
    </dgm:pt>
    <dgm:pt modelId="{C7D217F6-528D-4A65-A4F4-DE9235A911B8}" type="pres">
      <dgm:prSet presAssocID="{78D53D4E-7293-4521-80F2-44430527A73A}" presName="bgRect" presStyleLbl="bgShp" presStyleIdx="4" presStyleCnt="5"/>
      <dgm:spPr/>
    </dgm:pt>
    <dgm:pt modelId="{B5EC9674-4D27-47EA-8F22-444436791067}" type="pres">
      <dgm:prSet presAssocID="{78D53D4E-7293-4521-80F2-44430527A73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Theatre"/>
        </a:ext>
      </dgm:extLst>
    </dgm:pt>
    <dgm:pt modelId="{78BF5516-15E4-4347-BD97-6BEF9F60E9F7}" type="pres">
      <dgm:prSet presAssocID="{78D53D4E-7293-4521-80F2-44430527A73A}" presName="spaceRect" presStyleCnt="0"/>
      <dgm:spPr/>
    </dgm:pt>
    <dgm:pt modelId="{CC5BD057-6B3F-47E9-9AD4-259C94C027BF}" type="pres">
      <dgm:prSet presAssocID="{78D53D4E-7293-4521-80F2-44430527A73A}" presName="parTx" presStyleLbl="revTx" presStyleIdx="4" presStyleCnt="5">
        <dgm:presLayoutVars>
          <dgm:chMax val="0"/>
          <dgm:chPref val="0"/>
        </dgm:presLayoutVars>
      </dgm:prSet>
      <dgm:spPr/>
    </dgm:pt>
  </dgm:ptLst>
  <dgm:cxnLst>
    <dgm:cxn modelId="{09F39131-4E9A-4D0C-BEE2-0741808713D4}" type="presOf" srcId="{78D53D4E-7293-4521-80F2-44430527A73A}" destId="{CC5BD057-6B3F-47E9-9AD4-259C94C027BF}" srcOrd="0" destOrd="0" presId="urn:microsoft.com/office/officeart/2018/2/layout/IconVerticalSolidList"/>
    <dgm:cxn modelId="{D0B75F41-A2B5-44DA-A85A-210512CA2EF6}" type="presOf" srcId="{93668FDC-27AD-4779-B88D-8836F3960802}" destId="{4855AB27-A46D-4CE8-B8B9-C1BE1BAFA852}" srcOrd="0" destOrd="0" presId="urn:microsoft.com/office/officeart/2018/2/layout/IconVerticalSolidList"/>
    <dgm:cxn modelId="{FA6B486B-CABD-4F10-AAC9-CBDA1A3E4C7D}" srcId="{3D53C25B-1E92-4646-9ED9-C92D3EB8DB1D}" destId="{78D53D4E-7293-4521-80F2-44430527A73A}" srcOrd="4" destOrd="0" parTransId="{836C0F82-31BF-4896-88EA-775304234F85}" sibTransId="{2C4DDADE-CCE3-4A40-A2C0-E6FD01294918}"/>
    <dgm:cxn modelId="{2753B26C-5E59-4EA4-B37F-472E6B8D126E}" srcId="{3D53C25B-1E92-4646-9ED9-C92D3EB8DB1D}" destId="{1CED72BC-F488-470E-B43D-0E765B8483F4}" srcOrd="0" destOrd="0" parTransId="{A8A3F565-6FAE-45E4-8598-53689332AF69}" sibTransId="{135DD687-928B-4C37-B7F9-E77863C695BB}"/>
    <dgm:cxn modelId="{5D5259A8-2927-42FD-B43A-CD64E0A6CC77}" srcId="{3D53C25B-1E92-4646-9ED9-C92D3EB8DB1D}" destId="{93668FDC-27AD-4779-B88D-8836F3960802}" srcOrd="2" destOrd="0" parTransId="{89CC52A8-9974-488D-9494-93229C705011}" sibTransId="{50B45EA4-BCEB-4110-B05F-EB3EC70779BB}"/>
    <dgm:cxn modelId="{A9A1B4B5-92B5-42BB-BD90-9B7834AEDD57}" srcId="{3D53C25B-1E92-4646-9ED9-C92D3EB8DB1D}" destId="{F06E4610-F289-4D05-B5FD-1E9DE78FDA40}" srcOrd="1" destOrd="0" parTransId="{6B006A12-A4CA-4C3B-ACD3-27CCE7158ED2}" sibTransId="{7D23B1DC-D3F4-4FE0-BB9C-E85EC9420991}"/>
    <dgm:cxn modelId="{353CDEB7-D723-43D7-B561-2390DF9A7769}" type="presOf" srcId="{1CED72BC-F488-470E-B43D-0E765B8483F4}" destId="{3675D256-A231-4174-882B-9DE62A0F8858}" srcOrd="0" destOrd="0" presId="urn:microsoft.com/office/officeart/2018/2/layout/IconVerticalSolidList"/>
    <dgm:cxn modelId="{B66F18C0-6D26-49E5-9ACC-C2357111D0AB}" type="presOf" srcId="{BDC6708A-0514-4522-AA18-04D380597127}" destId="{33016C38-8F86-4941-A773-D8C5B43F4658}" srcOrd="0" destOrd="0" presId="urn:microsoft.com/office/officeart/2018/2/layout/IconVerticalSolidList"/>
    <dgm:cxn modelId="{DB3469CB-70F3-4F06-B6FC-C00CC4C60C3F}" srcId="{3D53C25B-1E92-4646-9ED9-C92D3EB8DB1D}" destId="{BDC6708A-0514-4522-AA18-04D380597127}" srcOrd="3" destOrd="0" parTransId="{27C949C0-7A26-409E-AC9E-DC6740A06E9E}" sibTransId="{43D2B626-24DB-4FA4-AAB7-8B1568102673}"/>
    <dgm:cxn modelId="{39A487D8-DB59-4010-A3AA-A1E69E21D6D4}" type="presOf" srcId="{3D53C25B-1E92-4646-9ED9-C92D3EB8DB1D}" destId="{E86611A8-7858-41B3-BFA8-0FEFF3F2342C}" srcOrd="0" destOrd="0" presId="urn:microsoft.com/office/officeart/2018/2/layout/IconVerticalSolidList"/>
    <dgm:cxn modelId="{45074CFD-3E66-4824-8B9F-6F02A97FCF8D}" type="presOf" srcId="{F06E4610-F289-4D05-B5FD-1E9DE78FDA40}" destId="{4BE297D9-3C8B-410C-BB3A-D829AA1793DC}" srcOrd="0" destOrd="0" presId="urn:microsoft.com/office/officeart/2018/2/layout/IconVerticalSolidList"/>
    <dgm:cxn modelId="{5BEEF175-AF6E-4E40-805F-8BD217B8437E}" type="presParOf" srcId="{E86611A8-7858-41B3-BFA8-0FEFF3F2342C}" destId="{2A13F6BF-9080-45A8-B8F7-D93977AFE36E}" srcOrd="0" destOrd="0" presId="urn:microsoft.com/office/officeart/2018/2/layout/IconVerticalSolidList"/>
    <dgm:cxn modelId="{47CEF808-567F-4844-80B9-837B7B4D5504}" type="presParOf" srcId="{2A13F6BF-9080-45A8-B8F7-D93977AFE36E}" destId="{CC8F4245-6F36-43C0-961C-A13B1020D604}" srcOrd="0" destOrd="0" presId="urn:microsoft.com/office/officeart/2018/2/layout/IconVerticalSolidList"/>
    <dgm:cxn modelId="{E24C4FB0-B280-46B0-BEA0-52409EA31F3F}" type="presParOf" srcId="{2A13F6BF-9080-45A8-B8F7-D93977AFE36E}" destId="{5DCDBB93-9D6B-45C2-9D5A-F096F25398F9}" srcOrd="1" destOrd="0" presId="urn:microsoft.com/office/officeart/2018/2/layout/IconVerticalSolidList"/>
    <dgm:cxn modelId="{B9D47958-D2C2-4552-8568-49E5DD1B2A2E}" type="presParOf" srcId="{2A13F6BF-9080-45A8-B8F7-D93977AFE36E}" destId="{1488806A-C3E1-4833-AF6F-A46A850F7190}" srcOrd="2" destOrd="0" presId="urn:microsoft.com/office/officeart/2018/2/layout/IconVerticalSolidList"/>
    <dgm:cxn modelId="{A11FDDF1-1FCC-402B-912A-F9A9C4C7AA9C}" type="presParOf" srcId="{2A13F6BF-9080-45A8-B8F7-D93977AFE36E}" destId="{3675D256-A231-4174-882B-9DE62A0F8858}" srcOrd="3" destOrd="0" presId="urn:microsoft.com/office/officeart/2018/2/layout/IconVerticalSolidList"/>
    <dgm:cxn modelId="{37A6ECBC-F6FC-4E42-9215-B652E4C769AE}" type="presParOf" srcId="{E86611A8-7858-41B3-BFA8-0FEFF3F2342C}" destId="{910200C5-2FF3-4469-9D73-71A443D91892}" srcOrd="1" destOrd="0" presId="urn:microsoft.com/office/officeart/2018/2/layout/IconVerticalSolidList"/>
    <dgm:cxn modelId="{8FC2BCB2-9A83-40AA-A4BA-0697013DBDFA}" type="presParOf" srcId="{E86611A8-7858-41B3-BFA8-0FEFF3F2342C}" destId="{FFDFBC22-1BD3-43D8-995B-DAD0ED888916}" srcOrd="2" destOrd="0" presId="urn:microsoft.com/office/officeart/2018/2/layout/IconVerticalSolidList"/>
    <dgm:cxn modelId="{3E969D43-F39B-41C2-B66B-9FF205EEF442}" type="presParOf" srcId="{FFDFBC22-1BD3-43D8-995B-DAD0ED888916}" destId="{DDFD7315-69DD-4E6A-A58E-A20DC4C22020}" srcOrd="0" destOrd="0" presId="urn:microsoft.com/office/officeart/2018/2/layout/IconVerticalSolidList"/>
    <dgm:cxn modelId="{33E6A57E-5115-49CD-867B-E4C1FA796332}" type="presParOf" srcId="{FFDFBC22-1BD3-43D8-995B-DAD0ED888916}" destId="{E0BA2072-6793-4A1C-9EF9-D1BBE5E1EB6E}" srcOrd="1" destOrd="0" presId="urn:microsoft.com/office/officeart/2018/2/layout/IconVerticalSolidList"/>
    <dgm:cxn modelId="{6C5CFFE7-E5AD-4E2A-AEE2-1B02654416F4}" type="presParOf" srcId="{FFDFBC22-1BD3-43D8-995B-DAD0ED888916}" destId="{162E44F8-59AB-48BA-8347-41D8BD90F9DD}" srcOrd="2" destOrd="0" presId="urn:microsoft.com/office/officeart/2018/2/layout/IconVerticalSolidList"/>
    <dgm:cxn modelId="{6F42423C-420E-4AA5-8462-A10CBA13391B}" type="presParOf" srcId="{FFDFBC22-1BD3-43D8-995B-DAD0ED888916}" destId="{4BE297D9-3C8B-410C-BB3A-D829AA1793DC}" srcOrd="3" destOrd="0" presId="urn:microsoft.com/office/officeart/2018/2/layout/IconVerticalSolidList"/>
    <dgm:cxn modelId="{B1DDD15F-8C2F-4D6C-A284-45EC92E52194}" type="presParOf" srcId="{E86611A8-7858-41B3-BFA8-0FEFF3F2342C}" destId="{C28CEF6B-3D56-42C4-A2DC-0B3BC7C705D8}" srcOrd="3" destOrd="0" presId="urn:microsoft.com/office/officeart/2018/2/layout/IconVerticalSolidList"/>
    <dgm:cxn modelId="{4AD583B2-69D6-481E-90AA-EFACD0D09462}" type="presParOf" srcId="{E86611A8-7858-41B3-BFA8-0FEFF3F2342C}" destId="{2FD65A8B-365E-44BD-B771-6B8BACFEEE6C}" srcOrd="4" destOrd="0" presId="urn:microsoft.com/office/officeart/2018/2/layout/IconVerticalSolidList"/>
    <dgm:cxn modelId="{05F27308-B3DC-4B82-91D6-CBA0A2F977A8}" type="presParOf" srcId="{2FD65A8B-365E-44BD-B771-6B8BACFEEE6C}" destId="{DEF581EE-64FB-430F-9601-978A97E7397C}" srcOrd="0" destOrd="0" presId="urn:microsoft.com/office/officeart/2018/2/layout/IconVerticalSolidList"/>
    <dgm:cxn modelId="{27D63614-1704-4904-977A-8DC7410F7813}" type="presParOf" srcId="{2FD65A8B-365E-44BD-B771-6B8BACFEEE6C}" destId="{295FDEEC-ED3F-4A79-B7EA-17C384C60B83}" srcOrd="1" destOrd="0" presId="urn:microsoft.com/office/officeart/2018/2/layout/IconVerticalSolidList"/>
    <dgm:cxn modelId="{6A8ABAF9-6DBD-4ADB-A5B6-F82B5E8186BC}" type="presParOf" srcId="{2FD65A8B-365E-44BD-B771-6B8BACFEEE6C}" destId="{549B464D-3E00-405F-9D0D-3754C1DEA91A}" srcOrd="2" destOrd="0" presId="urn:microsoft.com/office/officeart/2018/2/layout/IconVerticalSolidList"/>
    <dgm:cxn modelId="{05772472-89DA-49F2-BD88-79206F27B516}" type="presParOf" srcId="{2FD65A8B-365E-44BD-B771-6B8BACFEEE6C}" destId="{4855AB27-A46D-4CE8-B8B9-C1BE1BAFA852}" srcOrd="3" destOrd="0" presId="urn:microsoft.com/office/officeart/2018/2/layout/IconVerticalSolidList"/>
    <dgm:cxn modelId="{1999CA16-1825-4B6E-BB45-446147FA16CE}" type="presParOf" srcId="{E86611A8-7858-41B3-BFA8-0FEFF3F2342C}" destId="{FEE08D03-2AD6-4753-BDE3-B17B586FBB9F}" srcOrd="5" destOrd="0" presId="urn:microsoft.com/office/officeart/2018/2/layout/IconVerticalSolidList"/>
    <dgm:cxn modelId="{766964DD-137C-4B04-9EE7-C58D8F56899B}" type="presParOf" srcId="{E86611A8-7858-41B3-BFA8-0FEFF3F2342C}" destId="{4FB25ECD-0C0A-4794-95B9-0239EE861F3C}" srcOrd="6" destOrd="0" presId="urn:microsoft.com/office/officeart/2018/2/layout/IconVerticalSolidList"/>
    <dgm:cxn modelId="{43F526C5-94AF-40D6-B494-4A560C76C1A4}" type="presParOf" srcId="{4FB25ECD-0C0A-4794-95B9-0239EE861F3C}" destId="{B2E3298A-6CA4-455E-9CD7-944E357A884A}" srcOrd="0" destOrd="0" presId="urn:microsoft.com/office/officeart/2018/2/layout/IconVerticalSolidList"/>
    <dgm:cxn modelId="{44CE97B4-376E-403E-908F-2BC94EAA0C7A}" type="presParOf" srcId="{4FB25ECD-0C0A-4794-95B9-0239EE861F3C}" destId="{34A23705-2B24-4C83-A9DD-55F54F29E8EB}" srcOrd="1" destOrd="0" presId="urn:microsoft.com/office/officeart/2018/2/layout/IconVerticalSolidList"/>
    <dgm:cxn modelId="{410F55CC-95D9-478A-9059-E3EC4ED3D4D8}" type="presParOf" srcId="{4FB25ECD-0C0A-4794-95B9-0239EE861F3C}" destId="{FEE5E968-2007-4665-B3FB-971E38CB420F}" srcOrd="2" destOrd="0" presId="urn:microsoft.com/office/officeart/2018/2/layout/IconVerticalSolidList"/>
    <dgm:cxn modelId="{ACC85DE4-C37E-4934-BE30-360DE025865E}" type="presParOf" srcId="{4FB25ECD-0C0A-4794-95B9-0239EE861F3C}" destId="{33016C38-8F86-4941-A773-D8C5B43F4658}" srcOrd="3" destOrd="0" presId="urn:microsoft.com/office/officeart/2018/2/layout/IconVerticalSolidList"/>
    <dgm:cxn modelId="{84FB031E-A8C4-466C-891D-BA6E25EA3987}" type="presParOf" srcId="{E86611A8-7858-41B3-BFA8-0FEFF3F2342C}" destId="{DBDE5FCC-9165-4929-994D-FC57CE00BAC9}" srcOrd="7" destOrd="0" presId="urn:microsoft.com/office/officeart/2018/2/layout/IconVerticalSolidList"/>
    <dgm:cxn modelId="{BCE255D6-7891-4C9B-BBBF-8BB113B43E7D}" type="presParOf" srcId="{E86611A8-7858-41B3-BFA8-0FEFF3F2342C}" destId="{6E5F4A6F-9127-46CE-ABF7-7CE1E4980E45}" srcOrd="8" destOrd="0" presId="urn:microsoft.com/office/officeart/2018/2/layout/IconVerticalSolidList"/>
    <dgm:cxn modelId="{6C0443B2-881C-45CC-B041-24BE4DE47D10}" type="presParOf" srcId="{6E5F4A6F-9127-46CE-ABF7-7CE1E4980E45}" destId="{C7D217F6-528D-4A65-A4F4-DE9235A911B8}" srcOrd="0" destOrd="0" presId="urn:microsoft.com/office/officeart/2018/2/layout/IconVerticalSolidList"/>
    <dgm:cxn modelId="{3BEDF1C4-206A-47E0-A737-223C2C6C4998}" type="presParOf" srcId="{6E5F4A6F-9127-46CE-ABF7-7CE1E4980E45}" destId="{B5EC9674-4D27-47EA-8F22-444436791067}" srcOrd="1" destOrd="0" presId="urn:microsoft.com/office/officeart/2018/2/layout/IconVerticalSolidList"/>
    <dgm:cxn modelId="{E5822FA0-585B-4695-B21A-87A6D5F1736B}" type="presParOf" srcId="{6E5F4A6F-9127-46CE-ABF7-7CE1E4980E45}" destId="{78BF5516-15E4-4347-BD97-6BEF9F60E9F7}" srcOrd="2" destOrd="0" presId="urn:microsoft.com/office/officeart/2018/2/layout/IconVerticalSolidList"/>
    <dgm:cxn modelId="{6D7A53B3-C6EC-4AE3-931E-139C69EEB45F}" type="presParOf" srcId="{6E5F4A6F-9127-46CE-ABF7-7CE1E4980E45}" destId="{CC5BD057-6B3F-47E9-9AD4-259C94C027BF}"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E57D659-4C1F-422F-99A2-B8D9D121D2C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13E4A49-3A18-4429-9A0C-44DF81DE6F08}">
      <dgm:prSet custT="1"/>
      <dgm:spPr/>
      <dgm:t>
        <a:bodyPr/>
        <a:lstStyle/>
        <a:p>
          <a:pPr>
            <a:lnSpc>
              <a:spcPct val="100000"/>
            </a:lnSpc>
          </a:pPr>
          <a:r>
            <a:rPr lang="en-US" sz="2000" b="1"/>
            <a:t>TPS-</a:t>
          </a:r>
          <a:r>
            <a:rPr lang="en-US" sz="2000"/>
            <a:t> Manage and track customer orders.</a:t>
          </a:r>
          <a:endParaRPr lang="en-US" sz="2000" dirty="0"/>
        </a:p>
      </dgm:t>
    </dgm:pt>
    <dgm:pt modelId="{705925E6-4F41-43A4-BF3E-572BD248FEAE}" type="parTrans" cxnId="{7F9E0C53-24C4-40C4-98B6-18F146C5E7F0}">
      <dgm:prSet/>
      <dgm:spPr/>
      <dgm:t>
        <a:bodyPr/>
        <a:lstStyle/>
        <a:p>
          <a:endParaRPr lang="en-US"/>
        </a:p>
      </dgm:t>
    </dgm:pt>
    <dgm:pt modelId="{FF1A3CBC-6388-4340-9263-71ED6E05B943}" type="sibTrans" cxnId="{7F9E0C53-24C4-40C4-98B6-18F146C5E7F0}">
      <dgm:prSet/>
      <dgm:spPr/>
      <dgm:t>
        <a:bodyPr/>
        <a:lstStyle/>
        <a:p>
          <a:pPr>
            <a:lnSpc>
              <a:spcPct val="100000"/>
            </a:lnSpc>
          </a:pPr>
          <a:endParaRPr lang="en-US"/>
        </a:p>
      </dgm:t>
    </dgm:pt>
    <dgm:pt modelId="{832F8828-9EEC-4910-A929-3E3528046AFE}">
      <dgm:prSet custT="1"/>
      <dgm:spPr/>
      <dgm:t>
        <a:bodyPr/>
        <a:lstStyle/>
        <a:p>
          <a:pPr>
            <a:lnSpc>
              <a:spcPct val="100000"/>
            </a:lnSpc>
          </a:pPr>
          <a:r>
            <a:rPr lang="en-US" sz="2000" b="1"/>
            <a:t>MIS-</a:t>
          </a:r>
          <a:r>
            <a:rPr lang="en-US" sz="2000"/>
            <a:t> Analysing performance, generating reports.</a:t>
          </a:r>
          <a:endParaRPr lang="en-US" sz="2000" dirty="0"/>
        </a:p>
      </dgm:t>
    </dgm:pt>
    <dgm:pt modelId="{E43C21A7-D9A2-4E3D-911F-D5ABC864EE7D}" type="parTrans" cxnId="{2820FD10-3013-4D08-92EB-34A86849A380}">
      <dgm:prSet/>
      <dgm:spPr/>
      <dgm:t>
        <a:bodyPr/>
        <a:lstStyle/>
        <a:p>
          <a:endParaRPr lang="en-US"/>
        </a:p>
      </dgm:t>
    </dgm:pt>
    <dgm:pt modelId="{8F335D10-3853-4EFF-B93E-B8C1DB4F286F}" type="sibTrans" cxnId="{2820FD10-3013-4D08-92EB-34A86849A380}">
      <dgm:prSet/>
      <dgm:spPr/>
      <dgm:t>
        <a:bodyPr/>
        <a:lstStyle/>
        <a:p>
          <a:pPr>
            <a:lnSpc>
              <a:spcPct val="100000"/>
            </a:lnSpc>
          </a:pPr>
          <a:endParaRPr lang="en-US"/>
        </a:p>
      </dgm:t>
    </dgm:pt>
    <dgm:pt modelId="{458AB481-C40C-4015-9ADF-EEF0A7B4B27F}">
      <dgm:prSet custT="1"/>
      <dgm:spPr/>
      <dgm:t>
        <a:bodyPr/>
        <a:lstStyle/>
        <a:p>
          <a:pPr>
            <a:lnSpc>
              <a:spcPct val="100000"/>
            </a:lnSpc>
          </a:pPr>
          <a:r>
            <a:rPr lang="en-US" sz="2000" b="1"/>
            <a:t>ERP-</a:t>
          </a:r>
          <a:r>
            <a:rPr lang="en-US" sz="2000"/>
            <a:t> systems streamline supply chain, finance, and inventory. </a:t>
          </a:r>
          <a:endParaRPr lang="en-US" sz="2000" dirty="0"/>
        </a:p>
      </dgm:t>
    </dgm:pt>
    <dgm:pt modelId="{09E35C01-2AC5-48EC-A3A7-EA0BF212A368}" type="parTrans" cxnId="{6D8CB16F-6999-4DBD-8DDB-7A5ACD2A3AB4}">
      <dgm:prSet/>
      <dgm:spPr/>
      <dgm:t>
        <a:bodyPr/>
        <a:lstStyle/>
        <a:p>
          <a:endParaRPr lang="en-US"/>
        </a:p>
      </dgm:t>
    </dgm:pt>
    <dgm:pt modelId="{0930CC8E-579F-4ADD-B7EF-DBC076EC528C}" type="sibTrans" cxnId="{6D8CB16F-6999-4DBD-8DDB-7A5ACD2A3AB4}">
      <dgm:prSet/>
      <dgm:spPr/>
      <dgm:t>
        <a:bodyPr/>
        <a:lstStyle/>
        <a:p>
          <a:pPr>
            <a:lnSpc>
              <a:spcPct val="100000"/>
            </a:lnSpc>
          </a:pPr>
          <a:endParaRPr lang="en-US"/>
        </a:p>
      </dgm:t>
    </dgm:pt>
    <dgm:pt modelId="{F4C9EB86-F3F1-4DEA-BC47-77D31EB5D0D5}">
      <dgm:prSet custT="1"/>
      <dgm:spPr/>
      <dgm:t>
        <a:bodyPr/>
        <a:lstStyle/>
        <a:p>
          <a:pPr>
            <a:lnSpc>
              <a:spcPct val="100000"/>
            </a:lnSpc>
          </a:pPr>
          <a:r>
            <a:rPr lang="en-US" sz="2000" b="1"/>
            <a:t>CRM-</a:t>
          </a:r>
          <a:r>
            <a:rPr lang="en-US" sz="2000"/>
            <a:t> Customer engagement and satisfaction </a:t>
          </a:r>
          <a:endParaRPr lang="en-US" sz="2000" dirty="0"/>
        </a:p>
      </dgm:t>
    </dgm:pt>
    <dgm:pt modelId="{BDCC87A3-697B-4AD2-AE44-9AC94416BDFC}" type="parTrans" cxnId="{B25FBE44-B146-4864-B105-139DD799DF0A}">
      <dgm:prSet/>
      <dgm:spPr/>
      <dgm:t>
        <a:bodyPr/>
        <a:lstStyle/>
        <a:p>
          <a:endParaRPr lang="en-US"/>
        </a:p>
      </dgm:t>
    </dgm:pt>
    <dgm:pt modelId="{FFFD94D7-24DD-4391-AD5A-EFE6F9C5193A}" type="sibTrans" cxnId="{B25FBE44-B146-4864-B105-139DD799DF0A}">
      <dgm:prSet/>
      <dgm:spPr/>
      <dgm:t>
        <a:bodyPr/>
        <a:lstStyle/>
        <a:p>
          <a:endParaRPr lang="en-US"/>
        </a:p>
      </dgm:t>
    </dgm:pt>
    <dgm:pt modelId="{E1D80BA8-7024-40D3-AF5E-EC528F2707AF}" type="pres">
      <dgm:prSet presAssocID="{6E57D659-4C1F-422F-99A2-B8D9D121D2C2}" presName="root" presStyleCnt="0">
        <dgm:presLayoutVars>
          <dgm:dir/>
          <dgm:resizeHandles val="exact"/>
        </dgm:presLayoutVars>
      </dgm:prSet>
      <dgm:spPr/>
    </dgm:pt>
    <dgm:pt modelId="{5E6FD7E0-74E7-415D-BC7B-1703CF9FD97B}" type="pres">
      <dgm:prSet presAssocID="{6E57D659-4C1F-422F-99A2-B8D9D121D2C2}" presName="container" presStyleCnt="0">
        <dgm:presLayoutVars>
          <dgm:dir/>
          <dgm:resizeHandles val="exact"/>
        </dgm:presLayoutVars>
      </dgm:prSet>
      <dgm:spPr/>
    </dgm:pt>
    <dgm:pt modelId="{87A64014-6B1C-44BD-8AD8-0C4490C31C3E}" type="pres">
      <dgm:prSet presAssocID="{C13E4A49-3A18-4429-9A0C-44DF81DE6F08}" presName="compNode" presStyleCnt="0"/>
      <dgm:spPr/>
    </dgm:pt>
    <dgm:pt modelId="{91907A1A-AEFB-4774-99B0-6C6865183FEC}" type="pres">
      <dgm:prSet presAssocID="{C13E4A49-3A18-4429-9A0C-44DF81DE6F08}" presName="iconBgRect" presStyleLbl="bgShp" presStyleIdx="0" presStyleCnt="4"/>
      <dgm:spPr/>
    </dgm:pt>
    <dgm:pt modelId="{BC386CD2-E007-4D06-A7EF-98EB307B81B2}" type="pres">
      <dgm:prSet presAssocID="{C13E4A49-3A18-4429-9A0C-44DF81DE6F0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egister"/>
        </a:ext>
      </dgm:extLst>
    </dgm:pt>
    <dgm:pt modelId="{9A842953-D4CD-4295-9DA6-DED38A97D502}" type="pres">
      <dgm:prSet presAssocID="{C13E4A49-3A18-4429-9A0C-44DF81DE6F08}" presName="spaceRect" presStyleCnt="0"/>
      <dgm:spPr/>
    </dgm:pt>
    <dgm:pt modelId="{C8AB6DA9-906B-4E3F-9216-F6BDC083B13F}" type="pres">
      <dgm:prSet presAssocID="{C13E4A49-3A18-4429-9A0C-44DF81DE6F08}" presName="textRect" presStyleLbl="revTx" presStyleIdx="0" presStyleCnt="4">
        <dgm:presLayoutVars>
          <dgm:chMax val="1"/>
          <dgm:chPref val="1"/>
        </dgm:presLayoutVars>
      </dgm:prSet>
      <dgm:spPr/>
    </dgm:pt>
    <dgm:pt modelId="{DB04C687-EA4B-49FA-9772-9D8EE012A897}" type="pres">
      <dgm:prSet presAssocID="{FF1A3CBC-6388-4340-9263-71ED6E05B943}" presName="sibTrans" presStyleLbl="sibTrans2D1" presStyleIdx="0" presStyleCnt="0"/>
      <dgm:spPr/>
    </dgm:pt>
    <dgm:pt modelId="{51B392EB-2C39-4178-90DA-D15E50100612}" type="pres">
      <dgm:prSet presAssocID="{832F8828-9EEC-4910-A929-3E3528046AFE}" presName="compNode" presStyleCnt="0"/>
      <dgm:spPr/>
    </dgm:pt>
    <dgm:pt modelId="{429ECDBD-97EB-49A8-8F19-FB22EEC616FA}" type="pres">
      <dgm:prSet presAssocID="{832F8828-9EEC-4910-A929-3E3528046AFE}" presName="iconBgRect" presStyleLbl="bgShp" presStyleIdx="1" presStyleCnt="4"/>
      <dgm:spPr/>
    </dgm:pt>
    <dgm:pt modelId="{B0CCB06E-B3E0-4F13-858E-023F4747F731}" type="pres">
      <dgm:prSet presAssocID="{832F8828-9EEC-4910-A929-3E3528046AF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laying Cards"/>
        </a:ext>
      </dgm:extLst>
    </dgm:pt>
    <dgm:pt modelId="{C22E39AE-B352-4646-BA43-140AF1A9A1AB}" type="pres">
      <dgm:prSet presAssocID="{832F8828-9EEC-4910-A929-3E3528046AFE}" presName="spaceRect" presStyleCnt="0"/>
      <dgm:spPr/>
    </dgm:pt>
    <dgm:pt modelId="{1F1C1EA1-B02D-4A55-9681-2F3243161610}" type="pres">
      <dgm:prSet presAssocID="{832F8828-9EEC-4910-A929-3E3528046AFE}" presName="textRect" presStyleLbl="revTx" presStyleIdx="1" presStyleCnt="4">
        <dgm:presLayoutVars>
          <dgm:chMax val="1"/>
          <dgm:chPref val="1"/>
        </dgm:presLayoutVars>
      </dgm:prSet>
      <dgm:spPr/>
    </dgm:pt>
    <dgm:pt modelId="{1348F280-023C-4BA0-AD5B-2EF3D77AD3B7}" type="pres">
      <dgm:prSet presAssocID="{8F335D10-3853-4EFF-B93E-B8C1DB4F286F}" presName="sibTrans" presStyleLbl="sibTrans2D1" presStyleIdx="0" presStyleCnt="0"/>
      <dgm:spPr/>
    </dgm:pt>
    <dgm:pt modelId="{60D43C8F-8DE5-443C-87A8-4AEBDDAF3510}" type="pres">
      <dgm:prSet presAssocID="{458AB481-C40C-4015-9ADF-EEF0A7B4B27F}" presName="compNode" presStyleCnt="0"/>
      <dgm:spPr/>
    </dgm:pt>
    <dgm:pt modelId="{130EC342-0628-403B-A7EE-476B30DD9CDE}" type="pres">
      <dgm:prSet presAssocID="{458AB481-C40C-4015-9ADF-EEF0A7B4B27F}" presName="iconBgRect" presStyleLbl="bgShp" presStyleIdx="2" presStyleCnt="4"/>
      <dgm:spPr/>
    </dgm:pt>
    <dgm:pt modelId="{8FAC6B4A-05B1-44CF-B00A-8AE9976A2041}" type="pres">
      <dgm:prSet presAssocID="{458AB481-C40C-4015-9ADF-EEF0A7B4B27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ox"/>
        </a:ext>
      </dgm:extLst>
    </dgm:pt>
    <dgm:pt modelId="{E4E7DA1E-58D3-4C85-92A8-291D43197F23}" type="pres">
      <dgm:prSet presAssocID="{458AB481-C40C-4015-9ADF-EEF0A7B4B27F}" presName="spaceRect" presStyleCnt="0"/>
      <dgm:spPr/>
    </dgm:pt>
    <dgm:pt modelId="{B0225A00-5217-4826-A0CC-B14C6386103A}" type="pres">
      <dgm:prSet presAssocID="{458AB481-C40C-4015-9ADF-EEF0A7B4B27F}" presName="textRect" presStyleLbl="revTx" presStyleIdx="2" presStyleCnt="4">
        <dgm:presLayoutVars>
          <dgm:chMax val="1"/>
          <dgm:chPref val="1"/>
        </dgm:presLayoutVars>
      </dgm:prSet>
      <dgm:spPr/>
    </dgm:pt>
    <dgm:pt modelId="{11B770EC-D470-4FB9-9A7D-FAC51031D5ED}" type="pres">
      <dgm:prSet presAssocID="{0930CC8E-579F-4ADD-B7EF-DBC076EC528C}" presName="sibTrans" presStyleLbl="sibTrans2D1" presStyleIdx="0" presStyleCnt="0"/>
      <dgm:spPr/>
    </dgm:pt>
    <dgm:pt modelId="{68A91C46-7BE2-4B65-8728-D265AB204D15}" type="pres">
      <dgm:prSet presAssocID="{F4C9EB86-F3F1-4DEA-BC47-77D31EB5D0D5}" presName="compNode" presStyleCnt="0"/>
      <dgm:spPr/>
    </dgm:pt>
    <dgm:pt modelId="{32EE3B1F-AD7A-4CB7-89FB-17466ACBAF5D}" type="pres">
      <dgm:prSet presAssocID="{F4C9EB86-F3F1-4DEA-BC47-77D31EB5D0D5}" presName="iconBgRect" presStyleLbl="bgShp" presStyleIdx="3" presStyleCnt="4"/>
      <dgm:spPr/>
    </dgm:pt>
    <dgm:pt modelId="{A74EA608-45CA-4805-ABB3-FB27D02DCB54}" type="pres">
      <dgm:prSet presAssocID="{F4C9EB86-F3F1-4DEA-BC47-77D31EB5D0D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all center"/>
        </a:ext>
      </dgm:extLst>
    </dgm:pt>
    <dgm:pt modelId="{03B40501-E222-467F-9851-5BAC545AADCF}" type="pres">
      <dgm:prSet presAssocID="{F4C9EB86-F3F1-4DEA-BC47-77D31EB5D0D5}" presName="spaceRect" presStyleCnt="0"/>
      <dgm:spPr/>
    </dgm:pt>
    <dgm:pt modelId="{D4255461-15CF-4095-A8C6-0AC13526F2F4}" type="pres">
      <dgm:prSet presAssocID="{F4C9EB86-F3F1-4DEA-BC47-77D31EB5D0D5}" presName="textRect" presStyleLbl="revTx" presStyleIdx="3" presStyleCnt="4">
        <dgm:presLayoutVars>
          <dgm:chMax val="1"/>
          <dgm:chPref val="1"/>
        </dgm:presLayoutVars>
      </dgm:prSet>
      <dgm:spPr/>
    </dgm:pt>
  </dgm:ptLst>
  <dgm:cxnLst>
    <dgm:cxn modelId="{DC05D505-BCFA-4EE5-A660-A57F1B864ED1}" type="presOf" srcId="{F4C9EB86-F3F1-4DEA-BC47-77D31EB5D0D5}" destId="{D4255461-15CF-4095-A8C6-0AC13526F2F4}" srcOrd="0" destOrd="0" presId="urn:microsoft.com/office/officeart/2018/2/layout/IconCircleList"/>
    <dgm:cxn modelId="{2820FD10-3013-4D08-92EB-34A86849A380}" srcId="{6E57D659-4C1F-422F-99A2-B8D9D121D2C2}" destId="{832F8828-9EEC-4910-A929-3E3528046AFE}" srcOrd="1" destOrd="0" parTransId="{E43C21A7-D9A2-4E3D-911F-D5ABC864EE7D}" sibTransId="{8F335D10-3853-4EFF-B93E-B8C1DB4F286F}"/>
    <dgm:cxn modelId="{3BBF4F38-AC3D-4AB7-B5A5-A386C5D434D3}" type="presOf" srcId="{458AB481-C40C-4015-9ADF-EEF0A7B4B27F}" destId="{B0225A00-5217-4826-A0CC-B14C6386103A}" srcOrd="0" destOrd="0" presId="urn:microsoft.com/office/officeart/2018/2/layout/IconCircleList"/>
    <dgm:cxn modelId="{C5D4375C-ED0C-4928-858A-96CD0A3CFA55}" type="presOf" srcId="{8F335D10-3853-4EFF-B93E-B8C1DB4F286F}" destId="{1348F280-023C-4BA0-AD5B-2EF3D77AD3B7}" srcOrd="0" destOrd="0" presId="urn:microsoft.com/office/officeart/2018/2/layout/IconCircleList"/>
    <dgm:cxn modelId="{B25FBE44-B146-4864-B105-139DD799DF0A}" srcId="{6E57D659-4C1F-422F-99A2-B8D9D121D2C2}" destId="{F4C9EB86-F3F1-4DEA-BC47-77D31EB5D0D5}" srcOrd="3" destOrd="0" parTransId="{BDCC87A3-697B-4AD2-AE44-9AC94416BDFC}" sibTransId="{FFFD94D7-24DD-4391-AD5A-EFE6F9C5193A}"/>
    <dgm:cxn modelId="{17988C4B-8B49-48EE-8ADD-C49FBA7222AD}" type="presOf" srcId="{FF1A3CBC-6388-4340-9263-71ED6E05B943}" destId="{DB04C687-EA4B-49FA-9772-9D8EE012A897}" srcOrd="0" destOrd="0" presId="urn:microsoft.com/office/officeart/2018/2/layout/IconCircleList"/>
    <dgm:cxn modelId="{6D8CB16F-6999-4DBD-8DDB-7A5ACD2A3AB4}" srcId="{6E57D659-4C1F-422F-99A2-B8D9D121D2C2}" destId="{458AB481-C40C-4015-9ADF-EEF0A7B4B27F}" srcOrd="2" destOrd="0" parTransId="{09E35C01-2AC5-48EC-A3A7-EA0BF212A368}" sibTransId="{0930CC8E-579F-4ADD-B7EF-DBC076EC528C}"/>
    <dgm:cxn modelId="{7F9E0C53-24C4-40C4-98B6-18F146C5E7F0}" srcId="{6E57D659-4C1F-422F-99A2-B8D9D121D2C2}" destId="{C13E4A49-3A18-4429-9A0C-44DF81DE6F08}" srcOrd="0" destOrd="0" parTransId="{705925E6-4F41-43A4-BF3E-572BD248FEAE}" sibTransId="{FF1A3CBC-6388-4340-9263-71ED6E05B943}"/>
    <dgm:cxn modelId="{069A5878-939F-44F0-BD8E-8C6EE7027DDF}" type="presOf" srcId="{832F8828-9EEC-4910-A929-3E3528046AFE}" destId="{1F1C1EA1-B02D-4A55-9681-2F3243161610}" srcOrd="0" destOrd="0" presId="urn:microsoft.com/office/officeart/2018/2/layout/IconCircleList"/>
    <dgm:cxn modelId="{8ED9CF79-AF9E-4FA4-9270-A108C4483BE7}" type="presOf" srcId="{6E57D659-4C1F-422F-99A2-B8D9D121D2C2}" destId="{E1D80BA8-7024-40D3-AF5E-EC528F2707AF}" srcOrd="0" destOrd="0" presId="urn:microsoft.com/office/officeart/2018/2/layout/IconCircleList"/>
    <dgm:cxn modelId="{C75965AC-BE9B-4466-A852-55DE961F815C}" type="presOf" srcId="{0930CC8E-579F-4ADD-B7EF-DBC076EC528C}" destId="{11B770EC-D470-4FB9-9A7D-FAC51031D5ED}" srcOrd="0" destOrd="0" presId="urn:microsoft.com/office/officeart/2018/2/layout/IconCircleList"/>
    <dgm:cxn modelId="{1C6E8CB0-210F-41BE-BE6B-E7BA3693F91D}" type="presOf" srcId="{C13E4A49-3A18-4429-9A0C-44DF81DE6F08}" destId="{C8AB6DA9-906B-4E3F-9216-F6BDC083B13F}" srcOrd="0" destOrd="0" presId="urn:microsoft.com/office/officeart/2018/2/layout/IconCircleList"/>
    <dgm:cxn modelId="{5609934D-E0C2-4A6F-830F-352B05CFDBB5}" type="presParOf" srcId="{E1D80BA8-7024-40D3-AF5E-EC528F2707AF}" destId="{5E6FD7E0-74E7-415D-BC7B-1703CF9FD97B}" srcOrd="0" destOrd="0" presId="urn:microsoft.com/office/officeart/2018/2/layout/IconCircleList"/>
    <dgm:cxn modelId="{032EBA93-2621-48C9-922B-84F0334AA9F0}" type="presParOf" srcId="{5E6FD7E0-74E7-415D-BC7B-1703CF9FD97B}" destId="{87A64014-6B1C-44BD-8AD8-0C4490C31C3E}" srcOrd="0" destOrd="0" presId="urn:microsoft.com/office/officeart/2018/2/layout/IconCircleList"/>
    <dgm:cxn modelId="{B1976A4C-B280-4B75-8BA5-823A6E2B2AA4}" type="presParOf" srcId="{87A64014-6B1C-44BD-8AD8-0C4490C31C3E}" destId="{91907A1A-AEFB-4774-99B0-6C6865183FEC}" srcOrd="0" destOrd="0" presId="urn:microsoft.com/office/officeart/2018/2/layout/IconCircleList"/>
    <dgm:cxn modelId="{4B0DC431-91DB-470A-A11C-EF4F5285E1CF}" type="presParOf" srcId="{87A64014-6B1C-44BD-8AD8-0C4490C31C3E}" destId="{BC386CD2-E007-4D06-A7EF-98EB307B81B2}" srcOrd="1" destOrd="0" presId="urn:microsoft.com/office/officeart/2018/2/layout/IconCircleList"/>
    <dgm:cxn modelId="{62C63A7C-8147-4544-BAAC-775425EAC946}" type="presParOf" srcId="{87A64014-6B1C-44BD-8AD8-0C4490C31C3E}" destId="{9A842953-D4CD-4295-9DA6-DED38A97D502}" srcOrd="2" destOrd="0" presId="urn:microsoft.com/office/officeart/2018/2/layout/IconCircleList"/>
    <dgm:cxn modelId="{584D9CF1-2A3A-441F-90E9-845514E47258}" type="presParOf" srcId="{87A64014-6B1C-44BD-8AD8-0C4490C31C3E}" destId="{C8AB6DA9-906B-4E3F-9216-F6BDC083B13F}" srcOrd="3" destOrd="0" presId="urn:microsoft.com/office/officeart/2018/2/layout/IconCircleList"/>
    <dgm:cxn modelId="{32BC13B0-2ACA-4ED2-A108-60F793D9953C}" type="presParOf" srcId="{5E6FD7E0-74E7-415D-BC7B-1703CF9FD97B}" destId="{DB04C687-EA4B-49FA-9772-9D8EE012A897}" srcOrd="1" destOrd="0" presId="urn:microsoft.com/office/officeart/2018/2/layout/IconCircleList"/>
    <dgm:cxn modelId="{45266BE3-8B9A-4DD4-9B46-495FCB8B3A2D}" type="presParOf" srcId="{5E6FD7E0-74E7-415D-BC7B-1703CF9FD97B}" destId="{51B392EB-2C39-4178-90DA-D15E50100612}" srcOrd="2" destOrd="0" presId="urn:microsoft.com/office/officeart/2018/2/layout/IconCircleList"/>
    <dgm:cxn modelId="{1FF50F2D-D136-45AE-8864-9C87522065AD}" type="presParOf" srcId="{51B392EB-2C39-4178-90DA-D15E50100612}" destId="{429ECDBD-97EB-49A8-8F19-FB22EEC616FA}" srcOrd="0" destOrd="0" presId="urn:microsoft.com/office/officeart/2018/2/layout/IconCircleList"/>
    <dgm:cxn modelId="{EFBD3FAC-A114-4632-AF43-141211151972}" type="presParOf" srcId="{51B392EB-2C39-4178-90DA-D15E50100612}" destId="{B0CCB06E-B3E0-4F13-858E-023F4747F731}" srcOrd="1" destOrd="0" presId="urn:microsoft.com/office/officeart/2018/2/layout/IconCircleList"/>
    <dgm:cxn modelId="{74CD7B6B-9DD4-4225-9BF4-E87793D08E72}" type="presParOf" srcId="{51B392EB-2C39-4178-90DA-D15E50100612}" destId="{C22E39AE-B352-4646-BA43-140AF1A9A1AB}" srcOrd="2" destOrd="0" presId="urn:microsoft.com/office/officeart/2018/2/layout/IconCircleList"/>
    <dgm:cxn modelId="{D314A6A5-B156-48CD-A7D1-41B8A2C23736}" type="presParOf" srcId="{51B392EB-2C39-4178-90DA-D15E50100612}" destId="{1F1C1EA1-B02D-4A55-9681-2F3243161610}" srcOrd="3" destOrd="0" presId="urn:microsoft.com/office/officeart/2018/2/layout/IconCircleList"/>
    <dgm:cxn modelId="{49541E3C-25DE-42B8-A7DE-DA05293A365A}" type="presParOf" srcId="{5E6FD7E0-74E7-415D-BC7B-1703CF9FD97B}" destId="{1348F280-023C-4BA0-AD5B-2EF3D77AD3B7}" srcOrd="3" destOrd="0" presId="urn:microsoft.com/office/officeart/2018/2/layout/IconCircleList"/>
    <dgm:cxn modelId="{83278829-D475-40A6-8562-E0F521769BC8}" type="presParOf" srcId="{5E6FD7E0-74E7-415D-BC7B-1703CF9FD97B}" destId="{60D43C8F-8DE5-443C-87A8-4AEBDDAF3510}" srcOrd="4" destOrd="0" presId="urn:microsoft.com/office/officeart/2018/2/layout/IconCircleList"/>
    <dgm:cxn modelId="{71982B69-6ACC-416F-847B-6216E06B3442}" type="presParOf" srcId="{60D43C8F-8DE5-443C-87A8-4AEBDDAF3510}" destId="{130EC342-0628-403B-A7EE-476B30DD9CDE}" srcOrd="0" destOrd="0" presId="urn:microsoft.com/office/officeart/2018/2/layout/IconCircleList"/>
    <dgm:cxn modelId="{99483A56-9508-4C86-B582-6CA006B127E6}" type="presParOf" srcId="{60D43C8F-8DE5-443C-87A8-4AEBDDAF3510}" destId="{8FAC6B4A-05B1-44CF-B00A-8AE9976A2041}" srcOrd="1" destOrd="0" presId="urn:microsoft.com/office/officeart/2018/2/layout/IconCircleList"/>
    <dgm:cxn modelId="{237473C7-E6BD-4DDE-BD60-FFDEBC673F3C}" type="presParOf" srcId="{60D43C8F-8DE5-443C-87A8-4AEBDDAF3510}" destId="{E4E7DA1E-58D3-4C85-92A8-291D43197F23}" srcOrd="2" destOrd="0" presId="urn:microsoft.com/office/officeart/2018/2/layout/IconCircleList"/>
    <dgm:cxn modelId="{B9E92BC4-F8A2-4C42-BB20-53C1D233F77C}" type="presParOf" srcId="{60D43C8F-8DE5-443C-87A8-4AEBDDAF3510}" destId="{B0225A00-5217-4826-A0CC-B14C6386103A}" srcOrd="3" destOrd="0" presId="urn:microsoft.com/office/officeart/2018/2/layout/IconCircleList"/>
    <dgm:cxn modelId="{F681F1A4-A68E-4ACB-A022-8B1531A359A3}" type="presParOf" srcId="{5E6FD7E0-74E7-415D-BC7B-1703CF9FD97B}" destId="{11B770EC-D470-4FB9-9A7D-FAC51031D5ED}" srcOrd="5" destOrd="0" presId="urn:microsoft.com/office/officeart/2018/2/layout/IconCircleList"/>
    <dgm:cxn modelId="{759D8DC6-D331-4AB6-9BC4-F73886A84999}" type="presParOf" srcId="{5E6FD7E0-74E7-415D-BC7B-1703CF9FD97B}" destId="{68A91C46-7BE2-4B65-8728-D265AB204D15}" srcOrd="6" destOrd="0" presId="urn:microsoft.com/office/officeart/2018/2/layout/IconCircleList"/>
    <dgm:cxn modelId="{EBEAEB95-C709-47BA-813C-8E3181723103}" type="presParOf" srcId="{68A91C46-7BE2-4B65-8728-D265AB204D15}" destId="{32EE3B1F-AD7A-4CB7-89FB-17466ACBAF5D}" srcOrd="0" destOrd="0" presId="urn:microsoft.com/office/officeart/2018/2/layout/IconCircleList"/>
    <dgm:cxn modelId="{9B5E6A66-8CD0-4756-BC4E-9EA0ED5D12D7}" type="presParOf" srcId="{68A91C46-7BE2-4B65-8728-D265AB204D15}" destId="{A74EA608-45CA-4805-ABB3-FB27D02DCB54}" srcOrd="1" destOrd="0" presId="urn:microsoft.com/office/officeart/2018/2/layout/IconCircleList"/>
    <dgm:cxn modelId="{32C19778-82E4-4282-A418-A7777ED7B9D4}" type="presParOf" srcId="{68A91C46-7BE2-4B65-8728-D265AB204D15}" destId="{03B40501-E222-467F-9851-5BAC545AADCF}" srcOrd="2" destOrd="0" presId="urn:microsoft.com/office/officeart/2018/2/layout/IconCircleList"/>
    <dgm:cxn modelId="{661DCA9D-6B08-43A0-84D8-5666A13AE1B9}" type="presParOf" srcId="{68A91C46-7BE2-4B65-8728-D265AB204D15}" destId="{D4255461-15CF-4095-A8C6-0AC13526F2F4}"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7C1E0EC-9411-4BF2-AF0F-9ACD1C19D37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1F89F0B-FA02-4016-B360-3C73A8430204}">
      <dgm:prSet/>
      <dgm:spPr/>
      <dgm:t>
        <a:bodyPr/>
        <a:lstStyle/>
        <a:p>
          <a:pPr>
            <a:lnSpc>
              <a:spcPct val="100000"/>
            </a:lnSpc>
          </a:pPr>
          <a:r>
            <a:rPr lang="en-US" b="1"/>
            <a:t>TPS-</a:t>
          </a:r>
          <a:r>
            <a:rPr lang="en-US"/>
            <a:t>  Handle daily sales transactions.</a:t>
          </a:r>
        </a:p>
      </dgm:t>
    </dgm:pt>
    <dgm:pt modelId="{1B6349C1-8BF3-44A7-B53E-320B1D6DB9FC}" type="parTrans" cxnId="{A73E2FD1-7D3E-47D6-90ED-02E376B7BA54}">
      <dgm:prSet/>
      <dgm:spPr/>
      <dgm:t>
        <a:bodyPr/>
        <a:lstStyle/>
        <a:p>
          <a:endParaRPr lang="en-US"/>
        </a:p>
      </dgm:t>
    </dgm:pt>
    <dgm:pt modelId="{4E733F4E-F62E-4CED-B4D1-60F92A3D3C84}" type="sibTrans" cxnId="{A73E2FD1-7D3E-47D6-90ED-02E376B7BA54}">
      <dgm:prSet/>
      <dgm:spPr/>
      <dgm:t>
        <a:bodyPr/>
        <a:lstStyle/>
        <a:p>
          <a:endParaRPr lang="en-US"/>
        </a:p>
      </dgm:t>
    </dgm:pt>
    <dgm:pt modelId="{ABC45352-00EB-4003-9740-9DAFBEA92854}">
      <dgm:prSet/>
      <dgm:spPr/>
      <dgm:t>
        <a:bodyPr/>
        <a:lstStyle/>
        <a:p>
          <a:pPr>
            <a:lnSpc>
              <a:spcPct val="100000"/>
            </a:lnSpc>
          </a:pPr>
          <a:r>
            <a:rPr lang="en-US" b="1" dirty="0"/>
            <a:t>MIS-  </a:t>
          </a:r>
          <a:r>
            <a:rPr lang="en-US" dirty="0"/>
            <a:t>Monitor and </a:t>
          </a:r>
          <a:r>
            <a:rPr lang="en-US" dirty="0" err="1"/>
            <a:t>analyse</a:t>
          </a:r>
          <a:r>
            <a:rPr lang="en-US" dirty="0"/>
            <a:t> sales performance.</a:t>
          </a:r>
        </a:p>
      </dgm:t>
    </dgm:pt>
    <dgm:pt modelId="{CCCFEADA-5177-49E9-8B2A-65F5CD846A11}" type="parTrans" cxnId="{A9966C37-963B-4594-8838-465E85AD9057}">
      <dgm:prSet/>
      <dgm:spPr/>
      <dgm:t>
        <a:bodyPr/>
        <a:lstStyle/>
        <a:p>
          <a:endParaRPr lang="en-US"/>
        </a:p>
      </dgm:t>
    </dgm:pt>
    <dgm:pt modelId="{A9B8A585-4C73-4CFA-B0F4-6ABCDE4DEECD}" type="sibTrans" cxnId="{A9966C37-963B-4594-8838-465E85AD9057}">
      <dgm:prSet/>
      <dgm:spPr/>
      <dgm:t>
        <a:bodyPr/>
        <a:lstStyle/>
        <a:p>
          <a:endParaRPr lang="en-US"/>
        </a:p>
      </dgm:t>
    </dgm:pt>
    <dgm:pt modelId="{6E6135E9-5407-4606-9B2A-03D4334A458B}">
      <dgm:prSet/>
      <dgm:spPr/>
      <dgm:t>
        <a:bodyPr/>
        <a:lstStyle/>
        <a:p>
          <a:pPr>
            <a:lnSpc>
              <a:spcPct val="100000"/>
            </a:lnSpc>
          </a:pPr>
          <a:r>
            <a:rPr lang="en-US" b="1"/>
            <a:t>ERP-  </a:t>
          </a:r>
          <a:r>
            <a:rPr lang="en-US"/>
            <a:t>Coordinate supply chain, finance, and inventory operations.</a:t>
          </a:r>
        </a:p>
      </dgm:t>
    </dgm:pt>
    <dgm:pt modelId="{F14C5444-A438-453A-A76C-8EC6AC02428D}" type="parTrans" cxnId="{0C2D3C59-41B4-4525-8547-069B8220E63A}">
      <dgm:prSet/>
      <dgm:spPr/>
      <dgm:t>
        <a:bodyPr/>
        <a:lstStyle/>
        <a:p>
          <a:endParaRPr lang="en-US"/>
        </a:p>
      </dgm:t>
    </dgm:pt>
    <dgm:pt modelId="{768A385F-8184-4843-9BD6-48BC63451EDB}" type="sibTrans" cxnId="{0C2D3C59-41B4-4525-8547-069B8220E63A}">
      <dgm:prSet/>
      <dgm:spPr/>
      <dgm:t>
        <a:bodyPr/>
        <a:lstStyle/>
        <a:p>
          <a:endParaRPr lang="en-US"/>
        </a:p>
      </dgm:t>
    </dgm:pt>
    <dgm:pt modelId="{63FAC3BA-9881-45AB-BCA3-DEDA4CA758C6}">
      <dgm:prSet/>
      <dgm:spPr/>
      <dgm:t>
        <a:bodyPr/>
        <a:lstStyle/>
        <a:p>
          <a:pPr>
            <a:lnSpc>
              <a:spcPct val="100000"/>
            </a:lnSpc>
          </a:pPr>
          <a:r>
            <a:rPr lang="en-US" b="1"/>
            <a:t>CRM-</a:t>
          </a:r>
          <a:r>
            <a:rPr lang="en-US"/>
            <a:t> Builds </a:t>
          </a:r>
          <a:r>
            <a:rPr lang="en-GB"/>
            <a:t>customer loyalty through personalized service.</a:t>
          </a:r>
          <a:endParaRPr lang="en-US"/>
        </a:p>
      </dgm:t>
    </dgm:pt>
    <dgm:pt modelId="{DE4E6BA6-89AC-4014-84DD-109A81F66FE4}" type="parTrans" cxnId="{ECDC594E-E46F-480A-A1CE-FEF2830D15B9}">
      <dgm:prSet/>
      <dgm:spPr/>
      <dgm:t>
        <a:bodyPr/>
        <a:lstStyle/>
        <a:p>
          <a:endParaRPr lang="en-US"/>
        </a:p>
      </dgm:t>
    </dgm:pt>
    <dgm:pt modelId="{4F1EBA90-6F32-48F9-ACBF-CFA81FED34D5}" type="sibTrans" cxnId="{ECDC594E-E46F-480A-A1CE-FEF2830D15B9}">
      <dgm:prSet/>
      <dgm:spPr/>
      <dgm:t>
        <a:bodyPr/>
        <a:lstStyle/>
        <a:p>
          <a:endParaRPr lang="en-US"/>
        </a:p>
      </dgm:t>
    </dgm:pt>
    <dgm:pt modelId="{48F4DA28-581A-45C1-9E9A-BFC12F9FC33E}">
      <dgm:prSet/>
      <dgm:spPr/>
      <dgm:t>
        <a:bodyPr/>
        <a:lstStyle/>
        <a:p>
          <a:pPr>
            <a:lnSpc>
              <a:spcPct val="100000"/>
            </a:lnSpc>
          </a:pPr>
          <a:r>
            <a:rPr lang="en-GB"/>
            <a:t>Key challenges are data privacy and bias. </a:t>
          </a:r>
          <a:r>
            <a:rPr lang="en-US"/>
            <a:t>(Wahsheh et al., 2023).</a:t>
          </a:r>
        </a:p>
      </dgm:t>
    </dgm:pt>
    <dgm:pt modelId="{D037968D-F3C7-473E-95F3-194D5484E9CD}" type="parTrans" cxnId="{AA99E0E9-24C5-4CEF-B23E-B0153C0F658E}">
      <dgm:prSet/>
      <dgm:spPr/>
      <dgm:t>
        <a:bodyPr/>
        <a:lstStyle/>
        <a:p>
          <a:endParaRPr lang="en-US"/>
        </a:p>
      </dgm:t>
    </dgm:pt>
    <dgm:pt modelId="{BAACE149-8247-4227-89C4-3A7807C158BC}" type="sibTrans" cxnId="{AA99E0E9-24C5-4CEF-B23E-B0153C0F658E}">
      <dgm:prSet/>
      <dgm:spPr/>
      <dgm:t>
        <a:bodyPr/>
        <a:lstStyle/>
        <a:p>
          <a:endParaRPr lang="en-US"/>
        </a:p>
      </dgm:t>
    </dgm:pt>
    <dgm:pt modelId="{1D77C9AF-E3A2-42D9-8EE2-872E03535EAE}" type="pres">
      <dgm:prSet presAssocID="{27C1E0EC-9411-4BF2-AF0F-9ACD1C19D379}" presName="root" presStyleCnt="0">
        <dgm:presLayoutVars>
          <dgm:dir/>
          <dgm:resizeHandles val="exact"/>
        </dgm:presLayoutVars>
      </dgm:prSet>
      <dgm:spPr/>
    </dgm:pt>
    <dgm:pt modelId="{4A4AB625-E197-4735-AC60-69D3D0FBD658}" type="pres">
      <dgm:prSet presAssocID="{F1F89F0B-FA02-4016-B360-3C73A8430204}" presName="compNode" presStyleCnt="0"/>
      <dgm:spPr/>
    </dgm:pt>
    <dgm:pt modelId="{153C5D90-7B2B-4C7D-A817-87C6F2EACFC7}" type="pres">
      <dgm:prSet presAssocID="{F1F89F0B-FA02-4016-B360-3C73A8430204}" presName="bgRect" presStyleLbl="bgShp" presStyleIdx="0" presStyleCnt="5"/>
      <dgm:spPr/>
    </dgm:pt>
    <dgm:pt modelId="{A180B3B9-7EFA-4402-9503-64BA57591458}" type="pres">
      <dgm:prSet presAssocID="{F1F89F0B-FA02-4016-B360-3C73A843020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egister"/>
        </a:ext>
      </dgm:extLst>
    </dgm:pt>
    <dgm:pt modelId="{4D4134A6-B4A7-4F09-948E-07D3D27D3D4D}" type="pres">
      <dgm:prSet presAssocID="{F1F89F0B-FA02-4016-B360-3C73A8430204}" presName="spaceRect" presStyleCnt="0"/>
      <dgm:spPr/>
    </dgm:pt>
    <dgm:pt modelId="{0EC279DE-A805-491D-A885-B59A65D980A9}" type="pres">
      <dgm:prSet presAssocID="{F1F89F0B-FA02-4016-B360-3C73A8430204}" presName="parTx" presStyleLbl="revTx" presStyleIdx="0" presStyleCnt="5">
        <dgm:presLayoutVars>
          <dgm:chMax val="0"/>
          <dgm:chPref val="0"/>
        </dgm:presLayoutVars>
      </dgm:prSet>
      <dgm:spPr/>
    </dgm:pt>
    <dgm:pt modelId="{50F99CC3-5016-489C-A863-CDAA46F70D1F}" type="pres">
      <dgm:prSet presAssocID="{4E733F4E-F62E-4CED-B4D1-60F92A3D3C84}" presName="sibTrans" presStyleCnt="0"/>
      <dgm:spPr/>
    </dgm:pt>
    <dgm:pt modelId="{E312E2A5-28FB-4C10-B9F2-1D5630FD1BD5}" type="pres">
      <dgm:prSet presAssocID="{ABC45352-00EB-4003-9740-9DAFBEA92854}" presName="compNode" presStyleCnt="0"/>
      <dgm:spPr/>
    </dgm:pt>
    <dgm:pt modelId="{D7DAC2D8-EA8D-4C01-93AB-CA4CD3304CA1}" type="pres">
      <dgm:prSet presAssocID="{ABC45352-00EB-4003-9740-9DAFBEA92854}" presName="bgRect" presStyleLbl="bgShp" presStyleIdx="1" presStyleCnt="5"/>
      <dgm:spPr/>
    </dgm:pt>
    <dgm:pt modelId="{F9D4ABBF-0EE9-4A94-B618-940A0C8D4E7A}" type="pres">
      <dgm:prSet presAssocID="{ABC45352-00EB-4003-9740-9DAFBEA9285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atistics"/>
        </a:ext>
      </dgm:extLst>
    </dgm:pt>
    <dgm:pt modelId="{B8D42668-0921-486B-A284-245A818CC836}" type="pres">
      <dgm:prSet presAssocID="{ABC45352-00EB-4003-9740-9DAFBEA92854}" presName="spaceRect" presStyleCnt="0"/>
      <dgm:spPr/>
    </dgm:pt>
    <dgm:pt modelId="{2B41A940-A3BA-4EB1-BEAA-77BEDE83DFBB}" type="pres">
      <dgm:prSet presAssocID="{ABC45352-00EB-4003-9740-9DAFBEA92854}" presName="parTx" presStyleLbl="revTx" presStyleIdx="1" presStyleCnt="5">
        <dgm:presLayoutVars>
          <dgm:chMax val="0"/>
          <dgm:chPref val="0"/>
        </dgm:presLayoutVars>
      </dgm:prSet>
      <dgm:spPr/>
    </dgm:pt>
    <dgm:pt modelId="{87F0D61C-EF50-4275-A57B-CDB0DFD9A738}" type="pres">
      <dgm:prSet presAssocID="{A9B8A585-4C73-4CFA-B0F4-6ABCDE4DEECD}" presName="sibTrans" presStyleCnt="0"/>
      <dgm:spPr/>
    </dgm:pt>
    <dgm:pt modelId="{D2F78A34-E964-4872-B8AD-7D92E4546716}" type="pres">
      <dgm:prSet presAssocID="{6E6135E9-5407-4606-9B2A-03D4334A458B}" presName="compNode" presStyleCnt="0"/>
      <dgm:spPr/>
    </dgm:pt>
    <dgm:pt modelId="{542F6727-AC4D-4462-ACFB-7D9F2E173B9F}" type="pres">
      <dgm:prSet presAssocID="{6E6135E9-5407-4606-9B2A-03D4334A458B}" presName="bgRect" presStyleLbl="bgShp" presStyleIdx="2" presStyleCnt="5"/>
      <dgm:spPr/>
    </dgm:pt>
    <dgm:pt modelId="{98085FE9-7856-4E04-AF2C-7747C5222BF9}" type="pres">
      <dgm:prSet presAssocID="{6E6135E9-5407-4606-9B2A-03D4334A458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ox trolley"/>
        </a:ext>
      </dgm:extLst>
    </dgm:pt>
    <dgm:pt modelId="{8B97EDC0-DE9D-407B-9360-9A865BD5969C}" type="pres">
      <dgm:prSet presAssocID="{6E6135E9-5407-4606-9B2A-03D4334A458B}" presName="spaceRect" presStyleCnt="0"/>
      <dgm:spPr/>
    </dgm:pt>
    <dgm:pt modelId="{D0C81C0B-BA26-4904-8D4F-7B2A37846538}" type="pres">
      <dgm:prSet presAssocID="{6E6135E9-5407-4606-9B2A-03D4334A458B}" presName="parTx" presStyleLbl="revTx" presStyleIdx="2" presStyleCnt="5">
        <dgm:presLayoutVars>
          <dgm:chMax val="0"/>
          <dgm:chPref val="0"/>
        </dgm:presLayoutVars>
      </dgm:prSet>
      <dgm:spPr/>
    </dgm:pt>
    <dgm:pt modelId="{BED2A7F9-649A-4D87-AD88-9DCE3BA58A9A}" type="pres">
      <dgm:prSet presAssocID="{768A385F-8184-4843-9BD6-48BC63451EDB}" presName="sibTrans" presStyleCnt="0"/>
      <dgm:spPr/>
    </dgm:pt>
    <dgm:pt modelId="{51BB8DB6-D5A2-4242-9D2D-59252AD5F3BB}" type="pres">
      <dgm:prSet presAssocID="{63FAC3BA-9881-45AB-BCA3-DEDA4CA758C6}" presName="compNode" presStyleCnt="0"/>
      <dgm:spPr/>
    </dgm:pt>
    <dgm:pt modelId="{C6668C75-701B-42AF-92B8-DDAF73F88A24}" type="pres">
      <dgm:prSet presAssocID="{63FAC3BA-9881-45AB-BCA3-DEDA4CA758C6}" presName="bgRect" presStyleLbl="bgShp" presStyleIdx="3" presStyleCnt="5"/>
      <dgm:spPr/>
    </dgm:pt>
    <dgm:pt modelId="{F1D0A7F0-411A-4B31-AF01-89D2CE8A8473}" type="pres">
      <dgm:prSet presAssocID="{63FAC3BA-9881-45AB-BCA3-DEDA4CA758C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all center"/>
        </a:ext>
      </dgm:extLst>
    </dgm:pt>
    <dgm:pt modelId="{47AC8334-6FDA-4D82-BDA4-6AC0B520F92F}" type="pres">
      <dgm:prSet presAssocID="{63FAC3BA-9881-45AB-BCA3-DEDA4CA758C6}" presName="spaceRect" presStyleCnt="0"/>
      <dgm:spPr/>
    </dgm:pt>
    <dgm:pt modelId="{6F3F8F62-DFB6-4054-AFBE-5CB19BB4E4AF}" type="pres">
      <dgm:prSet presAssocID="{63FAC3BA-9881-45AB-BCA3-DEDA4CA758C6}" presName="parTx" presStyleLbl="revTx" presStyleIdx="3" presStyleCnt="5">
        <dgm:presLayoutVars>
          <dgm:chMax val="0"/>
          <dgm:chPref val="0"/>
        </dgm:presLayoutVars>
      </dgm:prSet>
      <dgm:spPr/>
    </dgm:pt>
    <dgm:pt modelId="{AE5FA393-3465-4851-9E9F-26C181E143CD}" type="pres">
      <dgm:prSet presAssocID="{4F1EBA90-6F32-48F9-ACBF-CFA81FED34D5}" presName="sibTrans" presStyleCnt="0"/>
      <dgm:spPr/>
    </dgm:pt>
    <dgm:pt modelId="{AFE84274-2525-4900-9218-72E242AB8361}" type="pres">
      <dgm:prSet presAssocID="{48F4DA28-581A-45C1-9E9A-BFC12F9FC33E}" presName="compNode" presStyleCnt="0"/>
      <dgm:spPr/>
    </dgm:pt>
    <dgm:pt modelId="{30B935BD-929D-49FC-8A8A-8FDBA8B5BDDB}" type="pres">
      <dgm:prSet presAssocID="{48F4DA28-581A-45C1-9E9A-BFC12F9FC33E}" presName="bgRect" presStyleLbl="bgShp" presStyleIdx="4" presStyleCnt="5"/>
      <dgm:spPr/>
    </dgm:pt>
    <dgm:pt modelId="{A6877A0C-0FBE-4B1D-9FD4-8330DECB2431}" type="pres">
      <dgm:prSet presAssocID="{48F4DA28-581A-45C1-9E9A-BFC12F9FC33E}"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Lock"/>
        </a:ext>
      </dgm:extLst>
    </dgm:pt>
    <dgm:pt modelId="{38415C45-03C0-4494-A599-45A0F6DE9979}" type="pres">
      <dgm:prSet presAssocID="{48F4DA28-581A-45C1-9E9A-BFC12F9FC33E}" presName="spaceRect" presStyleCnt="0"/>
      <dgm:spPr/>
    </dgm:pt>
    <dgm:pt modelId="{0562CB76-BF1F-4F1B-84C1-4D026B7A48BC}" type="pres">
      <dgm:prSet presAssocID="{48F4DA28-581A-45C1-9E9A-BFC12F9FC33E}" presName="parTx" presStyleLbl="revTx" presStyleIdx="4" presStyleCnt="5">
        <dgm:presLayoutVars>
          <dgm:chMax val="0"/>
          <dgm:chPref val="0"/>
        </dgm:presLayoutVars>
      </dgm:prSet>
      <dgm:spPr/>
    </dgm:pt>
  </dgm:ptLst>
  <dgm:cxnLst>
    <dgm:cxn modelId="{D4659D05-9A7E-470F-A478-289CE3BF1B9D}" type="presOf" srcId="{48F4DA28-581A-45C1-9E9A-BFC12F9FC33E}" destId="{0562CB76-BF1F-4F1B-84C1-4D026B7A48BC}" srcOrd="0" destOrd="0" presId="urn:microsoft.com/office/officeart/2018/2/layout/IconVerticalSolidList"/>
    <dgm:cxn modelId="{A9966C37-963B-4594-8838-465E85AD9057}" srcId="{27C1E0EC-9411-4BF2-AF0F-9ACD1C19D379}" destId="{ABC45352-00EB-4003-9740-9DAFBEA92854}" srcOrd="1" destOrd="0" parTransId="{CCCFEADA-5177-49E9-8B2A-65F5CD846A11}" sibTransId="{A9B8A585-4C73-4CFA-B0F4-6ABCDE4DEECD}"/>
    <dgm:cxn modelId="{266F7B44-E8E0-4E65-A521-26E08C4ED5B2}" type="presOf" srcId="{27C1E0EC-9411-4BF2-AF0F-9ACD1C19D379}" destId="{1D77C9AF-E3A2-42D9-8EE2-872E03535EAE}" srcOrd="0" destOrd="0" presId="urn:microsoft.com/office/officeart/2018/2/layout/IconVerticalSolidList"/>
    <dgm:cxn modelId="{ECDC594E-E46F-480A-A1CE-FEF2830D15B9}" srcId="{27C1E0EC-9411-4BF2-AF0F-9ACD1C19D379}" destId="{63FAC3BA-9881-45AB-BCA3-DEDA4CA758C6}" srcOrd="3" destOrd="0" parTransId="{DE4E6BA6-89AC-4014-84DD-109A81F66FE4}" sibTransId="{4F1EBA90-6F32-48F9-ACBF-CFA81FED34D5}"/>
    <dgm:cxn modelId="{0C2D3C59-41B4-4525-8547-069B8220E63A}" srcId="{27C1E0EC-9411-4BF2-AF0F-9ACD1C19D379}" destId="{6E6135E9-5407-4606-9B2A-03D4334A458B}" srcOrd="2" destOrd="0" parTransId="{F14C5444-A438-453A-A76C-8EC6AC02428D}" sibTransId="{768A385F-8184-4843-9BD6-48BC63451EDB}"/>
    <dgm:cxn modelId="{705DF596-5C3E-4B50-ABB0-FFB4CE6474BE}" type="presOf" srcId="{ABC45352-00EB-4003-9740-9DAFBEA92854}" destId="{2B41A940-A3BA-4EB1-BEAA-77BEDE83DFBB}" srcOrd="0" destOrd="0" presId="urn:microsoft.com/office/officeart/2018/2/layout/IconVerticalSolidList"/>
    <dgm:cxn modelId="{A8EB2699-748F-4454-943A-3B823451F50C}" type="presOf" srcId="{63FAC3BA-9881-45AB-BCA3-DEDA4CA758C6}" destId="{6F3F8F62-DFB6-4054-AFBE-5CB19BB4E4AF}" srcOrd="0" destOrd="0" presId="urn:microsoft.com/office/officeart/2018/2/layout/IconVerticalSolidList"/>
    <dgm:cxn modelId="{A73E2FD1-7D3E-47D6-90ED-02E376B7BA54}" srcId="{27C1E0EC-9411-4BF2-AF0F-9ACD1C19D379}" destId="{F1F89F0B-FA02-4016-B360-3C73A8430204}" srcOrd="0" destOrd="0" parTransId="{1B6349C1-8BF3-44A7-B53E-320B1D6DB9FC}" sibTransId="{4E733F4E-F62E-4CED-B4D1-60F92A3D3C84}"/>
    <dgm:cxn modelId="{8ABFBADF-12CF-4F3E-824B-00FD93E97C2B}" type="presOf" srcId="{6E6135E9-5407-4606-9B2A-03D4334A458B}" destId="{D0C81C0B-BA26-4904-8D4F-7B2A37846538}" srcOrd="0" destOrd="0" presId="urn:microsoft.com/office/officeart/2018/2/layout/IconVerticalSolidList"/>
    <dgm:cxn modelId="{AA99E0E9-24C5-4CEF-B23E-B0153C0F658E}" srcId="{27C1E0EC-9411-4BF2-AF0F-9ACD1C19D379}" destId="{48F4DA28-581A-45C1-9E9A-BFC12F9FC33E}" srcOrd="4" destOrd="0" parTransId="{D037968D-F3C7-473E-95F3-194D5484E9CD}" sibTransId="{BAACE149-8247-4227-89C4-3A7807C158BC}"/>
    <dgm:cxn modelId="{A008D1EE-5908-489D-A64E-A6598729F710}" type="presOf" srcId="{F1F89F0B-FA02-4016-B360-3C73A8430204}" destId="{0EC279DE-A805-491D-A885-B59A65D980A9}" srcOrd="0" destOrd="0" presId="urn:microsoft.com/office/officeart/2018/2/layout/IconVerticalSolidList"/>
    <dgm:cxn modelId="{5F12AAD4-C469-4953-AD14-C69BCC3AFB92}" type="presParOf" srcId="{1D77C9AF-E3A2-42D9-8EE2-872E03535EAE}" destId="{4A4AB625-E197-4735-AC60-69D3D0FBD658}" srcOrd="0" destOrd="0" presId="urn:microsoft.com/office/officeart/2018/2/layout/IconVerticalSolidList"/>
    <dgm:cxn modelId="{05BBDB75-4ACC-44B3-88D5-807FE895E594}" type="presParOf" srcId="{4A4AB625-E197-4735-AC60-69D3D0FBD658}" destId="{153C5D90-7B2B-4C7D-A817-87C6F2EACFC7}" srcOrd="0" destOrd="0" presId="urn:microsoft.com/office/officeart/2018/2/layout/IconVerticalSolidList"/>
    <dgm:cxn modelId="{E91819C8-4E9E-457B-B46C-35F806EB4E8F}" type="presParOf" srcId="{4A4AB625-E197-4735-AC60-69D3D0FBD658}" destId="{A180B3B9-7EFA-4402-9503-64BA57591458}" srcOrd="1" destOrd="0" presId="urn:microsoft.com/office/officeart/2018/2/layout/IconVerticalSolidList"/>
    <dgm:cxn modelId="{6A7E86B3-625F-4C88-94CA-63DEDE6CC3A1}" type="presParOf" srcId="{4A4AB625-E197-4735-AC60-69D3D0FBD658}" destId="{4D4134A6-B4A7-4F09-948E-07D3D27D3D4D}" srcOrd="2" destOrd="0" presId="urn:microsoft.com/office/officeart/2018/2/layout/IconVerticalSolidList"/>
    <dgm:cxn modelId="{031AAC1B-360B-4BE7-8176-C84484577622}" type="presParOf" srcId="{4A4AB625-E197-4735-AC60-69D3D0FBD658}" destId="{0EC279DE-A805-491D-A885-B59A65D980A9}" srcOrd="3" destOrd="0" presId="urn:microsoft.com/office/officeart/2018/2/layout/IconVerticalSolidList"/>
    <dgm:cxn modelId="{2BF50BE9-83B7-4EE2-AD45-81F2A9646908}" type="presParOf" srcId="{1D77C9AF-E3A2-42D9-8EE2-872E03535EAE}" destId="{50F99CC3-5016-489C-A863-CDAA46F70D1F}" srcOrd="1" destOrd="0" presId="urn:microsoft.com/office/officeart/2018/2/layout/IconVerticalSolidList"/>
    <dgm:cxn modelId="{B1DA7FFC-55A0-49EA-A430-E5151111E56B}" type="presParOf" srcId="{1D77C9AF-E3A2-42D9-8EE2-872E03535EAE}" destId="{E312E2A5-28FB-4C10-B9F2-1D5630FD1BD5}" srcOrd="2" destOrd="0" presId="urn:microsoft.com/office/officeart/2018/2/layout/IconVerticalSolidList"/>
    <dgm:cxn modelId="{1FB7D8DF-92D9-489D-B12D-62D728AA056D}" type="presParOf" srcId="{E312E2A5-28FB-4C10-B9F2-1D5630FD1BD5}" destId="{D7DAC2D8-EA8D-4C01-93AB-CA4CD3304CA1}" srcOrd="0" destOrd="0" presId="urn:microsoft.com/office/officeart/2018/2/layout/IconVerticalSolidList"/>
    <dgm:cxn modelId="{0AC66657-AEB7-4742-9192-D3BF6E2D1EF5}" type="presParOf" srcId="{E312E2A5-28FB-4C10-B9F2-1D5630FD1BD5}" destId="{F9D4ABBF-0EE9-4A94-B618-940A0C8D4E7A}" srcOrd="1" destOrd="0" presId="urn:microsoft.com/office/officeart/2018/2/layout/IconVerticalSolidList"/>
    <dgm:cxn modelId="{F00E280D-3B87-4D71-92BA-E165FD1DC1EB}" type="presParOf" srcId="{E312E2A5-28FB-4C10-B9F2-1D5630FD1BD5}" destId="{B8D42668-0921-486B-A284-245A818CC836}" srcOrd="2" destOrd="0" presId="urn:microsoft.com/office/officeart/2018/2/layout/IconVerticalSolidList"/>
    <dgm:cxn modelId="{39EEA3AB-22E9-4974-819B-885CAD457A4E}" type="presParOf" srcId="{E312E2A5-28FB-4C10-B9F2-1D5630FD1BD5}" destId="{2B41A940-A3BA-4EB1-BEAA-77BEDE83DFBB}" srcOrd="3" destOrd="0" presId="urn:microsoft.com/office/officeart/2018/2/layout/IconVerticalSolidList"/>
    <dgm:cxn modelId="{4644DDC6-2115-4002-A0E1-0C2C8CFC14B1}" type="presParOf" srcId="{1D77C9AF-E3A2-42D9-8EE2-872E03535EAE}" destId="{87F0D61C-EF50-4275-A57B-CDB0DFD9A738}" srcOrd="3" destOrd="0" presId="urn:microsoft.com/office/officeart/2018/2/layout/IconVerticalSolidList"/>
    <dgm:cxn modelId="{30D3C8F9-0E81-473A-86B4-BB0F9989DEEB}" type="presParOf" srcId="{1D77C9AF-E3A2-42D9-8EE2-872E03535EAE}" destId="{D2F78A34-E964-4872-B8AD-7D92E4546716}" srcOrd="4" destOrd="0" presId="urn:microsoft.com/office/officeart/2018/2/layout/IconVerticalSolidList"/>
    <dgm:cxn modelId="{7E2B9686-0076-4CB1-A131-43DCC9DC0E47}" type="presParOf" srcId="{D2F78A34-E964-4872-B8AD-7D92E4546716}" destId="{542F6727-AC4D-4462-ACFB-7D9F2E173B9F}" srcOrd="0" destOrd="0" presId="urn:microsoft.com/office/officeart/2018/2/layout/IconVerticalSolidList"/>
    <dgm:cxn modelId="{89DD4688-20D9-4D6C-AA3B-05069E2467F0}" type="presParOf" srcId="{D2F78A34-E964-4872-B8AD-7D92E4546716}" destId="{98085FE9-7856-4E04-AF2C-7747C5222BF9}" srcOrd="1" destOrd="0" presId="urn:microsoft.com/office/officeart/2018/2/layout/IconVerticalSolidList"/>
    <dgm:cxn modelId="{66AC7EE2-117A-4FDA-9DC2-7676C08B500C}" type="presParOf" srcId="{D2F78A34-E964-4872-B8AD-7D92E4546716}" destId="{8B97EDC0-DE9D-407B-9360-9A865BD5969C}" srcOrd="2" destOrd="0" presId="urn:microsoft.com/office/officeart/2018/2/layout/IconVerticalSolidList"/>
    <dgm:cxn modelId="{91031E78-7820-46D9-A730-839C0B80ACF0}" type="presParOf" srcId="{D2F78A34-E964-4872-B8AD-7D92E4546716}" destId="{D0C81C0B-BA26-4904-8D4F-7B2A37846538}" srcOrd="3" destOrd="0" presId="urn:microsoft.com/office/officeart/2018/2/layout/IconVerticalSolidList"/>
    <dgm:cxn modelId="{47B67554-39CF-4B28-B801-DB7DED215CFF}" type="presParOf" srcId="{1D77C9AF-E3A2-42D9-8EE2-872E03535EAE}" destId="{BED2A7F9-649A-4D87-AD88-9DCE3BA58A9A}" srcOrd="5" destOrd="0" presId="urn:microsoft.com/office/officeart/2018/2/layout/IconVerticalSolidList"/>
    <dgm:cxn modelId="{190FC4F7-73AF-4958-994E-D838375C30BD}" type="presParOf" srcId="{1D77C9AF-E3A2-42D9-8EE2-872E03535EAE}" destId="{51BB8DB6-D5A2-4242-9D2D-59252AD5F3BB}" srcOrd="6" destOrd="0" presId="urn:microsoft.com/office/officeart/2018/2/layout/IconVerticalSolidList"/>
    <dgm:cxn modelId="{3364FD20-FC5B-4875-9926-415197F72B32}" type="presParOf" srcId="{51BB8DB6-D5A2-4242-9D2D-59252AD5F3BB}" destId="{C6668C75-701B-42AF-92B8-DDAF73F88A24}" srcOrd="0" destOrd="0" presId="urn:microsoft.com/office/officeart/2018/2/layout/IconVerticalSolidList"/>
    <dgm:cxn modelId="{8A62F60F-F5B8-407B-8409-7942C50E1956}" type="presParOf" srcId="{51BB8DB6-D5A2-4242-9D2D-59252AD5F3BB}" destId="{F1D0A7F0-411A-4B31-AF01-89D2CE8A8473}" srcOrd="1" destOrd="0" presId="urn:microsoft.com/office/officeart/2018/2/layout/IconVerticalSolidList"/>
    <dgm:cxn modelId="{F5E92BBA-247C-4182-AA27-B863FFDF0C48}" type="presParOf" srcId="{51BB8DB6-D5A2-4242-9D2D-59252AD5F3BB}" destId="{47AC8334-6FDA-4D82-BDA4-6AC0B520F92F}" srcOrd="2" destOrd="0" presId="urn:microsoft.com/office/officeart/2018/2/layout/IconVerticalSolidList"/>
    <dgm:cxn modelId="{0937796A-65A7-4A41-A123-8D5CFD8F6171}" type="presParOf" srcId="{51BB8DB6-D5A2-4242-9D2D-59252AD5F3BB}" destId="{6F3F8F62-DFB6-4054-AFBE-5CB19BB4E4AF}" srcOrd="3" destOrd="0" presId="urn:microsoft.com/office/officeart/2018/2/layout/IconVerticalSolidList"/>
    <dgm:cxn modelId="{81B4E46D-3FB5-4B71-8265-ACE6EE3444A2}" type="presParOf" srcId="{1D77C9AF-E3A2-42D9-8EE2-872E03535EAE}" destId="{AE5FA393-3465-4851-9E9F-26C181E143CD}" srcOrd="7" destOrd="0" presId="urn:microsoft.com/office/officeart/2018/2/layout/IconVerticalSolidList"/>
    <dgm:cxn modelId="{86C76B9B-A6AB-465D-8382-728A8B3EB902}" type="presParOf" srcId="{1D77C9AF-E3A2-42D9-8EE2-872E03535EAE}" destId="{AFE84274-2525-4900-9218-72E242AB8361}" srcOrd="8" destOrd="0" presId="urn:microsoft.com/office/officeart/2018/2/layout/IconVerticalSolidList"/>
    <dgm:cxn modelId="{F90FFD5C-0784-4596-B70E-962B56A27EB9}" type="presParOf" srcId="{AFE84274-2525-4900-9218-72E242AB8361}" destId="{30B935BD-929D-49FC-8A8A-8FDBA8B5BDDB}" srcOrd="0" destOrd="0" presId="urn:microsoft.com/office/officeart/2018/2/layout/IconVerticalSolidList"/>
    <dgm:cxn modelId="{1FE573E2-CD5F-449B-8D2C-5124E3673B8A}" type="presParOf" srcId="{AFE84274-2525-4900-9218-72E242AB8361}" destId="{A6877A0C-0FBE-4B1D-9FD4-8330DECB2431}" srcOrd="1" destOrd="0" presId="urn:microsoft.com/office/officeart/2018/2/layout/IconVerticalSolidList"/>
    <dgm:cxn modelId="{1B851502-68EF-4453-80F9-61736888375E}" type="presParOf" srcId="{AFE84274-2525-4900-9218-72E242AB8361}" destId="{38415C45-03C0-4494-A599-45A0F6DE9979}" srcOrd="2" destOrd="0" presId="urn:microsoft.com/office/officeart/2018/2/layout/IconVerticalSolidList"/>
    <dgm:cxn modelId="{F989093A-D74D-4599-8B31-FD8D1AE81366}" type="presParOf" srcId="{AFE84274-2525-4900-9218-72E242AB8361}" destId="{0562CB76-BF1F-4F1B-84C1-4D026B7A48B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DBA9C20-8594-4F3C-B358-4BEEE975DC2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7F5E7A26-A7A7-4B42-9B60-08DA49B3D327}">
      <dgm:prSet/>
      <dgm:spPr/>
      <dgm:t>
        <a:bodyPr/>
        <a:lstStyle/>
        <a:p>
          <a:pPr>
            <a:lnSpc>
              <a:spcPct val="100000"/>
            </a:lnSpc>
          </a:pPr>
          <a:r>
            <a:rPr lang="en-US" dirty="0"/>
            <a:t>Operational efficiency </a:t>
          </a:r>
        </a:p>
      </dgm:t>
    </dgm:pt>
    <dgm:pt modelId="{2E1EF5D2-0A2C-4CAF-9237-C9015CE7B14C}" type="parTrans" cxnId="{5FD69403-F299-41DC-B912-F0323BCAE03F}">
      <dgm:prSet/>
      <dgm:spPr/>
      <dgm:t>
        <a:bodyPr/>
        <a:lstStyle/>
        <a:p>
          <a:endParaRPr lang="en-US"/>
        </a:p>
      </dgm:t>
    </dgm:pt>
    <dgm:pt modelId="{EC6BE09B-0EC5-400A-8CD4-8699D9987F2A}" type="sibTrans" cxnId="{5FD69403-F299-41DC-B912-F0323BCAE03F}">
      <dgm:prSet/>
      <dgm:spPr/>
      <dgm:t>
        <a:bodyPr/>
        <a:lstStyle/>
        <a:p>
          <a:pPr>
            <a:lnSpc>
              <a:spcPct val="100000"/>
            </a:lnSpc>
          </a:pPr>
          <a:endParaRPr lang="en-US"/>
        </a:p>
      </dgm:t>
    </dgm:pt>
    <dgm:pt modelId="{6C61FD33-52CA-43F2-A30B-570B393D225D}">
      <dgm:prSet/>
      <dgm:spPr/>
      <dgm:t>
        <a:bodyPr/>
        <a:lstStyle/>
        <a:p>
          <a:pPr>
            <a:lnSpc>
              <a:spcPct val="100000"/>
            </a:lnSpc>
          </a:pPr>
          <a:r>
            <a:rPr lang="en-US"/>
            <a:t>Strategic decision-making </a:t>
          </a:r>
        </a:p>
      </dgm:t>
    </dgm:pt>
    <dgm:pt modelId="{4CA105E6-B966-4ED8-BFE4-D760C98F4FB1}" type="parTrans" cxnId="{6D5ABA33-E2F0-4019-B29B-7844B3381EF8}">
      <dgm:prSet/>
      <dgm:spPr/>
      <dgm:t>
        <a:bodyPr/>
        <a:lstStyle/>
        <a:p>
          <a:endParaRPr lang="en-US"/>
        </a:p>
      </dgm:t>
    </dgm:pt>
    <dgm:pt modelId="{3FB30C54-1432-454A-900D-17FC7C115F2A}" type="sibTrans" cxnId="{6D5ABA33-E2F0-4019-B29B-7844B3381EF8}">
      <dgm:prSet/>
      <dgm:spPr/>
      <dgm:t>
        <a:bodyPr/>
        <a:lstStyle/>
        <a:p>
          <a:pPr>
            <a:lnSpc>
              <a:spcPct val="100000"/>
            </a:lnSpc>
          </a:pPr>
          <a:endParaRPr lang="en-US"/>
        </a:p>
      </dgm:t>
    </dgm:pt>
    <dgm:pt modelId="{0C27033C-1535-4CC9-A5FC-EE197373CB70}">
      <dgm:prSet/>
      <dgm:spPr/>
      <dgm:t>
        <a:bodyPr/>
        <a:lstStyle/>
        <a:p>
          <a:pPr>
            <a:lnSpc>
              <a:spcPct val="100000"/>
            </a:lnSpc>
          </a:pPr>
          <a:r>
            <a:rPr lang="en-US"/>
            <a:t>Customer satisfaction </a:t>
          </a:r>
        </a:p>
      </dgm:t>
    </dgm:pt>
    <dgm:pt modelId="{F251CBAB-F4AD-40B4-87BE-D2EFB576B875}" type="parTrans" cxnId="{7ADD550D-3307-424B-8D95-87A9F3645D5C}">
      <dgm:prSet/>
      <dgm:spPr/>
      <dgm:t>
        <a:bodyPr/>
        <a:lstStyle/>
        <a:p>
          <a:endParaRPr lang="en-US"/>
        </a:p>
      </dgm:t>
    </dgm:pt>
    <dgm:pt modelId="{E3B8A00C-2770-4062-A43C-DF8F0E99EFE0}" type="sibTrans" cxnId="{7ADD550D-3307-424B-8D95-87A9F3645D5C}">
      <dgm:prSet/>
      <dgm:spPr/>
      <dgm:t>
        <a:bodyPr/>
        <a:lstStyle/>
        <a:p>
          <a:pPr>
            <a:lnSpc>
              <a:spcPct val="100000"/>
            </a:lnSpc>
          </a:pPr>
          <a:endParaRPr lang="en-US"/>
        </a:p>
      </dgm:t>
    </dgm:pt>
    <dgm:pt modelId="{2069721F-A42A-4AEB-AF63-D45466D5E311}">
      <dgm:prSet/>
      <dgm:spPr/>
      <dgm:t>
        <a:bodyPr/>
        <a:lstStyle/>
        <a:p>
          <a:pPr>
            <a:lnSpc>
              <a:spcPct val="100000"/>
            </a:lnSpc>
          </a:pPr>
          <a:r>
            <a:rPr lang="en-IN" dirty="0"/>
            <a:t>Responsible and transparent technology usage</a:t>
          </a:r>
          <a:endParaRPr lang="en-US" dirty="0"/>
        </a:p>
      </dgm:t>
    </dgm:pt>
    <dgm:pt modelId="{7980F2E3-EAB2-4A63-BFE8-E454803508D9}" type="parTrans" cxnId="{23AD05E2-75A1-46C7-BBD0-0FE3846BEF1A}">
      <dgm:prSet/>
      <dgm:spPr/>
      <dgm:t>
        <a:bodyPr/>
        <a:lstStyle/>
        <a:p>
          <a:endParaRPr lang="en-US"/>
        </a:p>
      </dgm:t>
    </dgm:pt>
    <dgm:pt modelId="{01A0BF21-2FA6-47CD-A83F-474485A29E23}" type="sibTrans" cxnId="{23AD05E2-75A1-46C7-BBD0-0FE3846BEF1A}">
      <dgm:prSet/>
      <dgm:spPr/>
      <dgm:t>
        <a:bodyPr/>
        <a:lstStyle/>
        <a:p>
          <a:pPr>
            <a:lnSpc>
              <a:spcPct val="100000"/>
            </a:lnSpc>
          </a:pPr>
          <a:endParaRPr lang="en-US"/>
        </a:p>
      </dgm:t>
    </dgm:pt>
    <dgm:pt modelId="{41A9677F-2852-4F45-9097-E332BEB921D1}">
      <dgm:prSet/>
      <dgm:spPr/>
      <dgm:t>
        <a:bodyPr/>
        <a:lstStyle/>
        <a:p>
          <a:pPr>
            <a:lnSpc>
              <a:spcPct val="100000"/>
            </a:lnSpc>
          </a:pPr>
          <a:r>
            <a:rPr lang="en-US" dirty="0"/>
            <a:t>Maximize benefits and minimize potential  business risks</a:t>
          </a:r>
        </a:p>
      </dgm:t>
    </dgm:pt>
    <dgm:pt modelId="{9E2D77D4-B276-4B18-BC9D-EB6A370BEAD5}" type="parTrans" cxnId="{455FCAE5-DD90-43FC-B108-B7A265444C58}">
      <dgm:prSet/>
      <dgm:spPr/>
      <dgm:t>
        <a:bodyPr/>
        <a:lstStyle/>
        <a:p>
          <a:endParaRPr lang="en-US"/>
        </a:p>
      </dgm:t>
    </dgm:pt>
    <dgm:pt modelId="{ED4C2ED0-CAFA-4B1A-B0CB-3B147A16E90D}" type="sibTrans" cxnId="{455FCAE5-DD90-43FC-B108-B7A265444C58}">
      <dgm:prSet/>
      <dgm:spPr/>
      <dgm:t>
        <a:bodyPr/>
        <a:lstStyle/>
        <a:p>
          <a:endParaRPr lang="en-US"/>
        </a:p>
      </dgm:t>
    </dgm:pt>
    <dgm:pt modelId="{A18CF726-2C36-47A1-8559-4E100BB3B813}" type="pres">
      <dgm:prSet presAssocID="{FDBA9C20-8594-4F3C-B358-4BEEE975DC2B}" presName="root" presStyleCnt="0">
        <dgm:presLayoutVars>
          <dgm:dir/>
          <dgm:resizeHandles val="exact"/>
        </dgm:presLayoutVars>
      </dgm:prSet>
      <dgm:spPr/>
    </dgm:pt>
    <dgm:pt modelId="{01854405-7578-4440-AF58-6110958EC18F}" type="pres">
      <dgm:prSet presAssocID="{FDBA9C20-8594-4F3C-B358-4BEEE975DC2B}" presName="container" presStyleCnt="0">
        <dgm:presLayoutVars>
          <dgm:dir/>
          <dgm:resizeHandles val="exact"/>
        </dgm:presLayoutVars>
      </dgm:prSet>
      <dgm:spPr/>
    </dgm:pt>
    <dgm:pt modelId="{2131104E-B128-401B-9255-6689BC495F9F}" type="pres">
      <dgm:prSet presAssocID="{7F5E7A26-A7A7-4B42-9B60-08DA49B3D327}" presName="compNode" presStyleCnt="0"/>
      <dgm:spPr/>
    </dgm:pt>
    <dgm:pt modelId="{286DE552-0431-4A25-AAF6-B94AB88A325C}" type="pres">
      <dgm:prSet presAssocID="{7F5E7A26-A7A7-4B42-9B60-08DA49B3D327}" presName="iconBgRect" presStyleLbl="bgShp" presStyleIdx="0" presStyleCnt="5"/>
      <dgm:spPr/>
    </dgm:pt>
    <dgm:pt modelId="{43F5D633-AD49-4AB1-850B-206536245095}" type="pres">
      <dgm:prSet presAssocID="{7F5E7A26-A7A7-4B42-9B60-08DA49B3D32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auge"/>
        </a:ext>
      </dgm:extLst>
    </dgm:pt>
    <dgm:pt modelId="{348F355C-0F72-435E-9CE3-08F45D2F780E}" type="pres">
      <dgm:prSet presAssocID="{7F5E7A26-A7A7-4B42-9B60-08DA49B3D327}" presName="spaceRect" presStyleCnt="0"/>
      <dgm:spPr/>
    </dgm:pt>
    <dgm:pt modelId="{32740927-D450-4BCB-86E5-38EB138FEAFC}" type="pres">
      <dgm:prSet presAssocID="{7F5E7A26-A7A7-4B42-9B60-08DA49B3D327}" presName="textRect" presStyleLbl="revTx" presStyleIdx="0" presStyleCnt="5">
        <dgm:presLayoutVars>
          <dgm:chMax val="1"/>
          <dgm:chPref val="1"/>
        </dgm:presLayoutVars>
      </dgm:prSet>
      <dgm:spPr/>
    </dgm:pt>
    <dgm:pt modelId="{9D2E1EC2-5B13-473E-BD3C-B5D4AE2F0806}" type="pres">
      <dgm:prSet presAssocID="{EC6BE09B-0EC5-400A-8CD4-8699D9987F2A}" presName="sibTrans" presStyleLbl="sibTrans2D1" presStyleIdx="0" presStyleCnt="0"/>
      <dgm:spPr/>
    </dgm:pt>
    <dgm:pt modelId="{06D81005-FCEF-4741-BB9C-BA06FF98113F}" type="pres">
      <dgm:prSet presAssocID="{6C61FD33-52CA-43F2-A30B-570B393D225D}" presName="compNode" presStyleCnt="0"/>
      <dgm:spPr/>
    </dgm:pt>
    <dgm:pt modelId="{3B33081E-6E61-404B-A744-268FB14DF3D0}" type="pres">
      <dgm:prSet presAssocID="{6C61FD33-52CA-43F2-A30B-570B393D225D}" presName="iconBgRect" presStyleLbl="bgShp" presStyleIdx="1" presStyleCnt="5"/>
      <dgm:spPr/>
    </dgm:pt>
    <dgm:pt modelId="{234CB604-B72F-4D2A-A0C1-E96032B36850}" type="pres">
      <dgm:prSet presAssocID="{6C61FD33-52CA-43F2-A30B-570B393D225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ecision chart"/>
        </a:ext>
      </dgm:extLst>
    </dgm:pt>
    <dgm:pt modelId="{DEFBC1DE-FD58-4E98-A993-46152D0C4F63}" type="pres">
      <dgm:prSet presAssocID="{6C61FD33-52CA-43F2-A30B-570B393D225D}" presName="spaceRect" presStyleCnt="0"/>
      <dgm:spPr/>
    </dgm:pt>
    <dgm:pt modelId="{05F7F700-86DD-478E-B8B3-579F8AF3A4E5}" type="pres">
      <dgm:prSet presAssocID="{6C61FD33-52CA-43F2-A30B-570B393D225D}" presName="textRect" presStyleLbl="revTx" presStyleIdx="1" presStyleCnt="5">
        <dgm:presLayoutVars>
          <dgm:chMax val="1"/>
          <dgm:chPref val="1"/>
        </dgm:presLayoutVars>
      </dgm:prSet>
      <dgm:spPr/>
    </dgm:pt>
    <dgm:pt modelId="{57EAFC9C-96B1-494B-BFB0-181A6DAE8C2E}" type="pres">
      <dgm:prSet presAssocID="{3FB30C54-1432-454A-900D-17FC7C115F2A}" presName="sibTrans" presStyleLbl="sibTrans2D1" presStyleIdx="0" presStyleCnt="0"/>
      <dgm:spPr/>
    </dgm:pt>
    <dgm:pt modelId="{B0F4C003-090C-4ABD-8B0A-FE18358116BB}" type="pres">
      <dgm:prSet presAssocID="{0C27033C-1535-4CC9-A5FC-EE197373CB70}" presName="compNode" presStyleCnt="0"/>
      <dgm:spPr/>
    </dgm:pt>
    <dgm:pt modelId="{B36D43DF-E44A-408B-AB23-2BD3465D575B}" type="pres">
      <dgm:prSet presAssocID="{0C27033C-1535-4CC9-A5FC-EE197373CB70}" presName="iconBgRect" presStyleLbl="bgShp" presStyleIdx="2" presStyleCnt="5"/>
      <dgm:spPr/>
    </dgm:pt>
    <dgm:pt modelId="{5319C467-D856-48B3-B66E-89A2BD476110}" type="pres">
      <dgm:prSet presAssocID="{0C27033C-1535-4CC9-A5FC-EE197373CB7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miling Face with No Fill"/>
        </a:ext>
      </dgm:extLst>
    </dgm:pt>
    <dgm:pt modelId="{FCEC73E1-96C6-4A79-9178-AD65BCD4FE9C}" type="pres">
      <dgm:prSet presAssocID="{0C27033C-1535-4CC9-A5FC-EE197373CB70}" presName="spaceRect" presStyleCnt="0"/>
      <dgm:spPr/>
    </dgm:pt>
    <dgm:pt modelId="{F985940B-2803-474F-9E7D-2E3D6E94FA9B}" type="pres">
      <dgm:prSet presAssocID="{0C27033C-1535-4CC9-A5FC-EE197373CB70}" presName="textRect" presStyleLbl="revTx" presStyleIdx="2" presStyleCnt="5">
        <dgm:presLayoutVars>
          <dgm:chMax val="1"/>
          <dgm:chPref val="1"/>
        </dgm:presLayoutVars>
      </dgm:prSet>
      <dgm:spPr/>
    </dgm:pt>
    <dgm:pt modelId="{FDB0505A-2D63-47C4-9687-AEC9304C5A08}" type="pres">
      <dgm:prSet presAssocID="{E3B8A00C-2770-4062-A43C-DF8F0E99EFE0}" presName="sibTrans" presStyleLbl="sibTrans2D1" presStyleIdx="0" presStyleCnt="0"/>
      <dgm:spPr/>
    </dgm:pt>
    <dgm:pt modelId="{8D9FAE9B-87FA-4BAD-B220-B06B2F2C727E}" type="pres">
      <dgm:prSet presAssocID="{2069721F-A42A-4AEB-AF63-D45466D5E311}" presName="compNode" presStyleCnt="0"/>
      <dgm:spPr/>
    </dgm:pt>
    <dgm:pt modelId="{655649CD-55D0-4116-A0BF-A72D0BBD32CC}" type="pres">
      <dgm:prSet presAssocID="{2069721F-A42A-4AEB-AF63-D45466D5E311}" presName="iconBgRect" presStyleLbl="bgShp" presStyleIdx="3" presStyleCnt="5"/>
      <dgm:spPr/>
    </dgm:pt>
    <dgm:pt modelId="{AAECEF19-5FC1-4836-B2C9-7E3B40C04383}" type="pres">
      <dgm:prSet presAssocID="{2069721F-A42A-4AEB-AF63-D45466D5E311}"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mart Phone"/>
        </a:ext>
      </dgm:extLst>
    </dgm:pt>
    <dgm:pt modelId="{11D7BC0E-12D6-48B7-B40B-97E1A4794890}" type="pres">
      <dgm:prSet presAssocID="{2069721F-A42A-4AEB-AF63-D45466D5E311}" presName="spaceRect" presStyleCnt="0"/>
      <dgm:spPr/>
    </dgm:pt>
    <dgm:pt modelId="{2EC000A7-8DC9-4B5A-BD1F-7AF452EA0947}" type="pres">
      <dgm:prSet presAssocID="{2069721F-A42A-4AEB-AF63-D45466D5E311}" presName="textRect" presStyleLbl="revTx" presStyleIdx="3" presStyleCnt="5">
        <dgm:presLayoutVars>
          <dgm:chMax val="1"/>
          <dgm:chPref val="1"/>
        </dgm:presLayoutVars>
      </dgm:prSet>
      <dgm:spPr/>
    </dgm:pt>
    <dgm:pt modelId="{6234AFB4-DAAB-41E8-B48F-2CA400224318}" type="pres">
      <dgm:prSet presAssocID="{01A0BF21-2FA6-47CD-A83F-474485A29E23}" presName="sibTrans" presStyleLbl="sibTrans2D1" presStyleIdx="0" presStyleCnt="0"/>
      <dgm:spPr/>
    </dgm:pt>
    <dgm:pt modelId="{1BD91595-2AD3-4E23-A9FE-AC9B7679FDE4}" type="pres">
      <dgm:prSet presAssocID="{41A9677F-2852-4F45-9097-E332BEB921D1}" presName="compNode" presStyleCnt="0"/>
      <dgm:spPr/>
    </dgm:pt>
    <dgm:pt modelId="{6A929AE1-E5F6-40B3-8E9F-DD6CBBF33EAB}" type="pres">
      <dgm:prSet presAssocID="{41A9677F-2852-4F45-9097-E332BEB921D1}" presName="iconBgRect" presStyleLbl="bgShp" presStyleIdx="4" presStyleCnt="5"/>
      <dgm:spPr/>
    </dgm:pt>
    <dgm:pt modelId="{64E2FD10-D5B3-4CE7-9CFC-82AAD50C65BC}" type="pres">
      <dgm:prSet presAssocID="{41A9677F-2852-4F45-9097-E332BEB921D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Upward trend"/>
        </a:ext>
      </dgm:extLst>
    </dgm:pt>
    <dgm:pt modelId="{02FE325C-69A0-4645-89B6-1270F3A602CD}" type="pres">
      <dgm:prSet presAssocID="{41A9677F-2852-4F45-9097-E332BEB921D1}" presName="spaceRect" presStyleCnt="0"/>
      <dgm:spPr/>
    </dgm:pt>
    <dgm:pt modelId="{C7A4A0A6-C9C5-46E3-B64F-28CEB7D02CB2}" type="pres">
      <dgm:prSet presAssocID="{41A9677F-2852-4F45-9097-E332BEB921D1}" presName="textRect" presStyleLbl="revTx" presStyleIdx="4" presStyleCnt="5">
        <dgm:presLayoutVars>
          <dgm:chMax val="1"/>
          <dgm:chPref val="1"/>
        </dgm:presLayoutVars>
      </dgm:prSet>
      <dgm:spPr/>
    </dgm:pt>
  </dgm:ptLst>
  <dgm:cxnLst>
    <dgm:cxn modelId="{5FD69403-F299-41DC-B912-F0323BCAE03F}" srcId="{FDBA9C20-8594-4F3C-B358-4BEEE975DC2B}" destId="{7F5E7A26-A7A7-4B42-9B60-08DA49B3D327}" srcOrd="0" destOrd="0" parTransId="{2E1EF5D2-0A2C-4CAF-9237-C9015CE7B14C}" sibTransId="{EC6BE09B-0EC5-400A-8CD4-8699D9987F2A}"/>
    <dgm:cxn modelId="{7ADD550D-3307-424B-8D95-87A9F3645D5C}" srcId="{FDBA9C20-8594-4F3C-B358-4BEEE975DC2B}" destId="{0C27033C-1535-4CC9-A5FC-EE197373CB70}" srcOrd="2" destOrd="0" parTransId="{F251CBAB-F4AD-40B4-87BE-D2EFB576B875}" sibTransId="{E3B8A00C-2770-4062-A43C-DF8F0E99EFE0}"/>
    <dgm:cxn modelId="{58F56B31-C8ED-4C93-B67D-AA02A13FF253}" type="presOf" srcId="{EC6BE09B-0EC5-400A-8CD4-8699D9987F2A}" destId="{9D2E1EC2-5B13-473E-BD3C-B5D4AE2F0806}" srcOrd="0" destOrd="0" presId="urn:microsoft.com/office/officeart/2018/2/layout/IconCircleList"/>
    <dgm:cxn modelId="{6D5ABA33-E2F0-4019-B29B-7844B3381EF8}" srcId="{FDBA9C20-8594-4F3C-B358-4BEEE975DC2B}" destId="{6C61FD33-52CA-43F2-A30B-570B393D225D}" srcOrd="1" destOrd="0" parTransId="{4CA105E6-B966-4ED8-BFE4-D760C98F4FB1}" sibTransId="{3FB30C54-1432-454A-900D-17FC7C115F2A}"/>
    <dgm:cxn modelId="{6C651636-218B-495E-9888-40174FB12731}" type="presOf" srcId="{FDBA9C20-8594-4F3C-B358-4BEEE975DC2B}" destId="{A18CF726-2C36-47A1-8559-4E100BB3B813}" srcOrd="0" destOrd="0" presId="urn:microsoft.com/office/officeart/2018/2/layout/IconCircleList"/>
    <dgm:cxn modelId="{631A815B-4DB3-4D5F-9BA6-B550B6D91BA3}" type="presOf" srcId="{41A9677F-2852-4F45-9097-E332BEB921D1}" destId="{C7A4A0A6-C9C5-46E3-B64F-28CEB7D02CB2}" srcOrd="0" destOrd="0" presId="urn:microsoft.com/office/officeart/2018/2/layout/IconCircleList"/>
    <dgm:cxn modelId="{4F73C854-9BCB-4FC7-A2AA-F2F265AB7C65}" type="presOf" srcId="{E3B8A00C-2770-4062-A43C-DF8F0E99EFE0}" destId="{FDB0505A-2D63-47C4-9687-AEC9304C5A08}" srcOrd="0" destOrd="0" presId="urn:microsoft.com/office/officeart/2018/2/layout/IconCircleList"/>
    <dgm:cxn modelId="{3D640577-CF90-4343-8419-A581BF172917}" type="presOf" srcId="{01A0BF21-2FA6-47CD-A83F-474485A29E23}" destId="{6234AFB4-DAAB-41E8-B48F-2CA400224318}" srcOrd="0" destOrd="0" presId="urn:microsoft.com/office/officeart/2018/2/layout/IconCircleList"/>
    <dgm:cxn modelId="{8BC04398-5DC6-4DC2-8EA2-FACC06354C14}" type="presOf" srcId="{2069721F-A42A-4AEB-AF63-D45466D5E311}" destId="{2EC000A7-8DC9-4B5A-BD1F-7AF452EA0947}" srcOrd="0" destOrd="0" presId="urn:microsoft.com/office/officeart/2018/2/layout/IconCircleList"/>
    <dgm:cxn modelId="{BACEDA9B-36CB-4839-82E4-7A083C89915E}" type="presOf" srcId="{6C61FD33-52CA-43F2-A30B-570B393D225D}" destId="{05F7F700-86DD-478E-B8B3-579F8AF3A4E5}" srcOrd="0" destOrd="0" presId="urn:microsoft.com/office/officeart/2018/2/layout/IconCircleList"/>
    <dgm:cxn modelId="{D10D1BDF-27D6-43CC-8573-7F38B80F612E}" type="presOf" srcId="{0C27033C-1535-4CC9-A5FC-EE197373CB70}" destId="{F985940B-2803-474F-9E7D-2E3D6E94FA9B}" srcOrd="0" destOrd="0" presId="urn:microsoft.com/office/officeart/2018/2/layout/IconCircleList"/>
    <dgm:cxn modelId="{23AD05E2-75A1-46C7-BBD0-0FE3846BEF1A}" srcId="{FDBA9C20-8594-4F3C-B358-4BEEE975DC2B}" destId="{2069721F-A42A-4AEB-AF63-D45466D5E311}" srcOrd="3" destOrd="0" parTransId="{7980F2E3-EAB2-4A63-BFE8-E454803508D9}" sibTransId="{01A0BF21-2FA6-47CD-A83F-474485A29E23}"/>
    <dgm:cxn modelId="{455FCAE5-DD90-43FC-B108-B7A265444C58}" srcId="{FDBA9C20-8594-4F3C-B358-4BEEE975DC2B}" destId="{41A9677F-2852-4F45-9097-E332BEB921D1}" srcOrd="4" destOrd="0" parTransId="{9E2D77D4-B276-4B18-BC9D-EB6A370BEAD5}" sibTransId="{ED4C2ED0-CAFA-4B1A-B0CB-3B147A16E90D}"/>
    <dgm:cxn modelId="{411728F5-B9DC-478D-8514-01A0EDD68426}" type="presOf" srcId="{7F5E7A26-A7A7-4B42-9B60-08DA49B3D327}" destId="{32740927-D450-4BCB-86E5-38EB138FEAFC}" srcOrd="0" destOrd="0" presId="urn:microsoft.com/office/officeart/2018/2/layout/IconCircleList"/>
    <dgm:cxn modelId="{8B31BFF5-9759-451C-8AC9-2D2147983EBE}" type="presOf" srcId="{3FB30C54-1432-454A-900D-17FC7C115F2A}" destId="{57EAFC9C-96B1-494B-BFB0-181A6DAE8C2E}" srcOrd="0" destOrd="0" presId="urn:microsoft.com/office/officeart/2018/2/layout/IconCircleList"/>
    <dgm:cxn modelId="{0575CF83-359E-4B79-BF42-B4448E94218E}" type="presParOf" srcId="{A18CF726-2C36-47A1-8559-4E100BB3B813}" destId="{01854405-7578-4440-AF58-6110958EC18F}" srcOrd="0" destOrd="0" presId="urn:microsoft.com/office/officeart/2018/2/layout/IconCircleList"/>
    <dgm:cxn modelId="{B81389C8-471E-4ED9-A7D9-AAA797582191}" type="presParOf" srcId="{01854405-7578-4440-AF58-6110958EC18F}" destId="{2131104E-B128-401B-9255-6689BC495F9F}" srcOrd="0" destOrd="0" presId="urn:microsoft.com/office/officeart/2018/2/layout/IconCircleList"/>
    <dgm:cxn modelId="{B7A3AC0F-B022-4C51-B8AF-A115674A326D}" type="presParOf" srcId="{2131104E-B128-401B-9255-6689BC495F9F}" destId="{286DE552-0431-4A25-AAF6-B94AB88A325C}" srcOrd="0" destOrd="0" presId="urn:microsoft.com/office/officeart/2018/2/layout/IconCircleList"/>
    <dgm:cxn modelId="{8A71EDAF-65FE-42C5-A3BC-94D67B406C31}" type="presParOf" srcId="{2131104E-B128-401B-9255-6689BC495F9F}" destId="{43F5D633-AD49-4AB1-850B-206536245095}" srcOrd="1" destOrd="0" presId="urn:microsoft.com/office/officeart/2018/2/layout/IconCircleList"/>
    <dgm:cxn modelId="{66310359-0CDF-477B-AC89-FEFE5456354A}" type="presParOf" srcId="{2131104E-B128-401B-9255-6689BC495F9F}" destId="{348F355C-0F72-435E-9CE3-08F45D2F780E}" srcOrd="2" destOrd="0" presId="urn:microsoft.com/office/officeart/2018/2/layout/IconCircleList"/>
    <dgm:cxn modelId="{549295BC-AC23-4F99-92EC-4EF3374D5CBA}" type="presParOf" srcId="{2131104E-B128-401B-9255-6689BC495F9F}" destId="{32740927-D450-4BCB-86E5-38EB138FEAFC}" srcOrd="3" destOrd="0" presId="urn:microsoft.com/office/officeart/2018/2/layout/IconCircleList"/>
    <dgm:cxn modelId="{C437F3CB-F8E2-4A30-B494-C5BED6A72AAB}" type="presParOf" srcId="{01854405-7578-4440-AF58-6110958EC18F}" destId="{9D2E1EC2-5B13-473E-BD3C-B5D4AE2F0806}" srcOrd="1" destOrd="0" presId="urn:microsoft.com/office/officeart/2018/2/layout/IconCircleList"/>
    <dgm:cxn modelId="{6F598BDA-BA58-4A98-A8CF-02B4119CFAB3}" type="presParOf" srcId="{01854405-7578-4440-AF58-6110958EC18F}" destId="{06D81005-FCEF-4741-BB9C-BA06FF98113F}" srcOrd="2" destOrd="0" presId="urn:microsoft.com/office/officeart/2018/2/layout/IconCircleList"/>
    <dgm:cxn modelId="{C041E215-BCEC-4C3D-AB42-3F6FD2153548}" type="presParOf" srcId="{06D81005-FCEF-4741-BB9C-BA06FF98113F}" destId="{3B33081E-6E61-404B-A744-268FB14DF3D0}" srcOrd="0" destOrd="0" presId="urn:microsoft.com/office/officeart/2018/2/layout/IconCircleList"/>
    <dgm:cxn modelId="{BB75ED8F-3439-4591-903F-D4B9DDE7E602}" type="presParOf" srcId="{06D81005-FCEF-4741-BB9C-BA06FF98113F}" destId="{234CB604-B72F-4D2A-A0C1-E96032B36850}" srcOrd="1" destOrd="0" presId="urn:microsoft.com/office/officeart/2018/2/layout/IconCircleList"/>
    <dgm:cxn modelId="{6B700471-B06F-4CA8-A736-C3F61EC4C946}" type="presParOf" srcId="{06D81005-FCEF-4741-BB9C-BA06FF98113F}" destId="{DEFBC1DE-FD58-4E98-A993-46152D0C4F63}" srcOrd="2" destOrd="0" presId="urn:microsoft.com/office/officeart/2018/2/layout/IconCircleList"/>
    <dgm:cxn modelId="{3800F83A-657F-4071-B8FB-2E7C279FDDC3}" type="presParOf" srcId="{06D81005-FCEF-4741-BB9C-BA06FF98113F}" destId="{05F7F700-86DD-478E-B8B3-579F8AF3A4E5}" srcOrd="3" destOrd="0" presId="urn:microsoft.com/office/officeart/2018/2/layout/IconCircleList"/>
    <dgm:cxn modelId="{B93B5E10-B868-4794-BF28-20994EBC935C}" type="presParOf" srcId="{01854405-7578-4440-AF58-6110958EC18F}" destId="{57EAFC9C-96B1-494B-BFB0-181A6DAE8C2E}" srcOrd="3" destOrd="0" presId="urn:microsoft.com/office/officeart/2018/2/layout/IconCircleList"/>
    <dgm:cxn modelId="{A01C5FB1-E90B-490D-9C7E-E8080517D332}" type="presParOf" srcId="{01854405-7578-4440-AF58-6110958EC18F}" destId="{B0F4C003-090C-4ABD-8B0A-FE18358116BB}" srcOrd="4" destOrd="0" presId="urn:microsoft.com/office/officeart/2018/2/layout/IconCircleList"/>
    <dgm:cxn modelId="{65B77078-B7F9-4B62-A321-85CD16184075}" type="presParOf" srcId="{B0F4C003-090C-4ABD-8B0A-FE18358116BB}" destId="{B36D43DF-E44A-408B-AB23-2BD3465D575B}" srcOrd="0" destOrd="0" presId="urn:microsoft.com/office/officeart/2018/2/layout/IconCircleList"/>
    <dgm:cxn modelId="{9E8845B3-236D-4011-A8E8-E8BA04D5CFDF}" type="presParOf" srcId="{B0F4C003-090C-4ABD-8B0A-FE18358116BB}" destId="{5319C467-D856-48B3-B66E-89A2BD476110}" srcOrd="1" destOrd="0" presId="urn:microsoft.com/office/officeart/2018/2/layout/IconCircleList"/>
    <dgm:cxn modelId="{C86E412A-5CD0-400B-B3D9-5D668A37D43E}" type="presParOf" srcId="{B0F4C003-090C-4ABD-8B0A-FE18358116BB}" destId="{FCEC73E1-96C6-4A79-9178-AD65BCD4FE9C}" srcOrd="2" destOrd="0" presId="urn:microsoft.com/office/officeart/2018/2/layout/IconCircleList"/>
    <dgm:cxn modelId="{FA57F0DE-5944-45BD-8888-EA79E7EFD7DC}" type="presParOf" srcId="{B0F4C003-090C-4ABD-8B0A-FE18358116BB}" destId="{F985940B-2803-474F-9E7D-2E3D6E94FA9B}" srcOrd="3" destOrd="0" presId="urn:microsoft.com/office/officeart/2018/2/layout/IconCircleList"/>
    <dgm:cxn modelId="{30100F3E-84F0-4DD9-8FB5-5D5DAD2BC779}" type="presParOf" srcId="{01854405-7578-4440-AF58-6110958EC18F}" destId="{FDB0505A-2D63-47C4-9687-AEC9304C5A08}" srcOrd="5" destOrd="0" presId="urn:microsoft.com/office/officeart/2018/2/layout/IconCircleList"/>
    <dgm:cxn modelId="{3111002E-FDFC-47EC-B0C2-92BFAB8E6AC0}" type="presParOf" srcId="{01854405-7578-4440-AF58-6110958EC18F}" destId="{8D9FAE9B-87FA-4BAD-B220-B06B2F2C727E}" srcOrd="6" destOrd="0" presId="urn:microsoft.com/office/officeart/2018/2/layout/IconCircleList"/>
    <dgm:cxn modelId="{C0D0D1F2-5226-4402-ABCB-D7D3B4A10E94}" type="presParOf" srcId="{8D9FAE9B-87FA-4BAD-B220-B06B2F2C727E}" destId="{655649CD-55D0-4116-A0BF-A72D0BBD32CC}" srcOrd="0" destOrd="0" presId="urn:microsoft.com/office/officeart/2018/2/layout/IconCircleList"/>
    <dgm:cxn modelId="{AE679515-56D7-4537-9471-F22AF77C28AA}" type="presParOf" srcId="{8D9FAE9B-87FA-4BAD-B220-B06B2F2C727E}" destId="{AAECEF19-5FC1-4836-B2C9-7E3B40C04383}" srcOrd="1" destOrd="0" presId="urn:microsoft.com/office/officeart/2018/2/layout/IconCircleList"/>
    <dgm:cxn modelId="{B0907B72-FD17-4D57-AAF1-5E973D8DB449}" type="presParOf" srcId="{8D9FAE9B-87FA-4BAD-B220-B06B2F2C727E}" destId="{11D7BC0E-12D6-48B7-B40B-97E1A4794890}" srcOrd="2" destOrd="0" presId="urn:microsoft.com/office/officeart/2018/2/layout/IconCircleList"/>
    <dgm:cxn modelId="{DA8DEC18-0A2F-4DBF-A602-CE2D712E396F}" type="presParOf" srcId="{8D9FAE9B-87FA-4BAD-B220-B06B2F2C727E}" destId="{2EC000A7-8DC9-4B5A-BD1F-7AF452EA0947}" srcOrd="3" destOrd="0" presId="urn:microsoft.com/office/officeart/2018/2/layout/IconCircleList"/>
    <dgm:cxn modelId="{0BC7A638-01B7-4B19-BAEB-7A2ACC8A0AA9}" type="presParOf" srcId="{01854405-7578-4440-AF58-6110958EC18F}" destId="{6234AFB4-DAAB-41E8-B48F-2CA400224318}" srcOrd="7" destOrd="0" presId="urn:microsoft.com/office/officeart/2018/2/layout/IconCircleList"/>
    <dgm:cxn modelId="{B6EF9552-CB3E-45A5-B6CF-28DE450BA598}" type="presParOf" srcId="{01854405-7578-4440-AF58-6110958EC18F}" destId="{1BD91595-2AD3-4E23-A9FE-AC9B7679FDE4}" srcOrd="8" destOrd="0" presId="urn:microsoft.com/office/officeart/2018/2/layout/IconCircleList"/>
    <dgm:cxn modelId="{F82B3807-B8A8-4CA0-8E11-E2B6076E3273}" type="presParOf" srcId="{1BD91595-2AD3-4E23-A9FE-AC9B7679FDE4}" destId="{6A929AE1-E5F6-40B3-8E9F-DD6CBBF33EAB}" srcOrd="0" destOrd="0" presId="urn:microsoft.com/office/officeart/2018/2/layout/IconCircleList"/>
    <dgm:cxn modelId="{CE237BBB-607A-43BE-9C3C-00ABEE901981}" type="presParOf" srcId="{1BD91595-2AD3-4E23-A9FE-AC9B7679FDE4}" destId="{64E2FD10-D5B3-4CE7-9CFC-82AAD50C65BC}" srcOrd="1" destOrd="0" presId="urn:microsoft.com/office/officeart/2018/2/layout/IconCircleList"/>
    <dgm:cxn modelId="{EC3AF83D-E63B-4CF9-AC9A-40E57E125375}" type="presParOf" srcId="{1BD91595-2AD3-4E23-A9FE-AC9B7679FDE4}" destId="{02FE325C-69A0-4645-89B6-1270F3A602CD}" srcOrd="2" destOrd="0" presId="urn:microsoft.com/office/officeart/2018/2/layout/IconCircleList"/>
    <dgm:cxn modelId="{C3EEAB10-CB45-441E-A0AE-A1AED1D13721}" type="presParOf" srcId="{1BD91595-2AD3-4E23-A9FE-AC9B7679FDE4}" destId="{C7A4A0A6-C9C5-46E3-B64F-28CEB7D02CB2}"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8AD756E-032E-45A3-8A8A-DEAEE02D283B}" type="doc">
      <dgm:prSet loTypeId="urn:microsoft.com/office/officeart/2016/7/layout/LinearBlockProcessNumbered" loCatId="process" qsTypeId="urn:microsoft.com/office/officeart/2005/8/quickstyle/simple2" qsCatId="simple" csTypeId="urn:microsoft.com/office/officeart/2005/8/colors/colorful5" csCatId="colorful"/>
      <dgm:spPr/>
      <dgm:t>
        <a:bodyPr/>
        <a:lstStyle/>
        <a:p>
          <a:endParaRPr lang="en-US"/>
        </a:p>
      </dgm:t>
    </dgm:pt>
    <dgm:pt modelId="{97C1C1AC-B2EA-4F04-9E8B-B0598651BB22}">
      <dgm:prSet custT="1"/>
      <dgm:spPr/>
      <dgm:t>
        <a:bodyPr/>
        <a:lstStyle/>
        <a:p>
          <a:r>
            <a:rPr lang="en-US" sz="2000" dirty="0"/>
            <a:t>TPS = daily operations</a:t>
          </a:r>
        </a:p>
      </dgm:t>
    </dgm:pt>
    <dgm:pt modelId="{A385F771-271B-49F9-959B-471088C96D10}" type="parTrans" cxnId="{2A9406EA-B50C-440F-9C70-9C0146508525}">
      <dgm:prSet/>
      <dgm:spPr/>
      <dgm:t>
        <a:bodyPr/>
        <a:lstStyle/>
        <a:p>
          <a:endParaRPr lang="en-US"/>
        </a:p>
      </dgm:t>
    </dgm:pt>
    <dgm:pt modelId="{6FF11211-58D7-4390-AB49-A32C1186943A}" type="sibTrans" cxnId="{2A9406EA-B50C-440F-9C70-9C0146508525}">
      <dgm:prSet phldrT="01" phldr="0"/>
      <dgm:spPr/>
      <dgm:t>
        <a:bodyPr/>
        <a:lstStyle/>
        <a:p>
          <a:r>
            <a:rPr lang="en-US" dirty="0"/>
            <a:t>01</a:t>
          </a:r>
        </a:p>
      </dgm:t>
    </dgm:pt>
    <dgm:pt modelId="{9EAC668A-972B-4219-A64F-3216AD7166F3}">
      <dgm:prSet custT="1"/>
      <dgm:spPr/>
      <dgm:t>
        <a:bodyPr/>
        <a:lstStyle/>
        <a:p>
          <a:r>
            <a:rPr lang="en-US" sz="2000" dirty="0"/>
            <a:t>MIS = performance</a:t>
          </a:r>
        </a:p>
      </dgm:t>
    </dgm:pt>
    <dgm:pt modelId="{F38EE1BB-7FB9-4E98-B0DB-C8847AB29FF7}" type="parTrans" cxnId="{0F68B0C4-57F4-4175-812D-FAFB66F05AA5}">
      <dgm:prSet/>
      <dgm:spPr/>
      <dgm:t>
        <a:bodyPr/>
        <a:lstStyle/>
        <a:p>
          <a:endParaRPr lang="en-US"/>
        </a:p>
      </dgm:t>
    </dgm:pt>
    <dgm:pt modelId="{F223AD2F-541C-4F14-9D29-D23CBCFBB739}" type="sibTrans" cxnId="{0F68B0C4-57F4-4175-812D-FAFB66F05AA5}">
      <dgm:prSet phldrT="02" phldr="0"/>
      <dgm:spPr/>
      <dgm:t>
        <a:bodyPr/>
        <a:lstStyle/>
        <a:p>
          <a:r>
            <a:rPr lang="en-US"/>
            <a:t>02</a:t>
          </a:r>
        </a:p>
      </dgm:t>
    </dgm:pt>
    <dgm:pt modelId="{8E5C766A-61A0-44AC-B734-AA09B1768B38}">
      <dgm:prSet custT="1"/>
      <dgm:spPr/>
      <dgm:t>
        <a:bodyPr/>
        <a:lstStyle/>
        <a:p>
          <a:r>
            <a:rPr lang="en-US" sz="2000" dirty="0"/>
            <a:t>ERP = integration</a:t>
          </a:r>
        </a:p>
      </dgm:t>
    </dgm:pt>
    <dgm:pt modelId="{8DFFAE96-6F14-4FC3-8659-9D8CF6B246A0}" type="parTrans" cxnId="{52DF1D3A-BC25-4FBF-966C-703AF8D77681}">
      <dgm:prSet/>
      <dgm:spPr/>
      <dgm:t>
        <a:bodyPr/>
        <a:lstStyle/>
        <a:p>
          <a:endParaRPr lang="en-US"/>
        </a:p>
      </dgm:t>
    </dgm:pt>
    <dgm:pt modelId="{CE12CF0D-737E-4B61-A34C-FFAE2BA03D62}" type="sibTrans" cxnId="{52DF1D3A-BC25-4FBF-966C-703AF8D77681}">
      <dgm:prSet phldrT="03" phldr="0"/>
      <dgm:spPr/>
      <dgm:t>
        <a:bodyPr/>
        <a:lstStyle/>
        <a:p>
          <a:r>
            <a:rPr lang="en-US"/>
            <a:t>03</a:t>
          </a:r>
        </a:p>
      </dgm:t>
    </dgm:pt>
    <dgm:pt modelId="{8DCEB72E-B79E-408C-BCDA-CE5E793BF0BC}">
      <dgm:prSet custT="1"/>
      <dgm:spPr/>
      <dgm:t>
        <a:bodyPr/>
        <a:lstStyle/>
        <a:p>
          <a:r>
            <a:rPr lang="en-US" sz="2000" dirty="0"/>
            <a:t>CRM = customer relationships and loyalty</a:t>
          </a:r>
        </a:p>
      </dgm:t>
    </dgm:pt>
    <dgm:pt modelId="{2A13E93D-726F-4DD7-98F8-A1937FE57668}" type="parTrans" cxnId="{FD472F86-42BA-4238-9C1D-16EA12468D16}">
      <dgm:prSet/>
      <dgm:spPr/>
      <dgm:t>
        <a:bodyPr/>
        <a:lstStyle/>
        <a:p>
          <a:endParaRPr lang="en-US"/>
        </a:p>
      </dgm:t>
    </dgm:pt>
    <dgm:pt modelId="{97E03741-2FE3-4713-AD73-DB650199010A}" type="sibTrans" cxnId="{FD472F86-42BA-4238-9C1D-16EA12468D16}">
      <dgm:prSet phldrT="04" phldr="0"/>
      <dgm:spPr/>
      <dgm:t>
        <a:bodyPr/>
        <a:lstStyle/>
        <a:p>
          <a:r>
            <a:rPr lang="en-US"/>
            <a:t>04</a:t>
          </a:r>
        </a:p>
      </dgm:t>
    </dgm:pt>
    <dgm:pt modelId="{AD6BEE5E-D9A8-4FC2-9104-5A0DB665FDF8}">
      <dgm:prSet custT="1"/>
      <dgm:spPr/>
      <dgm:t>
        <a:bodyPr/>
        <a:lstStyle/>
        <a:p>
          <a:r>
            <a:rPr lang="en-US" sz="1600" dirty="0"/>
            <a:t>Regular updates, employee training, and cybersecurity = productivity and competitive advantage</a:t>
          </a:r>
        </a:p>
      </dgm:t>
    </dgm:pt>
    <dgm:pt modelId="{C2CA00DF-EC2E-4BF3-ADA8-6A2D96593AE6}" type="parTrans" cxnId="{FC972449-0034-4506-8AA6-FADE66819B19}">
      <dgm:prSet/>
      <dgm:spPr/>
      <dgm:t>
        <a:bodyPr/>
        <a:lstStyle/>
        <a:p>
          <a:endParaRPr lang="en-US"/>
        </a:p>
      </dgm:t>
    </dgm:pt>
    <dgm:pt modelId="{F909B5B8-C6DC-4D02-BBAE-CA70975B085F}" type="sibTrans" cxnId="{FC972449-0034-4506-8AA6-FADE66819B19}">
      <dgm:prSet phldrT="05" phldr="0"/>
      <dgm:spPr/>
      <dgm:t>
        <a:bodyPr/>
        <a:lstStyle/>
        <a:p>
          <a:r>
            <a:rPr lang="en-US"/>
            <a:t>05</a:t>
          </a:r>
        </a:p>
      </dgm:t>
    </dgm:pt>
    <dgm:pt modelId="{E77888E6-ED63-49EE-9B75-DB1F45F6D49D}" type="pres">
      <dgm:prSet presAssocID="{38AD756E-032E-45A3-8A8A-DEAEE02D283B}" presName="Name0" presStyleCnt="0">
        <dgm:presLayoutVars>
          <dgm:animLvl val="lvl"/>
          <dgm:resizeHandles val="exact"/>
        </dgm:presLayoutVars>
      </dgm:prSet>
      <dgm:spPr/>
    </dgm:pt>
    <dgm:pt modelId="{61BB23EC-3E3C-416C-8651-0EFB1D0B22B1}" type="pres">
      <dgm:prSet presAssocID="{97C1C1AC-B2EA-4F04-9E8B-B0598651BB22}" presName="compositeNode" presStyleCnt="0">
        <dgm:presLayoutVars>
          <dgm:bulletEnabled val="1"/>
        </dgm:presLayoutVars>
      </dgm:prSet>
      <dgm:spPr/>
    </dgm:pt>
    <dgm:pt modelId="{F1D09DBD-85DA-4D6D-B1C0-B518DEA95677}" type="pres">
      <dgm:prSet presAssocID="{97C1C1AC-B2EA-4F04-9E8B-B0598651BB22}" presName="bgRect" presStyleLbl="alignNode1" presStyleIdx="0" presStyleCnt="5"/>
      <dgm:spPr/>
    </dgm:pt>
    <dgm:pt modelId="{8E767B74-CC45-4BF0-9F1E-06C635C72CF7}" type="pres">
      <dgm:prSet presAssocID="{6FF11211-58D7-4390-AB49-A32C1186943A}" presName="sibTransNodeRect" presStyleLbl="alignNode1" presStyleIdx="0" presStyleCnt="5">
        <dgm:presLayoutVars>
          <dgm:chMax val="0"/>
          <dgm:bulletEnabled val="1"/>
        </dgm:presLayoutVars>
      </dgm:prSet>
      <dgm:spPr/>
    </dgm:pt>
    <dgm:pt modelId="{E9752EE5-15B1-430F-850F-86F87AFA94AC}" type="pres">
      <dgm:prSet presAssocID="{97C1C1AC-B2EA-4F04-9E8B-B0598651BB22}" presName="nodeRect" presStyleLbl="alignNode1" presStyleIdx="0" presStyleCnt="5">
        <dgm:presLayoutVars>
          <dgm:bulletEnabled val="1"/>
        </dgm:presLayoutVars>
      </dgm:prSet>
      <dgm:spPr/>
    </dgm:pt>
    <dgm:pt modelId="{AC0CF10D-3034-4A34-9FE8-1B2042AEDC62}" type="pres">
      <dgm:prSet presAssocID="{6FF11211-58D7-4390-AB49-A32C1186943A}" presName="sibTrans" presStyleCnt="0"/>
      <dgm:spPr/>
    </dgm:pt>
    <dgm:pt modelId="{7E559B5C-7050-48DF-ABC2-9C373EE4F646}" type="pres">
      <dgm:prSet presAssocID="{9EAC668A-972B-4219-A64F-3216AD7166F3}" presName="compositeNode" presStyleCnt="0">
        <dgm:presLayoutVars>
          <dgm:bulletEnabled val="1"/>
        </dgm:presLayoutVars>
      </dgm:prSet>
      <dgm:spPr/>
    </dgm:pt>
    <dgm:pt modelId="{D4C8870C-CA43-48C3-B4E5-A3C6EC156F87}" type="pres">
      <dgm:prSet presAssocID="{9EAC668A-972B-4219-A64F-3216AD7166F3}" presName="bgRect" presStyleLbl="alignNode1" presStyleIdx="1" presStyleCnt="5"/>
      <dgm:spPr/>
    </dgm:pt>
    <dgm:pt modelId="{541E5B82-DBA0-4340-B90D-9AFAA9FCDD3D}" type="pres">
      <dgm:prSet presAssocID="{F223AD2F-541C-4F14-9D29-D23CBCFBB739}" presName="sibTransNodeRect" presStyleLbl="alignNode1" presStyleIdx="1" presStyleCnt="5">
        <dgm:presLayoutVars>
          <dgm:chMax val="0"/>
          <dgm:bulletEnabled val="1"/>
        </dgm:presLayoutVars>
      </dgm:prSet>
      <dgm:spPr/>
    </dgm:pt>
    <dgm:pt modelId="{CAB3C1BE-5930-4964-8858-C58A74A1C628}" type="pres">
      <dgm:prSet presAssocID="{9EAC668A-972B-4219-A64F-3216AD7166F3}" presName="nodeRect" presStyleLbl="alignNode1" presStyleIdx="1" presStyleCnt="5">
        <dgm:presLayoutVars>
          <dgm:bulletEnabled val="1"/>
        </dgm:presLayoutVars>
      </dgm:prSet>
      <dgm:spPr/>
    </dgm:pt>
    <dgm:pt modelId="{5CC394EF-9722-4D4E-9428-751661EEE7D9}" type="pres">
      <dgm:prSet presAssocID="{F223AD2F-541C-4F14-9D29-D23CBCFBB739}" presName="sibTrans" presStyleCnt="0"/>
      <dgm:spPr/>
    </dgm:pt>
    <dgm:pt modelId="{16574AC1-62BF-4549-95E5-4861E0FA26EB}" type="pres">
      <dgm:prSet presAssocID="{8E5C766A-61A0-44AC-B734-AA09B1768B38}" presName="compositeNode" presStyleCnt="0">
        <dgm:presLayoutVars>
          <dgm:bulletEnabled val="1"/>
        </dgm:presLayoutVars>
      </dgm:prSet>
      <dgm:spPr/>
    </dgm:pt>
    <dgm:pt modelId="{5165D00F-850D-4C9F-A0D0-CBAE768BB5CE}" type="pres">
      <dgm:prSet presAssocID="{8E5C766A-61A0-44AC-B734-AA09B1768B38}" presName="bgRect" presStyleLbl="alignNode1" presStyleIdx="2" presStyleCnt="5"/>
      <dgm:spPr/>
    </dgm:pt>
    <dgm:pt modelId="{BCFF71B3-16E0-4817-B634-F9B0DB263916}" type="pres">
      <dgm:prSet presAssocID="{CE12CF0D-737E-4B61-A34C-FFAE2BA03D62}" presName="sibTransNodeRect" presStyleLbl="alignNode1" presStyleIdx="2" presStyleCnt="5">
        <dgm:presLayoutVars>
          <dgm:chMax val="0"/>
          <dgm:bulletEnabled val="1"/>
        </dgm:presLayoutVars>
      </dgm:prSet>
      <dgm:spPr/>
    </dgm:pt>
    <dgm:pt modelId="{76AEEA96-ABA1-42AA-9A21-21BAD586C249}" type="pres">
      <dgm:prSet presAssocID="{8E5C766A-61A0-44AC-B734-AA09B1768B38}" presName="nodeRect" presStyleLbl="alignNode1" presStyleIdx="2" presStyleCnt="5">
        <dgm:presLayoutVars>
          <dgm:bulletEnabled val="1"/>
        </dgm:presLayoutVars>
      </dgm:prSet>
      <dgm:spPr/>
    </dgm:pt>
    <dgm:pt modelId="{4568D2AA-BF70-42E0-9E08-66F912F42B1E}" type="pres">
      <dgm:prSet presAssocID="{CE12CF0D-737E-4B61-A34C-FFAE2BA03D62}" presName="sibTrans" presStyleCnt="0"/>
      <dgm:spPr/>
    </dgm:pt>
    <dgm:pt modelId="{6138E7A9-1DF2-4C82-AD10-606B7C8853C0}" type="pres">
      <dgm:prSet presAssocID="{8DCEB72E-B79E-408C-BCDA-CE5E793BF0BC}" presName="compositeNode" presStyleCnt="0">
        <dgm:presLayoutVars>
          <dgm:bulletEnabled val="1"/>
        </dgm:presLayoutVars>
      </dgm:prSet>
      <dgm:spPr/>
    </dgm:pt>
    <dgm:pt modelId="{10CCD247-84C6-4C7B-BF3D-47391E06D048}" type="pres">
      <dgm:prSet presAssocID="{8DCEB72E-B79E-408C-BCDA-CE5E793BF0BC}" presName="bgRect" presStyleLbl="alignNode1" presStyleIdx="3" presStyleCnt="5"/>
      <dgm:spPr/>
    </dgm:pt>
    <dgm:pt modelId="{2C6E74DC-A972-4C69-9496-A4937CAF2231}" type="pres">
      <dgm:prSet presAssocID="{97E03741-2FE3-4713-AD73-DB650199010A}" presName="sibTransNodeRect" presStyleLbl="alignNode1" presStyleIdx="3" presStyleCnt="5">
        <dgm:presLayoutVars>
          <dgm:chMax val="0"/>
          <dgm:bulletEnabled val="1"/>
        </dgm:presLayoutVars>
      </dgm:prSet>
      <dgm:spPr/>
    </dgm:pt>
    <dgm:pt modelId="{19BE640C-73F6-4E4F-8003-AE5E5E5DD84D}" type="pres">
      <dgm:prSet presAssocID="{8DCEB72E-B79E-408C-BCDA-CE5E793BF0BC}" presName="nodeRect" presStyleLbl="alignNode1" presStyleIdx="3" presStyleCnt="5">
        <dgm:presLayoutVars>
          <dgm:bulletEnabled val="1"/>
        </dgm:presLayoutVars>
      </dgm:prSet>
      <dgm:spPr/>
    </dgm:pt>
    <dgm:pt modelId="{E066130C-3412-4CB0-A2C6-D124E99412EE}" type="pres">
      <dgm:prSet presAssocID="{97E03741-2FE3-4713-AD73-DB650199010A}" presName="sibTrans" presStyleCnt="0"/>
      <dgm:spPr/>
    </dgm:pt>
    <dgm:pt modelId="{03368534-609A-492B-B332-4BF5B7A3D1DD}" type="pres">
      <dgm:prSet presAssocID="{AD6BEE5E-D9A8-4FC2-9104-5A0DB665FDF8}" presName="compositeNode" presStyleCnt="0">
        <dgm:presLayoutVars>
          <dgm:bulletEnabled val="1"/>
        </dgm:presLayoutVars>
      </dgm:prSet>
      <dgm:spPr/>
    </dgm:pt>
    <dgm:pt modelId="{39AC22CF-94F8-4881-A4EB-3B7E9F8EF962}" type="pres">
      <dgm:prSet presAssocID="{AD6BEE5E-D9A8-4FC2-9104-5A0DB665FDF8}" presName="bgRect" presStyleLbl="alignNode1" presStyleIdx="4" presStyleCnt="5"/>
      <dgm:spPr/>
    </dgm:pt>
    <dgm:pt modelId="{ADC3DBF2-9ADC-463D-A793-424EC7928351}" type="pres">
      <dgm:prSet presAssocID="{F909B5B8-C6DC-4D02-BBAE-CA70975B085F}" presName="sibTransNodeRect" presStyleLbl="alignNode1" presStyleIdx="4" presStyleCnt="5">
        <dgm:presLayoutVars>
          <dgm:chMax val="0"/>
          <dgm:bulletEnabled val="1"/>
        </dgm:presLayoutVars>
      </dgm:prSet>
      <dgm:spPr/>
    </dgm:pt>
    <dgm:pt modelId="{FFD4CBA1-FE18-40FD-B404-C3A3CB809641}" type="pres">
      <dgm:prSet presAssocID="{AD6BEE5E-D9A8-4FC2-9104-5A0DB665FDF8}" presName="nodeRect" presStyleLbl="alignNode1" presStyleIdx="4" presStyleCnt="5">
        <dgm:presLayoutVars>
          <dgm:bulletEnabled val="1"/>
        </dgm:presLayoutVars>
      </dgm:prSet>
      <dgm:spPr/>
    </dgm:pt>
  </dgm:ptLst>
  <dgm:cxnLst>
    <dgm:cxn modelId="{D6CE7C07-7621-47C6-A590-288839110EF6}" type="presOf" srcId="{AD6BEE5E-D9A8-4FC2-9104-5A0DB665FDF8}" destId="{FFD4CBA1-FE18-40FD-B404-C3A3CB809641}" srcOrd="1" destOrd="0" presId="urn:microsoft.com/office/officeart/2016/7/layout/LinearBlockProcessNumbered"/>
    <dgm:cxn modelId="{4D40450A-7FFA-4EF8-8615-761E96120C89}" type="presOf" srcId="{9EAC668A-972B-4219-A64F-3216AD7166F3}" destId="{CAB3C1BE-5930-4964-8858-C58A74A1C628}" srcOrd="1" destOrd="0" presId="urn:microsoft.com/office/officeart/2016/7/layout/LinearBlockProcessNumbered"/>
    <dgm:cxn modelId="{A5495D1C-ED66-485F-886D-355DB90DDA0F}" type="presOf" srcId="{CE12CF0D-737E-4B61-A34C-FFAE2BA03D62}" destId="{BCFF71B3-16E0-4817-B634-F9B0DB263916}" srcOrd="0" destOrd="0" presId="urn:microsoft.com/office/officeart/2016/7/layout/LinearBlockProcessNumbered"/>
    <dgm:cxn modelId="{B011301E-1346-45F9-9C00-0BF06948538B}" type="presOf" srcId="{6FF11211-58D7-4390-AB49-A32C1186943A}" destId="{8E767B74-CC45-4BF0-9F1E-06C635C72CF7}" srcOrd="0" destOrd="0" presId="urn:microsoft.com/office/officeart/2016/7/layout/LinearBlockProcessNumbered"/>
    <dgm:cxn modelId="{52DF1D3A-BC25-4FBF-966C-703AF8D77681}" srcId="{38AD756E-032E-45A3-8A8A-DEAEE02D283B}" destId="{8E5C766A-61A0-44AC-B734-AA09B1768B38}" srcOrd="2" destOrd="0" parTransId="{8DFFAE96-6F14-4FC3-8659-9D8CF6B246A0}" sibTransId="{CE12CF0D-737E-4B61-A34C-FFAE2BA03D62}"/>
    <dgm:cxn modelId="{9391A43E-8303-4272-8668-31D3914676D7}" type="presOf" srcId="{F223AD2F-541C-4F14-9D29-D23CBCFBB739}" destId="{541E5B82-DBA0-4340-B90D-9AFAA9FCDD3D}" srcOrd="0" destOrd="0" presId="urn:microsoft.com/office/officeart/2016/7/layout/LinearBlockProcessNumbered"/>
    <dgm:cxn modelId="{D9B43866-D2C2-4BFA-A97B-C29C2E59EA7E}" type="presOf" srcId="{8DCEB72E-B79E-408C-BCDA-CE5E793BF0BC}" destId="{19BE640C-73F6-4E4F-8003-AE5E5E5DD84D}" srcOrd="1" destOrd="0" presId="urn:microsoft.com/office/officeart/2016/7/layout/LinearBlockProcessNumbered"/>
    <dgm:cxn modelId="{FC972449-0034-4506-8AA6-FADE66819B19}" srcId="{38AD756E-032E-45A3-8A8A-DEAEE02D283B}" destId="{AD6BEE5E-D9A8-4FC2-9104-5A0DB665FDF8}" srcOrd="4" destOrd="0" parTransId="{C2CA00DF-EC2E-4BF3-ADA8-6A2D96593AE6}" sibTransId="{F909B5B8-C6DC-4D02-BBAE-CA70975B085F}"/>
    <dgm:cxn modelId="{9B62D46F-B547-4E52-909A-F0444B2CA4EB}" type="presOf" srcId="{8E5C766A-61A0-44AC-B734-AA09B1768B38}" destId="{76AEEA96-ABA1-42AA-9A21-21BAD586C249}" srcOrd="1" destOrd="0" presId="urn:microsoft.com/office/officeart/2016/7/layout/LinearBlockProcessNumbered"/>
    <dgm:cxn modelId="{D50F4179-E0AB-41BC-BDD4-C4EEF4702F65}" type="presOf" srcId="{F909B5B8-C6DC-4D02-BBAE-CA70975B085F}" destId="{ADC3DBF2-9ADC-463D-A793-424EC7928351}" srcOrd="0" destOrd="0" presId="urn:microsoft.com/office/officeart/2016/7/layout/LinearBlockProcessNumbered"/>
    <dgm:cxn modelId="{FD472F86-42BA-4238-9C1D-16EA12468D16}" srcId="{38AD756E-032E-45A3-8A8A-DEAEE02D283B}" destId="{8DCEB72E-B79E-408C-BCDA-CE5E793BF0BC}" srcOrd="3" destOrd="0" parTransId="{2A13E93D-726F-4DD7-98F8-A1937FE57668}" sibTransId="{97E03741-2FE3-4713-AD73-DB650199010A}"/>
    <dgm:cxn modelId="{A0FF7F8A-C973-4FA4-B6EE-1AE598B494DA}" type="presOf" srcId="{97E03741-2FE3-4713-AD73-DB650199010A}" destId="{2C6E74DC-A972-4C69-9496-A4937CAF2231}" srcOrd="0" destOrd="0" presId="urn:microsoft.com/office/officeart/2016/7/layout/LinearBlockProcessNumbered"/>
    <dgm:cxn modelId="{0BF54C96-F4D5-43A6-AA2C-F46677B63354}" type="presOf" srcId="{8DCEB72E-B79E-408C-BCDA-CE5E793BF0BC}" destId="{10CCD247-84C6-4C7B-BF3D-47391E06D048}" srcOrd="0" destOrd="0" presId="urn:microsoft.com/office/officeart/2016/7/layout/LinearBlockProcessNumbered"/>
    <dgm:cxn modelId="{678924A3-8089-4259-B058-9942FC1C5398}" type="presOf" srcId="{9EAC668A-972B-4219-A64F-3216AD7166F3}" destId="{D4C8870C-CA43-48C3-B4E5-A3C6EC156F87}" srcOrd="0" destOrd="0" presId="urn:microsoft.com/office/officeart/2016/7/layout/LinearBlockProcessNumbered"/>
    <dgm:cxn modelId="{C24539AB-AB3B-4DFE-9226-1F0D465F195A}" type="presOf" srcId="{38AD756E-032E-45A3-8A8A-DEAEE02D283B}" destId="{E77888E6-ED63-49EE-9B75-DB1F45F6D49D}" srcOrd="0" destOrd="0" presId="urn:microsoft.com/office/officeart/2016/7/layout/LinearBlockProcessNumbered"/>
    <dgm:cxn modelId="{0F68B0C4-57F4-4175-812D-FAFB66F05AA5}" srcId="{38AD756E-032E-45A3-8A8A-DEAEE02D283B}" destId="{9EAC668A-972B-4219-A64F-3216AD7166F3}" srcOrd="1" destOrd="0" parTransId="{F38EE1BB-7FB9-4E98-B0DB-C8847AB29FF7}" sibTransId="{F223AD2F-541C-4F14-9D29-D23CBCFBB739}"/>
    <dgm:cxn modelId="{94A66CC6-0D27-4A1E-A84E-258E7AEBBBB3}" type="presOf" srcId="{8E5C766A-61A0-44AC-B734-AA09B1768B38}" destId="{5165D00F-850D-4C9F-A0D0-CBAE768BB5CE}" srcOrd="0" destOrd="0" presId="urn:microsoft.com/office/officeart/2016/7/layout/LinearBlockProcessNumbered"/>
    <dgm:cxn modelId="{E71508E6-D77D-412E-9F6F-75604BAD254D}" type="presOf" srcId="{97C1C1AC-B2EA-4F04-9E8B-B0598651BB22}" destId="{E9752EE5-15B1-430F-850F-86F87AFA94AC}" srcOrd="1" destOrd="0" presId="urn:microsoft.com/office/officeart/2016/7/layout/LinearBlockProcessNumbered"/>
    <dgm:cxn modelId="{FCB3D6E9-6DAF-4F8E-B2D5-565BEA8D1894}" type="presOf" srcId="{AD6BEE5E-D9A8-4FC2-9104-5A0DB665FDF8}" destId="{39AC22CF-94F8-4881-A4EB-3B7E9F8EF962}" srcOrd="0" destOrd="0" presId="urn:microsoft.com/office/officeart/2016/7/layout/LinearBlockProcessNumbered"/>
    <dgm:cxn modelId="{2A9406EA-B50C-440F-9C70-9C0146508525}" srcId="{38AD756E-032E-45A3-8A8A-DEAEE02D283B}" destId="{97C1C1AC-B2EA-4F04-9E8B-B0598651BB22}" srcOrd="0" destOrd="0" parTransId="{A385F771-271B-49F9-959B-471088C96D10}" sibTransId="{6FF11211-58D7-4390-AB49-A32C1186943A}"/>
    <dgm:cxn modelId="{3DBA97EE-9A1C-4553-945A-0223620C821E}" type="presOf" srcId="{97C1C1AC-B2EA-4F04-9E8B-B0598651BB22}" destId="{F1D09DBD-85DA-4D6D-B1C0-B518DEA95677}" srcOrd="0" destOrd="0" presId="urn:microsoft.com/office/officeart/2016/7/layout/LinearBlockProcessNumbered"/>
    <dgm:cxn modelId="{43A26195-CD5A-4317-9AED-486B46A06C08}" type="presParOf" srcId="{E77888E6-ED63-49EE-9B75-DB1F45F6D49D}" destId="{61BB23EC-3E3C-416C-8651-0EFB1D0B22B1}" srcOrd="0" destOrd="0" presId="urn:microsoft.com/office/officeart/2016/7/layout/LinearBlockProcessNumbered"/>
    <dgm:cxn modelId="{379AAA3F-D5EC-4F74-BD1B-43915BA711AE}" type="presParOf" srcId="{61BB23EC-3E3C-416C-8651-0EFB1D0B22B1}" destId="{F1D09DBD-85DA-4D6D-B1C0-B518DEA95677}" srcOrd="0" destOrd="0" presId="urn:microsoft.com/office/officeart/2016/7/layout/LinearBlockProcessNumbered"/>
    <dgm:cxn modelId="{94709B8D-C5BA-4E28-8693-A027D2A4E380}" type="presParOf" srcId="{61BB23EC-3E3C-416C-8651-0EFB1D0B22B1}" destId="{8E767B74-CC45-4BF0-9F1E-06C635C72CF7}" srcOrd="1" destOrd="0" presId="urn:microsoft.com/office/officeart/2016/7/layout/LinearBlockProcessNumbered"/>
    <dgm:cxn modelId="{10A3AABC-D421-4DD5-9D4B-A5D2FB9B9093}" type="presParOf" srcId="{61BB23EC-3E3C-416C-8651-0EFB1D0B22B1}" destId="{E9752EE5-15B1-430F-850F-86F87AFA94AC}" srcOrd="2" destOrd="0" presId="urn:microsoft.com/office/officeart/2016/7/layout/LinearBlockProcessNumbered"/>
    <dgm:cxn modelId="{9B71E453-228F-4610-B04E-E1C8EC4B7471}" type="presParOf" srcId="{E77888E6-ED63-49EE-9B75-DB1F45F6D49D}" destId="{AC0CF10D-3034-4A34-9FE8-1B2042AEDC62}" srcOrd="1" destOrd="0" presId="urn:microsoft.com/office/officeart/2016/7/layout/LinearBlockProcessNumbered"/>
    <dgm:cxn modelId="{751F43BF-979E-41D2-B0B6-F890BE55A9EF}" type="presParOf" srcId="{E77888E6-ED63-49EE-9B75-DB1F45F6D49D}" destId="{7E559B5C-7050-48DF-ABC2-9C373EE4F646}" srcOrd="2" destOrd="0" presId="urn:microsoft.com/office/officeart/2016/7/layout/LinearBlockProcessNumbered"/>
    <dgm:cxn modelId="{090722EE-9859-4ACF-A180-379B62B0ED52}" type="presParOf" srcId="{7E559B5C-7050-48DF-ABC2-9C373EE4F646}" destId="{D4C8870C-CA43-48C3-B4E5-A3C6EC156F87}" srcOrd="0" destOrd="0" presId="urn:microsoft.com/office/officeart/2016/7/layout/LinearBlockProcessNumbered"/>
    <dgm:cxn modelId="{C003AF83-AA37-45F8-BB3B-8794753F7A5D}" type="presParOf" srcId="{7E559B5C-7050-48DF-ABC2-9C373EE4F646}" destId="{541E5B82-DBA0-4340-B90D-9AFAA9FCDD3D}" srcOrd="1" destOrd="0" presId="urn:microsoft.com/office/officeart/2016/7/layout/LinearBlockProcessNumbered"/>
    <dgm:cxn modelId="{000821DA-F3B6-4D60-97B9-652EE513F240}" type="presParOf" srcId="{7E559B5C-7050-48DF-ABC2-9C373EE4F646}" destId="{CAB3C1BE-5930-4964-8858-C58A74A1C628}" srcOrd="2" destOrd="0" presId="urn:microsoft.com/office/officeart/2016/7/layout/LinearBlockProcessNumbered"/>
    <dgm:cxn modelId="{3CB10C77-7FB4-48CD-ABE7-34E37E4D3455}" type="presParOf" srcId="{E77888E6-ED63-49EE-9B75-DB1F45F6D49D}" destId="{5CC394EF-9722-4D4E-9428-751661EEE7D9}" srcOrd="3" destOrd="0" presId="urn:microsoft.com/office/officeart/2016/7/layout/LinearBlockProcessNumbered"/>
    <dgm:cxn modelId="{CF01621B-DE53-41D2-8853-ACF20FB47ED2}" type="presParOf" srcId="{E77888E6-ED63-49EE-9B75-DB1F45F6D49D}" destId="{16574AC1-62BF-4549-95E5-4861E0FA26EB}" srcOrd="4" destOrd="0" presId="urn:microsoft.com/office/officeart/2016/7/layout/LinearBlockProcessNumbered"/>
    <dgm:cxn modelId="{71492F0D-4D5C-45C0-A657-2B4200385E8A}" type="presParOf" srcId="{16574AC1-62BF-4549-95E5-4861E0FA26EB}" destId="{5165D00F-850D-4C9F-A0D0-CBAE768BB5CE}" srcOrd="0" destOrd="0" presId="urn:microsoft.com/office/officeart/2016/7/layout/LinearBlockProcessNumbered"/>
    <dgm:cxn modelId="{AA649481-15A1-43B1-A4C8-F9CDE7D368A7}" type="presParOf" srcId="{16574AC1-62BF-4549-95E5-4861E0FA26EB}" destId="{BCFF71B3-16E0-4817-B634-F9B0DB263916}" srcOrd="1" destOrd="0" presId="urn:microsoft.com/office/officeart/2016/7/layout/LinearBlockProcessNumbered"/>
    <dgm:cxn modelId="{126B6F0E-5146-4196-B362-488526D28F18}" type="presParOf" srcId="{16574AC1-62BF-4549-95E5-4861E0FA26EB}" destId="{76AEEA96-ABA1-42AA-9A21-21BAD586C249}" srcOrd="2" destOrd="0" presId="urn:microsoft.com/office/officeart/2016/7/layout/LinearBlockProcessNumbered"/>
    <dgm:cxn modelId="{B022331F-FAAE-44D1-967C-28647B3554A7}" type="presParOf" srcId="{E77888E6-ED63-49EE-9B75-DB1F45F6D49D}" destId="{4568D2AA-BF70-42E0-9E08-66F912F42B1E}" srcOrd="5" destOrd="0" presId="urn:microsoft.com/office/officeart/2016/7/layout/LinearBlockProcessNumbered"/>
    <dgm:cxn modelId="{97DC94C7-5A6A-44EC-B53B-8B59DDBC14F1}" type="presParOf" srcId="{E77888E6-ED63-49EE-9B75-DB1F45F6D49D}" destId="{6138E7A9-1DF2-4C82-AD10-606B7C8853C0}" srcOrd="6" destOrd="0" presId="urn:microsoft.com/office/officeart/2016/7/layout/LinearBlockProcessNumbered"/>
    <dgm:cxn modelId="{BF72BBBB-A480-4126-9564-50AFD14AFA75}" type="presParOf" srcId="{6138E7A9-1DF2-4C82-AD10-606B7C8853C0}" destId="{10CCD247-84C6-4C7B-BF3D-47391E06D048}" srcOrd="0" destOrd="0" presId="urn:microsoft.com/office/officeart/2016/7/layout/LinearBlockProcessNumbered"/>
    <dgm:cxn modelId="{820B5E07-4E75-4283-BF49-9C8357216A45}" type="presParOf" srcId="{6138E7A9-1DF2-4C82-AD10-606B7C8853C0}" destId="{2C6E74DC-A972-4C69-9496-A4937CAF2231}" srcOrd="1" destOrd="0" presId="urn:microsoft.com/office/officeart/2016/7/layout/LinearBlockProcessNumbered"/>
    <dgm:cxn modelId="{15E5E946-F0BB-40C5-A00E-0E0CDCC138EB}" type="presParOf" srcId="{6138E7A9-1DF2-4C82-AD10-606B7C8853C0}" destId="{19BE640C-73F6-4E4F-8003-AE5E5E5DD84D}" srcOrd="2" destOrd="0" presId="urn:microsoft.com/office/officeart/2016/7/layout/LinearBlockProcessNumbered"/>
    <dgm:cxn modelId="{9472FF05-E1DD-46B3-A47A-519C79FA4CE8}" type="presParOf" srcId="{E77888E6-ED63-49EE-9B75-DB1F45F6D49D}" destId="{E066130C-3412-4CB0-A2C6-D124E99412EE}" srcOrd="7" destOrd="0" presId="urn:microsoft.com/office/officeart/2016/7/layout/LinearBlockProcessNumbered"/>
    <dgm:cxn modelId="{A1128B10-FAB3-4CCD-B33C-61408C48E85B}" type="presParOf" srcId="{E77888E6-ED63-49EE-9B75-DB1F45F6D49D}" destId="{03368534-609A-492B-B332-4BF5B7A3D1DD}" srcOrd="8" destOrd="0" presId="urn:microsoft.com/office/officeart/2016/7/layout/LinearBlockProcessNumbered"/>
    <dgm:cxn modelId="{04ED63AF-DCF1-4D9B-8192-A9119BE6A908}" type="presParOf" srcId="{03368534-609A-492B-B332-4BF5B7A3D1DD}" destId="{39AC22CF-94F8-4881-A4EB-3B7E9F8EF962}" srcOrd="0" destOrd="0" presId="urn:microsoft.com/office/officeart/2016/7/layout/LinearBlockProcessNumbered"/>
    <dgm:cxn modelId="{67E72E0F-356C-43B5-A0F9-F01068CBFDDE}" type="presParOf" srcId="{03368534-609A-492B-B332-4BF5B7A3D1DD}" destId="{ADC3DBF2-9ADC-463D-A793-424EC7928351}" srcOrd="1" destOrd="0" presId="urn:microsoft.com/office/officeart/2016/7/layout/LinearBlockProcessNumbered"/>
    <dgm:cxn modelId="{D54858A8-72CB-4959-85DF-404EE6543324}" type="presParOf" srcId="{03368534-609A-492B-B332-4BF5B7A3D1DD}" destId="{FFD4CBA1-FE18-40FD-B404-C3A3CB809641}" srcOrd="2" destOrd="0" presId="urn:microsoft.com/office/officeart/2016/7/layout/LinearBlock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4B60A4-1E4B-4941-A909-9CC764D5E1E3}">
      <dsp:nvSpPr>
        <dsp:cNvPr id="0" name=""/>
        <dsp:cNvSpPr/>
      </dsp:nvSpPr>
      <dsp:spPr>
        <a:xfrm>
          <a:off x="0" y="0"/>
          <a:ext cx="6716895" cy="597408"/>
        </a:xfrm>
        <a:prstGeom prst="roundRect">
          <a:avLst>
            <a:gd name="adj" fmla="val 10000"/>
          </a:avLst>
        </a:prstGeom>
        <a:blipFill>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Business information systems </a:t>
          </a:r>
        </a:p>
      </dsp:txBody>
      <dsp:txXfrm>
        <a:off x="17497" y="17497"/>
        <a:ext cx="6002349" cy="562414"/>
      </dsp:txXfrm>
    </dsp:sp>
    <dsp:sp modelId="{6AC77AAC-4B42-4B04-AC21-F76A24812469}">
      <dsp:nvSpPr>
        <dsp:cNvPr id="0" name=""/>
        <dsp:cNvSpPr/>
      </dsp:nvSpPr>
      <dsp:spPr>
        <a:xfrm>
          <a:off x="501586" y="680381"/>
          <a:ext cx="6716895" cy="597408"/>
        </a:xfrm>
        <a:prstGeom prst="roundRect">
          <a:avLst>
            <a:gd name="adj" fmla="val 10000"/>
          </a:avLst>
        </a:prstGeom>
        <a:blipFill>
          <a:blip xmlns:r="http://schemas.openxmlformats.org/officeDocument/2006/relationships" r:embed="rId1">
            <a:duotone>
              <a:schemeClr val="accent3">
                <a:hueOff val="0"/>
                <a:satOff val="0"/>
                <a:lumOff val="0"/>
                <a:alphaOff val="0"/>
                <a:shade val="74000"/>
                <a:satMod val="130000"/>
                <a:lumMod val="90000"/>
              </a:schemeClr>
              <a:schemeClr val="accent3">
                <a:hueOff val="0"/>
                <a:satOff val="0"/>
                <a:lumOff val="0"/>
                <a:alphaOff val="0"/>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Types and their key functions</a:t>
          </a:r>
        </a:p>
      </dsp:txBody>
      <dsp:txXfrm>
        <a:off x="519083" y="697878"/>
        <a:ext cx="5791999" cy="562414"/>
      </dsp:txXfrm>
    </dsp:sp>
    <dsp:sp modelId="{EE8D4F2A-320E-4F37-BD3D-FC0986092303}">
      <dsp:nvSpPr>
        <dsp:cNvPr id="0" name=""/>
        <dsp:cNvSpPr/>
      </dsp:nvSpPr>
      <dsp:spPr>
        <a:xfrm>
          <a:off x="1003172" y="1360763"/>
          <a:ext cx="6716895" cy="597408"/>
        </a:xfrm>
        <a:prstGeom prst="roundRect">
          <a:avLst>
            <a:gd name="adj" fmla="val 10000"/>
          </a:avLst>
        </a:prstGeom>
        <a:blipFill>
          <a:blip xmlns:r="http://schemas.openxmlformats.org/officeDocument/2006/relationships" r:embed="rId1">
            <a:duotone>
              <a:schemeClr val="accent4">
                <a:hueOff val="0"/>
                <a:satOff val="0"/>
                <a:lumOff val="0"/>
                <a:alphaOff val="0"/>
                <a:shade val="74000"/>
                <a:satMod val="130000"/>
                <a:lumMod val="90000"/>
              </a:schemeClr>
              <a:schemeClr val="accent4">
                <a:hueOff val="0"/>
                <a:satOff val="0"/>
                <a:lumOff val="0"/>
                <a:alphaOff val="0"/>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Benefits and limitations</a:t>
          </a:r>
        </a:p>
      </dsp:txBody>
      <dsp:txXfrm>
        <a:off x="1020669" y="1378260"/>
        <a:ext cx="5791999" cy="562414"/>
      </dsp:txXfrm>
    </dsp:sp>
    <dsp:sp modelId="{AF7B6CB8-5EEA-469C-AB1F-F18CA5313DD4}">
      <dsp:nvSpPr>
        <dsp:cNvPr id="0" name=""/>
        <dsp:cNvSpPr/>
      </dsp:nvSpPr>
      <dsp:spPr>
        <a:xfrm>
          <a:off x="1504759" y="2041145"/>
          <a:ext cx="6716895" cy="597408"/>
        </a:xfrm>
        <a:prstGeom prst="roundRect">
          <a:avLst>
            <a:gd name="adj" fmla="val 10000"/>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Ethical and real-world applications</a:t>
          </a:r>
        </a:p>
      </dsp:txBody>
      <dsp:txXfrm>
        <a:off x="1522256" y="2058642"/>
        <a:ext cx="5791999" cy="562414"/>
      </dsp:txXfrm>
    </dsp:sp>
    <dsp:sp modelId="{6CE4194F-2F33-493E-B98F-D046F1A88581}">
      <dsp:nvSpPr>
        <dsp:cNvPr id="0" name=""/>
        <dsp:cNvSpPr/>
      </dsp:nvSpPr>
      <dsp:spPr>
        <a:xfrm>
          <a:off x="2006345" y="2721527"/>
          <a:ext cx="6716895" cy="597408"/>
        </a:xfrm>
        <a:prstGeom prst="roundRect">
          <a:avLst>
            <a:gd name="adj" fmla="val 10000"/>
          </a:avLst>
        </a:prstGeom>
        <a:blipFill>
          <a:blip xmlns:r="http://schemas.openxmlformats.org/officeDocument/2006/relationships" r:embed="rId1">
            <a:duotone>
              <a:schemeClr val="accent6">
                <a:hueOff val="0"/>
                <a:satOff val="0"/>
                <a:lumOff val="0"/>
                <a:alphaOff val="0"/>
                <a:shade val="74000"/>
                <a:satMod val="130000"/>
                <a:lumMod val="90000"/>
              </a:schemeClr>
              <a:schemeClr val="accent6">
                <a:hueOff val="0"/>
                <a:satOff val="0"/>
                <a:lumOff val="0"/>
                <a:alphaOff val="0"/>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Conclusion &amp; Recommendations</a:t>
          </a:r>
        </a:p>
      </dsp:txBody>
      <dsp:txXfrm>
        <a:off x="2023842" y="2739024"/>
        <a:ext cx="5791999" cy="562414"/>
      </dsp:txXfrm>
    </dsp:sp>
    <dsp:sp modelId="{A4E2450C-7798-4CF1-9F8A-9AB51F0E65C4}">
      <dsp:nvSpPr>
        <dsp:cNvPr id="0" name=""/>
        <dsp:cNvSpPr/>
      </dsp:nvSpPr>
      <dsp:spPr>
        <a:xfrm>
          <a:off x="6328580" y="436440"/>
          <a:ext cx="388315" cy="38831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415951" y="436440"/>
        <a:ext cx="213573" cy="292207"/>
      </dsp:txXfrm>
    </dsp:sp>
    <dsp:sp modelId="{15A788DA-B993-4A3F-89BE-8E98EF5714B6}">
      <dsp:nvSpPr>
        <dsp:cNvPr id="0" name=""/>
        <dsp:cNvSpPr/>
      </dsp:nvSpPr>
      <dsp:spPr>
        <a:xfrm>
          <a:off x="6830166" y="1116821"/>
          <a:ext cx="388315" cy="388315"/>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917537" y="1116821"/>
        <a:ext cx="213573" cy="292207"/>
      </dsp:txXfrm>
    </dsp:sp>
    <dsp:sp modelId="{17BDC6AC-0CB7-4C32-A618-C24C3E43FAE7}">
      <dsp:nvSpPr>
        <dsp:cNvPr id="0" name=""/>
        <dsp:cNvSpPr/>
      </dsp:nvSpPr>
      <dsp:spPr>
        <a:xfrm>
          <a:off x="7331752" y="1787247"/>
          <a:ext cx="388315" cy="388315"/>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7419123" y="1787247"/>
        <a:ext cx="213573" cy="292207"/>
      </dsp:txXfrm>
    </dsp:sp>
    <dsp:sp modelId="{BB73F249-5458-4013-BC9C-30432D90B3DC}">
      <dsp:nvSpPr>
        <dsp:cNvPr id="0" name=""/>
        <dsp:cNvSpPr/>
      </dsp:nvSpPr>
      <dsp:spPr>
        <a:xfrm>
          <a:off x="7833339" y="2474266"/>
          <a:ext cx="388315" cy="388315"/>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7920710" y="2474266"/>
        <a:ext cx="213573" cy="2922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135544-3C4D-46CB-A7E1-3DAB12C6FA1F}">
      <dsp:nvSpPr>
        <dsp:cNvPr id="0" name=""/>
        <dsp:cNvSpPr/>
      </dsp:nvSpPr>
      <dsp:spPr>
        <a:xfrm>
          <a:off x="0" y="1430"/>
          <a:ext cx="6006662" cy="7249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77AE05-A54C-44D3-A86C-E4FBE8BBFD59}">
      <dsp:nvSpPr>
        <dsp:cNvPr id="0" name=""/>
        <dsp:cNvSpPr/>
      </dsp:nvSpPr>
      <dsp:spPr>
        <a:xfrm>
          <a:off x="219295" y="164542"/>
          <a:ext cx="398718" cy="3987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E6F9D1-CDFB-4B1C-B7B8-B076E6C0B442}">
      <dsp:nvSpPr>
        <dsp:cNvPr id="0" name=""/>
        <dsp:cNvSpPr/>
      </dsp:nvSpPr>
      <dsp:spPr>
        <a:xfrm>
          <a:off x="837309" y="1430"/>
          <a:ext cx="5169352" cy="724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23" tIns="76723" rIns="76723" bIns="76723" numCol="1" spcCol="1270" anchor="ctr" anchorCtr="0">
          <a:noAutofit/>
        </a:bodyPr>
        <a:lstStyle/>
        <a:p>
          <a:pPr marL="0" lvl="0" indent="0" algn="l" defTabSz="889000">
            <a:lnSpc>
              <a:spcPct val="100000"/>
            </a:lnSpc>
            <a:spcBef>
              <a:spcPct val="0"/>
            </a:spcBef>
            <a:spcAft>
              <a:spcPct val="35000"/>
            </a:spcAft>
            <a:buNone/>
          </a:pPr>
          <a:r>
            <a:rPr lang="en-US" sz="2000" kern="1200" dirty="0"/>
            <a:t>Support business operations (</a:t>
          </a:r>
          <a:r>
            <a:rPr lang="en-US" sz="2000" kern="1200" dirty="0" err="1"/>
            <a:t>Ozay</a:t>
          </a:r>
          <a:r>
            <a:rPr lang="en-US" sz="2000" kern="1200" dirty="0"/>
            <a:t> et al., 2024). </a:t>
          </a:r>
        </a:p>
      </dsp:txBody>
      <dsp:txXfrm>
        <a:off x="837309" y="1430"/>
        <a:ext cx="5169352" cy="724943"/>
      </dsp:txXfrm>
    </dsp:sp>
    <dsp:sp modelId="{6E8A912D-3A8B-415E-BB67-7CE9CBF09C5D}">
      <dsp:nvSpPr>
        <dsp:cNvPr id="0" name=""/>
        <dsp:cNvSpPr/>
      </dsp:nvSpPr>
      <dsp:spPr>
        <a:xfrm>
          <a:off x="0" y="907609"/>
          <a:ext cx="6006662" cy="7249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64AD67-AA4C-41D3-97F8-3610AD4C920E}">
      <dsp:nvSpPr>
        <dsp:cNvPr id="0" name=""/>
        <dsp:cNvSpPr/>
      </dsp:nvSpPr>
      <dsp:spPr>
        <a:xfrm>
          <a:off x="219295" y="1070721"/>
          <a:ext cx="398718" cy="3987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760840-5EDC-48C9-A6B7-B30E02240F33}">
      <dsp:nvSpPr>
        <dsp:cNvPr id="0" name=""/>
        <dsp:cNvSpPr/>
      </dsp:nvSpPr>
      <dsp:spPr>
        <a:xfrm>
          <a:off x="837309" y="907609"/>
          <a:ext cx="5169352" cy="724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23" tIns="76723" rIns="76723" bIns="76723" numCol="1" spcCol="1270" anchor="ctr" anchorCtr="0">
          <a:noAutofit/>
        </a:bodyPr>
        <a:lstStyle/>
        <a:p>
          <a:pPr marL="0" lvl="0" indent="0" algn="l" defTabSz="889000">
            <a:lnSpc>
              <a:spcPct val="100000"/>
            </a:lnSpc>
            <a:spcBef>
              <a:spcPct val="0"/>
            </a:spcBef>
            <a:spcAft>
              <a:spcPct val="35000"/>
            </a:spcAft>
            <a:buNone/>
          </a:pPr>
          <a:r>
            <a:rPr lang="en-US" sz="2000" kern="1200" dirty="0"/>
            <a:t>Efficiency and decision-making.</a:t>
          </a:r>
        </a:p>
      </dsp:txBody>
      <dsp:txXfrm>
        <a:off x="837309" y="907609"/>
        <a:ext cx="5169352" cy="724943"/>
      </dsp:txXfrm>
    </dsp:sp>
    <dsp:sp modelId="{8C3622F5-13A6-4B90-B5BA-E098F1C4046A}">
      <dsp:nvSpPr>
        <dsp:cNvPr id="0" name=""/>
        <dsp:cNvSpPr/>
      </dsp:nvSpPr>
      <dsp:spPr>
        <a:xfrm>
          <a:off x="0" y="1813788"/>
          <a:ext cx="6006662" cy="7249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415E7E-CB63-447A-B097-46050594E85F}">
      <dsp:nvSpPr>
        <dsp:cNvPr id="0" name=""/>
        <dsp:cNvSpPr/>
      </dsp:nvSpPr>
      <dsp:spPr>
        <a:xfrm>
          <a:off x="219295" y="1976901"/>
          <a:ext cx="398718" cy="3987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F03B8E-5C73-407F-B041-2D171FC67F76}">
      <dsp:nvSpPr>
        <dsp:cNvPr id="0" name=""/>
        <dsp:cNvSpPr/>
      </dsp:nvSpPr>
      <dsp:spPr>
        <a:xfrm>
          <a:off x="837309" y="1813788"/>
          <a:ext cx="5169352" cy="724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23" tIns="76723" rIns="76723" bIns="76723" numCol="1" spcCol="1270" anchor="ctr" anchorCtr="0">
          <a:noAutofit/>
        </a:bodyPr>
        <a:lstStyle/>
        <a:p>
          <a:pPr marL="0" lvl="0" indent="0" algn="l" defTabSz="889000">
            <a:lnSpc>
              <a:spcPct val="100000"/>
            </a:lnSpc>
            <a:spcBef>
              <a:spcPct val="0"/>
            </a:spcBef>
            <a:spcAft>
              <a:spcPct val="35000"/>
            </a:spcAft>
            <a:buNone/>
          </a:pPr>
          <a:r>
            <a:rPr lang="en-US" sz="2000" kern="1200"/>
            <a:t>Customer experience and competitive advantages. </a:t>
          </a:r>
        </a:p>
      </dsp:txBody>
      <dsp:txXfrm>
        <a:off x="837309" y="1813788"/>
        <a:ext cx="5169352" cy="724943"/>
      </dsp:txXfrm>
    </dsp:sp>
    <dsp:sp modelId="{3C733497-C6D9-4209-BB2D-25F5EC9FED6D}">
      <dsp:nvSpPr>
        <dsp:cNvPr id="0" name=""/>
        <dsp:cNvSpPr/>
      </dsp:nvSpPr>
      <dsp:spPr>
        <a:xfrm>
          <a:off x="0" y="2719968"/>
          <a:ext cx="6006662" cy="72494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85E244-03F1-4DF1-B006-AB1C61206151}">
      <dsp:nvSpPr>
        <dsp:cNvPr id="0" name=""/>
        <dsp:cNvSpPr/>
      </dsp:nvSpPr>
      <dsp:spPr>
        <a:xfrm>
          <a:off x="219295" y="2883080"/>
          <a:ext cx="398718" cy="3987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C2439E-15B0-4A2A-BAFE-7D7DE9D3B86A}">
      <dsp:nvSpPr>
        <dsp:cNvPr id="0" name=""/>
        <dsp:cNvSpPr/>
      </dsp:nvSpPr>
      <dsp:spPr>
        <a:xfrm>
          <a:off x="837309" y="2719968"/>
          <a:ext cx="5169352" cy="724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23" tIns="76723" rIns="76723" bIns="76723" numCol="1" spcCol="1270" anchor="ctr" anchorCtr="0">
          <a:noAutofit/>
        </a:bodyPr>
        <a:lstStyle/>
        <a:p>
          <a:pPr marL="0" lvl="0" indent="0" algn="l" defTabSz="889000">
            <a:lnSpc>
              <a:spcPct val="100000"/>
            </a:lnSpc>
            <a:spcBef>
              <a:spcPct val="0"/>
            </a:spcBef>
            <a:spcAft>
              <a:spcPct val="35000"/>
            </a:spcAft>
            <a:buNone/>
          </a:pPr>
          <a:r>
            <a:rPr lang="en-US" sz="2000" kern="1200" dirty="0"/>
            <a:t>Drive growth and adaptability. </a:t>
          </a:r>
        </a:p>
      </dsp:txBody>
      <dsp:txXfrm>
        <a:off x="837309" y="2719968"/>
        <a:ext cx="5169352" cy="7249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E78393-E71F-442E-867A-275ECC8BDB7E}">
      <dsp:nvSpPr>
        <dsp:cNvPr id="0" name=""/>
        <dsp:cNvSpPr/>
      </dsp:nvSpPr>
      <dsp:spPr>
        <a:xfrm>
          <a:off x="6596176" y="1611658"/>
          <a:ext cx="800051" cy="8000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B75D0C-9F75-4E4C-BB8C-0ED2C128FC70}">
      <dsp:nvSpPr>
        <dsp:cNvPr id="0" name=""/>
        <dsp:cNvSpPr/>
      </dsp:nvSpPr>
      <dsp:spPr>
        <a:xfrm>
          <a:off x="6775075" y="1779666"/>
          <a:ext cx="464029" cy="4640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F7F2A4-AB3D-4FB5-BE1F-F13618C491CD}">
      <dsp:nvSpPr>
        <dsp:cNvPr id="0" name=""/>
        <dsp:cNvSpPr/>
      </dsp:nvSpPr>
      <dsp:spPr>
        <a:xfrm>
          <a:off x="7491466" y="1611658"/>
          <a:ext cx="1885835" cy="800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Connects core processes</a:t>
          </a:r>
        </a:p>
      </dsp:txBody>
      <dsp:txXfrm>
        <a:off x="7491466" y="1611658"/>
        <a:ext cx="1885835" cy="800051"/>
      </dsp:txXfrm>
    </dsp:sp>
    <dsp:sp modelId="{D39EAB25-1AB5-4145-BA66-D7E3F2AA2E55}">
      <dsp:nvSpPr>
        <dsp:cNvPr id="0" name=""/>
        <dsp:cNvSpPr/>
      </dsp:nvSpPr>
      <dsp:spPr>
        <a:xfrm>
          <a:off x="3370411" y="357146"/>
          <a:ext cx="800051" cy="8000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27F13B-0298-4E2D-BD87-A4372151F5D2}">
      <dsp:nvSpPr>
        <dsp:cNvPr id="0" name=""/>
        <dsp:cNvSpPr/>
      </dsp:nvSpPr>
      <dsp:spPr>
        <a:xfrm>
          <a:off x="3538422" y="525156"/>
          <a:ext cx="464029" cy="4640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62F655-8160-4047-877F-3DF40CCCEA12}">
      <dsp:nvSpPr>
        <dsp:cNvPr id="0" name=""/>
        <dsp:cNvSpPr/>
      </dsp:nvSpPr>
      <dsp:spPr>
        <a:xfrm>
          <a:off x="4341902" y="357146"/>
          <a:ext cx="1885835" cy="800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Streamlines workflows</a:t>
          </a:r>
        </a:p>
      </dsp:txBody>
      <dsp:txXfrm>
        <a:off x="4341902" y="357146"/>
        <a:ext cx="1885835" cy="800051"/>
      </dsp:txXfrm>
    </dsp:sp>
    <dsp:sp modelId="{20C56163-B751-4604-97BE-172C3D24CA8D}">
      <dsp:nvSpPr>
        <dsp:cNvPr id="0" name=""/>
        <dsp:cNvSpPr/>
      </dsp:nvSpPr>
      <dsp:spPr>
        <a:xfrm>
          <a:off x="6556330" y="357146"/>
          <a:ext cx="800051" cy="8000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33DFE6-A65C-4600-8B60-0882EFF990D6}">
      <dsp:nvSpPr>
        <dsp:cNvPr id="0" name=""/>
        <dsp:cNvSpPr/>
      </dsp:nvSpPr>
      <dsp:spPr>
        <a:xfrm>
          <a:off x="6724341" y="525156"/>
          <a:ext cx="464029" cy="4640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48009F-D4CC-4F6C-B836-C87B9B719FA3}">
      <dsp:nvSpPr>
        <dsp:cNvPr id="0" name=""/>
        <dsp:cNvSpPr/>
      </dsp:nvSpPr>
      <dsp:spPr>
        <a:xfrm>
          <a:off x="7527821" y="357146"/>
          <a:ext cx="1885835" cy="800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kern="1200"/>
            <a:t>Grows with your Business</a:t>
          </a:r>
          <a:endParaRPr lang="en-US" sz="2100" kern="1200"/>
        </a:p>
      </dsp:txBody>
      <dsp:txXfrm>
        <a:off x="7527821" y="357146"/>
        <a:ext cx="1885835" cy="800051"/>
      </dsp:txXfrm>
    </dsp:sp>
    <dsp:sp modelId="{3AB5088F-4993-49BD-9EB2-17968051B4F6}">
      <dsp:nvSpPr>
        <dsp:cNvPr id="0" name=""/>
        <dsp:cNvSpPr/>
      </dsp:nvSpPr>
      <dsp:spPr>
        <a:xfrm>
          <a:off x="184492" y="1631230"/>
          <a:ext cx="800051" cy="8000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01FEE0-2B8D-4D35-9C36-A95C7F9B32AC}">
      <dsp:nvSpPr>
        <dsp:cNvPr id="0" name=""/>
        <dsp:cNvSpPr/>
      </dsp:nvSpPr>
      <dsp:spPr>
        <a:xfrm>
          <a:off x="352503" y="1799241"/>
          <a:ext cx="464029" cy="4640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EA9F5B-CC56-4B23-8334-6F6CAA2141A6}">
      <dsp:nvSpPr>
        <dsp:cNvPr id="0" name=""/>
        <dsp:cNvSpPr/>
      </dsp:nvSpPr>
      <dsp:spPr>
        <a:xfrm>
          <a:off x="1155983" y="1631230"/>
          <a:ext cx="1885835" cy="800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kern="1200"/>
            <a:t>Enables better decisions</a:t>
          </a:r>
          <a:endParaRPr lang="en-US" sz="2100" kern="1200"/>
        </a:p>
      </dsp:txBody>
      <dsp:txXfrm>
        <a:off x="1155983" y="1631230"/>
        <a:ext cx="1885835" cy="800051"/>
      </dsp:txXfrm>
    </dsp:sp>
    <dsp:sp modelId="{0048E732-B7A5-4F01-8F94-E688C9811FAB}">
      <dsp:nvSpPr>
        <dsp:cNvPr id="0" name=""/>
        <dsp:cNvSpPr/>
      </dsp:nvSpPr>
      <dsp:spPr>
        <a:xfrm>
          <a:off x="3370411" y="1631230"/>
          <a:ext cx="800051" cy="8000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57B70A-EA61-49BE-8480-BD48E50E2038}">
      <dsp:nvSpPr>
        <dsp:cNvPr id="0" name=""/>
        <dsp:cNvSpPr/>
      </dsp:nvSpPr>
      <dsp:spPr>
        <a:xfrm>
          <a:off x="3538422" y="1799241"/>
          <a:ext cx="464029" cy="46402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64CD3B-5636-4192-B1D0-EDA511B782AE}">
      <dsp:nvSpPr>
        <dsp:cNvPr id="0" name=""/>
        <dsp:cNvSpPr/>
      </dsp:nvSpPr>
      <dsp:spPr>
        <a:xfrm>
          <a:off x="4341902" y="1631230"/>
          <a:ext cx="1885835" cy="800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kern="1200"/>
            <a:t>Requires planning and resources</a:t>
          </a:r>
          <a:endParaRPr lang="en-US" sz="2100" kern="1200"/>
        </a:p>
      </dsp:txBody>
      <dsp:txXfrm>
        <a:off x="4341902" y="1631230"/>
        <a:ext cx="1885835" cy="8000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38758-FCA0-4412-93A4-8BC6250356CA}">
      <dsp:nvSpPr>
        <dsp:cNvPr id="0" name=""/>
        <dsp:cNvSpPr/>
      </dsp:nvSpPr>
      <dsp:spPr>
        <a:xfrm>
          <a:off x="383663" y="771133"/>
          <a:ext cx="621738" cy="6217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AEA5E1-5078-4D73-BE63-789B20EBF33E}">
      <dsp:nvSpPr>
        <dsp:cNvPr id="0" name=""/>
        <dsp:cNvSpPr/>
      </dsp:nvSpPr>
      <dsp:spPr>
        <a:xfrm>
          <a:off x="3712" y="1658198"/>
          <a:ext cx="1381640" cy="88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Handles daily tasks such as sales, billing, and payroll.</a:t>
          </a:r>
        </a:p>
      </dsp:txBody>
      <dsp:txXfrm>
        <a:off x="3712" y="1658198"/>
        <a:ext cx="1381640" cy="880795"/>
      </dsp:txXfrm>
    </dsp:sp>
    <dsp:sp modelId="{21D620C3-4D31-47A0-943A-D682A5D7C003}">
      <dsp:nvSpPr>
        <dsp:cNvPr id="0" name=""/>
        <dsp:cNvSpPr/>
      </dsp:nvSpPr>
      <dsp:spPr>
        <a:xfrm>
          <a:off x="2007090" y="771133"/>
          <a:ext cx="621738" cy="6217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0831E1-F390-4562-9EE6-CEB12066C8CB}">
      <dsp:nvSpPr>
        <dsp:cNvPr id="0" name=""/>
        <dsp:cNvSpPr/>
      </dsp:nvSpPr>
      <dsp:spPr>
        <a:xfrm>
          <a:off x="1627139" y="1658198"/>
          <a:ext cx="1381640" cy="88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Ensures data accuracy and timely processing.</a:t>
          </a:r>
        </a:p>
      </dsp:txBody>
      <dsp:txXfrm>
        <a:off x="1627139" y="1658198"/>
        <a:ext cx="1381640" cy="880795"/>
      </dsp:txXfrm>
    </dsp:sp>
    <dsp:sp modelId="{81DC122A-8543-416F-9C5D-0535EF34FB1D}">
      <dsp:nvSpPr>
        <dsp:cNvPr id="0" name=""/>
        <dsp:cNvSpPr/>
      </dsp:nvSpPr>
      <dsp:spPr>
        <a:xfrm>
          <a:off x="3630518" y="771133"/>
          <a:ext cx="621738" cy="6217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8502A4-AF57-4BC8-861B-08838051290F}">
      <dsp:nvSpPr>
        <dsp:cNvPr id="0" name=""/>
        <dsp:cNvSpPr/>
      </dsp:nvSpPr>
      <dsp:spPr>
        <a:xfrm>
          <a:off x="3250567" y="1658198"/>
          <a:ext cx="1381640" cy="88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Supports smooth workflow and operational efficiency.</a:t>
          </a:r>
        </a:p>
      </dsp:txBody>
      <dsp:txXfrm>
        <a:off x="3250567" y="1658198"/>
        <a:ext cx="1381640" cy="880795"/>
      </dsp:txXfrm>
    </dsp:sp>
    <dsp:sp modelId="{CB4BE041-2DF1-4070-8B2B-7460F5E1B52F}">
      <dsp:nvSpPr>
        <dsp:cNvPr id="0" name=""/>
        <dsp:cNvSpPr/>
      </dsp:nvSpPr>
      <dsp:spPr>
        <a:xfrm>
          <a:off x="5253946" y="771133"/>
          <a:ext cx="621738" cy="6217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DA62BB-7F2A-47D0-8286-E4B7691CCB4B}">
      <dsp:nvSpPr>
        <dsp:cNvPr id="0" name=""/>
        <dsp:cNvSpPr/>
      </dsp:nvSpPr>
      <dsp:spPr>
        <a:xfrm>
          <a:off x="4873995" y="1658198"/>
          <a:ext cx="1381640" cy="880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Maintains reliable business records automatically</a:t>
          </a:r>
          <a:r>
            <a:rPr lang="en-US" sz="1500" kern="1200" dirty="0"/>
            <a:t>.</a:t>
          </a:r>
        </a:p>
      </dsp:txBody>
      <dsp:txXfrm>
        <a:off x="4873995" y="1658198"/>
        <a:ext cx="1381640" cy="8807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09A28-1DF9-4604-A989-77BBA6FFBE1A}">
      <dsp:nvSpPr>
        <dsp:cNvPr id="0" name=""/>
        <dsp:cNvSpPr/>
      </dsp:nvSpPr>
      <dsp:spPr>
        <a:xfrm>
          <a:off x="0" y="344594"/>
          <a:ext cx="6525327" cy="514800"/>
        </a:xfrm>
        <a:prstGeom prst="roundRect">
          <a:avLst/>
        </a:prstGeom>
        <a:solidFill>
          <a:schemeClr val="accent2">
            <a:lumMod val="20000"/>
            <a:lumOff val="8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solidFill>
                <a:schemeClr val="tx1"/>
              </a:solidFill>
            </a:rPr>
            <a:t>Gather and process business data (</a:t>
          </a:r>
          <a:r>
            <a:rPr lang="en-US" sz="2200" kern="1200" dirty="0" err="1">
              <a:solidFill>
                <a:schemeClr val="tx1"/>
              </a:solidFill>
            </a:rPr>
            <a:t>Pearlson</a:t>
          </a:r>
          <a:r>
            <a:rPr lang="en-US" sz="2200" kern="1200" dirty="0">
              <a:solidFill>
                <a:schemeClr val="tx1"/>
              </a:solidFill>
            </a:rPr>
            <a:t> et al., 2024). </a:t>
          </a:r>
        </a:p>
      </dsp:txBody>
      <dsp:txXfrm>
        <a:off x="25130" y="369724"/>
        <a:ext cx="6475067" cy="464540"/>
      </dsp:txXfrm>
    </dsp:sp>
    <dsp:sp modelId="{7BC1C42D-54F1-482E-8EB1-10A2D70934FE}">
      <dsp:nvSpPr>
        <dsp:cNvPr id="0" name=""/>
        <dsp:cNvSpPr/>
      </dsp:nvSpPr>
      <dsp:spPr>
        <a:xfrm>
          <a:off x="0" y="922754"/>
          <a:ext cx="6525327" cy="514800"/>
        </a:xfrm>
        <a:prstGeom prst="roundRect">
          <a:avLst/>
        </a:prstGeom>
        <a:solidFill>
          <a:schemeClr val="accent2">
            <a:lumMod val="20000"/>
            <a:lumOff val="8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solidFill>
                <a:schemeClr val="tx1"/>
              </a:solidFill>
            </a:rPr>
            <a:t>Convert raw data into meaningful reports.</a:t>
          </a:r>
        </a:p>
      </dsp:txBody>
      <dsp:txXfrm>
        <a:off x="25130" y="947884"/>
        <a:ext cx="6475067" cy="464540"/>
      </dsp:txXfrm>
    </dsp:sp>
    <dsp:sp modelId="{A40B36DA-235A-497C-850C-D0CD1712E098}">
      <dsp:nvSpPr>
        <dsp:cNvPr id="0" name=""/>
        <dsp:cNvSpPr/>
      </dsp:nvSpPr>
      <dsp:spPr>
        <a:xfrm>
          <a:off x="0" y="1500915"/>
          <a:ext cx="6525327" cy="514800"/>
        </a:xfrm>
        <a:prstGeom prst="roundRect">
          <a:avLst/>
        </a:prstGeom>
        <a:solidFill>
          <a:schemeClr val="accent2">
            <a:lumMod val="20000"/>
            <a:lumOff val="8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solidFill>
                <a:schemeClr val="tx1"/>
              </a:solidFill>
            </a:rPr>
            <a:t>Assist managers in evaluating performance.</a:t>
          </a:r>
        </a:p>
      </dsp:txBody>
      <dsp:txXfrm>
        <a:off x="25130" y="1526045"/>
        <a:ext cx="6475067" cy="464540"/>
      </dsp:txXfrm>
    </dsp:sp>
    <dsp:sp modelId="{85E311A6-DB2D-4D0A-AD8F-78838E55B1A8}">
      <dsp:nvSpPr>
        <dsp:cNvPr id="0" name=""/>
        <dsp:cNvSpPr/>
      </dsp:nvSpPr>
      <dsp:spPr>
        <a:xfrm>
          <a:off x="0" y="2079075"/>
          <a:ext cx="6525327" cy="514800"/>
        </a:xfrm>
        <a:prstGeom prst="roundRect">
          <a:avLst/>
        </a:prstGeom>
        <a:solidFill>
          <a:schemeClr val="accent2">
            <a:lumMod val="20000"/>
            <a:lumOff val="8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solidFill>
                <a:schemeClr val="tx1"/>
              </a:solidFill>
            </a:rPr>
            <a:t>Support planning, controlling, and decision-making.</a:t>
          </a:r>
        </a:p>
      </dsp:txBody>
      <dsp:txXfrm>
        <a:off x="25130" y="2104205"/>
        <a:ext cx="6475067" cy="464540"/>
      </dsp:txXfrm>
    </dsp:sp>
    <dsp:sp modelId="{4EF7AC0F-0CD2-48D3-B468-4307020E54E8}">
      <dsp:nvSpPr>
        <dsp:cNvPr id="0" name=""/>
        <dsp:cNvSpPr/>
      </dsp:nvSpPr>
      <dsp:spPr>
        <a:xfrm>
          <a:off x="0" y="2707957"/>
          <a:ext cx="6525327" cy="514800"/>
        </a:xfrm>
        <a:prstGeom prst="roundRect">
          <a:avLst/>
        </a:prstGeom>
        <a:solidFill>
          <a:schemeClr val="accent2">
            <a:lumMod val="20000"/>
            <a:lumOff val="8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solidFill>
                <a:schemeClr val="tx1"/>
              </a:solidFill>
            </a:rPr>
            <a:t>It help identify trends and improve business efficiency. </a:t>
          </a:r>
        </a:p>
      </dsp:txBody>
      <dsp:txXfrm>
        <a:off x="25130" y="2733087"/>
        <a:ext cx="6475067" cy="4645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9FCA3C-B9E9-4D0B-BE47-1BE45905A196}">
      <dsp:nvSpPr>
        <dsp:cNvPr id="0" name=""/>
        <dsp:cNvSpPr/>
      </dsp:nvSpPr>
      <dsp:spPr>
        <a:xfrm>
          <a:off x="607037" y="7230"/>
          <a:ext cx="723407" cy="7234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BE618A-2AC7-4C79-8DC4-B1DCF2861694}">
      <dsp:nvSpPr>
        <dsp:cNvPr id="0" name=""/>
        <dsp:cNvSpPr/>
      </dsp:nvSpPr>
      <dsp:spPr>
        <a:xfrm>
          <a:off x="758952" y="159146"/>
          <a:ext cx="419576" cy="4195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DC7CAF-2DB4-4F48-9DFB-DD96123F19BB}">
      <dsp:nvSpPr>
        <dsp:cNvPr id="0" name=""/>
        <dsp:cNvSpPr/>
      </dsp:nvSpPr>
      <dsp:spPr>
        <a:xfrm>
          <a:off x="1485460" y="7230"/>
          <a:ext cx="1705175" cy="7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Manages customer interactions.</a:t>
          </a:r>
        </a:p>
      </dsp:txBody>
      <dsp:txXfrm>
        <a:off x="1485460" y="7230"/>
        <a:ext cx="1705175" cy="723407"/>
      </dsp:txXfrm>
    </dsp:sp>
    <dsp:sp modelId="{1CE7A8D7-8357-4A9E-9A38-9B8630CF3C0D}">
      <dsp:nvSpPr>
        <dsp:cNvPr id="0" name=""/>
        <dsp:cNvSpPr/>
      </dsp:nvSpPr>
      <dsp:spPr>
        <a:xfrm>
          <a:off x="3487749" y="7230"/>
          <a:ext cx="723407" cy="7234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E0C6E7-4BE4-4356-AC2C-F72A7D2E2F36}">
      <dsp:nvSpPr>
        <dsp:cNvPr id="0" name=""/>
        <dsp:cNvSpPr/>
      </dsp:nvSpPr>
      <dsp:spPr>
        <a:xfrm>
          <a:off x="3639665" y="159146"/>
          <a:ext cx="419576" cy="4195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1337B3-6116-4563-A919-C1CF710D1B0F}">
      <dsp:nvSpPr>
        <dsp:cNvPr id="0" name=""/>
        <dsp:cNvSpPr/>
      </dsp:nvSpPr>
      <dsp:spPr>
        <a:xfrm>
          <a:off x="4366173" y="7230"/>
          <a:ext cx="1705175" cy="7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Analyses data across the customer lifecycle.</a:t>
          </a:r>
        </a:p>
      </dsp:txBody>
      <dsp:txXfrm>
        <a:off x="4366173" y="7230"/>
        <a:ext cx="1705175" cy="723407"/>
      </dsp:txXfrm>
    </dsp:sp>
    <dsp:sp modelId="{CF933919-6B26-4BAB-BB38-A10939CC15D2}">
      <dsp:nvSpPr>
        <dsp:cNvPr id="0" name=""/>
        <dsp:cNvSpPr/>
      </dsp:nvSpPr>
      <dsp:spPr>
        <a:xfrm>
          <a:off x="607037" y="1293360"/>
          <a:ext cx="723407" cy="7234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82597E-23D4-40FB-8943-9E744A335123}">
      <dsp:nvSpPr>
        <dsp:cNvPr id="0" name=""/>
        <dsp:cNvSpPr/>
      </dsp:nvSpPr>
      <dsp:spPr>
        <a:xfrm>
          <a:off x="758952" y="1445275"/>
          <a:ext cx="419576" cy="4195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9552C8-68B1-4285-AA39-74389C0594EC}">
      <dsp:nvSpPr>
        <dsp:cNvPr id="0" name=""/>
        <dsp:cNvSpPr/>
      </dsp:nvSpPr>
      <dsp:spPr>
        <a:xfrm>
          <a:off x="1485460" y="1293360"/>
          <a:ext cx="1705175" cy="7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Helps businesses understand customer needs and behaviour.</a:t>
          </a:r>
        </a:p>
      </dsp:txBody>
      <dsp:txXfrm>
        <a:off x="1485460" y="1293360"/>
        <a:ext cx="1705175" cy="723407"/>
      </dsp:txXfrm>
    </dsp:sp>
    <dsp:sp modelId="{6DD5A157-AA34-4B67-ADC9-57097E33E3D7}">
      <dsp:nvSpPr>
        <dsp:cNvPr id="0" name=""/>
        <dsp:cNvSpPr/>
      </dsp:nvSpPr>
      <dsp:spPr>
        <a:xfrm>
          <a:off x="3487749" y="1293360"/>
          <a:ext cx="723407" cy="7234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476F0A-D583-4ED7-994E-069E82749659}">
      <dsp:nvSpPr>
        <dsp:cNvPr id="0" name=""/>
        <dsp:cNvSpPr/>
      </dsp:nvSpPr>
      <dsp:spPr>
        <a:xfrm>
          <a:off x="3639665" y="1445275"/>
          <a:ext cx="419576" cy="41957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007D37-CBE3-402F-9CF9-758CF8967DD3}">
      <dsp:nvSpPr>
        <dsp:cNvPr id="0" name=""/>
        <dsp:cNvSpPr/>
      </dsp:nvSpPr>
      <dsp:spPr>
        <a:xfrm>
          <a:off x="4366173" y="1293360"/>
          <a:ext cx="1705175" cy="7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Boosts satisfaction, loyalty, and sales performance.</a:t>
          </a:r>
        </a:p>
      </dsp:txBody>
      <dsp:txXfrm>
        <a:off x="4366173" y="1293360"/>
        <a:ext cx="1705175" cy="723407"/>
      </dsp:txXfrm>
    </dsp:sp>
    <dsp:sp modelId="{90128C56-D587-4672-8BF1-43467353BD4C}">
      <dsp:nvSpPr>
        <dsp:cNvPr id="0" name=""/>
        <dsp:cNvSpPr/>
      </dsp:nvSpPr>
      <dsp:spPr>
        <a:xfrm>
          <a:off x="607037" y="2579489"/>
          <a:ext cx="723407" cy="72340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3AB0F1-F456-4818-9123-21C7C2CC2193}">
      <dsp:nvSpPr>
        <dsp:cNvPr id="0" name=""/>
        <dsp:cNvSpPr/>
      </dsp:nvSpPr>
      <dsp:spPr>
        <a:xfrm>
          <a:off x="758952" y="2731405"/>
          <a:ext cx="419576" cy="41957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789A6A-A9FC-4D29-8D66-B759DB8A0A3A}">
      <dsp:nvSpPr>
        <dsp:cNvPr id="0" name=""/>
        <dsp:cNvSpPr/>
      </dsp:nvSpPr>
      <dsp:spPr>
        <a:xfrm>
          <a:off x="1485460" y="2579489"/>
          <a:ext cx="1705175" cy="7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Centralises data and automate communication for efficiency.</a:t>
          </a:r>
        </a:p>
      </dsp:txBody>
      <dsp:txXfrm>
        <a:off x="1485460" y="2579489"/>
        <a:ext cx="1705175" cy="7234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2B5E5-D1F6-4683-8BEF-4BE68551E6BC}">
      <dsp:nvSpPr>
        <dsp:cNvPr id="0" name=""/>
        <dsp:cNvSpPr/>
      </dsp:nvSpPr>
      <dsp:spPr>
        <a:xfrm>
          <a:off x="0" y="2236"/>
          <a:ext cx="5174525" cy="4763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F1C6C9-1471-4B08-925B-2438E7F42C2D}">
      <dsp:nvSpPr>
        <dsp:cNvPr id="0" name=""/>
        <dsp:cNvSpPr/>
      </dsp:nvSpPr>
      <dsp:spPr>
        <a:xfrm>
          <a:off x="144083" y="109405"/>
          <a:ext cx="261969" cy="2619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227A05-B3A8-4074-BF8F-FCFCE46EC9C2}">
      <dsp:nvSpPr>
        <dsp:cNvPr id="0" name=""/>
        <dsp:cNvSpPr/>
      </dsp:nvSpPr>
      <dsp:spPr>
        <a:xfrm>
          <a:off x="550136" y="2236"/>
          <a:ext cx="4624388" cy="476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409" tIns="50409" rIns="50409" bIns="50409" numCol="1" spcCol="1270" anchor="ctr" anchorCtr="0">
          <a:noAutofit/>
        </a:bodyPr>
        <a:lstStyle/>
        <a:p>
          <a:pPr marL="0" lvl="0" indent="0" algn="l" defTabSz="844550">
            <a:lnSpc>
              <a:spcPct val="100000"/>
            </a:lnSpc>
            <a:spcBef>
              <a:spcPct val="0"/>
            </a:spcBef>
            <a:spcAft>
              <a:spcPct val="35000"/>
            </a:spcAft>
            <a:buNone/>
          </a:pPr>
          <a:r>
            <a:rPr lang="en-GB" sz="1900" i="0" kern="1200"/>
            <a:t>Ethical data use is essential.</a:t>
          </a:r>
          <a:endParaRPr lang="en-US" sz="1900" kern="1200"/>
        </a:p>
      </dsp:txBody>
      <dsp:txXfrm>
        <a:off x="550136" y="2236"/>
        <a:ext cx="4624388" cy="476308"/>
      </dsp:txXfrm>
    </dsp:sp>
    <dsp:sp modelId="{63CA7C4E-9633-44BA-8518-A8F78DDDCE63}">
      <dsp:nvSpPr>
        <dsp:cNvPr id="0" name=""/>
        <dsp:cNvSpPr/>
      </dsp:nvSpPr>
      <dsp:spPr>
        <a:xfrm>
          <a:off x="0" y="597621"/>
          <a:ext cx="5174525" cy="4763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3C81D2-2A8A-4036-941B-1354EDBF6167}">
      <dsp:nvSpPr>
        <dsp:cNvPr id="0" name=""/>
        <dsp:cNvSpPr/>
      </dsp:nvSpPr>
      <dsp:spPr>
        <a:xfrm>
          <a:off x="144083" y="704790"/>
          <a:ext cx="261969" cy="2619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13987D-1187-4F21-8790-F0FA7D0403C9}">
      <dsp:nvSpPr>
        <dsp:cNvPr id="0" name=""/>
        <dsp:cNvSpPr/>
      </dsp:nvSpPr>
      <dsp:spPr>
        <a:xfrm>
          <a:off x="550136" y="597621"/>
          <a:ext cx="4624388" cy="476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409" tIns="50409" rIns="50409" bIns="50409" numCol="1" spcCol="1270" anchor="ctr" anchorCtr="0">
          <a:noAutofit/>
        </a:bodyPr>
        <a:lstStyle/>
        <a:p>
          <a:pPr marL="0" lvl="0" indent="0" algn="l" defTabSz="844550">
            <a:lnSpc>
              <a:spcPct val="100000"/>
            </a:lnSpc>
            <a:spcBef>
              <a:spcPct val="0"/>
            </a:spcBef>
            <a:spcAft>
              <a:spcPct val="35000"/>
            </a:spcAft>
            <a:buNone/>
          </a:pPr>
          <a:r>
            <a:rPr lang="en-GB" sz="1900" i="0" kern="1200"/>
            <a:t>Tech raises privacy risks.</a:t>
          </a:r>
          <a:endParaRPr lang="en-US" sz="1900" kern="1200" dirty="0"/>
        </a:p>
      </dsp:txBody>
      <dsp:txXfrm>
        <a:off x="550136" y="597621"/>
        <a:ext cx="4624388" cy="476308"/>
      </dsp:txXfrm>
    </dsp:sp>
    <dsp:sp modelId="{2B558CDE-9AEC-4CA1-884A-9F078A508A77}">
      <dsp:nvSpPr>
        <dsp:cNvPr id="0" name=""/>
        <dsp:cNvSpPr/>
      </dsp:nvSpPr>
      <dsp:spPr>
        <a:xfrm>
          <a:off x="0" y="1193006"/>
          <a:ext cx="5174525" cy="4763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937B7E-1162-44A9-BA35-98D7CDF9ACCD}">
      <dsp:nvSpPr>
        <dsp:cNvPr id="0" name=""/>
        <dsp:cNvSpPr/>
      </dsp:nvSpPr>
      <dsp:spPr>
        <a:xfrm>
          <a:off x="144083" y="1300176"/>
          <a:ext cx="261969" cy="2619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2C1984-E293-47DB-81B2-16DE76ADF47A}">
      <dsp:nvSpPr>
        <dsp:cNvPr id="0" name=""/>
        <dsp:cNvSpPr/>
      </dsp:nvSpPr>
      <dsp:spPr>
        <a:xfrm>
          <a:off x="550136" y="1193006"/>
          <a:ext cx="4624388" cy="476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409" tIns="50409" rIns="50409" bIns="50409" numCol="1" spcCol="1270" anchor="ctr" anchorCtr="0">
          <a:noAutofit/>
        </a:bodyPr>
        <a:lstStyle/>
        <a:p>
          <a:pPr marL="0" lvl="0" indent="0" algn="l" defTabSz="844550">
            <a:lnSpc>
              <a:spcPct val="100000"/>
            </a:lnSpc>
            <a:spcBef>
              <a:spcPct val="0"/>
            </a:spcBef>
            <a:spcAft>
              <a:spcPct val="35000"/>
            </a:spcAft>
            <a:buNone/>
          </a:pPr>
          <a:r>
            <a:rPr lang="en-GB" sz="1900" i="0" kern="1200"/>
            <a:t>AI bias and monitoring are key issues.</a:t>
          </a:r>
          <a:endParaRPr lang="en-US" sz="1900" kern="1200"/>
        </a:p>
      </dsp:txBody>
      <dsp:txXfrm>
        <a:off x="550136" y="1193006"/>
        <a:ext cx="4624388" cy="476308"/>
      </dsp:txXfrm>
    </dsp:sp>
    <dsp:sp modelId="{8AD8564E-E9BA-4492-B009-9A6CBC4BD579}">
      <dsp:nvSpPr>
        <dsp:cNvPr id="0" name=""/>
        <dsp:cNvSpPr/>
      </dsp:nvSpPr>
      <dsp:spPr>
        <a:xfrm>
          <a:off x="0" y="1788392"/>
          <a:ext cx="5174525" cy="4763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65C16C-412B-4035-A762-0DA34916E46D}">
      <dsp:nvSpPr>
        <dsp:cNvPr id="0" name=""/>
        <dsp:cNvSpPr/>
      </dsp:nvSpPr>
      <dsp:spPr>
        <a:xfrm>
          <a:off x="144083" y="1895561"/>
          <a:ext cx="261969" cy="2619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8D7162-35E3-4D8C-AE7A-868316038824}">
      <dsp:nvSpPr>
        <dsp:cNvPr id="0" name=""/>
        <dsp:cNvSpPr/>
      </dsp:nvSpPr>
      <dsp:spPr>
        <a:xfrm>
          <a:off x="550136" y="1788392"/>
          <a:ext cx="4624388" cy="476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409" tIns="50409" rIns="50409" bIns="50409" numCol="1" spcCol="1270" anchor="ctr" anchorCtr="0">
          <a:noAutofit/>
        </a:bodyPr>
        <a:lstStyle/>
        <a:p>
          <a:pPr marL="0" lvl="0" indent="0" algn="l" defTabSz="844550">
            <a:lnSpc>
              <a:spcPct val="100000"/>
            </a:lnSpc>
            <a:spcBef>
              <a:spcPct val="0"/>
            </a:spcBef>
            <a:spcAft>
              <a:spcPct val="35000"/>
            </a:spcAft>
            <a:buNone/>
          </a:pPr>
          <a:r>
            <a:rPr lang="en-GB" sz="1900" i="0" kern="1200"/>
            <a:t>Responsible use builds trust.</a:t>
          </a:r>
          <a:endParaRPr lang="en-US" sz="1900" kern="1200"/>
        </a:p>
      </dsp:txBody>
      <dsp:txXfrm>
        <a:off x="550136" y="1788392"/>
        <a:ext cx="4624388" cy="476308"/>
      </dsp:txXfrm>
    </dsp:sp>
    <dsp:sp modelId="{5BDD48E1-AF2D-4559-9034-83084A4493D4}">
      <dsp:nvSpPr>
        <dsp:cNvPr id="0" name=""/>
        <dsp:cNvSpPr/>
      </dsp:nvSpPr>
      <dsp:spPr>
        <a:xfrm>
          <a:off x="0" y="2383777"/>
          <a:ext cx="5174525" cy="47630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5AEFD5-F871-450F-AC5F-FC581A1E6A62}">
      <dsp:nvSpPr>
        <dsp:cNvPr id="0" name=""/>
        <dsp:cNvSpPr/>
      </dsp:nvSpPr>
      <dsp:spPr>
        <a:xfrm>
          <a:off x="144083" y="2490946"/>
          <a:ext cx="261969" cy="2619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87900B-FE30-46E5-93F3-FD3929322B57}">
      <dsp:nvSpPr>
        <dsp:cNvPr id="0" name=""/>
        <dsp:cNvSpPr/>
      </dsp:nvSpPr>
      <dsp:spPr>
        <a:xfrm>
          <a:off x="550136" y="2383777"/>
          <a:ext cx="4624388" cy="476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409" tIns="50409" rIns="50409" bIns="50409" numCol="1" spcCol="1270" anchor="ctr" anchorCtr="0">
          <a:noAutofit/>
        </a:bodyPr>
        <a:lstStyle/>
        <a:p>
          <a:pPr marL="0" lvl="0" indent="0" algn="l" defTabSz="844550">
            <a:lnSpc>
              <a:spcPct val="100000"/>
            </a:lnSpc>
            <a:spcBef>
              <a:spcPct val="0"/>
            </a:spcBef>
            <a:spcAft>
              <a:spcPct val="35000"/>
            </a:spcAft>
            <a:buNone/>
          </a:pPr>
          <a:r>
            <a:rPr lang="en-GB" sz="1900" i="0" kern="1200"/>
            <a:t>Ethics promote fairness and sustainability.</a:t>
          </a:r>
          <a:endParaRPr lang="en-US" sz="1900" kern="1200"/>
        </a:p>
      </dsp:txBody>
      <dsp:txXfrm>
        <a:off x="550136" y="2383777"/>
        <a:ext cx="4624388" cy="4763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8F4245-6F36-43C0-961C-A13B1020D604}">
      <dsp:nvSpPr>
        <dsp:cNvPr id="0" name=""/>
        <dsp:cNvSpPr/>
      </dsp:nvSpPr>
      <dsp:spPr>
        <a:xfrm>
          <a:off x="0" y="2019"/>
          <a:ext cx="5454518" cy="4302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CDBB93-9D6B-45C2-9D5A-F096F25398F9}">
      <dsp:nvSpPr>
        <dsp:cNvPr id="0" name=""/>
        <dsp:cNvSpPr/>
      </dsp:nvSpPr>
      <dsp:spPr>
        <a:xfrm>
          <a:off x="130139" y="98817"/>
          <a:ext cx="236617" cy="2366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75D256-A231-4174-882B-9DE62A0F8858}">
      <dsp:nvSpPr>
        <dsp:cNvPr id="0" name=""/>
        <dsp:cNvSpPr/>
      </dsp:nvSpPr>
      <dsp:spPr>
        <a:xfrm>
          <a:off x="496897" y="2019"/>
          <a:ext cx="4957620" cy="4302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531" tIns="45531" rIns="45531" bIns="45531" numCol="1" spcCol="1270" anchor="ctr" anchorCtr="0">
          <a:noAutofit/>
        </a:bodyPr>
        <a:lstStyle/>
        <a:p>
          <a:pPr marL="0" lvl="0" indent="0" algn="l" defTabSz="844550">
            <a:lnSpc>
              <a:spcPct val="100000"/>
            </a:lnSpc>
            <a:spcBef>
              <a:spcPct val="0"/>
            </a:spcBef>
            <a:spcAft>
              <a:spcPct val="35000"/>
            </a:spcAft>
            <a:buNone/>
          </a:pPr>
          <a:r>
            <a:rPr lang="en-US" sz="1900" i="0" kern="1200" baseline="0"/>
            <a:t>Strengthen data security.</a:t>
          </a:r>
          <a:endParaRPr lang="en-US" sz="1900" kern="1200" dirty="0"/>
        </a:p>
      </dsp:txBody>
      <dsp:txXfrm>
        <a:off x="496897" y="2019"/>
        <a:ext cx="4957620" cy="430213"/>
      </dsp:txXfrm>
    </dsp:sp>
    <dsp:sp modelId="{DDFD7315-69DD-4E6A-A58E-A20DC4C22020}">
      <dsp:nvSpPr>
        <dsp:cNvPr id="0" name=""/>
        <dsp:cNvSpPr/>
      </dsp:nvSpPr>
      <dsp:spPr>
        <a:xfrm>
          <a:off x="0" y="539787"/>
          <a:ext cx="5454518" cy="4302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BA2072-6793-4A1C-9EF9-D1BBE5E1EB6E}">
      <dsp:nvSpPr>
        <dsp:cNvPr id="0" name=""/>
        <dsp:cNvSpPr/>
      </dsp:nvSpPr>
      <dsp:spPr>
        <a:xfrm>
          <a:off x="130139" y="636585"/>
          <a:ext cx="236617" cy="2366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E297D9-3C8B-410C-BB3A-D829AA1793DC}">
      <dsp:nvSpPr>
        <dsp:cNvPr id="0" name=""/>
        <dsp:cNvSpPr/>
      </dsp:nvSpPr>
      <dsp:spPr>
        <a:xfrm>
          <a:off x="496897" y="539787"/>
          <a:ext cx="4957620" cy="4302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531" tIns="45531" rIns="45531" bIns="45531" numCol="1" spcCol="1270" anchor="ctr" anchorCtr="0">
          <a:noAutofit/>
        </a:bodyPr>
        <a:lstStyle/>
        <a:p>
          <a:pPr marL="0" lvl="0" indent="0" algn="l" defTabSz="844550">
            <a:lnSpc>
              <a:spcPct val="100000"/>
            </a:lnSpc>
            <a:spcBef>
              <a:spcPct val="0"/>
            </a:spcBef>
            <a:spcAft>
              <a:spcPct val="35000"/>
            </a:spcAft>
            <a:buNone/>
          </a:pPr>
          <a:r>
            <a:rPr lang="en-US" sz="1900" i="0" kern="1200" baseline="0"/>
            <a:t>Perform regular audits.</a:t>
          </a:r>
          <a:endParaRPr lang="en-US" sz="1900" kern="1200" dirty="0"/>
        </a:p>
      </dsp:txBody>
      <dsp:txXfrm>
        <a:off x="496897" y="539787"/>
        <a:ext cx="4957620" cy="430213"/>
      </dsp:txXfrm>
    </dsp:sp>
    <dsp:sp modelId="{DEF581EE-64FB-430F-9601-978A97E7397C}">
      <dsp:nvSpPr>
        <dsp:cNvPr id="0" name=""/>
        <dsp:cNvSpPr/>
      </dsp:nvSpPr>
      <dsp:spPr>
        <a:xfrm>
          <a:off x="0" y="1077554"/>
          <a:ext cx="5454518" cy="4302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5FDEEC-ED3F-4A79-B7EA-17C384C60B83}">
      <dsp:nvSpPr>
        <dsp:cNvPr id="0" name=""/>
        <dsp:cNvSpPr/>
      </dsp:nvSpPr>
      <dsp:spPr>
        <a:xfrm>
          <a:off x="130139" y="1174352"/>
          <a:ext cx="236617" cy="2366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55AB27-A46D-4CE8-B8B9-C1BE1BAFA852}">
      <dsp:nvSpPr>
        <dsp:cNvPr id="0" name=""/>
        <dsp:cNvSpPr/>
      </dsp:nvSpPr>
      <dsp:spPr>
        <a:xfrm>
          <a:off x="496897" y="1077554"/>
          <a:ext cx="4957620" cy="4302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531" tIns="45531" rIns="45531" bIns="45531" numCol="1" spcCol="1270" anchor="ctr" anchorCtr="0">
          <a:noAutofit/>
        </a:bodyPr>
        <a:lstStyle/>
        <a:p>
          <a:pPr marL="0" lvl="0" indent="0" algn="l" defTabSz="844550">
            <a:lnSpc>
              <a:spcPct val="100000"/>
            </a:lnSpc>
            <a:spcBef>
              <a:spcPct val="0"/>
            </a:spcBef>
            <a:spcAft>
              <a:spcPct val="35000"/>
            </a:spcAft>
            <a:buNone/>
          </a:pPr>
          <a:r>
            <a:rPr lang="en-US" sz="1900" i="0" kern="1200" baseline="0"/>
            <a:t>Monitor AI fairness.</a:t>
          </a:r>
          <a:endParaRPr lang="en-US" sz="1900" kern="1200" dirty="0"/>
        </a:p>
      </dsp:txBody>
      <dsp:txXfrm>
        <a:off x="496897" y="1077554"/>
        <a:ext cx="4957620" cy="430213"/>
      </dsp:txXfrm>
    </dsp:sp>
    <dsp:sp modelId="{B2E3298A-6CA4-455E-9CD7-944E357A884A}">
      <dsp:nvSpPr>
        <dsp:cNvPr id="0" name=""/>
        <dsp:cNvSpPr/>
      </dsp:nvSpPr>
      <dsp:spPr>
        <a:xfrm>
          <a:off x="0" y="1615321"/>
          <a:ext cx="5454518" cy="4302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A23705-2B24-4C83-A9DD-55F54F29E8EB}">
      <dsp:nvSpPr>
        <dsp:cNvPr id="0" name=""/>
        <dsp:cNvSpPr/>
      </dsp:nvSpPr>
      <dsp:spPr>
        <a:xfrm>
          <a:off x="130139" y="1712120"/>
          <a:ext cx="236617" cy="2366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016C38-8F86-4941-A773-D8C5B43F4658}">
      <dsp:nvSpPr>
        <dsp:cNvPr id="0" name=""/>
        <dsp:cNvSpPr/>
      </dsp:nvSpPr>
      <dsp:spPr>
        <a:xfrm>
          <a:off x="496897" y="1615321"/>
          <a:ext cx="4957620" cy="4302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531" tIns="45531" rIns="45531" bIns="45531" numCol="1" spcCol="1270" anchor="ctr" anchorCtr="0">
          <a:noAutofit/>
        </a:bodyPr>
        <a:lstStyle/>
        <a:p>
          <a:pPr marL="0" lvl="0" indent="0" algn="l" defTabSz="844550">
            <a:lnSpc>
              <a:spcPct val="100000"/>
            </a:lnSpc>
            <a:spcBef>
              <a:spcPct val="0"/>
            </a:spcBef>
            <a:spcAft>
              <a:spcPct val="35000"/>
            </a:spcAft>
            <a:buNone/>
          </a:pPr>
          <a:r>
            <a:rPr lang="en-US" sz="1900" i="0" kern="1200" baseline="0"/>
            <a:t>Train staff on ethics.</a:t>
          </a:r>
          <a:endParaRPr lang="en-US" sz="1900" kern="1200"/>
        </a:p>
      </dsp:txBody>
      <dsp:txXfrm>
        <a:off x="496897" y="1615321"/>
        <a:ext cx="4957620" cy="430213"/>
      </dsp:txXfrm>
    </dsp:sp>
    <dsp:sp modelId="{C7D217F6-528D-4A65-A4F4-DE9235A911B8}">
      <dsp:nvSpPr>
        <dsp:cNvPr id="0" name=""/>
        <dsp:cNvSpPr/>
      </dsp:nvSpPr>
      <dsp:spPr>
        <a:xfrm>
          <a:off x="0" y="2153089"/>
          <a:ext cx="5454518" cy="4302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EC9674-4D27-47EA-8F22-444436791067}">
      <dsp:nvSpPr>
        <dsp:cNvPr id="0" name=""/>
        <dsp:cNvSpPr/>
      </dsp:nvSpPr>
      <dsp:spPr>
        <a:xfrm>
          <a:off x="130139" y="2249887"/>
          <a:ext cx="236617" cy="2366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5BD057-6B3F-47E9-9AD4-259C94C027BF}">
      <dsp:nvSpPr>
        <dsp:cNvPr id="0" name=""/>
        <dsp:cNvSpPr/>
      </dsp:nvSpPr>
      <dsp:spPr>
        <a:xfrm>
          <a:off x="496897" y="2153089"/>
          <a:ext cx="4957620" cy="4302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531" tIns="45531" rIns="45531" bIns="45531" numCol="1" spcCol="1270" anchor="ctr" anchorCtr="0">
          <a:noAutofit/>
        </a:bodyPr>
        <a:lstStyle/>
        <a:p>
          <a:pPr marL="0" lvl="0" indent="0" algn="l" defTabSz="844550">
            <a:lnSpc>
              <a:spcPct val="100000"/>
            </a:lnSpc>
            <a:spcBef>
              <a:spcPct val="0"/>
            </a:spcBef>
            <a:spcAft>
              <a:spcPct val="35000"/>
            </a:spcAft>
            <a:buNone/>
          </a:pPr>
          <a:r>
            <a:rPr lang="en-US" sz="1900" i="0" kern="1200" baseline="0"/>
            <a:t>Promote responsible use.</a:t>
          </a:r>
          <a:endParaRPr lang="en-US" sz="1900" kern="1200"/>
        </a:p>
      </dsp:txBody>
      <dsp:txXfrm>
        <a:off x="496897" y="2153089"/>
        <a:ext cx="4957620" cy="43021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907A1A-AEFB-4774-99B0-6C6865183FEC}">
      <dsp:nvSpPr>
        <dsp:cNvPr id="0" name=""/>
        <dsp:cNvSpPr/>
      </dsp:nvSpPr>
      <dsp:spPr>
        <a:xfrm>
          <a:off x="113207" y="472224"/>
          <a:ext cx="905133" cy="905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386CD2-E007-4D06-A7EF-98EB307B81B2}">
      <dsp:nvSpPr>
        <dsp:cNvPr id="0" name=""/>
        <dsp:cNvSpPr/>
      </dsp:nvSpPr>
      <dsp:spPr>
        <a:xfrm>
          <a:off x="303285" y="662302"/>
          <a:ext cx="524977" cy="52497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AB6DA9-906B-4E3F-9216-F6BDC083B13F}">
      <dsp:nvSpPr>
        <dsp:cNvPr id="0" name=""/>
        <dsp:cNvSpPr/>
      </dsp:nvSpPr>
      <dsp:spPr>
        <a:xfrm>
          <a:off x="1212298" y="472224"/>
          <a:ext cx="2133529" cy="90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a:t>TPS-</a:t>
          </a:r>
          <a:r>
            <a:rPr lang="en-US" sz="2000" kern="1200"/>
            <a:t> Manage and track customer orders.</a:t>
          </a:r>
          <a:endParaRPr lang="en-US" sz="2000" kern="1200" dirty="0"/>
        </a:p>
      </dsp:txBody>
      <dsp:txXfrm>
        <a:off x="1212298" y="472224"/>
        <a:ext cx="2133529" cy="905133"/>
      </dsp:txXfrm>
    </dsp:sp>
    <dsp:sp modelId="{429ECDBD-97EB-49A8-8F19-FB22EEC616FA}">
      <dsp:nvSpPr>
        <dsp:cNvPr id="0" name=""/>
        <dsp:cNvSpPr/>
      </dsp:nvSpPr>
      <dsp:spPr>
        <a:xfrm>
          <a:off x="3717579" y="472224"/>
          <a:ext cx="905133" cy="905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CB06E-B3E0-4F13-858E-023F4747F731}">
      <dsp:nvSpPr>
        <dsp:cNvPr id="0" name=""/>
        <dsp:cNvSpPr/>
      </dsp:nvSpPr>
      <dsp:spPr>
        <a:xfrm>
          <a:off x="3907657" y="662302"/>
          <a:ext cx="524977" cy="52497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1C1EA1-B02D-4A55-9681-2F3243161610}">
      <dsp:nvSpPr>
        <dsp:cNvPr id="0" name=""/>
        <dsp:cNvSpPr/>
      </dsp:nvSpPr>
      <dsp:spPr>
        <a:xfrm>
          <a:off x="4816670" y="472224"/>
          <a:ext cx="2133529" cy="90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a:t>MIS-</a:t>
          </a:r>
          <a:r>
            <a:rPr lang="en-US" sz="2000" kern="1200"/>
            <a:t> Analysing performance, generating reports.</a:t>
          </a:r>
          <a:endParaRPr lang="en-US" sz="2000" kern="1200" dirty="0"/>
        </a:p>
      </dsp:txBody>
      <dsp:txXfrm>
        <a:off x="4816670" y="472224"/>
        <a:ext cx="2133529" cy="905133"/>
      </dsp:txXfrm>
    </dsp:sp>
    <dsp:sp modelId="{130EC342-0628-403B-A7EE-476B30DD9CDE}">
      <dsp:nvSpPr>
        <dsp:cNvPr id="0" name=""/>
        <dsp:cNvSpPr/>
      </dsp:nvSpPr>
      <dsp:spPr>
        <a:xfrm>
          <a:off x="113207" y="1941577"/>
          <a:ext cx="905133" cy="905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AC6B4A-05B1-44CF-B00A-8AE9976A2041}">
      <dsp:nvSpPr>
        <dsp:cNvPr id="0" name=""/>
        <dsp:cNvSpPr/>
      </dsp:nvSpPr>
      <dsp:spPr>
        <a:xfrm>
          <a:off x="303285" y="2131655"/>
          <a:ext cx="524977" cy="52497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225A00-5217-4826-A0CC-B14C6386103A}">
      <dsp:nvSpPr>
        <dsp:cNvPr id="0" name=""/>
        <dsp:cNvSpPr/>
      </dsp:nvSpPr>
      <dsp:spPr>
        <a:xfrm>
          <a:off x="1212298" y="1941577"/>
          <a:ext cx="2133529" cy="90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a:t>ERP-</a:t>
          </a:r>
          <a:r>
            <a:rPr lang="en-US" sz="2000" kern="1200"/>
            <a:t> systems streamline supply chain, finance, and inventory. </a:t>
          </a:r>
          <a:endParaRPr lang="en-US" sz="2000" kern="1200" dirty="0"/>
        </a:p>
      </dsp:txBody>
      <dsp:txXfrm>
        <a:off x="1212298" y="1941577"/>
        <a:ext cx="2133529" cy="905133"/>
      </dsp:txXfrm>
    </dsp:sp>
    <dsp:sp modelId="{32EE3B1F-AD7A-4CB7-89FB-17466ACBAF5D}">
      <dsp:nvSpPr>
        <dsp:cNvPr id="0" name=""/>
        <dsp:cNvSpPr/>
      </dsp:nvSpPr>
      <dsp:spPr>
        <a:xfrm>
          <a:off x="3717579" y="1941577"/>
          <a:ext cx="905133" cy="905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4EA608-45CA-4805-ABB3-FB27D02DCB54}">
      <dsp:nvSpPr>
        <dsp:cNvPr id="0" name=""/>
        <dsp:cNvSpPr/>
      </dsp:nvSpPr>
      <dsp:spPr>
        <a:xfrm>
          <a:off x="3907657" y="2131655"/>
          <a:ext cx="524977" cy="52497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255461-15CF-4095-A8C6-0AC13526F2F4}">
      <dsp:nvSpPr>
        <dsp:cNvPr id="0" name=""/>
        <dsp:cNvSpPr/>
      </dsp:nvSpPr>
      <dsp:spPr>
        <a:xfrm>
          <a:off x="4816670" y="1941577"/>
          <a:ext cx="2133529" cy="905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a:t>CRM-</a:t>
          </a:r>
          <a:r>
            <a:rPr lang="en-US" sz="2000" kern="1200"/>
            <a:t> Customer engagement and satisfaction </a:t>
          </a:r>
          <a:endParaRPr lang="en-US" sz="2000" kern="1200" dirty="0"/>
        </a:p>
      </dsp:txBody>
      <dsp:txXfrm>
        <a:off x="4816670" y="1941577"/>
        <a:ext cx="2133529" cy="90513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C5D90-7B2B-4C7D-A817-87C6F2EACFC7}">
      <dsp:nvSpPr>
        <dsp:cNvPr id="0" name=""/>
        <dsp:cNvSpPr/>
      </dsp:nvSpPr>
      <dsp:spPr>
        <a:xfrm>
          <a:off x="0" y="2592"/>
          <a:ext cx="6387547" cy="5522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80B3B9-7EFA-4402-9503-64BA57591458}">
      <dsp:nvSpPr>
        <dsp:cNvPr id="0" name=""/>
        <dsp:cNvSpPr/>
      </dsp:nvSpPr>
      <dsp:spPr>
        <a:xfrm>
          <a:off x="167068" y="126858"/>
          <a:ext cx="303760" cy="3037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C279DE-A805-491D-A885-B59A65D980A9}">
      <dsp:nvSpPr>
        <dsp:cNvPr id="0" name=""/>
        <dsp:cNvSpPr/>
      </dsp:nvSpPr>
      <dsp:spPr>
        <a:xfrm>
          <a:off x="637896" y="2592"/>
          <a:ext cx="5749650" cy="55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51" tIns="58451" rIns="58451" bIns="58451" numCol="1" spcCol="1270" anchor="ctr" anchorCtr="0">
          <a:noAutofit/>
        </a:bodyPr>
        <a:lstStyle/>
        <a:p>
          <a:pPr marL="0" lvl="0" indent="0" algn="l" defTabSz="755650">
            <a:lnSpc>
              <a:spcPct val="100000"/>
            </a:lnSpc>
            <a:spcBef>
              <a:spcPct val="0"/>
            </a:spcBef>
            <a:spcAft>
              <a:spcPct val="35000"/>
            </a:spcAft>
            <a:buNone/>
          </a:pPr>
          <a:r>
            <a:rPr lang="en-US" sz="1700" b="1" kern="1200"/>
            <a:t>TPS-</a:t>
          </a:r>
          <a:r>
            <a:rPr lang="en-US" sz="1700" kern="1200"/>
            <a:t>  Handle daily sales transactions.</a:t>
          </a:r>
        </a:p>
      </dsp:txBody>
      <dsp:txXfrm>
        <a:off x="637896" y="2592"/>
        <a:ext cx="5749650" cy="552291"/>
      </dsp:txXfrm>
    </dsp:sp>
    <dsp:sp modelId="{D7DAC2D8-EA8D-4C01-93AB-CA4CD3304CA1}">
      <dsp:nvSpPr>
        <dsp:cNvPr id="0" name=""/>
        <dsp:cNvSpPr/>
      </dsp:nvSpPr>
      <dsp:spPr>
        <a:xfrm>
          <a:off x="0" y="692957"/>
          <a:ext cx="6387547" cy="5522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D4ABBF-0EE9-4A94-B618-940A0C8D4E7A}">
      <dsp:nvSpPr>
        <dsp:cNvPr id="0" name=""/>
        <dsp:cNvSpPr/>
      </dsp:nvSpPr>
      <dsp:spPr>
        <a:xfrm>
          <a:off x="167068" y="817223"/>
          <a:ext cx="303760" cy="3037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41A940-A3BA-4EB1-BEAA-77BEDE83DFBB}">
      <dsp:nvSpPr>
        <dsp:cNvPr id="0" name=""/>
        <dsp:cNvSpPr/>
      </dsp:nvSpPr>
      <dsp:spPr>
        <a:xfrm>
          <a:off x="637896" y="692957"/>
          <a:ext cx="5749650" cy="55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51" tIns="58451" rIns="58451" bIns="58451" numCol="1" spcCol="1270" anchor="ctr" anchorCtr="0">
          <a:noAutofit/>
        </a:bodyPr>
        <a:lstStyle/>
        <a:p>
          <a:pPr marL="0" lvl="0" indent="0" algn="l" defTabSz="755650">
            <a:lnSpc>
              <a:spcPct val="100000"/>
            </a:lnSpc>
            <a:spcBef>
              <a:spcPct val="0"/>
            </a:spcBef>
            <a:spcAft>
              <a:spcPct val="35000"/>
            </a:spcAft>
            <a:buNone/>
          </a:pPr>
          <a:r>
            <a:rPr lang="en-US" sz="1700" b="1" kern="1200" dirty="0"/>
            <a:t>MIS-  </a:t>
          </a:r>
          <a:r>
            <a:rPr lang="en-US" sz="1700" kern="1200" dirty="0"/>
            <a:t>Monitor and </a:t>
          </a:r>
          <a:r>
            <a:rPr lang="en-US" sz="1700" kern="1200" dirty="0" err="1"/>
            <a:t>analyse</a:t>
          </a:r>
          <a:r>
            <a:rPr lang="en-US" sz="1700" kern="1200" dirty="0"/>
            <a:t> sales performance.</a:t>
          </a:r>
        </a:p>
      </dsp:txBody>
      <dsp:txXfrm>
        <a:off x="637896" y="692957"/>
        <a:ext cx="5749650" cy="552291"/>
      </dsp:txXfrm>
    </dsp:sp>
    <dsp:sp modelId="{542F6727-AC4D-4462-ACFB-7D9F2E173B9F}">
      <dsp:nvSpPr>
        <dsp:cNvPr id="0" name=""/>
        <dsp:cNvSpPr/>
      </dsp:nvSpPr>
      <dsp:spPr>
        <a:xfrm>
          <a:off x="0" y="1383322"/>
          <a:ext cx="6387547" cy="5522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085FE9-7856-4E04-AF2C-7747C5222BF9}">
      <dsp:nvSpPr>
        <dsp:cNvPr id="0" name=""/>
        <dsp:cNvSpPr/>
      </dsp:nvSpPr>
      <dsp:spPr>
        <a:xfrm>
          <a:off x="167068" y="1507587"/>
          <a:ext cx="303760" cy="3037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C81C0B-BA26-4904-8D4F-7B2A37846538}">
      <dsp:nvSpPr>
        <dsp:cNvPr id="0" name=""/>
        <dsp:cNvSpPr/>
      </dsp:nvSpPr>
      <dsp:spPr>
        <a:xfrm>
          <a:off x="637896" y="1383322"/>
          <a:ext cx="5749650" cy="55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51" tIns="58451" rIns="58451" bIns="58451" numCol="1" spcCol="1270" anchor="ctr" anchorCtr="0">
          <a:noAutofit/>
        </a:bodyPr>
        <a:lstStyle/>
        <a:p>
          <a:pPr marL="0" lvl="0" indent="0" algn="l" defTabSz="755650">
            <a:lnSpc>
              <a:spcPct val="100000"/>
            </a:lnSpc>
            <a:spcBef>
              <a:spcPct val="0"/>
            </a:spcBef>
            <a:spcAft>
              <a:spcPct val="35000"/>
            </a:spcAft>
            <a:buNone/>
          </a:pPr>
          <a:r>
            <a:rPr lang="en-US" sz="1700" b="1" kern="1200"/>
            <a:t>ERP-  </a:t>
          </a:r>
          <a:r>
            <a:rPr lang="en-US" sz="1700" kern="1200"/>
            <a:t>Coordinate supply chain, finance, and inventory operations.</a:t>
          </a:r>
        </a:p>
      </dsp:txBody>
      <dsp:txXfrm>
        <a:off x="637896" y="1383322"/>
        <a:ext cx="5749650" cy="552291"/>
      </dsp:txXfrm>
    </dsp:sp>
    <dsp:sp modelId="{C6668C75-701B-42AF-92B8-DDAF73F88A24}">
      <dsp:nvSpPr>
        <dsp:cNvPr id="0" name=""/>
        <dsp:cNvSpPr/>
      </dsp:nvSpPr>
      <dsp:spPr>
        <a:xfrm>
          <a:off x="0" y="2073686"/>
          <a:ext cx="6387547" cy="5522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D0A7F0-411A-4B31-AF01-89D2CE8A8473}">
      <dsp:nvSpPr>
        <dsp:cNvPr id="0" name=""/>
        <dsp:cNvSpPr/>
      </dsp:nvSpPr>
      <dsp:spPr>
        <a:xfrm>
          <a:off x="167068" y="2197952"/>
          <a:ext cx="303760" cy="30376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3F8F62-DFB6-4054-AFBE-5CB19BB4E4AF}">
      <dsp:nvSpPr>
        <dsp:cNvPr id="0" name=""/>
        <dsp:cNvSpPr/>
      </dsp:nvSpPr>
      <dsp:spPr>
        <a:xfrm>
          <a:off x="637896" y="2073686"/>
          <a:ext cx="5749650" cy="55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51" tIns="58451" rIns="58451" bIns="58451" numCol="1" spcCol="1270" anchor="ctr" anchorCtr="0">
          <a:noAutofit/>
        </a:bodyPr>
        <a:lstStyle/>
        <a:p>
          <a:pPr marL="0" lvl="0" indent="0" algn="l" defTabSz="755650">
            <a:lnSpc>
              <a:spcPct val="100000"/>
            </a:lnSpc>
            <a:spcBef>
              <a:spcPct val="0"/>
            </a:spcBef>
            <a:spcAft>
              <a:spcPct val="35000"/>
            </a:spcAft>
            <a:buNone/>
          </a:pPr>
          <a:r>
            <a:rPr lang="en-US" sz="1700" b="1" kern="1200"/>
            <a:t>CRM-</a:t>
          </a:r>
          <a:r>
            <a:rPr lang="en-US" sz="1700" kern="1200"/>
            <a:t> Builds </a:t>
          </a:r>
          <a:r>
            <a:rPr lang="en-GB" sz="1700" kern="1200"/>
            <a:t>customer loyalty through personalized service.</a:t>
          </a:r>
          <a:endParaRPr lang="en-US" sz="1700" kern="1200"/>
        </a:p>
      </dsp:txBody>
      <dsp:txXfrm>
        <a:off x="637896" y="2073686"/>
        <a:ext cx="5749650" cy="552291"/>
      </dsp:txXfrm>
    </dsp:sp>
    <dsp:sp modelId="{30B935BD-929D-49FC-8A8A-8FDBA8B5BDDB}">
      <dsp:nvSpPr>
        <dsp:cNvPr id="0" name=""/>
        <dsp:cNvSpPr/>
      </dsp:nvSpPr>
      <dsp:spPr>
        <a:xfrm>
          <a:off x="0" y="2764051"/>
          <a:ext cx="6387547" cy="5522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877A0C-0FBE-4B1D-9FD4-8330DECB2431}">
      <dsp:nvSpPr>
        <dsp:cNvPr id="0" name=""/>
        <dsp:cNvSpPr/>
      </dsp:nvSpPr>
      <dsp:spPr>
        <a:xfrm>
          <a:off x="167068" y="2888317"/>
          <a:ext cx="303760" cy="30376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62CB76-BF1F-4F1B-84C1-4D026B7A48BC}">
      <dsp:nvSpPr>
        <dsp:cNvPr id="0" name=""/>
        <dsp:cNvSpPr/>
      </dsp:nvSpPr>
      <dsp:spPr>
        <a:xfrm>
          <a:off x="637896" y="2764051"/>
          <a:ext cx="5749650" cy="552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51" tIns="58451" rIns="58451" bIns="58451" numCol="1" spcCol="1270" anchor="ctr" anchorCtr="0">
          <a:noAutofit/>
        </a:bodyPr>
        <a:lstStyle/>
        <a:p>
          <a:pPr marL="0" lvl="0" indent="0" algn="l" defTabSz="755650">
            <a:lnSpc>
              <a:spcPct val="100000"/>
            </a:lnSpc>
            <a:spcBef>
              <a:spcPct val="0"/>
            </a:spcBef>
            <a:spcAft>
              <a:spcPct val="35000"/>
            </a:spcAft>
            <a:buNone/>
          </a:pPr>
          <a:r>
            <a:rPr lang="en-GB" sz="1700" kern="1200"/>
            <a:t>Key challenges are data privacy and bias. </a:t>
          </a:r>
          <a:r>
            <a:rPr lang="en-US" sz="1700" kern="1200"/>
            <a:t>(Wahsheh et al., 2023).</a:t>
          </a:r>
        </a:p>
      </dsp:txBody>
      <dsp:txXfrm>
        <a:off x="637896" y="2764051"/>
        <a:ext cx="5749650" cy="5522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6DE552-0431-4A25-AAF6-B94AB88A325C}">
      <dsp:nvSpPr>
        <dsp:cNvPr id="0" name=""/>
        <dsp:cNvSpPr/>
      </dsp:nvSpPr>
      <dsp:spPr>
        <a:xfrm>
          <a:off x="185554" y="577227"/>
          <a:ext cx="800131" cy="80013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F5D633-AD49-4AB1-850B-206536245095}">
      <dsp:nvSpPr>
        <dsp:cNvPr id="0" name=""/>
        <dsp:cNvSpPr/>
      </dsp:nvSpPr>
      <dsp:spPr>
        <a:xfrm>
          <a:off x="353582" y="745254"/>
          <a:ext cx="464076" cy="4640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740927-D450-4BCB-86E5-38EB138FEAFC}">
      <dsp:nvSpPr>
        <dsp:cNvPr id="0" name=""/>
        <dsp:cNvSpPr/>
      </dsp:nvSpPr>
      <dsp:spPr>
        <a:xfrm>
          <a:off x="1157142" y="577227"/>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t>Operational efficiency </a:t>
          </a:r>
        </a:p>
      </dsp:txBody>
      <dsp:txXfrm>
        <a:off x="1157142" y="577227"/>
        <a:ext cx="1886024" cy="800131"/>
      </dsp:txXfrm>
    </dsp:sp>
    <dsp:sp modelId="{3B33081E-6E61-404B-A744-268FB14DF3D0}">
      <dsp:nvSpPr>
        <dsp:cNvPr id="0" name=""/>
        <dsp:cNvSpPr/>
      </dsp:nvSpPr>
      <dsp:spPr>
        <a:xfrm>
          <a:off x="3371791" y="577227"/>
          <a:ext cx="800131" cy="80013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4CB604-B72F-4D2A-A0C1-E96032B36850}">
      <dsp:nvSpPr>
        <dsp:cNvPr id="0" name=""/>
        <dsp:cNvSpPr/>
      </dsp:nvSpPr>
      <dsp:spPr>
        <a:xfrm>
          <a:off x="3539819" y="745254"/>
          <a:ext cx="464076" cy="4640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F7F700-86DD-478E-B8B3-579F8AF3A4E5}">
      <dsp:nvSpPr>
        <dsp:cNvPr id="0" name=""/>
        <dsp:cNvSpPr/>
      </dsp:nvSpPr>
      <dsp:spPr>
        <a:xfrm>
          <a:off x="4343380" y="577227"/>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a:t>Strategic decision-making </a:t>
          </a:r>
        </a:p>
      </dsp:txBody>
      <dsp:txXfrm>
        <a:off x="4343380" y="577227"/>
        <a:ext cx="1886024" cy="800131"/>
      </dsp:txXfrm>
    </dsp:sp>
    <dsp:sp modelId="{B36D43DF-E44A-408B-AB23-2BD3465D575B}">
      <dsp:nvSpPr>
        <dsp:cNvPr id="0" name=""/>
        <dsp:cNvSpPr/>
      </dsp:nvSpPr>
      <dsp:spPr>
        <a:xfrm>
          <a:off x="6558029" y="577227"/>
          <a:ext cx="800131" cy="80013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19C467-D856-48B3-B66E-89A2BD476110}">
      <dsp:nvSpPr>
        <dsp:cNvPr id="0" name=""/>
        <dsp:cNvSpPr/>
      </dsp:nvSpPr>
      <dsp:spPr>
        <a:xfrm>
          <a:off x="6726057" y="745254"/>
          <a:ext cx="464076" cy="4640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85940B-2803-474F-9E7D-2E3D6E94FA9B}">
      <dsp:nvSpPr>
        <dsp:cNvPr id="0" name=""/>
        <dsp:cNvSpPr/>
      </dsp:nvSpPr>
      <dsp:spPr>
        <a:xfrm>
          <a:off x="7529617" y="577227"/>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a:t>Customer satisfaction </a:t>
          </a:r>
        </a:p>
      </dsp:txBody>
      <dsp:txXfrm>
        <a:off x="7529617" y="577227"/>
        <a:ext cx="1886024" cy="800131"/>
      </dsp:txXfrm>
    </dsp:sp>
    <dsp:sp modelId="{655649CD-55D0-4116-A0BF-A72D0BBD32CC}">
      <dsp:nvSpPr>
        <dsp:cNvPr id="0" name=""/>
        <dsp:cNvSpPr/>
      </dsp:nvSpPr>
      <dsp:spPr>
        <a:xfrm>
          <a:off x="185554" y="1941577"/>
          <a:ext cx="800131" cy="80013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ECEF19-5FC1-4836-B2C9-7E3B40C04383}">
      <dsp:nvSpPr>
        <dsp:cNvPr id="0" name=""/>
        <dsp:cNvSpPr/>
      </dsp:nvSpPr>
      <dsp:spPr>
        <a:xfrm>
          <a:off x="353582" y="2109605"/>
          <a:ext cx="464076" cy="46407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C000A7-8DC9-4B5A-BD1F-7AF452EA0947}">
      <dsp:nvSpPr>
        <dsp:cNvPr id="0" name=""/>
        <dsp:cNvSpPr/>
      </dsp:nvSpPr>
      <dsp:spPr>
        <a:xfrm>
          <a:off x="1157142" y="1941577"/>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IN" sz="1600" kern="1200" dirty="0"/>
            <a:t>Responsible and transparent technology usage</a:t>
          </a:r>
          <a:endParaRPr lang="en-US" sz="1600" kern="1200" dirty="0"/>
        </a:p>
      </dsp:txBody>
      <dsp:txXfrm>
        <a:off x="1157142" y="1941577"/>
        <a:ext cx="1886024" cy="800131"/>
      </dsp:txXfrm>
    </dsp:sp>
    <dsp:sp modelId="{6A929AE1-E5F6-40B3-8E9F-DD6CBBF33EAB}">
      <dsp:nvSpPr>
        <dsp:cNvPr id="0" name=""/>
        <dsp:cNvSpPr/>
      </dsp:nvSpPr>
      <dsp:spPr>
        <a:xfrm>
          <a:off x="3371791" y="1941577"/>
          <a:ext cx="800131" cy="80013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E2FD10-D5B3-4CE7-9CFC-82AAD50C65BC}">
      <dsp:nvSpPr>
        <dsp:cNvPr id="0" name=""/>
        <dsp:cNvSpPr/>
      </dsp:nvSpPr>
      <dsp:spPr>
        <a:xfrm>
          <a:off x="3539819" y="2109605"/>
          <a:ext cx="464076" cy="46407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A4A0A6-C9C5-46E3-B64F-28CEB7D02CB2}">
      <dsp:nvSpPr>
        <dsp:cNvPr id="0" name=""/>
        <dsp:cNvSpPr/>
      </dsp:nvSpPr>
      <dsp:spPr>
        <a:xfrm>
          <a:off x="4343380" y="1941577"/>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t>Maximize benefits and minimize potential  business risks</a:t>
          </a:r>
        </a:p>
      </dsp:txBody>
      <dsp:txXfrm>
        <a:off x="4343380" y="1941577"/>
        <a:ext cx="1886024" cy="80013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09DBD-85DA-4D6D-B1C0-B518DEA95677}">
      <dsp:nvSpPr>
        <dsp:cNvPr id="0" name=""/>
        <dsp:cNvSpPr/>
      </dsp:nvSpPr>
      <dsp:spPr>
        <a:xfrm>
          <a:off x="5766" y="571878"/>
          <a:ext cx="1802568" cy="2163081"/>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78054" tIns="0" rIns="178054" bIns="330200" numCol="1" spcCol="1270" anchor="t" anchorCtr="0">
          <a:noAutofit/>
        </a:bodyPr>
        <a:lstStyle/>
        <a:p>
          <a:pPr marL="0" lvl="0" indent="0" algn="l" defTabSz="889000">
            <a:lnSpc>
              <a:spcPct val="90000"/>
            </a:lnSpc>
            <a:spcBef>
              <a:spcPct val="0"/>
            </a:spcBef>
            <a:spcAft>
              <a:spcPct val="35000"/>
            </a:spcAft>
            <a:buNone/>
          </a:pPr>
          <a:r>
            <a:rPr lang="en-US" sz="2000" kern="1200" dirty="0"/>
            <a:t>TPS = daily operations</a:t>
          </a:r>
        </a:p>
      </dsp:txBody>
      <dsp:txXfrm>
        <a:off x="5766" y="1437111"/>
        <a:ext cx="1802568" cy="1297849"/>
      </dsp:txXfrm>
    </dsp:sp>
    <dsp:sp modelId="{8E767B74-CC45-4BF0-9F1E-06C635C72CF7}">
      <dsp:nvSpPr>
        <dsp:cNvPr id="0" name=""/>
        <dsp:cNvSpPr/>
      </dsp:nvSpPr>
      <dsp:spPr>
        <a:xfrm>
          <a:off x="5766" y="571878"/>
          <a:ext cx="1802568" cy="865232"/>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78054" tIns="165100" rIns="178054" bIns="165100" numCol="1" spcCol="1270" anchor="ctr" anchorCtr="0">
          <a:noAutofit/>
        </a:bodyPr>
        <a:lstStyle/>
        <a:p>
          <a:pPr marL="0" lvl="0" indent="0" algn="l" defTabSz="1822450">
            <a:lnSpc>
              <a:spcPct val="90000"/>
            </a:lnSpc>
            <a:spcBef>
              <a:spcPct val="0"/>
            </a:spcBef>
            <a:spcAft>
              <a:spcPct val="35000"/>
            </a:spcAft>
            <a:buNone/>
          </a:pPr>
          <a:r>
            <a:rPr lang="en-US" sz="4100" kern="1200" dirty="0"/>
            <a:t>01</a:t>
          </a:r>
        </a:p>
      </dsp:txBody>
      <dsp:txXfrm>
        <a:off x="5766" y="571878"/>
        <a:ext cx="1802568" cy="865232"/>
      </dsp:txXfrm>
    </dsp:sp>
    <dsp:sp modelId="{D4C8870C-CA43-48C3-B4E5-A3C6EC156F87}">
      <dsp:nvSpPr>
        <dsp:cNvPr id="0" name=""/>
        <dsp:cNvSpPr/>
      </dsp:nvSpPr>
      <dsp:spPr>
        <a:xfrm>
          <a:off x="1952539" y="571878"/>
          <a:ext cx="1802568" cy="2163081"/>
        </a:xfrm>
        <a:prstGeom prst="rect">
          <a:avLst/>
        </a:prstGeom>
        <a:solidFill>
          <a:schemeClr val="accent5">
            <a:hueOff val="-4897"/>
            <a:satOff val="-5368"/>
            <a:lumOff val="-2696"/>
            <a:alphaOff val="0"/>
          </a:schemeClr>
        </a:solidFill>
        <a:ln w="15875" cap="flat" cmpd="sng" algn="ctr">
          <a:solidFill>
            <a:schemeClr val="accent5">
              <a:hueOff val="-4897"/>
              <a:satOff val="-5368"/>
              <a:lumOff val="-2696"/>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78054" tIns="0" rIns="178054" bIns="330200" numCol="1" spcCol="1270" anchor="t" anchorCtr="0">
          <a:noAutofit/>
        </a:bodyPr>
        <a:lstStyle/>
        <a:p>
          <a:pPr marL="0" lvl="0" indent="0" algn="l" defTabSz="889000">
            <a:lnSpc>
              <a:spcPct val="90000"/>
            </a:lnSpc>
            <a:spcBef>
              <a:spcPct val="0"/>
            </a:spcBef>
            <a:spcAft>
              <a:spcPct val="35000"/>
            </a:spcAft>
            <a:buNone/>
          </a:pPr>
          <a:r>
            <a:rPr lang="en-US" sz="2000" kern="1200" dirty="0"/>
            <a:t>MIS = performance</a:t>
          </a:r>
        </a:p>
      </dsp:txBody>
      <dsp:txXfrm>
        <a:off x="1952539" y="1437111"/>
        <a:ext cx="1802568" cy="1297849"/>
      </dsp:txXfrm>
    </dsp:sp>
    <dsp:sp modelId="{541E5B82-DBA0-4340-B90D-9AFAA9FCDD3D}">
      <dsp:nvSpPr>
        <dsp:cNvPr id="0" name=""/>
        <dsp:cNvSpPr/>
      </dsp:nvSpPr>
      <dsp:spPr>
        <a:xfrm>
          <a:off x="1952539" y="571878"/>
          <a:ext cx="1802568" cy="865232"/>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78054" tIns="165100" rIns="178054" bIns="165100" numCol="1" spcCol="1270" anchor="ctr" anchorCtr="0">
          <a:noAutofit/>
        </a:bodyPr>
        <a:lstStyle/>
        <a:p>
          <a:pPr marL="0" lvl="0" indent="0" algn="l" defTabSz="1822450">
            <a:lnSpc>
              <a:spcPct val="90000"/>
            </a:lnSpc>
            <a:spcBef>
              <a:spcPct val="0"/>
            </a:spcBef>
            <a:spcAft>
              <a:spcPct val="35000"/>
            </a:spcAft>
            <a:buNone/>
          </a:pPr>
          <a:r>
            <a:rPr lang="en-US" sz="4100" kern="1200"/>
            <a:t>02</a:t>
          </a:r>
        </a:p>
      </dsp:txBody>
      <dsp:txXfrm>
        <a:off x="1952539" y="571878"/>
        <a:ext cx="1802568" cy="865232"/>
      </dsp:txXfrm>
    </dsp:sp>
    <dsp:sp modelId="{5165D00F-850D-4C9F-A0D0-CBAE768BB5CE}">
      <dsp:nvSpPr>
        <dsp:cNvPr id="0" name=""/>
        <dsp:cNvSpPr/>
      </dsp:nvSpPr>
      <dsp:spPr>
        <a:xfrm>
          <a:off x="3899313" y="571878"/>
          <a:ext cx="1802568" cy="2163081"/>
        </a:xfrm>
        <a:prstGeom prst="rect">
          <a:avLst/>
        </a:prstGeom>
        <a:solidFill>
          <a:schemeClr val="accent5">
            <a:hueOff val="-9793"/>
            <a:satOff val="-10735"/>
            <a:lumOff val="-5392"/>
            <a:alphaOff val="0"/>
          </a:schemeClr>
        </a:solidFill>
        <a:ln w="15875" cap="flat" cmpd="sng" algn="ctr">
          <a:solidFill>
            <a:schemeClr val="accent5">
              <a:hueOff val="-9793"/>
              <a:satOff val="-10735"/>
              <a:lumOff val="-5392"/>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78054" tIns="0" rIns="178054" bIns="330200" numCol="1" spcCol="1270" anchor="t" anchorCtr="0">
          <a:noAutofit/>
        </a:bodyPr>
        <a:lstStyle/>
        <a:p>
          <a:pPr marL="0" lvl="0" indent="0" algn="l" defTabSz="889000">
            <a:lnSpc>
              <a:spcPct val="90000"/>
            </a:lnSpc>
            <a:spcBef>
              <a:spcPct val="0"/>
            </a:spcBef>
            <a:spcAft>
              <a:spcPct val="35000"/>
            </a:spcAft>
            <a:buNone/>
          </a:pPr>
          <a:r>
            <a:rPr lang="en-US" sz="2000" kern="1200" dirty="0"/>
            <a:t>ERP = integration</a:t>
          </a:r>
        </a:p>
      </dsp:txBody>
      <dsp:txXfrm>
        <a:off x="3899313" y="1437111"/>
        <a:ext cx="1802568" cy="1297849"/>
      </dsp:txXfrm>
    </dsp:sp>
    <dsp:sp modelId="{BCFF71B3-16E0-4817-B634-F9B0DB263916}">
      <dsp:nvSpPr>
        <dsp:cNvPr id="0" name=""/>
        <dsp:cNvSpPr/>
      </dsp:nvSpPr>
      <dsp:spPr>
        <a:xfrm>
          <a:off x="3899313" y="571878"/>
          <a:ext cx="1802568" cy="865232"/>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78054" tIns="165100" rIns="178054" bIns="165100" numCol="1" spcCol="1270" anchor="ctr" anchorCtr="0">
          <a:noAutofit/>
        </a:bodyPr>
        <a:lstStyle/>
        <a:p>
          <a:pPr marL="0" lvl="0" indent="0" algn="l" defTabSz="1822450">
            <a:lnSpc>
              <a:spcPct val="90000"/>
            </a:lnSpc>
            <a:spcBef>
              <a:spcPct val="0"/>
            </a:spcBef>
            <a:spcAft>
              <a:spcPct val="35000"/>
            </a:spcAft>
            <a:buNone/>
          </a:pPr>
          <a:r>
            <a:rPr lang="en-US" sz="4100" kern="1200"/>
            <a:t>03</a:t>
          </a:r>
        </a:p>
      </dsp:txBody>
      <dsp:txXfrm>
        <a:off x="3899313" y="571878"/>
        <a:ext cx="1802568" cy="865232"/>
      </dsp:txXfrm>
    </dsp:sp>
    <dsp:sp modelId="{10CCD247-84C6-4C7B-BF3D-47391E06D048}">
      <dsp:nvSpPr>
        <dsp:cNvPr id="0" name=""/>
        <dsp:cNvSpPr/>
      </dsp:nvSpPr>
      <dsp:spPr>
        <a:xfrm>
          <a:off x="5846087" y="571878"/>
          <a:ext cx="1802568" cy="2163081"/>
        </a:xfrm>
        <a:prstGeom prst="rect">
          <a:avLst/>
        </a:prstGeom>
        <a:solidFill>
          <a:schemeClr val="accent5">
            <a:hueOff val="-14690"/>
            <a:satOff val="-16103"/>
            <a:lumOff val="-8089"/>
            <a:alphaOff val="0"/>
          </a:schemeClr>
        </a:solidFill>
        <a:ln w="15875" cap="flat" cmpd="sng" algn="ctr">
          <a:solidFill>
            <a:schemeClr val="accent5">
              <a:hueOff val="-14690"/>
              <a:satOff val="-16103"/>
              <a:lumOff val="-8089"/>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78054" tIns="0" rIns="178054" bIns="330200" numCol="1" spcCol="1270" anchor="t" anchorCtr="0">
          <a:noAutofit/>
        </a:bodyPr>
        <a:lstStyle/>
        <a:p>
          <a:pPr marL="0" lvl="0" indent="0" algn="l" defTabSz="889000">
            <a:lnSpc>
              <a:spcPct val="90000"/>
            </a:lnSpc>
            <a:spcBef>
              <a:spcPct val="0"/>
            </a:spcBef>
            <a:spcAft>
              <a:spcPct val="35000"/>
            </a:spcAft>
            <a:buNone/>
          </a:pPr>
          <a:r>
            <a:rPr lang="en-US" sz="2000" kern="1200" dirty="0"/>
            <a:t>CRM = customer relationships and loyalty</a:t>
          </a:r>
        </a:p>
      </dsp:txBody>
      <dsp:txXfrm>
        <a:off x="5846087" y="1437111"/>
        <a:ext cx="1802568" cy="1297849"/>
      </dsp:txXfrm>
    </dsp:sp>
    <dsp:sp modelId="{2C6E74DC-A972-4C69-9496-A4937CAF2231}">
      <dsp:nvSpPr>
        <dsp:cNvPr id="0" name=""/>
        <dsp:cNvSpPr/>
      </dsp:nvSpPr>
      <dsp:spPr>
        <a:xfrm>
          <a:off x="5846087" y="571878"/>
          <a:ext cx="1802568" cy="865232"/>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78054" tIns="165100" rIns="178054" bIns="165100" numCol="1" spcCol="1270" anchor="ctr" anchorCtr="0">
          <a:noAutofit/>
        </a:bodyPr>
        <a:lstStyle/>
        <a:p>
          <a:pPr marL="0" lvl="0" indent="0" algn="l" defTabSz="1822450">
            <a:lnSpc>
              <a:spcPct val="90000"/>
            </a:lnSpc>
            <a:spcBef>
              <a:spcPct val="0"/>
            </a:spcBef>
            <a:spcAft>
              <a:spcPct val="35000"/>
            </a:spcAft>
            <a:buNone/>
          </a:pPr>
          <a:r>
            <a:rPr lang="en-US" sz="4100" kern="1200"/>
            <a:t>04</a:t>
          </a:r>
        </a:p>
      </dsp:txBody>
      <dsp:txXfrm>
        <a:off x="5846087" y="571878"/>
        <a:ext cx="1802568" cy="865232"/>
      </dsp:txXfrm>
    </dsp:sp>
    <dsp:sp modelId="{39AC22CF-94F8-4881-A4EB-3B7E9F8EF962}">
      <dsp:nvSpPr>
        <dsp:cNvPr id="0" name=""/>
        <dsp:cNvSpPr/>
      </dsp:nvSpPr>
      <dsp:spPr>
        <a:xfrm>
          <a:off x="7792860" y="571878"/>
          <a:ext cx="1802568" cy="2163081"/>
        </a:xfrm>
        <a:prstGeom prst="rect">
          <a:avLst/>
        </a:prstGeom>
        <a:solidFill>
          <a:schemeClr val="accent5">
            <a:hueOff val="-19587"/>
            <a:satOff val="-21471"/>
            <a:lumOff val="-10785"/>
            <a:alphaOff val="0"/>
          </a:schemeClr>
        </a:solidFill>
        <a:ln w="15875" cap="flat" cmpd="sng" algn="ctr">
          <a:solidFill>
            <a:schemeClr val="accent5">
              <a:hueOff val="-19587"/>
              <a:satOff val="-21471"/>
              <a:lumOff val="-10785"/>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78054" tIns="0" rIns="178054" bIns="330200" numCol="1" spcCol="1270" anchor="t" anchorCtr="0">
          <a:noAutofit/>
        </a:bodyPr>
        <a:lstStyle/>
        <a:p>
          <a:pPr marL="0" lvl="0" indent="0" algn="l" defTabSz="711200">
            <a:lnSpc>
              <a:spcPct val="90000"/>
            </a:lnSpc>
            <a:spcBef>
              <a:spcPct val="0"/>
            </a:spcBef>
            <a:spcAft>
              <a:spcPct val="35000"/>
            </a:spcAft>
            <a:buNone/>
          </a:pPr>
          <a:r>
            <a:rPr lang="en-US" sz="1600" kern="1200" dirty="0"/>
            <a:t>Regular updates, employee training, and cybersecurity = productivity and competitive advantage</a:t>
          </a:r>
        </a:p>
      </dsp:txBody>
      <dsp:txXfrm>
        <a:off x="7792860" y="1437111"/>
        <a:ext cx="1802568" cy="1297849"/>
      </dsp:txXfrm>
    </dsp:sp>
    <dsp:sp modelId="{ADC3DBF2-9ADC-463D-A793-424EC7928351}">
      <dsp:nvSpPr>
        <dsp:cNvPr id="0" name=""/>
        <dsp:cNvSpPr/>
      </dsp:nvSpPr>
      <dsp:spPr>
        <a:xfrm>
          <a:off x="7792860" y="571878"/>
          <a:ext cx="1802568" cy="865232"/>
        </a:xfrm>
        <a:prstGeom prst="rect">
          <a:avLst/>
        </a:prstGeom>
        <a:noFill/>
        <a:ln w="15875" cap="flat" cmpd="sng" algn="ctr">
          <a:noFill/>
          <a:prstDash val="solid"/>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78054" tIns="165100" rIns="178054" bIns="165100" numCol="1" spcCol="1270" anchor="ctr" anchorCtr="0">
          <a:noAutofit/>
        </a:bodyPr>
        <a:lstStyle/>
        <a:p>
          <a:pPr marL="0" lvl="0" indent="0" algn="l" defTabSz="1822450">
            <a:lnSpc>
              <a:spcPct val="90000"/>
            </a:lnSpc>
            <a:spcBef>
              <a:spcPct val="0"/>
            </a:spcBef>
            <a:spcAft>
              <a:spcPct val="35000"/>
            </a:spcAft>
            <a:buNone/>
          </a:pPr>
          <a:r>
            <a:rPr lang="en-US" sz="4100" kern="1200"/>
            <a:t>05</a:t>
          </a:r>
        </a:p>
      </dsp:txBody>
      <dsp:txXfrm>
        <a:off x="7792860" y="571878"/>
        <a:ext cx="1802568" cy="86523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AE4371-1F39-4859-B7D5-84DAF13F80D8}" type="datetimeFigureOut">
              <a:rPr lang="en-IN" smtClean="0"/>
              <a:pPr/>
              <a:t>08-11-2025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DD7619-D484-40B5-A3EC-E8F4F228622E}" type="slidenum">
              <a:rPr lang="en-IN" smtClean="0"/>
              <a:pPr/>
              <a:t>‹#›</a:t>
            </a:fld>
            <a:endParaRPr lang="en-IN"/>
          </a:p>
        </p:txBody>
      </p:sp>
    </p:spTree>
    <p:extLst>
      <p:ext uri="{BB962C8B-B14F-4D97-AF65-F5344CB8AC3E}">
        <p14:creationId xmlns:p14="http://schemas.microsoft.com/office/powerpoint/2010/main" val="2885020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Businesses</a:t>
            </a:r>
            <a:r>
              <a:rPr lang="en-US" baseline="0" dirty="0"/>
              <a:t> use information systems in order to handle data and ensure smoother operations. These systems are also helpful for leaders in making smart choices. </a:t>
            </a:r>
            <a:r>
              <a:rPr lang="en-US" dirty="0"/>
              <a:t>In this presentation, systems such as TPS</a:t>
            </a:r>
            <a:r>
              <a:rPr lang="en-US" baseline="0" dirty="0"/>
              <a:t> </a:t>
            </a:r>
            <a:r>
              <a:rPr lang="en-US" dirty="0"/>
              <a:t>and ERP, among others</a:t>
            </a:r>
            <a:r>
              <a:rPr lang="en-US" baseline="0" dirty="0"/>
              <a:t> will be examined along with </a:t>
            </a:r>
            <a:r>
              <a:rPr lang="en-US" dirty="0"/>
              <a:t>comparing their functions. Ethical and security considerations</a:t>
            </a:r>
            <a:r>
              <a:rPr lang="en-US" baseline="0" dirty="0"/>
              <a:t> will be explored</a:t>
            </a:r>
            <a:r>
              <a:rPr lang="en-US" dirty="0"/>
              <a:t> and real-world examples will</a:t>
            </a:r>
            <a:r>
              <a:rPr lang="en-US" baseline="0" dirty="0"/>
              <a:t> be presented</a:t>
            </a:r>
            <a:r>
              <a:rPr lang="en-US" dirty="0"/>
              <a:t>. </a:t>
            </a:r>
            <a:r>
              <a:rPr lang="en-US" dirty="0" err="1"/>
              <a:t>Organisations</a:t>
            </a:r>
            <a:r>
              <a:rPr lang="en-US" dirty="0"/>
              <a:t> are able to choose</a:t>
            </a:r>
            <a:r>
              <a:rPr lang="en-US" baseline="0" dirty="0"/>
              <a:t> the rights tools when they understand these </a:t>
            </a:r>
            <a:r>
              <a:rPr lang="en-US" dirty="0"/>
              <a:t>systems.</a:t>
            </a:r>
            <a:r>
              <a:rPr lang="en-US" baseline="0" dirty="0"/>
              <a:t> This further enables them to </a:t>
            </a:r>
            <a:r>
              <a:rPr lang="en-US" dirty="0"/>
              <a:t>drive efficiency</a:t>
            </a:r>
            <a:r>
              <a:rPr lang="en-US" baseline="0" dirty="0"/>
              <a:t> along with improving experiences of the customers. In the long term, </a:t>
            </a:r>
            <a:r>
              <a:rPr lang="en-US" baseline="0" dirty="0" err="1"/>
              <a:t>organisations</a:t>
            </a:r>
            <a:r>
              <a:rPr lang="en-US" baseline="0" dirty="0"/>
              <a:t> are able to </a:t>
            </a:r>
            <a:r>
              <a:rPr lang="en-US" dirty="0"/>
              <a:t>maintain a competitive edge in their respective market.</a:t>
            </a:r>
          </a:p>
          <a:p>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2</a:t>
            </a:fld>
            <a:endParaRPr lang="en-IN"/>
          </a:p>
        </p:txBody>
      </p:sp>
    </p:spTree>
    <p:extLst>
      <p:ext uri="{BB962C8B-B14F-4D97-AF65-F5344CB8AC3E}">
        <p14:creationId xmlns:p14="http://schemas.microsoft.com/office/powerpoint/2010/main" val="3467991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Information</a:t>
            </a:r>
            <a:r>
              <a:rPr lang="en-US" baseline="0" dirty="0"/>
              <a:t> systems are essential for modern businesses to run in a smooth manner. Using these systems, they collect and handle data from different parts of the company. This makes it easier for workers and managers to make quick and smart decisions. These systems are helpful in saving time along with reducing mistakes </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Soori</a:t>
            </a:r>
            <a:r>
              <a:rPr lang="en-US" sz="1200" b="0" i="0" kern="1200" dirty="0">
                <a:solidFill>
                  <a:schemeClr val="tx1"/>
                </a:solidFill>
                <a:effectLst/>
                <a:latin typeface="+mn-lt"/>
                <a:ea typeface="+mn-ea"/>
                <a:cs typeface="+mn-cs"/>
              </a:rPr>
              <a:t> et al., 2024)</a:t>
            </a:r>
            <a:r>
              <a:rPr lang="en-US" baseline="0" dirty="0"/>
              <a:t>. Using these systems, daily tasks can be made more efficient. They also improve efficiency of services for customers by </a:t>
            </a:r>
            <a:r>
              <a:rPr lang="en-IN" dirty="0"/>
              <a:t>offering faster help.</a:t>
            </a:r>
            <a:r>
              <a:rPr lang="en-IN" baseline="0" dirty="0"/>
              <a:t> Customers are also able to receive personalised experiences. Further, these systems give useful insights to businesses which help them in staying ahead of competitors. </a:t>
            </a:r>
            <a:r>
              <a:rPr lang="en-US" dirty="0"/>
              <a:t>Every</a:t>
            </a:r>
            <a:r>
              <a:rPr lang="en-US" baseline="0" dirty="0"/>
              <a:t> </a:t>
            </a:r>
            <a:r>
              <a:rPr lang="en-US" dirty="0"/>
              <a:t>type is employed in improving efficiency</a:t>
            </a:r>
            <a:r>
              <a:rPr lang="en-US" baseline="0" dirty="0"/>
              <a:t> along with supporting </a:t>
            </a:r>
            <a:r>
              <a:rPr lang="en-US" dirty="0"/>
              <a:t>decision-making.</a:t>
            </a:r>
            <a:r>
              <a:rPr lang="en-US" baseline="0" dirty="0"/>
              <a:t> They also </a:t>
            </a:r>
            <a:r>
              <a:rPr lang="en-US" dirty="0"/>
              <a:t>enhance</a:t>
            </a:r>
            <a:r>
              <a:rPr lang="en-US" baseline="0" dirty="0"/>
              <a:t> engagement of customers </a:t>
            </a:r>
            <a:r>
              <a:rPr lang="en-US" dirty="0"/>
              <a:t>in unique ways (</a:t>
            </a:r>
            <a:r>
              <a:rPr lang="en-US" dirty="0" err="1"/>
              <a:t>Alawamleh</a:t>
            </a:r>
            <a:r>
              <a:rPr lang="en-US" dirty="0"/>
              <a:t> et al., 2021). </a:t>
            </a:r>
            <a:r>
              <a:rPr lang="en-IN" baseline="0" dirty="0"/>
              <a:t>Therefore, right system is important for companies so that it can perform better. </a:t>
            </a: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3</a:t>
            </a:fld>
            <a:endParaRPr lang="en-IN"/>
          </a:p>
        </p:txBody>
      </p:sp>
    </p:spTree>
    <p:extLst>
      <p:ext uri="{BB962C8B-B14F-4D97-AF65-F5344CB8AC3E}">
        <p14:creationId xmlns:p14="http://schemas.microsoft.com/office/powerpoint/2010/main" val="1748131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ERP</a:t>
            </a:r>
            <a:r>
              <a:rPr lang="en-US" baseline="0" dirty="0"/>
              <a:t> systems are essential for ensuring improvements in the efficiency of an organisation. Using these systems, teams are also able to collaborate. Major business-related processes are integrated in this namely- finance, operations, and HR into one platform. In this way, sharing of data is ensured between departments. This, in turn, allows the management to make good decisions. However, high investments is required for these systems along with offering training to the staff. </a:t>
            </a:r>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4</a:t>
            </a:fld>
            <a:endParaRPr lang="en-IN"/>
          </a:p>
        </p:txBody>
      </p:sp>
    </p:spTree>
    <p:extLst>
      <p:ext uri="{BB962C8B-B14F-4D97-AF65-F5344CB8AC3E}">
        <p14:creationId xmlns:p14="http://schemas.microsoft.com/office/powerpoint/2010/main" val="2749528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Different types of information systems are</a:t>
            </a:r>
            <a:r>
              <a:rPr lang="en-US" baseline="0" dirty="0"/>
              <a:t> helpful for businesses in different ways. </a:t>
            </a:r>
            <a:r>
              <a:rPr lang="en-US" sz="1200" dirty="0"/>
              <a:t>Each supports business operations differently, from routine tasks to strategic decision-making.</a:t>
            </a:r>
            <a:r>
              <a:rPr lang="en-US" sz="1200" baseline="0" dirty="0"/>
              <a:t> </a:t>
            </a:r>
            <a:r>
              <a:rPr lang="en-US" b="0" baseline="0" dirty="0"/>
              <a:t>TPS (Transaction processing system) </a:t>
            </a:r>
            <a:r>
              <a:rPr lang="en-US" baseline="0" dirty="0"/>
              <a:t>can handle routine transactions which ensures accuracy and efficiency.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5</a:t>
            </a:fld>
            <a:endParaRPr lang="en-IN"/>
          </a:p>
        </p:txBody>
      </p:sp>
    </p:spTree>
    <p:extLst>
      <p:ext uri="{BB962C8B-B14F-4D97-AF65-F5344CB8AC3E}">
        <p14:creationId xmlns:p14="http://schemas.microsoft.com/office/powerpoint/2010/main" val="256525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MIS (Management information system) </a:t>
            </a:r>
            <a:r>
              <a:rPr lang="en-US" baseline="0" dirty="0"/>
              <a:t>collects and </a:t>
            </a:r>
            <a:r>
              <a:rPr lang="en-US" baseline="0" dirty="0" err="1"/>
              <a:t>organises</a:t>
            </a:r>
            <a:r>
              <a:rPr lang="en-US" baseline="0" dirty="0"/>
              <a:t> data in order to create reports that aid managers in understanding the ways in which the business performs </a:t>
            </a:r>
            <a:r>
              <a:rPr lang="en-IN" sz="1200" b="0" i="0" kern="1200" dirty="0">
                <a:solidFill>
                  <a:schemeClr val="tx1"/>
                </a:solidFill>
                <a:effectLst/>
                <a:latin typeface="+mn-lt"/>
                <a:ea typeface="+mn-ea"/>
                <a:cs typeface="+mn-cs"/>
              </a:rPr>
              <a:t>(</a:t>
            </a:r>
            <a:r>
              <a:rPr lang="en-IN" sz="1200" b="0" i="0" kern="1200" dirty="0" err="1">
                <a:solidFill>
                  <a:schemeClr val="tx1"/>
                </a:solidFill>
                <a:effectLst/>
                <a:latin typeface="+mn-lt"/>
                <a:ea typeface="+mn-ea"/>
                <a:cs typeface="+mn-cs"/>
              </a:rPr>
              <a:t>Vassilakopoulou</a:t>
            </a:r>
            <a:r>
              <a:rPr lang="en-IN" sz="1200" b="0" i="0" kern="1200" dirty="0">
                <a:solidFill>
                  <a:schemeClr val="tx1"/>
                </a:solidFill>
                <a:effectLst/>
                <a:latin typeface="+mn-lt"/>
                <a:ea typeface="+mn-ea"/>
                <a:cs typeface="+mn-cs"/>
              </a:rPr>
              <a:t> and </a:t>
            </a:r>
            <a:r>
              <a:rPr lang="en-IN" sz="1200" b="0" i="0" kern="1200" dirty="0" err="1">
                <a:solidFill>
                  <a:schemeClr val="tx1"/>
                </a:solidFill>
                <a:effectLst/>
                <a:latin typeface="+mn-lt"/>
                <a:ea typeface="+mn-ea"/>
                <a:cs typeface="+mn-cs"/>
              </a:rPr>
              <a:t>Hustad</a:t>
            </a:r>
            <a:r>
              <a:rPr lang="en-IN" sz="1200" b="0" i="0" kern="1200" dirty="0">
                <a:solidFill>
                  <a:schemeClr val="tx1"/>
                </a:solidFill>
                <a:effectLst/>
                <a:latin typeface="+mn-lt"/>
                <a:ea typeface="+mn-ea"/>
                <a:cs typeface="+mn-cs"/>
              </a:rPr>
              <a:t>, 2023)</a:t>
            </a:r>
            <a:r>
              <a:rPr lang="en-US" baseline="0" dirty="0"/>
              <a:t>.</a:t>
            </a:r>
          </a:p>
          <a:p>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6</a:t>
            </a:fld>
            <a:endParaRPr lang="en-IN"/>
          </a:p>
        </p:txBody>
      </p:sp>
    </p:spTree>
    <p:extLst>
      <p:ext uri="{BB962C8B-B14F-4D97-AF65-F5344CB8AC3E}">
        <p14:creationId xmlns:p14="http://schemas.microsoft.com/office/powerpoint/2010/main" val="862518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0" baseline="0" dirty="0"/>
              <a:t>CRM (Customer relationship management) </a:t>
            </a:r>
            <a:r>
              <a:rPr lang="en-US" baseline="0" dirty="0"/>
              <a:t>keeps track of customer interactions so that services can be improved and loyalty can be built. Business operations can be </a:t>
            </a:r>
            <a:r>
              <a:rPr lang="en-US" baseline="0" dirty="0" err="1"/>
              <a:t>optimised</a:t>
            </a:r>
            <a:r>
              <a:rPr lang="en-US" baseline="0" dirty="0"/>
              <a:t> using the right combination </a:t>
            </a:r>
            <a:r>
              <a:rPr lang="en-US" sz="1200" dirty="0"/>
              <a:t>(</a:t>
            </a:r>
            <a:r>
              <a:rPr lang="en-US" sz="1200" dirty="0" err="1"/>
              <a:t>Wahsheh</a:t>
            </a:r>
            <a:r>
              <a:rPr lang="en-US" sz="1200" dirty="0"/>
              <a:t> et al., 2023)</a:t>
            </a:r>
            <a:r>
              <a:rPr lang="en-US" baseline="0" dirty="0"/>
              <a:t>. </a:t>
            </a:r>
            <a:r>
              <a:rPr lang="en-US" dirty="0"/>
              <a:t>Through comparison of these systems, best fit for the company can be found. </a:t>
            </a:r>
          </a:p>
          <a:p>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7</a:t>
            </a:fld>
            <a:endParaRPr lang="en-IN"/>
          </a:p>
        </p:txBody>
      </p:sp>
    </p:spTree>
    <p:extLst>
      <p:ext uri="{BB962C8B-B14F-4D97-AF65-F5344CB8AC3E}">
        <p14:creationId xmlns:p14="http://schemas.microsoft.com/office/powerpoint/2010/main" val="4109115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ERP is helpful in the integration of functions</a:t>
            </a:r>
            <a:r>
              <a:rPr lang="en-US" baseline="0" dirty="0"/>
              <a:t> like finance, HR, and logistics. This is effective in improving efficiency, however, the implementation-related costs is quite high. On the other hand, CRM focuses on developing relationships with the customers. These systems work toward boosting satisfaction and loyalty. However, it is not without challenges related to data security. Whereas, MIS turns daily data into reports. These reports, then can be monitored to check the performance of the business. However, when solving complex issues, this system is quite ineffective </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Mulaydinov</a:t>
            </a:r>
            <a:r>
              <a:rPr lang="en-US" sz="1200" b="0" i="0" kern="1200" dirty="0">
                <a:solidFill>
                  <a:schemeClr val="tx1"/>
                </a:solidFill>
                <a:effectLst/>
                <a:latin typeface="+mn-lt"/>
                <a:ea typeface="+mn-ea"/>
                <a:cs typeface="+mn-cs"/>
              </a:rPr>
              <a:t>, 2024)</a:t>
            </a:r>
            <a:r>
              <a:rPr lang="en-US" baseline="0" dirty="0"/>
              <a:t>. These systems give deeper insights as well as more options. However, these systems are costly and hard to be set up. Such differences of these systems are important to be identified so that best ones can be selected. The correct system will improve daily working as well as long-term planning of the company. </a:t>
            </a:r>
            <a:endParaRPr lang="en-US"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8</a:t>
            </a:fld>
            <a:endParaRPr lang="en-IN"/>
          </a:p>
        </p:txBody>
      </p:sp>
    </p:spTree>
    <p:extLst>
      <p:ext uri="{BB962C8B-B14F-4D97-AF65-F5344CB8AC3E}">
        <p14:creationId xmlns:p14="http://schemas.microsoft.com/office/powerpoint/2010/main" val="1741121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Numerous</a:t>
            </a:r>
            <a:r>
              <a:rPr lang="en-US" baseline="0" dirty="0"/>
              <a:t> ethics are involved when using information systems. When using such systems, companies are required to ensure the protection of data of customers and employees. When saving data, privacy has also to be ensured </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Valacich</a:t>
            </a:r>
            <a:r>
              <a:rPr lang="en-US" sz="1200" b="0" i="0" kern="1200" dirty="0">
                <a:solidFill>
                  <a:schemeClr val="tx1"/>
                </a:solidFill>
                <a:effectLst/>
                <a:latin typeface="+mn-lt"/>
                <a:ea typeface="+mn-ea"/>
                <a:cs typeface="+mn-cs"/>
              </a:rPr>
              <a:t> and</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Schneider, 2022)</a:t>
            </a:r>
            <a:r>
              <a:rPr lang="en-US" baseline="0" dirty="0"/>
              <a:t>. Further, potential biases can be introduced by AI-driven systems. </a:t>
            </a:r>
            <a:r>
              <a:rPr lang="en-US" dirty="0"/>
              <a:t>Watching employees too closely can also be seen as unfair or even illegal. Problems can</a:t>
            </a:r>
            <a:r>
              <a:rPr lang="en-US" baseline="0" dirty="0"/>
              <a:t> be avoided and trust can be maintained by following clear rules. Businesses should also be honest with the ways they are using these systems. This, in turn, will ensure fairness and safety of the business.</a:t>
            </a: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9</a:t>
            </a:fld>
            <a:endParaRPr lang="en-IN"/>
          </a:p>
        </p:txBody>
      </p:sp>
    </p:spTree>
    <p:extLst>
      <p:ext uri="{BB962C8B-B14F-4D97-AF65-F5344CB8AC3E}">
        <p14:creationId xmlns:p14="http://schemas.microsoft.com/office/powerpoint/2010/main" val="17704372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Risks can be addressed</a:t>
            </a:r>
            <a:r>
              <a:rPr lang="en-US" baseline="0" dirty="0"/>
              <a:t> by businesses through the implementation of strong cybersecurity </a:t>
            </a:r>
            <a:r>
              <a:rPr lang="en-IN" sz="1200" b="0" i="0" kern="1200" dirty="0">
                <a:solidFill>
                  <a:schemeClr val="tx1"/>
                </a:solidFill>
                <a:effectLst/>
                <a:latin typeface="+mn-lt"/>
                <a:ea typeface="+mn-ea"/>
                <a:cs typeface="+mn-cs"/>
              </a:rPr>
              <a:t>(</a:t>
            </a:r>
            <a:r>
              <a:rPr lang="en-IN" sz="1200" b="0" i="0" kern="1200" dirty="0" err="1">
                <a:solidFill>
                  <a:schemeClr val="tx1"/>
                </a:solidFill>
                <a:effectLst/>
                <a:latin typeface="+mn-lt"/>
                <a:ea typeface="+mn-ea"/>
                <a:cs typeface="+mn-cs"/>
              </a:rPr>
              <a:t>Ozay</a:t>
            </a:r>
            <a:r>
              <a:rPr lang="en-IN" sz="1200" b="0" i="0" kern="1200" dirty="0">
                <a:solidFill>
                  <a:schemeClr val="tx1"/>
                </a:solidFill>
                <a:effectLst/>
                <a:latin typeface="+mn-lt"/>
                <a:ea typeface="+mn-ea"/>
                <a:cs typeface="+mn-cs"/>
              </a:rPr>
              <a:t> et al., 2024)</a:t>
            </a:r>
            <a:r>
              <a:rPr lang="en-US" baseline="0" dirty="0"/>
              <a:t>. They can also check their systems regularly along with monitoring the fairness of the results produced by AI. It is also important to offer training to employees. In this way, they will be able to handle the data properly. Clear rules can be established about privacy. Using these steps, trust among stakeholders is built </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Soori</a:t>
            </a:r>
            <a:r>
              <a:rPr lang="en-US" sz="1200" b="0" i="0" kern="1200" dirty="0">
                <a:solidFill>
                  <a:schemeClr val="tx1"/>
                </a:solidFill>
                <a:effectLst/>
                <a:latin typeface="+mn-lt"/>
                <a:ea typeface="+mn-ea"/>
                <a:cs typeface="+mn-cs"/>
              </a:rPr>
              <a:t> et al., 2024)</a:t>
            </a:r>
            <a:r>
              <a:rPr lang="en-US" baseline="0" dirty="0"/>
              <a:t>. These strategies will also ensure that the regulations are followed. In this way, businesses can enhance their reputation in the market.</a:t>
            </a:r>
            <a:endParaRPr lang="en-US"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10</a:t>
            </a:fld>
            <a:endParaRPr lang="en-IN"/>
          </a:p>
        </p:txBody>
      </p:sp>
    </p:spTree>
    <p:extLst>
      <p:ext uri="{BB962C8B-B14F-4D97-AF65-F5344CB8AC3E}">
        <p14:creationId xmlns:p14="http://schemas.microsoft.com/office/powerpoint/2010/main" val="31628823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Amazon </a:t>
            </a:r>
            <a:r>
              <a:rPr lang="en-US" baseline="0" dirty="0"/>
              <a:t>show that the smart use of information contributes to boosting business. Daily orders as well as sales are handled by TPS. Whereas, MIS is helpful for the management in keeping a track on the performance. ERP systems are used by Amazon by integrating as well as managing its supply chain and finance. In this way, smooth coordination is ensured. Using CRM systems, the company is able to strengthen its relationships with customers. This is done by keeping a track on preferences as well as </a:t>
            </a:r>
            <a:r>
              <a:rPr lang="en-US" baseline="0" dirty="0" err="1"/>
              <a:t>personalising</a:t>
            </a:r>
            <a:r>
              <a:rPr lang="en-US" baseline="0" dirty="0"/>
              <a:t> services </a:t>
            </a:r>
            <a:r>
              <a:rPr lang="en-IN" sz="1200" b="0" i="0" kern="1200" dirty="0">
                <a:solidFill>
                  <a:schemeClr val="tx1"/>
                </a:solidFill>
                <a:effectLst/>
                <a:latin typeface="+mn-lt"/>
                <a:ea typeface="+mn-ea"/>
                <a:cs typeface="+mn-cs"/>
              </a:rPr>
              <a:t>(</a:t>
            </a:r>
            <a:r>
              <a:rPr lang="en-IN" sz="1200" b="0" i="0" kern="1200" dirty="0" err="1">
                <a:solidFill>
                  <a:schemeClr val="tx1"/>
                </a:solidFill>
                <a:effectLst/>
                <a:latin typeface="+mn-lt"/>
                <a:ea typeface="+mn-ea"/>
                <a:cs typeface="+mn-cs"/>
              </a:rPr>
              <a:t>Vassilakopoulou</a:t>
            </a:r>
            <a:r>
              <a:rPr lang="en-IN" sz="1200" b="0" i="0" kern="1200" dirty="0">
                <a:solidFill>
                  <a:schemeClr val="tx1"/>
                </a:solidFill>
                <a:effectLst/>
                <a:latin typeface="+mn-lt"/>
                <a:ea typeface="+mn-ea"/>
                <a:cs typeface="+mn-cs"/>
              </a:rPr>
              <a:t> and </a:t>
            </a:r>
            <a:r>
              <a:rPr lang="en-IN" sz="1200" b="0" i="0" kern="1200" dirty="0" err="1">
                <a:solidFill>
                  <a:schemeClr val="tx1"/>
                </a:solidFill>
                <a:effectLst/>
                <a:latin typeface="+mn-lt"/>
                <a:ea typeface="+mn-ea"/>
                <a:cs typeface="+mn-cs"/>
              </a:rPr>
              <a:t>Hustad</a:t>
            </a:r>
            <a:r>
              <a:rPr lang="en-IN" sz="1200" b="0" i="0" kern="1200" dirty="0">
                <a:solidFill>
                  <a:schemeClr val="tx1"/>
                </a:solidFill>
                <a:effectLst/>
                <a:latin typeface="+mn-lt"/>
                <a:ea typeface="+mn-ea"/>
                <a:cs typeface="+mn-cs"/>
              </a:rPr>
              <a:t>, 2023)</a:t>
            </a:r>
            <a:r>
              <a:rPr lang="en-US" baseline="0" dirty="0"/>
              <a:t>. The company faces risks such as data breaches and biases introduced by AI. But, these issues are managed with the help of strong security as well as ethical rules. Efficiency of the business is improved by these systems. </a:t>
            </a:r>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11</a:t>
            </a:fld>
            <a:endParaRPr lang="en-IN"/>
          </a:p>
        </p:txBody>
      </p:sp>
    </p:spTree>
    <p:extLst>
      <p:ext uri="{BB962C8B-B14F-4D97-AF65-F5344CB8AC3E}">
        <p14:creationId xmlns:p14="http://schemas.microsoft.com/office/powerpoint/2010/main" val="3894651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Walmart shows that</a:t>
            </a:r>
            <a:r>
              <a:rPr lang="en-US" baseline="0" dirty="0"/>
              <a:t> business can be made efficient by using good information systems. Therefore, TPS used in the company so that its sales can be managed. Performance is tracked using MIS. Using ERP systems, Walmart streamlines its logistics. This also allows the company to reduce its operational costs. Further, CRM systems are essential for the collection and analysis of data of customers. With the use of technology, there are risks related to data breaches, but the company is able to manage its using strong measures for security as well as ethics. </a:t>
            </a:r>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12</a:t>
            </a:fld>
            <a:endParaRPr lang="en-IN"/>
          </a:p>
        </p:txBody>
      </p:sp>
    </p:spTree>
    <p:extLst>
      <p:ext uri="{BB962C8B-B14F-4D97-AF65-F5344CB8AC3E}">
        <p14:creationId xmlns:p14="http://schemas.microsoft.com/office/powerpoint/2010/main" val="304409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From this presentation, it is clear</a:t>
            </a:r>
            <a:r>
              <a:rPr lang="en-US" baseline="0" dirty="0"/>
              <a:t> that the selection of the right information system is helpful for businesses in ensuring their better working. Using such systems, they are also able to make smart decisions. C</a:t>
            </a:r>
            <a:r>
              <a:rPr lang="en-US" dirty="0"/>
              <a:t>ompanies should think about what each system does in order to use them in a responsible manner.</a:t>
            </a:r>
            <a:r>
              <a:rPr lang="en-US" baseline="0" dirty="0"/>
              <a:t> It is also important to know about their pros and cons, as well as ethical issues involved. Through real-life examples, it has been depicted that </a:t>
            </a:r>
            <a:r>
              <a:rPr lang="en-IN" dirty="0"/>
              <a:t>long-term success can be ensured. Further, it is also important to keep these systems secure so that the</a:t>
            </a:r>
            <a:r>
              <a:rPr lang="en-IN" baseline="0" dirty="0"/>
              <a:t> business can stand out in the modern world.</a:t>
            </a:r>
            <a:endParaRPr lang="en-US"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13</a:t>
            </a:fld>
            <a:endParaRPr lang="en-IN"/>
          </a:p>
        </p:txBody>
      </p:sp>
    </p:spTree>
    <p:extLst>
      <p:ext uri="{BB962C8B-B14F-4D97-AF65-F5344CB8AC3E}">
        <p14:creationId xmlns:p14="http://schemas.microsoft.com/office/powerpoint/2010/main" val="4178942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Companies should make use of TPS so that their</a:t>
            </a:r>
            <a:r>
              <a:rPr lang="en-US" baseline="0" dirty="0"/>
              <a:t> performance can be enhanced. Using this system, transactions can be managed in an effective manner. Further, MIS can be used for the analysis of performance and ERP for business integration. On the other hand, CRM systems has use for obtaining </a:t>
            </a:r>
            <a:r>
              <a:rPr lang="en-IN" dirty="0"/>
              <a:t>understanding as well as engaging customers. Also, information can be protected through the implementation of strong cybersecurity protocols. Companies should also consider the</a:t>
            </a:r>
            <a:r>
              <a:rPr lang="en-IN" baseline="0" dirty="0"/>
              <a:t> usage of ethical practices for the management of data. </a:t>
            </a:r>
            <a:endParaRPr lang="en-IN" dirty="0"/>
          </a:p>
        </p:txBody>
      </p:sp>
      <p:sp>
        <p:nvSpPr>
          <p:cNvPr id="4" name="Slide Number Placeholder 3"/>
          <p:cNvSpPr>
            <a:spLocks noGrp="1"/>
          </p:cNvSpPr>
          <p:nvPr>
            <p:ph type="sldNum" sz="quarter" idx="10"/>
          </p:nvPr>
        </p:nvSpPr>
        <p:spPr/>
        <p:txBody>
          <a:bodyPr/>
          <a:lstStyle/>
          <a:p>
            <a:fld id="{90DD7619-D484-40B5-A3EC-E8F4F228622E}" type="slidenum">
              <a:rPr lang="en-IN" smtClean="0"/>
              <a:pPr/>
              <a:t>14</a:t>
            </a:fld>
            <a:endParaRPr lang="en-IN"/>
          </a:p>
        </p:txBody>
      </p:sp>
    </p:spTree>
    <p:extLst>
      <p:ext uri="{BB962C8B-B14F-4D97-AF65-F5344CB8AC3E}">
        <p14:creationId xmlns:p14="http://schemas.microsoft.com/office/powerpoint/2010/main" val="12075740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9E352-424F-B807-71EF-89686C450D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EA5CAB-5063-3F4A-8587-69E80C583A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A85318-BFA9-1BF0-1EA5-5005E1798E1B}"/>
              </a:ext>
            </a:extLst>
          </p:cNvPr>
          <p:cNvSpPr>
            <a:spLocks noGrp="1"/>
          </p:cNvSpPr>
          <p:nvPr>
            <p:ph type="body" idx="1"/>
          </p:nvPr>
        </p:nvSpPr>
        <p:spPr/>
        <p:txBody>
          <a:bodyPr/>
          <a:lstStyle/>
          <a:p>
            <a:r>
              <a:rPr lang="en-IN" sz="1200" kern="1200" dirty="0" err="1">
                <a:solidFill>
                  <a:schemeClr val="tx1"/>
                </a:solidFill>
                <a:effectLst/>
                <a:latin typeface="+mn-lt"/>
                <a:ea typeface="+mn-ea"/>
                <a:cs typeface="+mn-cs"/>
              </a:rPr>
              <a:t>Alawamleh</a:t>
            </a:r>
            <a:r>
              <a:rPr lang="en-IN" sz="1200" kern="1200" dirty="0">
                <a:solidFill>
                  <a:schemeClr val="tx1"/>
                </a:solidFill>
                <a:effectLst/>
                <a:latin typeface="+mn-lt"/>
                <a:ea typeface="+mn-ea"/>
                <a:cs typeface="+mn-cs"/>
              </a:rPr>
              <a:t>, H. A., </a:t>
            </a:r>
            <a:r>
              <a:rPr lang="en-IN" sz="1200" kern="1200" dirty="0" err="1">
                <a:solidFill>
                  <a:schemeClr val="tx1"/>
                </a:solidFill>
                <a:effectLst/>
                <a:latin typeface="+mn-lt"/>
                <a:ea typeface="+mn-ea"/>
                <a:cs typeface="+mn-cs"/>
              </a:rPr>
              <a:t>ALShibly</a:t>
            </a:r>
            <a:r>
              <a:rPr lang="en-IN" sz="1200" kern="1200" dirty="0">
                <a:solidFill>
                  <a:schemeClr val="tx1"/>
                </a:solidFill>
                <a:effectLst/>
                <a:latin typeface="+mn-lt"/>
                <a:ea typeface="+mn-ea"/>
                <a:cs typeface="+mn-cs"/>
              </a:rPr>
              <a:t>, M. H. A. A., </a:t>
            </a:r>
            <a:r>
              <a:rPr lang="en-IN" sz="1200" kern="1200" dirty="0" err="1">
                <a:solidFill>
                  <a:schemeClr val="tx1"/>
                </a:solidFill>
                <a:effectLst/>
                <a:latin typeface="+mn-lt"/>
                <a:ea typeface="+mn-ea"/>
                <a:cs typeface="+mn-cs"/>
              </a:rPr>
              <a:t>Tommalieh</a:t>
            </a:r>
            <a:r>
              <a:rPr lang="en-IN" sz="1200" kern="1200" dirty="0">
                <a:solidFill>
                  <a:schemeClr val="tx1"/>
                </a:solidFill>
                <a:effectLst/>
                <a:latin typeface="+mn-lt"/>
                <a:ea typeface="+mn-ea"/>
                <a:cs typeface="+mn-cs"/>
              </a:rPr>
              <a:t>, A. F. A., Al-</a:t>
            </a:r>
            <a:r>
              <a:rPr lang="en-IN" sz="1200" kern="1200" dirty="0" err="1">
                <a:solidFill>
                  <a:schemeClr val="tx1"/>
                </a:solidFill>
                <a:effectLst/>
                <a:latin typeface="+mn-lt"/>
                <a:ea typeface="+mn-ea"/>
                <a:cs typeface="+mn-cs"/>
              </a:rPr>
              <a:t>Qaryouti</a:t>
            </a:r>
            <a:r>
              <a:rPr lang="en-IN" sz="1200" kern="1200" dirty="0">
                <a:solidFill>
                  <a:schemeClr val="tx1"/>
                </a:solidFill>
                <a:effectLst/>
                <a:latin typeface="+mn-lt"/>
                <a:ea typeface="+mn-ea"/>
                <a:cs typeface="+mn-cs"/>
              </a:rPr>
              <a:t>, M. Q. H., and Ali, B. J. (2021). The challenges, barriers and advantages of management information system development: Comprehensive review. </a:t>
            </a:r>
            <a:r>
              <a:rPr lang="en-IN" sz="1200" i="1" kern="1200" dirty="0">
                <a:solidFill>
                  <a:schemeClr val="tx1"/>
                </a:solidFill>
                <a:effectLst/>
                <a:latin typeface="+mn-lt"/>
                <a:ea typeface="+mn-ea"/>
                <a:cs typeface="+mn-cs"/>
              </a:rPr>
              <a:t>Academy of Strategic Management Journal</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20</a:t>
            </a:r>
            <a:r>
              <a:rPr lang="en-IN" sz="1200" kern="1200" dirty="0">
                <a:solidFill>
                  <a:schemeClr val="tx1"/>
                </a:solidFill>
                <a:effectLst/>
                <a:latin typeface="+mn-lt"/>
                <a:ea typeface="+mn-ea"/>
                <a:cs typeface="+mn-cs"/>
              </a:rPr>
              <a:t>(5), 1-8.                  </a:t>
            </a:r>
          </a:p>
          <a:p>
            <a:r>
              <a:rPr lang="en-US" sz="1200" kern="1200" dirty="0" err="1">
                <a:solidFill>
                  <a:schemeClr val="tx1"/>
                </a:solidFill>
                <a:effectLst/>
                <a:latin typeface="+mn-lt"/>
                <a:ea typeface="+mn-ea"/>
                <a:cs typeface="+mn-cs"/>
              </a:rPr>
              <a:t>Mulaydinov</a:t>
            </a:r>
            <a:r>
              <a:rPr lang="en-US" sz="1200" kern="1200" dirty="0">
                <a:solidFill>
                  <a:schemeClr val="tx1"/>
                </a:solidFill>
                <a:effectLst/>
                <a:latin typeface="+mn-lt"/>
                <a:ea typeface="+mn-ea"/>
                <a:cs typeface="+mn-cs"/>
              </a:rPr>
              <a:t>, F. M. (2024). Integrated information systems in industrial enterprises and business activities. </a:t>
            </a:r>
            <a:r>
              <a:rPr lang="en-US" sz="1200" i="1" kern="1200" dirty="0">
                <a:solidFill>
                  <a:schemeClr val="tx1"/>
                </a:solidFill>
                <a:effectLst/>
                <a:latin typeface="+mn-lt"/>
                <a:ea typeface="+mn-ea"/>
                <a:cs typeface="+mn-cs"/>
              </a:rPr>
              <a:t>University Research Base</a:t>
            </a:r>
            <a:r>
              <a:rPr lang="en-US"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IN" sz="1200" kern="1200" dirty="0" err="1">
                <a:solidFill>
                  <a:schemeClr val="tx1"/>
                </a:solidFill>
                <a:effectLst/>
                <a:latin typeface="+mn-lt"/>
                <a:ea typeface="+mn-ea"/>
                <a:cs typeface="+mn-cs"/>
              </a:rPr>
              <a:t>Ozay</a:t>
            </a:r>
            <a:r>
              <a:rPr lang="en-IN" sz="1200" kern="1200" dirty="0">
                <a:solidFill>
                  <a:schemeClr val="tx1"/>
                </a:solidFill>
                <a:effectLst/>
                <a:latin typeface="+mn-lt"/>
                <a:ea typeface="+mn-ea"/>
                <a:cs typeface="+mn-cs"/>
              </a:rPr>
              <a:t>, D., </a:t>
            </a:r>
            <a:r>
              <a:rPr lang="en-IN" sz="1200" kern="1200" dirty="0" err="1">
                <a:solidFill>
                  <a:schemeClr val="tx1"/>
                </a:solidFill>
                <a:effectLst/>
                <a:latin typeface="+mn-lt"/>
                <a:ea typeface="+mn-ea"/>
                <a:cs typeface="+mn-cs"/>
              </a:rPr>
              <a:t>Jahanbakht</a:t>
            </a:r>
            <a:r>
              <a:rPr lang="en-IN" sz="1200" kern="1200" dirty="0">
                <a:solidFill>
                  <a:schemeClr val="tx1"/>
                </a:solidFill>
                <a:effectLst/>
                <a:latin typeface="+mn-lt"/>
                <a:ea typeface="+mn-ea"/>
                <a:cs typeface="+mn-cs"/>
              </a:rPr>
              <a:t>, M., </a:t>
            </a:r>
            <a:r>
              <a:rPr lang="en-IN" sz="1200" kern="1200" dirty="0" err="1">
                <a:solidFill>
                  <a:schemeClr val="tx1"/>
                </a:solidFill>
                <a:effectLst/>
                <a:latin typeface="+mn-lt"/>
                <a:ea typeface="+mn-ea"/>
                <a:cs typeface="+mn-cs"/>
              </a:rPr>
              <a:t>Shoomal</a:t>
            </a:r>
            <a:r>
              <a:rPr lang="en-IN" sz="1200" kern="1200" dirty="0">
                <a:solidFill>
                  <a:schemeClr val="tx1"/>
                </a:solidFill>
                <a:effectLst/>
                <a:latin typeface="+mn-lt"/>
                <a:ea typeface="+mn-ea"/>
                <a:cs typeface="+mn-cs"/>
              </a:rPr>
              <a:t>, A., and Wang, S. (2024). Artificial Intelligence (AI)-based Customer Relationship Management (CRM): a comprehensive </a:t>
            </a:r>
            <a:r>
              <a:rPr lang="en-IN" sz="1200" kern="1200" dirty="0" err="1">
                <a:solidFill>
                  <a:schemeClr val="tx1"/>
                </a:solidFill>
                <a:effectLst/>
                <a:latin typeface="+mn-lt"/>
                <a:ea typeface="+mn-ea"/>
                <a:cs typeface="+mn-cs"/>
              </a:rPr>
              <a:t>bibliometric</a:t>
            </a:r>
            <a:r>
              <a:rPr lang="en-IN" sz="1200" kern="1200" dirty="0">
                <a:solidFill>
                  <a:schemeClr val="tx1"/>
                </a:solidFill>
                <a:effectLst/>
                <a:latin typeface="+mn-lt"/>
                <a:ea typeface="+mn-ea"/>
                <a:cs typeface="+mn-cs"/>
              </a:rPr>
              <a:t> and systematic literature review with outlook on future research. </a:t>
            </a:r>
            <a:r>
              <a:rPr lang="en-IN" sz="1200" i="1" kern="1200" dirty="0">
                <a:solidFill>
                  <a:schemeClr val="tx1"/>
                </a:solidFill>
                <a:effectLst/>
                <a:latin typeface="+mn-lt"/>
                <a:ea typeface="+mn-ea"/>
                <a:cs typeface="+mn-cs"/>
              </a:rPr>
              <a:t>Enterprise Information Systems</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18</a:t>
            </a:r>
            <a:r>
              <a:rPr lang="en-IN" sz="1200" kern="1200" dirty="0">
                <a:solidFill>
                  <a:schemeClr val="tx1"/>
                </a:solidFill>
                <a:effectLst/>
                <a:latin typeface="+mn-lt"/>
                <a:ea typeface="+mn-ea"/>
                <a:cs typeface="+mn-cs"/>
              </a:rPr>
              <a:t>(7), 2351869.               </a:t>
            </a:r>
          </a:p>
          <a:p>
            <a:r>
              <a:rPr lang="en-US" sz="1200" kern="1200" dirty="0" err="1">
                <a:solidFill>
                  <a:schemeClr val="tx1"/>
                </a:solidFill>
                <a:effectLst/>
                <a:latin typeface="+mn-lt"/>
                <a:ea typeface="+mn-ea"/>
                <a:cs typeface="+mn-cs"/>
              </a:rPr>
              <a:t>Pearlson</a:t>
            </a:r>
            <a:r>
              <a:rPr lang="en-US" sz="1200" kern="1200" dirty="0">
                <a:solidFill>
                  <a:schemeClr val="tx1"/>
                </a:solidFill>
                <a:effectLst/>
                <a:latin typeface="+mn-lt"/>
                <a:ea typeface="+mn-ea"/>
                <a:cs typeface="+mn-cs"/>
              </a:rPr>
              <a:t>, K. E., Saunders, C. S., and </a:t>
            </a:r>
            <a:r>
              <a:rPr lang="en-US" sz="1200" kern="1200" dirty="0" err="1">
                <a:solidFill>
                  <a:schemeClr val="tx1"/>
                </a:solidFill>
                <a:effectLst/>
                <a:latin typeface="+mn-lt"/>
                <a:ea typeface="+mn-ea"/>
                <a:cs typeface="+mn-cs"/>
              </a:rPr>
              <a:t>Galletta</a:t>
            </a:r>
            <a:r>
              <a:rPr lang="en-US" sz="1200" kern="1200" dirty="0">
                <a:solidFill>
                  <a:schemeClr val="tx1"/>
                </a:solidFill>
                <a:effectLst/>
                <a:latin typeface="+mn-lt"/>
                <a:ea typeface="+mn-ea"/>
                <a:cs typeface="+mn-cs"/>
              </a:rPr>
              <a:t>, D. F. (2024). </a:t>
            </a:r>
            <a:r>
              <a:rPr lang="en-US" sz="1200" i="1" kern="1200" dirty="0">
                <a:solidFill>
                  <a:schemeClr val="tx1"/>
                </a:solidFill>
                <a:effectLst/>
                <a:latin typeface="+mn-lt"/>
                <a:ea typeface="+mn-ea"/>
                <a:cs typeface="+mn-cs"/>
              </a:rPr>
              <a:t>Managing and using information systems: A strategic approach</a:t>
            </a:r>
            <a:r>
              <a:rPr lang="en-US" sz="1200" kern="1200" dirty="0">
                <a:solidFill>
                  <a:schemeClr val="tx1"/>
                </a:solidFill>
                <a:effectLst/>
                <a:latin typeface="+mn-lt"/>
                <a:ea typeface="+mn-ea"/>
                <a:cs typeface="+mn-cs"/>
              </a:rPr>
              <a:t>. John Wiley &amp; Sons.              </a:t>
            </a:r>
            <a:endParaRPr lang="en-IN"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Soori</a:t>
            </a:r>
            <a:r>
              <a:rPr lang="en-US" sz="1200" kern="1200" dirty="0">
                <a:solidFill>
                  <a:schemeClr val="tx1"/>
                </a:solidFill>
                <a:effectLst/>
                <a:latin typeface="+mn-lt"/>
                <a:ea typeface="+mn-ea"/>
                <a:cs typeface="+mn-cs"/>
              </a:rPr>
              <a:t>, M., </a:t>
            </a:r>
            <a:r>
              <a:rPr lang="en-US" sz="1200" kern="1200" dirty="0" err="1">
                <a:solidFill>
                  <a:schemeClr val="tx1"/>
                </a:solidFill>
                <a:effectLst/>
                <a:latin typeface="+mn-lt"/>
                <a:ea typeface="+mn-ea"/>
                <a:cs typeface="+mn-cs"/>
              </a:rPr>
              <a:t>Jough</a:t>
            </a:r>
            <a:r>
              <a:rPr lang="en-US" sz="1200" kern="1200" dirty="0">
                <a:solidFill>
                  <a:schemeClr val="tx1"/>
                </a:solidFill>
                <a:effectLst/>
                <a:latin typeface="+mn-lt"/>
                <a:ea typeface="+mn-ea"/>
                <a:cs typeface="+mn-cs"/>
              </a:rPr>
              <a:t>, F. K. G., </a:t>
            </a:r>
            <a:r>
              <a:rPr lang="en-US" sz="1200" kern="1200" dirty="0" err="1">
                <a:solidFill>
                  <a:schemeClr val="tx1"/>
                </a:solidFill>
                <a:effectLst/>
                <a:latin typeface="+mn-lt"/>
                <a:ea typeface="+mn-ea"/>
                <a:cs typeface="+mn-cs"/>
              </a:rPr>
              <a:t>Dastres</a:t>
            </a:r>
            <a:r>
              <a:rPr lang="en-US" sz="1200" kern="1200" dirty="0">
                <a:solidFill>
                  <a:schemeClr val="tx1"/>
                </a:solidFill>
                <a:effectLst/>
                <a:latin typeface="+mn-lt"/>
                <a:ea typeface="+mn-ea"/>
                <a:cs typeface="+mn-cs"/>
              </a:rPr>
              <a:t>, R., and </a:t>
            </a:r>
            <a:r>
              <a:rPr lang="en-US" sz="1200" kern="1200" dirty="0" err="1">
                <a:solidFill>
                  <a:schemeClr val="tx1"/>
                </a:solidFill>
                <a:effectLst/>
                <a:latin typeface="+mn-lt"/>
                <a:ea typeface="+mn-ea"/>
                <a:cs typeface="+mn-cs"/>
              </a:rPr>
              <a:t>Arezoo</a:t>
            </a:r>
            <a:r>
              <a:rPr lang="en-US" sz="1200" kern="1200" dirty="0">
                <a:solidFill>
                  <a:schemeClr val="tx1"/>
                </a:solidFill>
                <a:effectLst/>
                <a:latin typeface="+mn-lt"/>
                <a:ea typeface="+mn-ea"/>
                <a:cs typeface="+mn-cs"/>
              </a:rPr>
              <a:t>, B. (2024). AI-based decision support systems in Industry 4.0, A review. </a:t>
            </a:r>
            <a:r>
              <a:rPr lang="en-US" sz="1200" i="1" kern="1200" dirty="0">
                <a:solidFill>
                  <a:schemeClr val="tx1"/>
                </a:solidFill>
                <a:effectLst/>
                <a:latin typeface="+mn-lt"/>
                <a:ea typeface="+mn-ea"/>
                <a:cs typeface="+mn-cs"/>
              </a:rPr>
              <a:t>Journal of Economy and Technology</a:t>
            </a:r>
            <a:r>
              <a:rPr lang="en-US"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Valacich</a:t>
            </a:r>
            <a:r>
              <a:rPr lang="en-US" sz="1200" kern="1200" dirty="0">
                <a:solidFill>
                  <a:schemeClr val="tx1"/>
                </a:solidFill>
                <a:effectLst/>
                <a:latin typeface="+mn-lt"/>
                <a:ea typeface="+mn-ea"/>
                <a:cs typeface="+mn-cs"/>
              </a:rPr>
              <a:t>, J. S., and Schneider, C. (2022). </a:t>
            </a:r>
            <a:r>
              <a:rPr lang="en-US" sz="1200" i="1" kern="1200" dirty="0">
                <a:solidFill>
                  <a:schemeClr val="tx1"/>
                </a:solidFill>
                <a:effectLst/>
                <a:latin typeface="+mn-lt"/>
                <a:ea typeface="+mn-ea"/>
                <a:cs typeface="+mn-cs"/>
              </a:rPr>
              <a:t>Information systems today</a:t>
            </a:r>
            <a:r>
              <a:rPr lang="en-US" sz="1200" kern="1200" dirty="0">
                <a:solidFill>
                  <a:schemeClr val="tx1"/>
                </a:solidFill>
                <a:effectLst/>
                <a:latin typeface="+mn-lt"/>
                <a:ea typeface="+mn-ea"/>
                <a:cs typeface="+mn-cs"/>
              </a:rPr>
              <a:t>. Pearson Education, Limited.                 </a:t>
            </a:r>
            <a:endParaRPr lang="en-IN" sz="1200" kern="1200" dirty="0">
              <a:solidFill>
                <a:schemeClr val="tx1"/>
              </a:solidFill>
              <a:effectLst/>
              <a:latin typeface="+mn-lt"/>
              <a:ea typeface="+mn-ea"/>
              <a:cs typeface="+mn-cs"/>
            </a:endParaRPr>
          </a:p>
          <a:p>
            <a:r>
              <a:rPr lang="en-IN" sz="1200" kern="1200" dirty="0" err="1">
                <a:solidFill>
                  <a:schemeClr val="tx1"/>
                </a:solidFill>
                <a:effectLst/>
                <a:latin typeface="+mn-lt"/>
                <a:ea typeface="+mn-ea"/>
                <a:cs typeface="+mn-cs"/>
              </a:rPr>
              <a:t>Vassilakopoulou</a:t>
            </a:r>
            <a:r>
              <a:rPr lang="en-IN" sz="1200" kern="1200" dirty="0">
                <a:solidFill>
                  <a:schemeClr val="tx1"/>
                </a:solidFill>
                <a:effectLst/>
                <a:latin typeface="+mn-lt"/>
                <a:ea typeface="+mn-ea"/>
                <a:cs typeface="+mn-cs"/>
              </a:rPr>
              <a:t>, P., and </a:t>
            </a:r>
            <a:r>
              <a:rPr lang="en-IN" sz="1200" kern="1200" dirty="0" err="1">
                <a:solidFill>
                  <a:schemeClr val="tx1"/>
                </a:solidFill>
                <a:effectLst/>
                <a:latin typeface="+mn-lt"/>
                <a:ea typeface="+mn-ea"/>
                <a:cs typeface="+mn-cs"/>
              </a:rPr>
              <a:t>Hustad</a:t>
            </a:r>
            <a:r>
              <a:rPr lang="en-IN" sz="1200" kern="1200" dirty="0">
                <a:solidFill>
                  <a:schemeClr val="tx1"/>
                </a:solidFill>
                <a:effectLst/>
                <a:latin typeface="+mn-lt"/>
                <a:ea typeface="+mn-ea"/>
                <a:cs typeface="+mn-cs"/>
              </a:rPr>
              <a:t>, E. (2023). Bridging digital divides: A literature review and research agenda for information systems research. </a:t>
            </a:r>
            <a:r>
              <a:rPr lang="en-IN" sz="1200" i="1" kern="1200" dirty="0">
                <a:solidFill>
                  <a:schemeClr val="tx1"/>
                </a:solidFill>
                <a:effectLst/>
                <a:latin typeface="+mn-lt"/>
                <a:ea typeface="+mn-ea"/>
                <a:cs typeface="+mn-cs"/>
              </a:rPr>
              <a:t>Information Systems Frontiers</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25</a:t>
            </a:r>
            <a:r>
              <a:rPr lang="en-IN" sz="1200" kern="1200" dirty="0">
                <a:solidFill>
                  <a:schemeClr val="tx1"/>
                </a:solidFill>
                <a:effectLst/>
                <a:latin typeface="+mn-lt"/>
                <a:ea typeface="+mn-ea"/>
                <a:cs typeface="+mn-cs"/>
              </a:rPr>
              <a:t>(3), 955-969.                 </a:t>
            </a:r>
          </a:p>
          <a:p>
            <a:r>
              <a:rPr lang="en-IN" sz="1200" kern="1200" dirty="0" err="1">
                <a:solidFill>
                  <a:schemeClr val="tx1"/>
                </a:solidFill>
                <a:effectLst/>
                <a:latin typeface="+mn-lt"/>
                <a:ea typeface="+mn-ea"/>
                <a:cs typeface="+mn-cs"/>
              </a:rPr>
              <a:t>Wahsheh</a:t>
            </a:r>
            <a:r>
              <a:rPr lang="en-IN" sz="1200" kern="1200" dirty="0">
                <a:solidFill>
                  <a:schemeClr val="tx1"/>
                </a:solidFill>
                <a:effectLst/>
                <a:latin typeface="+mn-lt"/>
                <a:ea typeface="+mn-ea"/>
                <a:cs typeface="+mn-cs"/>
              </a:rPr>
              <a:t>, F. R., Marie, Z., </a:t>
            </a:r>
            <a:r>
              <a:rPr lang="en-IN" sz="1200" kern="1200" dirty="0" err="1">
                <a:solidFill>
                  <a:schemeClr val="tx1"/>
                </a:solidFill>
                <a:effectLst/>
                <a:latin typeface="+mn-lt"/>
                <a:ea typeface="+mn-ea"/>
                <a:cs typeface="+mn-cs"/>
              </a:rPr>
              <a:t>Farea</a:t>
            </a:r>
            <a:r>
              <a:rPr lang="en-IN" sz="1200" kern="1200" dirty="0">
                <a:solidFill>
                  <a:schemeClr val="tx1"/>
                </a:solidFill>
                <a:effectLst/>
                <a:latin typeface="+mn-lt"/>
                <a:ea typeface="+mn-ea"/>
                <a:cs typeface="+mn-cs"/>
              </a:rPr>
              <a:t>, M. M., Al-</a:t>
            </a:r>
            <a:r>
              <a:rPr lang="en-IN" sz="1200" kern="1200" dirty="0" err="1">
                <a:solidFill>
                  <a:schemeClr val="tx1"/>
                </a:solidFill>
                <a:effectLst/>
                <a:latin typeface="+mn-lt"/>
                <a:ea typeface="+mn-ea"/>
                <a:cs typeface="+mn-cs"/>
              </a:rPr>
              <a:t>Haithami</a:t>
            </a:r>
            <a:r>
              <a:rPr lang="en-IN" sz="1200" kern="1200" dirty="0">
                <a:solidFill>
                  <a:schemeClr val="tx1"/>
                </a:solidFill>
                <a:effectLst/>
                <a:latin typeface="+mn-lt"/>
                <a:ea typeface="+mn-ea"/>
                <a:cs typeface="+mn-cs"/>
              </a:rPr>
              <a:t>, W. A., </a:t>
            </a:r>
            <a:r>
              <a:rPr lang="en-IN" sz="1200" kern="1200" dirty="0" err="1">
                <a:solidFill>
                  <a:schemeClr val="tx1"/>
                </a:solidFill>
                <a:effectLst/>
                <a:latin typeface="+mn-lt"/>
                <a:ea typeface="+mn-ea"/>
                <a:cs typeface="+mn-cs"/>
              </a:rPr>
              <a:t>Mohamad</a:t>
            </a:r>
            <a:r>
              <a:rPr lang="en-IN" sz="1200" kern="1200" dirty="0">
                <a:solidFill>
                  <a:schemeClr val="tx1"/>
                </a:solidFill>
                <a:effectLst/>
                <a:latin typeface="+mn-lt"/>
                <a:ea typeface="+mn-ea"/>
                <a:cs typeface="+mn-cs"/>
              </a:rPr>
              <a:t>, F. S., and </a:t>
            </a:r>
            <a:r>
              <a:rPr lang="en-IN" sz="1200" kern="1200" dirty="0" err="1">
                <a:solidFill>
                  <a:schemeClr val="tx1"/>
                </a:solidFill>
                <a:effectLst/>
                <a:latin typeface="+mn-lt"/>
                <a:ea typeface="+mn-ea"/>
                <a:cs typeface="+mn-cs"/>
              </a:rPr>
              <a:t>Bisht</a:t>
            </a:r>
            <a:r>
              <a:rPr lang="en-IN" sz="1200" kern="1200" dirty="0">
                <a:solidFill>
                  <a:schemeClr val="tx1"/>
                </a:solidFill>
                <a:effectLst/>
                <a:latin typeface="+mn-lt"/>
                <a:ea typeface="+mn-ea"/>
                <a:cs typeface="+mn-cs"/>
              </a:rPr>
              <a:t>, N. (2023, October). Operational Level System: Transaction Processing System and Decision Making. In </a:t>
            </a:r>
            <a:r>
              <a:rPr lang="en-IN" sz="1200" i="1" kern="1200" dirty="0">
                <a:solidFill>
                  <a:schemeClr val="tx1"/>
                </a:solidFill>
                <a:effectLst/>
                <a:latin typeface="+mn-lt"/>
                <a:ea typeface="+mn-ea"/>
                <a:cs typeface="+mn-cs"/>
              </a:rPr>
              <a:t>2023 International Conference on Computer Science and Emerging Technologies (CSET)</a:t>
            </a:r>
            <a:r>
              <a:rPr lang="en-IN" sz="1200" kern="1200" dirty="0">
                <a:solidFill>
                  <a:schemeClr val="tx1"/>
                </a:solidFill>
                <a:effectLst/>
                <a:latin typeface="+mn-lt"/>
                <a:ea typeface="+mn-ea"/>
                <a:cs typeface="+mn-cs"/>
              </a:rPr>
              <a:t> (pp. 1-7). IEEE.            </a:t>
            </a:r>
          </a:p>
        </p:txBody>
      </p:sp>
      <p:sp>
        <p:nvSpPr>
          <p:cNvPr id="4" name="Slide Number Placeholder 3">
            <a:extLst>
              <a:ext uri="{FF2B5EF4-FFF2-40B4-BE49-F238E27FC236}">
                <a16:creationId xmlns:a16="http://schemas.microsoft.com/office/drawing/2014/main" id="{704AF053-1E7F-F73C-37CB-166BFF38CD18}"/>
              </a:ext>
            </a:extLst>
          </p:cNvPr>
          <p:cNvSpPr>
            <a:spLocks noGrp="1"/>
          </p:cNvSpPr>
          <p:nvPr>
            <p:ph type="sldNum" sz="quarter" idx="10"/>
          </p:nvPr>
        </p:nvSpPr>
        <p:spPr/>
        <p:txBody>
          <a:bodyPr/>
          <a:lstStyle/>
          <a:p>
            <a:fld id="{90DD7619-D484-40B5-A3EC-E8F4F228622E}" type="slidenum">
              <a:rPr lang="en-IN" smtClean="0"/>
              <a:pPr/>
              <a:t>15</a:t>
            </a:fld>
            <a:endParaRPr lang="en-IN"/>
          </a:p>
        </p:txBody>
      </p:sp>
    </p:spTree>
    <p:extLst>
      <p:ext uri="{BB962C8B-B14F-4D97-AF65-F5344CB8AC3E}">
        <p14:creationId xmlns:p14="http://schemas.microsoft.com/office/powerpoint/2010/main" val="10643303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descr="HDRibbonTitle-UniformTrim.png"/>
            <p:cNvPicPr>
              <a:picLocks noChangeAspect="1"/>
            </p:cNvPicPr>
            <p:nvPr/>
          </p:nvPicPr>
          <p:blipFill rotWithShape="1">
            <a:blip r:embed="rId3" cstate="print">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cstate="print">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2048EADD-27BC-495B-839C-E88E79E3FC1F}" type="slidenum">
              <a:rPr lang="en-IN" smtClean="0"/>
              <a:pPr/>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8772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spTree>
    <p:extLst>
      <p:ext uri="{BB962C8B-B14F-4D97-AF65-F5344CB8AC3E}">
        <p14:creationId xmlns:p14="http://schemas.microsoft.com/office/powerpoint/2010/main" val="2937757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7341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48EADD-27BC-495B-839C-E88E79E3FC1F}" type="slidenum">
              <a:rPr lang="en-IN" smtClean="0"/>
              <a:pPr/>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86505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048EADD-27BC-495B-839C-E88E79E3FC1F}" type="slidenum">
              <a:rPr lang="en-IN" smtClean="0"/>
              <a:pPr/>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8909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048EADD-27BC-495B-839C-E88E79E3FC1F}"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2103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048EADD-27BC-495B-839C-E88E79E3FC1F}" type="slidenum">
              <a:rPr lang="en-IN" smtClean="0"/>
              <a:pPr/>
              <a:t>‹#›</a:t>
            </a:fld>
            <a:endParaRPr lang="en-IN"/>
          </a:p>
        </p:txBody>
      </p:sp>
    </p:spTree>
    <p:extLst>
      <p:ext uri="{BB962C8B-B14F-4D97-AF65-F5344CB8AC3E}">
        <p14:creationId xmlns:p14="http://schemas.microsoft.com/office/powerpoint/2010/main" val="1309066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48EADD-27BC-495B-839C-E88E79E3FC1F}" type="slidenum">
              <a:rPr lang="en-IN" smtClean="0"/>
              <a:pPr/>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1435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48EADD-27BC-495B-839C-E88E79E3FC1F}" type="slidenum">
              <a:rPr lang="en-IN" smtClean="0"/>
              <a:pPr/>
              <a:t>‹#›</a:t>
            </a:fld>
            <a:endParaRPr lang="en-IN"/>
          </a:p>
        </p:txBody>
      </p:sp>
    </p:spTree>
    <p:extLst>
      <p:ext uri="{BB962C8B-B14F-4D97-AF65-F5344CB8AC3E}">
        <p14:creationId xmlns:p14="http://schemas.microsoft.com/office/powerpoint/2010/main" val="811965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048EADD-27BC-495B-839C-E88E79E3FC1F}" type="slidenum">
              <a:rPr lang="en-IN" smtClean="0"/>
              <a:pPr/>
              <a:t>‹#›</a:t>
            </a:fld>
            <a:endParaRPr lang="en-IN"/>
          </a:p>
        </p:txBody>
      </p:sp>
    </p:spTree>
    <p:extLst>
      <p:ext uri="{BB962C8B-B14F-4D97-AF65-F5344CB8AC3E}">
        <p14:creationId xmlns:p14="http://schemas.microsoft.com/office/powerpoint/2010/main" val="2822343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04006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98229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spTree>
    <p:extLst>
      <p:ext uri="{BB962C8B-B14F-4D97-AF65-F5344CB8AC3E}">
        <p14:creationId xmlns:p14="http://schemas.microsoft.com/office/powerpoint/2010/main" val="3624193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66149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3169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20555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B59960-9B7C-49EA-AB4F-3413A35F63E4}" type="datetimeFigureOut">
              <a:rPr lang="en-IN" smtClean="0"/>
              <a:pPr/>
              <a:t>08-11-2025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048EADD-27BC-495B-839C-E88E79E3FC1F}" type="slidenum">
              <a:rPr lang="en-IN" smtClean="0"/>
              <a:pPr/>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9048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cstate="print">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cstate="print">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FB59960-9B7C-49EA-AB4F-3413A35F63E4}" type="datetimeFigureOut">
              <a:rPr lang="en-IN" smtClean="0"/>
              <a:pPr/>
              <a:t>08-11-2025</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048EADD-27BC-495B-839C-E88E79E3FC1F}" type="slidenum">
              <a:rPr lang="en-IN" smtClean="0"/>
              <a:pPr/>
              <a:t>‹#›</a:t>
            </a:fld>
            <a:endParaRPr lang="en-IN"/>
          </a:p>
        </p:txBody>
      </p:sp>
    </p:spTree>
    <p:extLst>
      <p:ext uri="{BB962C8B-B14F-4D97-AF65-F5344CB8AC3E}">
        <p14:creationId xmlns:p14="http://schemas.microsoft.com/office/powerpoint/2010/main" val="34850970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hyperlink" Target="https://www.slideshare.net/slideshow/information-system-at-dominos/72585970" TargetMode="External"/><Relationship Id="rId4" Type="http://schemas.openxmlformats.org/officeDocument/2006/relationships/diagramLayout" Target="../diagrams/layout2.xml"/><Relationship Id="rId9" Type="http://schemas.openxmlformats.org/officeDocument/2006/relationships/image" Target="../media/image16.jp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hyperlink" Target="https://cartoondealer.com/image/130658264/black-erp-icon-logo-enterprise-resource-planning-erp-process.html" TargetMode="External"/><Relationship Id="rId4" Type="http://schemas.openxmlformats.org/officeDocument/2006/relationships/diagramLayout" Target="../diagrams/layout3.xml"/><Relationship Id="rId9" Type="http://schemas.openxmlformats.org/officeDocument/2006/relationships/image" Target="../media/image27.jpe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hyperlink" Target="https://www.vecteezy.com/vector-art/25692514-tps-letter-logo-design-in-illustration-vector-logo-calligraphy-designs-for-logo-poster-invitation-etc" TargetMode="External"/><Relationship Id="rId4" Type="http://schemas.openxmlformats.org/officeDocument/2006/relationships/diagramLayout" Target="../diagrams/layout4.xml"/><Relationship Id="rId9" Type="http://schemas.openxmlformats.org/officeDocument/2006/relationships/image" Target="../media/image34.jpe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hyperlink" Target="https://ar.inspiredpencil.com/pictures-2023/department-of-information-technology-logo" TargetMode="External"/><Relationship Id="rId4" Type="http://schemas.openxmlformats.org/officeDocument/2006/relationships/diagramLayout" Target="../diagrams/layout5.xml"/><Relationship Id="rId9" Type="http://schemas.openxmlformats.org/officeDocument/2006/relationships/image" Target="../media/image35.jp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6.xml"/><Relationship Id="rId5" Type="http://schemas.openxmlformats.org/officeDocument/2006/relationships/diagramQuickStyle" Target="../diagrams/quickStyle6.xml"/><Relationship Id="rId10" Type="http://schemas.openxmlformats.org/officeDocument/2006/relationships/hyperlink" Target="https://www.vecteezy.com/vector-art/19637554-letter-crm-professional-logo-design-concept-elegant-vector-template" TargetMode="External"/><Relationship Id="rId4" Type="http://schemas.openxmlformats.org/officeDocument/2006/relationships/diagramLayout" Target="../diagrams/layout6.xml"/><Relationship Id="rId9" Type="http://schemas.openxmlformats.org/officeDocument/2006/relationships/image" Target="../media/image44.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7.png"/><Relationship Id="rId7" Type="http://schemas.openxmlformats.org/officeDocument/2006/relationships/diagramColors" Target="../diagrams/colors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10" Type="http://schemas.openxmlformats.org/officeDocument/2006/relationships/hyperlink" Target="https://www.freepik.com/premium-ai-image/artificial-intelligence-concept-ai-ethics_90146608.htm" TargetMode="External"/><Relationship Id="rId4" Type="http://schemas.openxmlformats.org/officeDocument/2006/relationships/diagramData" Target="../diagrams/data7.xml"/><Relationship Id="rId9" Type="http://schemas.openxmlformats.org/officeDocument/2006/relationships/image" Target="../media/image53.jpeg"/></Relationships>
</file>

<file path=ppt/slides/_rels/slide10.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7.png"/><Relationship Id="rId7" Type="http://schemas.openxmlformats.org/officeDocument/2006/relationships/diagramColors" Target="../diagrams/colors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10" Type="http://schemas.openxmlformats.org/officeDocument/2006/relationships/hyperlink" Target="https://www.alamy.com/risk-management-and-mitigation-design-emphasizes-identifying-assessing-and-prioritizing-risks-followed-by-coordinated-efforts-to-minimize-monitor-image609137570.html" TargetMode="External"/><Relationship Id="rId4" Type="http://schemas.openxmlformats.org/officeDocument/2006/relationships/diagramData" Target="../diagrams/data8.xml"/><Relationship Id="rId9" Type="http://schemas.openxmlformats.org/officeDocument/2006/relationships/image" Target="../media/image62.jpe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10" Type="http://schemas.openxmlformats.org/officeDocument/2006/relationships/hyperlink" Target="https://ar.inspiredpencil.com/pictures-2023/amazon-web-services-transparent-logo" TargetMode="External"/><Relationship Id="rId4" Type="http://schemas.openxmlformats.org/officeDocument/2006/relationships/diagramLayout" Target="../diagrams/layout9.xml"/><Relationship Id="rId9" Type="http://schemas.openxmlformats.org/officeDocument/2006/relationships/image" Target="../media/image69.pn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10" Type="http://schemas.openxmlformats.org/officeDocument/2006/relationships/hyperlink" Target="https://logos-world.net/walmart-logo/" TargetMode="External"/><Relationship Id="rId4" Type="http://schemas.openxmlformats.org/officeDocument/2006/relationships/diagramLayout" Target="../diagrams/layout10.xml"/><Relationship Id="rId9" Type="http://schemas.openxmlformats.org/officeDocument/2006/relationships/image" Target="../media/image76.pn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12.xml"/><Relationship Id="rId3" Type="http://schemas.openxmlformats.org/officeDocument/2006/relationships/image" Target="../media/image2.jpeg"/><Relationship Id="rId7" Type="http://schemas.openxmlformats.org/officeDocument/2006/relationships/diagramQuickStyle" Target="../diagrams/quickStyle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Layout" Target="../diagrams/layout12.xml"/><Relationship Id="rId5" Type="http://schemas.openxmlformats.org/officeDocument/2006/relationships/diagramData" Target="../diagrams/data12.xml"/><Relationship Id="rId4" Type="http://schemas.openxmlformats.org/officeDocument/2006/relationships/image" Target="../media/image7.png"/><Relationship Id="rId9" Type="http://schemas.microsoft.com/office/2007/relationships/diagramDrawing" Target="../diagrams/drawing1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formacioncontinua.ufm.edu/taller/taller-preguntas-fantasticas-y-donde-encontrarlas/" TargetMode="External"/><Relationship Id="rId2" Type="http://schemas.openxmlformats.org/officeDocument/2006/relationships/image" Target="../media/image85.jp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hyperlink" Target="https://fluoridealert.org/content/thank-you/" TargetMode="External"/><Relationship Id="rId4" Type="http://schemas.openxmlformats.org/officeDocument/2006/relationships/image" Target="../media/image8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0299" y="2178050"/>
            <a:ext cx="4108451" cy="1619250"/>
          </a:xfrm>
        </p:spPr>
        <p:txBody>
          <a:bodyPr/>
          <a:lstStyle/>
          <a:p>
            <a:pPr algn="l">
              <a:lnSpc>
                <a:spcPct val="150000"/>
              </a:lnSpc>
            </a:pPr>
            <a:r>
              <a:rPr lang="en-IN" sz="1400" b="1" dirty="0">
                <a:effectLst>
                  <a:outerShdw blurRad="38100" dist="38100" dir="2700000" algn="tl">
                    <a:srgbClr val="000000">
                      <a:alpha val="43137"/>
                    </a:srgbClr>
                  </a:outerShdw>
                </a:effectLst>
                <a:cs typeface="Arial" panose="020B0604020202020204" pitchFamily="34" charset="0"/>
              </a:rPr>
              <a:t>MANAGING BUSINESS INFORMATION</a:t>
            </a:r>
            <a:br>
              <a:rPr lang="en-IN" sz="1400" b="1" dirty="0">
                <a:effectLst>
                  <a:outerShdw blurRad="38100" dist="38100" dir="2700000" algn="tl">
                    <a:srgbClr val="000000">
                      <a:alpha val="43137"/>
                    </a:srgbClr>
                  </a:outerShdw>
                </a:effectLst>
                <a:cs typeface="Arial" panose="020B0604020202020204" pitchFamily="34" charset="0"/>
              </a:rPr>
            </a:br>
            <a:r>
              <a:rPr lang="en-IN" sz="1400" b="1" dirty="0">
                <a:effectLst>
                  <a:outerShdw blurRad="38100" dist="38100" dir="2700000" algn="tl">
                    <a:srgbClr val="000000">
                      <a:alpha val="43137"/>
                    </a:srgbClr>
                  </a:outerShdw>
                </a:effectLst>
                <a:cs typeface="Arial" panose="020B0604020202020204" pitchFamily="34" charset="0"/>
              </a:rPr>
              <a:t>LCLM_5004</a:t>
            </a:r>
            <a:br>
              <a:rPr lang="en-IN" sz="1400" b="1" dirty="0">
                <a:effectLst>
                  <a:outerShdw blurRad="38100" dist="38100" dir="2700000" algn="tl">
                    <a:srgbClr val="000000">
                      <a:alpha val="43137"/>
                    </a:srgbClr>
                  </a:outerShdw>
                </a:effectLst>
                <a:cs typeface="Arial" panose="020B0604020202020204" pitchFamily="34" charset="0"/>
              </a:rPr>
            </a:br>
            <a:r>
              <a:rPr lang="en-IN" sz="1400" b="1" dirty="0">
                <a:effectLst>
                  <a:outerShdw blurRad="38100" dist="38100" dir="2700000" algn="tl">
                    <a:srgbClr val="000000">
                      <a:alpha val="43137"/>
                    </a:srgbClr>
                  </a:outerShdw>
                </a:effectLst>
                <a:cs typeface="Arial" panose="020B0604020202020204" pitchFamily="34" charset="0"/>
              </a:rPr>
              <a:t>DR. AMER KAREEM</a:t>
            </a:r>
            <a:br>
              <a:rPr lang="en-IN" sz="1600" b="1" dirty="0">
                <a:effectLst>
                  <a:outerShdw blurRad="38100" dist="38100" dir="2700000" algn="tl">
                    <a:srgbClr val="000000">
                      <a:alpha val="43137"/>
                    </a:srgbClr>
                  </a:outerShdw>
                </a:effectLst>
                <a:cs typeface="Arial" panose="020B0604020202020204" pitchFamily="34" charset="0"/>
              </a:rPr>
            </a:br>
            <a:endParaRPr lang="en-IN" sz="1600" b="1" dirty="0">
              <a:effectLst>
                <a:outerShdw blurRad="38100" dist="38100" dir="2700000" algn="tl">
                  <a:srgbClr val="000000">
                    <a:alpha val="43137"/>
                  </a:srgbClr>
                </a:outerShdw>
              </a:effectLst>
              <a:cs typeface="Arial" panose="020B0604020202020204" pitchFamily="34" charset="0"/>
            </a:endParaRPr>
          </a:p>
        </p:txBody>
      </p:sp>
      <p:sp>
        <p:nvSpPr>
          <p:cNvPr id="3" name="Subtitle 2"/>
          <p:cNvSpPr>
            <a:spLocks noGrp="1"/>
          </p:cNvSpPr>
          <p:nvPr>
            <p:ph type="subTitle" idx="1"/>
          </p:nvPr>
        </p:nvSpPr>
        <p:spPr>
          <a:xfrm>
            <a:off x="2692398" y="3634737"/>
            <a:ext cx="7114542" cy="1320802"/>
          </a:xfrm>
        </p:spPr>
        <p:txBody>
          <a:bodyPr>
            <a:noAutofit/>
          </a:bodyPr>
          <a:lstStyle/>
          <a:p>
            <a:r>
              <a:rPr lang="en-US" sz="2800" b="1" dirty="0">
                <a:effectLst>
                  <a:outerShdw blurRad="38100" dist="38100" dir="2700000" algn="tl">
                    <a:srgbClr val="000000">
                      <a:alpha val="43137"/>
                    </a:srgbClr>
                  </a:outerShdw>
                </a:effectLst>
                <a:latin typeface="+mj-lt"/>
                <a:cs typeface="Arial" panose="020B0604020202020204" pitchFamily="34" charset="0"/>
              </a:rPr>
              <a:t>Group Presentation on </a:t>
            </a:r>
          </a:p>
          <a:p>
            <a:r>
              <a:rPr lang="en-US" sz="2800" b="1" dirty="0">
                <a:effectLst>
                  <a:outerShdw blurRad="38100" dist="38100" dir="2700000" algn="tl">
                    <a:srgbClr val="000000">
                      <a:alpha val="43137"/>
                    </a:srgbClr>
                  </a:outerShdw>
                </a:effectLst>
                <a:latin typeface="+mj-lt"/>
                <a:cs typeface="Arial" panose="020B0604020202020204" pitchFamily="34" charset="0"/>
              </a:rPr>
              <a:t>Different Information Systems</a:t>
            </a:r>
            <a:endParaRPr lang="en-IN" sz="2800" b="1" dirty="0">
              <a:effectLst>
                <a:outerShdw blurRad="38100" dist="38100" dir="2700000" algn="tl">
                  <a:srgbClr val="000000">
                    <a:alpha val="43137"/>
                  </a:srgbClr>
                </a:outerShdw>
              </a:effectLst>
              <a:latin typeface="+mj-lt"/>
            </a:endParaRPr>
          </a:p>
        </p:txBody>
      </p:sp>
      <p:sp>
        <p:nvSpPr>
          <p:cNvPr id="5" name="TextBox 4">
            <a:extLst>
              <a:ext uri="{FF2B5EF4-FFF2-40B4-BE49-F238E27FC236}">
                <a16:creationId xmlns:a16="http://schemas.microsoft.com/office/drawing/2014/main" id="{A5F914C0-919B-93E6-6145-452FEFAE5661}"/>
              </a:ext>
            </a:extLst>
          </p:cNvPr>
          <p:cNvSpPr txBox="1"/>
          <p:nvPr/>
        </p:nvSpPr>
        <p:spPr>
          <a:xfrm>
            <a:off x="6642100" y="1930400"/>
            <a:ext cx="3149600" cy="1323439"/>
          </a:xfrm>
          <a:prstGeom prst="rect">
            <a:avLst/>
          </a:prstGeom>
          <a:noFill/>
        </p:spPr>
        <p:txBody>
          <a:bodyPr wrap="square" rtlCol="0">
            <a:spAutoFit/>
          </a:bodyPr>
          <a:lstStyle/>
          <a:p>
            <a:r>
              <a:rPr lang="en-GB" sz="1600" b="1" dirty="0">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Ion </a:t>
            </a:r>
            <a:r>
              <a:rPr lang="en-GB" sz="1600" b="1" dirty="0" err="1">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Jechiu</a:t>
            </a:r>
            <a:r>
              <a:rPr lang="en-GB" sz="1600" b="1" dirty="0">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 - 2337010</a:t>
            </a:r>
          </a:p>
          <a:p>
            <a:r>
              <a:rPr lang="en-GB" sz="1600" b="1" dirty="0">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Ottavio Altana - 2331607</a:t>
            </a:r>
          </a:p>
          <a:p>
            <a:r>
              <a:rPr lang="en-GB" sz="1600" b="1" dirty="0">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Ioan-Stefan Madaras - 2332801</a:t>
            </a:r>
          </a:p>
          <a:p>
            <a:r>
              <a:rPr lang="en-GB" sz="1600" b="1" dirty="0">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Luiza Florentina Pascu - 2246735</a:t>
            </a:r>
          </a:p>
          <a:p>
            <a:r>
              <a:rPr lang="en-GB" sz="1600" b="1" dirty="0">
                <a:ln w="3175" cmpd="sng">
                  <a:noFill/>
                </a:ln>
                <a:solidFill>
                  <a:schemeClr val="tx1">
                    <a:lumMod val="85000"/>
                    <a:lumOff val="15000"/>
                  </a:schemeClr>
                </a:solidFill>
                <a:effectLst>
                  <a:outerShdw blurRad="38100" dist="38100" dir="2700000" algn="tl">
                    <a:srgbClr val="000000">
                      <a:alpha val="43137"/>
                    </a:srgbClr>
                  </a:outerShdw>
                </a:effectLst>
                <a:latin typeface="+mj-lt"/>
                <a:ea typeface="+mj-ea"/>
                <a:cs typeface="Arial" panose="020B0604020202020204" pitchFamily="34" charset="0"/>
              </a:rPr>
              <a:t>Cristina Graur - 2332971</a:t>
            </a:r>
          </a:p>
        </p:txBody>
      </p:sp>
      <p:pic>
        <p:nvPicPr>
          <p:cNvPr id="6" name="Picture 5" descr="A black background with white text&#10;&#10;AI-generated content may be incorrect.">
            <a:extLst>
              <a:ext uri="{FF2B5EF4-FFF2-40B4-BE49-F238E27FC236}">
                <a16:creationId xmlns:a16="http://schemas.microsoft.com/office/drawing/2014/main" id="{9FB65D1B-29F1-5266-5DB0-85A03A1A73A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2398" y="1630725"/>
            <a:ext cx="1362978" cy="452126"/>
          </a:xfrm>
          <a:prstGeom prst="rect">
            <a:avLst/>
          </a:prstGeom>
          <a:noFill/>
        </p:spPr>
      </p:pic>
    </p:spTree>
    <p:extLst>
      <p:ext uri="{BB962C8B-B14F-4D97-AF65-F5344CB8AC3E}">
        <p14:creationId xmlns:p14="http://schemas.microsoft.com/office/powerpoint/2010/main" val="3982415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US" b="1">
                <a:effectLst>
                  <a:outerShdw blurRad="38100" dist="38100" dir="2700000" algn="tl">
                    <a:srgbClr val="000000">
                      <a:alpha val="43137"/>
                    </a:srgbClr>
                  </a:outerShdw>
                </a:effectLst>
              </a:rPr>
              <a:t>Summary </a:t>
            </a:r>
            <a:endParaRPr lang="en-IN" b="1">
              <a:effectLst>
                <a:outerShdw blurRad="38100" dist="38100" dir="2700000" algn="tl">
                  <a:srgbClr val="000000">
                    <a:alpha val="43137"/>
                  </a:srgbClr>
                </a:outerShdw>
              </a:effectLst>
            </a:endParaRPr>
          </a:p>
        </p:txBody>
      </p:sp>
      <p:graphicFrame>
        <p:nvGraphicFramePr>
          <p:cNvPr id="22" name="Content Placeholder 2">
            <a:extLst>
              <a:ext uri="{FF2B5EF4-FFF2-40B4-BE49-F238E27FC236}">
                <a16:creationId xmlns:a16="http://schemas.microsoft.com/office/drawing/2014/main" id="{3F430871-2100-91F2-85B0-D0464ED08908}"/>
              </a:ext>
            </a:extLst>
          </p:cNvPr>
          <p:cNvGraphicFramePr>
            <a:graphicFrameLocks noGrp="1"/>
          </p:cNvGraphicFramePr>
          <p:nvPr>
            <p:ph idx="1"/>
            <p:extLst>
              <p:ext uri="{D42A27DB-BD31-4B8C-83A1-F6EECF244321}">
                <p14:modId xmlns:p14="http://schemas.microsoft.com/office/powerpoint/2010/main" val="419418549"/>
              </p:ext>
            </p:extLst>
          </p:nvPr>
        </p:nvGraphicFramePr>
        <p:xfrm>
          <a:off x="1816511" y="2556932"/>
          <a:ext cx="8723241" cy="33189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1" name="Picture 20" descr="A black background with white text&#10;&#10;AI-generated content may be incorrect.">
            <a:extLst>
              <a:ext uri="{FF2B5EF4-FFF2-40B4-BE49-F238E27FC236}">
                <a16:creationId xmlns:a16="http://schemas.microsoft.com/office/drawing/2014/main" id="{229AD19B-2869-AFA3-338D-FB38056EB73A}"/>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spTree>
    <p:extLst>
      <p:ext uri="{BB962C8B-B14F-4D97-AF65-F5344CB8AC3E}">
        <p14:creationId xmlns:p14="http://schemas.microsoft.com/office/powerpoint/2010/main" val="2493895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en-US" b="1" dirty="0">
                <a:effectLst>
                  <a:outerShdw blurRad="38100" dist="38100" dir="2700000" algn="tl">
                    <a:srgbClr val="000000">
                      <a:alpha val="43137"/>
                    </a:srgbClr>
                  </a:outerShdw>
                </a:effectLst>
              </a:rPr>
              <a:t>Introduction of information systems</a:t>
            </a:r>
            <a:endParaRPr lang="en-IN" b="1" dirty="0">
              <a:effectLst>
                <a:outerShdw blurRad="38100" dist="38100" dir="2700000" algn="tl">
                  <a:srgbClr val="000000">
                    <a:alpha val="43137"/>
                  </a:srgbClr>
                </a:outerShdw>
              </a:effectLst>
            </a:endParaRPr>
          </a:p>
        </p:txBody>
      </p:sp>
      <p:graphicFrame>
        <p:nvGraphicFramePr>
          <p:cNvPr id="16" name="Content Placeholder 2">
            <a:extLst>
              <a:ext uri="{FF2B5EF4-FFF2-40B4-BE49-F238E27FC236}">
                <a16:creationId xmlns:a16="http://schemas.microsoft.com/office/drawing/2014/main" id="{C9E36CA9-3745-D791-D116-0D19757E7CFC}"/>
              </a:ext>
            </a:extLst>
          </p:cNvPr>
          <p:cNvGraphicFramePr>
            <a:graphicFrameLocks noGrp="1"/>
          </p:cNvGraphicFramePr>
          <p:nvPr>
            <p:ph sz="half" idx="1"/>
            <p:extLst>
              <p:ext uri="{D42A27DB-BD31-4B8C-83A1-F6EECF244321}">
                <p14:modId xmlns:p14="http://schemas.microsoft.com/office/powerpoint/2010/main" val="2718362886"/>
              </p:ext>
            </p:extLst>
          </p:nvPr>
        </p:nvGraphicFramePr>
        <p:xfrm>
          <a:off x="728516" y="2556932"/>
          <a:ext cx="6006662" cy="34463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299434" y="5707117"/>
            <a:ext cx="3752194" cy="307777"/>
          </a:xfrm>
          <a:prstGeom prst="rect">
            <a:avLst/>
          </a:prstGeom>
          <a:noFill/>
        </p:spPr>
        <p:txBody>
          <a:bodyPr wrap="square" rtlCol="0">
            <a:spAutoFit/>
          </a:bodyPr>
          <a:lstStyle/>
          <a:p>
            <a:pPr algn="ctr"/>
            <a:r>
              <a:rPr lang="en-GB" sz="1400" dirty="0"/>
              <a:t>Role of Information Systems </a:t>
            </a:r>
            <a:r>
              <a:rPr lang="en-US" sz="1400" dirty="0"/>
              <a:t>(</a:t>
            </a:r>
            <a:r>
              <a:rPr lang="en-US" sz="1400" dirty="0" err="1"/>
              <a:t>Ozay</a:t>
            </a:r>
            <a:r>
              <a:rPr lang="en-US" sz="1400" dirty="0"/>
              <a:t> et al., 2024)</a:t>
            </a:r>
            <a:r>
              <a:rPr lang="en-GB" sz="1400" dirty="0"/>
              <a:t> </a:t>
            </a:r>
            <a:endParaRPr lang="en-US" sz="1400" dirty="0"/>
          </a:p>
        </p:txBody>
      </p:sp>
      <p:pic>
        <p:nvPicPr>
          <p:cNvPr id="5" name="Picture 4" descr="A black background with white text&#10;&#10;AI-generated content may be incorrect.">
            <a:extLst>
              <a:ext uri="{FF2B5EF4-FFF2-40B4-BE49-F238E27FC236}">
                <a16:creationId xmlns:a16="http://schemas.microsoft.com/office/drawing/2014/main" id="{8926ADF5-E1F8-9EA7-897C-303ADA3611B3}"/>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9" name="Picture 8" descr="A pizza with different types of information&#10;&#10;AI-generated content may be incorrect.">
            <a:extLst>
              <a:ext uri="{FF2B5EF4-FFF2-40B4-BE49-F238E27FC236}">
                <a16:creationId xmlns:a16="http://schemas.microsoft.com/office/drawing/2014/main" id="{F7798E61-67F1-6F18-380D-04C400DBDB40}"/>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43192" y="2659643"/>
            <a:ext cx="3169373" cy="3047474"/>
          </a:xfrm>
          <a:prstGeom prst="rect">
            <a:avLst/>
          </a:prstGeom>
        </p:spPr>
      </p:pic>
      <p:sp>
        <p:nvSpPr>
          <p:cNvPr id="14" name="Rectangle 13">
            <a:extLst>
              <a:ext uri="{FF2B5EF4-FFF2-40B4-BE49-F238E27FC236}">
                <a16:creationId xmlns:a16="http://schemas.microsoft.com/office/drawing/2014/main" id="{96401D0D-55BB-F118-EF1B-B7EC4CCBD486}"/>
              </a:ext>
            </a:extLst>
          </p:cNvPr>
          <p:cNvSpPr/>
          <p:nvPr/>
        </p:nvSpPr>
        <p:spPr>
          <a:xfrm>
            <a:off x="7643192" y="4377026"/>
            <a:ext cx="3169374" cy="133009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00B050"/>
                </a:solidFill>
                <a:latin typeface="Cooper Black" panose="0208090404030B020404" pitchFamily="18" charset="0"/>
              </a:rPr>
              <a:t>EXAMPLES</a:t>
            </a:r>
          </a:p>
        </p:txBody>
      </p:sp>
    </p:spTree>
    <p:extLst>
      <p:ext uri="{BB962C8B-B14F-4D97-AF65-F5344CB8AC3E}">
        <p14:creationId xmlns:p14="http://schemas.microsoft.com/office/powerpoint/2010/main" val="1130400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rPr>
              <a:t>ERP System Analysis</a:t>
            </a:r>
            <a:endParaRPr lang="en-IN" dirty="0"/>
          </a:p>
        </p:txBody>
      </p:sp>
      <p:graphicFrame>
        <p:nvGraphicFramePr>
          <p:cNvPr id="9" name="Content Placeholder 2">
            <a:extLst>
              <a:ext uri="{FF2B5EF4-FFF2-40B4-BE49-F238E27FC236}">
                <a16:creationId xmlns:a16="http://schemas.microsoft.com/office/drawing/2014/main" id="{28FD2A7C-F734-4D8C-094E-8905820D7E48}"/>
              </a:ext>
            </a:extLst>
          </p:cNvPr>
          <p:cNvGraphicFramePr>
            <a:graphicFrameLocks noGrp="1"/>
          </p:cNvGraphicFramePr>
          <p:nvPr>
            <p:ph sz="half" idx="1"/>
            <p:extLst>
              <p:ext uri="{D42A27DB-BD31-4B8C-83A1-F6EECF244321}">
                <p14:modId xmlns:p14="http://schemas.microsoft.com/office/powerpoint/2010/main" val="2959894864"/>
              </p:ext>
            </p:extLst>
          </p:nvPr>
        </p:nvGraphicFramePr>
        <p:xfrm>
          <a:off x="1298448" y="2560320"/>
          <a:ext cx="9598150" cy="27884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220607" y="5502166"/>
            <a:ext cx="3972910" cy="307777"/>
          </a:xfrm>
          <a:prstGeom prst="rect">
            <a:avLst/>
          </a:prstGeom>
          <a:noFill/>
        </p:spPr>
        <p:txBody>
          <a:bodyPr wrap="square" rtlCol="0">
            <a:spAutoFit/>
          </a:bodyPr>
          <a:lstStyle/>
          <a:p>
            <a:pPr algn="ctr"/>
            <a:r>
              <a:rPr lang="en-GB" sz="1400" dirty="0"/>
              <a:t>ERP systems; </a:t>
            </a:r>
            <a:r>
              <a:rPr lang="en-IN" sz="1400" dirty="0"/>
              <a:t>(</a:t>
            </a:r>
            <a:r>
              <a:rPr lang="en-IN" sz="1400" dirty="0" err="1"/>
              <a:t>Vassilakopoulou</a:t>
            </a:r>
            <a:r>
              <a:rPr lang="en-IN" sz="1400" dirty="0"/>
              <a:t> and </a:t>
            </a:r>
            <a:r>
              <a:rPr lang="en-IN" sz="1400" dirty="0" err="1"/>
              <a:t>Hustad</a:t>
            </a:r>
            <a:r>
              <a:rPr lang="en-IN" sz="1400" dirty="0"/>
              <a:t>, 2023)</a:t>
            </a:r>
            <a:r>
              <a:rPr lang="en-GB" sz="1400" dirty="0"/>
              <a:t> </a:t>
            </a:r>
            <a:endParaRPr lang="en-US" sz="1400" dirty="0"/>
          </a:p>
        </p:txBody>
      </p:sp>
      <p:pic>
        <p:nvPicPr>
          <p:cNvPr id="7" name="Picture 6" descr="A black background with white text&#10;&#10;AI-generated content may be incorrect.">
            <a:extLst>
              <a:ext uri="{FF2B5EF4-FFF2-40B4-BE49-F238E27FC236}">
                <a16:creationId xmlns:a16="http://schemas.microsoft.com/office/drawing/2014/main" id="{0FC23B5E-49B0-8E3C-C7B2-0FE7EF69138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4" name="Picture 3" descr="A logo for enterprise resource planning&#10;&#10;AI-generated content may be incorrect.">
            <a:extLst>
              <a:ext uri="{FF2B5EF4-FFF2-40B4-BE49-F238E27FC236}">
                <a16:creationId xmlns:a16="http://schemas.microsoft.com/office/drawing/2014/main" id="{BDE7B03E-C816-9A59-A4F5-338C436FF35B}"/>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2229124" y="2514696"/>
            <a:ext cx="1363161" cy="1439838"/>
          </a:xfrm>
          <a:prstGeom prst="rect">
            <a:avLst/>
          </a:prstGeom>
        </p:spPr>
      </p:pic>
      <p:sp>
        <p:nvSpPr>
          <p:cNvPr id="5" name="Rectangle 4">
            <a:extLst>
              <a:ext uri="{FF2B5EF4-FFF2-40B4-BE49-F238E27FC236}">
                <a16:creationId xmlns:a16="http://schemas.microsoft.com/office/drawing/2014/main" id="{43F4CE5B-2459-A1DA-8A21-2FCB633107B2}"/>
              </a:ext>
            </a:extLst>
          </p:cNvPr>
          <p:cNvSpPr/>
          <p:nvPr/>
        </p:nvSpPr>
        <p:spPr>
          <a:xfrm>
            <a:off x="2144486" y="3810000"/>
            <a:ext cx="1600200" cy="23948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04582964"/>
      </p:ext>
    </p:extLst>
  </p:cSld>
  <p:clrMapOvr>
    <a:masterClrMapping/>
  </p:clrMapOvr>
  <mc:AlternateContent xmlns:mc="http://schemas.openxmlformats.org/markup-compatibility/2006" xmlns:p14="http://schemas.microsoft.com/office/powerpoint/2010/main">
    <mc:Choice Requires="p14">
      <p:transition spd="slow" p14:dur="2000" advTm="148"/>
    </mc:Choice>
    <mc:Fallback xmlns="">
      <p:transition spd="slow" advTm="14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8448" y="1717367"/>
            <a:ext cx="9601196" cy="970032"/>
          </a:xfrm>
        </p:spPr>
        <p:txBody>
          <a:bodyPr>
            <a:noAutofit/>
          </a:bodyPr>
          <a:lstStyle/>
          <a:p>
            <a:pPr>
              <a:lnSpc>
                <a:spcPct val="150000"/>
              </a:lnSpc>
            </a:pPr>
            <a:r>
              <a:rPr lang="en-US" sz="3600" b="1" dirty="0"/>
              <a:t>Transaction Processing System Analysis</a:t>
            </a:r>
            <a:br>
              <a:rPr lang="en-GB" sz="3600" dirty="0"/>
            </a:br>
            <a:endParaRPr lang="en-IN" sz="3600" b="1" dirty="0">
              <a:effectLst>
                <a:outerShdw blurRad="38100" dist="38100" dir="2700000" algn="tl">
                  <a:srgbClr val="000000">
                    <a:alpha val="43137"/>
                  </a:srgbClr>
                </a:outerShdw>
              </a:effectLst>
            </a:endParaRPr>
          </a:p>
        </p:txBody>
      </p:sp>
      <p:graphicFrame>
        <p:nvGraphicFramePr>
          <p:cNvPr id="17" name="Content Placeholder 2">
            <a:extLst>
              <a:ext uri="{FF2B5EF4-FFF2-40B4-BE49-F238E27FC236}">
                <a16:creationId xmlns:a16="http://schemas.microsoft.com/office/drawing/2014/main" id="{5F891F4C-E3EA-4EFB-9539-13DA71679BCB}"/>
              </a:ext>
            </a:extLst>
          </p:cNvPr>
          <p:cNvGraphicFramePr>
            <a:graphicFrameLocks noGrp="1"/>
          </p:cNvGraphicFramePr>
          <p:nvPr>
            <p:ph sz="half" idx="1"/>
            <p:extLst>
              <p:ext uri="{D42A27DB-BD31-4B8C-83A1-F6EECF244321}">
                <p14:modId xmlns:p14="http://schemas.microsoft.com/office/powerpoint/2010/main" val="3695642817"/>
              </p:ext>
            </p:extLst>
          </p:nvPr>
        </p:nvGraphicFramePr>
        <p:xfrm>
          <a:off x="4634204" y="2202383"/>
          <a:ext cx="6259348" cy="3310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829550" y="5647360"/>
            <a:ext cx="3924300" cy="369332"/>
          </a:xfrm>
          <a:prstGeom prst="rect">
            <a:avLst/>
          </a:prstGeom>
          <a:noFill/>
        </p:spPr>
        <p:txBody>
          <a:bodyPr wrap="square" rtlCol="0">
            <a:spAutoFit/>
          </a:bodyPr>
          <a:lstStyle/>
          <a:p>
            <a:r>
              <a:rPr lang="en-GB" dirty="0"/>
              <a:t>TPS; Source: </a:t>
            </a:r>
            <a:r>
              <a:rPr lang="en-US" dirty="0" err="1"/>
              <a:t>Mulaydinov</a:t>
            </a:r>
            <a:r>
              <a:rPr lang="en-US" dirty="0"/>
              <a:t> (2024)</a:t>
            </a:r>
          </a:p>
        </p:txBody>
      </p:sp>
      <p:pic>
        <p:nvPicPr>
          <p:cNvPr id="5" name="Picture 4" descr="A black background with white text&#10;&#10;AI-generated content may be incorrect.">
            <a:extLst>
              <a:ext uri="{FF2B5EF4-FFF2-40B4-BE49-F238E27FC236}">
                <a16:creationId xmlns:a16="http://schemas.microsoft.com/office/drawing/2014/main" id="{975450C9-E88B-48C1-EE4C-9EEF36E19FBB}"/>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13" name="Picture 12" descr="A black and white logo&#10;&#10;AI-generated content may be incorrect.">
            <a:extLst>
              <a:ext uri="{FF2B5EF4-FFF2-40B4-BE49-F238E27FC236}">
                <a16:creationId xmlns:a16="http://schemas.microsoft.com/office/drawing/2014/main" id="{F1931DF1-4E23-505C-B669-9467077A634F}"/>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385188" y="2627044"/>
            <a:ext cx="2885467" cy="2885467"/>
          </a:xfrm>
          <a:prstGeom prst="rect">
            <a:avLst/>
          </a:prstGeom>
        </p:spPr>
      </p:pic>
    </p:spTree>
    <p:extLst>
      <p:ext uri="{BB962C8B-B14F-4D97-AF65-F5344CB8AC3E}">
        <p14:creationId xmlns:p14="http://schemas.microsoft.com/office/powerpoint/2010/main" val="1313950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4652" y="1214204"/>
            <a:ext cx="9601196" cy="1303867"/>
          </a:xfrm>
        </p:spPr>
        <p:txBody>
          <a:bodyPr>
            <a:normAutofit/>
          </a:bodyPr>
          <a:lstStyle/>
          <a:p>
            <a:r>
              <a:rPr lang="en-US" sz="3600" b="1" dirty="0">
                <a:effectLst>
                  <a:outerShdw blurRad="38100" dist="38100" dir="2700000" algn="tl">
                    <a:srgbClr val="000000">
                      <a:alpha val="43137"/>
                    </a:srgbClr>
                  </a:outerShdw>
                </a:effectLst>
              </a:rPr>
              <a:t>Management </a:t>
            </a:r>
            <a:r>
              <a:rPr lang="en-US" sz="3600" b="1" dirty="0" err="1">
                <a:effectLst>
                  <a:outerShdw blurRad="38100" dist="38100" dir="2700000" algn="tl">
                    <a:srgbClr val="000000">
                      <a:alpha val="43137"/>
                    </a:srgbClr>
                  </a:outerShdw>
                </a:effectLst>
              </a:rPr>
              <a:t>Informaton</a:t>
            </a:r>
            <a:r>
              <a:rPr lang="en-US" sz="3600" b="1" dirty="0">
                <a:effectLst>
                  <a:outerShdw blurRad="38100" dist="38100" dir="2700000" algn="tl">
                    <a:srgbClr val="000000">
                      <a:alpha val="43137"/>
                    </a:srgbClr>
                  </a:outerShdw>
                </a:effectLst>
              </a:rPr>
              <a:t> Systems Analysis</a:t>
            </a:r>
            <a:endParaRPr lang="en-IN" sz="3600" dirty="0"/>
          </a:p>
        </p:txBody>
      </p:sp>
      <p:graphicFrame>
        <p:nvGraphicFramePr>
          <p:cNvPr id="15" name="Content Placeholder 2">
            <a:extLst>
              <a:ext uri="{FF2B5EF4-FFF2-40B4-BE49-F238E27FC236}">
                <a16:creationId xmlns:a16="http://schemas.microsoft.com/office/drawing/2014/main" id="{F6BDF3E9-00A1-200A-6522-0275A938F054}"/>
              </a:ext>
            </a:extLst>
          </p:cNvPr>
          <p:cNvGraphicFramePr>
            <a:graphicFrameLocks noGrp="1"/>
          </p:cNvGraphicFramePr>
          <p:nvPr>
            <p:ph sz="half" idx="1"/>
            <p:extLst>
              <p:ext uri="{D42A27DB-BD31-4B8C-83A1-F6EECF244321}">
                <p14:modId xmlns:p14="http://schemas.microsoft.com/office/powerpoint/2010/main" val="3570353679"/>
              </p:ext>
            </p:extLst>
          </p:nvPr>
        </p:nvGraphicFramePr>
        <p:xfrm>
          <a:off x="4106967" y="2445342"/>
          <a:ext cx="6525327" cy="35166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6798129" y="5864000"/>
            <a:ext cx="4419600" cy="369332"/>
          </a:xfrm>
          <a:prstGeom prst="rect">
            <a:avLst/>
          </a:prstGeom>
          <a:noFill/>
        </p:spPr>
        <p:txBody>
          <a:bodyPr wrap="square" rtlCol="0">
            <a:spAutoFit/>
          </a:bodyPr>
          <a:lstStyle/>
          <a:p>
            <a:pPr algn="ctr"/>
            <a:r>
              <a:rPr lang="en-GB" dirty="0"/>
              <a:t>MIS; Source: </a:t>
            </a:r>
            <a:r>
              <a:rPr lang="en-US" dirty="0"/>
              <a:t>(</a:t>
            </a:r>
            <a:r>
              <a:rPr lang="en-US" dirty="0" err="1"/>
              <a:t>Pearlson</a:t>
            </a:r>
            <a:r>
              <a:rPr lang="en-US" dirty="0"/>
              <a:t> et al., 2024)</a:t>
            </a:r>
            <a:r>
              <a:rPr lang="en-GB" dirty="0"/>
              <a:t> </a:t>
            </a:r>
            <a:endParaRPr lang="en-US" dirty="0"/>
          </a:p>
        </p:txBody>
      </p:sp>
      <p:pic>
        <p:nvPicPr>
          <p:cNvPr id="4" name="Picture 3" descr="A black background with white text&#10;&#10;AI-generated content may be incorrect.">
            <a:extLst>
              <a:ext uri="{FF2B5EF4-FFF2-40B4-BE49-F238E27FC236}">
                <a16:creationId xmlns:a16="http://schemas.microsoft.com/office/drawing/2014/main" id="{BFA701E5-6563-9334-EA7D-5D443EC4960F}"/>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11" name="Picture 10" descr="A blue and black logo&#10;&#10;AI-generated content may be incorrect.">
            <a:extLst>
              <a:ext uri="{FF2B5EF4-FFF2-40B4-BE49-F238E27FC236}">
                <a16:creationId xmlns:a16="http://schemas.microsoft.com/office/drawing/2014/main" id="{F942A7DD-BCF7-DD1D-0B0E-8F4D2FA02172}"/>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374652" y="2727846"/>
            <a:ext cx="2732315" cy="2641344"/>
          </a:xfrm>
          <a:prstGeom prst="rect">
            <a:avLst/>
          </a:prstGeom>
        </p:spPr>
      </p:pic>
    </p:spTree>
    <p:extLst>
      <p:ext uri="{BB962C8B-B14F-4D97-AF65-F5344CB8AC3E}">
        <p14:creationId xmlns:p14="http://schemas.microsoft.com/office/powerpoint/2010/main" val="23528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rPr>
              <a:t>CRM System Analysis</a:t>
            </a:r>
            <a:endParaRPr lang="en-IN" dirty="0"/>
          </a:p>
        </p:txBody>
      </p:sp>
      <p:graphicFrame>
        <p:nvGraphicFramePr>
          <p:cNvPr id="11" name="Content Placeholder 2">
            <a:extLst>
              <a:ext uri="{FF2B5EF4-FFF2-40B4-BE49-F238E27FC236}">
                <a16:creationId xmlns:a16="http://schemas.microsoft.com/office/drawing/2014/main" id="{313F8B0F-4FDB-DCAB-20BC-0661A15B1441}"/>
              </a:ext>
            </a:extLst>
          </p:cNvPr>
          <p:cNvGraphicFramePr>
            <a:graphicFrameLocks noGrp="1"/>
          </p:cNvGraphicFramePr>
          <p:nvPr>
            <p:ph sz="half" idx="1"/>
            <p:extLst>
              <p:ext uri="{D42A27DB-BD31-4B8C-83A1-F6EECF244321}">
                <p14:modId xmlns:p14="http://schemas.microsoft.com/office/powerpoint/2010/main" val="2152258989"/>
              </p:ext>
            </p:extLst>
          </p:nvPr>
        </p:nvGraphicFramePr>
        <p:xfrm>
          <a:off x="4136571" y="2632905"/>
          <a:ext cx="6678386" cy="3310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247165" y="5758367"/>
            <a:ext cx="4286250" cy="369332"/>
          </a:xfrm>
          <a:prstGeom prst="rect">
            <a:avLst/>
          </a:prstGeom>
          <a:noFill/>
        </p:spPr>
        <p:txBody>
          <a:bodyPr wrap="square" rtlCol="0">
            <a:spAutoFit/>
          </a:bodyPr>
          <a:lstStyle/>
          <a:p>
            <a:pPr algn="ctr"/>
            <a:r>
              <a:rPr lang="en-GB" dirty="0"/>
              <a:t>Source: </a:t>
            </a:r>
            <a:r>
              <a:rPr lang="en-US" dirty="0"/>
              <a:t>(</a:t>
            </a:r>
            <a:r>
              <a:rPr lang="en-US" dirty="0" err="1"/>
              <a:t>Wahsheh</a:t>
            </a:r>
            <a:r>
              <a:rPr lang="en-US" dirty="0"/>
              <a:t> et al., 2023)</a:t>
            </a:r>
          </a:p>
        </p:txBody>
      </p:sp>
      <p:pic>
        <p:nvPicPr>
          <p:cNvPr id="4" name="Picture 3" descr="A black background with white text&#10;&#10;AI-generated content may be incorrect.">
            <a:extLst>
              <a:ext uri="{FF2B5EF4-FFF2-40B4-BE49-F238E27FC236}">
                <a16:creationId xmlns:a16="http://schemas.microsoft.com/office/drawing/2014/main" id="{2B23DE1E-219A-4DD4-9EF9-4E7CF81EAE66}"/>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9" name="Picture 8" descr="A blue and grey logo&#10;&#10;AI-generated content may be incorrect.">
            <a:extLst>
              <a:ext uri="{FF2B5EF4-FFF2-40B4-BE49-F238E27FC236}">
                <a16:creationId xmlns:a16="http://schemas.microsoft.com/office/drawing/2014/main" id="{462CC304-E56D-01DC-CB39-9F3110F4D0D2}"/>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58585" y="2687549"/>
            <a:ext cx="3838523" cy="3070818"/>
          </a:xfrm>
          <a:prstGeom prst="rect">
            <a:avLst/>
          </a:prstGeom>
        </p:spPr>
      </p:pic>
    </p:spTree>
    <p:extLst>
      <p:ext uri="{BB962C8B-B14F-4D97-AF65-F5344CB8AC3E}">
        <p14:creationId xmlns:p14="http://schemas.microsoft.com/office/powerpoint/2010/main" val="263339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1439332"/>
            <a:ext cx="9601196" cy="702977"/>
          </a:xfrm>
        </p:spPr>
        <p:txBody>
          <a:bodyPr>
            <a:normAutofit fontScale="90000"/>
          </a:bodyPr>
          <a:lstStyle/>
          <a:p>
            <a:pPr>
              <a:lnSpc>
                <a:spcPct val="150000"/>
              </a:lnSpc>
            </a:pPr>
            <a:r>
              <a:rPr lang="en-US" b="1" dirty="0">
                <a:effectLst>
                  <a:outerShdw blurRad="38100" dist="38100" dir="2700000" algn="tl">
                    <a:srgbClr val="000000">
                      <a:alpha val="43137"/>
                    </a:srgbClr>
                  </a:outerShdw>
                </a:effectLst>
              </a:rPr>
              <a:t>Comparison in information systems</a:t>
            </a:r>
            <a:endParaRPr lang="en-IN" b="1" dirty="0">
              <a:effectLst>
                <a:outerShdw blurRad="38100" dist="38100" dir="2700000" algn="tl">
                  <a:srgbClr val="000000">
                    <a:alpha val="43137"/>
                  </a:srgbClr>
                </a:outerShdw>
              </a:effectLst>
            </a:endParaRPr>
          </a:p>
        </p:txBody>
      </p:sp>
      <p:graphicFrame>
        <p:nvGraphicFramePr>
          <p:cNvPr id="4" name="Table 3"/>
          <p:cNvGraphicFramePr>
            <a:graphicFrameLocks noGrp="1"/>
          </p:cNvGraphicFramePr>
          <p:nvPr>
            <p:extLst>
              <p:ext uri="{D42A27DB-BD31-4B8C-83A1-F6EECF244321}">
                <p14:modId xmlns:p14="http://schemas.microsoft.com/office/powerpoint/2010/main" val="460285029"/>
              </p:ext>
            </p:extLst>
          </p:nvPr>
        </p:nvGraphicFramePr>
        <p:xfrm>
          <a:off x="870605" y="2586447"/>
          <a:ext cx="10523301" cy="3603352"/>
        </p:xfrm>
        <a:graphic>
          <a:graphicData uri="http://schemas.openxmlformats.org/drawingml/2006/table">
            <a:tbl>
              <a:tblPr>
                <a:tableStyleId>{69C7853C-536D-4A76-A0AE-DD22124D55A5}</a:tableStyleId>
              </a:tblPr>
              <a:tblGrid>
                <a:gridCol w="1421209">
                  <a:extLst>
                    <a:ext uri="{9D8B030D-6E8A-4147-A177-3AD203B41FA5}">
                      <a16:colId xmlns:a16="http://schemas.microsoft.com/office/drawing/2014/main" val="20000"/>
                    </a:ext>
                  </a:extLst>
                </a:gridCol>
                <a:gridCol w="2751025">
                  <a:extLst>
                    <a:ext uri="{9D8B030D-6E8A-4147-A177-3AD203B41FA5}">
                      <a16:colId xmlns:a16="http://schemas.microsoft.com/office/drawing/2014/main" val="20001"/>
                    </a:ext>
                  </a:extLst>
                </a:gridCol>
                <a:gridCol w="2920564">
                  <a:extLst>
                    <a:ext uri="{9D8B030D-6E8A-4147-A177-3AD203B41FA5}">
                      <a16:colId xmlns:a16="http://schemas.microsoft.com/office/drawing/2014/main" val="20002"/>
                    </a:ext>
                  </a:extLst>
                </a:gridCol>
                <a:gridCol w="3430503">
                  <a:extLst>
                    <a:ext uri="{9D8B030D-6E8A-4147-A177-3AD203B41FA5}">
                      <a16:colId xmlns:a16="http://schemas.microsoft.com/office/drawing/2014/main" val="20003"/>
                    </a:ext>
                  </a:extLst>
                </a:gridCol>
              </a:tblGrid>
              <a:tr h="371796">
                <a:tc>
                  <a:txBody>
                    <a:bodyPr/>
                    <a:lstStyle/>
                    <a:p>
                      <a:r>
                        <a:rPr lang="en-IN" dirty="0"/>
                        <a:t>System</a:t>
                      </a:r>
                    </a:p>
                  </a:txBody>
                  <a:tcPr anchor="ctr"/>
                </a:tc>
                <a:tc>
                  <a:txBody>
                    <a:bodyPr/>
                    <a:lstStyle/>
                    <a:p>
                      <a:r>
                        <a:rPr lang="en-IN" dirty="0"/>
                        <a:t>Function</a:t>
                      </a:r>
                    </a:p>
                  </a:txBody>
                  <a:tcPr anchor="ctr"/>
                </a:tc>
                <a:tc>
                  <a:txBody>
                    <a:bodyPr/>
                    <a:lstStyle/>
                    <a:p>
                      <a:r>
                        <a:rPr lang="en-IN" dirty="0"/>
                        <a:t>Benefits</a:t>
                      </a:r>
                    </a:p>
                  </a:txBody>
                  <a:tcPr anchor="ctr"/>
                </a:tc>
                <a:tc>
                  <a:txBody>
                    <a:bodyPr/>
                    <a:lstStyle/>
                    <a:p>
                      <a:r>
                        <a:rPr lang="en-IN"/>
                        <a:t>Limitations</a:t>
                      </a:r>
                    </a:p>
                  </a:txBody>
                  <a:tcPr anchor="ctr"/>
                </a:tc>
                <a:extLst>
                  <a:ext uri="{0D108BD9-81ED-4DB2-BD59-A6C34878D82A}">
                    <a16:rowId xmlns:a16="http://schemas.microsoft.com/office/drawing/2014/main" val="10000"/>
                  </a:ext>
                </a:extLst>
              </a:tr>
              <a:tr h="701378">
                <a:tc>
                  <a:txBody>
                    <a:bodyPr/>
                    <a:lstStyle/>
                    <a:p>
                      <a:r>
                        <a:rPr lang="en-IN" dirty="0"/>
                        <a:t>ERP</a:t>
                      </a:r>
                    </a:p>
                  </a:txBody>
                  <a:tcPr anchor="ctr"/>
                </a:tc>
                <a:tc>
                  <a:txBody>
                    <a:bodyPr/>
                    <a:lstStyle/>
                    <a:p>
                      <a:r>
                        <a:rPr lang="en-IN" dirty="0"/>
                        <a:t>Integrates all business processes</a:t>
                      </a:r>
                    </a:p>
                  </a:txBody>
                  <a:tcPr anchor="ctr"/>
                </a:tc>
                <a:tc>
                  <a:txBody>
                    <a:bodyPr/>
                    <a:lstStyle/>
                    <a:p>
                      <a:r>
                        <a:rPr lang="en-US"/>
                        <a:t>Enhances efficiency and data accuracy</a:t>
                      </a:r>
                    </a:p>
                  </a:txBody>
                  <a:tcPr anchor="ctr"/>
                </a:tc>
                <a:tc>
                  <a:txBody>
                    <a:bodyPr/>
                    <a:lstStyle/>
                    <a:p>
                      <a:r>
                        <a:rPr lang="en-IN" dirty="0"/>
                        <a:t>High cost, complex implementation</a:t>
                      </a:r>
                    </a:p>
                  </a:txBody>
                  <a:tcPr anchor="ctr"/>
                </a:tc>
                <a:extLst>
                  <a:ext uri="{0D108BD9-81ED-4DB2-BD59-A6C34878D82A}">
                    <a16:rowId xmlns:a16="http://schemas.microsoft.com/office/drawing/2014/main" val="10001"/>
                  </a:ext>
                </a:extLst>
              </a:tr>
              <a:tr h="59781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TPS</a:t>
                      </a:r>
                    </a:p>
                    <a:p>
                      <a:endParaRPr lang="en-IN" dirty="0"/>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Automates daily transactions</a:t>
                      </a:r>
                    </a:p>
                    <a:p>
                      <a:endParaRPr lang="en-IN" dirty="0"/>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Efficient, accurate, reduces errors</a:t>
                      </a:r>
                    </a:p>
                    <a:p>
                      <a:endParaRPr lang="en-US" dirty="0"/>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Limited strategic insight</a:t>
                      </a:r>
                    </a:p>
                    <a:p>
                      <a:endParaRPr lang="en-IN" dirty="0"/>
                    </a:p>
                  </a:txBody>
                  <a:tcPr anchor="ctr"/>
                </a:tc>
                <a:extLst>
                  <a:ext uri="{0D108BD9-81ED-4DB2-BD59-A6C34878D82A}">
                    <a16:rowId xmlns:a16="http://schemas.microsoft.com/office/drawing/2014/main" val="10002"/>
                  </a:ext>
                </a:extLst>
              </a:tr>
              <a:tr h="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MIS</a:t>
                      </a:r>
                    </a:p>
                    <a:p>
                      <a:endParaRPr lang="en-IN" dirty="0"/>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Supports management decisions</a:t>
                      </a:r>
                    </a:p>
                    <a:p>
                      <a:endParaRPr lang="en-IN" dirty="0"/>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Aids strategic planning and reporting</a:t>
                      </a:r>
                    </a:p>
                    <a:p>
                      <a:endParaRPr lang="en-US" dirty="0"/>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IN" dirty="0"/>
                        <a:t>Limited flexibility and customization</a:t>
                      </a:r>
                    </a:p>
                    <a:p>
                      <a:endParaRPr lang="en-IN" dirty="0"/>
                    </a:p>
                  </a:txBody>
                  <a:tcPr anchor="ctr"/>
                </a:tc>
                <a:extLst>
                  <a:ext uri="{0D108BD9-81ED-4DB2-BD59-A6C34878D82A}">
                    <a16:rowId xmlns:a16="http://schemas.microsoft.com/office/drawing/2014/main" val="1980774228"/>
                  </a:ext>
                </a:extLst>
              </a:tr>
              <a:tr h="701378">
                <a:tc>
                  <a:txBody>
                    <a:bodyPr/>
                    <a:lstStyle/>
                    <a:p>
                      <a:r>
                        <a:rPr lang="en-IN" dirty="0"/>
                        <a:t>CRM</a:t>
                      </a:r>
                    </a:p>
                  </a:txBody>
                  <a:tcPr anchor="ctr"/>
                </a:tc>
                <a:tc>
                  <a:txBody>
                    <a:bodyPr/>
                    <a:lstStyle/>
                    <a:p>
                      <a:r>
                        <a:rPr lang="en-IN" dirty="0"/>
                        <a:t>Manage costumers interactions</a:t>
                      </a:r>
                    </a:p>
                  </a:txBody>
                  <a:tcPr anchor="ctr"/>
                </a:tc>
                <a:tc>
                  <a:txBody>
                    <a:bodyPr/>
                    <a:lstStyle/>
                    <a:p>
                      <a:r>
                        <a:rPr lang="en-US" dirty="0"/>
                        <a:t>Improve customer retention and loyalty</a:t>
                      </a:r>
                    </a:p>
                  </a:txBody>
                  <a:tcPr anchor="ctr"/>
                </a:tc>
                <a:tc>
                  <a:txBody>
                    <a:bodyPr/>
                    <a:lstStyle/>
                    <a:p>
                      <a:r>
                        <a:rPr lang="en-IN" dirty="0"/>
                        <a:t>Data privacy concerns</a:t>
                      </a:r>
                    </a:p>
                  </a:txBody>
                  <a:tcPr anchor="ctr"/>
                </a:tc>
                <a:extLst>
                  <a:ext uri="{0D108BD9-81ED-4DB2-BD59-A6C34878D82A}">
                    <a16:rowId xmlns:a16="http://schemas.microsoft.com/office/drawing/2014/main" val="10003"/>
                  </a:ext>
                </a:extLst>
              </a:tr>
            </a:tbl>
          </a:graphicData>
        </a:graphic>
      </p:graphicFrame>
      <p:pic>
        <p:nvPicPr>
          <p:cNvPr id="5" name="Picture 4" descr="A black background with white text&#10;&#10;AI-generated content may be incorrect.">
            <a:extLst>
              <a:ext uri="{FF2B5EF4-FFF2-40B4-BE49-F238E27FC236}">
                <a16:creationId xmlns:a16="http://schemas.microsoft.com/office/drawing/2014/main" id="{310C5F34-F780-341D-5E4B-757F07A37FF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517" y="711198"/>
            <a:ext cx="1802901" cy="598057"/>
          </a:xfrm>
          <a:prstGeom prst="rect">
            <a:avLst/>
          </a:prstGeom>
          <a:noFill/>
        </p:spPr>
      </p:pic>
    </p:spTree>
    <p:extLst>
      <p:ext uri="{BB962C8B-B14F-4D97-AF65-F5344CB8AC3E}">
        <p14:creationId xmlns:p14="http://schemas.microsoft.com/office/powerpoint/2010/main" val="3354522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en-US" b="1">
                <a:effectLst>
                  <a:outerShdw blurRad="38100" dist="38100" dir="2700000" algn="tl">
                    <a:srgbClr val="000000">
                      <a:alpha val="43137"/>
                    </a:srgbClr>
                  </a:outerShdw>
                </a:effectLst>
              </a:rPr>
              <a:t>Ethical considerations </a:t>
            </a:r>
            <a:endParaRPr lang="en-IN" b="1" dirty="0">
              <a:effectLst>
                <a:outerShdw blurRad="38100" dist="38100" dir="2700000" algn="tl">
                  <a:srgbClr val="000000">
                    <a:alpha val="43137"/>
                  </a:srgbClr>
                </a:outerShdw>
              </a:effectLst>
            </a:endParaRPr>
          </a:p>
        </p:txBody>
      </p:sp>
      <p:pic>
        <p:nvPicPr>
          <p:cNvPr id="5" name="Picture 4" descr="A black background with white text&#10;&#10;AI-generated content may be incorrect.">
            <a:extLst>
              <a:ext uri="{FF2B5EF4-FFF2-40B4-BE49-F238E27FC236}">
                <a16:creationId xmlns:a16="http://schemas.microsoft.com/office/drawing/2014/main" id="{21EBACCE-3C40-6D60-5921-BE8D65D43F9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517" y="711198"/>
            <a:ext cx="1802901" cy="598057"/>
          </a:xfrm>
          <a:prstGeom prst="rect">
            <a:avLst/>
          </a:prstGeom>
          <a:noFill/>
        </p:spPr>
      </p:pic>
      <p:graphicFrame>
        <p:nvGraphicFramePr>
          <p:cNvPr id="15" name="TextBox 10">
            <a:extLst>
              <a:ext uri="{FF2B5EF4-FFF2-40B4-BE49-F238E27FC236}">
                <a16:creationId xmlns:a16="http://schemas.microsoft.com/office/drawing/2014/main" id="{E7C37805-38DE-5D83-1C9E-D40E75AAE205}"/>
              </a:ext>
            </a:extLst>
          </p:cNvPr>
          <p:cNvGraphicFramePr/>
          <p:nvPr>
            <p:extLst>
              <p:ext uri="{D42A27DB-BD31-4B8C-83A1-F6EECF244321}">
                <p14:modId xmlns:p14="http://schemas.microsoft.com/office/powerpoint/2010/main" val="2246343649"/>
              </p:ext>
            </p:extLst>
          </p:nvPr>
        </p:nvGraphicFramePr>
        <p:xfrm>
          <a:off x="5297532" y="2840811"/>
          <a:ext cx="5174525" cy="28623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7" name="Picture 16" descr="A hand holding a scale of scales&#10;&#10;AI-generated content may be incorrect.">
            <a:extLst>
              <a:ext uri="{FF2B5EF4-FFF2-40B4-BE49-F238E27FC236}">
                <a16:creationId xmlns:a16="http://schemas.microsoft.com/office/drawing/2014/main" id="{8F30A826-63D4-C27D-D8A9-B3F70DAC23E0}"/>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629967" y="2840811"/>
            <a:ext cx="2471057" cy="3035057"/>
          </a:xfrm>
          <a:prstGeom prst="rect">
            <a:avLst/>
          </a:prstGeom>
        </p:spPr>
      </p:pic>
      <p:sp>
        <p:nvSpPr>
          <p:cNvPr id="19" name="TextBox 18">
            <a:extLst>
              <a:ext uri="{FF2B5EF4-FFF2-40B4-BE49-F238E27FC236}">
                <a16:creationId xmlns:a16="http://schemas.microsoft.com/office/drawing/2014/main" id="{049D9BA0-A192-4855-D06C-BC1BC7C28A9E}"/>
              </a:ext>
            </a:extLst>
          </p:cNvPr>
          <p:cNvSpPr txBox="1"/>
          <p:nvPr/>
        </p:nvSpPr>
        <p:spPr>
          <a:xfrm>
            <a:off x="8414658" y="5875868"/>
            <a:ext cx="6096000" cy="369332"/>
          </a:xfrm>
          <a:prstGeom prst="rect">
            <a:avLst/>
          </a:prstGeom>
          <a:noFill/>
        </p:spPr>
        <p:txBody>
          <a:bodyPr wrap="square">
            <a:spAutoFit/>
          </a:bodyPr>
          <a:lstStyle/>
          <a:p>
            <a:r>
              <a:rPr lang="en-GB" dirty="0"/>
              <a:t>(</a:t>
            </a:r>
            <a:r>
              <a:rPr lang="en-GB" dirty="0" err="1"/>
              <a:t>Pearlson</a:t>
            </a:r>
            <a:r>
              <a:rPr lang="en-GB" dirty="0"/>
              <a:t> et al., 2024)</a:t>
            </a:r>
          </a:p>
        </p:txBody>
      </p:sp>
    </p:spTree>
    <p:extLst>
      <p:ext uri="{BB962C8B-B14F-4D97-AF65-F5344CB8AC3E}">
        <p14:creationId xmlns:p14="http://schemas.microsoft.com/office/powerpoint/2010/main" val="1802641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rPr>
              <a:t>Ethical considerations </a:t>
            </a:r>
            <a:endParaRPr lang="en-IN" dirty="0"/>
          </a:p>
        </p:txBody>
      </p:sp>
      <p:pic>
        <p:nvPicPr>
          <p:cNvPr id="4" name="Picture 3" descr="A black background with white text&#10;&#10;AI-generated content may be incorrect.">
            <a:extLst>
              <a:ext uri="{FF2B5EF4-FFF2-40B4-BE49-F238E27FC236}">
                <a16:creationId xmlns:a16="http://schemas.microsoft.com/office/drawing/2014/main" id="{35716CF1-9705-77AF-2C14-F22F1F27C46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sp>
        <p:nvSpPr>
          <p:cNvPr id="6" name="TextBox 5">
            <a:extLst>
              <a:ext uri="{FF2B5EF4-FFF2-40B4-BE49-F238E27FC236}">
                <a16:creationId xmlns:a16="http://schemas.microsoft.com/office/drawing/2014/main" id="{668B6510-CFA3-245A-F2E1-5301026BA26B}"/>
              </a:ext>
            </a:extLst>
          </p:cNvPr>
          <p:cNvSpPr txBox="1"/>
          <p:nvPr/>
        </p:nvSpPr>
        <p:spPr>
          <a:xfrm>
            <a:off x="8109857" y="5875868"/>
            <a:ext cx="6096000" cy="369332"/>
          </a:xfrm>
          <a:prstGeom prst="rect">
            <a:avLst/>
          </a:prstGeom>
          <a:noFill/>
        </p:spPr>
        <p:txBody>
          <a:bodyPr wrap="square">
            <a:spAutoFit/>
          </a:bodyPr>
          <a:lstStyle/>
          <a:p>
            <a:r>
              <a:rPr lang="en-US" dirty="0"/>
              <a:t>(</a:t>
            </a:r>
            <a:r>
              <a:rPr lang="en-US" dirty="0" err="1"/>
              <a:t>Wahsheh</a:t>
            </a:r>
            <a:r>
              <a:rPr lang="en-US" dirty="0"/>
              <a:t> et al., 2023).</a:t>
            </a:r>
            <a:endParaRPr lang="en-GB" dirty="0"/>
          </a:p>
        </p:txBody>
      </p:sp>
      <p:graphicFrame>
        <p:nvGraphicFramePr>
          <p:cNvPr id="15" name="TextBox 8">
            <a:extLst>
              <a:ext uri="{FF2B5EF4-FFF2-40B4-BE49-F238E27FC236}">
                <a16:creationId xmlns:a16="http://schemas.microsoft.com/office/drawing/2014/main" id="{EBFD92C8-E5C5-B02E-C3FE-A323A0567638}"/>
              </a:ext>
            </a:extLst>
          </p:cNvPr>
          <p:cNvGraphicFramePr/>
          <p:nvPr>
            <p:extLst>
              <p:ext uri="{D42A27DB-BD31-4B8C-83A1-F6EECF244321}">
                <p14:modId xmlns:p14="http://schemas.microsoft.com/office/powerpoint/2010/main" val="3019512639"/>
              </p:ext>
            </p:extLst>
          </p:nvPr>
        </p:nvGraphicFramePr>
        <p:xfrm>
          <a:off x="4876024" y="2967031"/>
          <a:ext cx="5454518" cy="25853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 name="Picture 13">
            <a:extLst>
              <a:ext uri="{FF2B5EF4-FFF2-40B4-BE49-F238E27FC236}">
                <a16:creationId xmlns:a16="http://schemas.microsoft.com/office/drawing/2014/main" id="{512D58A7-2114-D118-002C-13E86345C8D3}"/>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783958" y="2967031"/>
            <a:ext cx="2417928" cy="2585323"/>
          </a:xfrm>
          <a:prstGeom prst="rect">
            <a:avLst/>
          </a:prstGeom>
        </p:spPr>
      </p:pic>
      <p:sp>
        <p:nvSpPr>
          <p:cNvPr id="16" name="Rectangle 15">
            <a:extLst>
              <a:ext uri="{FF2B5EF4-FFF2-40B4-BE49-F238E27FC236}">
                <a16:creationId xmlns:a16="http://schemas.microsoft.com/office/drawing/2014/main" id="{437A8DF9-AD57-708E-D5D6-1D1A67AB0C89}"/>
              </a:ext>
            </a:extLst>
          </p:cNvPr>
          <p:cNvSpPr/>
          <p:nvPr/>
        </p:nvSpPr>
        <p:spPr>
          <a:xfrm>
            <a:off x="1458686" y="5334000"/>
            <a:ext cx="2743200" cy="39188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1810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fontScale="90000"/>
          </a:bodyPr>
          <a:lstStyle/>
          <a:p>
            <a:pPr>
              <a:lnSpc>
                <a:spcPct val="150000"/>
              </a:lnSpc>
            </a:pPr>
            <a:r>
              <a:rPr lang="en-US" b="1" dirty="0">
                <a:effectLst>
                  <a:outerShdw blurRad="38100" dist="38100" dir="2700000" algn="tl">
                    <a:srgbClr val="000000">
                      <a:alpha val="43137"/>
                    </a:srgbClr>
                  </a:outerShdw>
                </a:effectLst>
              </a:rPr>
              <a:t>Real world case studies </a:t>
            </a:r>
            <a:br>
              <a:rPr lang="en-US" b="1" dirty="0">
                <a:effectLst>
                  <a:outerShdw blurRad="38100" dist="38100" dir="2700000" algn="tl">
                    <a:srgbClr val="000000">
                      <a:alpha val="43137"/>
                    </a:srgbClr>
                  </a:outerShdw>
                </a:effectLst>
              </a:rPr>
            </a:br>
            <a:r>
              <a:rPr lang="en-US" sz="2200" b="1" dirty="0">
                <a:effectLst>
                  <a:outerShdw blurRad="38100" dist="38100" dir="2700000" algn="tl">
                    <a:srgbClr val="000000">
                      <a:alpha val="43137"/>
                    </a:srgbClr>
                  </a:outerShdw>
                </a:effectLst>
              </a:rPr>
              <a:t>Information Systems at Amazon</a:t>
            </a:r>
            <a:endParaRPr lang="en-IN" sz="2200" b="1" dirty="0">
              <a:effectLst>
                <a:outerShdw blurRad="38100" dist="38100" dir="2700000" algn="tl">
                  <a:srgbClr val="000000">
                    <a:alpha val="43137"/>
                  </a:srgbClr>
                </a:outerShdw>
              </a:effectLst>
            </a:endParaRPr>
          </a:p>
        </p:txBody>
      </p:sp>
      <p:graphicFrame>
        <p:nvGraphicFramePr>
          <p:cNvPr id="6" name="Content Placeholder 2">
            <a:extLst>
              <a:ext uri="{FF2B5EF4-FFF2-40B4-BE49-F238E27FC236}">
                <a16:creationId xmlns:a16="http://schemas.microsoft.com/office/drawing/2014/main" id="{02E17D14-FD2F-00FA-8C7E-CE86E214AA4D}"/>
              </a:ext>
            </a:extLst>
          </p:cNvPr>
          <p:cNvGraphicFramePr>
            <a:graphicFrameLocks noGrp="1"/>
          </p:cNvGraphicFramePr>
          <p:nvPr>
            <p:ph idx="1"/>
            <p:extLst>
              <p:ext uri="{D42A27DB-BD31-4B8C-83A1-F6EECF244321}">
                <p14:modId xmlns:p14="http://schemas.microsoft.com/office/powerpoint/2010/main" val="2718884157"/>
              </p:ext>
            </p:extLst>
          </p:nvPr>
        </p:nvGraphicFramePr>
        <p:xfrm>
          <a:off x="3835024" y="2641600"/>
          <a:ext cx="7063407" cy="3318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A black background with white text&#10;&#10;AI-generated content may be incorrect.">
            <a:extLst>
              <a:ext uri="{FF2B5EF4-FFF2-40B4-BE49-F238E27FC236}">
                <a16:creationId xmlns:a16="http://schemas.microsoft.com/office/drawing/2014/main" id="{E542F4E3-B163-8960-848A-6A8262E0451B}"/>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13" name="Picture 12" descr="A black and orange logo&#10;&#10;AI-generated content may be incorrect.">
            <a:extLst>
              <a:ext uri="{FF2B5EF4-FFF2-40B4-BE49-F238E27FC236}">
                <a16:creationId xmlns:a16="http://schemas.microsoft.com/office/drawing/2014/main" id="{097EACE3-250A-98B6-BCB1-4EC41DC3F48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 y="2641599"/>
            <a:ext cx="4542183" cy="3406637"/>
          </a:xfrm>
          <a:prstGeom prst="rect">
            <a:avLst/>
          </a:prstGeom>
        </p:spPr>
      </p:pic>
    </p:spTree>
    <p:extLst>
      <p:ext uri="{BB962C8B-B14F-4D97-AF65-F5344CB8AC3E}">
        <p14:creationId xmlns:p14="http://schemas.microsoft.com/office/powerpoint/2010/main" val="3489615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effectLst>
                  <a:outerShdw blurRad="38100" dist="38100" dir="2700000" algn="tl">
                    <a:srgbClr val="000000">
                      <a:alpha val="43137"/>
                    </a:srgbClr>
                  </a:outerShdw>
                </a:effectLst>
              </a:rPr>
              <a:t>Real world case studies</a:t>
            </a:r>
            <a:br>
              <a:rPr lang="en-US" b="1" dirty="0">
                <a:effectLst>
                  <a:outerShdw blurRad="38100" dist="38100" dir="2700000" algn="tl">
                    <a:srgbClr val="000000">
                      <a:alpha val="43137"/>
                    </a:srgbClr>
                  </a:outerShdw>
                </a:effectLst>
              </a:rPr>
            </a:br>
            <a:r>
              <a:rPr lang="en-US" sz="2700" b="1" dirty="0">
                <a:effectLst>
                  <a:outerShdw blurRad="38100" dist="38100" dir="2700000" algn="tl">
                    <a:srgbClr val="000000">
                      <a:alpha val="43137"/>
                    </a:srgbClr>
                  </a:outerShdw>
                </a:effectLst>
              </a:rPr>
              <a:t>Information Systems at Walmart</a:t>
            </a:r>
            <a:endParaRPr lang="en-IN" sz="2700" dirty="0"/>
          </a:p>
        </p:txBody>
      </p:sp>
      <p:graphicFrame>
        <p:nvGraphicFramePr>
          <p:cNvPr id="8" name="Content Placeholder 2">
            <a:extLst>
              <a:ext uri="{FF2B5EF4-FFF2-40B4-BE49-F238E27FC236}">
                <a16:creationId xmlns:a16="http://schemas.microsoft.com/office/drawing/2014/main" id="{F5094DFD-A6F9-C402-FE52-175CBBC743BE}"/>
              </a:ext>
            </a:extLst>
          </p:cNvPr>
          <p:cNvGraphicFramePr>
            <a:graphicFrameLocks noGrp="1"/>
          </p:cNvGraphicFramePr>
          <p:nvPr>
            <p:ph idx="1"/>
          </p:nvPr>
        </p:nvGraphicFramePr>
        <p:xfrm>
          <a:off x="4509051" y="2556932"/>
          <a:ext cx="6387547" cy="3318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A black background with white text&#10;&#10;AI-generated content may be incorrect.">
            <a:extLst>
              <a:ext uri="{FF2B5EF4-FFF2-40B4-BE49-F238E27FC236}">
                <a16:creationId xmlns:a16="http://schemas.microsoft.com/office/drawing/2014/main" id="{4EE6F562-BF2A-DB88-929D-839AC2871A6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pic>
        <p:nvPicPr>
          <p:cNvPr id="6" name="Picture 5" descr="A blue text on a black background&#10;&#10;AI-generated content may be incorrect.">
            <a:extLst>
              <a:ext uri="{FF2B5EF4-FFF2-40B4-BE49-F238E27FC236}">
                <a16:creationId xmlns:a16="http://schemas.microsoft.com/office/drawing/2014/main" id="{B1AE9B6E-07BB-4618-440F-728A96116FCF}"/>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826051" y="3030513"/>
            <a:ext cx="3258931" cy="1833149"/>
          </a:xfrm>
          <a:prstGeom prst="rect">
            <a:avLst/>
          </a:prstGeom>
        </p:spPr>
      </p:pic>
    </p:spTree>
    <p:extLst>
      <p:ext uri="{BB962C8B-B14F-4D97-AF65-F5344CB8AC3E}">
        <p14:creationId xmlns:p14="http://schemas.microsoft.com/office/powerpoint/2010/main" val="773987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en-US" b="1" dirty="0">
                <a:effectLst>
                  <a:outerShdw blurRad="38100" dist="38100" dir="2700000" algn="tl">
                    <a:srgbClr val="000000">
                      <a:alpha val="43137"/>
                    </a:srgbClr>
                  </a:outerShdw>
                </a:effectLst>
              </a:rPr>
              <a:t>Conclusion</a:t>
            </a:r>
            <a:r>
              <a:rPr lang="en-US" dirty="0"/>
              <a:t> </a:t>
            </a:r>
            <a:endParaRPr lang="en-IN" dirty="0"/>
          </a:p>
        </p:txBody>
      </p:sp>
      <p:graphicFrame>
        <p:nvGraphicFramePr>
          <p:cNvPr id="8" name="Content Placeholder 2">
            <a:extLst>
              <a:ext uri="{FF2B5EF4-FFF2-40B4-BE49-F238E27FC236}">
                <a16:creationId xmlns:a16="http://schemas.microsoft.com/office/drawing/2014/main" id="{3071A439-73C4-8155-EF91-0402F320BB7A}"/>
              </a:ext>
            </a:extLst>
          </p:cNvPr>
          <p:cNvGraphicFramePr>
            <a:graphicFrameLocks noGrp="1"/>
          </p:cNvGraphicFramePr>
          <p:nvPr>
            <p:ph idx="1"/>
            <p:extLst>
              <p:ext uri="{D42A27DB-BD31-4B8C-83A1-F6EECF244321}">
                <p14:modId xmlns:p14="http://schemas.microsoft.com/office/powerpoint/2010/main" val="26040223"/>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A black background with white text&#10;&#10;AI-generated content may be incorrect.">
            <a:extLst>
              <a:ext uri="{FF2B5EF4-FFF2-40B4-BE49-F238E27FC236}">
                <a16:creationId xmlns:a16="http://schemas.microsoft.com/office/drawing/2014/main" id="{487B3B2D-7954-088E-78D1-45BB27B8F21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spTree>
    <p:extLst>
      <p:ext uri="{BB962C8B-B14F-4D97-AF65-F5344CB8AC3E}">
        <p14:creationId xmlns:p14="http://schemas.microsoft.com/office/powerpoint/2010/main" val="872842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US" b="1"/>
              <a:t>Recommendations </a:t>
            </a:r>
            <a:endParaRPr lang="en-IN" b="1" dirty="0"/>
          </a:p>
        </p:txBody>
      </p:sp>
      <p:pic>
        <p:nvPicPr>
          <p:cNvPr id="4" name="Picture 3" descr="A black background with white text&#10;&#10;AI-generated content may be incorrect.">
            <a:extLst>
              <a:ext uri="{FF2B5EF4-FFF2-40B4-BE49-F238E27FC236}">
                <a16:creationId xmlns:a16="http://schemas.microsoft.com/office/drawing/2014/main" id="{0754E725-B315-8511-FC86-5BEF608078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1423383" y="1032681"/>
            <a:ext cx="2133609" cy="709034"/>
          </a:xfrm>
          <a:prstGeom prst="rect">
            <a:avLst/>
          </a:prstGeom>
          <a:noFill/>
          <a:ln w="57150" cmpd="thickThin">
            <a:solidFill>
              <a:schemeClr val="tx1">
                <a:lumMod val="50000"/>
                <a:lumOff val="50000"/>
              </a:schemeClr>
            </a:solidFill>
            <a:miter lim="800000"/>
          </a:ln>
        </p:spPr>
      </p:pic>
      <p:graphicFrame>
        <p:nvGraphicFramePr>
          <p:cNvPr id="6" name="Content Placeholder 2">
            <a:extLst>
              <a:ext uri="{FF2B5EF4-FFF2-40B4-BE49-F238E27FC236}">
                <a16:creationId xmlns:a16="http://schemas.microsoft.com/office/drawing/2014/main" id="{5DB7862C-26E4-CDE3-60F1-198F3EEF124F}"/>
              </a:ext>
            </a:extLst>
          </p:cNvPr>
          <p:cNvGraphicFramePr>
            <a:graphicFrameLocks noGrp="1"/>
          </p:cNvGraphicFramePr>
          <p:nvPr>
            <p:ph idx="1"/>
            <p:extLst>
              <p:ext uri="{D42A27DB-BD31-4B8C-83A1-F6EECF244321}">
                <p14:modId xmlns:p14="http://schemas.microsoft.com/office/powerpoint/2010/main" val="467760967"/>
              </p:ext>
            </p:extLst>
          </p:nvPr>
        </p:nvGraphicFramePr>
        <p:xfrm>
          <a:off x="1295400" y="2569028"/>
          <a:ext cx="9601195" cy="3306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03080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37219-8824-7AD3-2605-7FA721A862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F4DF80-6ECC-DE8E-135C-73C853FBB4C3}"/>
              </a:ext>
            </a:extLst>
          </p:cNvPr>
          <p:cNvSpPr>
            <a:spLocks noGrp="1"/>
          </p:cNvSpPr>
          <p:nvPr>
            <p:ph type="title"/>
          </p:nvPr>
        </p:nvSpPr>
        <p:spPr/>
        <p:txBody>
          <a:bodyPr/>
          <a:lstStyle/>
          <a:p>
            <a:pPr>
              <a:lnSpc>
                <a:spcPct val="150000"/>
              </a:lnSpc>
            </a:pPr>
            <a:r>
              <a:rPr lang="en-US" b="1" dirty="0">
                <a:effectLst>
                  <a:outerShdw blurRad="38100" dist="38100" dir="2700000" algn="tl">
                    <a:srgbClr val="000000">
                      <a:alpha val="43137"/>
                    </a:srgbClr>
                  </a:outerShdw>
                </a:effectLst>
              </a:rPr>
              <a:t>References</a:t>
            </a:r>
            <a:r>
              <a:rPr lang="en-US" dirty="0"/>
              <a:t> </a:t>
            </a:r>
            <a:endParaRPr lang="en-IN" dirty="0"/>
          </a:p>
        </p:txBody>
      </p:sp>
      <p:sp>
        <p:nvSpPr>
          <p:cNvPr id="4" name="Content Placeholder 3">
            <a:extLst>
              <a:ext uri="{FF2B5EF4-FFF2-40B4-BE49-F238E27FC236}">
                <a16:creationId xmlns:a16="http://schemas.microsoft.com/office/drawing/2014/main" id="{1B23624E-AB4E-E386-7CD6-8987D1F999D4}"/>
              </a:ext>
            </a:extLst>
          </p:cNvPr>
          <p:cNvSpPr>
            <a:spLocks noGrp="1"/>
          </p:cNvSpPr>
          <p:nvPr>
            <p:ph idx="1"/>
          </p:nvPr>
        </p:nvSpPr>
        <p:spPr/>
        <p:txBody>
          <a:bodyPr>
            <a:normAutofit/>
          </a:bodyPr>
          <a:lstStyle/>
          <a:p>
            <a:r>
              <a:rPr lang="en-GB" sz="1100" dirty="0" err="1"/>
              <a:t>Alawamleh</a:t>
            </a:r>
            <a:r>
              <a:rPr lang="en-GB" sz="1100" dirty="0"/>
              <a:t>, H.A. et al. (2021) </a:t>
            </a:r>
            <a:r>
              <a:rPr lang="en-GB" sz="1100" i="1" dirty="0"/>
              <a:t>The challenge, barriers and advantages of management information system development: Comprehensive review</a:t>
            </a:r>
            <a:r>
              <a:rPr lang="en-GB" sz="1100" dirty="0"/>
              <a:t>. Academy of Strategic Management Journal, 20(5), 1-8.</a:t>
            </a:r>
          </a:p>
          <a:p>
            <a:r>
              <a:rPr lang="en-US" sz="1100" dirty="0" err="1">
                <a:solidFill>
                  <a:schemeClr val="tx1"/>
                </a:solidFill>
              </a:rPr>
              <a:t>Mulaydinov</a:t>
            </a:r>
            <a:r>
              <a:rPr lang="en-US" sz="1100" dirty="0">
                <a:solidFill>
                  <a:schemeClr val="tx1"/>
                </a:solidFill>
              </a:rPr>
              <a:t>, F. M. (2024) </a:t>
            </a:r>
            <a:r>
              <a:rPr lang="en-US" sz="1100" i="1" dirty="0">
                <a:solidFill>
                  <a:schemeClr val="tx1"/>
                </a:solidFill>
              </a:rPr>
              <a:t>Integrated information systems in industrial enterprises and business activities</a:t>
            </a:r>
            <a:r>
              <a:rPr lang="en-US" sz="1100" dirty="0">
                <a:solidFill>
                  <a:schemeClr val="tx1"/>
                </a:solidFill>
              </a:rPr>
              <a:t>. University Research Base.</a:t>
            </a:r>
          </a:p>
          <a:p>
            <a:r>
              <a:rPr lang="en-IN" sz="1100" dirty="0" err="1">
                <a:solidFill>
                  <a:schemeClr val="tx1"/>
                </a:solidFill>
              </a:rPr>
              <a:t>Ozay</a:t>
            </a:r>
            <a:r>
              <a:rPr lang="en-IN" sz="1100" dirty="0">
                <a:solidFill>
                  <a:schemeClr val="tx1"/>
                </a:solidFill>
              </a:rPr>
              <a:t>, D. et al. (2024</a:t>
            </a:r>
            <a:r>
              <a:rPr lang="en-IN" sz="1100" i="1" dirty="0">
                <a:solidFill>
                  <a:schemeClr val="tx1"/>
                </a:solidFill>
              </a:rPr>
              <a:t>) Artificial Intelligence (AI)-based Customer Relationship Management (CRM): a comprehensive bibliometric and systematic literature review with outlook on future research.</a:t>
            </a:r>
            <a:r>
              <a:rPr lang="en-IN" sz="1100" dirty="0">
                <a:solidFill>
                  <a:schemeClr val="tx1"/>
                </a:solidFill>
              </a:rPr>
              <a:t> Enterprise Information Systems, 18(7), 2351869.</a:t>
            </a:r>
          </a:p>
          <a:p>
            <a:r>
              <a:rPr lang="en-US" sz="1100" dirty="0" err="1">
                <a:solidFill>
                  <a:schemeClr val="tx1"/>
                </a:solidFill>
              </a:rPr>
              <a:t>Pearlson</a:t>
            </a:r>
            <a:r>
              <a:rPr lang="en-US" sz="1100" dirty="0">
                <a:solidFill>
                  <a:schemeClr val="tx1"/>
                </a:solidFill>
              </a:rPr>
              <a:t>, K. E., Saunders, C. S., and Galletta, D. F. (2024) </a:t>
            </a:r>
            <a:r>
              <a:rPr lang="en-US" sz="1100" i="1" dirty="0">
                <a:solidFill>
                  <a:schemeClr val="tx1"/>
                </a:solidFill>
              </a:rPr>
              <a:t>Managing and using information systems: A strategic approach</a:t>
            </a:r>
            <a:r>
              <a:rPr lang="en-US" sz="1100" dirty="0">
                <a:solidFill>
                  <a:schemeClr val="tx1"/>
                </a:solidFill>
              </a:rPr>
              <a:t>. John Wiley &amp; Sons.</a:t>
            </a:r>
          </a:p>
          <a:p>
            <a:r>
              <a:rPr lang="en-US" sz="1100" dirty="0">
                <a:solidFill>
                  <a:schemeClr val="tx1"/>
                </a:solidFill>
              </a:rPr>
              <a:t>Soori, M. et al. (2024). </a:t>
            </a:r>
            <a:r>
              <a:rPr lang="en-US" sz="1100" i="1" dirty="0">
                <a:solidFill>
                  <a:schemeClr val="tx1"/>
                </a:solidFill>
              </a:rPr>
              <a:t>AI-based decision support systems in Industry 4.0, A review. </a:t>
            </a:r>
            <a:r>
              <a:rPr lang="en-US" sz="1100" dirty="0">
                <a:solidFill>
                  <a:schemeClr val="tx1"/>
                </a:solidFill>
              </a:rPr>
              <a:t>Journal of Economy and Technology. </a:t>
            </a:r>
          </a:p>
          <a:p>
            <a:r>
              <a:rPr lang="en-US" sz="1100" dirty="0" err="1">
                <a:solidFill>
                  <a:schemeClr val="tx1"/>
                </a:solidFill>
              </a:rPr>
              <a:t>Valacich</a:t>
            </a:r>
            <a:r>
              <a:rPr lang="en-US" sz="1100" dirty="0">
                <a:solidFill>
                  <a:schemeClr val="tx1"/>
                </a:solidFill>
              </a:rPr>
              <a:t>, J. S., and Schneider, C. (2022) </a:t>
            </a:r>
            <a:r>
              <a:rPr lang="en-US" sz="1100" i="1" dirty="0">
                <a:solidFill>
                  <a:schemeClr val="tx1"/>
                </a:solidFill>
              </a:rPr>
              <a:t>Information systems today</a:t>
            </a:r>
            <a:r>
              <a:rPr lang="en-US" sz="1100" dirty="0">
                <a:solidFill>
                  <a:schemeClr val="tx1"/>
                </a:solidFill>
              </a:rPr>
              <a:t>. Pearson Education, Limited.  </a:t>
            </a:r>
          </a:p>
          <a:p>
            <a:r>
              <a:rPr lang="en-IN" sz="1100" dirty="0" err="1">
                <a:solidFill>
                  <a:schemeClr val="tx1"/>
                </a:solidFill>
              </a:rPr>
              <a:t>Vassilakopoulou</a:t>
            </a:r>
            <a:r>
              <a:rPr lang="en-IN" sz="1100" dirty="0">
                <a:solidFill>
                  <a:schemeClr val="tx1"/>
                </a:solidFill>
              </a:rPr>
              <a:t>, P., and Hustad, E. (2023) </a:t>
            </a:r>
            <a:r>
              <a:rPr lang="en-IN" sz="1100" i="1" dirty="0">
                <a:solidFill>
                  <a:schemeClr val="tx1"/>
                </a:solidFill>
              </a:rPr>
              <a:t>Bridging digital divides: A literature review and research agenda for information systems research</a:t>
            </a:r>
            <a:r>
              <a:rPr lang="en-IN" sz="1100" dirty="0">
                <a:solidFill>
                  <a:schemeClr val="tx1"/>
                </a:solidFill>
              </a:rPr>
              <a:t>. Information Systems Frontiers, 25(3), 955-969.</a:t>
            </a:r>
            <a:r>
              <a:rPr lang="en-US" sz="1100" dirty="0">
                <a:solidFill>
                  <a:schemeClr val="tx1"/>
                </a:solidFill>
              </a:rPr>
              <a:t> </a:t>
            </a:r>
          </a:p>
          <a:p>
            <a:r>
              <a:rPr lang="en-IN" sz="1100" dirty="0" err="1">
                <a:solidFill>
                  <a:schemeClr val="tx1"/>
                </a:solidFill>
              </a:rPr>
              <a:t>Wahsheh</a:t>
            </a:r>
            <a:r>
              <a:rPr lang="en-IN" sz="1100" dirty="0">
                <a:solidFill>
                  <a:schemeClr val="tx1"/>
                </a:solidFill>
              </a:rPr>
              <a:t>, F. R. et al. (2023, October) </a:t>
            </a:r>
            <a:r>
              <a:rPr lang="en-IN" sz="1100" i="1" dirty="0">
                <a:solidFill>
                  <a:schemeClr val="tx1"/>
                </a:solidFill>
              </a:rPr>
              <a:t>Operational Level System: Transaction Processing System and Decision Making</a:t>
            </a:r>
            <a:r>
              <a:rPr lang="en-IN" sz="1100" dirty="0">
                <a:solidFill>
                  <a:schemeClr val="tx1"/>
                </a:solidFill>
              </a:rPr>
              <a:t>. </a:t>
            </a:r>
            <a:r>
              <a:rPr lang="en-IN" sz="1100" i="1" dirty="0">
                <a:solidFill>
                  <a:schemeClr val="tx1"/>
                </a:solidFill>
              </a:rPr>
              <a:t>In 2023 International Conference on Computer Science and Emerging Technologies (CSET) (pp. 1-7). IEEE</a:t>
            </a:r>
            <a:r>
              <a:rPr lang="en-US" sz="1100" i="1" dirty="0">
                <a:solidFill>
                  <a:schemeClr val="tx1"/>
                </a:solidFill>
              </a:rPr>
              <a:t>       </a:t>
            </a:r>
            <a:endParaRPr lang="en-IN" sz="1100" i="1" dirty="0">
              <a:solidFill>
                <a:schemeClr val="tx1"/>
              </a:solidFill>
            </a:endParaRPr>
          </a:p>
          <a:p>
            <a:endParaRPr lang="en-US" sz="1000" dirty="0">
              <a:solidFill>
                <a:schemeClr val="tx1"/>
              </a:solidFill>
            </a:endParaRPr>
          </a:p>
          <a:p>
            <a:endParaRPr lang="en-GB" sz="1000" dirty="0"/>
          </a:p>
          <a:p>
            <a:endParaRPr lang="en-GB" sz="1000" dirty="0"/>
          </a:p>
        </p:txBody>
      </p:sp>
      <p:pic>
        <p:nvPicPr>
          <p:cNvPr id="3" name="Picture 2" descr="A black background with white text&#10;&#10;AI-generated content may be incorrect.">
            <a:extLst>
              <a:ext uri="{FF2B5EF4-FFF2-40B4-BE49-F238E27FC236}">
                <a16:creationId xmlns:a16="http://schemas.microsoft.com/office/drawing/2014/main" id="{256E2A2D-B18C-F4B8-BC30-8E63D80D6A0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spTree>
    <p:extLst>
      <p:ext uri="{BB962C8B-B14F-4D97-AF65-F5344CB8AC3E}">
        <p14:creationId xmlns:p14="http://schemas.microsoft.com/office/powerpoint/2010/main" val="2332302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hand writing with a black marker on a transparent board&#10;&#10;AI-generated content may be incorrect.">
            <a:extLst>
              <a:ext uri="{FF2B5EF4-FFF2-40B4-BE49-F238E27FC236}">
                <a16:creationId xmlns:a16="http://schemas.microsoft.com/office/drawing/2014/main" id="{3A968B8D-AF7A-D6AA-7BE1-76FE06ABBB6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05496" y="2755953"/>
            <a:ext cx="4640486" cy="3480364"/>
          </a:xfrm>
          <a:prstGeom prst="rect">
            <a:avLst/>
          </a:prstGeom>
        </p:spPr>
      </p:pic>
      <p:pic>
        <p:nvPicPr>
          <p:cNvPr id="3" name="Picture 2" descr="A close-up of a thank you note&#10;&#10;AI-generated content may be incorrect.">
            <a:extLst>
              <a:ext uri="{FF2B5EF4-FFF2-40B4-BE49-F238E27FC236}">
                <a16:creationId xmlns:a16="http://schemas.microsoft.com/office/drawing/2014/main" id="{26B46F0E-C36E-F281-FC21-D2BA02A9967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65010" y="1309255"/>
            <a:ext cx="4640486" cy="3062720"/>
          </a:xfrm>
          <a:prstGeom prst="rect">
            <a:avLst/>
          </a:prstGeom>
        </p:spPr>
      </p:pic>
      <p:pic>
        <p:nvPicPr>
          <p:cNvPr id="4" name="Picture 3" descr="A black background with white text&#10;&#10;AI-generated content may be incorrect.">
            <a:extLst>
              <a:ext uri="{FF2B5EF4-FFF2-40B4-BE49-F238E27FC236}">
                <a16:creationId xmlns:a16="http://schemas.microsoft.com/office/drawing/2014/main" id="{F3792713-2BBF-F5F3-4148-A1762076280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8516" y="711199"/>
            <a:ext cx="1802898" cy="598056"/>
          </a:xfrm>
          <a:prstGeom prst="rect">
            <a:avLst/>
          </a:prstGeom>
          <a:noFill/>
        </p:spPr>
      </p:pic>
    </p:spTree>
    <p:extLst>
      <p:ext uri="{BB962C8B-B14F-4D97-AF65-F5344CB8AC3E}">
        <p14:creationId xmlns:p14="http://schemas.microsoft.com/office/powerpoint/2010/main" val="284851330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81AB1221ACE1F46A9B011090C064A7D" ma:contentTypeVersion="6" ma:contentTypeDescription="Create a new document." ma:contentTypeScope="" ma:versionID="f5463cb5a75c091ecfbf4317265248b9">
  <xsd:schema xmlns:xsd="http://www.w3.org/2001/XMLSchema" xmlns:xs="http://www.w3.org/2001/XMLSchema" xmlns:p="http://schemas.microsoft.com/office/2006/metadata/properties" xmlns:ns3="6b39b6f0-a755-40b3-9925-0d4bddb9b830" targetNamespace="http://schemas.microsoft.com/office/2006/metadata/properties" ma:root="true" ma:fieldsID="bb9b4d87a6cf9e0b739dae0388644fb4" ns3:_="">
    <xsd:import namespace="6b39b6f0-a755-40b3-9925-0d4bddb9b830"/>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39b6f0-a755-40b3-9925-0d4bddb9b830"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6b39b6f0-a755-40b3-9925-0d4bddb9b83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C5F378-1ECE-4A9F-96D8-2B66527011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39b6f0-a755-40b3-9925-0d4bddb9b8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207655A-948E-4D05-9EFB-AAA962824A7B}">
  <ds:schemaRefs>
    <ds:schemaRef ds:uri="http://www.w3.org/XML/1998/namespace"/>
    <ds:schemaRef ds:uri="http://schemas.openxmlformats.org/package/2006/metadata/core-propertie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6b39b6f0-a755-40b3-9925-0d4bddb9b830"/>
    <ds:schemaRef ds:uri="http://purl.org/dc/terms/"/>
  </ds:schemaRefs>
</ds:datastoreItem>
</file>

<file path=customXml/itemProps3.xml><?xml version="1.0" encoding="utf-8"?>
<ds:datastoreItem xmlns:ds="http://schemas.openxmlformats.org/officeDocument/2006/customXml" ds:itemID="{8FC1A41A-384F-4C83-B4BE-FFB06E83F20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Organic</Template>
  <TotalTime>2072</TotalTime>
  <Words>2515</Words>
  <Application>Microsoft Office PowerPoint</Application>
  <PresentationFormat>Widescreen</PresentationFormat>
  <Paragraphs>158</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Cooper Black</vt:lpstr>
      <vt:lpstr>Garamond</vt:lpstr>
      <vt:lpstr>Organic</vt:lpstr>
      <vt:lpstr>MANAGING BUSINESS INFORMATION LCLM_5004 DR. AMER KAREEM </vt:lpstr>
      <vt:lpstr>Summary </vt:lpstr>
      <vt:lpstr>Introduction of information systems</vt:lpstr>
      <vt:lpstr>ERP System Analysis</vt:lpstr>
      <vt:lpstr>Transaction Processing System Analysis </vt:lpstr>
      <vt:lpstr>Management Informaton Systems Analysis</vt:lpstr>
      <vt:lpstr>CRM System Analysis</vt:lpstr>
      <vt:lpstr>Comparison in information systems</vt:lpstr>
      <vt:lpstr>Ethical considerations </vt:lpstr>
      <vt:lpstr>Ethical considerations </vt:lpstr>
      <vt:lpstr>Real world case studies  Information Systems at Amazon</vt:lpstr>
      <vt:lpstr>Real world case studies Information Systems at Walmart</vt:lpstr>
      <vt:lpstr>Conclusion </vt:lpstr>
      <vt:lpstr>Recommendations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Ion Jechiu (2337010)</cp:lastModifiedBy>
  <cp:revision>479</cp:revision>
  <dcterms:created xsi:type="dcterms:W3CDTF">2025-10-16T10:03:22Z</dcterms:created>
  <dcterms:modified xsi:type="dcterms:W3CDTF">2025-11-09T14:26:09Z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0x010100F81AB1221ACE1F46A9B011090C064A7D</vt:lpwstr>
  </property>
</Properties>
</file>