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1" r:id="rId5"/>
    <p:sldId id="270" r:id="rId6"/>
    <p:sldId id="271" r:id="rId7"/>
    <p:sldId id="284" r:id="rId8"/>
    <p:sldId id="285" r:id="rId9"/>
    <p:sldId id="263" r:id="rId10"/>
    <p:sldId id="269" r:id="rId11"/>
    <p:sldId id="272" r:id="rId12"/>
    <p:sldId id="264" r:id="rId13"/>
    <p:sldId id="273" r:id="rId14"/>
    <p:sldId id="283" r:id="rId15"/>
    <p:sldId id="287" r:id="rId16"/>
    <p:sldId id="265" r:id="rId17"/>
    <p:sldId id="266" r:id="rId18"/>
    <p:sldId id="280" r:id="rId19"/>
    <p:sldId id="278" r:id="rId20"/>
    <p:sldId id="282" r:id="rId21"/>
    <p:sldId id="290" r:id="rId22"/>
    <p:sldId id="288" r:id="rId23"/>
    <p:sldId id="289" r:id="rId24"/>
    <p:sldId id="262" r:id="rId25"/>
    <p:sldId id="291"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slide" Target="slides/slide25.xml" /><Relationship Id="rId3" Type="http://schemas.openxmlformats.org/officeDocument/2006/relationships/slide" Target="slides/slide2.xml" /><Relationship Id="rId21" Type="http://schemas.openxmlformats.org/officeDocument/2006/relationships/slide" Target="slides/slide20.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slide" Target="slides/slide24.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29"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slide" Target="slides/slide23.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slide" Target="slides/slide22.xml" /><Relationship Id="rId28" Type="http://schemas.openxmlformats.org/officeDocument/2006/relationships/viewProps" Target="viewProps.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presProps" Target="presProps.xml" /><Relationship Id="rId30" Type="http://schemas.openxmlformats.org/officeDocument/2006/relationships/tableStyles" Target="tableStyles.xml" /></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image" Target="../media/image4.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7A711C70-7B7E-4116-9664-AB604EBAFA17}"/>
              </a:ext>
            </a:extLst>
          </p:cNvPr>
          <p:cNvGrpSpPr/>
          <p:nvPr/>
        </p:nvGrpSpPr>
        <p:grpSpPr>
          <a:xfrm>
            <a:off x="-16934" y="0"/>
            <a:ext cx="12231160" cy="6856216"/>
            <a:chOff x="-16934" y="0"/>
            <a:chExt cx="12231160" cy="6856216"/>
          </a:xfrm>
        </p:grpSpPr>
        <p:pic>
          <p:nvPicPr>
            <p:cNvPr id="3" name="Picture 15" descr="HD-PanelTitleR1.png">
              <a:extLst>
                <a:ext uri="{FF2B5EF4-FFF2-40B4-BE49-F238E27FC236}">
                  <a16:creationId xmlns:a16="http://schemas.microsoft.com/office/drawing/2014/main" id="{33536EA6-1322-4493-A7B2-1ACB790B48C2}"/>
                </a:ext>
              </a:extLst>
            </p:cNvPr>
            <p:cNvPicPr>
              <a:picLocks noChangeAspect="1"/>
            </p:cNvPicPr>
            <p:nvPr/>
          </p:nvPicPr>
          <p:blipFill>
            <a:blip r:embed="rId2"/>
            <a:stretch>
              <a:fillRect/>
            </a:stretch>
          </p:blipFill>
          <p:spPr>
            <a:xfrm>
              <a:off x="0" y="0"/>
              <a:ext cx="12188823" cy="6856216"/>
            </a:xfrm>
            <a:prstGeom prst="rect">
              <a:avLst/>
            </a:prstGeom>
            <a:noFill/>
            <a:ln cap="flat">
              <a:noFill/>
            </a:ln>
          </p:spPr>
        </p:pic>
        <p:sp>
          <p:nvSpPr>
            <p:cNvPr id="4" name="Rectangle 25">
              <a:extLst>
                <a:ext uri="{FF2B5EF4-FFF2-40B4-BE49-F238E27FC236}">
                  <a16:creationId xmlns:a16="http://schemas.microsoft.com/office/drawing/2014/main" id="{614F2C87-6D2F-4184-AE0D-06284E33556F}"/>
                </a:ext>
              </a:extLst>
            </p:cNvPr>
            <p:cNvSpPr/>
            <p:nvPr/>
          </p:nvSpPr>
          <p:spPr>
            <a:xfrm>
              <a:off x="2328327" y="1540928"/>
              <a:ext cx="7543800" cy="3835405"/>
            </a:xfrm>
            <a:prstGeom prst="rect">
              <a:avLst/>
            </a:prstGeom>
            <a:noFill/>
            <a:ln w="15873" cap="flat">
              <a:solidFill>
                <a:srgbClr val="83992A"/>
              </a:solidFill>
              <a:prstDash val="solid"/>
              <a:miter/>
            </a:ln>
          </p:spPr>
          <p:txBody>
            <a:bodyPr lIns="0" tIns="0" rIns="0" bIns="0"/>
            <a:lstStyle/>
            <a:p>
              <a:endParaRPr lang="en-US"/>
            </a:p>
          </p:txBody>
        </p:sp>
        <p:pic>
          <p:nvPicPr>
            <p:cNvPr id="5" name="Picture 16" descr="HDRibbonTitle-UniformTrim.png">
              <a:extLst>
                <a:ext uri="{FF2B5EF4-FFF2-40B4-BE49-F238E27FC236}">
                  <a16:creationId xmlns:a16="http://schemas.microsoft.com/office/drawing/2014/main" id="{84A5E0C3-2CE8-459C-B4E2-E649A9030E13}"/>
                </a:ext>
              </a:extLst>
            </p:cNvPr>
            <p:cNvPicPr>
              <a:picLocks noChangeAspect="1"/>
            </p:cNvPicPr>
            <p:nvPr/>
          </p:nvPicPr>
          <p:blipFill>
            <a:blip r:embed="rId3"/>
            <a:srcRect/>
            <a:stretch>
              <a:fillRect/>
            </a:stretch>
          </p:blipFill>
          <p:spPr>
            <a:xfrm>
              <a:off x="-16934" y="3147611"/>
              <a:ext cx="2478024" cy="612648"/>
            </a:xfrm>
            <a:prstGeom prst="rect">
              <a:avLst/>
            </a:prstGeom>
            <a:noFill/>
            <a:ln cap="flat">
              <a:noFill/>
            </a:ln>
          </p:spPr>
        </p:pic>
        <p:pic>
          <p:nvPicPr>
            <p:cNvPr id="6" name="Picture 19" descr="HDRibbonTitle-UniformTrim.png">
              <a:extLst>
                <a:ext uri="{FF2B5EF4-FFF2-40B4-BE49-F238E27FC236}">
                  <a16:creationId xmlns:a16="http://schemas.microsoft.com/office/drawing/2014/main" id="{57745A6A-4790-4C4F-B496-16C835EC6D17}"/>
                </a:ext>
              </a:extLst>
            </p:cNvPr>
            <p:cNvPicPr>
              <a:picLocks noChangeAspect="1"/>
            </p:cNvPicPr>
            <p:nvPr/>
          </p:nvPicPr>
          <p:blipFill>
            <a:blip r:embed="rId3"/>
            <a:srcRect/>
            <a:stretch>
              <a:fillRect/>
            </a:stretch>
          </p:blipFill>
          <p:spPr>
            <a:xfrm>
              <a:off x="9736202" y="3147611"/>
              <a:ext cx="2478024" cy="612648"/>
            </a:xfrm>
            <a:prstGeom prst="rect">
              <a:avLst/>
            </a:prstGeom>
            <a:noFill/>
            <a:ln cap="flat">
              <a:noFill/>
            </a:ln>
          </p:spPr>
        </p:pic>
      </p:grpSp>
      <p:sp>
        <p:nvSpPr>
          <p:cNvPr id="7" name="Title 1">
            <a:extLst>
              <a:ext uri="{FF2B5EF4-FFF2-40B4-BE49-F238E27FC236}">
                <a16:creationId xmlns:a16="http://schemas.microsoft.com/office/drawing/2014/main" id="{2C9B73E8-62F3-41C2-A36E-9F08B75E7136}"/>
              </a:ext>
            </a:extLst>
          </p:cNvPr>
          <p:cNvSpPr txBox="1">
            <a:spLocks noGrp="1"/>
          </p:cNvSpPr>
          <p:nvPr>
            <p:ph type="ctrTitle"/>
          </p:nvPr>
        </p:nvSpPr>
        <p:spPr>
          <a:xfrm>
            <a:off x="2692395" y="1871127"/>
            <a:ext cx="6815672" cy="1515535"/>
          </a:xfrm>
        </p:spPr>
        <p:txBody>
          <a:bodyPr anchor="b">
            <a:noAutofit/>
          </a:bodyPr>
          <a:lstStyle>
            <a:lvl1pPr>
              <a:defRPr sz="5400"/>
            </a:lvl1pPr>
          </a:lstStyle>
          <a:p>
            <a:pPr lvl="0"/>
            <a:r>
              <a:rPr lang="en-US"/>
              <a:t>Click to edit Master title style</a:t>
            </a:r>
          </a:p>
        </p:txBody>
      </p:sp>
      <p:sp>
        <p:nvSpPr>
          <p:cNvPr id="8" name="Subtitle 2">
            <a:extLst>
              <a:ext uri="{FF2B5EF4-FFF2-40B4-BE49-F238E27FC236}">
                <a16:creationId xmlns:a16="http://schemas.microsoft.com/office/drawing/2014/main" id="{89769B3F-44B8-4A84-A330-51CB05218A37}"/>
              </a:ext>
            </a:extLst>
          </p:cNvPr>
          <p:cNvSpPr txBox="1">
            <a:spLocks noGrp="1"/>
          </p:cNvSpPr>
          <p:nvPr>
            <p:ph type="subTitle" idx="1"/>
          </p:nvPr>
        </p:nvSpPr>
        <p:spPr>
          <a:xfrm>
            <a:off x="2692395" y="3657600"/>
            <a:ext cx="6815672" cy="1320805"/>
          </a:xfrm>
        </p:spPr>
        <p:txBody>
          <a:bodyPr anchorCtr="1"/>
          <a:lstStyle>
            <a:lvl1pPr marL="0" indent="0" algn="ctr">
              <a:spcBef>
                <a:spcPts val="500"/>
              </a:spcBef>
              <a:buNone/>
              <a:defRPr sz="2100">
                <a:solidFill>
                  <a:srgbClr val="000000"/>
                </a:solidFill>
              </a:defRPr>
            </a:lvl1pPr>
          </a:lstStyle>
          <a:p>
            <a:pPr lvl="0"/>
            <a:r>
              <a:rPr lang="en-US"/>
              <a:t>Click to edit Master subtitle style</a:t>
            </a:r>
          </a:p>
        </p:txBody>
      </p:sp>
      <p:sp>
        <p:nvSpPr>
          <p:cNvPr id="9" name="Date Placeholder 3">
            <a:extLst>
              <a:ext uri="{FF2B5EF4-FFF2-40B4-BE49-F238E27FC236}">
                <a16:creationId xmlns:a16="http://schemas.microsoft.com/office/drawing/2014/main" id="{E0CC4345-DF7B-4E6B-BB4E-39B71FA37BD4}"/>
              </a:ext>
            </a:extLst>
          </p:cNvPr>
          <p:cNvSpPr txBox="1">
            <a:spLocks noGrp="1"/>
          </p:cNvSpPr>
          <p:nvPr>
            <p:ph type="dt" sz="half" idx="7"/>
          </p:nvPr>
        </p:nvSpPr>
        <p:spPr>
          <a:xfrm>
            <a:off x="7983233" y="5037667"/>
            <a:ext cx="897465" cy="279404"/>
          </a:xfrm>
        </p:spPr>
        <p:txBody>
          <a:bodyPr/>
          <a:lstStyle>
            <a:lvl1pPr>
              <a:defRPr/>
            </a:lvl1pPr>
          </a:lstStyle>
          <a:p>
            <a:pPr lvl="0"/>
            <a:fld id="{283DA7F3-F7A1-4253-8471-CFA2BBE1D5A4}" type="datetime1">
              <a:rPr lang="en-US"/>
              <a:pPr lvl="0"/>
              <a:t>1/14/2020</a:t>
            </a:fld>
            <a:endParaRPr lang="en-US"/>
          </a:p>
        </p:txBody>
      </p:sp>
      <p:sp>
        <p:nvSpPr>
          <p:cNvPr id="10" name="Footer Placeholder 4">
            <a:extLst>
              <a:ext uri="{FF2B5EF4-FFF2-40B4-BE49-F238E27FC236}">
                <a16:creationId xmlns:a16="http://schemas.microsoft.com/office/drawing/2014/main" id="{CC0975D8-7597-4820-AFD6-59A7231FDCEF}"/>
              </a:ext>
            </a:extLst>
          </p:cNvPr>
          <p:cNvSpPr txBox="1">
            <a:spLocks noGrp="1"/>
          </p:cNvSpPr>
          <p:nvPr>
            <p:ph type="ftr" sz="quarter" idx="9"/>
          </p:nvPr>
        </p:nvSpPr>
        <p:spPr>
          <a:xfrm>
            <a:off x="2692395" y="5037667"/>
            <a:ext cx="5214631" cy="279404"/>
          </a:xfrm>
        </p:spPr>
        <p:txBody>
          <a:bodyPr/>
          <a:lstStyle>
            <a:lvl1pPr>
              <a:defRPr/>
            </a:lvl1pPr>
          </a:lstStyle>
          <a:p>
            <a:pPr lvl="0"/>
            <a:endParaRPr lang="en-US"/>
          </a:p>
        </p:txBody>
      </p:sp>
      <p:sp>
        <p:nvSpPr>
          <p:cNvPr id="11" name="Slide Number Placeholder 5">
            <a:extLst>
              <a:ext uri="{FF2B5EF4-FFF2-40B4-BE49-F238E27FC236}">
                <a16:creationId xmlns:a16="http://schemas.microsoft.com/office/drawing/2014/main" id="{58E2716D-74E3-4F6F-9948-7B01DDD13135}"/>
              </a:ext>
            </a:extLst>
          </p:cNvPr>
          <p:cNvSpPr txBox="1">
            <a:spLocks noGrp="1"/>
          </p:cNvSpPr>
          <p:nvPr>
            <p:ph type="sldNum" sz="quarter" idx="8"/>
          </p:nvPr>
        </p:nvSpPr>
        <p:spPr>
          <a:xfrm>
            <a:off x="8956895" y="5037667"/>
            <a:ext cx="551163" cy="279404"/>
          </a:xfrm>
        </p:spPr>
        <p:txBody>
          <a:bodyPr/>
          <a:lstStyle>
            <a:lvl1pPr>
              <a:defRPr/>
            </a:lvl1pPr>
          </a:lstStyle>
          <a:p>
            <a:pPr lvl="0"/>
            <a:fld id="{C56653C4-960A-4DD5-9CDD-A519677B245B}" type="slidenum">
              <a:t>‹#›</a:t>
            </a:fld>
            <a:endParaRPr lang="en-US"/>
          </a:p>
        </p:txBody>
      </p:sp>
      <p:cxnSp>
        <p:nvCxnSpPr>
          <p:cNvPr id="12" name="Straight Connector 14">
            <a:extLst>
              <a:ext uri="{FF2B5EF4-FFF2-40B4-BE49-F238E27FC236}">
                <a16:creationId xmlns:a16="http://schemas.microsoft.com/office/drawing/2014/main" id="{7979104C-D1C7-4562-8EE6-344E47AF4E34}"/>
              </a:ext>
            </a:extLst>
          </p:cNvPr>
          <p:cNvCxnSpPr/>
          <p:nvPr/>
        </p:nvCxnSpPr>
        <p:spPr>
          <a:xfrm>
            <a:off x="2692395" y="3522131"/>
            <a:ext cx="6815673" cy="0"/>
          </a:xfrm>
          <a:prstGeom prst="straightConnector1">
            <a:avLst/>
          </a:prstGeom>
          <a:noFill/>
          <a:ln w="15873" cap="flat">
            <a:solidFill>
              <a:srgbClr val="83992A"/>
            </a:solidFill>
            <a:prstDash val="solid"/>
          </a:ln>
        </p:spPr>
      </p:cxnSp>
    </p:spTree>
    <p:extLst>
      <p:ext uri="{BB962C8B-B14F-4D97-AF65-F5344CB8AC3E}">
        <p14:creationId xmlns:p14="http://schemas.microsoft.com/office/powerpoint/2010/main" val="2740219059"/>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 name="Group 6">
            <a:extLst>
              <a:ext uri="{FF2B5EF4-FFF2-40B4-BE49-F238E27FC236}">
                <a16:creationId xmlns:a16="http://schemas.microsoft.com/office/drawing/2014/main" id="{070495D3-65A8-47EB-993C-95DBD128A0A5}"/>
              </a:ext>
            </a:extLst>
          </p:cNvPr>
          <p:cNvGrpSpPr/>
          <p:nvPr/>
        </p:nvGrpSpPr>
        <p:grpSpPr>
          <a:xfrm>
            <a:off x="-15736" y="0"/>
            <a:ext cx="12229962" cy="6856216"/>
            <a:chOff x="-15736" y="0"/>
            <a:chExt cx="12229962" cy="6856216"/>
          </a:xfrm>
        </p:grpSpPr>
        <p:pic>
          <p:nvPicPr>
            <p:cNvPr id="9" name="Picture 7" descr="HD-PanelContent.png">
              <a:extLst>
                <a:ext uri="{FF2B5EF4-FFF2-40B4-BE49-F238E27FC236}">
                  <a16:creationId xmlns:a16="http://schemas.microsoft.com/office/drawing/2014/main" id="{95F2282C-C1CB-47C9-ADAC-23036C151813}"/>
                </a:ext>
              </a:extLst>
            </p:cNvPr>
            <p:cNvPicPr>
              <a:picLocks noChangeAspect="1"/>
            </p:cNvPicPr>
            <p:nvPr/>
          </p:nvPicPr>
          <p:blipFill>
            <a:blip r:embed="rId2"/>
            <a:stretch>
              <a:fillRect/>
            </a:stretch>
          </p:blipFill>
          <p:spPr>
            <a:xfrm>
              <a:off x="0" y="0"/>
              <a:ext cx="12188823" cy="6856216"/>
            </a:xfrm>
            <a:prstGeom prst="rect">
              <a:avLst/>
            </a:prstGeom>
            <a:noFill/>
            <a:ln cap="flat">
              <a:noFill/>
            </a:ln>
          </p:spPr>
        </p:pic>
        <p:sp>
          <p:nvSpPr>
            <p:cNvPr id="10" name="Rectangle 8">
              <a:extLst>
                <a:ext uri="{FF2B5EF4-FFF2-40B4-BE49-F238E27FC236}">
                  <a16:creationId xmlns:a16="http://schemas.microsoft.com/office/drawing/2014/main" id="{C1878B47-0DA3-447A-8C4F-A6ECFDA843D0}"/>
                </a:ext>
              </a:extLst>
            </p:cNvPr>
            <p:cNvSpPr/>
            <p:nvPr/>
          </p:nvSpPr>
          <p:spPr>
            <a:xfrm>
              <a:off x="608011" y="609603"/>
              <a:ext cx="10972800" cy="5638803"/>
            </a:xfrm>
            <a:prstGeom prst="rect">
              <a:avLst/>
            </a:prstGeom>
            <a:noFill/>
            <a:ln w="15873" cap="flat">
              <a:solidFill>
                <a:srgbClr val="83992A"/>
              </a:solidFill>
              <a:prstDash val="solid"/>
              <a:miter/>
            </a:ln>
          </p:spPr>
          <p:txBody>
            <a:bodyPr lIns="0" tIns="0" rIns="0" bIns="0"/>
            <a:lstStyle/>
            <a:p>
              <a:endParaRPr lang="en-US"/>
            </a:p>
          </p:txBody>
        </p:sp>
        <p:pic>
          <p:nvPicPr>
            <p:cNvPr id="11" name="Picture 9" descr="HDRibbonContent-UniformTrim.png">
              <a:extLst>
                <a:ext uri="{FF2B5EF4-FFF2-40B4-BE49-F238E27FC236}">
                  <a16:creationId xmlns:a16="http://schemas.microsoft.com/office/drawing/2014/main" id="{4AB46A5C-4629-404B-87B4-CFFEB0F5FECF}"/>
                </a:ext>
              </a:extLst>
            </p:cNvPr>
            <p:cNvPicPr>
              <a:picLocks noChangeAspect="1"/>
            </p:cNvPicPr>
            <p:nvPr/>
          </p:nvPicPr>
          <p:blipFill>
            <a:blip r:embed="rId3"/>
            <a:srcRect/>
            <a:stretch>
              <a:fillRect/>
            </a:stretch>
          </p:blipFill>
          <p:spPr>
            <a:xfrm>
              <a:off x="-15736" y="3153829"/>
              <a:ext cx="777240" cy="606420"/>
            </a:xfrm>
            <a:prstGeom prst="rect">
              <a:avLst/>
            </a:prstGeom>
            <a:noFill/>
            <a:ln cap="flat">
              <a:noFill/>
            </a:ln>
          </p:spPr>
        </p:pic>
        <p:pic>
          <p:nvPicPr>
            <p:cNvPr id="12" name="Picture 10" descr="HDRibbonContent-UniformTrim.png">
              <a:extLst>
                <a:ext uri="{FF2B5EF4-FFF2-40B4-BE49-F238E27FC236}">
                  <a16:creationId xmlns:a16="http://schemas.microsoft.com/office/drawing/2014/main" id="{12C76E1F-89EA-41EC-BCBD-B3893FD1D2E2}"/>
                </a:ext>
              </a:extLst>
            </p:cNvPr>
            <p:cNvPicPr>
              <a:picLocks noChangeAspect="1"/>
            </p:cNvPicPr>
            <p:nvPr/>
          </p:nvPicPr>
          <p:blipFill>
            <a:blip r:embed="rId3"/>
            <a:srcRect/>
            <a:stretch>
              <a:fillRect/>
            </a:stretch>
          </p:blipFill>
          <p:spPr>
            <a:xfrm>
              <a:off x="11436986" y="3153829"/>
              <a:ext cx="777240" cy="606420"/>
            </a:xfrm>
            <a:prstGeom prst="rect">
              <a:avLst/>
            </a:prstGeom>
            <a:noFill/>
            <a:ln cap="flat">
              <a:noFill/>
            </a:ln>
          </p:spPr>
        </p:pic>
      </p:grpSp>
      <p:cxnSp>
        <p:nvCxnSpPr>
          <p:cNvPr id="2" name="Straight Connector 6">
            <a:extLst>
              <a:ext uri="{FF2B5EF4-FFF2-40B4-BE49-F238E27FC236}">
                <a16:creationId xmlns:a16="http://schemas.microsoft.com/office/drawing/2014/main" id="{B045A2E7-50CA-4C44-BAF2-46336A5DD859}"/>
              </a:ext>
            </a:extLst>
          </p:cNvPr>
          <p:cNvCxnSpPr/>
          <p:nvPr/>
        </p:nvCxnSpPr>
        <p:spPr>
          <a:xfrm>
            <a:off x="1396169" y="2421468"/>
            <a:ext cx="9407302" cy="0"/>
          </a:xfrm>
          <a:prstGeom prst="straightConnector1">
            <a:avLst/>
          </a:prstGeom>
          <a:noFill/>
          <a:ln w="15873" cap="flat">
            <a:solidFill>
              <a:srgbClr val="83992A"/>
            </a:solidFill>
            <a:prstDash val="solid"/>
          </a:ln>
        </p:spPr>
      </p:cxnSp>
      <p:sp>
        <p:nvSpPr>
          <p:cNvPr id="3" name="Title 1">
            <a:extLst>
              <a:ext uri="{FF2B5EF4-FFF2-40B4-BE49-F238E27FC236}">
                <a16:creationId xmlns:a16="http://schemas.microsoft.com/office/drawing/2014/main" id="{4D2CFCB9-EB78-4523-AF29-32EB34CBE1BE}"/>
              </a:ext>
            </a:extLst>
          </p:cNvPr>
          <p:cNvSpPr txBox="1">
            <a:spLocks noGrp="1"/>
          </p:cNvSpPr>
          <p:nvPr>
            <p:ph type="title"/>
          </p:nvPr>
        </p:nvSpPr>
        <p:spPr>
          <a:xfrm>
            <a:off x="1295403" y="982129"/>
            <a:ext cx="9601200" cy="1303870"/>
          </a:xfrm>
        </p:spPr>
        <p:txBody>
          <a:bodyPr/>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BFF05BEF-F231-4100-B3E8-BEAA095079DA}"/>
              </a:ext>
            </a:extLst>
          </p:cNvPr>
          <p:cNvSpPr txBox="1">
            <a:spLocks noGrp="1"/>
          </p:cNvSpPr>
          <p:nvPr>
            <p:ph idx="1"/>
          </p:nvPr>
        </p:nvSpPr>
        <p:spPr>
          <a:xfrm>
            <a:off x="1295403" y="2556927"/>
            <a:ext cx="9601200" cy="331893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F7BADBA1-7F11-4992-9205-FE7B502B8A51}"/>
              </a:ext>
            </a:extLst>
          </p:cNvPr>
          <p:cNvSpPr txBox="1">
            <a:spLocks noGrp="1"/>
          </p:cNvSpPr>
          <p:nvPr>
            <p:ph type="dt" sz="half" idx="7"/>
          </p:nvPr>
        </p:nvSpPr>
        <p:spPr>
          <a:xfrm>
            <a:off x="8677500" y="5969002"/>
            <a:ext cx="1600200" cy="279404"/>
          </a:xfrm>
        </p:spPr>
        <p:txBody>
          <a:bodyPr/>
          <a:lstStyle>
            <a:lvl1pPr>
              <a:defRPr/>
            </a:lvl1pPr>
          </a:lstStyle>
          <a:p>
            <a:pPr lvl="0"/>
            <a:fld id="{70DD8A85-7A31-4B98-B6E0-D87291A5B2C2}" type="datetime1">
              <a:rPr lang="en-US"/>
              <a:pPr lvl="0"/>
              <a:t>1/14/2020</a:t>
            </a:fld>
            <a:endParaRPr lang="en-US"/>
          </a:p>
        </p:txBody>
      </p:sp>
      <p:sp>
        <p:nvSpPr>
          <p:cNvPr id="6" name="Footer Placeholder 4">
            <a:extLst>
              <a:ext uri="{FF2B5EF4-FFF2-40B4-BE49-F238E27FC236}">
                <a16:creationId xmlns:a16="http://schemas.microsoft.com/office/drawing/2014/main" id="{B2DE1BA1-A446-4303-B2A9-E41206503138}"/>
              </a:ext>
            </a:extLst>
          </p:cNvPr>
          <p:cNvSpPr txBox="1">
            <a:spLocks noGrp="1"/>
          </p:cNvSpPr>
          <p:nvPr>
            <p:ph type="ftr" sz="quarter" idx="9"/>
          </p:nvPr>
        </p:nvSpPr>
        <p:spPr>
          <a:xfrm>
            <a:off x="1295403" y="5969002"/>
            <a:ext cx="7305900" cy="279404"/>
          </a:xfrm>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1F929416-9981-497D-9452-184A40D8FDDD}"/>
              </a:ext>
            </a:extLst>
          </p:cNvPr>
          <p:cNvSpPr txBox="1">
            <a:spLocks noGrp="1"/>
          </p:cNvSpPr>
          <p:nvPr>
            <p:ph type="sldNum" sz="quarter" idx="8"/>
          </p:nvPr>
        </p:nvSpPr>
        <p:spPr>
          <a:xfrm>
            <a:off x="10353897" y="5969002"/>
            <a:ext cx="542696" cy="279404"/>
          </a:xfrm>
        </p:spPr>
        <p:txBody>
          <a:bodyPr/>
          <a:lstStyle>
            <a:lvl1pPr>
              <a:defRPr/>
            </a:lvl1pPr>
          </a:lstStyle>
          <a:p>
            <a:pPr lvl="0"/>
            <a:fld id="{2A07D73B-1D66-45F7-ACB2-B2ABC4AD104F}" type="slidenum">
              <a:t>‹#›</a:t>
            </a:fld>
            <a:endParaRPr lang="en-US"/>
          </a:p>
        </p:txBody>
      </p:sp>
    </p:spTree>
    <p:extLst>
      <p:ext uri="{BB962C8B-B14F-4D97-AF65-F5344CB8AC3E}">
        <p14:creationId xmlns:p14="http://schemas.microsoft.com/office/powerpoint/2010/main" val="3978701816"/>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8" name="Group 6">
            <a:extLst>
              <a:ext uri="{FF2B5EF4-FFF2-40B4-BE49-F238E27FC236}">
                <a16:creationId xmlns:a16="http://schemas.microsoft.com/office/drawing/2014/main" id="{DC9389B8-4566-44FC-A52B-5CF2B42111FB}"/>
              </a:ext>
            </a:extLst>
          </p:cNvPr>
          <p:cNvGrpSpPr/>
          <p:nvPr/>
        </p:nvGrpSpPr>
        <p:grpSpPr>
          <a:xfrm>
            <a:off x="-15736" y="0"/>
            <a:ext cx="12229962" cy="6856216"/>
            <a:chOff x="-15736" y="0"/>
            <a:chExt cx="12229962" cy="6856216"/>
          </a:xfrm>
        </p:grpSpPr>
        <p:pic>
          <p:nvPicPr>
            <p:cNvPr id="9" name="Picture 7" descr="HD-PanelContent.png">
              <a:extLst>
                <a:ext uri="{FF2B5EF4-FFF2-40B4-BE49-F238E27FC236}">
                  <a16:creationId xmlns:a16="http://schemas.microsoft.com/office/drawing/2014/main" id="{95C3F211-3E1E-4F8D-BD1D-EBA252AF956F}"/>
                </a:ext>
              </a:extLst>
            </p:cNvPr>
            <p:cNvPicPr>
              <a:picLocks noChangeAspect="1"/>
            </p:cNvPicPr>
            <p:nvPr/>
          </p:nvPicPr>
          <p:blipFill>
            <a:blip r:embed="rId2"/>
            <a:stretch>
              <a:fillRect/>
            </a:stretch>
          </p:blipFill>
          <p:spPr>
            <a:xfrm>
              <a:off x="0" y="0"/>
              <a:ext cx="12188823" cy="6856216"/>
            </a:xfrm>
            <a:prstGeom prst="rect">
              <a:avLst/>
            </a:prstGeom>
            <a:noFill/>
            <a:ln cap="flat">
              <a:noFill/>
            </a:ln>
          </p:spPr>
        </p:pic>
        <p:sp>
          <p:nvSpPr>
            <p:cNvPr id="10" name="Rectangle 8">
              <a:extLst>
                <a:ext uri="{FF2B5EF4-FFF2-40B4-BE49-F238E27FC236}">
                  <a16:creationId xmlns:a16="http://schemas.microsoft.com/office/drawing/2014/main" id="{1BC07B76-9123-4D19-8FF6-DEF1D7390FD4}"/>
                </a:ext>
              </a:extLst>
            </p:cNvPr>
            <p:cNvSpPr/>
            <p:nvPr/>
          </p:nvSpPr>
          <p:spPr>
            <a:xfrm>
              <a:off x="608011" y="609603"/>
              <a:ext cx="10972800" cy="5638803"/>
            </a:xfrm>
            <a:prstGeom prst="rect">
              <a:avLst/>
            </a:prstGeom>
            <a:noFill/>
            <a:ln w="15873" cap="flat">
              <a:solidFill>
                <a:srgbClr val="83992A"/>
              </a:solidFill>
              <a:prstDash val="solid"/>
              <a:miter/>
            </a:ln>
          </p:spPr>
          <p:txBody>
            <a:bodyPr lIns="0" tIns="0" rIns="0" bIns="0"/>
            <a:lstStyle/>
            <a:p>
              <a:endParaRPr lang="en-US"/>
            </a:p>
          </p:txBody>
        </p:sp>
        <p:pic>
          <p:nvPicPr>
            <p:cNvPr id="11" name="Picture 9" descr="HDRibbonContent-UniformTrim.png">
              <a:extLst>
                <a:ext uri="{FF2B5EF4-FFF2-40B4-BE49-F238E27FC236}">
                  <a16:creationId xmlns:a16="http://schemas.microsoft.com/office/drawing/2014/main" id="{203F0AD1-46C4-4C15-90A5-257C910AB594}"/>
                </a:ext>
              </a:extLst>
            </p:cNvPr>
            <p:cNvPicPr>
              <a:picLocks noChangeAspect="1"/>
            </p:cNvPicPr>
            <p:nvPr/>
          </p:nvPicPr>
          <p:blipFill>
            <a:blip r:embed="rId3"/>
            <a:srcRect/>
            <a:stretch>
              <a:fillRect/>
            </a:stretch>
          </p:blipFill>
          <p:spPr>
            <a:xfrm>
              <a:off x="-15736" y="3153829"/>
              <a:ext cx="777240" cy="606420"/>
            </a:xfrm>
            <a:prstGeom prst="rect">
              <a:avLst/>
            </a:prstGeom>
            <a:noFill/>
            <a:ln cap="flat">
              <a:noFill/>
            </a:ln>
          </p:spPr>
        </p:pic>
        <p:pic>
          <p:nvPicPr>
            <p:cNvPr id="12" name="Picture 10" descr="HDRibbonContent-UniformTrim.png">
              <a:extLst>
                <a:ext uri="{FF2B5EF4-FFF2-40B4-BE49-F238E27FC236}">
                  <a16:creationId xmlns:a16="http://schemas.microsoft.com/office/drawing/2014/main" id="{6E707342-2D29-446D-B166-4923A66C0106}"/>
                </a:ext>
              </a:extLst>
            </p:cNvPr>
            <p:cNvPicPr>
              <a:picLocks noChangeAspect="1"/>
            </p:cNvPicPr>
            <p:nvPr/>
          </p:nvPicPr>
          <p:blipFill>
            <a:blip r:embed="rId3"/>
            <a:srcRect/>
            <a:stretch>
              <a:fillRect/>
            </a:stretch>
          </p:blipFill>
          <p:spPr>
            <a:xfrm>
              <a:off x="11436986" y="3153829"/>
              <a:ext cx="777240" cy="606420"/>
            </a:xfrm>
            <a:prstGeom prst="rect">
              <a:avLst/>
            </a:prstGeom>
            <a:noFill/>
            <a:ln cap="flat">
              <a:noFill/>
            </a:ln>
          </p:spPr>
        </p:pic>
      </p:grpSp>
      <p:sp>
        <p:nvSpPr>
          <p:cNvPr id="2" name="Title 1">
            <a:extLst>
              <a:ext uri="{FF2B5EF4-FFF2-40B4-BE49-F238E27FC236}">
                <a16:creationId xmlns:a16="http://schemas.microsoft.com/office/drawing/2014/main" id="{E6134C10-E264-4A00-896D-4D5F4FB69BA0}"/>
              </a:ext>
            </a:extLst>
          </p:cNvPr>
          <p:cNvSpPr txBox="1">
            <a:spLocks noGrp="1"/>
          </p:cNvSpPr>
          <p:nvPr>
            <p:ph type="title"/>
          </p:nvPr>
        </p:nvSpPr>
        <p:spPr>
          <a:xfrm>
            <a:off x="2015072" y="1752603"/>
            <a:ext cx="8158688" cy="1822518"/>
          </a:xfrm>
        </p:spPr>
        <p:txBody>
          <a:bodyPr anchor="b"/>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780AEB86-2375-45D3-8408-E4687E48AFF9}"/>
              </a:ext>
            </a:extLst>
          </p:cNvPr>
          <p:cNvSpPr txBox="1">
            <a:spLocks noGrp="1"/>
          </p:cNvSpPr>
          <p:nvPr>
            <p:ph type="body" idx="1"/>
          </p:nvPr>
        </p:nvSpPr>
        <p:spPr>
          <a:xfrm>
            <a:off x="2015063" y="3846048"/>
            <a:ext cx="8158688" cy="954551"/>
          </a:xfrm>
        </p:spPr>
        <p:txBody>
          <a:bodyPr anchorCtr="1"/>
          <a:lstStyle>
            <a:lvl1pPr marL="0" indent="0" algn="ctr">
              <a:buNone/>
              <a:defRPr>
                <a:solidFill>
                  <a:srgbClr val="000000"/>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EAD8E4E9-3886-4438-B18E-D75D3C982201}"/>
              </a:ext>
            </a:extLst>
          </p:cNvPr>
          <p:cNvSpPr txBox="1">
            <a:spLocks noGrp="1"/>
          </p:cNvSpPr>
          <p:nvPr>
            <p:ph type="dt" sz="half" idx="7"/>
          </p:nvPr>
        </p:nvSpPr>
        <p:spPr>
          <a:xfrm>
            <a:off x="8677500" y="5969002"/>
            <a:ext cx="1600200" cy="279404"/>
          </a:xfrm>
        </p:spPr>
        <p:txBody>
          <a:bodyPr/>
          <a:lstStyle>
            <a:lvl1pPr>
              <a:defRPr/>
            </a:lvl1pPr>
          </a:lstStyle>
          <a:p>
            <a:pPr lvl="0"/>
            <a:fld id="{E91BEBDE-EFA2-4058-B211-6005071AABA1}" type="datetime1">
              <a:rPr lang="en-US"/>
              <a:pPr lvl="0"/>
              <a:t>1/14/2020</a:t>
            </a:fld>
            <a:endParaRPr lang="en-US"/>
          </a:p>
        </p:txBody>
      </p:sp>
      <p:sp>
        <p:nvSpPr>
          <p:cNvPr id="5" name="Footer Placeholder 4">
            <a:extLst>
              <a:ext uri="{FF2B5EF4-FFF2-40B4-BE49-F238E27FC236}">
                <a16:creationId xmlns:a16="http://schemas.microsoft.com/office/drawing/2014/main" id="{E5E1F497-DBB5-4BB6-AAF3-8A0433CCF40E}"/>
              </a:ext>
            </a:extLst>
          </p:cNvPr>
          <p:cNvSpPr txBox="1">
            <a:spLocks noGrp="1"/>
          </p:cNvSpPr>
          <p:nvPr>
            <p:ph type="ftr" sz="quarter" idx="9"/>
          </p:nvPr>
        </p:nvSpPr>
        <p:spPr>
          <a:xfrm>
            <a:off x="1295403" y="5969002"/>
            <a:ext cx="7305900" cy="279404"/>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7515F885-85B2-496B-BAB7-6B5C336AB4C3}"/>
              </a:ext>
            </a:extLst>
          </p:cNvPr>
          <p:cNvSpPr txBox="1">
            <a:spLocks noGrp="1"/>
          </p:cNvSpPr>
          <p:nvPr>
            <p:ph type="sldNum" sz="quarter" idx="8"/>
          </p:nvPr>
        </p:nvSpPr>
        <p:spPr>
          <a:xfrm>
            <a:off x="10353897" y="5969002"/>
            <a:ext cx="542696" cy="279404"/>
          </a:xfrm>
        </p:spPr>
        <p:txBody>
          <a:bodyPr/>
          <a:lstStyle>
            <a:lvl1pPr>
              <a:defRPr/>
            </a:lvl1pPr>
          </a:lstStyle>
          <a:p>
            <a:pPr lvl="0"/>
            <a:fld id="{DE4F0DD1-9D24-4EF2-B5ED-F7C3AAF0643A}" type="slidenum">
              <a:t>‹#›</a:t>
            </a:fld>
            <a:endParaRPr lang="en-US"/>
          </a:p>
        </p:txBody>
      </p:sp>
      <p:cxnSp>
        <p:nvCxnSpPr>
          <p:cNvPr id="7" name="Straight Connector 15">
            <a:extLst>
              <a:ext uri="{FF2B5EF4-FFF2-40B4-BE49-F238E27FC236}">
                <a16:creationId xmlns:a16="http://schemas.microsoft.com/office/drawing/2014/main" id="{F18F23FA-5EF8-4699-8F3A-268E0E6BD2FE}"/>
              </a:ext>
            </a:extLst>
          </p:cNvPr>
          <p:cNvCxnSpPr/>
          <p:nvPr/>
        </p:nvCxnSpPr>
        <p:spPr>
          <a:xfrm>
            <a:off x="2012722" y="3710589"/>
            <a:ext cx="8163379" cy="0"/>
          </a:xfrm>
          <a:prstGeom prst="straightConnector1">
            <a:avLst/>
          </a:prstGeom>
          <a:noFill/>
          <a:ln w="15873" cap="flat">
            <a:solidFill>
              <a:srgbClr val="83992A"/>
            </a:solidFill>
            <a:prstDash val="solid"/>
          </a:ln>
        </p:spPr>
      </p:cxnSp>
    </p:spTree>
    <p:extLst>
      <p:ext uri="{BB962C8B-B14F-4D97-AF65-F5344CB8AC3E}">
        <p14:creationId xmlns:p14="http://schemas.microsoft.com/office/powerpoint/2010/main" val="32102156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9" name="Group 6">
            <a:extLst>
              <a:ext uri="{FF2B5EF4-FFF2-40B4-BE49-F238E27FC236}">
                <a16:creationId xmlns:a16="http://schemas.microsoft.com/office/drawing/2014/main" id="{9225DF26-5185-4197-A606-42ECA239A79F}"/>
              </a:ext>
            </a:extLst>
          </p:cNvPr>
          <p:cNvGrpSpPr/>
          <p:nvPr/>
        </p:nvGrpSpPr>
        <p:grpSpPr>
          <a:xfrm>
            <a:off x="-15736" y="0"/>
            <a:ext cx="12229962" cy="6856216"/>
            <a:chOff x="-15736" y="0"/>
            <a:chExt cx="12229962" cy="6856216"/>
          </a:xfrm>
        </p:grpSpPr>
        <p:pic>
          <p:nvPicPr>
            <p:cNvPr id="10" name="Picture 7" descr="HD-PanelContent.png">
              <a:extLst>
                <a:ext uri="{FF2B5EF4-FFF2-40B4-BE49-F238E27FC236}">
                  <a16:creationId xmlns:a16="http://schemas.microsoft.com/office/drawing/2014/main" id="{5DF6A95A-A7CC-4E34-9CBD-3E181DADB682}"/>
                </a:ext>
              </a:extLst>
            </p:cNvPr>
            <p:cNvPicPr>
              <a:picLocks noChangeAspect="1"/>
            </p:cNvPicPr>
            <p:nvPr/>
          </p:nvPicPr>
          <p:blipFill>
            <a:blip r:embed="rId2"/>
            <a:stretch>
              <a:fillRect/>
            </a:stretch>
          </p:blipFill>
          <p:spPr>
            <a:xfrm>
              <a:off x="0" y="0"/>
              <a:ext cx="12188823" cy="6856216"/>
            </a:xfrm>
            <a:prstGeom prst="rect">
              <a:avLst/>
            </a:prstGeom>
            <a:noFill/>
            <a:ln cap="flat">
              <a:noFill/>
            </a:ln>
          </p:spPr>
        </p:pic>
        <p:sp>
          <p:nvSpPr>
            <p:cNvPr id="11" name="Rectangle 8">
              <a:extLst>
                <a:ext uri="{FF2B5EF4-FFF2-40B4-BE49-F238E27FC236}">
                  <a16:creationId xmlns:a16="http://schemas.microsoft.com/office/drawing/2014/main" id="{A0232EEE-9CAF-45C1-B93F-2E1BD0A2E092}"/>
                </a:ext>
              </a:extLst>
            </p:cNvPr>
            <p:cNvSpPr/>
            <p:nvPr/>
          </p:nvSpPr>
          <p:spPr>
            <a:xfrm>
              <a:off x="608011" y="609603"/>
              <a:ext cx="10972800" cy="5638803"/>
            </a:xfrm>
            <a:prstGeom prst="rect">
              <a:avLst/>
            </a:prstGeom>
            <a:noFill/>
            <a:ln w="15873" cap="flat">
              <a:solidFill>
                <a:srgbClr val="83992A"/>
              </a:solidFill>
              <a:prstDash val="solid"/>
              <a:miter/>
            </a:ln>
          </p:spPr>
          <p:txBody>
            <a:bodyPr lIns="0" tIns="0" rIns="0" bIns="0"/>
            <a:lstStyle/>
            <a:p>
              <a:endParaRPr lang="en-US"/>
            </a:p>
          </p:txBody>
        </p:sp>
        <p:pic>
          <p:nvPicPr>
            <p:cNvPr id="12" name="Picture 9" descr="HDRibbonContent-UniformTrim.png">
              <a:extLst>
                <a:ext uri="{FF2B5EF4-FFF2-40B4-BE49-F238E27FC236}">
                  <a16:creationId xmlns:a16="http://schemas.microsoft.com/office/drawing/2014/main" id="{5754A537-9086-4768-AB70-BA757F9B4BD2}"/>
                </a:ext>
              </a:extLst>
            </p:cNvPr>
            <p:cNvPicPr>
              <a:picLocks noChangeAspect="1"/>
            </p:cNvPicPr>
            <p:nvPr/>
          </p:nvPicPr>
          <p:blipFill>
            <a:blip r:embed="rId3"/>
            <a:srcRect/>
            <a:stretch>
              <a:fillRect/>
            </a:stretch>
          </p:blipFill>
          <p:spPr>
            <a:xfrm>
              <a:off x="-15736" y="3153829"/>
              <a:ext cx="777240" cy="606420"/>
            </a:xfrm>
            <a:prstGeom prst="rect">
              <a:avLst/>
            </a:prstGeom>
            <a:noFill/>
            <a:ln cap="flat">
              <a:noFill/>
            </a:ln>
          </p:spPr>
        </p:pic>
        <p:pic>
          <p:nvPicPr>
            <p:cNvPr id="13" name="Picture 10" descr="HDRibbonContent-UniformTrim.png">
              <a:extLst>
                <a:ext uri="{FF2B5EF4-FFF2-40B4-BE49-F238E27FC236}">
                  <a16:creationId xmlns:a16="http://schemas.microsoft.com/office/drawing/2014/main" id="{AA1043CB-06C4-4356-B8EA-EEE073B6CDC0}"/>
                </a:ext>
              </a:extLst>
            </p:cNvPr>
            <p:cNvPicPr>
              <a:picLocks noChangeAspect="1"/>
            </p:cNvPicPr>
            <p:nvPr/>
          </p:nvPicPr>
          <p:blipFill>
            <a:blip r:embed="rId3"/>
            <a:srcRect/>
            <a:stretch>
              <a:fillRect/>
            </a:stretch>
          </p:blipFill>
          <p:spPr>
            <a:xfrm>
              <a:off x="11436986" y="3153829"/>
              <a:ext cx="777240" cy="606420"/>
            </a:xfrm>
            <a:prstGeom prst="rect">
              <a:avLst/>
            </a:prstGeom>
            <a:noFill/>
            <a:ln cap="flat">
              <a:noFill/>
            </a:ln>
          </p:spPr>
        </p:pic>
      </p:grpSp>
      <p:cxnSp>
        <p:nvCxnSpPr>
          <p:cNvPr id="2" name="Straight Connector 7">
            <a:extLst>
              <a:ext uri="{FF2B5EF4-FFF2-40B4-BE49-F238E27FC236}">
                <a16:creationId xmlns:a16="http://schemas.microsoft.com/office/drawing/2014/main" id="{99671DF3-2B06-4B5B-A4B4-6DEDA9732DF0}"/>
              </a:ext>
            </a:extLst>
          </p:cNvPr>
          <p:cNvCxnSpPr/>
          <p:nvPr/>
        </p:nvCxnSpPr>
        <p:spPr>
          <a:xfrm>
            <a:off x="1396169" y="2421468"/>
            <a:ext cx="9407302" cy="0"/>
          </a:xfrm>
          <a:prstGeom prst="straightConnector1">
            <a:avLst/>
          </a:prstGeom>
          <a:noFill/>
          <a:ln w="15873" cap="flat">
            <a:solidFill>
              <a:srgbClr val="83992A"/>
            </a:solidFill>
            <a:prstDash val="solid"/>
          </a:ln>
        </p:spPr>
      </p:cxnSp>
      <p:sp>
        <p:nvSpPr>
          <p:cNvPr id="3" name="Title 1">
            <a:extLst>
              <a:ext uri="{FF2B5EF4-FFF2-40B4-BE49-F238E27FC236}">
                <a16:creationId xmlns:a16="http://schemas.microsoft.com/office/drawing/2014/main" id="{631A7D0E-B252-4FE0-8B1E-B05EDB98401B}"/>
              </a:ext>
            </a:extLst>
          </p:cNvPr>
          <p:cNvSpPr txBox="1">
            <a:spLocks noGrp="1"/>
          </p:cNvSpPr>
          <p:nvPr>
            <p:ph type="title"/>
          </p:nvPr>
        </p:nvSpPr>
        <p:spPr>
          <a:xfrm>
            <a:off x="1295403" y="982129"/>
            <a:ext cx="9601200" cy="1303870"/>
          </a:xfrm>
        </p:spPr>
        <p:txBody>
          <a:bodyPr/>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FEFE3DFB-04CA-40DA-8F27-D0CFC40C32BB}"/>
              </a:ext>
            </a:extLst>
          </p:cNvPr>
          <p:cNvSpPr txBox="1">
            <a:spLocks noGrp="1"/>
          </p:cNvSpPr>
          <p:nvPr>
            <p:ph idx="1"/>
          </p:nvPr>
        </p:nvSpPr>
        <p:spPr>
          <a:xfrm>
            <a:off x="1298448" y="2560320"/>
            <a:ext cx="4718303" cy="331012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3">
            <a:extLst>
              <a:ext uri="{FF2B5EF4-FFF2-40B4-BE49-F238E27FC236}">
                <a16:creationId xmlns:a16="http://schemas.microsoft.com/office/drawing/2014/main" id="{429B6D3F-4743-4A4A-AED2-FC1F853E0D75}"/>
              </a:ext>
            </a:extLst>
          </p:cNvPr>
          <p:cNvSpPr txBox="1">
            <a:spLocks noGrp="1"/>
          </p:cNvSpPr>
          <p:nvPr>
            <p:ph idx="2"/>
          </p:nvPr>
        </p:nvSpPr>
        <p:spPr>
          <a:xfrm>
            <a:off x="6181344" y="2560320"/>
            <a:ext cx="4718303" cy="331012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4">
            <a:extLst>
              <a:ext uri="{FF2B5EF4-FFF2-40B4-BE49-F238E27FC236}">
                <a16:creationId xmlns:a16="http://schemas.microsoft.com/office/drawing/2014/main" id="{35EB2FD6-800B-4DB3-8051-8E77D70A7471}"/>
              </a:ext>
            </a:extLst>
          </p:cNvPr>
          <p:cNvSpPr txBox="1">
            <a:spLocks noGrp="1"/>
          </p:cNvSpPr>
          <p:nvPr>
            <p:ph type="dt" sz="half" idx="7"/>
          </p:nvPr>
        </p:nvSpPr>
        <p:spPr>
          <a:xfrm>
            <a:off x="8677500" y="5969002"/>
            <a:ext cx="1600200" cy="279404"/>
          </a:xfrm>
        </p:spPr>
        <p:txBody>
          <a:bodyPr/>
          <a:lstStyle>
            <a:lvl1pPr>
              <a:defRPr/>
            </a:lvl1pPr>
          </a:lstStyle>
          <a:p>
            <a:pPr lvl="0"/>
            <a:fld id="{18CA11A9-53FD-4A0E-B2ED-9E721B7DB053}" type="datetime1">
              <a:rPr lang="en-US"/>
              <a:pPr lvl="0"/>
              <a:t>1/14/2020</a:t>
            </a:fld>
            <a:endParaRPr lang="en-US"/>
          </a:p>
        </p:txBody>
      </p:sp>
      <p:sp>
        <p:nvSpPr>
          <p:cNvPr id="7" name="Footer Placeholder 5">
            <a:extLst>
              <a:ext uri="{FF2B5EF4-FFF2-40B4-BE49-F238E27FC236}">
                <a16:creationId xmlns:a16="http://schemas.microsoft.com/office/drawing/2014/main" id="{24FFA3DF-C1B6-4299-B76F-F4FE52753249}"/>
              </a:ext>
            </a:extLst>
          </p:cNvPr>
          <p:cNvSpPr txBox="1">
            <a:spLocks noGrp="1"/>
          </p:cNvSpPr>
          <p:nvPr>
            <p:ph type="ftr" sz="quarter" idx="9"/>
          </p:nvPr>
        </p:nvSpPr>
        <p:spPr>
          <a:xfrm>
            <a:off x="1295403" y="5969002"/>
            <a:ext cx="7305900" cy="279404"/>
          </a:xfrm>
        </p:spPr>
        <p:txBody>
          <a:bodyPr/>
          <a:lstStyle>
            <a:lvl1pPr>
              <a:defRPr/>
            </a:lvl1pPr>
          </a:lstStyle>
          <a:p>
            <a:pPr lvl="0"/>
            <a:endParaRPr lang="en-US"/>
          </a:p>
        </p:txBody>
      </p:sp>
      <p:sp>
        <p:nvSpPr>
          <p:cNvPr id="8" name="Slide Number Placeholder 6">
            <a:extLst>
              <a:ext uri="{FF2B5EF4-FFF2-40B4-BE49-F238E27FC236}">
                <a16:creationId xmlns:a16="http://schemas.microsoft.com/office/drawing/2014/main" id="{ABC3C2F8-2681-4986-987E-E128C6B618A6}"/>
              </a:ext>
            </a:extLst>
          </p:cNvPr>
          <p:cNvSpPr txBox="1">
            <a:spLocks noGrp="1"/>
          </p:cNvSpPr>
          <p:nvPr>
            <p:ph type="sldNum" sz="quarter" idx="8"/>
          </p:nvPr>
        </p:nvSpPr>
        <p:spPr>
          <a:xfrm>
            <a:off x="10353897" y="5969002"/>
            <a:ext cx="542696" cy="279404"/>
          </a:xfrm>
        </p:spPr>
        <p:txBody>
          <a:bodyPr/>
          <a:lstStyle>
            <a:lvl1pPr>
              <a:defRPr/>
            </a:lvl1pPr>
          </a:lstStyle>
          <a:p>
            <a:pPr lvl="0"/>
            <a:fld id="{110C978C-8609-407D-8824-CD7B21EE4DD5}" type="slidenum">
              <a:t>‹#›</a:t>
            </a:fld>
            <a:endParaRPr lang="en-US"/>
          </a:p>
        </p:txBody>
      </p:sp>
    </p:spTree>
    <p:extLst>
      <p:ext uri="{BB962C8B-B14F-4D97-AF65-F5344CB8AC3E}">
        <p14:creationId xmlns:p14="http://schemas.microsoft.com/office/powerpoint/2010/main" val="33871876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6">
            <a:extLst>
              <a:ext uri="{FF2B5EF4-FFF2-40B4-BE49-F238E27FC236}">
                <a16:creationId xmlns:a16="http://schemas.microsoft.com/office/drawing/2014/main" id="{566A6D24-2F91-4CE8-84D6-298B7F809E58}"/>
              </a:ext>
            </a:extLst>
          </p:cNvPr>
          <p:cNvGrpSpPr/>
          <p:nvPr/>
        </p:nvGrpSpPr>
        <p:grpSpPr>
          <a:xfrm>
            <a:off x="-15736" y="0"/>
            <a:ext cx="12229962" cy="6856216"/>
            <a:chOff x="-15736" y="0"/>
            <a:chExt cx="12229962" cy="6856216"/>
          </a:xfrm>
        </p:grpSpPr>
        <p:pic>
          <p:nvPicPr>
            <p:cNvPr id="12" name="Picture 7" descr="HD-PanelContent.png">
              <a:extLst>
                <a:ext uri="{FF2B5EF4-FFF2-40B4-BE49-F238E27FC236}">
                  <a16:creationId xmlns:a16="http://schemas.microsoft.com/office/drawing/2014/main" id="{EB253305-1A03-40B2-B6AC-982790342728}"/>
                </a:ext>
              </a:extLst>
            </p:cNvPr>
            <p:cNvPicPr>
              <a:picLocks noChangeAspect="1"/>
            </p:cNvPicPr>
            <p:nvPr/>
          </p:nvPicPr>
          <p:blipFill>
            <a:blip r:embed="rId2"/>
            <a:stretch>
              <a:fillRect/>
            </a:stretch>
          </p:blipFill>
          <p:spPr>
            <a:xfrm>
              <a:off x="0" y="0"/>
              <a:ext cx="12188823" cy="6856216"/>
            </a:xfrm>
            <a:prstGeom prst="rect">
              <a:avLst/>
            </a:prstGeom>
            <a:noFill/>
            <a:ln cap="flat">
              <a:noFill/>
            </a:ln>
          </p:spPr>
        </p:pic>
        <p:sp>
          <p:nvSpPr>
            <p:cNvPr id="13" name="Rectangle 8">
              <a:extLst>
                <a:ext uri="{FF2B5EF4-FFF2-40B4-BE49-F238E27FC236}">
                  <a16:creationId xmlns:a16="http://schemas.microsoft.com/office/drawing/2014/main" id="{DEFFEE56-5EA2-449E-8174-57D32184D990}"/>
                </a:ext>
              </a:extLst>
            </p:cNvPr>
            <p:cNvSpPr/>
            <p:nvPr/>
          </p:nvSpPr>
          <p:spPr>
            <a:xfrm>
              <a:off x="608011" y="609603"/>
              <a:ext cx="10972800" cy="5638803"/>
            </a:xfrm>
            <a:prstGeom prst="rect">
              <a:avLst/>
            </a:prstGeom>
            <a:noFill/>
            <a:ln w="15873" cap="flat">
              <a:solidFill>
                <a:srgbClr val="83992A"/>
              </a:solidFill>
              <a:prstDash val="solid"/>
              <a:miter/>
            </a:ln>
          </p:spPr>
          <p:txBody>
            <a:bodyPr lIns="0" tIns="0" rIns="0" bIns="0"/>
            <a:lstStyle/>
            <a:p>
              <a:endParaRPr lang="en-US"/>
            </a:p>
          </p:txBody>
        </p:sp>
        <p:pic>
          <p:nvPicPr>
            <p:cNvPr id="14" name="Picture 9" descr="HDRibbonContent-UniformTrim.png">
              <a:extLst>
                <a:ext uri="{FF2B5EF4-FFF2-40B4-BE49-F238E27FC236}">
                  <a16:creationId xmlns:a16="http://schemas.microsoft.com/office/drawing/2014/main" id="{981DAB9F-9DD3-43C9-B6C3-7BA7506B8499}"/>
                </a:ext>
              </a:extLst>
            </p:cNvPr>
            <p:cNvPicPr>
              <a:picLocks noChangeAspect="1"/>
            </p:cNvPicPr>
            <p:nvPr/>
          </p:nvPicPr>
          <p:blipFill>
            <a:blip r:embed="rId3"/>
            <a:srcRect/>
            <a:stretch>
              <a:fillRect/>
            </a:stretch>
          </p:blipFill>
          <p:spPr>
            <a:xfrm>
              <a:off x="-15736" y="3153829"/>
              <a:ext cx="777240" cy="606420"/>
            </a:xfrm>
            <a:prstGeom prst="rect">
              <a:avLst/>
            </a:prstGeom>
            <a:noFill/>
            <a:ln cap="flat">
              <a:noFill/>
            </a:ln>
          </p:spPr>
        </p:pic>
        <p:pic>
          <p:nvPicPr>
            <p:cNvPr id="15" name="Picture 10" descr="HDRibbonContent-UniformTrim.png">
              <a:extLst>
                <a:ext uri="{FF2B5EF4-FFF2-40B4-BE49-F238E27FC236}">
                  <a16:creationId xmlns:a16="http://schemas.microsoft.com/office/drawing/2014/main" id="{E4321FE6-1C10-46FD-A6AD-B202BA68DB4F}"/>
                </a:ext>
              </a:extLst>
            </p:cNvPr>
            <p:cNvPicPr>
              <a:picLocks noChangeAspect="1"/>
            </p:cNvPicPr>
            <p:nvPr/>
          </p:nvPicPr>
          <p:blipFill>
            <a:blip r:embed="rId3"/>
            <a:srcRect/>
            <a:stretch>
              <a:fillRect/>
            </a:stretch>
          </p:blipFill>
          <p:spPr>
            <a:xfrm>
              <a:off x="11436986" y="3153829"/>
              <a:ext cx="777240" cy="606420"/>
            </a:xfrm>
            <a:prstGeom prst="rect">
              <a:avLst/>
            </a:prstGeom>
            <a:noFill/>
            <a:ln cap="flat">
              <a:noFill/>
            </a:ln>
          </p:spPr>
        </p:pic>
      </p:grpSp>
      <p:sp>
        <p:nvSpPr>
          <p:cNvPr id="2" name="Title 1">
            <a:extLst>
              <a:ext uri="{FF2B5EF4-FFF2-40B4-BE49-F238E27FC236}">
                <a16:creationId xmlns:a16="http://schemas.microsoft.com/office/drawing/2014/main" id="{78462113-C834-4664-84F3-A811E881CB82}"/>
              </a:ext>
            </a:extLst>
          </p:cNvPr>
          <p:cNvSpPr txBox="1">
            <a:spLocks noGrp="1"/>
          </p:cNvSpPr>
          <p:nvPr>
            <p:ph type="title"/>
          </p:nvPr>
        </p:nvSpPr>
        <p:spPr>
          <a:xfrm>
            <a:off x="1295403" y="982129"/>
            <a:ext cx="9601200" cy="1303870"/>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178A8E8A-DF87-48AB-8948-60088FF473EA}"/>
              </a:ext>
            </a:extLst>
          </p:cNvPr>
          <p:cNvSpPr txBox="1">
            <a:spLocks noGrp="1"/>
          </p:cNvSpPr>
          <p:nvPr>
            <p:ph type="body" idx="1"/>
          </p:nvPr>
        </p:nvSpPr>
        <p:spPr>
          <a:xfrm>
            <a:off x="1295403" y="2658535"/>
            <a:ext cx="4718303" cy="576264"/>
          </a:xfrm>
        </p:spPr>
        <p:txBody>
          <a:bodyPr anchor="b">
            <a:noAutofit/>
          </a:bodyPr>
          <a:lstStyle>
            <a:lvl1pPr marL="0" indent="0">
              <a:spcBef>
                <a:spcPts val="670"/>
              </a:spcBef>
              <a:buNone/>
              <a:defRPr sz="2800">
                <a:solidFill>
                  <a:srgbClr val="83992A"/>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DDF8D7E7-E05C-4C65-A5B5-4DBC821B7939}"/>
              </a:ext>
            </a:extLst>
          </p:cNvPr>
          <p:cNvSpPr txBox="1">
            <a:spLocks noGrp="1"/>
          </p:cNvSpPr>
          <p:nvPr>
            <p:ph idx="2"/>
          </p:nvPr>
        </p:nvSpPr>
        <p:spPr>
          <a:xfrm>
            <a:off x="1295403" y="3243257"/>
            <a:ext cx="4718303" cy="263260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2108578-CE3A-44C4-83C6-02DA032692C0}"/>
              </a:ext>
            </a:extLst>
          </p:cNvPr>
          <p:cNvSpPr txBox="1">
            <a:spLocks noGrp="1"/>
          </p:cNvSpPr>
          <p:nvPr>
            <p:ph type="body" idx="3"/>
          </p:nvPr>
        </p:nvSpPr>
        <p:spPr>
          <a:xfrm>
            <a:off x="6180667" y="2658535"/>
            <a:ext cx="4718303" cy="576264"/>
          </a:xfrm>
        </p:spPr>
        <p:txBody>
          <a:bodyPr anchor="b">
            <a:noAutofit/>
          </a:bodyPr>
          <a:lstStyle>
            <a:lvl1pPr marL="0" indent="0">
              <a:spcBef>
                <a:spcPts val="670"/>
              </a:spcBef>
              <a:buNone/>
              <a:defRPr sz="2800">
                <a:solidFill>
                  <a:srgbClr val="83992A"/>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B1D04861-FB1A-4091-B768-2EF9651E8139}"/>
              </a:ext>
            </a:extLst>
          </p:cNvPr>
          <p:cNvSpPr txBox="1">
            <a:spLocks noGrp="1"/>
          </p:cNvSpPr>
          <p:nvPr>
            <p:ph idx="4"/>
          </p:nvPr>
        </p:nvSpPr>
        <p:spPr>
          <a:xfrm>
            <a:off x="6180667" y="3243257"/>
            <a:ext cx="4718303" cy="263260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15D88AE-9152-4A28-B06E-99BA53549093}"/>
              </a:ext>
            </a:extLst>
          </p:cNvPr>
          <p:cNvSpPr txBox="1">
            <a:spLocks noGrp="1"/>
          </p:cNvSpPr>
          <p:nvPr>
            <p:ph type="dt" sz="half" idx="7"/>
          </p:nvPr>
        </p:nvSpPr>
        <p:spPr>
          <a:xfrm>
            <a:off x="8677500" y="5969002"/>
            <a:ext cx="1600200" cy="279404"/>
          </a:xfrm>
        </p:spPr>
        <p:txBody>
          <a:bodyPr/>
          <a:lstStyle>
            <a:lvl1pPr>
              <a:defRPr/>
            </a:lvl1pPr>
          </a:lstStyle>
          <a:p>
            <a:pPr lvl="0"/>
            <a:fld id="{E7AC2013-E5F3-4795-BBD8-FE4FFECEE9B9}" type="datetime1">
              <a:rPr lang="en-US"/>
              <a:pPr lvl="0"/>
              <a:t>1/14/2020</a:t>
            </a:fld>
            <a:endParaRPr lang="en-US"/>
          </a:p>
        </p:txBody>
      </p:sp>
      <p:sp>
        <p:nvSpPr>
          <p:cNvPr id="8" name="Footer Placeholder 7">
            <a:extLst>
              <a:ext uri="{FF2B5EF4-FFF2-40B4-BE49-F238E27FC236}">
                <a16:creationId xmlns:a16="http://schemas.microsoft.com/office/drawing/2014/main" id="{F1E3C8AE-1BC9-4372-9DCA-6A9A8D40417D}"/>
              </a:ext>
            </a:extLst>
          </p:cNvPr>
          <p:cNvSpPr txBox="1">
            <a:spLocks noGrp="1"/>
          </p:cNvSpPr>
          <p:nvPr>
            <p:ph type="ftr" sz="quarter" idx="9"/>
          </p:nvPr>
        </p:nvSpPr>
        <p:spPr>
          <a:xfrm>
            <a:off x="1295403" y="5969002"/>
            <a:ext cx="7305900" cy="279404"/>
          </a:xfrm>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B54B3A82-A0D3-4FAA-9EE4-26C4A01523CE}"/>
              </a:ext>
            </a:extLst>
          </p:cNvPr>
          <p:cNvSpPr txBox="1">
            <a:spLocks noGrp="1"/>
          </p:cNvSpPr>
          <p:nvPr>
            <p:ph type="sldNum" sz="quarter" idx="8"/>
          </p:nvPr>
        </p:nvSpPr>
        <p:spPr>
          <a:xfrm>
            <a:off x="10353897" y="5969002"/>
            <a:ext cx="542696" cy="279404"/>
          </a:xfrm>
        </p:spPr>
        <p:txBody>
          <a:bodyPr/>
          <a:lstStyle>
            <a:lvl1pPr>
              <a:defRPr/>
            </a:lvl1pPr>
          </a:lstStyle>
          <a:p>
            <a:pPr lvl="0"/>
            <a:fld id="{37F106CE-BFEF-4ED4-9146-8C839C37B66E}" type="slidenum">
              <a:t>‹#›</a:t>
            </a:fld>
            <a:endParaRPr lang="en-US"/>
          </a:p>
        </p:txBody>
      </p:sp>
      <p:cxnSp>
        <p:nvCxnSpPr>
          <p:cNvPr id="10" name="Straight Connector 17">
            <a:extLst>
              <a:ext uri="{FF2B5EF4-FFF2-40B4-BE49-F238E27FC236}">
                <a16:creationId xmlns:a16="http://schemas.microsoft.com/office/drawing/2014/main" id="{3D639799-329B-4818-96BA-AFD172B3F8E7}"/>
              </a:ext>
            </a:extLst>
          </p:cNvPr>
          <p:cNvCxnSpPr/>
          <p:nvPr/>
        </p:nvCxnSpPr>
        <p:spPr>
          <a:xfrm>
            <a:off x="1396169" y="2421468"/>
            <a:ext cx="9407302" cy="0"/>
          </a:xfrm>
          <a:prstGeom prst="straightConnector1">
            <a:avLst/>
          </a:prstGeom>
          <a:noFill/>
          <a:ln w="15873" cap="flat">
            <a:solidFill>
              <a:srgbClr val="83992A"/>
            </a:solidFill>
            <a:prstDash val="solid"/>
          </a:ln>
        </p:spPr>
      </p:cxnSp>
    </p:spTree>
    <p:extLst>
      <p:ext uri="{BB962C8B-B14F-4D97-AF65-F5344CB8AC3E}">
        <p14:creationId xmlns:p14="http://schemas.microsoft.com/office/powerpoint/2010/main" val="25538140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0548218E-5E39-4443-8929-45E39F106510}"/>
              </a:ext>
            </a:extLst>
          </p:cNvPr>
          <p:cNvGrpSpPr/>
          <p:nvPr/>
        </p:nvGrpSpPr>
        <p:grpSpPr>
          <a:xfrm>
            <a:off x="-15736" y="0"/>
            <a:ext cx="12229962" cy="6856216"/>
            <a:chOff x="-15736" y="0"/>
            <a:chExt cx="12229962" cy="6856216"/>
          </a:xfrm>
        </p:grpSpPr>
        <p:pic>
          <p:nvPicPr>
            <p:cNvPr id="8" name="Picture 7" descr="HD-PanelContent.png">
              <a:extLst>
                <a:ext uri="{FF2B5EF4-FFF2-40B4-BE49-F238E27FC236}">
                  <a16:creationId xmlns:a16="http://schemas.microsoft.com/office/drawing/2014/main" id="{187D593F-F323-4E65-9D92-CECF045CE85D}"/>
                </a:ext>
              </a:extLst>
            </p:cNvPr>
            <p:cNvPicPr>
              <a:picLocks noChangeAspect="1"/>
            </p:cNvPicPr>
            <p:nvPr/>
          </p:nvPicPr>
          <p:blipFill>
            <a:blip r:embed="rId2"/>
            <a:stretch>
              <a:fillRect/>
            </a:stretch>
          </p:blipFill>
          <p:spPr>
            <a:xfrm>
              <a:off x="0" y="0"/>
              <a:ext cx="12188823" cy="6856216"/>
            </a:xfrm>
            <a:prstGeom prst="rect">
              <a:avLst/>
            </a:prstGeom>
            <a:noFill/>
            <a:ln cap="flat">
              <a:noFill/>
            </a:ln>
          </p:spPr>
        </p:pic>
        <p:sp>
          <p:nvSpPr>
            <p:cNvPr id="9" name="Rectangle 8">
              <a:extLst>
                <a:ext uri="{FF2B5EF4-FFF2-40B4-BE49-F238E27FC236}">
                  <a16:creationId xmlns:a16="http://schemas.microsoft.com/office/drawing/2014/main" id="{CDA74AA2-C934-43DE-BE2A-17D35ABE4B5B}"/>
                </a:ext>
              </a:extLst>
            </p:cNvPr>
            <p:cNvSpPr/>
            <p:nvPr/>
          </p:nvSpPr>
          <p:spPr>
            <a:xfrm>
              <a:off x="608011" y="609603"/>
              <a:ext cx="10972800" cy="5638803"/>
            </a:xfrm>
            <a:prstGeom prst="rect">
              <a:avLst/>
            </a:prstGeom>
            <a:noFill/>
            <a:ln w="15873" cap="flat">
              <a:solidFill>
                <a:srgbClr val="83992A"/>
              </a:solidFill>
              <a:prstDash val="solid"/>
              <a:miter/>
            </a:ln>
          </p:spPr>
          <p:txBody>
            <a:bodyPr lIns="0" tIns="0" rIns="0" bIns="0"/>
            <a:lstStyle/>
            <a:p>
              <a:endParaRPr lang="en-US"/>
            </a:p>
          </p:txBody>
        </p:sp>
        <p:pic>
          <p:nvPicPr>
            <p:cNvPr id="10" name="Picture 9" descr="HDRibbonContent-UniformTrim.png">
              <a:extLst>
                <a:ext uri="{FF2B5EF4-FFF2-40B4-BE49-F238E27FC236}">
                  <a16:creationId xmlns:a16="http://schemas.microsoft.com/office/drawing/2014/main" id="{99435BC4-9F75-41B4-9EED-A32A98EAA9CA}"/>
                </a:ext>
              </a:extLst>
            </p:cNvPr>
            <p:cNvPicPr>
              <a:picLocks noChangeAspect="1"/>
            </p:cNvPicPr>
            <p:nvPr/>
          </p:nvPicPr>
          <p:blipFill>
            <a:blip r:embed="rId3"/>
            <a:srcRect/>
            <a:stretch>
              <a:fillRect/>
            </a:stretch>
          </p:blipFill>
          <p:spPr>
            <a:xfrm>
              <a:off x="-15736" y="3153829"/>
              <a:ext cx="777240" cy="606420"/>
            </a:xfrm>
            <a:prstGeom prst="rect">
              <a:avLst/>
            </a:prstGeom>
            <a:noFill/>
            <a:ln cap="flat">
              <a:noFill/>
            </a:ln>
          </p:spPr>
        </p:pic>
        <p:pic>
          <p:nvPicPr>
            <p:cNvPr id="11" name="Picture 10" descr="HDRibbonContent-UniformTrim.png">
              <a:extLst>
                <a:ext uri="{FF2B5EF4-FFF2-40B4-BE49-F238E27FC236}">
                  <a16:creationId xmlns:a16="http://schemas.microsoft.com/office/drawing/2014/main" id="{175262F0-4972-4749-BF5F-F4933C51A437}"/>
                </a:ext>
              </a:extLst>
            </p:cNvPr>
            <p:cNvPicPr>
              <a:picLocks noChangeAspect="1"/>
            </p:cNvPicPr>
            <p:nvPr/>
          </p:nvPicPr>
          <p:blipFill>
            <a:blip r:embed="rId3"/>
            <a:srcRect/>
            <a:stretch>
              <a:fillRect/>
            </a:stretch>
          </p:blipFill>
          <p:spPr>
            <a:xfrm>
              <a:off x="11436986" y="3153829"/>
              <a:ext cx="777240" cy="606420"/>
            </a:xfrm>
            <a:prstGeom prst="rect">
              <a:avLst/>
            </a:prstGeom>
            <a:noFill/>
            <a:ln cap="flat">
              <a:noFill/>
            </a:ln>
          </p:spPr>
        </p:pic>
      </p:grpSp>
      <p:sp>
        <p:nvSpPr>
          <p:cNvPr id="2" name="Title 1">
            <a:extLst>
              <a:ext uri="{FF2B5EF4-FFF2-40B4-BE49-F238E27FC236}">
                <a16:creationId xmlns:a16="http://schemas.microsoft.com/office/drawing/2014/main" id="{6375573F-557B-4DAB-9F28-AFF1B66C16CD}"/>
              </a:ext>
            </a:extLst>
          </p:cNvPr>
          <p:cNvSpPr txBox="1">
            <a:spLocks noGrp="1"/>
          </p:cNvSpPr>
          <p:nvPr>
            <p:ph type="title"/>
          </p:nvPr>
        </p:nvSpPr>
        <p:spPr>
          <a:xfrm>
            <a:off x="1295403" y="982129"/>
            <a:ext cx="9601200" cy="1303870"/>
          </a:xfrm>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5FEF1D01-29DF-4CD8-B164-280AEE63722B}"/>
              </a:ext>
            </a:extLst>
          </p:cNvPr>
          <p:cNvSpPr txBox="1">
            <a:spLocks noGrp="1"/>
          </p:cNvSpPr>
          <p:nvPr>
            <p:ph type="dt" sz="half" idx="7"/>
          </p:nvPr>
        </p:nvSpPr>
        <p:spPr>
          <a:xfrm>
            <a:off x="8677500" y="5969002"/>
            <a:ext cx="1600200" cy="279404"/>
          </a:xfrm>
        </p:spPr>
        <p:txBody>
          <a:bodyPr/>
          <a:lstStyle>
            <a:lvl1pPr>
              <a:defRPr/>
            </a:lvl1pPr>
          </a:lstStyle>
          <a:p>
            <a:pPr lvl="0"/>
            <a:fld id="{10EF151E-90D9-43FE-BB45-EA67FEA0137A}" type="datetime1">
              <a:rPr lang="en-US"/>
              <a:pPr lvl="0"/>
              <a:t>1/14/2020</a:t>
            </a:fld>
            <a:endParaRPr lang="en-US"/>
          </a:p>
        </p:txBody>
      </p:sp>
      <p:sp>
        <p:nvSpPr>
          <p:cNvPr id="4" name="Footer Placeholder 3">
            <a:extLst>
              <a:ext uri="{FF2B5EF4-FFF2-40B4-BE49-F238E27FC236}">
                <a16:creationId xmlns:a16="http://schemas.microsoft.com/office/drawing/2014/main" id="{4C9094CC-8C7C-4D0E-A827-7ABFF5081D48}"/>
              </a:ext>
            </a:extLst>
          </p:cNvPr>
          <p:cNvSpPr txBox="1">
            <a:spLocks noGrp="1"/>
          </p:cNvSpPr>
          <p:nvPr>
            <p:ph type="ftr" sz="quarter" idx="9"/>
          </p:nvPr>
        </p:nvSpPr>
        <p:spPr>
          <a:xfrm>
            <a:off x="1295403" y="5969002"/>
            <a:ext cx="7305900" cy="279404"/>
          </a:xfrm>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5D6B0A41-54C0-472E-984B-1571FE5EF2E8}"/>
              </a:ext>
            </a:extLst>
          </p:cNvPr>
          <p:cNvSpPr txBox="1">
            <a:spLocks noGrp="1"/>
          </p:cNvSpPr>
          <p:nvPr>
            <p:ph type="sldNum" sz="quarter" idx="8"/>
          </p:nvPr>
        </p:nvSpPr>
        <p:spPr>
          <a:xfrm>
            <a:off x="10353897" y="5969002"/>
            <a:ext cx="542696" cy="279404"/>
          </a:xfrm>
        </p:spPr>
        <p:txBody>
          <a:bodyPr/>
          <a:lstStyle>
            <a:lvl1pPr>
              <a:defRPr/>
            </a:lvl1pPr>
          </a:lstStyle>
          <a:p>
            <a:pPr lvl="0"/>
            <a:fld id="{61FDEA9D-5A28-4687-8D27-D3F1E600269A}" type="slidenum">
              <a:t>‹#›</a:t>
            </a:fld>
            <a:endParaRPr lang="en-US"/>
          </a:p>
        </p:txBody>
      </p:sp>
      <p:cxnSp>
        <p:nvCxnSpPr>
          <p:cNvPr id="6" name="Straight Connector 13">
            <a:extLst>
              <a:ext uri="{FF2B5EF4-FFF2-40B4-BE49-F238E27FC236}">
                <a16:creationId xmlns:a16="http://schemas.microsoft.com/office/drawing/2014/main" id="{76871DFC-B044-4A8E-A570-3DD46CEBFE32}"/>
              </a:ext>
            </a:extLst>
          </p:cNvPr>
          <p:cNvCxnSpPr/>
          <p:nvPr/>
        </p:nvCxnSpPr>
        <p:spPr>
          <a:xfrm>
            <a:off x="1396169" y="2421468"/>
            <a:ext cx="9407302" cy="0"/>
          </a:xfrm>
          <a:prstGeom prst="straightConnector1">
            <a:avLst/>
          </a:prstGeom>
          <a:noFill/>
          <a:ln w="15873" cap="flat">
            <a:solidFill>
              <a:srgbClr val="83992A"/>
            </a:solidFill>
            <a:prstDash val="solid"/>
          </a:ln>
        </p:spPr>
      </p:cxnSp>
    </p:spTree>
    <p:extLst>
      <p:ext uri="{BB962C8B-B14F-4D97-AF65-F5344CB8AC3E}">
        <p14:creationId xmlns:p14="http://schemas.microsoft.com/office/powerpoint/2010/main" val="20060008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6">
            <a:extLst>
              <a:ext uri="{FF2B5EF4-FFF2-40B4-BE49-F238E27FC236}">
                <a16:creationId xmlns:a16="http://schemas.microsoft.com/office/drawing/2014/main" id="{F42B433C-4E24-406C-B585-DA59CDF1CAC4}"/>
              </a:ext>
            </a:extLst>
          </p:cNvPr>
          <p:cNvGrpSpPr/>
          <p:nvPr/>
        </p:nvGrpSpPr>
        <p:grpSpPr>
          <a:xfrm>
            <a:off x="-15736" y="0"/>
            <a:ext cx="12229962" cy="6856216"/>
            <a:chOff x="-15736" y="0"/>
            <a:chExt cx="12229962" cy="6856216"/>
          </a:xfrm>
        </p:grpSpPr>
        <p:pic>
          <p:nvPicPr>
            <p:cNvPr id="6" name="Picture 7" descr="HD-PanelContent.png">
              <a:extLst>
                <a:ext uri="{FF2B5EF4-FFF2-40B4-BE49-F238E27FC236}">
                  <a16:creationId xmlns:a16="http://schemas.microsoft.com/office/drawing/2014/main" id="{9F66778C-91F2-405D-94C3-8FD46EB6CCE3}"/>
                </a:ext>
              </a:extLst>
            </p:cNvPr>
            <p:cNvPicPr>
              <a:picLocks noChangeAspect="1"/>
            </p:cNvPicPr>
            <p:nvPr/>
          </p:nvPicPr>
          <p:blipFill>
            <a:blip r:embed="rId2"/>
            <a:stretch>
              <a:fillRect/>
            </a:stretch>
          </p:blipFill>
          <p:spPr>
            <a:xfrm>
              <a:off x="0" y="0"/>
              <a:ext cx="12188823" cy="6856216"/>
            </a:xfrm>
            <a:prstGeom prst="rect">
              <a:avLst/>
            </a:prstGeom>
            <a:noFill/>
            <a:ln cap="flat">
              <a:noFill/>
            </a:ln>
          </p:spPr>
        </p:pic>
        <p:sp>
          <p:nvSpPr>
            <p:cNvPr id="7" name="Rectangle 8">
              <a:extLst>
                <a:ext uri="{FF2B5EF4-FFF2-40B4-BE49-F238E27FC236}">
                  <a16:creationId xmlns:a16="http://schemas.microsoft.com/office/drawing/2014/main" id="{EF3B7F45-404D-4FBC-964B-653EC49BDAE4}"/>
                </a:ext>
              </a:extLst>
            </p:cNvPr>
            <p:cNvSpPr/>
            <p:nvPr/>
          </p:nvSpPr>
          <p:spPr>
            <a:xfrm>
              <a:off x="608011" y="609603"/>
              <a:ext cx="10972800" cy="5638803"/>
            </a:xfrm>
            <a:prstGeom prst="rect">
              <a:avLst/>
            </a:prstGeom>
            <a:noFill/>
            <a:ln w="15873" cap="flat">
              <a:solidFill>
                <a:srgbClr val="83992A"/>
              </a:solidFill>
              <a:prstDash val="solid"/>
              <a:miter/>
            </a:ln>
          </p:spPr>
          <p:txBody>
            <a:bodyPr lIns="0" tIns="0" rIns="0" bIns="0"/>
            <a:lstStyle/>
            <a:p>
              <a:endParaRPr lang="en-US"/>
            </a:p>
          </p:txBody>
        </p:sp>
        <p:pic>
          <p:nvPicPr>
            <p:cNvPr id="8" name="Picture 9" descr="HDRibbonContent-UniformTrim.png">
              <a:extLst>
                <a:ext uri="{FF2B5EF4-FFF2-40B4-BE49-F238E27FC236}">
                  <a16:creationId xmlns:a16="http://schemas.microsoft.com/office/drawing/2014/main" id="{21CE548C-3DFE-4CEE-8C9B-ACDEFB24007F}"/>
                </a:ext>
              </a:extLst>
            </p:cNvPr>
            <p:cNvPicPr>
              <a:picLocks noChangeAspect="1"/>
            </p:cNvPicPr>
            <p:nvPr/>
          </p:nvPicPr>
          <p:blipFill>
            <a:blip r:embed="rId3"/>
            <a:srcRect/>
            <a:stretch>
              <a:fillRect/>
            </a:stretch>
          </p:blipFill>
          <p:spPr>
            <a:xfrm>
              <a:off x="-15736" y="3153829"/>
              <a:ext cx="777240" cy="606420"/>
            </a:xfrm>
            <a:prstGeom prst="rect">
              <a:avLst/>
            </a:prstGeom>
            <a:noFill/>
            <a:ln cap="flat">
              <a:noFill/>
            </a:ln>
          </p:spPr>
        </p:pic>
        <p:pic>
          <p:nvPicPr>
            <p:cNvPr id="9" name="Picture 10" descr="HDRibbonContent-UniformTrim.png">
              <a:extLst>
                <a:ext uri="{FF2B5EF4-FFF2-40B4-BE49-F238E27FC236}">
                  <a16:creationId xmlns:a16="http://schemas.microsoft.com/office/drawing/2014/main" id="{EB89A069-4842-4A44-8131-4B11922EDDE3}"/>
                </a:ext>
              </a:extLst>
            </p:cNvPr>
            <p:cNvPicPr>
              <a:picLocks noChangeAspect="1"/>
            </p:cNvPicPr>
            <p:nvPr/>
          </p:nvPicPr>
          <p:blipFill>
            <a:blip r:embed="rId3"/>
            <a:srcRect/>
            <a:stretch>
              <a:fillRect/>
            </a:stretch>
          </p:blipFill>
          <p:spPr>
            <a:xfrm>
              <a:off x="11436986" y="3153829"/>
              <a:ext cx="777240" cy="606420"/>
            </a:xfrm>
            <a:prstGeom prst="rect">
              <a:avLst/>
            </a:prstGeom>
            <a:noFill/>
            <a:ln cap="flat">
              <a:noFill/>
            </a:ln>
          </p:spPr>
        </p:pic>
      </p:grpSp>
      <p:sp>
        <p:nvSpPr>
          <p:cNvPr id="2" name="Date Placeholder 1">
            <a:extLst>
              <a:ext uri="{FF2B5EF4-FFF2-40B4-BE49-F238E27FC236}">
                <a16:creationId xmlns:a16="http://schemas.microsoft.com/office/drawing/2014/main" id="{2509C4A2-85EE-46B4-B5F4-412B052E89F9}"/>
              </a:ext>
            </a:extLst>
          </p:cNvPr>
          <p:cNvSpPr txBox="1">
            <a:spLocks noGrp="1"/>
          </p:cNvSpPr>
          <p:nvPr>
            <p:ph type="dt" sz="half" idx="7"/>
          </p:nvPr>
        </p:nvSpPr>
        <p:spPr>
          <a:xfrm>
            <a:off x="8677500" y="5969002"/>
            <a:ext cx="1600200" cy="279404"/>
          </a:xfrm>
        </p:spPr>
        <p:txBody>
          <a:bodyPr/>
          <a:lstStyle>
            <a:lvl1pPr>
              <a:defRPr/>
            </a:lvl1pPr>
          </a:lstStyle>
          <a:p>
            <a:pPr lvl="0"/>
            <a:fld id="{AD739A05-06C3-4498-A2D6-1D1EB20CE918}" type="datetime1">
              <a:rPr lang="en-US"/>
              <a:pPr lvl="0"/>
              <a:t>1/14/2020</a:t>
            </a:fld>
            <a:endParaRPr lang="en-US"/>
          </a:p>
        </p:txBody>
      </p:sp>
      <p:sp>
        <p:nvSpPr>
          <p:cNvPr id="3" name="Footer Placeholder 2">
            <a:extLst>
              <a:ext uri="{FF2B5EF4-FFF2-40B4-BE49-F238E27FC236}">
                <a16:creationId xmlns:a16="http://schemas.microsoft.com/office/drawing/2014/main" id="{9A10FB08-6B55-46C6-A23D-AA7EFDCD7506}"/>
              </a:ext>
            </a:extLst>
          </p:cNvPr>
          <p:cNvSpPr txBox="1">
            <a:spLocks noGrp="1"/>
          </p:cNvSpPr>
          <p:nvPr>
            <p:ph type="ftr" sz="quarter" idx="9"/>
          </p:nvPr>
        </p:nvSpPr>
        <p:spPr>
          <a:xfrm>
            <a:off x="1295403" y="5969002"/>
            <a:ext cx="7305900" cy="279404"/>
          </a:xfrm>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474176C0-7363-40FF-AF0D-C1DB31B8E2BB}"/>
              </a:ext>
            </a:extLst>
          </p:cNvPr>
          <p:cNvSpPr txBox="1">
            <a:spLocks noGrp="1"/>
          </p:cNvSpPr>
          <p:nvPr>
            <p:ph type="sldNum" sz="quarter" idx="8"/>
          </p:nvPr>
        </p:nvSpPr>
        <p:spPr>
          <a:xfrm>
            <a:off x="10353897" y="5969002"/>
            <a:ext cx="542696" cy="279404"/>
          </a:xfrm>
        </p:spPr>
        <p:txBody>
          <a:bodyPr/>
          <a:lstStyle>
            <a:lvl1pPr>
              <a:defRPr/>
            </a:lvl1pPr>
          </a:lstStyle>
          <a:p>
            <a:pPr lvl="0"/>
            <a:fld id="{5F48B09D-EB93-4F8C-9128-0EAABC3CD7DF}" type="slidenum">
              <a:t>‹#›</a:t>
            </a:fld>
            <a:endParaRPr lang="en-US"/>
          </a:p>
        </p:txBody>
      </p:sp>
    </p:spTree>
    <p:extLst>
      <p:ext uri="{BB962C8B-B14F-4D97-AF65-F5344CB8AC3E}">
        <p14:creationId xmlns:p14="http://schemas.microsoft.com/office/powerpoint/2010/main" val="6029551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9" name="Group 6">
            <a:extLst>
              <a:ext uri="{FF2B5EF4-FFF2-40B4-BE49-F238E27FC236}">
                <a16:creationId xmlns:a16="http://schemas.microsoft.com/office/drawing/2014/main" id="{6676657C-BB01-48C1-B12A-1DD23596D585}"/>
              </a:ext>
            </a:extLst>
          </p:cNvPr>
          <p:cNvGrpSpPr/>
          <p:nvPr/>
        </p:nvGrpSpPr>
        <p:grpSpPr>
          <a:xfrm>
            <a:off x="-15736" y="0"/>
            <a:ext cx="12229962" cy="6856216"/>
            <a:chOff x="-15736" y="0"/>
            <a:chExt cx="12229962" cy="6856216"/>
          </a:xfrm>
        </p:grpSpPr>
        <p:pic>
          <p:nvPicPr>
            <p:cNvPr id="10" name="Picture 7" descr="HD-PanelContent.png">
              <a:extLst>
                <a:ext uri="{FF2B5EF4-FFF2-40B4-BE49-F238E27FC236}">
                  <a16:creationId xmlns:a16="http://schemas.microsoft.com/office/drawing/2014/main" id="{C41A6DC8-9033-47DF-84DD-87732B327C78}"/>
                </a:ext>
              </a:extLst>
            </p:cNvPr>
            <p:cNvPicPr>
              <a:picLocks noChangeAspect="1"/>
            </p:cNvPicPr>
            <p:nvPr/>
          </p:nvPicPr>
          <p:blipFill>
            <a:blip r:embed="rId2"/>
            <a:stretch>
              <a:fillRect/>
            </a:stretch>
          </p:blipFill>
          <p:spPr>
            <a:xfrm>
              <a:off x="0" y="0"/>
              <a:ext cx="12188823" cy="6856216"/>
            </a:xfrm>
            <a:prstGeom prst="rect">
              <a:avLst/>
            </a:prstGeom>
            <a:noFill/>
            <a:ln cap="flat">
              <a:noFill/>
            </a:ln>
          </p:spPr>
        </p:pic>
        <p:sp>
          <p:nvSpPr>
            <p:cNvPr id="11" name="Rectangle 8">
              <a:extLst>
                <a:ext uri="{FF2B5EF4-FFF2-40B4-BE49-F238E27FC236}">
                  <a16:creationId xmlns:a16="http://schemas.microsoft.com/office/drawing/2014/main" id="{BE7DCF91-991C-4649-9E93-0A820E3930A4}"/>
                </a:ext>
              </a:extLst>
            </p:cNvPr>
            <p:cNvSpPr/>
            <p:nvPr/>
          </p:nvSpPr>
          <p:spPr>
            <a:xfrm>
              <a:off x="608011" y="609603"/>
              <a:ext cx="10972800" cy="5638803"/>
            </a:xfrm>
            <a:prstGeom prst="rect">
              <a:avLst/>
            </a:prstGeom>
            <a:noFill/>
            <a:ln w="15873" cap="flat">
              <a:solidFill>
                <a:srgbClr val="83992A"/>
              </a:solidFill>
              <a:prstDash val="solid"/>
              <a:miter/>
            </a:ln>
          </p:spPr>
          <p:txBody>
            <a:bodyPr lIns="0" tIns="0" rIns="0" bIns="0"/>
            <a:lstStyle/>
            <a:p>
              <a:endParaRPr lang="en-US"/>
            </a:p>
          </p:txBody>
        </p:sp>
        <p:pic>
          <p:nvPicPr>
            <p:cNvPr id="12" name="Picture 9" descr="HDRibbonContent-UniformTrim.png">
              <a:extLst>
                <a:ext uri="{FF2B5EF4-FFF2-40B4-BE49-F238E27FC236}">
                  <a16:creationId xmlns:a16="http://schemas.microsoft.com/office/drawing/2014/main" id="{F8DC3506-885B-4443-8802-D897D544AE65}"/>
                </a:ext>
              </a:extLst>
            </p:cNvPr>
            <p:cNvPicPr>
              <a:picLocks noChangeAspect="1"/>
            </p:cNvPicPr>
            <p:nvPr/>
          </p:nvPicPr>
          <p:blipFill>
            <a:blip r:embed="rId3"/>
            <a:srcRect/>
            <a:stretch>
              <a:fillRect/>
            </a:stretch>
          </p:blipFill>
          <p:spPr>
            <a:xfrm>
              <a:off x="-15736" y="3153829"/>
              <a:ext cx="777240" cy="606420"/>
            </a:xfrm>
            <a:prstGeom prst="rect">
              <a:avLst/>
            </a:prstGeom>
            <a:noFill/>
            <a:ln cap="flat">
              <a:noFill/>
            </a:ln>
          </p:spPr>
        </p:pic>
        <p:pic>
          <p:nvPicPr>
            <p:cNvPr id="13" name="Picture 10" descr="HDRibbonContent-UniformTrim.png">
              <a:extLst>
                <a:ext uri="{FF2B5EF4-FFF2-40B4-BE49-F238E27FC236}">
                  <a16:creationId xmlns:a16="http://schemas.microsoft.com/office/drawing/2014/main" id="{79244093-6B9D-44B9-B1CE-BF8BEED0F21E}"/>
                </a:ext>
              </a:extLst>
            </p:cNvPr>
            <p:cNvPicPr>
              <a:picLocks noChangeAspect="1"/>
            </p:cNvPicPr>
            <p:nvPr/>
          </p:nvPicPr>
          <p:blipFill>
            <a:blip r:embed="rId3"/>
            <a:srcRect/>
            <a:stretch>
              <a:fillRect/>
            </a:stretch>
          </p:blipFill>
          <p:spPr>
            <a:xfrm>
              <a:off x="11436986" y="3153829"/>
              <a:ext cx="777240" cy="606420"/>
            </a:xfrm>
            <a:prstGeom prst="rect">
              <a:avLst/>
            </a:prstGeom>
            <a:noFill/>
            <a:ln cap="flat">
              <a:noFill/>
            </a:ln>
          </p:spPr>
        </p:pic>
      </p:grpSp>
      <p:sp>
        <p:nvSpPr>
          <p:cNvPr id="2" name="Title 1">
            <a:extLst>
              <a:ext uri="{FF2B5EF4-FFF2-40B4-BE49-F238E27FC236}">
                <a16:creationId xmlns:a16="http://schemas.microsoft.com/office/drawing/2014/main" id="{367E8EB8-B055-43A9-BF2B-73DF1FF240EA}"/>
              </a:ext>
            </a:extLst>
          </p:cNvPr>
          <p:cNvSpPr txBox="1">
            <a:spLocks noGrp="1"/>
          </p:cNvSpPr>
          <p:nvPr>
            <p:ph type="title"/>
          </p:nvPr>
        </p:nvSpPr>
        <p:spPr>
          <a:xfrm>
            <a:off x="1293811" y="1388534"/>
            <a:ext cx="3718453" cy="1371600"/>
          </a:xfrm>
        </p:spPr>
        <p:txBody>
          <a:bodyPr anchor="b"/>
          <a:lstStyle>
            <a:lvl1pPr>
              <a:defRPr sz="2400"/>
            </a:lvl1pPr>
          </a:lstStyle>
          <a:p>
            <a:pPr lvl="0"/>
            <a:r>
              <a:rPr lang="en-US"/>
              <a:t>Click to edit Master title style</a:t>
            </a:r>
          </a:p>
        </p:txBody>
      </p:sp>
      <p:sp>
        <p:nvSpPr>
          <p:cNvPr id="3" name="Content Placeholder 2">
            <a:extLst>
              <a:ext uri="{FF2B5EF4-FFF2-40B4-BE49-F238E27FC236}">
                <a16:creationId xmlns:a16="http://schemas.microsoft.com/office/drawing/2014/main" id="{42391901-AC0A-434F-A74A-8981A48E5DE5}"/>
              </a:ext>
            </a:extLst>
          </p:cNvPr>
          <p:cNvSpPr txBox="1">
            <a:spLocks noGrp="1"/>
          </p:cNvSpPr>
          <p:nvPr>
            <p:ph idx="1"/>
          </p:nvPr>
        </p:nvSpPr>
        <p:spPr>
          <a:xfrm>
            <a:off x="5418670" y="982129"/>
            <a:ext cx="5469465" cy="4893731"/>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BF067107-BE4E-4440-8E2A-F445E1EE102E}"/>
              </a:ext>
            </a:extLst>
          </p:cNvPr>
          <p:cNvSpPr txBox="1">
            <a:spLocks noGrp="1"/>
          </p:cNvSpPr>
          <p:nvPr>
            <p:ph type="body" idx="2"/>
          </p:nvPr>
        </p:nvSpPr>
        <p:spPr>
          <a:xfrm>
            <a:off x="1293811" y="3031062"/>
            <a:ext cx="3718453" cy="2438403"/>
          </a:xfrm>
        </p:spPr>
        <p:txBody>
          <a:bodyPr anchorCtr="1"/>
          <a:lstStyle>
            <a:lvl1pPr marL="0" indent="0" algn="ctr">
              <a:spcBef>
                <a:spcPts val="400"/>
              </a:spcBef>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D6E27476-E2E2-455F-ABDA-91ED4184E284}"/>
              </a:ext>
            </a:extLst>
          </p:cNvPr>
          <p:cNvSpPr txBox="1">
            <a:spLocks noGrp="1"/>
          </p:cNvSpPr>
          <p:nvPr>
            <p:ph type="dt" sz="half" idx="7"/>
          </p:nvPr>
        </p:nvSpPr>
        <p:spPr>
          <a:xfrm>
            <a:off x="8677500" y="5969002"/>
            <a:ext cx="1600200" cy="279404"/>
          </a:xfrm>
        </p:spPr>
        <p:txBody>
          <a:bodyPr/>
          <a:lstStyle>
            <a:lvl1pPr>
              <a:defRPr/>
            </a:lvl1pPr>
          </a:lstStyle>
          <a:p>
            <a:pPr lvl="0"/>
            <a:fld id="{D9816B85-9020-481A-81D0-0C08B8D6D927}" type="datetime1">
              <a:rPr lang="en-US"/>
              <a:pPr lvl="0"/>
              <a:t>1/14/2020</a:t>
            </a:fld>
            <a:endParaRPr lang="en-US"/>
          </a:p>
        </p:txBody>
      </p:sp>
      <p:sp>
        <p:nvSpPr>
          <p:cNvPr id="6" name="Footer Placeholder 5">
            <a:extLst>
              <a:ext uri="{FF2B5EF4-FFF2-40B4-BE49-F238E27FC236}">
                <a16:creationId xmlns:a16="http://schemas.microsoft.com/office/drawing/2014/main" id="{C00998FA-C453-465B-B124-C99DCB0BC2B5}"/>
              </a:ext>
            </a:extLst>
          </p:cNvPr>
          <p:cNvSpPr txBox="1">
            <a:spLocks noGrp="1"/>
          </p:cNvSpPr>
          <p:nvPr>
            <p:ph type="ftr" sz="quarter" idx="9"/>
          </p:nvPr>
        </p:nvSpPr>
        <p:spPr>
          <a:xfrm>
            <a:off x="1295403" y="5969002"/>
            <a:ext cx="7305900" cy="279404"/>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3CE6526B-4176-4AF6-B78D-85CF17DC7A55}"/>
              </a:ext>
            </a:extLst>
          </p:cNvPr>
          <p:cNvSpPr txBox="1">
            <a:spLocks noGrp="1"/>
          </p:cNvSpPr>
          <p:nvPr>
            <p:ph type="sldNum" sz="quarter" idx="8"/>
          </p:nvPr>
        </p:nvSpPr>
        <p:spPr>
          <a:xfrm>
            <a:off x="10353897" y="5969002"/>
            <a:ext cx="542696" cy="279404"/>
          </a:xfrm>
        </p:spPr>
        <p:txBody>
          <a:bodyPr/>
          <a:lstStyle>
            <a:lvl1pPr>
              <a:defRPr/>
            </a:lvl1pPr>
          </a:lstStyle>
          <a:p>
            <a:pPr lvl="0"/>
            <a:fld id="{FC715936-8087-4617-ADCA-177538DDF0E6}" type="slidenum">
              <a:t>‹#›</a:t>
            </a:fld>
            <a:endParaRPr lang="en-US"/>
          </a:p>
        </p:txBody>
      </p:sp>
      <p:cxnSp>
        <p:nvCxnSpPr>
          <p:cNvPr id="8" name="Straight Connector 15">
            <a:extLst>
              <a:ext uri="{FF2B5EF4-FFF2-40B4-BE49-F238E27FC236}">
                <a16:creationId xmlns:a16="http://schemas.microsoft.com/office/drawing/2014/main" id="{239CD290-F3FC-4C37-A930-75FBBCAF189B}"/>
              </a:ext>
            </a:extLst>
          </p:cNvPr>
          <p:cNvCxnSpPr/>
          <p:nvPr/>
        </p:nvCxnSpPr>
        <p:spPr>
          <a:xfrm>
            <a:off x="1396169" y="2912528"/>
            <a:ext cx="3514497" cy="0"/>
          </a:xfrm>
          <a:prstGeom prst="straightConnector1">
            <a:avLst/>
          </a:prstGeom>
          <a:noFill/>
          <a:ln w="15873" cap="flat">
            <a:solidFill>
              <a:srgbClr val="83992A"/>
            </a:solidFill>
            <a:prstDash val="solid"/>
          </a:ln>
        </p:spPr>
      </p:cxnSp>
    </p:spTree>
    <p:extLst>
      <p:ext uri="{BB962C8B-B14F-4D97-AF65-F5344CB8AC3E}">
        <p14:creationId xmlns:p14="http://schemas.microsoft.com/office/powerpoint/2010/main" val="863497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6">
            <a:extLst>
              <a:ext uri="{FF2B5EF4-FFF2-40B4-BE49-F238E27FC236}">
                <a16:creationId xmlns:a16="http://schemas.microsoft.com/office/drawing/2014/main" id="{260749E4-DA11-4954-9170-26AD529E7ADC}"/>
              </a:ext>
            </a:extLst>
          </p:cNvPr>
          <p:cNvGrpSpPr/>
          <p:nvPr/>
        </p:nvGrpSpPr>
        <p:grpSpPr>
          <a:xfrm>
            <a:off x="-15736" y="0"/>
            <a:ext cx="12229962" cy="6856216"/>
            <a:chOff x="-15736" y="0"/>
            <a:chExt cx="12229962" cy="6856216"/>
          </a:xfrm>
        </p:grpSpPr>
        <p:pic>
          <p:nvPicPr>
            <p:cNvPr id="9" name="Picture 7" descr="HD-PanelContent.png">
              <a:extLst>
                <a:ext uri="{FF2B5EF4-FFF2-40B4-BE49-F238E27FC236}">
                  <a16:creationId xmlns:a16="http://schemas.microsoft.com/office/drawing/2014/main" id="{06A8B1EC-ED5F-4CBC-9BB7-3A53C7B8ECCA}"/>
                </a:ext>
              </a:extLst>
            </p:cNvPr>
            <p:cNvPicPr>
              <a:picLocks noChangeAspect="1"/>
            </p:cNvPicPr>
            <p:nvPr/>
          </p:nvPicPr>
          <p:blipFill>
            <a:blip r:embed="rId2"/>
            <a:stretch>
              <a:fillRect/>
            </a:stretch>
          </p:blipFill>
          <p:spPr>
            <a:xfrm>
              <a:off x="0" y="0"/>
              <a:ext cx="12188823" cy="6856216"/>
            </a:xfrm>
            <a:prstGeom prst="rect">
              <a:avLst/>
            </a:prstGeom>
            <a:noFill/>
            <a:ln cap="flat">
              <a:noFill/>
            </a:ln>
          </p:spPr>
        </p:pic>
        <p:sp>
          <p:nvSpPr>
            <p:cNvPr id="10" name="Rectangle 8">
              <a:extLst>
                <a:ext uri="{FF2B5EF4-FFF2-40B4-BE49-F238E27FC236}">
                  <a16:creationId xmlns:a16="http://schemas.microsoft.com/office/drawing/2014/main" id="{9BDAF0D6-AB7C-4E51-A6CB-59A57BDA541D}"/>
                </a:ext>
              </a:extLst>
            </p:cNvPr>
            <p:cNvSpPr/>
            <p:nvPr/>
          </p:nvSpPr>
          <p:spPr>
            <a:xfrm>
              <a:off x="608011" y="609603"/>
              <a:ext cx="10972800" cy="5638803"/>
            </a:xfrm>
            <a:prstGeom prst="rect">
              <a:avLst/>
            </a:prstGeom>
            <a:noFill/>
            <a:ln w="15873" cap="flat">
              <a:solidFill>
                <a:srgbClr val="83992A"/>
              </a:solidFill>
              <a:prstDash val="solid"/>
              <a:miter/>
            </a:ln>
          </p:spPr>
          <p:txBody>
            <a:bodyPr lIns="0" tIns="0" rIns="0" bIns="0"/>
            <a:lstStyle/>
            <a:p>
              <a:endParaRPr lang="en-US"/>
            </a:p>
          </p:txBody>
        </p:sp>
        <p:pic>
          <p:nvPicPr>
            <p:cNvPr id="11" name="Picture 9" descr="HDRibbonContent-UniformTrim.png">
              <a:extLst>
                <a:ext uri="{FF2B5EF4-FFF2-40B4-BE49-F238E27FC236}">
                  <a16:creationId xmlns:a16="http://schemas.microsoft.com/office/drawing/2014/main" id="{F3A24BC6-AF4D-4FA8-93D4-44F68F29ED7D}"/>
                </a:ext>
              </a:extLst>
            </p:cNvPr>
            <p:cNvPicPr>
              <a:picLocks noChangeAspect="1"/>
            </p:cNvPicPr>
            <p:nvPr/>
          </p:nvPicPr>
          <p:blipFill>
            <a:blip r:embed="rId3"/>
            <a:srcRect/>
            <a:stretch>
              <a:fillRect/>
            </a:stretch>
          </p:blipFill>
          <p:spPr>
            <a:xfrm>
              <a:off x="-15736" y="3153829"/>
              <a:ext cx="777240" cy="606420"/>
            </a:xfrm>
            <a:prstGeom prst="rect">
              <a:avLst/>
            </a:prstGeom>
            <a:noFill/>
            <a:ln cap="flat">
              <a:noFill/>
            </a:ln>
          </p:spPr>
        </p:pic>
        <p:pic>
          <p:nvPicPr>
            <p:cNvPr id="12" name="Picture 10" descr="HDRibbonContent-UniformTrim.png">
              <a:extLst>
                <a:ext uri="{FF2B5EF4-FFF2-40B4-BE49-F238E27FC236}">
                  <a16:creationId xmlns:a16="http://schemas.microsoft.com/office/drawing/2014/main" id="{E6902EEB-02EA-42C2-BBA9-026B92C09CD0}"/>
                </a:ext>
              </a:extLst>
            </p:cNvPr>
            <p:cNvPicPr>
              <a:picLocks noChangeAspect="1"/>
            </p:cNvPicPr>
            <p:nvPr/>
          </p:nvPicPr>
          <p:blipFill>
            <a:blip r:embed="rId3"/>
            <a:srcRect/>
            <a:stretch>
              <a:fillRect/>
            </a:stretch>
          </p:blipFill>
          <p:spPr>
            <a:xfrm>
              <a:off x="11436986" y="3153829"/>
              <a:ext cx="777240" cy="606420"/>
            </a:xfrm>
            <a:prstGeom prst="rect">
              <a:avLst/>
            </a:prstGeom>
            <a:noFill/>
            <a:ln cap="flat">
              <a:noFill/>
            </a:ln>
          </p:spPr>
        </p:pic>
      </p:grpSp>
      <p:sp>
        <p:nvSpPr>
          <p:cNvPr id="2" name="Title 1">
            <a:extLst>
              <a:ext uri="{FF2B5EF4-FFF2-40B4-BE49-F238E27FC236}">
                <a16:creationId xmlns:a16="http://schemas.microsoft.com/office/drawing/2014/main" id="{9989C8D6-A00D-460D-9471-AFE5507C378F}"/>
              </a:ext>
            </a:extLst>
          </p:cNvPr>
          <p:cNvSpPr txBox="1">
            <a:spLocks noGrp="1"/>
          </p:cNvSpPr>
          <p:nvPr>
            <p:ph type="title"/>
          </p:nvPr>
        </p:nvSpPr>
        <p:spPr>
          <a:xfrm>
            <a:off x="1295403" y="1883828"/>
            <a:ext cx="6241813" cy="1371600"/>
          </a:xfrm>
        </p:spPr>
        <p:txBody>
          <a:bodyPr anchor="b"/>
          <a:lstStyle>
            <a:lvl1pPr>
              <a:defRPr sz="2800"/>
            </a:lvl1pPr>
          </a:lstStyle>
          <a:p>
            <a:pPr lvl="0"/>
            <a:r>
              <a:rPr lang="en-US"/>
              <a:t>Click to edit Master title style</a:t>
            </a:r>
          </a:p>
        </p:txBody>
      </p:sp>
      <p:sp>
        <p:nvSpPr>
          <p:cNvPr id="3" name="Picture Placeholder 2">
            <a:extLst>
              <a:ext uri="{FF2B5EF4-FFF2-40B4-BE49-F238E27FC236}">
                <a16:creationId xmlns:a16="http://schemas.microsoft.com/office/drawing/2014/main" id="{091A488B-01CE-4C21-9A33-E29C282A0CE9}"/>
              </a:ext>
            </a:extLst>
          </p:cNvPr>
          <p:cNvSpPr txBox="1">
            <a:spLocks noGrp="1"/>
          </p:cNvSpPr>
          <p:nvPr>
            <p:ph type="pic" idx="1"/>
          </p:nvPr>
        </p:nvSpPr>
        <p:spPr>
          <a:xfrm>
            <a:off x="8094826" y="1041401"/>
            <a:ext cx="3063349" cy="4775197"/>
          </a:xfrm>
          <a:ln w="57150">
            <a:solidFill>
              <a:srgbClr val="7F7F7F"/>
            </a:solidFill>
            <a:prstDash val="solid"/>
            <a:miter/>
          </a:ln>
        </p:spPr>
        <p:txBody>
          <a:bodyPr anchorCtr="1"/>
          <a:lstStyle>
            <a:lvl1pPr marL="0" indent="0" algn="ctr">
              <a:spcBef>
                <a:spcPts val="400"/>
              </a:spcBef>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34D4EEA7-EBDB-4E72-B18B-B32C8CE4ED60}"/>
              </a:ext>
            </a:extLst>
          </p:cNvPr>
          <p:cNvSpPr txBox="1">
            <a:spLocks noGrp="1"/>
          </p:cNvSpPr>
          <p:nvPr>
            <p:ph type="body" idx="2"/>
          </p:nvPr>
        </p:nvSpPr>
        <p:spPr>
          <a:xfrm>
            <a:off x="1295403" y="3255428"/>
            <a:ext cx="6241813" cy="1828800"/>
          </a:xfrm>
        </p:spPr>
        <p:txBody>
          <a:bodyPr anchorCtr="1"/>
          <a:lstStyle>
            <a:lvl1pPr marL="0" indent="0" algn="ctr">
              <a:spcBef>
                <a:spcPts val="400"/>
              </a:spcBef>
              <a:buNone/>
              <a:defRPr sz="1800"/>
            </a:lvl1pPr>
          </a:lstStyle>
          <a:p>
            <a:pPr lvl="0"/>
            <a:r>
              <a:rPr lang="en-US"/>
              <a:t>Click to edit Master text styles</a:t>
            </a:r>
          </a:p>
        </p:txBody>
      </p:sp>
      <p:sp>
        <p:nvSpPr>
          <p:cNvPr id="5" name="Date Placeholder 4">
            <a:extLst>
              <a:ext uri="{FF2B5EF4-FFF2-40B4-BE49-F238E27FC236}">
                <a16:creationId xmlns:a16="http://schemas.microsoft.com/office/drawing/2014/main" id="{8A80BBD6-C0A6-4AA7-B0CA-D12F2CC8CA52}"/>
              </a:ext>
            </a:extLst>
          </p:cNvPr>
          <p:cNvSpPr txBox="1">
            <a:spLocks noGrp="1"/>
          </p:cNvSpPr>
          <p:nvPr>
            <p:ph type="dt" sz="half" idx="7"/>
          </p:nvPr>
        </p:nvSpPr>
        <p:spPr>
          <a:xfrm>
            <a:off x="8677500" y="5969002"/>
            <a:ext cx="1600200" cy="279404"/>
          </a:xfrm>
        </p:spPr>
        <p:txBody>
          <a:bodyPr/>
          <a:lstStyle>
            <a:lvl1pPr>
              <a:defRPr/>
            </a:lvl1pPr>
          </a:lstStyle>
          <a:p>
            <a:pPr lvl="0"/>
            <a:fld id="{C272701F-5E24-4053-A982-88F5E6130BDF}" type="datetime1">
              <a:rPr lang="en-US"/>
              <a:pPr lvl="0"/>
              <a:t>1/14/2020</a:t>
            </a:fld>
            <a:endParaRPr lang="en-US"/>
          </a:p>
        </p:txBody>
      </p:sp>
      <p:sp>
        <p:nvSpPr>
          <p:cNvPr id="6" name="Footer Placeholder 5">
            <a:extLst>
              <a:ext uri="{FF2B5EF4-FFF2-40B4-BE49-F238E27FC236}">
                <a16:creationId xmlns:a16="http://schemas.microsoft.com/office/drawing/2014/main" id="{D7A3FC03-7211-4684-A4AC-E4A89F50EFBE}"/>
              </a:ext>
            </a:extLst>
          </p:cNvPr>
          <p:cNvSpPr txBox="1">
            <a:spLocks noGrp="1"/>
          </p:cNvSpPr>
          <p:nvPr>
            <p:ph type="ftr" sz="quarter" idx="9"/>
          </p:nvPr>
        </p:nvSpPr>
        <p:spPr>
          <a:xfrm>
            <a:off x="1295403" y="5969002"/>
            <a:ext cx="7305900" cy="279404"/>
          </a:xfrm>
        </p:spPr>
        <p:txBody>
          <a:bodyPr/>
          <a:lstStyle>
            <a:lvl1pPr>
              <a:defRPr lang="en-GB"/>
            </a:lvl1pPr>
          </a:lstStyle>
          <a:p>
            <a:pPr lvl="0"/>
            <a:endParaRPr lang="en-GB"/>
          </a:p>
        </p:txBody>
      </p:sp>
      <p:sp>
        <p:nvSpPr>
          <p:cNvPr id="7" name="Slide Number Placeholder 6">
            <a:extLst>
              <a:ext uri="{FF2B5EF4-FFF2-40B4-BE49-F238E27FC236}">
                <a16:creationId xmlns:a16="http://schemas.microsoft.com/office/drawing/2014/main" id="{598066A3-9446-4F65-B006-941E39DC44B3}"/>
              </a:ext>
            </a:extLst>
          </p:cNvPr>
          <p:cNvSpPr txBox="1">
            <a:spLocks noGrp="1"/>
          </p:cNvSpPr>
          <p:nvPr>
            <p:ph type="sldNum" sz="quarter" idx="8"/>
          </p:nvPr>
        </p:nvSpPr>
        <p:spPr>
          <a:xfrm>
            <a:off x="10353897" y="5969002"/>
            <a:ext cx="542696" cy="279404"/>
          </a:xfrm>
        </p:spPr>
        <p:txBody>
          <a:bodyPr/>
          <a:lstStyle>
            <a:lvl1pPr>
              <a:defRPr/>
            </a:lvl1pPr>
          </a:lstStyle>
          <a:p>
            <a:pPr lvl="0"/>
            <a:fld id="{566D52F0-F717-4738-BF2E-F2EE42A879BA}" type="slidenum">
              <a:t>‹#›</a:t>
            </a:fld>
            <a:endParaRPr lang="en-US"/>
          </a:p>
        </p:txBody>
      </p:sp>
    </p:spTree>
    <p:extLst>
      <p:ext uri="{BB962C8B-B14F-4D97-AF65-F5344CB8AC3E}">
        <p14:creationId xmlns:p14="http://schemas.microsoft.com/office/powerpoint/2010/main" val="42944596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8" name="Group 6">
            <a:extLst>
              <a:ext uri="{FF2B5EF4-FFF2-40B4-BE49-F238E27FC236}">
                <a16:creationId xmlns:a16="http://schemas.microsoft.com/office/drawing/2014/main" id="{E168344A-5512-4F99-A951-C6A805F450A8}"/>
              </a:ext>
            </a:extLst>
          </p:cNvPr>
          <p:cNvGrpSpPr/>
          <p:nvPr/>
        </p:nvGrpSpPr>
        <p:grpSpPr>
          <a:xfrm>
            <a:off x="-15736" y="0"/>
            <a:ext cx="12229962" cy="6856216"/>
            <a:chOff x="-15736" y="0"/>
            <a:chExt cx="12229962" cy="6856216"/>
          </a:xfrm>
        </p:grpSpPr>
        <p:pic>
          <p:nvPicPr>
            <p:cNvPr id="9" name="Picture 7" descr="HD-PanelContent.png">
              <a:extLst>
                <a:ext uri="{FF2B5EF4-FFF2-40B4-BE49-F238E27FC236}">
                  <a16:creationId xmlns:a16="http://schemas.microsoft.com/office/drawing/2014/main" id="{F46708D2-60DD-4DDB-99CE-07D3CC472C6C}"/>
                </a:ext>
              </a:extLst>
            </p:cNvPr>
            <p:cNvPicPr>
              <a:picLocks noChangeAspect="1"/>
            </p:cNvPicPr>
            <p:nvPr/>
          </p:nvPicPr>
          <p:blipFill>
            <a:blip r:embed="rId2"/>
            <a:stretch>
              <a:fillRect/>
            </a:stretch>
          </p:blipFill>
          <p:spPr>
            <a:xfrm>
              <a:off x="0" y="0"/>
              <a:ext cx="12188823" cy="6856216"/>
            </a:xfrm>
            <a:prstGeom prst="rect">
              <a:avLst/>
            </a:prstGeom>
            <a:noFill/>
            <a:ln cap="flat">
              <a:noFill/>
            </a:ln>
          </p:spPr>
        </p:pic>
        <p:sp>
          <p:nvSpPr>
            <p:cNvPr id="10" name="Rectangle 8">
              <a:extLst>
                <a:ext uri="{FF2B5EF4-FFF2-40B4-BE49-F238E27FC236}">
                  <a16:creationId xmlns:a16="http://schemas.microsoft.com/office/drawing/2014/main" id="{5F44CBAE-4754-4DC8-922A-6D5F1A78745F}"/>
                </a:ext>
              </a:extLst>
            </p:cNvPr>
            <p:cNvSpPr/>
            <p:nvPr/>
          </p:nvSpPr>
          <p:spPr>
            <a:xfrm>
              <a:off x="608011" y="609603"/>
              <a:ext cx="10972800" cy="5638803"/>
            </a:xfrm>
            <a:prstGeom prst="rect">
              <a:avLst/>
            </a:prstGeom>
            <a:noFill/>
            <a:ln w="15873" cap="flat">
              <a:solidFill>
                <a:srgbClr val="83992A"/>
              </a:solidFill>
              <a:prstDash val="solid"/>
              <a:miter/>
            </a:ln>
          </p:spPr>
          <p:txBody>
            <a:bodyPr lIns="0" tIns="0" rIns="0" bIns="0"/>
            <a:lstStyle/>
            <a:p>
              <a:endParaRPr lang="en-US"/>
            </a:p>
          </p:txBody>
        </p:sp>
        <p:pic>
          <p:nvPicPr>
            <p:cNvPr id="11" name="Picture 9" descr="HDRibbonContent-UniformTrim.png">
              <a:extLst>
                <a:ext uri="{FF2B5EF4-FFF2-40B4-BE49-F238E27FC236}">
                  <a16:creationId xmlns:a16="http://schemas.microsoft.com/office/drawing/2014/main" id="{B174E8B8-F092-40FD-9FFB-AF3D72E5EC5A}"/>
                </a:ext>
              </a:extLst>
            </p:cNvPr>
            <p:cNvPicPr>
              <a:picLocks noChangeAspect="1"/>
            </p:cNvPicPr>
            <p:nvPr/>
          </p:nvPicPr>
          <p:blipFill>
            <a:blip r:embed="rId3"/>
            <a:srcRect/>
            <a:stretch>
              <a:fillRect/>
            </a:stretch>
          </p:blipFill>
          <p:spPr>
            <a:xfrm>
              <a:off x="-15736" y="3153829"/>
              <a:ext cx="777240" cy="606420"/>
            </a:xfrm>
            <a:prstGeom prst="rect">
              <a:avLst/>
            </a:prstGeom>
            <a:noFill/>
            <a:ln cap="flat">
              <a:noFill/>
            </a:ln>
          </p:spPr>
        </p:pic>
        <p:pic>
          <p:nvPicPr>
            <p:cNvPr id="12" name="Picture 10" descr="HDRibbonContent-UniformTrim.png">
              <a:extLst>
                <a:ext uri="{FF2B5EF4-FFF2-40B4-BE49-F238E27FC236}">
                  <a16:creationId xmlns:a16="http://schemas.microsoft.com/office/drawing/2014/main" id="{40FE0156-0AEB-45F4-B8C1-C52177AA8E21}"/>
                </a:ext>
              </a:extLst>
            </p:cNvPr>
            <p:cNvPicPr>
              <a:picLocks noChangeAspect="1"/>
            </p:cNvPicPr>
            <p:nvPr/>
          </p:nvPicPr>
          <p:blipFill>
            <a:blip r:embed="rId3"/>
            <a:srcRect/>
            <a:stretch>
              <a:fillRect/>
            </a:stretch>
          </p:blipFill>
          <p:spPr>
            <a:xfrm>
              <a:off x="11436986" y="3153829"/>
              <a:ext cx="777240" cy="606420"/>
            </a:xfrm>
            <a:prstGeom prst="rect">
              <a:avLst/>
            </a:prstGeom>
            <a:noFill/>
            <a:ln cap="flat">
              <a:noFill/>
            </a:ln>
          </p:spPr>
        </p:pic>
      </p:grpSp>
      <p:sp>
        <p:nvSpPr>
          <p:cNvPr id="2" name="Title 1">
            <a:extLst>
              <a:ext uri="{FF2B5EF4-FFF2-40B4-BE49-F238E27FC236}">
                <a16:creationId xmlns:a16="http://schemas.microsoft.com/office/drawing/2014/main" id="{60CA0F8A-D932-41C9-9164-8F9D58EC91B2}"/>
              </a:ext>
            </a:extLst>
          </p:cNvPr>
          <p:cNvSpPr txBox="1">
            <a:spLocks noGrp="1"/>
          </p:cNvSpPr>
          <p:nvPr>
            <p:ph type="title"/>
          </p:nvPr>
        </p:nvSpPr>
        <p:spPr>
          <a:xfrm>
            <a:off x="1295403" y="4815413"/>
            <a:ext cx="9609667" cy="566735"/>
          </a:xfrm>
        </p:spPr>
        <p:txBody>
          <a:bodyPr anchor="b"/>
          <a:lstStyle>
            <a:lvl1pPr>
              <a:defRPr sz="2400"/>
            </a:lvl1pPr>
          </a:lstStyle>
          <a:p>
            <a:pPr lvl="0"/>
            <a:r>
              <a:rPr lang="en-US"/>
              <a:t>Click to edit Master title style</a:t>
            </a:r>
          </a:p>
        </p:txBody>
      </p:sp>
      <p:sp>
        <p:nvSpPr>
          <p:cNvPr id="3" name="Picture Placeholder 2">
            <a:extLst>
              <a:ext uri="{FF2B5EF4-FFF2-40B4-BE49-F238E27FC236}">
                <a16:creationId xmlns:a16="http://schemas.microsoft.com/office/drawing/2014/main" id="{412D3749-B1FB-4893-88AB-CAB4DA26AF43}"/>
              </a:ext>
            </a:extLst>
          </p:cNvPr>
          <p:cNvSpPr txBox="1">
            <a:spLocks noGrp="1"/>
          </p:cNvSpPr>
          <p:nvPr>
            <p:ph type="pic" idx="4294967295"/>
          </p:nvPr>
        </p:nvSpPr>
        <p:spPr>
          <a:xfrm>
            <a:off x="1041428" y="1041401"/>
            <a:ext cx="10105976" cy="3335868"/>
          </a:xfrm>
          <a:ln w="57150">
            <a:solidFill>
              <a:srgbClr val="7F7F7F"/>
            </a:solidFill>
            <a:prstDash val="solid"/>
            <a:miter/>
          </a:ln>
        </p:spPr>
        <p:txBody>
          <a:bodyPr anchorCtr="1"/>
          <a:lstStyle>
            <a:lvl1pPr marL="0" indent="0" algn="ctr">
              <a:spcBef>
                <a:spcPts val="400"/>
              </a:spcBef>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4B739337-38E7-42DA-A5E8-B8F61E2AB11B}"/>
              </a:ext>
            </a:extLst>
          </p:cNvPr>
          <p:cNvSpPr txBox="1">
            <a:spLocks noGrp="1"/>
          </p:cNvSpPr>
          <p:nvPr>
            <p:ph type="body" idx="4294967295"/>
          </p:nvPr>
        </p:nvSpPr>
        <p:spPr>
          <a:xfrm>
            <a:off x="1295403" y="5382149"/>
            <a:ext cx="9609667" cy="493711"/>
          </a:xfrm>
        </p:spPr>
        <p:txBody>
          <a:bodyPr anchorCtr="1"/>
          <a:lstStyle>
            <a:lvl1pPr marL="0" indent="0" algn="ctr">
              <a:spcBef>
                <a:spcPts val="300"/>
              </a:spcBef>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81478F40-55A0-42DD-A48E-04FD15C82777}"/>
              </a:ext>
            </a:extLst>
          </p:cNvPr>
          <p:cNvSpPr txBox="1">
            <a:spLocks noGrp="1"/>
          </p:cNvSpPr>
          <p:nvPr>
            <p:ph type="dt" sz="half" idx="7"/>
          </p:nvPr>
        </p:nvSpPr>
        <p:spPr>
          <a:xfrm>
            <a:off x="8677500" y="5969002"/>
            <a:ext cx="1600200" cy="279404"/>
          </a:xfrm>
        </p:spPr>
        <p:txBody>
          <a:bodyPr/>
          <a:lstStyle>
            <a:lvl1pPr>
              <a:defRPr/>
            </a:lvl1pPr>
          </a:lstStyle>
          <a:p>
            <a:pPr lvl="0"/>
            <a:fld id="{699F7D46-C28C-4F12-BC6B-7709D78DA05B}" type="datetime1">
              <a:rPr lang="en-US"/>
              <a:pPr lvl="0"/>
              <a:t>1/14/2020</a:t>
            </a:fld>
            <a:endParaRPr lang="en-US"/>
          </a:p>
        </p:txBody>
      </p:sp>
      <p:sp>
        <p:nvSpPr>
          <p:cNvPr id="6" name="Footer Placeholder 5">
            <a:extLst>
              <a:ext uri="{FF2B5EF4-FFF2-40B4-BE49-F238E27FC236}">
                <a16:creationId xmlns:a16="http://schemas.microsoft.com/office/drawing/2014/main" id="{A72981A0-B8C8-488F-BFBE-143ECF0E9378}"/>
              </a:ext>
            </a:extLst>
          </p:cNvPr>
          <p:cNvSpPr txBox="1">
            <a:spLocks noGrp="1"/>
          </p:cNvSpPr>
          <p:nvPr>
            <p:ph type="ftr" sz="quarter" idx="9"/>
          </p:nvPr>
        </p:nvSpPr>
        <p:spPr>
          <a:xfrm>
            <a:off x="1295403" y="5969002"/>
            <a:ext cx="7305900" cy="279404"/>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78E654D5-F039-4470-9B01-E0566970F88F}"/>
              </a:ext>
            </a:extLst>
          </p:cNvPr>
          <p:cNvSpPr txBox="1">
            <a:spLocks noGrp="1"/>
          </p:cNvSpPr>
          <p:nvPr>
            <p:ph type="sldNum" sz="quarter" idx="8"/>
          </p:nvPr>
        </p:nvSpPr>
        <p:spPr>
          <a:xfrm>
            <a:off x="10353897" y="5969002"/>
            <a:ext cx="542696" cy="279404"/>
          </a:xfrm>
        </p:spPr>
        <p:txBody>
          <a:bodyPr/>
          <a:lstStyle>
            <a:lvl1pPr>
              <a:defRPr/>
            </a:lvl1pPr>
          </a:lstStyle>
          <a:p>
            <a:pPr lvl="0"/>
            <a:fld id="{89376118-58FE-433C-8CBE-DD0BC2991EAD}" type="slidenum">
              <a:t>‹#›</a:t>
            </a:fld>
            <a:endParaRPr lang="en-US"/>
          </a:p>
        </p:txBody>
      </p:sp>
    </p:spTree>
    <p:extLst>
      <p:ext uri="{BB962C8B-B14F-4D97-AF65-F5344CB8AC3E}">
        <p14:creationId xmlns:p14="http://schemas.microsoft.com/office/powerpoint/2010/main" val="4528225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8" name="Group 6">
            <a:extLst>
              <a:ext uri="{FF2B5EF4-FFF2-40B4-BE49-F238E27FC236}">
                <a16:creationId xmlns:a16="http://schemas.microsoft.com/office/drawing/2014/main" id="{44B5ADD2-898D-47EB-BBAA-291598E87611}"/>
              </a:ext>
            </a:extLst>
          </p:cNvPr>
          <p:cNvGrpSpPr/>
          <p:nvPr/>
        </p:nvGrpSpPr>
        <p:grpSpPr>
          <a:xfrm>
            <a:off x="-15736" y="0"/>
            <a:ext cx="12229962" cy="6856216"/>
            <a:chOff x="-15736" y="0"/>
            <a:chExt cx="12229962" cy="6856216"/>
          </a:xfrm>
        </p:grpSpPr>
        <p:pic>
          <p:nvPicPr>
            <p:cNvPr id="9" name="Picture 7" descr="HD-PanelContent.png">
              <a:extLst>
                <a:ext uri="{FF2B5EF4-FFF2-40B4-BE49-F238E27FC236}">
                  <a16:creationId xmlns:a16="http://schemas.microsoft.com/office/drawing/2014/main" id="{1F9835BA-CF78-467C-90BE-7D9E2D18F159}"/>
                </a:ext>
              </a:extLst>
            </p:cNvPr>
            <p:cNvPicPr>
              <a:picLocks noChangeAspect="1"/>
            </p:cNvPicPr>
            <p:nvPr/>
          </p:nvPicPr>
          <p:blipFill>
            <a:blip r:embed="rId2"/>
            <a:stretch>
              <a:fillRect/>
            </a:stretch>
          </p:blipFill>
          <p:spPr>
            <a:xfrm>
              <a:off x="0" y="0"/>
              <a:ext cx="12188823" cy="6856216"/>
            </a:xfrm>
            <a:prstGeom prst="rect">
              <a:avLst/>
            </a:prstGeom>
            <a:noFill/>
            <a:ln cap="flat">
              <a:noFill/>
            </a:ln>
          </p:spPr>
        </p:pic>
        <p:sp>
          <p:nvSpPr>
            <p:cNvPr id="10" name="Rectangle 8">
              <a:extLst>
                <a:ext uri="{FF2B5EF4-FFF2-40B4-BE49-F238E27FC236}">
                  <a16:creationId xmlns:a16="http://schemas.microsoft.com/office/drawing/2014/main" id="{63747608-F4ED-4924-A616-A1399A61A6F5}"/>
                </a:ext>
              </a:extLst>
            </p:cNvPr>
            <p:cNvSpPr/>
            <p:nvPr/>
          </p:nvSpPr>
          <p:spPr>
            <a:xfrm>
              <a:off x="608011" y="609603"/>
              <a:ext cx="10972800" cy="5638803"/>
            </a:xfrm>
            <a:prstGeom prst="rect">
              <a:avLst/>
            </a:prstGeom>
            <a:noFill/>
            <a:ln w="15873" cap="flat">
              <a:solidFill>
                <a:srgbClr val="83992A"/>
              </a:solidFill>
              <a:prstDash val="solid"/>
              <a:miter/>
            </a:ln>
          </p:spPr>
          <p:txBody>
            <a:bodyPr lIns="0" tIns="0" rIns="0" bIns="0"/>
            <a:lstStyle/>
            <a:p>
              <a:endParaRPr lang="en-US"/>
            </a:p>
          </p:txBody>
        </p:sp>
        <p:pic>
          <p:nvPicPr>
            <p:cNvPr id="11" name="Picture 9" descr="HDRibbonContent-UniformTrim.png">
              <a:extLst>
                <a:ext uri="{FF2B5EF4-FFF2-40B4-BE49-F238E27FC236}">
                  <a16:creationId xmlns:a16="http://schemas.microsoft.com/office/drawing/2014/main" id="{2E970F51-2B8F-47E0-B28A-4F3802473376}"/>
                </a:ext>
              </a:extLst>
            </p:cNvPr>
            <p:cNvPicPr>
              <a:picLocks noChangeAspect="1"/>
            </p:cNvPicPr>
            <p:nvPr/>
          </p:nvPicPr>
          <p:blipFill>
            <a:blip r:embed="rId3"/>
            <a:srcRect/>
            <a:stretch>
              <a:fillRect/>
            </a:stretch>
          </p:blipFill>
          <p:spPr>
            <a:xfrm>
              <a:off x="-15736" y="3153829"/>
              <a:ext cx="777240" cy="606420"/>
            </a:xfrm>
            <a:prstGeom prst="rect">
              <a:avLst/>
            </a:prstGeom>
            <a:noFill/>
            <a:ln cap="flat">
              <a:noFill/>
            </a:ln>
          </p:spPr>
        </p:pic>
        <p:pic>
          <p:nvPicPr>
            <p:cNvPr id="12" name="Picture 10" descr="HDRibbonContent-UniformTrim.png">
              <a:extLst>
                <a:ext uri="{FF2B5EF4-FFF2-40B4-BE49-F238E27FC236}">
                  <a16:creationId xmlns:a16="http://schemas.microsoft.com/office/drawing/2014/main" id="{8E636DFE-3447-4037-9BCA-ACB1E1ED4078}"/>
                </a:ext>
              </a:extLst>
            </p:cNvPr>
            <p:cNvPicPr>
              <a:picLocks noChangeAspect="1"/>
            </p:cNvPicPr>
            <p:nvPr/>
          </p:nvPicPr>
          <p:blipFill>
            <a:blip r:embed="rId3"/>
            <a:srcRect/>
            <a:stretch>
              <a:fillRect/>
            </a:stretch>
          </p:blipFill>
          <p:spPr>
            <a:xfrm>
              <a:off x="11436986" y="3153829"/>
              <a:ext cx="777240" cy="606420"/>
            </a:xfrm>
            <a:prstGeom prst="rect">
              <a:avLst/>
            </a:prstGeom>
            <a:noFill/>
            <a:ln cap="flat">
              <a:noFill/>
            </a:ln>
          </p:spPr>
        </p:pic>
      </p:grpSp>
      <p:sp>
        <p:nvSpPr>
          <p:cNvPr id="2" name="Title 1">
            <a:extLst>
              <a:ext uri="{FF2B5EF4-FFF2-40B4-BE49-F238E27FC236}">
                <a16:creationId xmlns:a16="http://schemas.microsoft.com/office/drawing/2014/main" id="{3DA8F87C-9B1F-4F1A-9EF0-9A93703699A9}"/>
              </a:ext>
            </a:extLst>
          </p:cNvPr>
          <p:cNvSpPr txBox="1">
            <a:spLocks noGrp="1"/>
          </p:cNvSpPr>
          <p:nvPr>
            <p:ph type="title"/>
          </p:nvPr>
        </p:nvSpPr>
        <p:spPr>
          <a:xfrm>
            <a:off x="1303870" y="982129"/>
            <a:ext cx="9592732" cy="2954865"/>
          </a:xfrm>
        </p:spPr>
        <p:txBody>
          <a:bodyPr/>
          <a:lstStyle>
            <a:lvl1pPr>
              <a:defRPr sz="3200"/>
            </a:lvl1pPr>
          </a:lstStyle>
          <a:p>
            <a:pPr lvl="0"/>
            <a:r>
              <a:rPr lang="en-US"/>
              <a:t>Click to edit Master title style</a:t>
            </a:r>
          </a:p>
        </p:txBody>
      </p:sp>
      <p:sp>
        <p:nvSpPr>
          <p:cNvPr id="3" name="Text Placeholder 2">
            <a:extLst>
              <a:ext uri="{FF2B5EF4-FFF2-40B4-BE49-F238E27FC236}">
                <a16:creationId xmlns:a16="http://schemas.microsoft.com/office/drawing/2014/main" id="{71B9FD20-6B04-44E1-9D3E-9F8661BFA050}"/>
              </a:ext>
            </a:extLst>
          </p:cNvPr>
          <p:cNvSpPr txBox="1">
            <a:spLocks noGrp="1"/>
          </p:cNvSpPr>
          <p:nvPr>
            <p:ph type="body" idx="4294967295"/>
          </p:nvPr>
        </p:nvSpPr>
        <p:spPr>
          <a:xfrm>
            <a:off x="1303870" y="4343400"/>
            <a:ext cx="9592732" cy="1532470"/>
          </a:xfrm>
        </p:spPr>
        <p:txBody>
          <a:bodyPr anchor="ctr" anchorCtr="1"/>
          <a:lstStyle>
            <a:lvl1pPr marL="0" indent="0" algn="ctr">
              <a:spcBef>
                <a:spcPts val="500"/>
              </a:spcBef>
              <a:buNone/>
              <a:defRPr sz="2000">
                <a:solidFill>
                  <a:srgbClr val="000000"/>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60F357FF-FD6A-4740-AF34-BFA914B76DA7}"/>
              </a:ext>
            </a:extLst>
          </p:cNvPr>
          <p:cNvSpPr txBox="1">
            <a:spLocks noGrp="1"/>
          </p:cNvSpPr>
          <p:nvPr>
            <p:ph type="dt" sz="half" idx="7"/>
          </p:nvPr>
        </p:nvSpPr>
        <p:spPr>
          <a:xfrm>
            <a:off x="8677500" y="5969002"/>
            <a:ext cx="1600200" cy="279404"/>
          </a:xfrm>
        </p:spPr>
        <p:txBody>
          <a:bodyPr/>
          <a:lstStyle>
            <a:lvl1pPr>
              <a:defRPr/>
            </a:lvl1pPr>
          </a:lstStyle>
          <a:p>
            <a:pPr lvl="0"/>
            <a:fld id="{D8769179-631F-4D9E-82C0-F1A968FFD232}" type="datetime1">
              <a:rPr lang="en-US"/>
              <a:pPr lvl="0"/>
              <a:t>1/14/2020</a:t>
            </a:fld>
            <a:endParaRPr lang="en-US"/>
          </a:p>
        </p:txBody>
      </p:sp>
      <p:sp>
        <p:nvSpPr>
          <p:cNvPr id="5" name="Footer Placeholder 4">
            <a:extLst>
              <a:ext uri="{FF2B5EF4-FFF2-40B4-BE49-F238E27FC236}">
                <a16:creationId xmlns:a16="http://schemas.microsoft.com/office/drawing/2014/main" id="{4652A77E-5781-44AE-BB34-2168EE88679B}"/>
              </a:ext>
            </a:extLst>
          </p:cNvPr>
          <p:cNvSpPr txBox="1">
            <a:spLocks noGrp="1"/>
          </p:cNvSpPr>
          <p:nvPr>
            <p:ph type="ftr" sz="quarter" idx="9"/>
          </p:nvPr>
        </p:nvSpPr>
        <p:spPr>
          <a:xfrm>
            <a:off x="1295403" y="5969002"/>
            <a:ext cx="7305900" cy="279404"/>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88FD8FBD-6698-491C-8E49-69A542B3A5EB}"/>
              </a:ext>
            </a:extLst>
          </p:cNvPr>
          <p:cNvSpPr txBox="1">
            <a:spLocks noGrp="1"/>
          </p:cNvSpPr>
          <p:nvPr>
            <p:ph type="sldNum" sz="quarter" idx="8"/>
          </p:nvPr>
        </p:nvSpPr>
        <p:spPr>
          <a:xfrm>
            <a:off x="10353897" y="5969002"/>
            <a:ext cx="542696" cy="279404"/>
          </a:xfrm>
        </p:spPr>
        <p:txBody>
          <a:bodyPr/>
          <a:lstStyle>
            <a:lvl1pPr>
              <a:defRPr/>
            </a:lvl1pPr>
          </a:lstStyle>
          <a:p>
            <a:pPr lvl="0"/>
            <a:fld id="{C2111268-F457-4904-8BB2-C808B6DE62B2}" type="slidenum">
              <a:t>‹#›</a:t>
            </a:fld>
            <a:endParaRPr lang="en-US"/>
          </a:p>
        </p:txBody>
      </p:sp>
      <p:cxnSp>
        <p:nvCxnSpPr>
          <p:cNvPr id="7" name="Straight Connector 14">
            <a:extLst>
              <a:ext uri="{FF2B5EF4-FFF2-40B4-BE49-F238E27FC236}">
                <a16:creationId xmlns:a16="http://schemas.microsoft.com/office/drawing/2014/main" id="{868606D4-AE16-4DA7-8FA3-62C156551F40}"/>
              </a:ext>
            </a:extLst>
          </p:cNvPr>
          <p:cNvCxnSpPr/>
          <p:nvPr/>
        </p:nvCxnSpPr>
        <p:spPr>
          <a:xfrm>
            <a:off x="1396169" y="4140202"/>
            <a:ext cx="9407302" cy="0"/>
          </a:xfrm>
          <a:prstGeom prst="straightConnector1">
            <a:avLst/>
          </a:prstGeom>
          <a:noFill/>
          <a:ln w="15873" cap="flat">
            <a:solidFill>
              <a:srgbClr val="83992A"/>
            </a:solidFill>
            <a:prstDash val="solid"/>
          </a:ln>
        </p:spPr>
      </p:cxnSp>
    </p:spTree>
    <p:extLst>
      <p:ext uri="{BB962C8B-B14F-4D97-AF65-F5344CB8AC3E}">
        <p14:creationId xmlns:p14="http://schemas.microsoft.com/office/powerpoint/2010/main" val="41606197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grpSp>
        <p:nvGrpSpPr>
          <p:cNvPr id="11" name="Group 6">
            <a:extLst>
              <a:ext uri="{FF2B5EF4-FFF2-40B4-BE49-F238E27FC236}">
                <a16:creationId xmlns:a16="http://schemas.microsoft.com/office/drawing/2014/main" id="{449A5B65-C7DE-474A-B913-2C05277FCD95}"/>
              </a:ext>
            </a:extLst>
          </p:cNvPr>
          <p:cNvGrpSpPr/>
          <p:nvPr/>
        </p:nvGrpSpPr>
        <p:grpSpPr>
          <a:xfrm>
            <a:off x="-15736" y="0"/>
            <a:ext cx="12229962" cy="6856216"/>
            <a:chOff x="-15736" y="0"/>
            <a:chExt cx="12229962" cy="6856216"/>
          </a:xfrm>
        </p:grpSpPr>
        <p:pic>
          <p:nvPicPr>
            <p:cNvPr id="12" name="Picture 7" descr="HD-PanelContent.png">
              <a:extLst>
                <a:ext uri="{FF2B5EF4-FFF2-40B4-BE49-F238E27FC236}">
                  <a16:creationId xmlns:a16="http://schemas.microsoft.com/office/drawing/2014/main" id="{95DABDB0-6ED5-48EB-8047-3591EC201F37}"/>
                </a:ext>
              </a:extLst>
            </p:cNvPr>
            <p:cNvPicPr>
              <a:picLocks noChangeAspect="1"/>
            </p:cNvPicPr>
            <p:nvPr/>
          </p:nvPicPr>
          <p:blipFill>
            <a:blip r:embed="rId2"/>
            <a:stretch>
              <a:fillRect/>
            </a:stretch>
          </p:blipFill>
          <p:spPr>
            <a:xfrm>
              <a:off x="0" y="0"/>
              <a:ext cx="12188823" cy="6856216"/>
            </a:xfrm>
            <a:prstGeom prst="rect">
              <a:avLst/>
            </a:prstGeom>
            <a:noFill/>
            <a:ln cap="flat">
              <a:noFill/>
            </a:ln>
          </p:spPr>
        </p:pic>
        <p:sp>
          <p:nvSpPr>
            <p:cNvPr id="13" name="Rectangle 8">
              <a:extLst>
                <a:ext uri="{FF2B5EF4-FFF2-40B4-BE49-F238E27FC236}">
                  <a16:creationId xmlns:a16="http://schemas.microsoft.com/office/drawing/2014/main" id="{3B95B689-D70B-46BB-9DF4-390D7D2F509D}"/>
                </a:ext>
              </a:extLst>
            </p:cNvPr>
            <p:cNvSpPr/>
            <p:nvPr/>
          </p:nvSpPr>
          <p:spPr>
            <a:xfrm>
              <a:off x="608011" y="609603"/>
              <a:ext cx="10972800" cy="5638803"/>
            </a:xfrm>
            <a:prstGeom prst="rect">
              <a:avLst/>
            </a:prstGeom>
            <a:noFill/>
            <a:ln w="15873" cap="flat">
              <a:solidFill>
                <a:srgbClr val="83992A"/>
              </a:solidFill>
              <a:prstDash val="solid"/>
              <a:miter/>
            </a:ln>
          </p:spPr>
          <p:txBody>
            <a:bodyPr lIns="0" tIns="0" rIns="0" bIns="0"/>
            <a:lstStyle/>
            <a:p>
              <a:endParaRPr lang="en-US"/>
            </a:p>
          </p:txBody>
        </p:sp>
        <p:pic>
          <p:nvPicPr>
            <p:cNvPr id="14" name="Picture 9" descr="HDRibbonContent-UniformTrim.png">
              <a:extLst>
                <a:ext uri="{FF2B5EF4-FFF2-40B4-BE49-F238E27FC236}">
                  <a16:creationId xmlns:a16="http://schemas.microsoft.com/office/drawing/2014/main" id="{B8ADCE23-CBE2-4BC0-8AB1-72B805132644}"/>
                </a:ext>
              </a:extLst>
            </p:cNvPr>
            <p:cNvPicPr>
              <a:picLocks noChangeAspect="1"/>
            </p:cNvPicPr>
            <p:nvPr/>
          </p:nvPicPr>
          <p:blipFill>
            <a:blip r:embed="rId3"/>
            <a:srcRect/>
            <a:stretch>
              <a:fillRect/>
            </a:stretch>
          </p:blipFill>
          <p:spPr>
            <a:xfrm>
              <a:off x="-15736" y="3153829"/>
              <a:ext cx="777240" cy="606420"/>
            </a:xfrm>
            <a:prstGeom prst="rect">
              <a:avLst/>
            </a:prstGeom>
            <a:noFill/>
            <a:ln cap="flat">
              <a:noFill/>
            </a:ln>
          </p:spPr>
        </p:pic>
        <p:pic>
          <p:nvPicPr>
            <p:cNvPr id="15" name="Picture 10" descr="HDRibbonContent-UniformTrim.png">
              <a:extLst>
                <a:ext uri="{FF2B5EF4-FFF2-40B4-BE49-F238E27FC236}">
                  <a16:creationId xmlns:a16="http://schemas.microsoft.com/office/drawing/2014/main" id="{B91125E7-7F6F-407E-A98F-0AA24BB0E691}"/>
                </a:ext>
              </a:extLst>
            </p:cNvPr>
            <p:cNvPicPr>
              <a:picLocks noChangeAspect="1"/>
            </p:cNvPicPr>
            <p:nvPr/>
          </p:nvPicPr>
          <p:blipFill>
            <a:blip r:embed="rId3"/>
            <a:srcRect/>
            <a:stretch>
              <a:fillRect/>
            </a:stretch>
          </p:blipFill>
          <p:spPr>
            <a:xfrm>
              <a:off x="11436986" y="3153829"/>
              <a:ext cx="777240" cy="606420"/>
            </a:xfrm>
            <a:prstGeom prst="rect">
              <a:avLst/>
            </a:prstGeom>
            <a:noFill/>
            <a:ln cap="flat">
              <a:noFill/>
            </a:ln>
          </p:spPr>
        </p:pic>
      </p:grpSp>
      <p:sp>
        <p:nvSpPr>
          <p:cNvPr id="2" name="Title 1">
            <a:extLst>
              <a:ext uri="{FF2B5EF4-FFF2-40B4-BE49-F238E27FC236}">
                <a16:creationId xmlns:a16="http://schemas.microsoft.com/office/drawing/2014/main" id="{08367A5E-58A9-4065-9D5D-8E322F1A7FDE}"/>
              </a:ext>
            </a:extLst>
          </p:cNvPr>
          <p:cNvSpPr txBox="1">
            <a:spLocks noGrp="1"/>
          </p:cNvSpPr>
          <p:nvPr>
            <p:ph type="title"/>
          </p:nvPr>
        </p:nvSpPr>
        <p:spPr>
          <a:xfrm>
            <a:off x="1446215" y="982129"/>
            <a:ext cx="9296393" cy="2370664"/>
          </a:xfrm>
        </p:spPr>
        <p:txBody>
          <a:bodyPr/>
          <a:lstStyle>
            <a:lvl1pPr>
              <a:defRPr sz="3200">
                <a:solidFill>
                  <a:srgbClr val="000000"/>
                </a:solidFill>
              </a:defRPr>
            </a:lvl1pPr>
          </a:lstStyle>
          <a:p>
            <a:pPr lvl="0"/>
            <a:r>
              <a:rPr lang="en-US"/>
              <a:t>Click to edit Master title style</a:t>
            </a:r>
          </a:p>
        </p:txBody>
      </p:sp>
      <p:sp>
        <p:nvSpPr>
          <p:cNvPr id="3" name="Text Placeholder 9">
            <a:extLst>
              <a:ext uri="{FF2B5EF4-FFF2-40B4-BE49-F238E27FC236}">
                <a16:creationId xmlns:a16="http://schemas.microsoft.com/office/drawing/2014/main" id="{3194FFA4-5003-42E9-AF08-7DEB129C27E0}"/>
              </a:ext>
            </a:extLst>
          </p:cNvPr>
          <p:cNvSpPr txBox="1">
            <a:spLocks noGrp="1"/>
          </p:cNvSpPr>
          <p:nvPr>
            <p:ph type="body" idx="4294967295"/>
          </p:nvPr>
        </p:nvSpPr>
        <p:spPr>
          <a:xfrm>
            <a:off x="1674815" y="3352803"/>
            <a:ext cx="8839203" cy="584201"/>
          </a:xfrm>
        </p:spPr>
        <p:txBody>
          <a:bodyPr anchor="ctr"/>
          <a:lstStyle>
            <a:lvl1pPr marL="0" indent="0" algn="r">
              <a:spcBef>
                <a:spcPts val="500"/>
              </a:spcBef>
              <a:buNone/>
              <a:defRPr sz="2000"/>
            </a:lvl1pPr>
          </a:lstStyle>
          <a:p>
            <a:pPr lvl="0"/>
            <a:r>
              <a:rPr lang="en-US"/>
              <a:t>Click to edit Master text styles</a:t>
            </a:r>
          </a:p>
        </p:txBody>
      </p:sp>
      <p:sp>
        <p:nvSpPr>
          <p:cNvPr id="4" name="Text Placeholder 2">
            <a:extLst>
              <a:ext uri="{FF2B5EF4-FFF2-40B4-BE49-F238E27FC236}">
                <a16:creationId xmlns:a16="http://schemas.microsoft.com/office/drawing/2014/main" id="{3E2DD314-378F-49C1-BC56-ABE21BD26635}"/>
              </a:ext>
            </a:extLst>
          </p:cNvPr>
          <p:cNvSpPr txBox="1">
            <a:spLocks noGrp="1"/>
          </p:cNvSpPr>
          <p:nvPr>
            <p:ph type="body" idx="4294967295"/>
          </p:nvPr>
        </p:nvSpPr>
        <p:spPr>
          <a:xfrm>
            <a:off x="1295403" y="4343400"/>
            <a:ext cx="9609667" cy="1532470"/>
          </a:xfrm>
        </p:spPr>
        <p:txBody>
          <a:bodyPr anchor="ctr" anchorCtr="1"/>
          <a:lstStyle>
            <a:lvl1pPr marL="0" indent="0" algn="ctr">
              <a:spcBef>
                <a:spcPts val="500"/>
              </a:spcBef>
              <a:buNone/>
              <a:defRPr sz="2000">
                <a:solidFill>
                  <a:srgbClr val="000000"/>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D5C4060C-EEC2-4BF7-87E3-E96A4B1F48DC}"/>
              </a:ext>
            </a:extLst>
          </p:cNvPr>
          <p:cNvSpPr txBox="1">
            <a:spLocks noGrp="1"/>
          </p:cNvSpPr>
          <p:nvPr>
            <p:ph type="dt" sz="half" idx="7"/>
          </p:nvPr>
        </p:nvSpPr>
        <p:spPr>
          <a:xfrm>
            <a:off x="8677500" y="5969002"/>
            <a:ext cx="1600200" cy="279404"/>
          </a:xfrm>
        </p:spPr>
        <p:txBody>
          <a:bodyPr/>
          <a:lstStyle>
            <a:lvl1pPr>
              <a:defRPr/>
            </a:lvl1pPr>
          </a:lstStyle>
          <a:p>
            <a:pPr lvl="0"/>
            <a:fld id="{8F20BE62-8BB4-4C1C-A8C5-9E9F55615A3B}" type="datetime1">
              <a:rPr lang="en-US"/>
              <a:pPr lvl="0"/>
              <a:t>1/14/2020</a:t>
            </a:fld>
            <a:endParaRPr lang="en-US"/>
          </a:p>
        </p:txBody>
      </p:sp>
      <p:sp>
        <p:nvSpPr>
          <p:cNvPr id="6" name="Footer Placeholder 4">
            <a:extLst>
              <a:ext uri="{FF2B5EF4-FFF2-40B4-BE49-F238E27FC236}">
                <a16:creationId xmlns:a16="http://schemas.microsoft.com/office/drawing/2014/main" id="{32833721-02D8-4A5E-B08C-628A913B92F2}"/>
              </a:ext>
            </a:extLst>
          </p:cNvPr>
          <p:cNvSpPr txBox="1">
            <a:spLocks noGrp="1"/>
          </p:cNvSpPr>
          <p:nvPr>
            <p:ph type="ftr" sz="quarter" idx="9"/>
          </p:nvPr>
        </p:nvSpPr>
        <p:spPr>
          <a:xfrm>
            <a:off x="1295403" y="5969002"/>
            <a:ext cx="7305900" cy="279404"/>
          </a:xfrm>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0D64A296-8B5F-46BA-ABF0-3D95A513F9FF}"/>
              </a:ext>
            </a:extLst>
          </p:cNvPr>
          <p:cNvSpPr txBox="1">
            <a:spLocks noGrp="1"/>
          </p:cNvSpPr>
          <p:nvPr>
            <p:ph type="sldNum" sz="quarter" idx="8"/>
          </p:nvPr>
        </p:nvSpPr>
        <p:spPr>
          <a:xfrm>
            <a:off x="10353897" y="5969002"/>
            <a:ext cx="542696" cy="279404"/>
          </a:xfrm>
        </p:spPr>
        <p:txBody>
          <a:bodyPr/>
          <a:lstStyle>
            <a:lvl1pPr>
              <a:defRPr/>
            </a:lvl1pPr>
          </a:lstStyle>
          <a:p>
            <a:pPr lvl="0"/>
            <a:fld id="{7370EFC9-D281-4ED4-A406-95E397A32379}" type="slidenum">
              <a:t>‹#›</a:t>
            </a:fld>
            <a:endParaRPr lang="en-US"/>
          </a:p>
        </p:txBody>
      </p:sp>
      <p:sp>
        <p:nvSpPr>
          <p:cNvPr id="8" name="TextBox 13">
            <a:extLst>
              <a:ext uri="{FF2B5EF4-FFF2-40B4-BE49-F238E27FC236}">
                <a16:creationId xmlns:a16="http://schemas.microsoft.com/office/drawing/2014/main" id="{513CD738-8918-4BC5-B18C-35250DB2F6FE}"/>
              </a:ext>
            </a:extLst>
          </p:cNvPr>
          <p:cNvSpPr txBox="1"/>
          <p:nvPr/>
        </p:nvSpPr>
        <p:spPr>
          <a:xfrm>
            <a:off x="862014" y="879963"/>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000000"/>
                </a:solidFill>
                <a:uFillTx/>
                <a:latin typeface="Garamond"/>
              </a:rPr>
              <a:t>“</a:t>
            </a:r>
          </a:p>
        </p:txBody>
      </p:sp>
      <p:sp>
        <p:nvSpPr>
          <p:cNvPr id="9" name="TextBox 14">
            <a:extLst>
              <a:ext uri="{FF2B5EF4-FFF2-40B4-BE49-F238E27FC236}">
                <a16:creationId xmlns:a16="http://schemas.microsoft.com/office/drawing/2014/main" id="{D204058A-197E-4A7F-8634-45C0F29CD519}"/>
              </a:ext>
            </a:extLst>
          </p:cNvPr>
          <p:cNvSpPr txBox="1"/>
          <p:nvPr/>
        </p:nvSpPr>
        <p:spPr>
          <a:xfrm>
            <a:off x="10600264" y="2827873"/>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000000"/>
                </a:solidFill>
                <a:uFillTx/>
                <a:latin typeface="Garamond"/>
              </a:rPr>
              <a:t>”</a:t>
            </a:r>
          </a:p>
        </p:txBody>
      </p:sp>
      <p:cxnSp>
        <p:nvCxnSpPr>
          <p:cNvPr id="10" name="Straight Connector 18">
            <a:extLst>
              <a:ext uri="{FF2B5EF4-FFF2-40B4-BE49-F238E27FC236}">
                <a16:creationId xmlns:a16="http://schemas.microsoft.com/office/drawing/2014/main" id="{3A18B179-9C29-4420-A866-39FE43697BFE}"/>
              </a:ext>
            </a:extLst>
          </p:cNvPr>
          <p:cNvCxnSpPr/>
          <p:nvPr/>
        </p:nvCxnSpPr>
        <p:spPr>
          <a:xfrm>
            <a:off x="1396169" y="4140202"/>
            <a:ext cx="9407302" cy="0"/>
          </a:xfrm>
          <a:prstGeom prst="straightConnector1">
            <a:avLst/>
          </a:prstGeom>
          <a:noFill/>
          <a:ln w="15873" cap="flat">
            <a:solidFill>
              <a:srgbClr val="83992A"/>
            </a:solidFill>
            <a:prstDash val="solid"/>
          </a:ln>
        </p:spPr>
      </p:cxnSp>
    </p:spTree>
    <p:extLst>
      <p:ext uri="{BB962C8B-B14F-4D97-AF65-F5344CB8AC3E}">
        <p14:creationId xmlns:p14="http://schemas.microsoft.com/office/powerpoint/2010/main" val="38724119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D79A5850-EE90-4BF6-ADE9-4132F3AD9C9E}"/>
              </a:ext>
            </a:extLst>
          </p:cNvPr>
          <p:cNvGrpSpPr/>
          <p:nvPr/>
        </p:nvGrpSpPr>
        <p:grpSpPr>
          <a:xfrm>
            <a:off x="-15736" y="0"/>
            <a:ext cx="12229962" cy="6856216"/>
            <a:chOff x="-15736" y="0"/>
            <a:chExt cx="12229962" cy="6856216"/>
          </a:xfrm>
        </p:grpSpPr>
        <p:pic>
          <p:nvPicPr>
            <p:cNvPr id="8" name="Picture 7" descr="HD-PanelContent.png">
              <a:extLst>
                <a:ext uri="{FF2B5EF4-FFF2-40B4-BE49-F238E27FC236}">
                  <a16:creationId xmlns:a16="http://schemas.microsoft.com/office/drawing/2014/main" id="{7A22C556-F25D-4907-BD86-464DBEDD87ED}"/>
                </a:ext>
              </a:extLst>
            </p:cNvPr>
            <p:cNvPicPr>
              <a:picLocks noChangeAspect="1"/>
            </p:cNvPicPr>
            <p:nvPr/>
          </p:nvPicPr>
          <p:blipFill>
            <a:blip r:embed="rId2"/>
            <a:stretch>
              <a:fillRect/>
            </a:stretch>
          </p:blipFill>
          <p:spPr>
            <a:xfrm>
              <a:off x="0" y="0"/>
              <a:ext cx="12188823" cy="6856216"/>
            </a:xfrm>
            <a:prstGeom prst="rect">
              <a:avLst/>
            </a:prstGeom>
            <a:noFill/>
            <a:ln cap="flat">
              <a:noFill/>
            </a:ln>
          </p:spPr>
        </p:pic>
        <p:sp>
          <p:nvSpPr>
            <p:cNvPr id="9" name="Rectangle 8">
              <a:extLst>
                <a:ext uri="{FF2B5EF4-FFF2-40B4-BE49-F238E27FC236}">
                  <a16:creationId xmlns:a16="http://schemas.microsoft.com/office/drawing/2014/main" id="{592408B3-D8A0-40F0-ADD3-0EA49D6A51FF}"/>
                </a:ext>
              </a:extLst>
            </p:cNvPr>
            <p:cNvSpPr/>
            <p:nvPr/>
          </p:nvSpPr>
          <p:spPr>
            <a:xfrm>
              <a:off x="608011" y="609603"/>
              <a:ext cx="10972800" cy="5638803"/>
            </a:xfrm>
            <a:prstGeom prst="rect">
              <a:avLst/>
            </a:prstGeom>
            <a:noFill/>
            <a:ln w="15873" cap="flat">
              <a:solidFill>
                <a:srgbClr val="83992A"/>
              </a:solidFill>
              <a:prstDash val="solid"/>
              <a:miter/>
            </a:ln>
          </p:spPr>
          <p:txBody>
            <a:bodyPr lIns="0" tIns="0" rIns="0" bIns="0"/>
            <a:lstStyle/>
            <a:p>
              <a:endParaRPr lang="en-US"/>
            </a:p>
          </p:txBody>
        </p:sp>
        <p:pic>
          <p:nvPicPr>
            <p:cNvPr id="10" name="Picture 9" descr="HDRibbonContent-UniformTrim.png">
              <a:extLst>
                <a:ext uri="{FF2B5EF4-FFF2-40B4-BE49-F238E27FC236}">
                  <a16:creationId xmlns:a16="http://schemas.microsoft.com/office/drawing/2014/main" id="{7AC68580-8F71-44B2-8958-F7920913865C}"/>
                </a:ext>
              </a:extLst>
            </p:cNvPr>
            <p:cNvPicPr>
              <a:picLocks noChangeAspect="1"/>
            </p:cNvPicPr>
            <p:nvPr/>
          </p:nvPicPr>
          <p:blipFill>
            <a:blip r:embed="rId3"/>
            <a:srcRect/>
            <a:stretch>
              <a:fillRect/>
            </a:stretch>
          </p:blipFill>
          <p:spPr>
            <a:xfrm>
              <a:off x="-15736" y="3153829"/>
              <a:ext cx="777240" cy="606420"/>
            </a:xfrm>
            <a:prstGeom prst="rect">
              <a:avLst/>
            </a:prstGeom>
            <a:noFill/>
            <a:ln cap="flat">
              <a:noFill/>
            </a:ln>
          </p:spPr>
        </p:pic>
        <p:pic>
          <p:nvPicPr>
            <p:cNvPr id="11" name="Picture 10" descr="HDRibbonContent-UniformTrim.png">
              <a:extLst>
                <a:ext uri="{FF2B5EF4-FFF2-40B4-BE49-F238E27FC236}">
                  <a16:creationId xmlns:a16="http://schemas.microsoft.com/office/drawing/2014/main" id="{D4576097-5996-42DC-878A-5AD8BAAA7FE2}"/>
                </a:ext>
              </a:extLst>
            </p:cNvPr>
            <p:cNvPicPr>
              <a:picLocks noChangeAspect="1"/>
            </p:cNvPicPr>
            <p:nvPr/>
          </p:nvPicPr>
          <p:blipFill>
            <a:blip r:embed="rId3"/>
            <a:srcRect/>
            <a:stretch>
              <a:fillRect/>
            </a:stretch>
          </p:blipFill>
          <p:spPr>
            <a:xfrm>
              <a:off x="11436986" y="3153829"/>
              <a:ext cx="777240" cy="606420"/>
            </a:xfrm>
            <a:prstGeom prst="rect">
              <a:avLst/>
            </a:prstGeom>
            <a:noFill/>
            <a:ln cap="flat">
              <a:noFill/>
            </a:ln>
          </p:spPr>
        </p:pic>
      </p:grpSp>
      <p:sp>
        <p:nvSpPr>
          <p:cNvPr id="2" name="Title 1">
            <a:extLst>
              <a:ext uri="{FF2B5EF4-FFF2-40B4-BE49-F238E27FC236}">
                <a16:creationId xmlns:a16="http://schemas.microsoft.com/office/drawing/2014/main" id="{EA11AC0C-2BB7-4802-BB61-8CF56379D9EB}"/>
              </a:ext>
            </a:extLst>
          </p:cNvPr>
          <p:cNvSpPr txBox="1">
            <a:spLocks noGrp="1"/>
          </p:cNvSpPr>
          <p:nvPr>
            <p:ph type="title"/>
          </p:nvPr>
        </p:nvSpPr>
        <p:spPr>
          <a:xfrm>
            <a:off x="1295403" y="3308582"/>
            <a:ext cx="9609667" cy="1468800"/>
          </a:xfrm>
        </p:spPr>
        <p:txBody>
          <a:bodyPr anchor="b" anchorCtr="0"/>
          <a:lstStyle>
            <a:lvl1pPr algn="l">
              <a:defRPr sz="3200"/>
            </a:lvl1pPr>
          </a:lstStyle>
          <a:p>
            <a:pPr lvl="0"/>
            <a:r>
              <a:rPr lang="en-US"/>
              <a:t>Click to edit Master title style</a:t>
            </a:r>
          </a:p>
        </p:txBody>
      </p:sp>
      <p:sp>
        <p:nvSpPr>
          <p:cNvPr id="3" name="Text Placeholder 2">
            <a:extLst>
              <a:ext uri="{FF2B5EF4-FFF2-40B4-BE49-F238E27FC236}">
                <a16:creationId xmlns:a16="http://schemas.microsoft.com/office/drawing/2014/main" id="{FC7041F5-7F89-44DC-8919-496E20E0F81D}"/>
              </a:ext>
            </a:extLst>
          </p:cNvPr>
          <p:cNvSpPr txBox="1">
            <a:spLocks noGrp="1"/>
          </p:cNvSpPr>
          <p:nvPr>
            <p:ph type="body" idx="4294967295"/>
          </p:nvPr>
        </p:nvSpPr>
        <p:spPr>
          <a:xfrm>
            <a:off x="1295403" y="4777383"/>
            <a:ext cx="9609667" cy="860395"/>
          </a:xfrm>
        </p:spPr>
        <p:txBody>
          <a:bodyPr/>
          <a:lstStyle>
            <a:lvl1pPr marL="0" indent="0">
              <a:spcBef>
                <a:spcPts val="500"/>
              </a:spcBef>
              <a:buNone/>
              <a:defRPr sz="2000">
                <a:solidFill>
                  <a:srgbClr val="000000"/>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07D414AF-D5C0-428F-A598-83608ECE1411}"/>
              </a:ext>
            </a:extLst>
          </p:cNvPr>
          <p:cNvSpPr txBox="1">
            <a:spLocks noGrp="1"/>
          </p:cNvSpPr>
          <p:nvPr>
            <p:ph type="dt" sz="half" idx="7"/>
          </p:nvPr>
        </p:nvSpPr>
        <p:spPr>
          <a:xfrm>
            <a:off x="8677500" y="5969002"/>
            <a:ext cx="1600200" cy="279404"/>
          </a:xfrm>
        </p:spPr>
        <p:txBody>
          <a:bodyPr/>
          <a:lstStyle>
            <a:lvl1pPr>
              <a:defRPr/>
            </a:lvl1pPr>
          </a:lstStyle>
          <a:p>
            <a:pPr lvl="0"/>
            <a:fld id="{A7B1B687-11C6-4B8B-8F82-006A70C6D7DD}" type="datetime1">
              <a:rPr lang="en-US"/>
              <a:pPr lvl="0"/>
              <a:t>1/14/2020</a:t>
            </a:fld>
            <a:endParaRPr lang="en-US"/>
          </a:p>
        </p:txBody>
      </p:sp>
      <p:sp>
        <p:nvSpPr>
          <p:cNvPr id="5" name="Footer Placeholder 4">
            <a:extLst>
              <a:ext uri="{FF2B5EF4-FFF2-40B4-BE49-F238E27FC236}">
                <a16:creationId xmlns:a16="http://schemas.microsoft.com/office/drawing/2014/main" id="{D669B50E-4293-4235-B2CE-A98CDE1F496A}"/>
              </a:ext>
            </a:extLst>
          </p:cNvPr>
          <p:cNvSpPr txBox="1">
            <a:spLocks noGrp="1"/>
          </p:cNvSpPr>
          <p:nvPr>
            <p:ph type="ftr" sz="quarter" idx="9"/>
          </p:nvPr>
        </p:nvSpPr>
        <p:spPr>
          <a:xfrm>
            <a:off x="1295403" y="5969002"/>
            <a:ext cx="7305900" cy="279404"/>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4B709BBC-36F6-46E8-A62A-21954FA94F9D}"/>
              </a:ext>
            </a:extLst>
          </p:cNvPr>
          <p:cNvSpPr txBox="1">
            <a:spLocks noGrp="1"/>
          </p:cNvSpPr>
          <p:nvPr>
            <p:ph type="sldNum" sz="quarter" idx="8"/>
          </p:nvPr>
        </p:nvSpPr>
        <p:spPr>
          <a:xfrm>
            <a:off x="10353897" y="5969002"/>
            <a:ext cx="542696" cy="279404"/>
          </a:xfrm>
        </p:spPr>
        <p:txBody>
          <a:bodyPr/>
          <a:lstStyle>
            <a:lvl1pPr>
              <a:defRPr/>
            </a:lvl1pPr>
          </a:lstStyle>
          <a:p>
            <a:pPr lvl="0"/>
            <a:fld id="{2F8A5930-A332-41B8-ACFA-C365D6D81935}" type="slidenum">
              <a:t>‹#›</a:t>
            </a:fld>
            <a:endParaRPr lang="en-US"/>
          </a:p>
        </p:txBody>
      </p:sp>
    </p:spTree>
    <p:extLst>
      <p:ext uri="{BB962C8B-B14F-4D97-AF65-F5344CB8AC3E}">
        <p14:creationId xmlns:p14="http://schemas.microsoft.com/office/powerpoint/2010/main" val="5109124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grpSp>
        <p:nvGrpSpPr>
          <p:cNvPr id="11" name="Group 6">
            <a:extLst>
              <a:ext uri="{FF2B5EF4-FFF2-40B4-BE49-F238E27FC236}">
                <a16:creationId xmlns:a16="http://schemas.microsoft.com/office/drawing/2014/main" id="{228E4081-820A-420B-A51F-BAA9F02C8024}"/>
              </a:ext>
            </a:extLst>
          </p:cNvPr>
          <p:cNvGrpSpPr/>
          <p:nvPr/>
        </p:nvGrpSpPr>
        <p:grpSpPr>
          <a:xfrm>
            <a:off x="-15736" y="0"/>
            <a:ext cx="12229962" cy="6856216"/>
            <a:chOff x="-15736" y="0"/>
            <a:chExt cx="12229962" cy="6856216"/>
          </a:xfrm>
        </p:grpSpPr>
        <p:pic>
          <p:nvPicPr>
            <p:cNvPr id="12" name="Picture 7" descr="HD-PanelContent.png">
              <a:extLst>
                <a:ext uri="{FF2B5EF4-FFF2-40B4-BE49-F238E27FC236}">
                  <a16:creationId xmlns:a16="http://schemas.microsoft.com/office/drawing/2014/main" id="{17A135B4-A3D5-480D-B2AD-6601923BD2E2}"/>
                </a:ext>
              </a:extLst>
            </p:cNvPr>
            <p:cNvPicPr>
              <a:picLocks noChangeAspect="1"/>
            </p:cNvPicPr>
            <p:nvPr/>
          </p:nvPicPr>
          <p:blipFill>
            <a:blip r:embed="rId2"/>
            <a:stretch>
              <a:fillRect/>
            </a:stretch>
          </p:blipFill>
          <p:spPr>
            <a:xfrm>
              <a:off x="0" y="0"/>
              <a:ext cx="12188823" cy="6856216"/>
            </a:xfrm>
            <a:prstGeom prst="rect">
              <a:avLst/>
            </a:prstGeom>
            <a:noFill/>
            <a:ln cap="flat">
              <a:noFill/>
            </a:ln>
          </p:spPr>
        </p:pic>
        <p:sp>
          <p:nvSpPr>
            <p:cNvPr id="13" name="Rectangle 8">
              <a:extLst>
                <a:ext uri="{FF2B5EF4-FFF2-40B4-BE49-F238E27FC236}">
                  <a16:creationId xmlns:a16="http://schemas.microsoft.com/office/drawing/2014/main" id="{A1DAF9EF-8135-4C4C-B489-73ACFB9B521B}"/>
                </a:ext>
              </a:extLst>
            </p:cNvPr>
            <p:cNvSpPr/>
            <p:nvPr/>
          </p:nvSpPr>
          <p:spPr>
            <a:xfrm>
              <a:off x="608011" y="609603"/>
              <a:ext cx="10972800" cy="5638803"/>
            </a:xfrm>
            <a:prstGeom prst="rect">
              <a:avLst/>
            </a:prstGeom>
            <a:noFill/>
            <a:ln w="15873" cap="flat">
              <a:solidFill>
                <a:srgbClr val="83992A"/>
              </a:solidFill>
              <a:prstDash val="solid"/>
              <a:miter/>
            </a:ln>
          </p:spPr>
          <p:txBody>
            <a:bodyPr lIns="0" tIns="0" rIns="0" bIns="0"/>
            <a:lstStyle/>
            <a:p>
              <a:endParaRPr lang="en-US"/>
            </a:p>
          </p:txBody>
        </p:sp>
        <p:pic>
          <p:nvPicPr>
            <p:cNvPr id="14" name="Picture 9" descr="HDRibbonContent-UniformTrim.png">
              <a:extLst>
                <a:ext uri="{FF2B5EF4-FFF2-40B4-BE49-F238E27FC236}">
                  <a16:creationId xmlns:a16="http://schemas.microsoft.com/office/drawing/2014/main" id="{2C4C67D9-DC07-4856-A214-175B98431289}"/>
                </a:ext>
              </a:extLst>
            </p:cNvPr>
            <p:cNvPicPr>
              <a:picLocks noChangeAspect="1"/>
            </p:cNvPicPr>
            <p:nvPr/>
          </p:nvPicPr>
          <p:blipFill>
            <a:blip r:embed="rId3"/>
            <a:srcRect/>
            <a:stretch>
              <a:fillRect/>
            </a:stretch>
          </p:blipFill>
          <p:spPr>
            <a:xfrm>
              <a:off x="-15736" y="3153829"/>
              <a:ext cx="777240" cy="606420"/>
            </a:xfrm>
            <a:prstGeom prst="rect">
              <a:avLst/>
            </a:prstGeom>
            <a:noFill/>
            <a:ln cap="flat">
              <a:noFill/>
            </a:ln>
          </p:spPr>
        </p:pic>
        <p:pic>
          <p:nvPicPr>
            <p:cNvPr id="15" name="Picture 10" descr="HDRibbonContent-UniformTrim.png">
              <a:extLst>
                <a:ext uri="{FF2B5EF4-FFF2-40B4-BE49-F238E27FC236}">
                  <a16:creationId xmlns:a16="http://schemas.microsoft.com/office/drawing/2014/main" id="{64940773-9AC9-4797-AE0B-0A1CD1CEBD7F}"/>
                </a:ext>
              </a:extLst>
            </p:cNvPr>
            <p:cNvPicPr>
              <a:picLocks noChangeAspect="1"/>
            </p:cNvPicPr>
            <p:nvPr/>
          </p:nvPicPr>
          <p:blipFill>
            <a:blip r:embed="rId3"/>
            <a:srcRect/>
            <a:stretch>
              <a:fillRect/>
            </a:stretch>
          </p:blipFill>
          <p:spPr>
            <a:xfrm>
              <a:off x="11436986" y="3153829"/>
              <a:ext cx="777240" cy="606420"/>
            </a:xfrm>
            <a:prstGeom prst="rect">
              <a:avLst/>
            </a:prstGeom>
            <a:noFill/>
            <a:ln cap="flat">
              <a:noFill/>
            </a:ln>
          </p:spPr>
        </p:pic>
      </p:grpSp>
      <p:sp>
        <p:nvSpPr>
          <p:cNvPr id="2" name="Title 1">
            <a:extLst>
              <a:ext uri="{FF2B5EF4-FFF2-40B4-BE49-F238E27FC236}">
                <a16:creationId xmlns:a16="http://schemas.microsoft.com/office/drawing/2014/main" id="{0E2C7C2F-0F2E-4794-A547-8DEA2BB09A3D}"/>
              </a:ext>
            </a:extLst>
          </p:cNvPr>
          <p:cNvSpPr txBox="1">
            <a:spLocks noGrp="1"/>
          </p:cNvSpPr>
          <p:nvPr>
            <p:ph type="title"/>
          </p:nvPr>
        </p:nvSpPr>
        <p:spPr>
          <a:xfrm>
            <a:off x="1446215" y="982129"/>
            <a:ext cx="9296393" cy="2243672"/>
          </a:xfrm>
        </p:spPr>
        <p:txBody>
          <a:bodyPr/>
          <a:lstStyle>
            <a:lvl1pPr>
              <a:defRPr sz="3200">
                <a:solidFill>
                  <a:srgbClr val="000000"/>
                </a:solidFill>
              </a:defRPr>
            </a:lvl1pPr>
          </a:lstStyle>
          <a:p>
            <a:pPr lvl="0"/>
            <a:r>
              <a:rPr lang="en-US"/>
              <a:t>Click to edit Master title style</a:t>
            </a:r>
          </a:p>
        </p:txBody>
      </p:sp>
      <p:sp>
        <p:nvSpPr>
          <p:cNvPr id="3" name="Text Placeholder 2">
            <a:extLst>
              <a:ext uri="{FF2B5EF4-FFF2-40B4-BE49-F238E27FC236}">
                <a16:creationId xmlns:a16="http://schemas.microsoft.com/office/drawing/2014/main" id="{3D8FBD55-76D1-472F-BC5A-47A810816580}"/>
              </a:ext>
            </a:extLst>
          </p:cNvPr>
          <p:cNvSpPr txBox="1">
            <a:spLocks noGrp="1"/>
          </p:cNvSpPr>
          <p:nvPr>
            <p:ph type="body" idx="4294967295"/>
          </p:nvPr>
        </p:nvSpPr>
        <p:spPr>
          <a:xfrm>
            <a:off x="1295403" y="3639312"/>
            <a:ext cx="9609667" cy="886968"/>
          </a:xfrm>
        </p:spPr>
        <p:txBody>
          <a:bodyPr anchor="b"/>
          <a:lstStyle>
            <a:lvl1pPr marL="0" indent="0">
              <a:spcBef>
                <a:spcPts val="0"/>
              </a:spcBef>
              <a:buNone/>
              <a:defRPr>
                <a:solidFill>
                  <a:srgbClr val="000000"/>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FCD2C6F6-29F3-4220-94DA-C964C1D1B4D2}"/>
              </a:ext>
            </a:extLst>
          </p:cNvPr>
          <p:cNvSpPr txBox="1">
            <a:spLocks noGrp="1"/>
          </p:cNvSpPr>
          <p:nvPr>
            <p:ph type="body" idx="4294967295"/>
          </p:nvPr>
        </p:nvSpPr>
        <p:spPr>
          <a:xfrm>
            <a:off x="1295403" y="4529663"/>
            <a:ext cx="9609667" cy="1346197"/>
          </a:xfrm>
        </p:spPr>
        <p:txBody>
          <a:bodyPr/>
          <a:lstStyle>
            <a:lvl1pPr marL="0" indent="0">
              <a:spcBef>
                <a:spcPts val="400"/>
              </a:spcBef>
              <a:buNone/>
              <a:defRPr sz="1800">
                <a:solidFill>
                  <a:srgbClr val="000000"/>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B8B7853E-B33D-489D-B4A0-095D9872B0F8}"/>
              </a:ext>
            </a:extLst>
          </p:cNvPr>
          <p:cNvSpPr txBox="1">
            <a:spLocks noGrp="1"/>
          </p:cNvSpPr>
          <p:nvPr>
            <p:ph type="dt" sz="half" idx="7"/>
          </p:nvPr>
        </p:nvSpPr>
        <p:spPr>
          <a:xfrm>
            <a:off x="8677500" y="5969002"/>
            <a:ext cx="1600200" cy="279404"/>
          </a:xfrm>
        </p:spPr>
        <p:txBody>
          <a:bodyPr/>
          <a:lstStyle>
            <a:lvl1pPr>
              <a:defRPr/>
            </a:lvl1pPr>
          </a:lstStyle>
          <a:p>
            <a:pPr lvl="0"/>
            <a:fld id="{EEC444AD-4AEE-46EB-AEA1-C82C15C98469}" type="datetime1">
              <a:rPr lang="en-US"/>
              <a:pPr lvl="0"/>
              <a:t>1/14/2020</a:t>
            </a:fld>
            <a:endParaRPr lang="en-US"/>
          </a:p>
        </p:txBody>
      </p:sp>
      <p:sp>
        <p:nvSpPr>
          <p:cNvPr id="6" name="Footer Placeholder 4">
            <a:extLst>
              <a:ext uri="{FF2B5EF4-FFF2-40B4-BE49-F238E27FC236}">
                <a16:creationId xmlns:a16="http://schemas.microsoft.com/office/drawing/2014/main" id="{5282D15F-2F34-44B4-B488-F55401316FAD}"/>
              </a:ext>
            </a:extLst>
          </p:cNvPr>
          <p:cNvSpPr txBox="1">
            <a:spLocks noGrp="1"/>
          </p:cNvSpPr>
          <p:nvPr>
            <p:ph type="ftr" sz="quarter" idx="9"/>
          </p:nvPr>
        </p:nvSpPr>
        <p:spPr>
          <a:xfrm>
            <a:off x="1295403" y="5969002"/>
            <a:ext cx="7305900" cy="279404"/>
          </a:xfrm>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0A6EA711-8111-4975-A099-3CD849F0C5B7}"/>
              </a:ext>
            </a:extLst>
          </p:cNvPr>
          <p:cNvSpPr txBox="1">
            <a:spLocks noGrp="1"/>
          </p:cNvSpPr>
          <p:nvPr>
            <p:ph type="sldNum" sz="quarter" idx="8"/>
          </p:nvPr>
        </p:nvSpPr>
        <p:spPr>
          <a:xfrm>
            <a:off x="10353897" y="5969002"/>
            <a:ext cx="542696" cy="279404"/>
          </a:xfrm>
        </p:spPr>
        <p:txBody>
          <a:bodyPr/>
          <a:lstStyle>
            <a:lvl1pPr>
              <a:defRPr/>
            </a:lvl1pPr>
          </a:lstStyle>
          <a:p>
            <a:pPr lvl="0"/>
            <a:fld id="{A246C39E-0CFD-46DB-9E2A-F52DB83ED44E}" type="slidenum">
              <a:t>‹#›</a:t>
            </a:fld>
            <a:endParaRPr lang="en-US"/>
          </a:p>
        </p:txBody>
      </p:sp>
      <p:sp>
        <p:nvSpPr>
          <p:cNvPr id="8" name="TextBox 11">
            <a:extLst>
              <a:ext uri="{FF2B5EF4-FFF2-40B4-BE49-F238E27FC236}">
                <a16:creationId xmlns:a16="http://schemas.microsoft.com/office/drawing/2014/main" id="{2C131840-53AC-4360-BF91-8996CCE023F7}"/>
              </a:ext>
            </a:extLst>
          </p:cNvPr>
          <p:cNvSpPr txBox="1"/>
          <p:nvPr/>
        </p:nvSpPr>
        <p:spPr>
          <a:xfrm>
            <a:off x="862014" y="879963"/>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000000"/>
                </a:solidFill>
                <a:uFillTx/>
                <a:latin typeface="Garamond"/>
              </a:rPr>
              <a:t>“</a:t>
            </a:r>
          </a:p>
        </p:txBody>
      </p:sp>
      <p:sp>
        <p:nvSpPr>
          <p:cNvPr id="9" name="TextBox 12">
            <a:extLst>
              <a:ext uri="{FF2B5EF4-FFF2-40B4-BE49-F238E27FC236}">
                <a16:creationId xmlns:a16="http://schemas.microsoft.com/office/drawing/2014/main" id="{59BD2997-AFB9-4ED8-AFE8-578EDA4B34B3}"/>
              </a:ext>
            </a:extLst>
          </p:cNvPr>
          <p:cNvSpPr txBox="1"/>
          <p:nvPr/>
        </p:nvSpPr>
        <p:spPr>
          <a:xfrm>
            <a:off x="10600264" y="2599264"/>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000000"/>
                </a:solidFill>
                <a:uFillTx/>
                <a:latin typeface="Garamond"/>
              </a:rPr>
              <a:t>”</a:t>
            </a:r>
          </a:p>
        </p:txBody>
      </p:sp>
      <p:cxnSp>
        <p:nvCxnSpPr>
          <p:cNvPr id="10" name="Straight Connector 25">
            <a:extLst>
              <a:ext uri="{FF2B5EF4-FFF2-40B4-BE49-F238E27FC236}">
                <a16:creationId xmlns:a16="http://schemas.microsoft.com/office/drawing/2014/main" id="{AF25EAE1-8AFB-46F3-8A05-5B83A448E1F7}"/>
              </a:ext>
            </a:extLst>
          </p:cNvPr>
          <p:cNvCxnSpPr/>
          <p:nvPr/>
        </p:nvCxnSpPr>
        <p:spPr>
          <a:xfrm>
            <a:off x="1396169" y="3429000"/>
            <a:ext cx="9407302" cy="0"/>
          </a:xfrm>
          <a:prstGeom prst="straightConnector1">
            <a:avLst/>
          </a:prstGeom>
          <a:noFill/>
          <a:ln w="15873" cap="flat">
            <a:solidFill>
              <a:srgbClr val="83992A"/>
            </a:solidFill>
            <a:prstDash val="solid"/>
          </a:ln>
        </p:spPr>
      </p:cxnSp>
    </p:spTree>
    <p:extLst>
      <p:ext uri="{BB962C8B-B14F-4D97-AF65-F5344CB8AC3E}">
        <p14:creationId xmlns:p14="http://schemas.microsoft.com/office/powerpoint/2010/main" val="11432048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grpSp>
        <p:nvGrpSpPr>
          <p:cNvPr id="9" name="Group 6">
            <a:extLst>
              <a:ext uri="{FF2B5EF4-FFF2-40B4-BE49-F238E27FC236}">
                <a16:creationId xmlns:a16="http://schemas.microsoft.com/office/drawing/2014/main" id="{6A7DBA21-2876-40C6-B85B-B3E629CDFEE4}"/>
              </a:ext>
            </a:extLst>
          </p:cNvPr>
          <p:cNvGrpSpPr/>
          <p:nvPr/>
        </p:nvGrpSpPr>
        <p:grpSpPr>
          <a:xfrm>
            <a:off x="-15736" y="0"/>
            <a:ext cx="12229962" cy="6856216"/>
            <a:chOff x="-15736" y="0"/>
            <a:chExt cx="12229962" cy="6856216"/>
          </a:xfrm>
        </p:grpSpPr>
        <p:pic>
          <p:nvPicPr>
            <p:cNvPr id="10" name="Picture 7" descr="HD-PanelContent.png">
              <a:extLst>
                <a:ext uri="{FF2B5EF4-FFF2-40B4-BE49-F238E27FC236}">
                  <a16:creationId xmlns:a16="http://schemas.microsoft.com/office/drawing/2014/main" id="{158D0DDC-7EDA-4B57-995F-53A058E7CDA5}"/>
                </a:ext>
              </a:extLst>
            </p:cNvPr>
            <p:cNvPicPr>
              <a:picLocks noChangeAspect="1"/>
            </p:cNvPicPr>
            <p:nvPr/>
          </p:nvPicPr>
          <p:blipFill>
            <a:blip r:embed="rId2"/>
            <a:stretch>
              <a:fillRect/>
            </a:stretch>
          </p:blipFill>
          <p:spPr>
            <a:xfrm>
              <a:off x="0" y="0"/>
              <a:ext cx="12188823" cy="6856216"/>
            </a:xfrm>
            <a:prstGeom prst="rect">
              <a:avLst/>
            </a:prstGeom>
            <a:noFill/>
            <a:ln cap="flat">
              <a:noFill/>
            </a:ln>
          </p:spPr>
        </p:pic>
        <p:sp>
          <p:nvSpPr>
            <p:cNvPr id="11" name="Rectangle 8">
              <a:extLst>
                <a:ext uri="{FF2B5EF4-FFF2-40B4-BE49-F238E27FC236}">
                  <a16:creationId xmlns:a16="http://schemas.microsoft.com/office/drawing/2014/main" id="{FAEFFD6B-B43C-42FC-AD97-36FBB28105F5}"/>
                </a:ext>
              </a:extLst>
            </p:cNvPr>
            <p:cNvSpPr/>
            <p:nvPr/>
          </p:nvSpPr>
          <p:spPr>
            <a:xfrm>
              <a:off x="608011" y="609603"/>
              <a:ext cx="10972800" cy="5638803"/>
            </a:xfrm>
            <a:prstGeom prst="rect">
              <a:avLst/>
            </a:prstGeom>
            <a:noFill/>
            <a:ln w="15873" cap="flat">
              <a:solidFill>
                <a:srgbClr val="83992A"/>
              </a:solidFill>
              <a:prstDash val="solid"/>
              <a:miter/>
            </a:ln>
          </p:spPr>
          <p:txBody>
            <a:bodyPr lIns="0" tIns="0" rIns="0" bIns="0"/>
            <a:lstStyle/>
            <a:p>
              <a:endParaRPr lang="en-US"/>
            </a:p>
          </p:txBody>
        </p:sp>
        <p:pic>
          <p:nvPicPr>
            <p:cNvPr id="12" name="Picture 9" descr="HDRibbonContent-UniformTrim.png">
              <a:extLst>
                <a:ext uri="{FF2B5EF4-FFF2-40B4-BE49-F238E27FC236}">
                  <a16:creationId xmlns:a16="http://schemas.microsoft.com/office/drawing/2014/main" id="{24ABB8B6-36D7-421E-9046-C4BDE2DA5CD8}"/>
                </a:ext>
              </a:extLst>
            </p:cNvPr>
            <p:cNvPicPr>
              <a:picLocks noChangeAspect="1"/>
            </p:cNvPicPr>
            <p:nvPr/>
          </p:nvPicPr>
          <p:blipFill>
            <a:blip r:embed="rId3"/>
            <a:srcRect/>
            <a:stretch>
              <a:fillRect/>
            </a:stretch>
          </p:blipFill>
          <p:spPr>
            <a:xfrm>
              <a:off x="-15736" y="3153829"/>
              <a:ext cx="777240" cy="606420"/>
            </a:xfrm>
            <a:prstGeom prst="rect">
              <a:avLst/>
            </a:prstGeom>
            <a:noFill/>
            <a:ln cap="flat">
              <a:noFill/>
            </a:ln>
          </p:spPr>
        </p:pic>
        <p:pic>
          <p:nvPicPr>
            <p:cNvPr id="13" name="Picture 10" descr="HDRibbonContent-UniformTrim.png">
              <a:extLst>
                <a:ext uri="{FF2B5EF4-FFF2-40B4-BE49-F238E27FC236}">
                  <a16:creationId xmlns:a16="http://schemas.microsoft.com/office/drawing/2014/main" id="{CF8EB015-42F8-4206-90BB-06419827922E}"/>
                </a:ext>
              </a:extLst>
            </p:cNvPr>
            <p:cNvPicPr>
              <a:picLocks noChangeAspect="1"/>
            </p:cNvPicPr>
            <p:nvPr/>
          </p:nvPicPr>
          <p:blipFill>
            <a:blip r:embed="rId3"/>
            <a:srcRect/>
            <a:stretch>
              <a:fillRect/>
            </a:stretch>
          </p:blipFill>
          <p:spPr>
            <a:xfrm>
              <a:off x="11436986" y="3153829"/>
              <a:ext cx="777240" cy="606420"/>
            </a:xfrm>
            <a:prstGeom prst="rect">
              <a:avLst/>
            </a:prstGeom>
            <a:noFill/>
            <a:ln cap="flat">
              <a:noFill/>
            </a:ln>
          </p:spPr>
        </p:pic>
      </p:grpSp>
      <p:sp>
        <p:nvSpPr>
          <p:cNvPr id="2" name="Title 1">
            <a:extLst>
              <a:ext uri="{FF2B5EF4-FFF2-40B4-BE49-F238E27FC236}">
                <a16:creationId xmlns:a16="http://schemas.microsoft.com/office/drawing/2014/main" id="{2E77F0D2-AE8F-40A9-A65D-813580C42D94}"/>
              </a:ext>
            </a:extLst>
          </p:cNvPr>
          <p:cNvSpPr txBox="1">
            <a:spLocks noGrp="1"/>
          </p:cNvSpPr>
          <p:nvPr>
            <p:ph type="title"/>
          </p:nvPr>
        </p:nvSpPr>
        <p:spPr>
          <a:xfrm>
            <a:off x="1295403" y="982129"/>
            <a:ext cx="9609667" cy="2243672"/>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E1FAB82E-9940-46A8-B2E9-194E1DC69FFD}"/>
              </a:ext>
            </a:extLst>
          </p:cNvPr>
          <p:cNvSpPr txBox="1">
            <a:spLocks noGrp="1"/>
          </p:cNvSpPr>
          <p:nvPr>
            <p:ph type="body" idx="4294967295"/>
          </p:nvPr>
        </p:nvSpPr>
        <p:spPr>
          <a:xfrm>
            <a:off x="1295403" y="3630168"/>
            <a:ext cx="9609667" cy="841248"/>
          </a:xfrm>
        </p:spPr>
        <p:txBody>
          <a:bodyPr anchor="b"/>
          <a:lstStyle>
            <a:lvl1pPr marL="0" indent="0">
              <a:spcBef>
                <a:spcPts val="0"/>
              </a:spcBef>
              <a:buNone/>
              <a:defRPr sz="2800">
                <a:solidFill>
                  <a:srgbClr val="000000"/>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19539C27-CF64-4DB2-9044-C06B9D9662AF}"/>
              </a:ext>
            </a:extLst>
          </p:cNvPr>
          <p:cNvSpPr txBox="1">
            <a:spLocks noGrp="1"/>
          </p:cNvSpPr>
          <p:nvPr>
            <p:ph type="body" idx="4294967295"/>
          </p:nvPr>
        </p:nvSpPr>
        <p:spPr>
          <a:xfrm>
            <a:off x="1295403" y="4470401"/>
            <a:ext cx="9609667" cy="1405469"/>
          </a:xfrm>
        </p:spPr>
        <p:txBody>
          <a:bodyPr/>
          <a:lstStyle>
            <a:lvl1pPr marL="0" indent="0">
              <a:spcBef>
                <a:spcPts val="400"/>
              </a:spcBef>
              <a:buNone/>
              <a:defRPr sz="1800">
                <a:solidFill>
                  <a:srgbClr val="000000"/>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6EE79821-F4D5-4C00-B08C-A12C527E634E}"/>
              </a:ext>
            </a:extLst>
          </p:cNvPr>
          <p:cNvSpPr txBox="1">
            <a:spLocks noGrp="1"/>
          </p:cNvSpPr>
          <p:nvPr>
            <p:ph type="dt" sz="half" idx="7"/>
          </p:nvPr>
        </p:nvSpPr>
        <p:spPr>
          <a:xfrm>
            <a:off x="8677500" y="5969002"/>
            <a:ext cx="1600200" cy="279404"/>
          </a:xfrm>
        </p:spPr>
        <p:txBody>
          <a:bodyPr/>
          <a:lstStyle>
            <a:lvl1pPr>
              <a:defRPr/>
            </a:lvl1pPr>
          </a:lstStyle>
          <a:p>
            <a:pPr lvl="0"/>
            <a:fld id="{B876BF04-9229-4021-B991-B5129391244B}" type="datetime1">
              <a:rPr lang="en-US"/>
              <a:pPr lvl="0"/>
              <a:t>1/14/2020</a:t>
            </a:fld>
            <a:endParaRPr lang="en-US"/>
          </a:p>
        </p:txBody>
      </p:sp>
      <p:sp>
        <p:nvSpPr>
          <p:cNvPr id="6" name="Footer Placeholder 4">
            <a:extLst>
              <a:ext uri="{FF2B5EF4-FFF2-40B4-BE49-F238E27FC236}">
                <a16:creationId xmlns:a16="http://schemas.microsoft.com/office/drawing/2014/main" id="{54B66BDA-7EF7-4BDD-B6C2-0FD7CF4E8C69}"/>
              </a:ext>
            </a:extLst>
          </p:cNvPr>
          <p:cNvSpPr txBox="1">
            <a:spLocks noGrp="1"/>
          </p:cNvSpPr>
          <p:nvPr>
            <p:ph type="ftr" sz="quarter" idx="9"/>
          </p:nvPr>
        </p:nvSpPr>
        <p:spPr>
          <a:xfrm>
            <a:off x="1295403" y="5969002"/>
            <a:ext cx="7305900" cy="279404"/>
          </a:xfrm>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CC437383-D26E-4525-A9AF-8A33863DBDE6}"/>
              </a:ext>
            </a:extLst>
          </p:cNvPr>
          <p:cNvSpPr txBox="1">
            <a:spLocks noGrp="1"/>
          </p:cNvSpPr>
          <p:nvPr>
            <p:ph type="sldNum" sz="quarter" idx="8"/>
          </p:nvPr>
        </p:nvSpPr>
        <p:spPr>
          <a:xfrm>
            <a:off x="10353897" y="5969002"/>
            <a:ext cx="542696" cy="279404"/>
          </a:xfrm>
        </p:spPr>
        <p:txBody>
          <a:bodyPr/>
          <a:lstStyle>
            <a:lvl1pPr>
              <a:defRPr/>
            </a:lvl1pPr>
          </a:lstStyle>
          <a:p>
            <a:pPr lvl="0"/>
            <a:fld id="{9B2D1555-5B63-4197-92C7-EC462B67320D}" type="slidenum">
              <a:t>‹#›</a:t>
            </a:fld>
            <a:endParaRPr lang="en-US"/>
          </a:p>
        </p:txBody>
      </p:sp>
      <p:cxnSp>
        <p:nvCxnSpPr>
          <p:cNvPr id="8" name="Straight Connector 14">
            <a:extLst>
              <a:ext uri="{FF2B5EF4-FFF2-40B4-BE49-F238E27FC236}">
                <a16:creationId xmlns:a16="http://schemas.microsoft.com/office/drawing/2014/main" id="{29A265E8-FF98-4EF2-89D1-F35BE1F7316E}"/>
              </a:ext>
            </a:extLst>
          </p:cNvPr>
          <p:cNvCxnSpPr/>
          <p:nvPr/>
        </p:nvCxnSpPr>
        <p:spPr>
          <a:xfrm>
            <a:off x="1396169" y="3429000"/>
            <a:ext cx="9407302" cy="0"/>
          </a:xfrm>
          <a:prstGeom prst="straightConnector1">
            <a:avLst/>
          </a:prstGeom>
          <a:noFill/>
          <a:ln w="15873" cap="flat">
            <a:solidFill>
              <a:srgbClr val="83992A"/>
            </a:solidFill>
            <a:prstDash val="solid"/>
          </a:ln>
        </p:spPr>
      </p:cxnSp>
    </p:spTree>
    <p:extLst>
      <p:ext uri="{BB962C8B-B14F-4D97-AF65-F5344CB8AC3E}">
        <p14:creationId xmlns:p14="http://schemas.microsoft.com/office/powerpoint/2010/main" val="20762202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8" name="Group 6">
            <a:extLst>
              <a:ext uri="{FF2B5EF4-FFF2-40B4-BE49-F238E27FC236}">
                <a16:creationId xmlns:a16="http://schemas.microsoft.com/office/drawing/2014/main" id="{94355BC0-9B6E-49DC-AE6D-DC52D2877258}"/>
              </a:ext>
            </a:extLst>
          </p:cNvPr>
          <p:cNvGrpSpPr/>
          <p:nvPr/>
        </p:nvGrpSpPr>
        <p:grpSpPr>
          <a:xfrm>
            <a:off x="-15736" y="0"/>
            <a:ext cx="12229962" cy="6856216"/>
            <a:chOff x="-15736" y="0"/>
            <a:chExt cx="12229962" cy="6856216"/>
          </a:xfrm>
        </p:grpSpPr>
        <p:pic>
          <p:nvPicPr>
            <p:cNvPr id="9" name="Picture 7" descr="HD-PanelContent.png">
              <a:extLst>
                <a:ext uri="{FF2B5EF4-FFF2-40B4-BE49-F238E27FC236}">
                  <a16:creationId xmlns:a16="http://schemas.microsoft.com/office/drawing/2014/main" id="{0E67BE8B-D3A6-4969-933E-EB3B8DB52D62}"/>
                </a:ext>
              </a:extLst>
            </p:cNvPr>
            <p:cNvPicPr>
              <a:picLocks noChangeAspect="1"/>
            </p:cNvPicPr>
            <p:nvPr/>
          </p:nvPicPr>
          <p:blipFill>
            <a:blip r:embed="rId2"/>
            <a:stretch>
              <a:fillRect/>
            </a:stretch>
          </p:blipFill>
          <p:spPr>
            <a:xfrm>
              <a:off x="0" y="0"/>
              <a:ext cx="12188823" cy="6856216"/>
            </a:xfrm>
            <a:prstGeom prst="rect">
              <a:avLst/>
            </a:prstGeom>
            <a:noFill/>
            <a:ln cap="flat">
              <a:noFill/>
            </a:ln>
          </p:spPr>
        </p:pic>
        <p:sp>
          <p:nvSpPr>
            <p:cNvPr id="10" name="Rectangle 8">
              <a:extLst>
                <a:ext uri="{FF2B5EF4-FFF2-40B4-BE49-F238E27FC236}">
                  <a16:creationId xmlns:a16="http://schemas.microsoft.com/office/drawing/2014/main" id="{C487E688-0083-414C-B83A-19DA56575E17}"/>
                </a:ext>
              </a:extLst>
            </p:cNvPr>
            <p:cNvSpPr/>
            <p:nvPr/>
          </p:nvSpPr>
          <p:spPr>
            <a:xfrm>
              <a:off x="608011" y="609603"/>
              <a:ext cx="10972800" cy="5638803"/>
            </a:xfrm>
            <a:prstGeom prst="rect">
              <a:avLst/>
            </a:prstGeom>
            <a:noFill/>
            <a:ln w="15873" cap="flat">
              <a:solidFill>
                <a:srgbClr val="83992A"/>
              </a:solidFill>
              <a:prstDash val="solid"/>
              <a:miter/>
            </a:ln>
          </p:spPr>
          <p:txBody>
            <a:bodyPr lIns="0" tIns="0" rIns="0" bIns="0"/>
            <a:lstStyle/>
            <a:p>
              <a:endParaRPr lang="en-US"/>
            </a:p>
          </p:txBody>
        </p:sp>
        <p:pic>
          <p:nvPicPr>
            <p:cNvPr id="11" name="Picture 9" descr="HDRibbonContent-UniformTrim.png">
              <a:extLst>
                <a:ext uri="{FF2B5EF4-FFF2-40B4-BE49-F238E27FC236}">
                  <a16:creationId xmlns:a16="http://schemas.microsoft.com/office/drawing/2014/main" id="{59403E0F-DBD3-486E-A765-C8F116F65BAA}"/>
                </a:ext>
              </a:extLst>
            </p:cNvPr>
            <p:cNvPicPr>
              <a:picLocks noChangeAspect="1"/>
            </p:cNvPicPr>
            <p:nvPr/>
          </p:nvPicPr>
          <p:blipFill>
            <a:blip r:embed="rId3"/>
            <a:srcRect/>
            <a:stretch>
              <a:fillRect/>
            </a:stretch>
          </p:blipFill>
          <p:spPr>
            <a:xfrm>
              <a:off x="-15736" y="3153829"/>
              <a:ext cx="777240" cy="606420"/>
            </a:xfrm>
            <a:prstGeom prst="rect">
              <a:avLst/>
            </a:prstGeom>
            <a:noFill/>
            <a:ln cap="flat">
              <a:noFill/>
            </a:ln>
          </p:spPr>
        </p:pic>
        <p:pic>
          <p:nvPicPr>
            <p:cNvPr id="12" name="Picture 10" descr="HDRibbonContent-UniformTrim.png">
              <a:extLst>
                <a:ext uri="{FF2B5EF4-FFF2-40B4-BE49-F238E27FC236}">
                  <a16:creationId xmlns:a16="http://schemas.microsoft.com/office/drawing/2014/main" id="{B54C512D-D19D-4187-80C6-A6C54A67A65F}"/>
                </a:ext>
              </a:extLst>
            </p:cNvPr>
            <p:cNvPicPr>
              <a:picLocks noChangeAspect="1"/>
            </p:cNvPicPr>
            <p:nvPr/>
          </p:nvPicPr>
          <p:blipFill>
            <a:blip r:embed="rId3"/>
            <a:srcRect/>
            <a:stretch>
              <a:fillRect/>
            </a:stretch>
          </p:blipFill>
          <p:spPr>
            <a:xfrm>
              <a:off x="11436986" y="3153829"/>
              <a:ext cx="777240" cy="606420"/>
            </a:xfrm>
            <a:prstGeom prst="rect">
              <a:avLst/>
            </a:prstGeom>
            <a:noFill/>
            <a:ln cap="flat">
              <a:noFill/>
            </a:ln>
          </p:spPr>
        </p:pic>
      </p:grpSp>
      <p:sp>
        <p:nvSpPr>
          <p:cNvPr id="2" name="Title 1">
            <a:extLst>
              <a:ext uri="{FF2B5EF4-FFF2-40B4-BE49-F238E27FC236}">
                <a16:creationId xmlns:a16="http://schemas.microsoft.com/office/drawing/2014/main" id="{071153C7-153D-4F11-8445-26000B1CBD18}"/>
              </a:ext>
            </a:extLst>
          </p:cNvPr>
          <p:cNvSpPr txBox="1">
            <a:spLocks noGrp="1"/>
          </p:cNvSpPr>
          <p:nvPr>
            <p:ph type="title"/>
          </p:nvPr>
        </p:nvSpPr>
        <p:spPr>
          <a:xfrm>
            <a:off x="1295403" y="982129"/>
            <a:ext cx="9601200" cy="1303870"/>
          </a:xfrm>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1ED904D9-A230-477C-9F92-61CF25A90320}"/>
              </a:ext>
            </a:extLst>
          </p:cNvPr>
          <p:cNvSpPr txBox="1">
            <a:spLocks noGrp="1"/>
          </p:cNvSpPr>
          <p:nvPr>
            <p:ph type="body" orient="vert" idx="1"/>
          </p:nvPr>
        </p:nvSpPr>
        <p:spPr>
          <a:xfrm>
            <a:off x="1295403" y="2556927"/>
            <a:ext cx="9601200" cy="3318933"/>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830E92-8AF8-49D5-ADBE-E6D5B33CD1E0}"/>
              </a:ext>
            </a:extLst>
          </p:cNvPr>
          <p:cNvSpPr txBox="1">
            <a:spLocks noGrp="1"/>
          </p:cNvSpPr>
          <p:nvPr>
            <p:ph type="dt" sz="half" idx="7"/>
          </p:nvPr>
        </p:nvSpPr>
        <p:spPr>
          <a:xfrm>
            <a:off x="8677500" y="5969002"/>
            <a:ext cx="1600200" cy="279404"/>
          </a:xfrm>
        </p:spPr>
        <p:txBody>
          <a:bodyPr/>
          <a:lstStyle>
            <a:lvl1pPr>
              <a:defRPr/>
            </a:lvl1pPr>
          </a:lstStyle>
          <a:p>
            <a:pPr lvl="0"/>
            <a:fld id="{A382FC80-772B-40AC-9388-30527CB56A99}" type="datetime1">
              <a:rPr lang="en-US"/>
              <a:pPr lvl="0"/>
              <a:t>1/14/2020</a:t>
            </a:fld>
            <a:endParaRPr lang="en-US"/>
          </a:p>
        </p:txBody>
      </p:sp>
      <p:sp>
        <p:nvSpPr>
          <p:cNvPr id="5" name="Footer Placeholder 4">
            <a:extLst>
              <a:ext uri="{FF2B5EF4-FFF2-40B4-BE49-F238E27FC236}">
                <a16:creationId xmlns:a16="http://schemas.microsoft.com/office/drawing/2014/main" id="{E7FE7A8F-1866-48BA-B3F8-74F3C77E7213}"/>
              </a:ext>
            </a:extLst>
          </p:cNvPr>
          <p:cNvSpPr txBox="1">
            <a:spLocks noGrp="1"/>
          </p:cNvSpPr>
          <p:nvPr>
            <p:ph type="ftr" sz="quarter" idx="9"/>
          </p:nvPr>
        </p:nvSpPr>
        <p:spPr>
          <a:xfrm>
            <a:off x="1295403" y="5969002"/>
            <a:ext cx="7305900" cy="279404"/>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34D66917-D4AD-4779-A16E-6686727F3E20}"/>
              </a:ext>
            </a:extLst>
          </p:cNvPr>
          <p:cNvSpPr txBox="1">
            <a:spLocks noGrp="1"/>
          </p:cNvSpPr>
          <p:nvPr>
            <p:ph type="sldNum" sz="quarter" idx="8"/>
          </p:nvPr>
        </p:nvSpPr>
        <p:spPr>
          <a:xfrm>
            <a:off x="10353897" y="5969002"/>
            <a:ext cx="542696" cy="279404"/>
          </a:xfrm>
        </p:spPr>
        <p:txBody>
          <a:bodyPr/>
          <a:lstStyle>
            <a:lvl1pPr>
              <a:defRPr/>
            </a:lvl1pPr>
          </a:lstStyle>
          <a:p>
            <a:pPr lvl="0"/>
            <a:fld id="{B13C830A-836B-404B-A32E-1C21D2F7E625}" type="slidenum">
              <a:t>‹#›</a:t>
            </a:fld>
            <a:endParaRPr lang="en-US"/>
          </a:p>
        </p:txBody>
      </p:sp>
      <p:cxnSp>
        <p:nvCxnSpPr>
          <p:cNvPr id="7" name="Straight Connector 13">
            <a:extLst>
              <a:ext uri="{FF2B5EF4-FFF2-40B4-BE49-F238E27FC236}">
                <a16:creationId xmlns:a16="http://schemas.microsoft.com/office/drawing/2014/main" id="{F3B0A169-8A72-4173-8C0F-15BBE13D466D}"/>
              </a:ext>
            </a:extLst>
          </p:cNvPr>
          <p:cNvCxnSpPr/>
          <p:nvPr/>
        </p:nvCxnSpPr>
        <p:spPr>
          <a:xfrm>
            <a:off x="1396169" y="2421468"/>
            <a:ext cx="9407302" cy="0"/>
          </a:xfrm>
          <a:prstGeom prst="straightConnector1">
            <a:avLst/>
          </a:prstGeom>
          <a:noFill/>
          <a:ln w="15873" cap="flat">
            <a:solidFill>
              <a:srgbClr val="83992A"/>
            </a:solidFill>
            <a:prstDash val="solid"/>
          </a:ln>
        </p:spPr>
      </p:cxnSp>
    </p:spTree>
    <p:extLst>
      <p:ext uri="{BB962C8B-B14F-4D97-AF65-F5344CB8AC3E}">
        <p14:creationId xmlns:p14="http://schemas.microsoft.com/office/powerpoint/2010/main" val="39190239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8" name="Group 6">
            <a:extLst>
              <a:ext uri="{FF2B5EF4-FFF2-40B4-BE49-F238E27FC236}">
                <a16:creationId xmlns:a16="http://schemas.microsoft.com/office/drawing/2014/main" id="{21C8B33D-F2A9-4204-A4B3-CCA9D32F3E47}"/>
              </a:ext>
            </a:extLst>
          </p:cNvPr>
          <p:cNvGrpSpPr/>
          <p:nvPr/>
        </p:nvGrpSpPr>
        <p:grpSpPr>
          <a:xfrm>
            <a:off x="-15736" y="0"/>
            <a:ext cx="12229962" cy="6856216"/>
            <a:chOff x="-15736" y="0"/>
            <a:chExt cx="12229962" cy="6856216"/>
          </a:xfrm>
        </p:grpSpPr>
        <p:pic>
          <p:nvPicPr>
            <p:cNvPr id="9" name="Picture 7" descr="HD-PanelContent.png">
              <a:extLst>
                <a:ext uri="{FF2B5EF4-FFF2-40B4-BE49-F238E27FC236}">
                  <a16:creationId xmlns:a16="http://schemas.microsoft.com/office/drawing/2014/main" id="{70720CB0-B4CC-4BB8-883F-4790D2AC3EAA}"/>
                </a:ext>
              </a:extLst>
            </p:cNvPr>
            <p:cNvPicPr>
              <a:picLocks noChangeAspect="1"/>
            </p:cNvPicPr>
            <p:nvPr/>
          </p:nvPicPr>
          <p:blipFill>
            <a:blip r:embed="rId2"/>
            <a:stretch>
              <a:fillRect/>
            </a:stretch>
          </p:blipFill>
          <p:spPr>
            <a:xfrm>
              <a:off x="0" y="0"/>
              <a:ext cx="12188823" cy="6856216"/>
            </a:xfrm>
            <a:prstGeom prst="rect">
              <a:avLst/>
            </a:prstGeom>
            <a:noFill/>
            <a:ln cap="flat">
              <a:noFill/>
            </a:ln>
          </p:spPr>
        </p:pic>
        <p:sp>
          <p:nvSpPr>
            <p:cNvPr id="10" name="Rectangle 8">
              <a:extLst>
                <a:ext uri="{FF2B5EF4-FFF2-40B4-BE49-F238E27FC236}">
                  <a16:creationId xmlns:a16="http://schemas.microsoft.com/office/drawing/2014/main" id="{0D0115D9-7FAF-45EF-A124-7FE9FB226A79}"/>
                </a:ext>
              </a:extLst>
            </p:cNvPr>
            <p:cNvSpPr/>
            <p:nvPr/>
          </p:nvSpPr>
          <p:spPr>
            <a:xfrm>
              <a:off x="608011" y="609603"/>
              <a:ext cx="10972800" cy="5638803"/>
            </a:xfrm>
            <a:prstGeom prst="rect">
              <a:avLst/>
            </a:prstGeom>
            <a:noFill/>
            <a:ln w="15873" cap="flat">
              <a:solidFill>
                <a:srgbClr val="83992A"/>
              </a:solidFill>
              <a:prstDash val="solid"/>
              <a:miter/>
            </a:ln>
          </p:spPr>
          <p:txBody>
            <a:bodyPr lIns="0" tIns="0" rIns="0" bIns="0"/>
            <a:lstStyle/>
            <a:p>
              <a:endParaRPr lang="en-US"/>
            </a:p>
          </p:txBody>
        </p:sp>
        <p:pic>
          <p:nvPicPr>
            <p:cNvPr id="11" name="Picture 9" descr="HDRibbonContent-UniformTrim.png">
              <a:extLst>
                <a:ext uri="{FF2B5EF4-FFF2-40B4-BE49-F238E27FC236}">
                  <a16:creationId xmlns:a16="http://schemas.microsoft.com/office/drawing/2014/main" id="{914ACC59-A905-4748-AF7D-7B1DF2A1E196}"/>
                </a:ext>
              </a:extLst>
            </p:cNvPr>
            <p:cNvPicPr>
              <a:picLocks noChangeAspect="1"/>
            </p:cNvPicPr>
            <p:nvPr/>
          </p:nvPicPr>
          <p:blipFill>
            <a:blip r:embed="rId3"/>
            <a:srcRect/>
            <a:stretch>
              <a:fillRect/>
            </a:stretch>
          </p:blipFill>
          <p:spPr>
            <a:xfrm>
              <a:off x="-15736" y="3153829"/>
              <a:ext cx="777240" cy="606420"/>
            </a:xfrm>
            <a:prstGeom prst="rect">
              <a:avLst/>
            </a:prstGeom>
            <a:noFill/>
            <a:ln cap="flat">
              <a:noFill/>
            </a:ln>
          </p:spPr>
        </p:pic>
        <p:pic>
          <p:nvPicPr>
            <p:cNvPr id="12" name="Picture 10" descr="HDRibbonContent-UniformTrim.png">
              <a:extLst>
                <a:ext uri="{FF2B5EF4-FFF2-40B4-BE49-F238E27FC236}">
                  <a16:creationId xmlns:a16="http://schemas.microsoft.com/office/drawing/2014/main" id="{F37ADFD8-1B30-4060-B489-90E86F93B950}"/>
                </a:ext>
              </a:extLst>
            </p:cNvPr>
            <p:cNvPicPr>
              <a:picLocks noChangeAspect="1"/>
            </p:cNvPicPr>
            <p:nvPr/>
          </p:nvPicPr>
          <p:blipFill>
            <a:blip r:embed="rId3"/>
            <a:srcRect/>
            <a:stretch>
              <a:fillRect/>
            </a:stretch>
          </p:blipFill>
          <p:spPr>
            <a:xfrm>
              <a:off x="11436986" y="3153829"/>
              <a:ext cx="777240" cy="606420"/>
            </a:xfrm>
            <a:prstGeom prst="rect">
              <a:avLst/>
            </a:prstGeom>
            <a:noFill/>
            <a:ln cap="flat">
              <a:noFill/>
            </a:ln>
          </p:spPr>
        </p:pic>
      </p:grpSp>
      <p:sp>
        <p:nvSpPr>
          <p:cNvPr id="2" name="Vertical Title 1">
            <a:extLst>
              <a:ext uri="{FF2B5EF4-FFF2-40B4-BE49-F238E27FC236}">
                <a16:creationId xmlns:a16="http://schemas.microsoft.com/office/drawing/2014/main" id="{5E2B5D0C-F8A7-40D7-AF00-3FEA41F5DF46}"/>
              </a:ext>
            </a:extLst>
          </p:cNvPr>
          <p:cNvSpPr txBox="1">
            <a:spLocks noGrp="1"/>
          </p:cNvSpPr>
          <p:nvPr>
            <p:ph type="title" orient="vert"/>
          </p:nvPr>
        </p:nvSpPr>
        <p:spPr>
          <a:xfrm>
            <a:off x="8999360" y="982129"/>
            <a:ext cx="1890896" cy="4893731"/>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66751E1D-BB31-46B0-868A-09B2DDA8CDF2}"/>
              </a:ext>
            </a:extLst>
          </p:cNvPr>
          <p:cNvSpPr txBox="1">
            <a:spLocks noGrp="1"/>
          </p:cNvSpPr>
          <p:nvPr>
            <p:ph type="body" orient="vert" idx="1"/>
          </p:nvPr>
        </p:nvSpPr>
        <p:spPr>
          <a:xfrm>
            <a:off x="1295393" y="982129"/>
            <a:ext cx="7433020" cy="4893731"/>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DACE4D4-BAB4-4FA6-93F9-FB381ECEC7D8}"/>
              </a:ext>
            </a:extLst>
          </p:cNvPr>
          <p:cNvSpPr txBox="1">
            <a:spLocks noGrp="1"/>
          </p:cNvSpPr>
          <p:nvPr>
            <p:ph type="dt" sz="half" idx="7"/>
          </p:nvPr>
        </p:nvSpPr>
        <p:spPr>
          <a:xfrm>
            <a:off x="8677500" y="5969002"/>
            <a:ext cx="1600200" cy="279404"/>
          </a:xfrm>
        </p:spPr>
        <p:txBody>
          <a:bodyPr/>
          <a:lstStyle>
            <a:lvl1pPr>
              <a:defRPr/>
            </a:lvl1pPr>
          </a:lstStyle>
          <a:p>
            <a:pPr lvl="0"/>
            <a:fld id="{29CFBEAD-D1D5-43E8-8692-4D99A0869E4F}" type="datetime1">
              <a:rPr lang="en-US"/>
              <a:pPr lvl="0"/>
              <a:t>1/14/2020</a:t>
            </a:fld>
            <a:endParaRPr lang="en-US"/>
          </a:p>
        </p:txBody>
      </p:sp>
      <p:sp>
        <p:nvSpPr>
          <p:cNvPr id="5" name="Footer Placeholder 4">
            <a:extLst>
              <a:ext uri="{FF2B5EF4-FFF2-40B4-BE49-F238E27FC236}">
                <a16:creationId xmlns:a16="http://schemas.microsoft.com/office/drawing/2014/main" id="{75FD351D-70E5-4154-9E9E-AB64C317EC87}"/>
              </a:ext>
            </a:extLst>
          </p:cNvPr>
          <p:cNvSpPr txBox="1">
            <a:spLocks noGrp="1"/>
          </p:cNvSpPr>
          <p:nvPr>
            <p:ph type="ftr" sz="quarter" idx="9"/>
          </p:nvPr>
        </p:nvSpPr>
        <p:spPr>
          <a:xfrm>
            <a:off x="1295403" y="5969002"/>
            <a:ext cx="7305900" cy="279404"/>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EDA2615C-2AFD-4E82-86BD-6E2860D929E5}"/>
              </a:ext>
            </a:extLst>
          </p:cNvPr>
          <p:cNvSpPr txBox="1">
            <a:spLocks noGrp="1"/>
          </p:cNvSpPr>
          <p:nvPr>
            <p:ph type="sldNum" sz="quarter" idx="8"/>
          </p:nvPr>
        </p:nvSpPr>
        <p:spPr>
          <a:xfrm>
            <a:off x="10353897" y="5969002"/>
            <a:ext cx="542696" cy="279404"/>
          </a:xfrm>
        </p:spPr>
        <p:txBody>
          <a:bodyPr/>
          <a:lstStyle>
            <a:lvl1pPr>
              <a:defRPr/>
            </a:lvl1pPr>
          </a:lstStyle>
          <a:p>
            <a:pPr lvl="0"/>
            <a:fld id="{70F02E0A-E12E-487D-AF34-287D4168B9E9}" type="slidenum">
              <a:t>‹#›</a:t>
            </a:fld>
            <a:endParaRPr lang="en-US"/>
          </a:p>
        </p:txBody>
      </p:sp>
      <p:cxnSp>
        <p:nvCxnSpPr>
          <p:cNvPr id="7" name="Straight Connector 13">
            <a:extLst>
              <a:ext uri="{FF2B5EF4-FFF2-40B4-BE49-F238E27FC236}">
                <a16:creationId xmlns:a16="http://schemas.microsoft.com/office/drawing/2014/main" id="{ECF30528-B0CC-4ADB-99B4-3C0E9029BD95}"/>
              </a:ext>
            </a:extLst>
          </p:cNvPr>
          <p:cNvCxnSpPr/>
          <p:nvPr/>
        </p:nvCxnSpPr>
        <p:spPr>
          <a:xfrm>
            <a:off x="8863891" y="990596"/>
            <a:ext cx="0" cy="4876807"/>
          </a:xfrm>
          <a:prstGeom prst="straightConnector1">
            <a:avLst/>
          </a:prstGeom>
          <a:noFill/>
          <a:ln w="15873" cap="flat">
            <a:solidFill>
              <a:srgbClr val="83992A"/>
            </a:solidFill>
            <a:prstDash val="solid"/>
          </a:ln>
        </p:spPr>
      </p:cxnSp>
    </p:spTree>
    <p:extLst>
      <p:ext uri="{BB962C8B-B14F-4D97-AF65-F5344CB8AC3E}">
        <p14:creationId xmlns:p14="http://schemas.microsoft.com/office/powerpoint/2010/main" val="8264016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21" Type="http://schemas.openxmlformats.org/officeDocument/2006/relationships/image" Target="../media/image3.png"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image" Target="../media/image2.png"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1.jpe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stretch>
            <a:fillRect/>
          </a:stretch>
        </a:blipFill>
        <a:effectLst/>
      </p:bgPr>
    </p:bg>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9E9AF5C2-35B5-4A0E-9A53-E5C598857470}"/>
              </a:ext>
            </a:extLst>
          </p:cNvPr>
          <p:cNvGrpSpPr/>
          <p:nvPr/>
        </p:nvGrpSpPr>
        <p:grpSpPr>
          <a:xfrm>
            <a:off x="-15736" y="0"/>
            <a:ext cx="12229962" cy="6856216"/>
            <a:chOff x="-15736" y="0"/>
            <a:chExt cx="12229962" cy="6856216"/>
          </a:xfrm>
        </p:grpSpPr>
        <p:pic>
          <p:nvPicPr>
            <p:cNvPr id="3" name="Picture 7" descr="HD-PanelContent.png">
              <a:extLst>
                <a:ext uri="{FF2B5EF4-FFF2-40B4-BE49-F238E27FC236}">
                  <a16:creationId xmlns:a16="http://schemas.microsoft.com/office/drawing/2014/main" id="{353C40FA-4695-4F77-8082-D448B66E39A8}"/>
                </a:ext>
              </a:extLst>
            </p:cNvPr>
            <p:cNvPicPr>
              <a:picLocks noChangeAspect="1"/>
            </p:cNvPicPr>
            <p:nvPr/>
          </p:nvPicPr>
          <p:blipFill>
            <a:blip r:embed="rId20"/>
            <a:stretch>
              <a:fillRect/>
            </a:stretch>
          </p:blipFill>
          <p:spPr>
            <a:xfrm>
              <a:off x="0" y="0"/>
              <a:ext cx="12188823" cy="6856216"/>
            </a:xfrm>
            <a:prstGeom prst="rect">
              <a:avLst/>
            </a:prstGeom>
            <a:noFill/>
            <a:ln cap="flat">
              <a:noFill/>
            </a:ln>
          </p:spPr>
        </p:pic>
        <p:sp>
          <p:nvSpPr>
            <p:cNvPr id="4" name="Rectangle 8">
              <a:extLst>
                <a:ext uri="{FF2B5EF4-FFF2-40B4-BE49-F238E27FC236}">
                  <a16:creationId xmlns:a16="http://schemas.microsoft.com/office/drawing/2014/main" id="{4A573D4D-FF43-4C9D-94BF-1624D42AB882}"/>
                </a:ext>
              </a:extLst>
            </p:cNvPr>
            <p:cNvSpPr/>
            <p:nvPr/>
          </p:nvSpPr>
          <p:spPr>
            <a:xfrm>
              <a:off x="608011" y="609603"/>
              <a:ext cx="10972800" cy="5638803"/>
            </a:xfrm>
            <a:prstGeom prst="rect">
              <a:avLst/>
            </a:prstGeom>
            <a:noFill/>
            <a:ln w="15873" cap="flat">
              <a:solidFill>
                <a:srgbClr val="83992A"/>
              </a:solidFill>
              <a:prstDash val="solid"/>
              <a:miter/>
            </a:ln>
          </p:spPr>
          <p:txBody>
            <a:bodyPr lIns="0" tIns="0" rIns="0" bIns="0"/>
            <a:lstStyle/>
            <a:p>
              <a:endParaRPr lang="en-US"/>
            </a:p>
          </p:txBody>
        </p:sp>
        <p:pic>
          <p:nvPicPr>
            <p:cNvPr id="5" name="Picture 9" descr="HDRibbonContent-UniformTrim.png">
              <a:extLst>
                <a:ext uri="{FF2B5EF4-FFF2-40B4-BE49-F238E27FC236}">
                  <a16:creationId xmlns:a16="http://schemas.microsoft.com/office/drawing/2014/main" id="{B00EEE0A-C48D-4176-929A-31F0B3260349}"/>
                </a:ext>
              </a:extLst>
            </p:cNvPr>
            <p:cNvPicPr>
              <a:picLocks noChangeAspect="1"/>
            </p:cNvPicPr>
            <p:nvPr/>
          </p:nvPicPr>
          <p:blipFill>
            <a:blip r:embed="rId21"/>
            <a:srcRect/>
            <a:stretch>
              <a:fillRect/>
            </a:stretch>
          </p:blipFill>
          <p:spPr>
            <a:xfrm>
              <a:off x="-15736" y="3153829"/>
              <a:ext cx="777240" cy="606420"/>
            </a:xfrm>
            <a:prstGeom prst="rect">
              <a:avLst/>
            </a:prstGeom>
            <a:noFill/>
            <a:ln cap="flat">
              <a:noFill/>
            </a:ln>
          </p:spPr>
        </p:pic>
        <p:pic>
          <p:nvPicPr>
            <p:cNvPr id="6" name="Picture 10" descr="HDRibbonContent-UniformTrim.png">
              <a:extLst>
                <a:ext uri="{FF2B5EF4-FFF2-40B4-BE49-F238E27FC236}">
                  <a16:creationId xmlns:a16="http://schemas.microsoft.com/office/drawing/2014/main" id="{2AE9D723-06AA-4AE1-A8B5-4C2F5F009388}"/>
                </a:ext>
              </a:extLst>
            </p:cNvPr>
            <p:cNvPicPr>
              <a:picLocks noChangeAspect="1"/>
            </p:cNvPicPr>
            <p:nvPr/>
          </p:nvPicPr>
          <p:blipFill>
            <a:blip r:embed="rId21"/>
            <a:srcRect/>
            <a:stretch>
              <a:fillRect/>
            </a:stretch>
          </p:blipFill>
          <p:spPr>
            <a:xfrm>
              <a:off x="11436986" y="3153829"/>
              <a:ext cx="777240" cy="606420"/>
            </a:xfrm>
            <a:prstGeom prst="rect">
              <a:avLst/>
            </a:prstGeom>
            <a:noFill/>
            <a:ln cap="flat">
              <a:noFill/>
            </a:ln>
          </p:spPr>
        </p:pic>
      </p:grpSp>
      <p:sp>
        <p:nvSpPr>
          <p:cNvPr id="7" name="Title Placeholder 1">
            <a:extLst>
              <a:ext uri="{FF2B5EF4-FFF2-40B4-BE49-F238E27FC236}">
                <a16:creationId xmlns:a16="http://schemas.microsoft.com/office/drawing/2014/main" id="{0FD788E5-013E-498E-BE62-9970F63A2AFB}"/>
              </a:ext>
            </a:extLst>
          </p:cNvPr>
          <p:cNvSpPr txBox="1">
            <a:spLocks noGrp="1"/>
          </p:cNvSpPr>
          <p:nvPr>
            <p:ph type="title"/>
          </p:nvPr>
        </p:nvSpPr>
        <p:spPr>
          <a:xfrm>
            <a:off x="1295403" y="982129"/>
            <a:ext cx="9601200" cy="1303870"/>
          </a:xfrm>
          <a:prstGeom prst="rect">
            <a:avLst/>
          </a:prstGeom>
          <a:noFill/>
          <a:ln>
            <a:noFill/>
          </a:ln>
        </p:spPr>
        <p:txBody>
          <a:bodyPr vert="horz" wrap="square" lIns="91440" tIns="45720" rIns="91440" bIns="45720" anchor="ctr" anchorCtr="1" compatLnSpc="1">
            <a:normAutofit/>
          </a:bodyPr>
          <a:lstStyle/>
          <a:p>
            <a:pPr lvl="0"/>
            <a:r>
              <a:rPr lang="en-US"/>
              <a:t>Click to edit Master title style</a:t>
            </a:r>
          </a:p>
        </p:txBody>
      </p:sp>
      <p:sp>
        <p:nvSpPr>
          <p:cNvPr id="8" name="Text Placeholder 2">
            <a:extLst>
              <a:ext uri="{FF2B5EF4-FFF2-40B4-BE49-F238E27FC236}">
                <a16:creationId xmlns:a16="http://schemas.microsoft.com/office/drawing/2014/main" id="{DE98D03B-B225-4861-BC3D-B01D0750490B}"/>
              </a:ext>
            </a:extLst>
          </p:cNvPr>
          <p:cNvSpPr txBox="1">
            <a:spLocks noGrp="1"/>
          </p:cNvSpPr>
          <p:nvPr>
            <p:ph type="body" idx="1"/>
          </p:nvPr>
        </p:nvSpPr>
        <p:spPr>
          <a:xfrm>
            <a:off x="1295403" y="2556927"/>
            <a:ext cx="9601200" cy="3318933"/>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3">
            <a:extLst>
              <a:ext uri="{FF2B5EF4-FFF2-40B4-BE49-F238E27FC236}">
                <a16:creationId xmlns:a16="http://schemas.microsoft.com/office/drawing/2014/main" id="{47304808-7F8A-4B8F-866D-5E43EE75CC74}"/>
              </a:ext>
            </a:extLst>
          </p:cNvPr>
          <p:cNvSpPr txBox="1">
            <a:spLocks noGrp="1"/>
          </p:cNvSpPr>
          <p:nvPr>
            <p:ph type="dt" sz="half" idx="2"/>
          </p:nvPr>
        </p:nvSpPr>
        <p:spPr>
          <a:xfrm>
            <a:off x="8677500" y="5969002"/>
            <a:ext cx="1600200" cy="279404"/>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000" b="0" i="0" u="none" strike="noStrike" kern="1200" cap="none" spc="0" baseline="0">
                <a:solidFill>
                  <a:srgbClr val="000000"/>
                </a:solidFill>
                <a:uFillTx/>
                <a:latin typeface="Garamond"/>
              </a:defRPr>
            </a:lvl1pPr>
          </a:lstStyle>
          <a:p>
            <a:pPr lvl="0"/>
            <a:fld id="{9006A574-8E40-4AC3-8912-01667888929F}" type="datetime1">
              <a:rPr lang="en-US"/>
              <a:pPr lvl="0"/>
              <a:t>1/14/2020</a:t>
            </a:fld>
            <a:endParaRPr lang="en-US"/>
          </a:p>
        </p:txBody>
      </p:sp>
      <p:sp>
        <p:nvSpPr>
          <p:cNvPr id="10" name="Footer Placeholder 4">
            <a:extLst>
              <a:ext uri="{FF2B5EF4-FFF2-40B4-BE49-F238E27FC236}">
                <a16:creationId xmlns:a16="http://schemas.microsoft.com/office/drawing/2014/main" id="{0295C1F8-34F3-4064-A4B2-3BD516C1A371}"/>
              </a:ext>
            </a:extLst>
          </p:cNvPr>
          <p:cNvSpPr txBox="1">
            <a:spLocks noGrp="1"/>
          </p:cNvSpPr>
          <p:nvPr>
            <p:ph type="ftr" sz="quarter" idx="3"/>
          </p:nvPr>
        </p:nvSpPr>
        <p:spPr>
          <a:xfrm>
            <a:off x="1295403" y="5969002"/>
            <a:ext cx="7305900" cy="279404"/>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1000" b="0" i="0" u="none" strike="noStrike" kern="1200" cap="none" spc="0" baseline="0">
                <a:solidFill>
                  <a:srgbClr val="000000"/>
                </a:solidFill>
                <a:uFillTx/>
                <a:latin typeface="Garamond"/>
              </a:defRPr>
            </a:lvl1pPr>
          </a:lstStyle>
          <a:p>
            <a:pPr lvl="0"/>
            <a:endParaRPr lang="en-US"/>
          </a:p>
        </p:txBody>
      </p:sp>
      <p:sp>
        <p:nvSpPr>
          <p:cNvPr id="11" name="Slide Number Placeholder 5">
            <a:extLst>
              <a:ext uri="{FF2B5EF4-FFF2-40B4-BE49-F238E27FC236}">
                <a16:creationId xmlns:a16="http://schemas.microsoft.com/office/drawing/2014/main" id="{661D3325-F7E3-4637-9128-0D88D6E19956}"/>
              </a:ext>
            </a:extLst>
          </p:cNvPr>
          <p:cNvSpPr txBox="1">
            <a:spLocks noGrp="1"/>
          </p:cNvSpPr>
          <p:nvPr>
            <p:ph type="sldNum" sz="quarter" idx="4"/>
          </p:nvPr>
        </p:nvSpPr>
        <p:spPr>
          <a:xfrm>
            <a:off x="10353897" y="5969002"/>
            <a:ext cx="542696" cy="279404"/>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000" b="0" i="0" u="none" strike="noStrike" kern="1200" cap="none" spc="0" baseline="0">
                <a:solidFill>
                  <a:srgbClr val="000000"/>
                </a:solidFill>
                <a:uFillTx/>
                <a:latin typeface="Garamond"/>
              </a:defRPr>
            </a:lvl1pPr>
          </a:lstStyle>
          <a:p>
            <a:pPr lvl="0"/>
            <a:fld id="{DB61C760-1B94-47D7-8C8A-50D863EA8199}"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ctr" defTabSz="457200" rtl="0" fontAlgn="auto" hangingPunct="1">
        <a:lnSpc>
          <a:spcPct val="100000"/>
        </a:lnSpc>
        <a:spcBef>
          <a:spcPts val="0"/>
        </a:spcBef>
        <a:spcAft>
          <a:spcPts val="0"/>
        </a:spcAft>
        <a:buNone/>
        <a:tabLst/>
        <a:defRPr lang="en-US" sz="4400" b="0" i="0" u="none" strike="noStrike" kern="1200" cap="none" spc="0" baseline="0">
          <a:solidFill>
            <a:srgbClr val="262626"/>
          </a:solidFill>
          <a:uFillTx/>
          <a:latin typeface="Garamond"/>
        </a:defRPr>
      </a:lvl1pPr>
    </p:titleStyle>
    <p:bodyStyle>
      <a:lvl1pPr marL="285750" marR="0" lvl="0" indent="-285750" algn="l" defTabSz="457200" rtl="0" fontAlgn="auto" hangingPunct="1">
        <a:lnSpc>
          <a:spcPct val="100000"/>
        </a:lnSpc>
        <a:spcBef>
          <a:spcPts val="600"/>
        </a:spcBef>
        <a:spcAft>
          <a:spcPts val="600"/>
        </a:spcAft>
        <a:buClr>
          <a:srgbClr val="83992A"/>
        </a:buClr>
        <a:buSzPct val="115000"/>
        <a:buFont typeface="Arial"/>
        <a:buChar char="•"/>
        <a:tabLst/>
        <a:defRPr lang="en-US" sz="2400" b="0" i="0" u="none" strike="noStrike" kern="1200" cap="none" spc="0" baseline="0">
          <a:solidFill>
            <a:srgbClr val="262626"/>
          </a:solidFill>
          <a:uFillTx/>
          <a:latin typeface="Garamond"/>
        </a:defRPr>
      </a:lvl1pPr>
      <a:lvl2pPr marL="742950" marR="0" lvl="1" indent="-285750" algn="l" defTabSz="457200" rtl="0" fontAlgn="auto" hangingPunct="1">
        <a:lnSpc>
          <a:spcPct val="100000"/>
        </a:lnSpc>
        <a:spcBef>
          <a:spcPts val="500"/>
        </a:spcBef>
        <a:spcAft>
          <a:spcPts val="600"/>
        </a:spcAft>
        <a:buClr>
          <a:srgbClr val="83992A"/>
        </a:buClr>
        <a:buSzPct val="115000"/>
        <a:buFont typeface="Arial"/>
        <a:buChar char="•"/>
        <a:tabLst/>
        <a:defRPr lang="en-US" sz="2000" b="0" i="0" u="none" strike="noStrike" kern="1200" cap="none" spc="0" baseline="0">
          <a:solidFill>
            <a:srgbClr val="262626"/>
          </a:solidFill>
          <a:uFillTx/>
          <a:latin typeface="Garamond"/>
        </a:defRPr>
      </a:lvl2pPr>
      <a:lvl3pPr marL="1200150" marR="0" lvl="2" indent="-285750" algn="l" defTabSz="457200" rtl="0" fontAlgn="auto" hangingPunct="1">
        <a:lnSpc>
          <a:spcPct val="100000"/>
        </a:lnSpc>
        <a:spcBef>
          <a:spcPts val="400"/>
        </a:spcBef>
        <a:spcAft>
          <a:spcPts val="600"/>
        </a:spcAft>
        <a:buClr>
          <a:srgbClr val="83992A"/>
        </a:buClr>
        <a:buSzPct val="115000"/>
        <a:buFont typeface="Arial"/>
        <a:buChar char="•"/>
        <a:tabLst/>
        <a:defRPr lang="en-US" sz="1800" b="0" i="0" u="none" strike="noStrike" kern="1200" cap="none" spc="0" baseline="0">
          <a:solidFill>
            <a:srgbClr val="262626"/>
          </a:solidFill>
          <a:uFillTx/>
          <a:latin typeface="Garamond"/>
        </a:defRPr>
      </a:lvl3pPr>
      <a:lvl4pPr marL="1543050" marR="0" lvl="3" indent="-171450" algn="l" defTabSz="457200" rtl="0" fontAlgn="auto" hangingPunct="1">
        <a:lnSpc>
          <a:spcPct val="100000"/>
        </a:lnSpc>
        <a:spcBef>
          <a:spcPts val="400"/>
        </a:spcBef>
        <a:spcAft>
          <a:spcPts val="600"/>
        </a:spcAft>
        <a:buClr>
          <a:srgbClr val="83992A"/>
        </a:buClr>
        <a:buSzPct val="115000"/>
        <a:buFont typeface="Arial"/>
        <a:buChar char="•"/>
        <a:tabLst/>
        <a:defRPr lang="en-US" sz="1600" b="0" i="0" u="none" strike="noStrike" kern="1200" cap="none" spc="0" baseline="0">
          <a:solidFill>
            <a:srgbClr val="262626"/>
          </a:solidFill>
          <a:uFillTx/>
          <a:latin typeface="Garamond"/>
        </a:defRPr>
      </a:lvl4pPr>
      <a:lvl5pPr marL="2000250" marR="0" lvl="4" indent="-171450" algn="l" defTabSz="457200" rtl="0" fontAlgn="auto" hangingPunct="1">
        <a:lnSpc>
          <a:spcPct val="100000"/>
        </a:lnSpc>
        <a:spcBef>
          <a:spcPts val="300"/>
        </a:spcBef>
        <a:spcAft>
          <a:spcPts val="600"/>
        </a:spcAft>
        <a:buClr>
          <a:srgbClr val="83992A"/>
        </a:buClr>
        <a:buSzPct val="115000"/>
        <a:buFont typeface="Arial"/>
        <a:buChar char="•"/>
        <a:tabLst/>
        <a:defRPr lang="en-US" sz="1400" b="0" i="0" u="none" strike="noStrike" kern="1200" cap="none" spc="0" baseline="0">
          <a:solidFill>
            <a:srgbClr val="262626"/>
          </a:solidFill>
          <a:uFillTx/>
          <a:latin typeface="Garamond"/>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7.pn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image" Target="../media/image8.png"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5.xml.rels><?xml version="1.0" encoding="UTF-8" standalone="yes"?>
<Relationships xmlns="http://schemas.openxmlformats.org/package/2006/relationships"><Relationship Id="rId2" Type="http://schemas.openxmlformats.org/officeDocument/2006/relationships/hyperlink" Target="http://commandemployability.blogspot.com/p/hard-skills-soft-skills.html.%20Last%20accessed%201/01/2020" TargetMode="Externa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6C748-56DA-4EB6-9061-3A4ACF960460}"/>
              </a:ext>
            </a:extLst>
          </p:cNvPr>
          <p:cNvSpPr txBox="1">
            <a:spLocks noGrp="1"/>
          </p:cNvSpPr>
          <p:nvPr>
            <p:ph type="ctrTitle"/>
          </p:nvPr>
        </p:nvSpPr>
        <p:spPr>
          <a:xfrm>
            <a:off x="2692395" y="1871127"/>
            <a:ext cx="6815672" cy="1515535"/>
          </a:xfrm>
        </p:spPr>
        <p:txBody>
          <a:bodyPr/>
          <a:lstStyle/>
          <a:p>
            <a:pPr lvl="0"/>
            <a:r>
              <a:rPr lang="en-US"/>
              <a:t>Seminar presentation </a:t>
            </a:r>
            <a:r>
              <a:rPr lang="en-GB"/>
              <a:t> </a:t>
            </a:r>
          </a:p>
        </p:txBody>
      </p:sp>
      <p:sp>
        <p:nvSpPr>
          <p:cNvPr id="3" name="Subtitle 2">
            <a:extLst>
              <a:ext uri="{FF2B5EF4-FFF2-40B4-BE49-F238E27FC236}">
                <a16:creationId xmlns:a16="http://schemas.microsoft.com/office/drawing/2014/main" id="{7B7C939B-5B62-4759-B8B1-9705C05BA226}"/>
              </a:ext>
            </a:extLst>
          </p:cNvPr>
          <p:cNvSpPr txBox="1">
            <a:spLocks noGrp="1"/>
          </p:cNvSpPr>
          <p:nvPr>
            <p:ph type="subTitle" idx="1"/>
          </p:nvPr>
        </p:nvSpPr>
        <p:spPr>
          <a:xfrm>
            <a:off x="2692395" y="3657600"/>
            <a:ext cx="6815672" cy="1320805"/>
          </a:xfrm>
        </p:spPr>
        <p:txBody>
          <a:bodyPr>
            <a:normAutofit lnSpcReduction="10000"/>
          </a:bodyPr>
          <a:lstStyle/>
          <a:p>
            <a:pPr lvl="0"/>
            <a:r>
              <a:rPr lang="en-US"/>
              <a:t>Youth and community work</a:t>
            </a:r>
          </a:p>
          <a:p>
            <a:pPr lvl="0"/>
            <a:r>
              <a:rPr lang="en-GB"/>
              <a:t>1901453 </a:t>
            </a:r>
          </a:p>
          <a:p>
            <a:pPr lvl="0"/>
            <a:r>
              <a:rPr lang="en-GB"/>
              <a:t>ECGE4001Q</a:t>
            </a:r>
          </a:p>
          <a:p>
            <a:pPr lvl="0"/>
            <a:endParaRPr lang="en-GB"/>
          </a:p>
        </p:txBody>
      </p:sp>
      <p:pic>
        <p:nvPicPr>
          <p:cNvPr id="4" name="Picture 3">
            <a:extLst>
              <a:ext uri="{FF2B5EF4-FFF2-40B4-BE49-F238E27FC236}">
                <a16:creationId xmlns:a16="http://schemas.microsoft.com/office/drawing/2014/main" id="{229D8EE8-4BF9-8B47-99AE-9C702F767EA2}"/>
              </a:ext>
            </a:extLst>
          </p:cNvPr>
          <p:cNvPicPr>
            <a:picLocks noChangeAspect="1"/>
          </p:cNvPicPr>
          <p:nvPr/>
        </p:nvPicPr>
        <p:blipFill>
          <a:blip r:embed="rId2"/>
          <a:stretch>
            <a:fillRect/>
          </a:stretch>
        </p:blipFill>
        <p:spPr>
          <a:xfrm>
            <a:off x="2520647" y="3542993"/>
            <a:ext cx="2078567" cy="1550017"/>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754FB-DC44-4D61-A85E-4ADB713A8AB8}"/>
              </a:ext>
            </a:extLst>
          </p:cNvPr>
          <p:cNvSpPr txBox="1">
            <a:spLocks noGrp="1"/>
          </p:cNvSpPr>
          <p:nvPr>
            <p:ph type="title"/>
          </p:nvPr>
        </p:nvSpPr>
        <p:spPr>
          <a:xfrm>
            <a:off x="1295403" y="982129"/>
            <a:ext cx="9601200" cy="1303870"/>
          </a:xfrm>
        </p:spPr>
        <p:txBody>
          <a:bodyPr/>
          <a:lstStyle/>
          <a:p>
            <a:pPr lvl="0"/>
            <a:r>
              <a:rPr lang="en-GB"/>
              <a:t>Overview </a:t>
            </a:r>
          </a:p>
        </p:txBody>
      </p:sp>
      <p:sp>
        <p:nvSpPr>
          <p:cNvPr id="3" name="Content Placeholder 2">
            <a:extLst>
              <a:ext uri="{FF2B5EF4-FFF2-40B4-BE49-F238E27FC236}">
                <a16:creationId xmlns:a16="http://schemas.microsoft.com/office/drawing/2014/main" id="{0BA30545-0F7A-41BF-A69E-95FFB1102519}"/>
              </a:ext>
            </a:extLst>
          </p:cNvPr>
          <p:cNvSpPr txBox="1">
            <a:spLocks noGrp="1"/>
          </p:cNvSpPr>
          <p:nvPr>
            <p:ph idx="1"/>
          </p:nvPr>
        </p:nvSpPr>
        <p:spPr>
          <a:xfrm>
            <a:off x="1295403" y="2556927"/>
            <a:ext cx="9601200" cy="3318933"/>
          </a:xfrm>
        </p:spPr>
        <p:txBody>
          <a:bodyPr/>
          <a:lstStyle/>
          <a:p>
            <a:pPr marL="0" lvl="0" indent="0">
              <a:buNone/>
            </a:pPr>
            <a:endParaRPr lang="en-GB"/>
          </a:p>
          <a:p>
            <a:pPr lvl="0"/>
            <a:r>
              <a:rPr lang="en-GB"/>
              <a:t>Time management </a:t>
            </a:r>
          </a:p>
          <a:p>
            <a:pPr lvl="0"/>
            <a:r>
              <a:rPr lang="en-GB"/>
              <a:t>Team work </a:t>
            </a:r>
          </a:p>
          <a:p>
            <a:pPr lvl="0"/>
            <a:r>
              <a:rPr lang="en-GB"/>
              <a:t>Communication skills</a:t>
            </a:r>
          </a:p>
          <a:p>
            <a:pPr lvl="0">
              <a:buChar char="-"/>
            </a:pPr>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8FDFF-2F57-4576-8251-01E2081AC4DA}"/>
              </a:ext>
            </a:extLst>
          </p:cNvPr>
          <p:cNvSpPr txBox="1">
            <a:spLocks noGrp="1"/>
          </p:cNvSpPr>
          <p:nvPr>
            <p:ph type="title"/>
          </p:nvPr>
        </p:nvSpPr>
        <p:spPr>
          <a:xfrm>
            <a:off x="1295403" y="982129"/>
            <a:ext cx="9601200" cy="1303870"/>
          </a:xfrm>
        </p:spPr>
        <p:txBody>
          <a:bodyPr/>
          <a:lstStyle/>
          <a:p>
            <a:pPr lvl="0"/>
            <a:r>
              <a:rPr lang="en-GB"/>
              <a:t>Time management</a:t>
            </a:r>
          </a:p>
        </p:txBody>
      </p:sp>
      <p:sp>
        <p:nvSpPr>
          <p:cNvPr id="3" name="Content Placeholder 2">
            <a:extLst>
              <a:ext uri="{FF2B5EF4-FFF2-40B4-BE49-F238E27FC236}">
                <a16:creationId xmlns:a16="http://schemas.microsoft.com/office/drawing/2014/main" id="{333ABAEC-190A-4496-BC8F-AC49C8CD9021}"/>
              </a:ext>
            </a:extLst>
          </p:cNvPr>
          <p:cNvSpPr txBox="1">
            <a:spLocks noGrp="1"/>
          </p:cNvSpPr>
          <p:nvPr>
            <p:ph idx="1"/>
          </p:nvPr>
        </p:nvSpPr>
        <p:spPr>
          <a:xfrm>
            <a:off x="1295403" y="2556927"/>
            <a:ext cx="9601200" cy="3318933"/>
          </a:xfrm>
        </p:spPr>
        <p:txBody>
          <a:bodyPr/>
          <a:lstStyle/>
          <a:p>
            <a:pPr lvl="0"/>
            <a:r>
              <a:rPr lang="en-GB" b="1"/>
              <a:t>What is time management?</a:t>
            </a:r>
          </a:p>
          <a:p>
            <a:pPr lvl="0"/>
            <a:r>
              <a:rPr lang="en-GB"/>
              <a:t>Time management is being able manage your time effectively by allocating a certain amount of time to a certain activity. When you allocate your time to the activities or tasks you then have a choice in how you spend your free time.</a:t>
            </a:r>
            <a:r>
              <a:rPr lang="en-US"/>
              <a:t> (U Batool,2012)</a:t>
            </a:r>
            <a:br>
              <a:rPr lang="en-GB"/>
            </a:br>
            <a:endParaRPr lang="en-US" b="0" i="0">
              <a:solidFill>
                <a:srgbClr val="008ED2"/>
              </a:solidFill>
              <a:effectLst/>
              <a:latin typeface="Helvetica Neue"/>
            </a:endParaRPr>
          </a:p>
          <a:p>
            <a:pPr lvl="0"/>
            <a:endParaRPr lang="en-GB"/>
          </a:p>
          <a:p>
            <a:pPr lvl="0"/>
            <a:endParaRPr lang="en-GB"/>
          </a:p>
        </p:txBody>
      </p:sp>
      <p:pic>
        <p:nvPicPr>
          <p:cNvPr id="5" name="Picture 4">
            <a:extLst>
              <a:ext uri="{FF2B5EF4-FFF2-40B4-BE49-F238E27FC236}">
                <a16:creationId xmlns:a16="http://schemas.microsoft.com/office/drawing/2014/main" id="{197651AC-262B-6749-A655-1769EFFFF1EC}"/>
              </a:ext>
            </a:extLst>
          </p:cNvPr>
          <p:cNvPicPr>
            <a:picLocks noChangeAspect="1"/>
          </p:cNvPicPr>
          <p:nvPr/>
        </p:nvPicPr>
        <p:blipFill>
          <a:blip r:embed="rId2"/>
          <a:stretch>
            <a:fillRect/>
          </a:stretch>
        </p:blipFill>
        <p:spPr>
          <a:xfrm>
            <a:off x="5789407" y="4383932"/>
            <a:ext cx="2387089" cy="1491928"/>
          </a:xfrm>
          <a:prstGeom prst="rect">
            <a:avLst/>
          </a:prstGeom>
          <a:noFill/>
          <a:ln cap="flat">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AE39FD-BF16-4568-BA52-085C9358C94A}"/>
              </a:ext>
            </a:extLst>
          </p:cNvPr>
          <p:cNvSpPr txBox="1">
            <a:spLocks noGrp="1"/>
          </p:cNvSpPr>
          <p:nvPr>
            <p:ph type="title"/>
          </p:nvPr>
        </p:nvSpPr>
        <p:spPr>
          <a:xfrm>
            <a:off x="1295403" y="982129"/>
            <a:ext cx="9601200" cy="1303870"/>
          </a:xfrm>
        </p:spPr>
        <p:txBody>
          <a:bodyPr/>
          <a:lstStyle/>
          <a:p>
            <a:pPr lvl="0"/>
            <a:r>
              <a:rPr lang="en-GB"/>
              <a:t>Why is important to manage your time?</a:t>
            </a:r>
          </a:p>
        </p:txBody>
      </p:sp>
      <p:sp>
        <p:nvSpPr>
          <p:cNvPr id="3" name="Content Placeholder 2">
            <a:extLst>
              <a:ext uri="{FF2B5EF4-FFF2-40B4-BE49-F238E27FC236}">
                <a16:creationId xmlns:a16="http://schemas.microsoft.com/office/drawing/2014/main" id="{B3970A3E-C33F-4D7B-AEB8-81763929E5BF}"/>
              </a:ext>
            </a:extLst>
          </p:cNvPr>
          <p:cNvSpPr txBox="1">
            <a:spLocks noGrp="1"/>
          </p:cNvSpPr>
          <p:nvPr>
            <p:ph idx="1"/>
          </p:nvPr>
        </p:nvSpPr>
        <p:spPr>
          <a:xfrm>
            <a:off x="1295403" y="2556927"/>
            <a:ext cx="9601200" cy="3620716"/>
          </a:xfrm>
        </p:spPr>
        <p:txBody>
          <a:bodyPr>
            <a:normAutofit/>
          </a:bodyPr>
          <a:lstStyle/>
          <a:p>
            <a:pPr lvl="0"/>
            <a:r>
              <a:rPr lang="en-GB"/>
              <a:t>Time management plays a big role in any workplace as they all want an employee that has a high productivity.</a:t>
            </a:r>
          </a:p>
          <a:p>
            <a:pPr lvl="0"/>
            <a:r>
              <a:rPr lang="en-GB"/>
              <a:t> </a:t>
            </a:r>
            <a:r>
              <a:rPr lang="en-US"/>
              <a:t>Stella Cottrell (2019) states that the more time you spend organising and preparing your time wisely the more likely you are to do well.</a:t>
            </a:r>
          </a:p>
          <a:p>
            <a:pPr>
              <a:spcBef>
                <a:spcPts val="700"/>
              </a:spcBef>
            </a:pPr>
            <a:r>
              <a:rPr lang="en-GB" sz="2400">
                <a:latin typeface="Bahnschrift SemiBold Condensed" pitchFamily="34"/>
              </a:rPr>
              <a:t>Time is the most important thing in everyone’s life</a:t>
            </a:r>
            <a:r>
              <a:rPr lang="en-GB"/>
              <a:t>. (V K Sherman, 2016)</a:t>
            </a:r>
            <a:endParaRPr lang="en-US"/>
          </a:p>
          <a:p>
            <a:r>
              <a:rPr lang="en-GB"/>
              <a:t>It is important that when in future employment you build a dedication work environment as success and failures in a workplace is all dependent on time.</a:t>
            </a:r>
            <a:r>
              <a:rPr lang="en-US"/>
              <a:t> (S Kashyap, 2019)</a:t>
            </a:r>
          </a:p>
          <a:p>
            <a:pPr marL="0" indent="0">
              <a:buNone/>
            </a:pPr>
            <a:endParaRPr lang="en-GB" b="0" i="0">
              <a:solidFill>
                <a:srgbClr val="828282"/>
              </a:solidFill>
              <a:effectLst/>
              <a:latin typeface="-apple-system"/>
            </a:endParaRPr>
          </a:p>
          <a:p>
            <a:pPr marL="0" indent="0">
              <a:buNone/>
            </a:pPr>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3E271C-2344-4A33-BDC1-0EFF6983B99A}"/>
              </a:ext>
            </a:extLst>
          </p:cNvPr>
          <p:cNvSpPr txBox="1">
            <a:spLocks noGrp="1"/>
          </p:cNvSpPr>
          <p:nvPr>
            <p:ph type="title"/>
          </p:nvPr>
        </p:nvSpPr>
        <p:spPr>
          <a:xfrm>
            <a:off x="1295403" y="982129"/>
            <a:ext cx="9601200" cy="1303870"/>
          </a:xfrm>
        </p:spPr>
        <p:txBody>
          <a:bodyPr/>
          <a:lstStyle/>
          <a:p>
            <a:pPr lvl="0"/>
            <a:r>
              <a:rPr lang="en-GB"/>
              <a:t>Wasting time</a:t>
            </a:r>
          </a:p>
        </p:txBody>
      </p:sp>
      <p:sp>
        <p:nvSpPr>
          <p:cNvPr id="7" name="Content Placeholder 6">
            <a:extLst>
              <a:ext uri="{FF2B5EF4-FFF2-40B4-BE49-F238E27FC236}">
                <a16:creationId xmlns:a16="http://schemas.microsoft.com/office/drawing/2014/main" id="{406DB4F6-E445-4746-8117-8E2F543951EB}"/>
              </a:ext>
            </a:extLst>
          </p:cNvPr>
          <p:cNvSpPr>
            <a:spLocks noGrp="1"/>
          </p:cNvSpPr>
          <p:nvPr>
            <p:ph idx="1"/>
          </p:nvPr>
        </p:nvSpPr>
        <p:spPr>
          <a:xfrm>
            <a:off x="1295403" y="2556927"/>
            <a:ext cx="9290954" cy="3715966"/>
          </a:xfrm>
        </p:spPr>
        <p:txBody>
          <a:bodyPr>
            <a:normAutofit/>
          </a:bodyPr>
          <a:lstStyle/>
          <a:p>
            <a:r>
              <a:rPr lang="en-GB" sz="1600" i="0">
                <a:solidFill>
                  <a:srgbClr val="222222"/>
                </a:solidFill>
                <a:effectLst/>
                <a:latin typeface="arial" panose="020B0604020202020204" pitchFamily="34" charset="0"/>
              </a:rPr>
              <a:t>Poor workflow. </a:t>
            </a:r>
          </a:p>
          <a:p>
            <a:r>
              <a:rPr lang="en-GB" sz="1600" i="0">
                <a:solidFill>
                  <a:srgbClr val="222222"/>
                </a:solidFill>
                <a:effectLst/>
                <a:latin typeface="arial" panose="020B0604020202020204" pitchFamily="34" charset="0"/>
              </a:rPr>
              <a:t>Wasted time. </a:t>
            </a:r>
            <a:endParaRPr lang="en-US" sz="1600" i="0">
              <a:solidFill>
                <a:srgbClr val="222222"/>
              </a:solidFill>
              <a:effectLst/>
              <a:latin typeface="arial" panose="020B0604020202020204" pitchFamily="34" charset="0"/>
            </a:endParaRPr>
          </a:p>
          <a:p>
            <a:r>
              <a:rPr lang="en-GB" sz="1600" i="0">
                <a:solidFill>
                  <a:srgbClr val="222222"/>
                </a:solidFill>
                <a:effectLst/>
                <a:latin typeface="arial" panose="020B0604020202020204" pitchFamily="34" charset="0"/>
              </a:rPr>
              <a:t>Loss of control.</a:t>
            </a:r>
          </a:p>
          <a:p>
            <a:r>
              <a:rPr lang="en-GB" sz="1600" i="0">
                <a:solidFill>
                  <a:srgbClr val="222222"/>
                </a:solidFill>
                <a:effectLst/>
                <a:latin typeface="arial" panose="020B0604020202020204" pitchFamily="34" charset="0"/>
              </a:rPr>
              <a:t>Poor quality of work. </a:t>
            </a:r>
          </a:p>
          <a:p>
            <a:r>
              <a:rPr lang="en-GB" sz="1600" i="0">
                <a:solidFill>
                  <a:srgbClr val="222222"/>
                </a:solidFill>
                <a:effectLst/>
                <a:latin typeface="arial" panose="020B0604020202020204" pitchFamily="34" charset="0"/>
              </a:rPr>
              <a:t>Poor reputation.</a:t>
            </a:r>
          </a:p>
          <a:p>
            <a:endParaRPr lang="en-US"/>
          </a:p>
          <a:p>
            <a:r>
              <a:rPr lang="en-US">
                <a:solidFill>
                  <a:srgbClr val="222222"/>
                </a:solidFill>
                <a:latin typeface="arial" panose="020B0604020202020204" pitchFamily="34" charset="0"/>
              </a:rPr>
              <a:t>(CVI, 2019)</a:t>
            </a:r>
            <a:endParaRPr lang="en-GB" b="0" i="0">
              <a:solidFill>
                <a:srgbClr val="222222"/>
              </a:solidFill>
              <a:effectLst/>
              <a:latin typeface="arial" panose="020B0604020202020204" pitchFamily="34" charset="0"/>
            </a:endParaRPr>
          </a:p>
          <a:p>
            <a:endParaRPr lang="en-US" i="1"/>
          </a:p>
        </p:txBody>
      </p:sp>
      <p:sp>
        <p:nvSpPr>
          <p:cNvPr id="8" name="TextBox 7">
            <a:extLst>
              <a:ext uri="{FF2B5EF4-FFF2-40B4-BE49-F238E27FC236}">
                <a16:creationId xmlns:a16="http://schemas.microsoft.com/office/drawing/2014/main" id="{6371273C-95FC-284E-87D8-8E32A19F307D}"/>
              </a:ext>
            </a:extLst>
          </p:cNvPr>
          <p:cNvSpPr txBox="1"/>
          <p:nvPr/>
        </p:nvSpPr>
        <p:spPr>
          <a:xfrm>
            <a:off x="5188403" y="2514600"/>
            <a:ext cx="6159954" cy="2284600"/>
          </a:xfrm>
          <a:prstGeom prst="rect">
            <a:avLst/>
          </a:prstGeom>
          <a:noFill/>
        </p:spPr>
        <p:txBody>
          <a:bodyPr wrap="square" rtlCol="0">
            <a:spAutoFit/>
          </a:bodyPr>
          <a:lstStyle/>
          <a:p>
            <a:pPr lvl="0">
              <a:lnSpc>
                <a:spcPct val="80000"/>
              </a:lnSpc>
              <a:spcBef>
                <a:spcPts val="500"/>
              </a:spcBef>
            </a:pPr>
            <a:r>
              <a:rPr lang="en-GB" sz="1800"/>
              <a:t>The main cause for poor time keeping in most cases is getting side tracked. Whilst working a good idea to not get distracted is to switch your phone off. Social media is a big part of a lot of people’s day, which is why when trying to work or get a job done site blocking software can be a blessing, preventing you from accessing certain sites.</a:t>
            </a:r>
          </a:p>
          <a:p>
            <a:pPr lvl="0">
              <a:lnSpc>
                <a:spcPct val="80000"/>
              </a:lnSpc>
              <a:spcBef>
                <a:spcPts val="500"/>
              </a:spcBef>
            </a:pPr>
            <a:endParaRPr lang="en-GB" sz="1800"/>
          </a:p>
          <a:p>
            <a:pPr lvl="0">
              <a:lnSpc>
                <a:spcPct val="80000"/>
              </a:lnSpc>
              <a:spcBef>
                <a:spcPts val="500"/>
              </a:spcBef>
            </a:pPr>
            <a:endParaRPr lang="en-GB" sz="1800"/>
          </a:p>
          <a:p>
            <a:pPr marL="0" lvl="0" indent="0">
              <a:lnSpc>
                <a:spcPct val="80000"/>
              </a:lnSpc>
              <a:spcBef>
                <a:spcPts val="500"/>
              </a:spcBef>
              <a:buNone/>
            </a:pPr>
            <a:r>
              <a:rPr lang="en-GB" sz="1800"/>
              <a:t> (J Frankton, 2014)</a:t>
            </a:r>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A596E-50F2-4D75-BAB5-28237B0EFEAB}"/>
              </a:ext>
            </a:extLst>
          </p:cNvPr>
          <p:cNvSpPr txBox="1">
            <a:spLocks noGrp="1"/>
          </p:cNvSpPr>
          <p:nvPr>
            <p:ph type="title"/>
          </p:nvPr>
        </p:nvSpPr>
        <p:spPr>
          <a:xfrm>
            <a:off x="1295403" y="982129"/>
            <a:ext cx="9601200" cy="1303870"/>
          </a:xfrm>
        </p:spPr>
        <p:txBody>
          <a:bodyPr/>
          <a:lstStyle/>
          <a:p>
            <a:pPr lvl="0"/>
            <a:endParaRPr lang="en-GB"/>
          </a:p>
        </p:txBody>
      </p:sp>
      <p:sp>
        <p:nvSpPr>
          <p:cNvPr id="3" name="Content Placeholder 2">
            <a:extLst>
              <a:ext uri="{FF2B5EF4-FFF2-40B4-BE49-F238E27FC236}">
                <a16:creationId xmlns:a16="http://schemas.microsoft.com/office/drawing/2014/main" id="{9CD7570E-8339-4907-AC88-711B3C085957}"/>
              </a:ext>
            </a:extLst>
          </p:cNvPr>
          <p:cNvSpPr txBox="1">
            <a:spLocks noGrp="1"/>
          </p:cNvSpPr>
          <p:nvPr>
            <p:ph idx="1"/>
          </p:nvPr>
        </p:nvSpPr>
        <p:spPr>
          <a:xfrm>
            <a:off x="1295403" y="2556927"/>
            <a:ext cx="9601200" cy="3728456"/>
          </a:xfrm>
        </p:spPr>
        <p:txBody>
          <a:bodyPr>
            <a:normAutofit/>
          </a:bodyPr>
          <a:lstStyle/>
          <a:p>
            <a:pPr marL="0" lvl="0" indent="0">
              <a:buNone/>
            </a:pPr>
            <a:r>
              <a:rPr lang="en-GB" sz="6000"/>
              <a:t>Time </a:t>
            </a:r>
            <a:r>
              <a:rPr lang="en-US" sz="6000"/>
              <a:t>M</a:t>
            </a:r>
            <a:r>
              <a:rPr lang="en-GB" sz="6000"/>
              <a:t>anagement</a:t>
            </a:r>
            <a:r>
              <a:rPr lang="en-US" sz="6000"/>
              <a:t> and</a:t>
            </a:r>
            <a:r>
              <a:rPr lang="en-GB" sz="6000"/>
              <a:t> </a:t>
            </a:r>
            <a:r>
              <a:rPr lang="en-US" sz="6000"/>
              <a:t>Y</a:t>
            </a:r>
            <a:r>
              <a:rPr lang="en-GB" sz="6000"/>
              <a:t>outh </a:t>
            </a:r>
            <a:r>
              <a:rPr lang="en-US" sz="6000"/>
              <a:t>W</a:t>
            </a:r>
            <a:r>
              <a:rPr lang="en-GB" sz="6000"/>
              <a:t>ork.</a:t>
            </a:r>
            <a:r>
              <a:rPr lang="en-GB" sz="9600"/>
              <a:t> </a:t>
            </a:r>
            <a:endParaRPr lang="en-GB" sz="60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2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2BA81-69FB-49E5-A4E3-837ABABD051A}"/>
              </a:ext>
            </a:extLst>
          </p:cNvPr>
          <p:cNvSpPr txBox="1">
            <a:spLocks noGrp="1"/>
          </p:cNvSpPr>
          <p:nvPr>
            <p:ph type="title"/>
          </p:nvPr>
        </p:nvSpPr>
        <p:spPr>
          <a:xfrm>
            <a:off x="1295403" y="982129"/>
            <a:ext cx="9601200" cy="1303870"/>
          </a:xfrm>
        </p:spPr>
        <p:txBody>
          <a:bodyPr/>
          <a:lstStyle/>
          <a:p>
            <a:pPr lvl="0"/>
            <a:r>
              <a:rPr lang="en-US"/>
              <a:t>Time management as a youth worker.</a:t>
            </a:r>
            <a:endParaRPr lang="en-GB"/>
          </a:p>
        </p:txBody>
      </p:sp>
      <p:sp>
        <p:nvSpPr>
          <p:cNvPr id="3" name="Content Placeholder 2">
            <a:extLst>
              <a:ext uri="{FF2B5EF4-FFF2-40B4-BE49-F238E27FC236}">
                <a16:creationId xmlns:a16="http://schemas.microsoft.com/office/drawing/2014/main" id="{4F109F63-41B1-4BA0-980B-2CEF44BBA4DD}"/>
              </a:ext>
            </a:extLst>
          </p:cNvPr>
          <p:cNvSpPr txBox="1">
            <a:spLocks noGrp="1"/>
          </p:cNvSpPr>
          <p:nvPr>
            <p:ph idx="1"/>
          </p:nvPr>
        </p:nvSpPr>
        <p:spPr>
          <a:xfrm>
            <a:off x="1295403" y="2556927"/>
            <a:ext cx="9601200" cy="3318933"/>
          </a:xfrm>
        </p:spPr>
        <p:txBody>
          <a:bodyPr>
            <a:normAutofit fontScale="92500" lnSpcReduction="20000"/>
          </a:bodyPr>
          <a:lstStyle/>
          <a:p>
            <a:pPr lvl="0">
              <a:spcBef>
                <a:spcPts val="400"/>
              </a:spcBef>
            </a:pPr>
            <a:r>
              <a:rPr lang="en-GB" sz="2400"/>
              <a:t>In youth work time management is a key aspect as the work</a:t>
            </a:r>
            <a:r>
              <a:rPr lang="en-US" sz="2400"/>
              <a:t> as you are required</a:t>
            </a:r>
            <a:r>
              <a:rPr lang="en-GB" sz="2400"/>
              <a:t> require good time keeping skills. Examples of good time management skills in youth work are;</a:t>
            </a:r>
          </a:p>
          <a:p>
            <a:pPr lvl="0">
              <a:spcBef>
                <a:spcPts val="400"/>
              </a:spcBef>
            </a:pPr>
            <a:r>
              <a:rPr lang="en-GB" sz="2400"/>
              <a:t>Opening the youth centre on time and allowing enough time to set up activities for the young people.</a:t>
            </a:r>
          </a:p>
          <a:p>
            <a:pPr lvl="0">
              <a:spcBef>
                <a:spcPts val="400"/>
              </a:spcBef>
            </a:pPr>
            <a:r>
              <a:rPr lang="en-GB" sz="2400"/>
              <a:t>Thinking and planning ahead of time.</a:t>
            </a:r>
          </a:p>
          <a:p>
            <a:pPr lvl="0">
              <a:spcBef>
                <a:spcPts val="400"/>
              </a:spcBef>
            </a:pPr>
            <a:r>
              <a:rPr lang="en-GB" sz="2400"/>
              <a:t>Schedule meetings with your work colleagues to work out a plan for future sessions. </a:t>
            </a:r>
          </a:p>
          <a:p>
            <a:pPr lvl="0"/>
            <a:r>
              <a:rPr lang="en-GB" sz="2400"/>
              <a:t>Making sure you have plan your days in advance so when you are working with young people you are focused  and giving them your full attention</a:t>
            </a:r>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9D8DC-5DE5-2544-A8C5-4D61C749F74D}"/>
              </a:ext>
            </a:extLst>
          </p:cNvPr>
          <p:cNvSpPr>
            <a:spLocks noGrp="1"/>
          </p:cNvSpPr>
          <p:nvPr>
            <p:ph type="title"/>
          </p:nvPr>
        </p:nvSpPr>
        <p:spPr/>
        <p:txBody>
          <a:bodyPr/>
          <a:lstStyle/>
          <a:p>
            <a:r>
              <a:rPr lang="en-US"/>
              <a:t>Time management as a youth worker </a:t>
            </a:r>
          </a:p>
        </p:txBody>
      </p:sp>
      <p:sp>
        <p:nvSpPr>
          <p:cNvPr id="3" name="Content Placeholder 2">
            <a:extLst>
              <a:ext uri="{FF2B5EF4-FFF2-40B4-BE49-F238E27FC236}">
                <a16:creationId xmlns:a16="http://schemas.microsoft.com/office/drawing/2014/main" id="{F5003303-69EE-264F-92E3-9DC29535120E}"/>
              </a:ext>
            </a:extLst>
          </p:cNvPr>
          <p:cNvSpPr>
            <a:spLocks noGrp="1"/>
          </p:cNvSpPr>
          <p:nvPr>
            <p:ph idx="1"/>
          </p:nvPr>
        </p:nvSpPr>
        <p:spPr/>
        <p:txBody>
          <a:bodyPr/>
          <a:lstStyle/>
          <a:p>
            <a:pPr marL="0" indent="0">
              <a:buNone/>
            </a:pPr>
            <a:r>
              <a:rPr lang="en-US"/>
              <a:t>Youth workers  work with young people on a weekly basis therfore young people may look up to them as rol models. Which is why as youth workers time management is key as you are showing the young people what good time management looks like so they can develolp on their for future careers. (Sapin,2013)</a:t>
            </a:r>
          </a:p>
          <a:p>
            <a:endParaRPr lang="en-US"/>
          </a:p>
        </p:txBody>
      </p:sp>
    </p:spTree>
    <p:extLst>
      <p:ext uri="{BB962C8B-B14F-4D97-AF65-F5344CB8AC3E}">
        <p14:creationId xmlns:p14="http://schemas.microsoft.com/office/powerpoint/2010/main" val="28716093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8E951-FF85-4507-9A6D-F5E36019F73E}"/>
              </a:ext>
            </a:extLst>
          </p:cNvPr>
          <p:cNvSpPr txBox="1">
            <a:spLocks noGrp="1"/>
          </p:cNvSpPr>
          <p:nvPr>
            <p:ph type="title"/>
          </p:nvPr>
        </p:nvSpPr>
        <p:spPr>
          <a:xfrm>
            <a:off x="1295403" y="982129"/>
            <a:ext cx="9601200" cy="1303870"/>
          </a:xfrm>
        </p:spPr>
        <p:txBody>
          <a:bodyPr/>
          <a:lstStyle/>
          <a:p>
            <a:pPr lvl="0"/>
            <a:r>
              <a:rPr lang="en-GB"/>
              <a:t>Team work</a:t>
            </a:r>
          </a:p>
        </p:txBody>
      </p:sp>
      <p:sp>
        <p:nvSpPr>
          <p:cNvPr id="3" name="Content Placeholder 2">
            <a:extLst>
              <a:ext uri="{FF2B5EF4-FFF2-40B4-BE49-F238E27FC236}">
                <a16:creationId xmlns:a16="http://schemas.microsoft.com/office/drawing/2014/main" id="{1FDD202D-D460-4909-9BEE-E91702ECF56B}"/>
              </a:ext>
            </a:extLst>
          </p:cNvPr>
          <p:cNvSpPr txBox="1">
            <a:spLocks noGrp="1"/>
          </p:cNvSpPr>
          <p:nvPr>
            <p:ph idx="1"/>
          </p:nvPr>
        </p:nvSpPr>
        <p:spPr>
          <a:xfrm>
            <a:off x="1295403" y="2556927"/>
            <a:ext cx="9601200" cy="3318933"/>
          </a:xfrm>
        </p:spPr>
        <p:txBody>
          <a:bodyPr>
            <a:normAutofit/>
          </a:bodyPr>
          <a:lstStyle/>
          <a:p>
            <a:pPr lvl="0">
              <a:lnSpc>
                <a:spcPct val="90000"/>
              </a:lnSpc>
            </a:pPr>
            <a:endParaRPr lang="en-GB"/>
          </a:p>
          <a:p>
            <a:pPr lvl="0">
              <a:lnSpc>
                <a:spcPct val="90000"/>
              </a:lnSpc>
            </a:pPr>
            <a:r>
              <a:rPr lang="en-GB"/>
              <a:t>What is team work?</a:t>
            </a:r>
          </a:p>
          <a:p>
            <a:pPr lvl="0">
              <a:lnSpc>
                <a:spcPct val="90000"/>
              </a:lnSpc>
            </a:pPr>
            <a:r>
              <a:rPr lang="en-GB"/>
              <a:t>Team work is working together with a group of people to achieve a goal. Teamwork is when people will cooperate their own ideas and skills to provide constructive feedback, despite any personal conflict between individual involved in the group.</a:t>
            </a:r>
            <a:r>
              <a:rPr lang="en-US"/>
              <a:t>(A Leadership,2020)</a:t>
            </a:r>
            <a:endParaRPr lang="en-GB"/>
          </a:p>
          <a:p>
            <a:pPr lvl="0">
              <a:lnSpc>
                <a:spcPct val="90000"/>
              </a:lnSpc>
            </a:pPr>
            <a:endParaRPr lang="en-GB"/>
          </a:p>
          <a:p>
            <a:pPr lvl="0">
              <a:lnSpc>
                <a:spcPct val="90000"/>
              </a:lnSpc>
            </a:pPr>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C4E06-BBC5-476A-AF73-7F097A86BC86}"/>
              </a:ext>
            </a:extLst>
          </p:cNvPr>
          <p:cNvSpPr txBox="1">
            <a:spLocks noGrp="1"/>
          </p:cNvSpPr>
          <p:nvPr>
            <p:ph type="title"/>
          </p:nvPr>
        </p:nvSpPr>
        <p:spPr>
          <a:xfrm>
            <a:off x="1295403" y="982129"/>
            <a:ext cx="9601200" cy="1303870"/>
          </a:xfrm>
        </p:spPr>
        <p:txBody>
          <a:bodyPr/>
          <a:lstStyle/>
          <a:p>
            <a:pPr lvl="0"/>
            <a:r>
              <a:rPr lang="en-GB"/>
              <a:t>Importance of working in a group.</a:t>
            </a:r>
          </a:p>
        </p:txBody>
      </p:sp>
      <p:sp>
        <p:nvSpPr>
          <p:cNvPr id="3" name="Content Placeholder 2">
            <a:extLst>
              <a:ext uri="{FF2B5EF4-FFF2-40B4-BE49-F238E27FC236}">
                <a16:creationId xmlns:a16="http://schemas.microsoft.com/office/drawing/2014/main" id="{50B8DE45-CA22-4B00-9787-2929A482EAFD}"/>
              </a:ext>
            </a:extLst>
          </p:cNvPr>
          <p:cNvSpPr txBox="1">
            <a:spLocks noGrp="1"/>
          </p:cNvSpPr>
          <p:nvPr>
            <p:ph idx="1"/>
          </p:nvPr>
        </p:nvSpPr>
        <p:spPr>
          <a:xfrm>
            <a:off x="1295403" y="2556927"/>
            <a:ext cx="9601200" cy="3318933"/>
          </a:xfrm>
        </p:spPr>
        <p:txBody>
          <a:bodyPr/>
          <a:lstStyle/>
          <a:p>
            <a:pPr lvl="0"/>
            <a:r>
              <a:rPr lang="en-GB"/>
              <a:t>People bringing new ideas to the table .</a:t>
            </a:r>
          </a:p>
          <a:p>
            <a:pPr lvl="0"/>
            <a:r>
              <a:rPr lang="en-GB"/>
              <a:t>Teamwork helps solve problems.</a:t>
            </a:r>
          </a:p>
          <a:p>
            <a:pPr lvl="0"/>
            <a:r>
              <a:rPr lang="en-GB"/>
              <a:t>You support each other to complete a goal. </a:t>
            </a:r>
          </a:p>
          <a:p>
            <a:pPr lvl="0"/>
            <a:r>
              <a:rPr lang="en-GB"/>
              <a:t>Teamwork builds morales.</a:t>
            </a:r>
            <a:endParaRPr lang="en-US"/>
          </a:p>
          <a:p>
            <a:pPr lvl="0"/>
            <a:r>
              <a:rPr lang="en-US"/>
              <a:t>Working in a group is part of a learning process and everyone can benefit from it. (Douglas,2004)</a:t>
            </a:r>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D06D6-885A-4A3A-A694-68C267ABF7DE}"/>
              </a:ext>
            </a:extLst>
          </p:cNvPr>
          <p:cNvSpPr txBox="1">
            <a:spLocks noGrp="1"/>
          </p:cNvSpPr>
          <p:nvPr>
            <p:ph type="title"/>
          </p:nvPr>
        </p:nvSpPr>
        <p:spPr>
          <a:xfrm>
            <a:off x="1295403" y="982129"/>
            <a:ext cx="9601200" cy="1303870"/>
          </a:xfrm>
        </p:spPr>
        <p:txBody>
          <a:bodyPr/>
          <a:lstStyle/>
          <a:p>
            <a:pPr lvl="0"/>
            <a:r>
              <a:rPr lang="en-GB"/>
              <a:t>Skills you gain from working in a group.</a:t>
            </a:r>
          </a:p>
        </p:txBody>
      </p:sp>
      <p:sp>
        <p:nvSpPr>
          <p:cNvPr id="3" name="Content Placeholder 2">
            <a:extLst>
              <a:ext uri="{FF2B5EF4-FFF2-40B4-BE49-F238E27FC236}">
                <a16:creationId xmlns:a16="http://schemas.microsoft.com/office/drawing/2014/main" id="{48CB44FB-6A7F-45A5-A923-95B82EC9852F}"/>
              </a:ext>
            </a:extLst>
          </p:cNvPr>
          <p:cNvSpPr txBox="1">
            <a:spLocks noGrp="1"/>
          </p:cNvSpPr>
          <p:nvPr>
            <p:ph idx="1"/>
          </p:nvPr>
        </p:nvSpPr>
        <p:spPr>
          <a:xfrm>
            <a:off x="1295403" y="2556927"/>
            <a:ext cx="9601200" cy="3318933"/>
          </a:xfrm>
        </p:spPr>
        <p:txBody>
          <a:bodyPr/>
          <a:lstStyle/>
          <a:p>
            <a:pPr marL="0" lvl="0" indent="0">
              <a:buNone/>
            </a:pPr>
            <a:endParaRPr lang="en-GB" b="1"/>
          </a:p>
          <a:p>
            <a:pPr lvl="0"/>
            <a:r>
              <a:rPr lang="en-GB"/>
              <a:t>Interpersonal skills</a:t>
            </a:r>
          </a:p>
          <a:p>
            <a:pPr lvl="0"/>
            <a:r>
              <a:rPr lang="en-GB"/>
              <a:t>Building positive working relationships with your peers.</a:t>
            </a:r>
          </a:p>
          <a:p>
            <a:pPr lvl="0"/>
            <a:r>
              <a:rPr lang="en-GB"/>
              <a:t>Negotiating to agree on tasks and resolve conflicts</a:t>
            </a:r>
          </a:p>
          <a:p>
            <a:pPr lvl="0"/>
            <a:r>
              <a:rPr lang="en-GB"/>
              <a:t>Communication improves. </a:t>
            </a:r>
          </a:p>
          <a:p>
            <a:pPr lvl="0"/>
            <a:r>
              <a:rPr lang="en-GB"/>
              <a:t>Accommodating people with different ideas and work habits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pic>
        <p:nvPicPr>
          <p:cNvPr id="2" name="Content Placeholder 4">
            <a:extLst>
              <a:ext uri="{FF2B5EF4-FFF2-40B4-BE49-F238E27FC236}">
                <a16:creationId xmlns:a16="http://schemas.microsoft.com/office/drawing/2014/main" id="{EBDD6BFD-FA2C-43C3-BACB-6BEABE335164}"/>
              </a:ext>
            </a:extLst>
          </p:cNvPr>
          <p:cNvPicPr>
            <a:picLocks noGrp="1" noChangeAspect="1"/>
          </p:cNvPicPr>
          <p:nvPr>
            <p:ph idx="1"/>
          </p:nvPr>
        </p:nvPicPr>
        <p:blipFill>
          <a:blip r:embed="rId2"/>
          <a:stretch>
            <a:fillRect/>
          </a:stretch>
        </p:blipFill>
        <p:spPr>
          <a:xfrm>
            <a:off x="960615" y="1646464"/>
            <a:ext cx="7829600" cy="4112745"/>
          </a:xfrm>
        </p:spPr>
      </p:pic>
      <p:sp>
        <p:nvSpPr>
          <p:cNvPr id="3" name="TextBox 2">
            <a:extLst>
              <a:ext uri="{FF2B5EF4-FFF2-40B4-BE49-F238E27FC236}">
                <a16:creationId xmlns:a16="http://schemas.microsoft.com/office/drawing/2014/main" id="{C653081C-BFE5-5D48-9B4F-7701D4C5C944}"/>
              </a:ext>
            </a:extLst>
          </p:cNvPr>
          <p:cNvSpPr txBox="1"/>
          <p:nvPr/>
        </p:nvSpPr>
        <p:spPr>
          <a:xfrm>
            <a:off x="9297760" y="4112745"/>
            <a:ext cx="1828800" cy="369332"/>
          </a:xfrm>
          <a:prstGeom prst="rect">
            <a:avLst/>
          </a:prstGeom>
          <a:noFill/>
        </p:spPr>
        <p:txBody>
          <a:bodyPr wrap="square" rtlCol="0">
            <a:spAutoFit/>
          </a:bodyPr>
          <a:lstStyle/>
          <a:p>
            <a:pPr algn="l"/>
            <a:r>
              <a:rPr lang="en-US"/>
              <a:t>Goalcast, 2019</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804CB-972F-4AAE-B8B9-EA436480CFE7}"/>
              </a:ext>
            </a:extLst>
          </p:cNvPr>
          <p:cNvSpPr txBox="1">
            <a:spLocks noGrp="1"/>
          </p:cNvSpPr>
          <p:nvPr>
            <p:ph type="title"/>
          </p:nvPr>
        </p:nvSpPr>
        <p:spPr>
          <a:xfrm>
            <a:off x="1295403" y="982129"/>
            <a:ext cx="9601200" cy="1303870"/>
          </a:xfrm>
        </p:spPr>
        <p:txBody>
          <a:bodyPr/>
          <a:lstStyle/>
          <a:p>
            <a:pPr lvl="0"/>
            <a:r>
              <a:rPr lang="en-GB"/>
              <a:t>Team work </a:t>
            </a:r>
            <a:r>
              <a:rPr lang="en-US"/>
              <a:t>as a</a:t>
            </a:r>
            <a:r>
              <a:rPr lang="en-GB"/>
              <a:t> youth work</a:t>
            </a:r>
            <a:r>
              <a:rPr lang="en-US"/>
              <a:t>er</a:t>
            </a:r>
            <a:endParaRPr lang="en-GB"/>
          </a:p>
        </p:txBody>
      </p:sp>
      <p:sp>
        <p:nvSpPr>
          <p:cNvPr id="3" name="Content Placeholder 2">
            <a:extLst>
              <a:ext uri="{FF2B5EF4-FFF2-40B4-BE49-F238E27FC236}">
                <a16:creationId xmlns:a16="http://schemas.microsoft.com/office/drawing/2014/main" id="{2CB42054-7384-483C-9CC5-9C5CC88B64F4}"/>
              </a:ext>
            </a:extLst>
          </p:cNvPr>
          <p:cNvSpPr txBox="1">
            <a:spLocks noGrp="1"/>
          </p:cNvSpPr>
          <p:nvPr>
            <p:ph idx="1"/>
          </p:nvPr>
        </p:nvSpPr>
        <p:spPr>
          <a:xfrm>
            <a:off x="1295403" y="2556927"/>
            <a:ext cx="9601200" cy="3318933"/>
          </a:xfrm>
        </p:spPr>
        <p:txBody>
          <a:bodyPr/>
          <a:lstStyle/>
          <a:p>
            <a:pPr lvl="0"/>
            <a:r>
              <a:rPr lang="en-GB"/>
              <a:t>It is important that you can work as a team in youth work as it is about working together to try and better a young persons life. </a:t>
            </a:r>
          </a:p>
          <a:p>
            <a:pPr lvl="0"/>
            <a:r>
              <a:rPr lang="en-GB"/>
              <a:t>When young people whiteness youth workers working as a team it may encourage them to work together with their peers.</a:t>
            </a:r>
          </a:p>
          <a:p>
            <a:pPr lvl="0"/>
            <a:r>
              <a:rPr lang="en-GB"/>
              <a:t>Team activities are also a big part of youth work as in a youth setting, team building tasks and group discussions are</a:t>
            </a:r>
            <a:r>
              <a:rPr lang="en-US"/>
              <a:t> a good way</a:t>
            </a:r>
            <a:r>
              <a:rPr lang="en-GB"/>
              <a:t> </a:t>
            </a:r>
            <a:r>
              <a:rPr lang="en-US"/>
              <a:t>to </a:t>
            </a:r>
            <a:r>
              <a:rPr lang="en-GB"/>
              <a:t>enc</a:t>
            </a:r>
            <a:r>
              <a:rPr lang="en-US"/>
              <a:t>ou</a:t>
            </a:r>
            <a:r>
              <a:rPr lang="en-GB"/>
              <a:t>r</a:t>
            </a:r>
            <a:r>
              <a:rPr lang="en-US"/>
              <a:t>age</a:t>
            </a:r>
            <a:r>
              <a:rPr lang="en-GB"/>
              <a:t> young people to </a:t>
            </a:r>
            <a:r>
              <a:rPr lang="en-US"/>
              <a:t>get involved with </a:t>
            </a:r>
            <a:r>
              <a:rPr lang="en-GB"/>
              <a:t>work</a:t>
            </a:r>
            <a:r>
              <a:rPr lang="en-US"/>
              <a:t>ing</a:t>
            </a:r>
            <a:r>
              <a:rPr lang="en-GB"/>
              <a:t> with others.</a:t>
            </a:r>
          </a:p>
          <a:p>
            <a:pPr lvl="0"/>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2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05805-C882-4AA7-B15F-DCE8B48CA631}"/>
              </a:ext>
            </a:extLst>
          </p:cNvPr>
          <p:cNvSpPr txBox="1">
            <a:spLocks noGrp="1"/>
          </p:cNvSpPr>
          <p:nvPr>
            <p:ph type="title"/>
          </p:nvPr>
        </p:nvSpPr>
        <p:spPr>
          <a:xfrm>
            <a:off x="1295403" y="982129"/>
            <a:ext cx="9601200" cy="1303870"/>
          </a:xfrm>
        </p:spPr>
        <p:txBody>
          <a:bodyPr/>
          <a:lstStyle/>
          <a:p>
            <a:pPr lvl="0"/>
            <a:r>
              <a:rPr lang="en-US"/>
              <a:t>Team work as a youth worker </a:t>
            </a:r>
            <a:endParaRPr lang="en-GB"/>
          </a:p>
        </p:txBody>
      </p:sp>
      <p:sp>
        <p:nvSpPr>
          <p:cNvPr id="3" name="Content Placeholder 2">
            <a:extLst>
              <a:ext uri="{FF2B5EF4-FFF2-40B4-BE49-F238E27FC236}">
                <a16:creationId xmlns:a16="http://schemas.microsoft.com/office/drawing/2014/main" id="{5C54EC57-5630-4F3F-B292-9490533D1853}"/>
              </a:ext>
            </a:extLst>
          </p:cNvPr>
          <p:cNvSpPr txBox="1">
            <a:spLocks noGrp="1"/>
          </p:cNvSpPr>
          <p:nvPr>
            <p:ph idx="1"/>
          </p:nvPr>
        </p:nvSpPr>
        <p:spPr>
          <a:xfrm>
            <a:off x="1295403" y="2556927"/>
            <a:ext cx="9601200" cy="3318933"/>
          </a:xfrm>
        </p:spPr>
        <p:txBody>
          <a:bodyPr/>
          <a:lstStyle/>
          <a:p>
            <a:r>
              <a:rPr lang="en-US"/>
              <a:t>Group work is a form of informal education as it is used to help develop their understand of working well with others. (Westergaard, 2009)</a:t>
            </a:r>
          </a:p>
          <a:p>
            <a:r>
              <a:rPr lang="en-US"/>
              <a:t>Team work is also beneficial for future careers as it is common in most work environments to have good team work skills. In a youth work setting team work can play a massive role in a young persons future as they are already helping them develop the skills. (Westergaard, 2009)</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B1176-DCD9-B440-BE28-38EC97BB64ED}"/>
              </a:ext>
            </a:extLst>
          </p:cNvPr>
          <p:cNvSpPr>
            <a:spLocks noGrp="1"/>
          </p:cNvSpPr>
          <p:nvPr>
            <p:ph type="title"/>
          </p:nvPr>
        </p:nvSpPr>
        <p:spPr>
          <a:xfrm>
            <a:off x="-446311" y="818844"/>
            <a:ext cx="12502240" cy="5413228"/>
          </a:xfrm>
        </p:spPr>
        <p:txBody>
          <a:bodyPr/>
          <a:lstStyle/>
          <a:p>
            <a:r>
              <a:rPr lang="en-US"/>
              <a:t>Communication.</a:t>
            </a:r>
          </a:p>
        </p:txBody>
      </p:sp>
      <p:sp>
        <p:nvSpPr>
          <p:cNvPr id="3" name="Content Placeholder 2">
            <a:extLst>
              <a:ext uri="{FF2B5EF4-FFF2-40B4-BE49-F238E27FC236}">
                <a16:creationId xmlns:a16="http://schemas.microsoft.com/office/drawing/2014/main" id="{4AA2FFAD-DE16-ED46-9FC4-0E835DD44379}"/>
              </a:ext>
            </a:extLst>
          </p:cNvPr>
          <p:cNvSpPr>
            <a:spLocks noGrp="1"/>
          </p:cNvSpPr>
          <p:nvPr>
            <p:ph idx="1"/>
          </p:nvPr>
        </p:nvSpPr>
        <p:spPr/>
        <p:txBody>
          <a:bodyPr/>
          <a:lstStyle/>
          <a:p>
            <a:pPr marL="0" indent="0">
              <a:buNone/>
            </a:pPr>
            <a:endParaRPr lang="en-US"/>
          </a:p>
          <a:p>
            <a:pPr marL="0" indent="0">
              <a:buNone/>
            </a:pPr>
            <a:endParaRPr lang="en-US"/>
          </a:p>
          <a:p>
            <a:pPr marL="0" indent="0">
              <a:buNone/>
            </a:pPr>
            <a:endParaRPr lang="en-US"/>
          </a:p>
        </p:txBody>
      </p:sp>
    </p:spTree>
    <p:extLst>
      <p:ext uri="{BB962C8B-B14F-4D97-AF65-F5344CB8AC3E}">
        <p14:creationId xmlns:p14="http://schemas.microsoft.com/office/powerpoint/2010/main" val="4921679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AEDAD-CDBE-4CF9-A7E7-80E9EE6076BB}"/>
              </a:ext>
            </a:extLst>
          </p:cNvPr>
          <p:cNvSpPr txBox="1">
            <a:spLocks noGrp="1"/>
          </p:cNvSpPr>
          <p:nvPr>
            <p:ph type="title"/>
          </p:nvPr>
        </p:nvSpPr>
        <p:spPr>
          <a:xfrm>
            <a:off x="1295403" y="982129"/>
            <a:ext cx="9601200" cy="1303870"/>
          </a:xfrm>
        </p:spPr>
        <p:txBody>
          <a:bodyPr/>
          <a:lstStyle/>
          <a:p>
            <a:pPr lvl="0"/>
            <a:r>
              <a:rPr lang="en-GB"/>
              <a:t>Communication skills</a:t>
            </a:r>
          </a:p>
        </p:txBody>
      </p:sp>
      <p:sp>
        <p:nvSpPr>
          <p:cNvPr id="3" name="Content Placeholder 2">
            <a:extLst>
              <a:ext uri="{FF2B5EF4-FFF2-40B4-BE49-F238E27FC236}">
                <a16:creationId xmlns:a16="http://schemas.microsoft.com/office/drawing/2014/main" id="{9F73ECF5-D3EC-44BF-A32C-077FA7F7311E}"/>
              </a:ext>
            </a:extLst>
          </p:cNvPr>
          <p:cNvSpPr txBox="1">
            <a:spLocks noGrp="1"/>
          </p:cNvSpPr>
          <p:nvPr>
            <p:ph idx="1"/>
          </p:nvPr>
        </p:nvSpPr>
        <p:spPr>
          <a:xfrm>
            <a:off x="1295403" y="2556927"/>
            <a:ext cx="9601200" cy="3318933"/>
          </a:xfrm>
        </p:spPr>
        <p:txBody>
          <a:bodyPr/>
          <a:lstStyle/>
          <a:p>
            <a:pPr lvl="0"/>
            <a:r>
              <a:rPr lang="en-GB" b="1"/>
              <a:t>What is communication skills?</a:t>
            </a:r>
          </a:p>
          <a:p>
            <a:pPr marL="0" lvl="0" indent="0">
              <a:buNone/>
            </a:pPr>
            <a:r>
              <a:rPr lang="en-GB"/>
              <a:t>Communication skills is being able to speak to a variety of people with confidence when giving and re</a:t>
            </a:r>
            <a:r>
              <a:rPr lang="en-US"/>
              <a:t>ce</a:t>
            </a:r>
            <a:r>
              <a:rPr lang="en-GB"/>
              <a:t>i</a:t>
            </a:r>
            <a:r>
              <a:rPr lang="en-US"/>
              <a:t>vi</a:t>
            </a:r>
            <a:r>
              <a:rPr lang="en-GB"/>
              <a:t>ng information. Communication skills also involves having good listening and speaking skills which is essential is most work places.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2C768-650F-4DD7-81FE-EC17C8D63CD7}"/>
              </a:ext>
            </a:extLst>
          </p:cNvPr>
          <p:cNvSpPr txBox="1">
            <a:spLocks noGrp="1"/>
          </p:cNvSpPr>
          <p:nvPr>
            <p:ph type="title"/>
          </p:nvPr>
        </p:nvSpPr>
        <p:spPr>
          <a:xfrm>
            <a:off x="1295403" y="982129"/>
            <a:ext cx="9601200" cy="1303870"/>
          </a:xfrm>
        </p:spPr>
        <p:txBody>
          <a:bodyPr/>
          <a:lstStyle/>
          <a:p>
            <a:pPr lvl="0"/>
            <a:r>
              <a:rPr lang="en-GB" sz="4000"/>
              <a:t>Why are good communication skills important?</a:t>
            </a:r>
            <a:br>
              <a:rPr lang="en-GB" sz="4000"/>
            </a:br>
            <a:endParaRPr lang="en-GB" sz="4000"/>
          </a:p>
        </p:txBody>
      </p:sp>
      <p:sp>
        <p:nvSpPr>
          <p:cNvPr id="3" name="Content Placeholder 2">
            <a:extLst>
              <a:ext uri="{FF2B5EF4-FFF2-40B4-BE49-F238E27FC236}">
                <a16:creationId xmlns:a16="http://schemas.microsoft.com/office/drawing/2014/main" id="{0B3FF10E-CD7A-4B7E-BC38-5372556F6B3C}"/>
              </a:ext>
            </a:extLst>
          </p:cNvPr>
          <p:cNvSpPr txBox="1">
            <a:spLocks noGrp="1"/>
          </p:cNvSpPr>
          <p:nvPr>
            <p:ph idx="1"/>
          </p:nvPr>
        </p:nvSpPr>
        <p:spPr>
          <a:xfrm>
            <a:off x="1295403" y="2556927"/>
            <a:ext cx="9601200" cy="3318933"/>
          </a:xfrm>
        </p:spPr>
        <p:txBody>
          <a:bodyPr/>
          <a:lstStyle/>
          <a:p>
            <a:pPr lvl="0"/>
            <a:r>
              <a:rPr lang="en-GB"/>
              <a:t>Having good communication skills is being able to communicate effectively, it is a life skill that is really important to have. Communication is a way to get you message across the other people, it involves being both the sender and receiver of a message.</a:t>
            </a:r>
            <a:endParaRPr lang="en-US"/>
          </a:p>
          <a:p>
            <a:pPr lvl="0"/>
            <a:r>
              <a:rPr lang="en-US"/>
              <a:t>When working and starting a new job you will already be using communication skills without knowing it. Having good communication skills will allow you to set a good impression. (Arredondo,2000)</a:t>
            </a:r>
            <a:endParaRPr lang="en-GB"/>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2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1C3EF-D509-460F-9851-DEAB6B4855DF}"/>
              </a:ext>
            </a:extLst>
          </p:cNvPr>
          <p:cNvSpPr txBox="1">
            <a:spLocks noGrp="1"/>
          </p:cNvSpPr>
          <p:nvPr>
            <p:ph type="title"/>
          </p:nvPr>
        </p:nvSpPr>
        <p:spPr>
          <a:xfrm>
            <a:off x="1295403" y="982129"/>
            <a:ext cx="9601200" cy="1303870"/>
          </a:xfrm>
        </p:spPr>
        <p:txBody>
          <a:bodyPr/>
          <a:lstStyle/>
          <a:p>
            <a:pPr lvl="0"/>
            <a:r>
              <a:rPr lang="en-GB" sz="4000"/>
              <a:t>What does bad Communication?</a:t>
            </a:r>
            <a:br>
              <a:rPr lang="en-GB" sz="4000"/>
            </a:br>
            <a:endParaRPr lang="en-GB" sz="4000"/>
          </a:p>
        </p:txBody>
      </p:sp>
      <p:sp>
        <p:nvSpPr>
          <p:cNvPr id="3" name="Content Placeholder 2">
            <a:extLst>
              <a:ext uri="{FF2B5EF4-FFF2-40B4-BE49-F238E27FC236}">
                <a16:creationId xmlns:a16="http://schemas.microsoft.com/office/drawing/2014/main" id="{1E99B8AC-02ED-4512-A7EF-2A8C354FED95}"/>
              </a:ext>
            </a:extLst>
          </p:cNvPr>
          <p:cNvSpPr txBox="1">
            <a:spLocks noGrp="1"/>
          </p:cNvSpPr>
          <p:nvPr>
            <p:ph idx="1"/>
          </p:nvPr>
        </p:nvSpPr>
        <p:spPr>
          <a:xfrm>
            <a:off x="1295403" y="2556927"/>
            <a:ext cx="9601200" cy="3318933"/>
          </a:xfrm>
        </p:spPr>
        <p:txBody>
          <a:bodyPr/>
          <a:lstStyle/>
          <a:p>
            <a:pPr lvl="0"/>
            <a:r>
              <a:rPr lang="en-GB"/>
              <a:t>Lack of communication</a:t>
            </a:r>
          </a:p>
          <a:p>
            <a:pPr lvl="0"/>
            <a:r>
              <a:rPr lang="en-GB"/>
              <a:t>Being Passive-aggressive when communicating with others</a:t>
            </a:r>
          </a:p>
          <a:p>
            <a:pPr lvl="0"/>
            <a:r>
              <a:rPr lang="en-GB"/>
              <a:t>The lack  of consideration</a:t>
            </a:r>
          </a:p>
          <a:p>
            <a:pPr lvl="0"/>
            <a:r>
              <a:rPr lang="en-GB"/>
              <a:t>Blaming others</a:t>
            </a:r>
          </a:p>
          <a:p>
            <a:pPr lvl="0"/>
            <a:r>
              <a:rPr lang="en-GB"/>
              <a:t>Failing to listen to your peers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2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1F636-F329-4AA7-9286-29B9793040E9}"/>
              </a:ext>
            </a:extLst>
          </p:cNvPr>
          <p:cNvSpPr txBox="1">
            <a:spLocks noGrp="1"/>
          </p:cNvSpPr>
          <p:nvPr>
            <p:ph type="title"/>
          </p:nvPr>
        </p:nvSpPr>
        <p:spPr>
          <a:xfrm>
            <a:off x="1295403" y="982129"/>
            <a:ext cx="9601200" cy="1303870"/>
          </a:xfrm>
        </p:spPr>
        <p:txBody>
          <a:bodyPr/>
          <a:lstStyle/>
          <a:p>
            <a:pPr lvl="0"/>
            <a:r>
              <a:rPr lang="en-GB"/>
              <a:t>Communication in youth work </a:t>
            </a:r>
          </a:p>
        </p:txBody>
      </p:sp>
      <p:sp>
        <p:nvSpPr>
          <p:cNvPr id="3" name="Content Placeholder 2">
            <a:extLst>
              <a:ext uri="{FF2B5EF4-FFF2-40B4-BE49-F238E27FC236}">
                <a16:creationId xmlns:a16="http://schemas.microsoft.com/office/drawing/2014/main" id="{C6E18226-159D-4B48-9261-3F320FDFE67D}"/>
              </a:ext>
            </a:extLst>
          </p:cNvPr>
          <p:cNvSpPr txBox="1">
            <a:spLocks noGrp="1"/>
          </p:cNvSpPr>
          <p:nvPr>
            <p:ph idx="1"/>
          </p:nvPr>
        </p:nvSpPr>
        <p:spPr>
          <a:xfrm>
            <a:off x="1295403" y="2556927"/>
            <a:ext cx="9601200" cy="3318933"/>
          </a:xfrm>
        </p:spPr>
        <p:txBody>
          <a:bodyPr/>
          <a:lstStyle/>
          <a:p>
            <a:pPr marL="0" lvl="0" indent="0">
              <a:buNone/>
            </a:pPr>
            <a:r>
              <a:rPr lang="en-GB"/>
              <a:t>Communication is the most important skill that a youth worker can bring to their job, this is because its what youth workers do best. Without good communication skills it would be a lot harder for young people to speak to you let alone open up to you. Also body language is key when working with young people. </a:t>
            </a:r>
            <a:endParaRPr lang="en-US"/>
          </a:p>
          <a:p>
            <a:pPr marL="0" lvl="0" indent="0">
              <a:buNone/>
            </a:pPr>
            <a:r>
              <a:rPr lang="en-US"/>
              <a:t>Being able to respond to situations is a important communication skills in youth work and working with young people.</a:t>
            </a:r>
          </a:p>
          <a:p>
            <a:pPr marL="0" lvl="0" indent="0">
              <a:buNone/>
            </a:pPr>
            <a:endParaRPr lang="en-GB"/>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2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9D931-1AB4-4C0C-9CF4-F4FD6E913922}"/>
              </a:ext>
            </a:extLst>
          </p:cNvPr>
          <p:cNvSpPr txBox="1">
            <a:spLocks noGrp="1"/>
          </p:cNvSpPr>
          <p:nvPr>
            <p:ph type="title"/>
          </p:nvPr>
        </p:nvSpPr>
        <p:spPr>
          <a:xfrm>
            <a:off x="1295403" y="982129"/>
            <a:ext cx="9601200" cy="1303870"/>
          </a:xfrm>
        </p:spPr>
        <p:txBody>
          <a:bodyPr/>
          <a:lstStyle/>
          <a:p>
            <a:pPr lvl="0"/>
            <a:r>
              <a:rPr lang="en-US"/>
              <a:t>Communication in youth work</a:t>
            </a:r>
            <a:endParaRPr lang="en-GB"/>
          </a:p>
        </p:txBody>
      </p:sp>
      <p:sp>
        <p:nvSpPr>
          <p:cNvPr id="3" name="Content Placeholder 2">
            <a:extLst>
              <a:ext uri="{FF2B5EF4-FFF2-40B4-BE49-F238E27FC236}">
                <a16:creationId xmlns:a16="http://schemas.microsoft.com/office/drawing/2014/main" id="{E5F24137-BF7B-4E17-8ADC-01DA54491591}"/>
              </a:ext>
            </a:extLst>
          </p:cNvPr>
          <p:cNvSpPr txBox="1">
            <a:spLocks noGrp="1"/>
          </p:cNvSpPr>
          <p:nvPr>
            <p:ph idx="1"/>
          </p:nvPr>
        </p:nvSpPr>
        <p:spPr>
          <a:xfrm>
            <a:off x="1295403" y="2556927"/>
            <a:ext cx="9601200" cy="3318933"/>
          </a:xfrm>
        </p:spPr>
        <p:txBody>
          <a:bodyPr/>
          <a:lstStyle/>
          <a:p>
            <a:pPr marL="0" indent="0">
              <a:buNone/>
            </a:pPr>
            <a:r>
              <a:rPr lang="en-US"/>
              <a:t>Having a good communication when working with youth people sets a professional  boundary which is needed.</a:t>
            </a:r>
          </a:p>
          <a:p>
            <a:pPr marL="0" indent="0">
              <a:buNone/>
            </a:pPr>
            <a:endParaRPr 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FEC5C-E71A-CF42-8520-BF2D2F0C6E17}"/>
              </a:ext>
            </a:extLst>
          </p:cNvPr>
          <p:cNvSpPr>
            <a:spLocks noGrp="1"/>
          </p:cNvSpPr>
          <p:nvPr>
            <p:ph type="title"/>
          </p:nvPr>
        </p:nvSpPr>
        <p:spPr/>
        <p:txBody>
          <a:bodyPr/>
          <a:lstStyle/>
          <a:p>
            <a:r>
              <a:rPr lang="en-US"/>
              <a:t>Time management action plan </a:t>
            </a:r>
          </a:p>
        </p:txBody>
      </p:sp>
      <p:sp>
        <p:nvSpPr>
          <p:cNvPr id="3" name="Content Placeholder 2">
            <a:extLst>
              <a:ext uri="{FF2B5EF4-FFF2-40B4-BE49-F238E27FC236}">
                <a16:creationId xmlns:a16="http://schemas.microsoft.com/office/drawing/2014/main" id="{F05E327B-61B6-3840-858A-645C910CB991}"/>
              </a:ext>
            </a:extLst>
          </p:cNvPr>
          <p:cNvSpPr>
            <a:spLocks noGrp="1"/>
          </p:cNvSpPr>
          <p:nvPr>
            <p:ph idx="1"/>
          </p:nvPr>
        </p:nvSpPr>
        <p:spPr/>
        <p:txBody>
          <a:bodyPr>
            <a:normAutofit fontScale="77500" lnSpcReduction="20000"/>
          </a:bodyPr>
          <a:lstStyle/>
          <a:p>
            <a:r>
              <a:rPr lang="en-US"/>
              <a:t>Strengths- keeping work separate.</a:t>
            </a:r>
          </a:p>
          <a:p>
            <a:r>
              <a:rPr lang="en-US"/>
              <a:t>                 plan ahead.</a:t>
            </a:r>
          </a:p>
          <a:p>
            <a:pPr marL="0" indent="0">
              <a:buNone/>
            </a:pPr>
            <a:r>
              <a:rPr lang="en-US"/>
              <a:t>  improvements- Not leaving work to do just before the deadline. Prioritise.</a:t>
            </a:r>
          </a:p>
          <a:p>
            <a:pPr marL="0" indent="0">
              <a:buNone/>
            </a:pPr>
            <a:r>
              <a:rPr lang="en-US"/>
              <a:t>                          set myself targets to reach.</a:t>
            </a:r>
          </a:p>
          <a:p>
            <a:pPr marL="0" indent="0">
              <a:buNone/>
            </a:pPr>
            <a:r>
              <a:rPr lang="en-US"/>
              <a:t>                          write down the due dates for a week in advanced </a:t>
            </a:r>
          </a:p>
          <a:p>
            <a:pPr marL="0" indent="0">
              <a:buNone/>
            </a:pPr>
            <a:r>
              <a:rPr lang="en-US"/>
              <a:t>How it will help- priorisising will help me start the work earlier and also can give me spare time. </a:t>
            </a:r>
          </a:p>
          <a:p>
            <a:pPr marL="0" indent="0">
              <a:buNone/>
            </a:pPr>
            <a:r>
              <a:rPr lang="en-US"/>
              <a:t>                           By writing down the dates a week in advance it will give me extra time incase I get ill or something happens. </a:t>
            </a:r>
          </a:p>
          <a:p>
            <a:pPr marL="0" indent="0">
              <a:buNone/>
            </a:pPr>
            <a:r>
              <a:rPr lang="en-US"/>
              <a:t>                           Setting tagets to reach will motivate me into doing the tasks.</a:t>
            </a:r>
          </a:p>
        </p:txBody>
      </p:sp>
    </p:spTree>
    <p:extLst>
      <p:ext uri="{BB962C8B-B14F-4D97-AF65-F5344CB8AC3E}">
        <p14:creationId xmlns:p14="http://schemas.microsoft.com/office/powerpoint/2010/main" val="21912548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015D7-AA29-364C-A2D5-1B79EA1F9A6F}"/>
              </a:ext>
            </a:extLst>
          </p:cNvPr>
          <p:cNvSpPr>
            <a:spLocks noGrp="1"/>
          </p:cNvSpPr>
          <p:nvPr>
            <p:ph type="title"/>
          </p:nvPr>
        </p:nvSpPr>
        <p:spPr/>
        <p:txBody>
          <a:bodyPr/>
          <a:lstStyle/>
          <a:p>
            <a:r>
              <a:rPr lang="en-US"/>
              <a:t>Team work action plan </a:t>
            </a:r>
          </a:p>
        </p:txBody>
      </p:sp>
      <p:sp>
        <p:nvSpPr>
          <p:cNvPr id="3" name="Content Placeholder 2">
            <a:extLst>
              <a:ext uri="{FF2B5EF4-FFF2-40B4-BE49-F238E27FC236}">
                <a16:creationId xmlns:a16="http://schemas.microsoft.com/office/drawing/2014/main" id="{283AD3A2-0F09-C742-BB94-17CDBA892FC3}"/>
              </a:ext>
            </a:extLst>
          </p:cNvPr>
          <p:cNvSpPr>
            <a:spLocks noGrp="1"/>
          </p:cNvSpPr>
          <p:nvPr>
            <p:ph idx="1"/>
          </p:nvPr>
        </p:nvSpPr>
        <p:spPr/>
        <p:txBody>
          <a:bodyPr>
            <a:normAutofit fontScale="92500"/>
          </a:bodyPr>
          <a:lstStyle/>
          <a:p>
            <a:r>
              <a:rPr lang="en-US"/>
              <a:t>Strengths- I enjoy being apart of a group/team.</a:t>
            </a:r>
          </a:p>
          <a:p>
            <a:r>
              <a:rPr lang="en-US"/>
              <a:t>                 I can get my opinion across effectivly in a group.</a:t>
            </a:r>
          </a:p>
          <a:p>
            <a:r>
              <a:rPr lang="en-US"/>
              <a:t>Impovments- Be more confident when trying to intract with new people</a:t>
            </a:r>
          </a:p>
          <a:p>
            <a:r>
              <a:rPr lang="en-US"/>
              <a:t>                      Push myself to take on a bigger role in a group.</a:t>
            </a:r>
          </a:p>
          <a:p>
            <a:r>
              <a:rPr lang="en-US"/>
              <a:t>How will this help- By speaking to new people it will help with my confidence and create new relationships with others.</a:t>
            </a:r>
          </a:p>
          <a:p>
            <a:r>
              <a:rPr lang="en-US"/>
              <a:t>By pushing myself, I can gain new skills and see things for a different point of view.</a:t>
            </a:r>
          </a:p>
        </p:txBody>
      </p:sp>
    </p:spTree>
    <p:extLst>
      <p:ext uri="{BB962C8B-B14F-4D97-AF65-F5344CB8AC3E}">
        <p14:creationId xmlns:p14="http://schemas.microsoft.com/office/powerpoint/2010/main" val="22196594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50932-75E8-D944-9368-1D19C06C1932}"/>
              </a:ext>
            </a:extLst>
          </p:cNvPr>
          <p:cNvSpPr>
            <a:spLocks noGrp="1"/>
          </p:cNvSpPr>
          <p:nvPr>
            <p:ph type="title"/>
          </p:nvPr>
        </p:nvSpPr>
        <p:spPr/>
        <p:txBody>
          <a:bodyPr/>
          <a:lstStyle/>
          <a:p>
            <a:r>
              <a:rPr lang="en-US"/>
              <a:t>Communication action plan </a:t>
            </a:r>
          </a:p>
        </p:txBody>
      </p:sp>
      <p:sp>
        <p:nvSpPr>
          <p:cNvPr id="3" name="Content Placeholder 2">
            <a:extLst>
              <a:ext uri="{FF2B5EF4-FFF2-40B4-BE49-F238E27FC236}">
                <a16:creationId xmlns:a16="http://schemas.microsoft.com/office/drawing/2014/main" id="{D24443EB-F58F-4C42-9545-8755A99D7542}"/>
              </a:ext>
            </a:extLst>
          </p:cNvPr>
          <p:cNvSpPr>
            <a:spLocks noGrp="1"/>
          </p:cNvSpPr>
          <p:nvPr>
            <p:ph idx="1"/>
          </p:nvPr>
        </p:nvSpPr>
        <p:spPr/>
        <p:txBody>
          <a:bodyPr>
            <a:normAutofit fontScale="62500" lnSpcReduction="20000"/>
          </a:bodyPr>
          <a:lstStyle/>
          <a:p>
            <a:r>
              <a:rPr lang="en-US"/>
              <a:t>Strengths- I am good a listening to others.</a:t>
            </a:r>
          </a:p>
          <a:p>
            <a:r>
              <a:rPr lang="en-US"/>
              <a:t>                 I understand peoples body language</a:t>
            </a:r>
          </a:p>
          <a:p>
            <a:pPr marL="0" indent="0">
              <a:buNone/>
            </a:pPr>
            <a:r>
              <a:rPr lang="en-US"/>
              <a:t>Improvements- Try and be more confident </a:t>
            </a:r>
          </a:p>
          <a:p>
            <a:pPr marL="0" indent="0">
              <a:buNone/>
            </a:pPr>
            <a:r>
              <a:rPr lang="en-US"/>
              <a:t>                          Being able to speak infront of a class</a:t>
            </a:r>
          </a:p>
          <a:p>
            <a:pPr marL="0" indent="0">
              <a:buNone/>
            </a:pPr>
            <a:r>
              <a:rPr lang="en-US"/>
              <a:t>                          Stay calm and don’t panic.</a:t>
            </a:r>
          </a:p>
          <a:p>
            <a:pPr marL="0" indent="0">
              <a:buNone/>
            </a:pPr>
            <a:r>
              <a:rPr lang="en-US"/>
              <a:t>How will this help- Confidnece will help me work well with others.</a:t>
            </a:r>
          </a:p>
          <a:p>
            <a:pPr marL="0" indent="0">
              <a:buNone/>
            </a:pPr>
            <a:r>
              <a:rPr lang="en-US"/>
              <a:t>                                Being able to public speak will help me in my future career if I needed to present a presentaion.</a:t>
            </a:r>
          </a:p>
          <a:p>
            <a:pPr marL="0" indent="0">
              <a:buNone/>
            </a:pPr>
            <a:r>
              <a:rPr lang="en-US"/>
              <a:t>                               By staying calm I can speak without having to worry. </a:t>
            </a:r>
          </a:p>
          <a:p>
            <a:pPr marL="0" indent="0">
              <a:buNone/>
            </a:pPr>
            <a:r>
              <a:rPr lang="en-US"/>
              <a:t> </a:t>
            </a:r>
          </a:p>
        </p:txBody>
      </p:sp>
    </p:spTree>
    <p:extLst>
      <p:ext uri="{BB962C8B-B14F-4D97-AF65-F5344CB8AC3E}">
        <p14:creationId xmlns:p14="http://schemas.microsoft.com/office/powerpoint/2010/main" val="18014929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4EE29-8261-4916-9515-62DB273DBD62}"/>
              </a:ext>
            </a:extLst>
          </p:cNvPr>
          <p:cNvSpPr txBox="1">
            <a:spLocks noGrp="1"/>
          </p:cNvSpPr>
          <p:nvPr>
            <p:ph type="title"/>
          </p:nvPr>
        </p:nvSpPr>
        <p:spPr>
          <a:xfrm>
            <a:off x="1295403" y="982129"/>
            <a:ext cx="9601200" cy="1303870"/>
          </a:xfrm>
        </p:spPr>
        <p:txBody>
          <a:bodyPr/>
          <a:lstStyle/>
          <a:p>
            <a:pPr lvl="0"/>
            <a:r>
              <a:rPr lang="en-GB"/>
              <a:t>Reference list </a:t>
            </a:r>
          </a:p>
        </p:txBody>
      </p:sp>
      <p:sp>
        <p:nvSpPr>
          <p:cNvPr id="3" name="Content Placeholder 2">
            <a:extLst>
              <a:ext uri="{FF2B5EF4-FFF2-40B4-BE49-F238E27FC236}">
                <a16:creationId xmlns:a16="http://schemas.microsoft.com/office/drawing/2014/main" id="{CF1001D9-C56B-4CCE-8F9C-8EA79107912B}"/>
              </a:ext>
            </a:extLst>
          </p:cNvPr>
          <p:cNvSpPr txBox="1">
            <a:spLocks noGrp="1"/>
          </p:cNvSpPr>
          <p:nvPr>
            <p:ph idx="1"/>
          </p:nvPr>
        </p:nvSpPr>
        <p:spPr>
          <a:xfrm>
            <a:off x="1295403" y="1988600"/>
            <a:ext cx="9601200" cy="4261277"/>
          </a:xfrm>
        </p:spPr>
        <p:txBody>
          <a:bodyPr>
            <a:normAutofit lnSpcReduction="10000"/>
          </a:bodyPr>
          <a:lstStyle/>
          <a:p>
            <a:pPr lvl="0">
              <a:lnSpc>
                <a:spcPct val="60000"/>
              </a:lnSpc>
              <a:spcBef>
                <a:spcPts val="400"/>
              </a:spcBef>
            </a:pPr>
            <a:endParaRPr lang="en-GB" sz="1800"/>
          </a:p>
          <a:p>
            <a:pPr lvl="0">
              <a:lnSpc>
                <a:spcPct val="60000"/>
              </a:lnSpc>
              <a:spcBef>
                <a:spcPts val="400"/>
              </a:spcBef>
            </a:pPr>
            <a:endParaRPr lang="en-GB" sz="1600"/>
          </a:p>
          <a:p>
            <a:pPr lvl="0">
              <a:lnSpc>
                <a:spcPct val="60000"/>
              </a:lnSpc>
              <a:spcBef>
                <a:spcPts val="400"/>
              </a:spcBef>
            </a:pPr>
            <a:r>
              <a:rPr lang="en-GB" sz="1600"/>
              <a:t>Vijay K Sharma. (August 26, 2016 ). Importance of time management in the workplace. Available: http://www.klientsolutech.com/importance-of-time-management-in-the-workplace/. Last accessed 01/01/2020.</a:t>
            </a:r>
          </a:p>
          <a:p>
            <a:pPr lvl="0">
              <a:lnSpc>
                <a:spcPct val="60000"/>
              </a:lnSpc>
              <a:spcBef>
                <a:spcPts val="400"/>
              </a:spcBef>
            </a:pPr>
            <a:endParaRPr lang="en-GB" sz="1600"/>
          </a:p>
          <a:p>
            <a:pPr lvl="0">
              <a:lnSpc>
                <a:spcPct val="60000"/>
              </a:lnSpc>
              <a:spcBef>
                <a:spcPts val="400"/>
              </a:spcBef>
            </a:pPr>
            <a:r>
              <a:rPr lang="en-GB" sz="1600"/>
              <a:t>Stella Cottrell. (2019). 10 steps to effective time management . In: The study skills handbook. 5th ed. London: Red globe press. 127-128.</a:t>
            </a:r>
          </a:p>
          <a:p>
            <a:pPr lvl="0">
              <a:lnSpc>
                <a:spcPct val="60000"/>
              </a:lnSpc>
              <a:spcBef>
                <a:spcPts val="400"/>
              </a:spcBef>
            </a:pPr>
            <a:r>
              <a:rPr lang="en-GB" sz="1600"/>
              <a:t>Bill Richards. (2009). Time Management In The Workplace Reasons Why Time Mangement At Work Is Important. Available: http://www.employee-motivation-skills.com/time-management-in-the-workplace.html. Last accessed 01/01/2020.</a:t>
            </a:r>
          </a:p>
          <a:p>
            <a:pPr lvl="0">
              <a:lnSpc>
                <a:spcPct val="60000"/>
              </a:lnSpc>
              <a:spcBef>
                <a:spcPts val="400"/>
              </a:spcBef>
            </a:pPr>
            <a:r>
              <a:rPr lang="en-GB" sz="1600"/>
              <a:t>JAMES FRANKTON. (2014/09/24). 7 Steps to More Effective Time Management. Available: https://www.mindofwinner.com/7-steps-to-more-effective-time-management/. Last accessed 01/01/2020.</a:t>
            </a:r>
          </a:p>
          <a:p>
            <a:pPr lvl="0">
              <a:lnSpc>
                <a:spcPct val="60000"/>
              </a:lnSpc>
              <a:spcBef>
                <a:spcPts val="400"/>
              </a:spcBef>
            </a:pPr>
            <a:r>
              <a:rPr lang="en-GB" sz="1600"/>
              <a:t>Business, Communication, Personal Development. (Aug 1, 2018). GAIN TIME MANAGEMENT SKILLS. Available: https://youmustlearnnlp.com/pd/367/. Last accessed 01/01/2020.</a:t>
            </a:r>
          </a:p>
          <a:p>
            <a:pPr lvl="0">
              <a:lnSpc>
                <a:spcPct val="60000"/>
              </a:lnSpc>
              <a:spcBef>
                <a:spcPts val="400"/>
              </a:spcBef>
            </a:pPr>
            <a:r>
              <a:rPr lang="en-GB" sz="1600"/>
              <a:t>teamwork. BusinessDictionary.com. WebFinance, Inc. January 05, 2020 &lt;http://www.businessdictionary.com/definition/teamwork.html&gt;.</a:t>
            </a:r>
          </a:p>
          <a:p>
            <a:pPr lvl="0">
              <a:lnSpc>
                <a:spcPct val="60000"/>
              </a:lnSpc>
              <a:spcBef>
                <a:spcPts val="400"/>
              </a:spcBef>
            </a:pPr>
            <a:endParaRPr lang="en-GB" sz="1800"/>
          </a:p>
          <a:p>
            <a:pPr lvl="0">
              <a:lnSpc>
                <a:spcPct val="60000"/>
              </a:lnSpc>
              <a:spcBef>
                <a:spcPts val="400"/>
              </a:spcBef>
            </a:pPr>
            <a:r>
              <a:rPr lang="en-GB" sz="1800"/>
              <a:t> </a:t>
            </a:r>
            <a:r>
              <a:rPr lang="en-GB" sz="1400" b="0" i="0">
                <a:solidFill>
                  <a:srgbClr val="000000"/>
                </a:solidFill>
                <a:effectLst/>
                <a:latin typeface="verdana" panose="020B0604030504040204" pitchFamily="34" charset="0"/>
              </a:rPr>
              <a:t>CFI. (2015-2020). </a:t>
            </a:r>
            <a:r>
              <a:rPr lang="en-GB" sz="1400" b="0" i="1">
                <a:solidFill>
                  <a:srgbClr val="000000"/>
                </a:solidFill>
                <a:effectLst/>
                <a:latin typeface="verdana" panose="020B0604030504040204" pitchFamily="34" charset="0"/>
              </a:rPr>
              <a:t>A Brief Guide to Time Management.</a:t>
            </a:r>
            <a:r>
              <a:rPr lang="en-GB" sz="1400" b="0" i="0">
                <a:solidFill>
                  <a:srgbClr val="000000"/>
                </a:solidFill>
                <a:effectLst/>
                <a:latin typeface="verdana" panose="020B0604030504040204" pitchFamily="34" charset="0"/>
              </a:rPr>
              <a:t> Available: https://corporatefinanceinstitute.com/resources/careers/soft-skills/time-management-list-tips/. Last accessed 1st jan 2020.</a:t>
            </a:r>
            <a:endParaRPr lang="en-US" sz="1400" b="0" i="0">
              <a:solidFill>
                <a:srgbClr val="000000"/>
              </a:solidFill>
              <a:effectLst/>
              <a:latin typeface="verdana" panose="020B0604030504040204" pitchFamily="34" charset="0"/>
            </a:endParaRPr>
          </a:p>
          <a:p>
            <a:pPr lvl="0">
              <a:lnSpc>
                <a:spcPct val="60000"/>
              </a:lnSpc>
              <a:spcBef>
                <a:spcPts val="400"/>
              </a:spcBef>
            </a:pPr>
            <a:endParaRPr lang="en-GB" sz="1800"/>
          </a:p>
          <a:p>
            <a:pPr lvl="0">
              <a:lnSpc>
                <a:spcPct val="60000"/>
              </a:lnSpc>
              <a:spcBef>
                <a:spcPts val="400"/>
              </a:spcBef>
            </a:pPr>
            <a:endParaRPr lang="en-GB" sz="180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E7140-405D-5348-89CF-AF7C63305FD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5F0B14C0-9864-8B44-8C36-B5E3012065D9}"/>
              </a:ext>
            </a:extLst>
          </p:cNvPr>
          <p:cNvSpPr>
            <a:spLocks noGrp="1"/>
          </p:cNvSpPr>
          <p:nvPr>
            <p:ph idx="1"/>
          </p:nvPr>
        </p:nvSpPr>
        <p:spPr>
          <a:xfrm>
            <a:off x="1295403" y="982129"/>
            <a:ext cx="9601200" cy="4893731"/>
          </a:xfrm>
        </p:spPr>
        <p:txBody>
          <a:bodyPr>
            <a:normAutofit fontScale="70000" lnSpcReduction="20000"/>
          </a:bodyPr>
          <a:lstStyle/>
          <a:p>
            <a:r>
              <a:rPr lang="en-GB" sz="2000" b="0" i="0">
                <a:solidFill>
                  <a:srgbClr val="000000"/>
                </a:solidFill>
                <a:effectLst/>
                <a:latin typeface="verdana" panose="020B0604030504040204" pitchFamily="34" charset="0"/>
              </a:rPr>
              <a:t>Uzma Batool,. (Nov 29, 2012). </a:t>
            </a:r>
            <a:r>
              <a:rPr lang="en-GB" sz="2000" b="0" i="1">
                <a:solidFill>
                  <a:srgbClr val="000000"/>
                </a:solidFill>
                <a:effectLst/>
                <a:latin typeface="verdana" panose="020B0604030504040204" pitchFamily="34" charset="0"/>
              </a:rPr>
              <a:t>Time management ppt.</a:t>
            </a:r>
            <a:r>
              <a:rPr lang="en-GB" sz="2000" b="0" i="0">
                <a:solidFill>
                  <a:srgbClr val="000000"/>
                </a:solidFill>
                <a:effectLst/>
                <a:latin typeface="verdana" panose="020B0604030504040204" pitchFamily="34" charset="0"/>
              </a:rPr>
              <a:t> Available: https://www.slideshare.net/ubatool3/time-management-ppt-15402539. Last accessed 1st jan 2020.</a:t>
            </a:r>
            <a:endParaRPr lang="en-US" sz="2000" b="0" i="0">
              <a:solidFill>
                <a:srgbClr val="000000"/>
              </a:solidFill>
              <a:effectLst/>
              <a:latin typeface="verdana" panose="020B0604030504040204" pitchFamily="34" charset="0"/>
            </a:endParaRPr>
          </a:p>
          <a:p>
            <a:r>
              <a:rPr lang="en-GB" sz="2000" b="0" i="0">
                <a:solidFill>
                  <a:srgbClr val="000000"/>
                </a:solidFill>
                <a:effectLst/>
                <a:latin typeface="verdana" panose="020B0604030504040204" pitchFamily="34" charset="0"/>
              </a:rPr>
              <a:t>Goal cast. (2019). </a:t>
            </a:r>
            <a:r>
              <a:rPr lang="en-GB" sz="2000" b="0" i="1">
                <a:solidFill>
                  <a:srgbClr val="000000"/>
                </a:solidFill>
                <a:effectLst/>
                <a:latin typeface="verdana" panose="020B0604030504040204" pitchFamily="34" charset="0"/>
              </a:rPr>
              <a:t>Henry Ford Quote on Teamwork: Coming together is a blessing.</a:t>
            </a:r>
            <a:r>
              <a:rPr lang="en-GB" sz="2000" b="0" i="0">
                <a:solidFill>
                  <a:srgbClr val="000000"/>
                </a:solidFill>
                <a:effectLst/>
                <a:latin typeface="verdana" panose="020B0604030504040204" pitchFamily="34" charset="0"/>
              </a:rPr>
              <a:t> Available: https://www.goalcast.com/2018/05/28/20-teamwork-quotes/henry-ford2/. Last accessed 1st jan 2020.</a:t>
            </a:r>
            <a:endParaRPr lang="en-US" sz="2000">
              <a:solidFill>
                <a:srgbClr val="000000"/>
              </a:solidFill>
              <a:latin typeface="verdana" panose="020B0604030504040204" pitchFamily="34" charset="0"/>
            </a:endParaRPr>
          </a:p>
          <a:p>
            <a:r>
              <a:rPr lang="en-GB" sz="2000" b="0" i="0">
                <a:solidFill>
                  <a:srgbClr val="000000"/>
                </a:solidFill>
                <a:effectLst/>
                <a:latin typeface="verdana" panose="020B0604030504040204" pitchFamily="34" charset="0"/>
              </a:rPr>
              <a:t>happy manager . (2007-2020). </a:t>
            </a:r>
            <a:r>
              <a:rPr lang="en-GB" sz="2000" b="0" i="1">
                <a:solidFill>
                  <a:srgbClr val="000000"/>
                </a:solidFill>
                <a:effectLst/>
                <a:latin typeface="verdana" panose="020B0604030504040204" pitchFamily="34" charset="0"/>
              </a:rPr>
              <a:t>Define Teamwork.</a:t>
            </a:r>
            <a:r>
              <a:rPr lang="en-GB" sz="2000" b="0" i="0">
                <a:solidFill>
                  <a:srgbClr val="000000"/>
                </a:solidFill>
                <a:effectLst/>
                <a:latin typeface="verdana" panose="020B0604030504040204" pitchFamily="34" charset="0"/>
              </a:rPr>
              <a:t> Available: https://the-happy-manager.com/articles/define-teamwork/. Last accessed 1st jan 2020.</a:t>
            </a:r>
            <a:endParaRPr lang="en-US" sz="2000" b="0" i="0">
              <a:solidFill>
                <a:srgbClr val="000000"/>
              </a:solidFill>
              <a:effectLst/>
              <a:latin typeface="verdana" panose="020B0604030504040204" pitchFamily="34" charset="0"/>
            </a:endParaRPr>
          </a:p>
          <a:p>
            <a:r>
              <a:rPr lang="en-GB" sz="2000" b="0" i="0">
                <a:solidFill>
                  <a:srgbClr val="000000"/>
                </a:solidFill>
                <a:effectLst/>
                <a:latin typeface="verdana" panose="020B0604030504040204" pitchFamily="34" charset="0"/>
              </a:rPr>
              <a:t>Sandeep Kashyap. (June 24, 2019). </a:t>
            </a:r>
            <a:r>
              <a:rPr lang="en-GB" sz="2000" b="0" i="1">
                <a:solidFill>
                  <a:srgbClr val="000000"/>
                </a:solidFill>
                <a:effectLst/>
                <a:latin typeface="verdana" panose="020B0604030504040204" pitchFamily="34" charset="0"/>
              </a:rPr>
              <a:t>Importance of Time Management in the Workplace.</a:t>
            </a:r>
            <a:r>
              <a:rPr lang="en-GB" sz="2000" b="0" i="0">
                <a:solidFill>
                  <a:srgbClr val="000000"/>
                </a:solidFill>
                <a:effectLst/>
                <a:latin typeface="verdana" panose="020B0604030504040204" pitchFamily="34" charset="0"/>
              </a:rPr>
              <a:t> Available: https://www.proofhub.com/articles/importance-of-time-management-in-the-workplace. Last accessed 1st jan 2020.</a:t>
            </a:r>
            <a:r>
              <a:rPr lang="en-US" sz="2000" b="0" i="0">
                <a:solidFill>
                  <a:srgbClr val="000000"/>
                </a:solidFill>
                <a:effectLst/>
                <a:latin typeface="verdana" panose="020B0604030504040204" pitchFamily="34" charset="0"/>
              </a:rPr>
              <a:t> </a:t>
            </a:r>
            <a:r>
              <a:rPr lang="en-GB" sz="2000" kern="12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Cottrell, S (2019). </a:t>
            </a:r>
            <a:r>
              <a:rPr lang="en-GB" sz="2000" i="1" kern="12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 Study Skills Handbook</a:t>
            </a:r>
            <a:r>
              <a:rPr lang="en-GB" sz="2000" kern="12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4th ed. England: RED GLOBE PRES. </a:t>
            </a:r>
            <a:endParaRPr lang="en-GB" sz="20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2000" kern="12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Wood, J,. Westwood, S &amp; Thompson, G (2015). </a:t>
            </a:r>
            <a:r>
              <a:rPr lang="en-GB" sz="2000" i="1" kern="12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Youth Work: Preparation for Practice</a:t>
            </a:r>
            <a:r>
              <a:rPr lang="en-GB" sz="2000" kern="12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Oxon: Routledge</a:t>
            </a:r>
            <a:endParaRPr lang="en-GB" sz="20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2000" kern="12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Hoggarth, L,. Merton, B &amp; Tyler, M (2009). </a:t>
            </a:r>
            <a:r>
              <a:rPr lang="en-GB" sz="2000" i="1" kern="12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Managing Modern Youth Work</a:t>
            </a:r>
            <a:r>
              <a:rPr lang="en-GB" sz="2000" kern="12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Exeter: Learning Matters ltd.</a:t>
            </a:r>
            <a:endParaRPr lang="en-GB" sz="20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2000" kern="12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Westergaard, J (2009). </a:t>
            </a:r>
            <a:r>
              <a:rPr lang="en-GB" sz="2000" i="1" kern="12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Effective group Work with Young People</a:t>
            </a:r>
            <a:r>
              <a:rPr lang="en-GB" sz="2000" kern="12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New York: Open University Pres.</a:t>
            </a:r>
            <a:endParaRPr lang="en-GB" sz="20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2000" kern="12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cGivern, K. (2019). </a:t>
            </a:r>
            <a:r>
              <a:rPr lang="en-GB" sz="2000" i="1" kern="12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Communication and Employability in IT.</a:t>
            </a:r>
            <a:r>
              <a:rPr lang="en-GB" sz="2000" kern="12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Available: </a:t>
            </a:r>
            <a:r>
              <a:rPr lang="en-GB" sz="2000" u="sng" kern="120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2"/>
              </a:rPr>
              <a:t>http://commandemployability.blogspot.com/p/hard-skills-soft-skills.html. Last accessed 1/01/2020</a:t>
            </a:r>
            <a:r>
              <a:rPr lang="en-GB" sz="2000" kern="12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t>
            </a:r>
            <a:endParaRPr lang="en-GB" sz="20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2000" kern="12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Kumar, S (2011). </a:t>
            </a:r>
            <a:r>
              <a:rPr lang="en-GB" sz="2000" i="1" kern="12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Communication Skills And Soft Skills: An Integrated Approach (With Cd)</a:t>
            </a:r>
            <a:r>
              <a:rPr lang="en-GB" sz="2000" kern="12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India: Pearson</a:t>
            </a:r>
            <a:endParaRPr lang="en-GB" sz="20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2000" kern="12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O'Connell, B. (2019). </a:t>
            </a:r>
            <a:r>
              <a:rPr lang="en-GB" sz="2000" i="1" kern="12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An Action Plan.</a:t>
            </a:r>
            <a:r>
              <a:rPr lang="en-GB" sz="2000" kern="12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Available: https://www.shrm.org/hr-today/news/all-things-work/pages/an-action-plan.aspx. Last accessed 02/01/20.</a:t>
            </a:r>
            <a:endParaRPr lang="en-GB" sz="2000">
              <a:effectLst/>
              <a:latin typeface="Calibri" panose="020F0502020204030204" pitchFamily="34" charset="0"/>
              <a:ea typeface="Times New Roman" panose="02020603050405020304" pitchFamily="18" charset="0"/>
              <a:cs typeface="Times New Roman" panose="02020603050405020304" pitchFamily="18" charset="0"/>
            </a:endParaRPr>
          </a:p>
          <a:p>
            <a:endParaRPr lang="en-US" b="0" i="0">
              <a:solidFill>
                <a:srgbClr val="000000"/>
              </a:solidFill>
              <a:effectLst/>
              <a:latin typeface="verdana" panose="020B0604030504040204" pitchFamily="34" charset="0"/>
            </a:endParaRPr>
          </a:p>
          <a:p>
            <a:endParaRPr lang="en-US" b="0" i="0">
              <a:solidFill>
                <a:srgbClr val="000000"/>
              </a:solidFill>
              <a:effectLst/>
              <a:latin typeface="verdana" panose="020B0604030504040204" pitchFamily="34" charset="0"/>
            </a:endParaRPr>
          </a:p>
        </p:txBody>
      </p:sp>
    </p:spTree>
    <p:extLst>
      <p:ext uri="{BB962C8B-B14F-4D97-AF65-F5344CB8AC3E}">
        <p14:creationId xmlns:p14="http://schemas.microsoft.com/office/powerpoint/2010/main" val="2263542406"/>
      </p:ext>
    </p:extLst>
  </p:cSld>
  <p:clrMapOvr>
    <a:masterClrMapping/>
  </p:clrMapOvr>
</p:sld>
</file>

<file path=ppt/theme/theme1.xml><?xml version="1.0" encoding="utf-8"?>
<a:theme xmlns:a="http://schemas.openxmlformats.org/drawingml/2006/main" name="Organic">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1176</TotalTime>
  <Words>1261</Words>
  <Application>Microsoft Office PowerPoint</Application>
  <PresentationFormat>Widescreen</PresentationFormat>
  <Paragraphs>99</Paragraphs>
  <Slides>25</Slides>
  <Notes>0</Notes>
  <HiddenSlides>0</HiddenSlide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Organic</vt:lpstr>
      <vt:lpstr>Seminar presentation  </vt:lpstr>
      <vt:lpstr>Overview </vt:lpstr>
      <vt:lpstr>Time management</vt:lpstr>
      <vt:lpstr>Why is important to manage your time?</vt:lpstr>
      <vt:lpstr>Wasting time</vt:lpstr>
      <vt:lpstr>PowerPoint Presentation</vt:lpstr>
      <vt:lpstr>Time management as a youth worker.</vt:lpstr>
      <vt:lpstr>Time management as a youth worker </vt:lpstr>
      <vt:lpstr>Team work</vt:lpstr>
      <vt:lpstr>Importance of working in a group.</vt:lpstr>
      <vt:lpstr>Skills you gain from working in a group.</vt:lpstr>
      <vt:lpstr>PowerPoint Presentation</vt:lpstr>
      <vt:lpstr>Team work as a youth worker</vt:lpstr>
      <vt:lpstr>Team work as a youth worker </vt:lpstr>
      <vt:lpstr>Communication.</vt:lpstr>
      <vt:lpstr>Communication skills</vt:lpstr>
      <vt:lpstr>Why are good communication skills important? </vt:lpstr>
      <vt:lpstr>What does bad Communication? </vt:lpstr>
      <vt:lpstr>Communication in youth work </vt:lpstr>
      <vt:lpstr>Communication in youth work</vt:lpstr>
      <vt:lpstr>Time management action plan </vt:lpstr>
      <vt:lpstr>Team work action plan </vt:lpstr>
      <vt:lpstr>Communication action plan </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Study skills</dc:title>
  <dc:creator>Gareth</dc:creator>
  <cp:lastModifiedBy>Rachael Jenkins</cp:lastModifiedBy>
  <cp:revision>41</cp:revision>
  <dcterms:created xsi:type="dcterms:W3CDTF">2020-01-05T14:20:33Z</dcterms:created>
  <dcterms:modified xsi:type="dcterms:W3CDTF">2020-01-14T09:08:04Z</dcterms:modified>
</cp:coreProperties>
</file>