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8" r:id="rId1"/>
  </p:sldMasterIdLst>
  <p:notesMasterIdLst>
    <p:notesMasterId r:id="rId30"/>
  </p:notesMasterIdLst>
  <p:sldIdLst>
    <p:sldId id="302" r:id="rId2"/>
    <p:sldId id="304" r:id="rId3"/>
    <p:sldId id="261" r:id="rId4"/>
    <p:sldId id="303" r:id="rId5"/>
    <p:sldId id="293" r:id="rId6"/>
    <p:sldId id="317" r:id="rId7"/>
    <p:sldId id="275" r:id="rId8"/>
    <p:sldId id="318" r:id="rId9"/>
    <p:sldId id="289" r:id="rId10"/>
    <p:sldId id="310" r:id="rId11"/>
    <p:sldId id="309" r:id="rId12"/>
    <p:sldId id="319" r:id="rId13"/>
    <p:sldId id="308" r:id="rId14"/>
    <p:sldId id="301" r:id="rId15"/>
    <p:sldId id="323" r:id="rId16"/>
    <p:sldId id="311" r:id="rId17"/>
    <p:sldId id="321" r:id="rId18"/>
    <p:sldId id="322" r:id="rId19"/>
    <p:sldId id="320" r:id="rId20"/>
    <p:sldId id="296" r:id="rId21"/>
    <p:sldId id="297" r:id="rId22"/>
    <p:sldId id="312" r:id="rId23"/>
    <p:sldId id="286" r:id="rId24"/>
    <p:sldId id="298" r:id="rId25"/>
    <p:sldId id="291" r:id="rId26"/>
    <p:sldId id="334" r:id="rId27"/>
    <p:sldId id="313" r:id="rId28"/>
    <p:sldId id="315" r:id="rId29"/>
  </p:sldIdLst>
  <p:sldSz cx="12192000" cy="6858000"/>
  <p:notesSz cx="6669088" cy="97536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8080"/>
    <a:srgbClr val="996600"/>
    <a:srgbClr val="FF6600"/>
    <a:srgbClr val="FF0066"/>
    <a:srgbClr val="660033"/>
    <a:srgbClr val="EDBB83"/>
    <a:srgbClr val="DA9644"/>
    <a:srgbClr val="A876A8"/>
    <a:srgbClr val="00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14815D5-D35D-4EF3-AD9D-753D137DCA9C}" v="115" dt="2024-04-30T09:07:35.8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191" autoAdjust="0"/>
    <p:restoredTop sz="86499" autoAdjust="0"/>
  </p:normalViewPr>
  <p:slideViewPr>
    <p:cSldViewPr showGuides="1">
      <p:cViewPr>
        <p:scale>
          <a:sx n="90" d="100"/>
          <a:sy n="90" d="100"/>
        </p:scale>
        <p:origin x="1758" y="192"/>
      </p:cViewPr>
      <p:guideLst>
        <p:guide orient="horz" pos="2160"/>
        <p:guide pos="3840"/>
      </p:guideLst>
    </p:cSldViewPr>
  </p:slideViewPr>
  <p:outlineViewPr>
    <p:cViewPr>
      <p:scale>
        <a:sx n="33" d="100"/>
        <a:sy n="33" d="100"/>
      </p:scale>
      <p:origin x="0" y="-1542"/>
    </p:cViewPr>
  </p:outlineViewPr>
  <p:notesTextViewPr>
    <p:cViewPr>
      <p:scale>
        <a:sx n="100" d="100"/>
        <a:sy n="100" d="100"/>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wa Kazimierska" userId="8edb7084-dccb-4d8f-9cfb-38098ea1d667" providerId="ADAL" clId="{614815D5-D35D-4EF3-AD9D-753D137DCA9C}"/>
    <pc:docChg chg="undo redo custSel addSld modSld sldOrd">
      <pc:chgData name="Ewa Kazimierska" userId="8edb7084-dccb-4d8f-9cfb-38098ea1d667" providerId="ADAL" clId="{614815D5-D35D-4EF3-AD9D-753D137DCA9C}" dt="2024-04-30T09:21:30.259" v="1988" actId="20577"/>
      <pc:docMkLst>
        <pc:docMk/>
      </pc:docMkLst>
      <pc:sldChg chg="delSp mod">
        <pc:chgData name="Ewa Kazimierska" userId="8edb7084-dccb-4d8f-9cfb-38098ea1d667" providerId="ADAL" clId="{614815D5-D35D-4EF3-AD9D-753D137DCA9C}" dt="2024-04-30T06:54:12.715" v="153" actId="478"/>
        <pc:sldMkLst>
          <pc:docMk/>
          <pc:sldMk cId="567247883" sldId="261"/>
        </pc:sldMkLst>
        <pc:spChg chg="del">
          <ac:chgData name="Ewa Kazimierska" userId="8edb7084-dccb-4d8f-9cfb-38098ea1d667" providerId="ADAL" clId="{614815D5-D35D-4EF3-AD9D-753D137DCA9C}" dt="2024-04-30T06:54:12.715" v="153" actId="478"/>
          <ac:spMkLst>
            <pc:docMk/>
            <pc:sldMk cId="567247883" sldId="261"/>
            <ac:spMk id="3" creationId="{811BBA6C-9473-44E1-A4D4-B3A509D326A0}"/>
          </ac:spMkLst>
        </pc:spChg>
      </pc:sldChg>
      <pc:sldChg chg="delSp mod">
        <pc:chgData name="Ewa Kazimierska" userId="8edb7084-dccb-4d8f-9cfb-38098ea1d667" providerId="ADAL" clId="{614815D5-D35D-4EF3-AD9D-753D137DCA9C}" dt="2024-04-30T08:08:10.979" v="794" actId="478"/>
        <pc:sldMkLst>
          <pc:docMk/>
          <pc:sldMk cId="2579165975" sldId="286"/>
        </pc:sldMkLst>
        <pc:spChg chg="del">
          <ac:chgData name="Ewa Kazimierska" userId="8edb7084-dccb-4d8f-9cfb-38098ea1d667" providerId="ADAL" clId="{614815D5-D35D-4EF3-AD9D-753D137DCA9C}" dt="2024-04-30T08:08:10.979" v="794" actId="478"/>
          <ac:spMkLst>
            <pc:docMk/>
            <pc:sldMk cId="2579165975" sldId="286"/>
            <ac:spMk id="3" creationId="{8DC3B724-60B2-4D55-806F-A230D2CABC93}"/>
          </ac:spMkLst>
        </pc:spChg>
      </pc:sldChg>
      <pc:sldChg chg="delSp modSp mod">
        <pc:chgData name="Ewa Kazimierska" userId="8edb7084-dccb-4d8f-9cfb-38098ea1d667" providerId="ADAL" clId="{614815D5-D35D-4EF3-AD9D-753D137DCA9C}" dt="2024-04-30T07:31:43.884" v="776" actId="478"/>
        <pc:sldMkLst>
          <pc:docMk/>
          <pc:sldMk cId="3767030102" sldId="289"/>
        </pc:sldMkLst>
        <pc:spChg chg="del">
          <ac:chgData name="Ewa Kazimierska" userId="8edb7084-dccb-4d8f-9cfb-38098ea1d667" providerId="ADAL" clId="{614815D5-D35D-4EF3-AD9D-753D137DCA9C}" dt="2024-04-30T07:31:43.884" v="776" actId="478"/>
          <ac:spMkLst>
            <pc:docMk/>
            <pc:sldMk cId="3767030102" sldId="289"/>
            <ac:spMk id="3" creationId="{D509916E-20C8-42E4-BA77-843119CBE5EC}"/>
          </ac:spMkLst>
        </pc:spChg>
        <pc:spChg chg="mod">
          <ac:chgData name="Ewa Kazimierska" userId="8edb7084-dccb-4d8f-9cfb-38098ea1d667" providerId="ADAL" clId="{614815D5-D35D-4EF3-AD9D-753D137DCA9C}" dt="2024-04-30T07:29:33.057" v="773" actId="20577"/>
          <ac:spMkLst>
            <pc:docMk/>
            <pc:sldMk cId="3767030102" sldId="289"/>
            <ac:spMk id="24" creationId="{00884AAE-4544-4179-93B4-A5BB3F4CAC4E}"/>
          </ac:spMkLst>
        </pc:spChg>
      </pc:sldChg>
      <pc:sldChg chg="delSp modSp mod">
        <pc:chgData name="Ewa Kazimierska" userId="8edb7084-dccb-4d8f-9cfb-38098ea1d667" providerId="ADAL" clId="{614815D5-D35D-4EF3-AD9D-753D137DCA9C}" dt="2024-04-30T09:08:33.249" v="1977" actId="207"/>
        <pc:sldMkLst>
          <pc:docMk/>
          <pc:sldMk cId="3598661850" sldId="291"/>
        </pc:sldMkLst>
        <pc:spChg chg="del">
          <ac:chgData name="Ewa Kazimierska" userId="8edb7084-dccb-4d8f-9cfb-38098ea1d667" providerId="ADAL" clId="{614815D5-D35D-4EF3-AD9D-753D137DCA9C}" dt="2024-04-30T08:07:33.098" v="792" actId="478"/>
          <ac:spMkLst>
            <pc:docMk/>
            <pc:sldMk cId="3598661850" sldId="291"/>
            <ac:spMk id="3" creationId="{34C2DAFF-8BB5-4AE8-88AC-E735C0F1C283}"/>
          </ac:spMkLst>
        </pc:spChg>
        <pc:spChg chg="mod">
          <ac:chgData name="Ewa Kazimierska" userId="8edb7084-dccb-4d8f-9cfb-38098ea1d667" providerId="ADAL" clId="{614815D5-D35D-4EF3-AD9D-753D137DCA9C}" dt="2024-04-30T09:08:33.249" v="1977" actId="207"/>
          <ac:spMkLst>
            <pc:docMk/>
            <pc:sldMk cId="3598661850" sldId="291"/>
            <ac:spMk id="10" creationId="{AE42CB12-270D-4F1E-ACFA-CC6332972A10}"/>
          </ac:spMkLst>
        </pc:spChg>
      </pc:sldChg>
      <pc:sldChg chg="delSp modSp mod modNotesTx">
        <pc:chgData name="Ewa Kazimierska" userId="8edb7084-dccb-4d8f-9cfb-38098ea1d667" providerId="ADAL" clId="{614815D5-D35D-4EF3-AD9D-753D137DCA9C}" dt="2024-04-30T07:27:16.419" v="767" actId="33524"/>
        <pc:sldMkLst>
          <pc:docMk/>
          <pc:sldMk cId="2026574534" sldId="293"/>
        </pc:sldMkLst>
        <pc:spChg chg="del">
          <ac:chgData name="Ewa Kazimierska" userId="8edb7084-dccb-4d8f-9cfb-38098ea1d667" providerId="ADAL" clId="{614815D5-D35D-4EF3-AD9D-753D137DCA9C}" dt="2024-04-30T06:54:22.021" v="154" actId="478"/>
          <ac:spMkLst>
            <pc:docMk/>
            <pc:sldMk cId="2026574534" sldId="293"/>
            <ac:spMk id="3" creationId="{F5472A50-8063-491B-8BDA-531D5DBE3102}"/>
          </ac:spMkLst>
        </pc:spChg>
        <pc:spChg chg="mod">
          <ac:chgData name="Ewa Kazimierska" userId="8edb7084-dccb-4d8f-9cfb-38098ea1d667" providerId="ADAL" clId="{614815D5-D35D-4EF3-AD9D-753D137DCA9C}" dt="2024-04-30T07:27:16.419" v="767" actId="33524"/>
          <ac:spMkLst>
            <pc:docMk/>
            <pc:sldMk cId="2026574534" sldId="293"/>
            <ac:spMk id="23" creationId="{A00DD472-9E0A-44FC-8F67-83123AB796F9}"/>
          </ac:spMkLst>
        </pc:spChg>
      </pc:sldChg>
      <pc:sldChg chg="delSp mod">
        <pc:chgData name="Ewa Kazimierska" userId="8edb7084-dccb-4d8f-9cfb-38098ea1d667" providerId="ADAL" clId="{614815D5-D35D-4EF3-AD9D-753D137DCA9C}" dt="2024-04-30T09:06:31.536" v="1973" actId="478"/>
        <pc:sldMkLst>
          <pc:docMk/>
          <pc:sldMk cId="3736623943" sldId="296"/>
        </pc:sldMkLst>
        <pc:spChg chg="del">
          <ac:chgData name="Ewa Kazimierska" userId="8edb7084-dccb-4d8f-9cfb-38098ea1d667" providerId="ADAL" clId="{614815D5-D35D-4EF3-AD9D-753D137DCA9C}" dt="2024-04-30T09:06:31.536" v="1973" actId="478"/>
          <ac:spMkLst>
            <pc:docMk/>
            <pc:sldMk cId="3736623943" sldId="296"/>
            <ac:spMk id="6" creationId="{79BF01E5-4F30-4E6F-A8EC-F2235062AD30}"/>
          </ac:spMkLst>
        </pc:spChg>
      </pc:sldChg>
      <pc:sldChg chg="delSp mod">
        <pc:chgData name="Ewa Kazimierska" userId="8edb7084-dccb-4d8f-9cfb-38098ea1d667" providerId="ADAL" clId="{614815D5-D35D-4EF3-AD9D-753D137DCA9C}" dt="2024-04-30T08:08:33.142" v="796" actId="478"/>
        <pc:sldMkLst>
          <pc:docMk/>
          <pc:sldMk cId="264330330" sldId="297"/>
        </pc:sldMkLst>
        <pc:spChg chg="del">
          <ac:chgData name="Ewa Kazimierska" userId="8edb7084-dccb-4d8f-9cfb-38098ea1d667" providerId="ADAL" clId="{614815D5-D35D-4EF3-AD9D-753D137DCA9C}" dt="2024-04-30T08:08:33.142" v="796" actId="478"/>
          <ac:spMkLst>
            <pc:docMk/>
            <pc:sldMk cId="264330330" sldId="297"/>
            <ac:spMk id="6" creationId="{33DB96F9-3AF7-4CB1-9E54-396B740F954F}"/>
          </ac:spMkLst>
        </pc:spChg>
      </pc:sldChg>
      <pc:sldChg chg="delSp mod">
        <pc:chgData name="Ewa Kazimierska" userId="8edb7084-dccb-4d8f-9cfb-38098ea1d667" providerId="ADAL" clId="{614815D5-D35D-4EF3-AD9D-753D137DCA9C}" dt="2024-04-30T08:07:50.404" v="793" actId="478"/>
        <pc:sldMkLst>
          <pc:docMk/>
          <pc:sldMk cId="1427041168" sldId="298"/>
        </pc:sldMkLst>
        <pc:spChg chg="del">
          <ac:chgData name="Ewa Kazimierska" userId="8edb7084-dccb-4d8f-9cfb-38098ea1d667" providerId="ADAL" clId="{614815D5-D35D-4EF3-AD9D-753D137DCA9C}" dt="2024-04-30T08:07:50.404" v="793" actId="478"/>
          <ac:spMkLst>
            <pc:docMk/>
            <pc:sldMk cId="1427041168" sldId="298"/>
            <ac:spMk id="3" creationId="{32133C62-831C-449A-9BA8-1FF9B85DC908}"/>
          </ac:spMkLst>
        </pc:spChg>
      </pc:sldChg>
      <pc:sldChg chg="delSp mod">
        <pc:chgData name="Ewa Kazimierska" userId="8edb7084-dccb-4d8f-9cfb-38098ea1d667" providerId="ADAL" clId="{614815D5-D35D-4EF3-AD9D-753D137DCA9C}" dt="2024-04-30T07:31:52.396" v="777" actId="478"/>
        <pc:sldMkLst>
          <pc:docMk/>
          <pc:sldMk cId="1779238668" sldId="301"/>
        </pc:sldMkLst>
        <pc:spChg chg="del">
          <ac:chgData name="Ewa Kazimierska" userId="8edb7084-dccb-4d8f-9cfb-38098ea1d667" providerId="ADAL" clId="{614815D5-D35D-4EF3-AD9D-753D137DCA9C}" dt="2024-04-30T07:31:52.396" v="777" actId="478"/>
          <ac:spMkLst>
            <pc:docMk/>
            <pc:sldMk cId="1779238668" sldId="301"/>
            <ac:spMk id="5" creationId="{57D802F7-44B6-44D0-83DD-3ED557D0312A}"/>
          </ac:spMkLst>
        </pc:spChg>
      </pc:sldChg>
      <pc:sldChg chg="addSp modSp mod">
        <pc:chgData name="Ewa Kazimierska" userId="8edb7084-dccb-4d8f-9cfb-38098ea1d667" providerId="ADAL" clId="{614815D5-D35D-4EF3-AD9D-753D137DCA9C}" dt="2024-04-30T05:43:24.610" v="14" actId="1076"/>
        <pc:sldMkLst>
          <pc:docMk/>
          <pc:sldMk cId="1007189496" sldId="302"/>
        </pc:sldMkLst>
        <pc:spChg chg="add mod">
          <ac:chgData name="Ewa Kazimierska" userId="8edb7084-dccb-4d8f-9cfb-38098ea1d667" providerId="ADAL" clId="{614815D5-D35D-4EF3-AD9D-753D137DCA9C}" dt="2024-04-30T05:43:24.610" v="14" actId="1076"/>
          <ac:spMkLst>
            <pc:docMk/>
            <pc:sldMk cId="1007189496" sldId="302"/>
            <ac:spMk id="4" creationId="{9AC70FC2-A2EE-4F86-9EDE-D88DB6D49601}"/>
          </ac:spMkLst>
        </pc:spChg>
      </pc:sldChg>
      <pc:sldChg chg="delSp mod">
        <pc:chgData name="Ewa Kazimierska" userId="8edb7084-dccb-4d8f-9cfb-38098ea1d667" providerId="ADAL" clId="{614815D5-D35D-4EF3-AD9D-753D137DCA9C}" dt="2024-04-30T05:44:14.386" v="18" actId="478"/>
        <pc:sldMkLst>
          <pc:docMk/>
          <pc:sldMk cId="3473917182" sldId="303"/>
        </pc:sldMkLst>
        <pc:spChg chg="del">
          <ac:chgData name="Ewa Kazimierska" userId="8edb7084-dccb-4d8f-9cfb-38098ea1d667" providerId="ADAL" clId="{614815D5-D35D-4EF3-AD9D-753D137DCA9C}" dt="2024-04-30T05:44:14.386" v="18" actId="478"/>
          <ac:spMkLst>
            <pc:docMk/>
            <pc:sldMk cId="3473917182" sldId="303"/>
            <ac:spMk id="4" creationId="{17148A99-E3CB-462F-BD90-ACA9B62A42D3}"/>
          </ac:spMkLst>
        </pc:spChg>
      </pc:sldChg>
      <pc:sldChg chg="delSp modSp mod">
        <pc:chgData name="Ewa Kazimierska" userId="8edb7084-dccb-4d8f-9cfb-38098ea1d667" providerId="ADAL" clId="{614815D5-D35D-4EF3-AD9D-753D137DCA9C}" dt="2024-04-30T05:44:01.026" v="17" actId="478"/>
        <pc:sldMkLst>
          <pc:docMk/>
          <pc:sldMk cId="3054700935" sldId="304"/>
        </pc:sldMkLst>
        <pc:spChg chg="del">
          <ac:chgData name="Ewa Kazimierska" userId="8edb7084-dccb-4d8f-9cfb-38098ea1d667" providerId="ADAL" clId="{614815D5-D35D-4EF3-AD9D-753D137DCA9C}" dt="2024-04-30T05:44:01.026" v="17" actId="478"/>
          <ac:spMkLst>
            <pc:docMk/>
            <pc:sldMk cId="3054700935" sldId="304"/>
            <ac:spMk id="5" creationId="{64C646CB-9E01-4E43-8D77-2E0D6D0EACB6}"/>
          </ac:spMkLst>
        </pc:spChg>
        <pc:picChg chg="mod">
          <ac:chgData name="Ewa Kazimierska" userId="8edb7084-dccb-4d8f-9cfb-38098ea1d667" providerId="ADAL" clId="{614815D5-D35D-4EF3-AD9D-753D137DCA9C}" dt="2024-04-30T05:43:56.021" v="16" actId="1076"/>
          <ac:picMkLst>
            <pc:docMk/>
            <pc:sldMk cId="3054700935" sldId="304"/>
            <ac:picMk id="28" creationId="{6120A8C9-0942-3BE6-5468-38B3FD0D8C7C}"/>
          </ac:picMkLst>
        </pc:picChg>
      </pc:sldChg>
      <pc:sldChg chg="delSp mod">
        <pc:chgData name="Ewa Kazimierska" userId="8edb7084-dccb-4d8f-9cfb-38098ea1d667" providerId="ADAL" clId="{614815D5-D35D-4EF3-AD9D-753D137DCA9C}" dt="2024-04-30T07:31:35.987" v="775" actId="478"/>
        <pc:sldMkLst>
          <pc:docMk/>
          <pc:sldMk cId="2647248072" sldId="308"/>
        </pc:sldMkLst>
        <pc:spChg chg="del">
          <ac:chgData name="Ewa Kazimierska" userId="8edb7084-dccb-4d8f-9cfb-38098ea1d667" providerId="ADAL" clId="{614815D5-D35D-4EF3-AD9D-753D137DCA9C}" dt="2024-04-30T07:31:35.987" v="775" actId="478"/>
          <ac:spMkLst>
            <pc:docMk/>
            <pc:sldMk cId="2647248072" sldId="308"/>
            <ac:spMk id="4" creationId="{5152A5D0-C019-45DB-AAF7-43ABA361614F}"/>
          </ac:spMkLst>
        </pc:spChg>
      </pc:sldChg>
      <pc:sldChg chg="delSp mod">
        <pc:chgData name="Ewa Kazimierska" userId="8edb7084-dccb-4d8f-9cfb-38098ea1d667" providerId="ADAL" clId="{614815D5-D35D-4EF3-AD9D-753D137DCA9C}" dt="2024-04-30T06:54:04.528" v="152" actId="478"/>
        <pc:sldMkLst>
          <pc:docMk/>
          <pc:sldMk cId="2285008018" sldId="309"/>
        </pc:sldMkLst>
        <pc:spChg chg="del">
          <ac:chgData name="Ewa Kazimierska" userId="8edb7084-dccb-4d8f-9cfb-38098ea1d667" providerId="ADAL" clId="{614815D5-D35D-4EF3-AD9D-753D137DCA9C}" dt="2024-04-30T06:54:04.528" v="152" actId="478"/>
          <ac:spMkLst>
            <pc:docMk/>
            <pc:sldMk cId="2285008018" sldId="309"/>
            <ac:spMk id="4" creationId="{2E781217-E73D-4FE3-8DD5-C4F82560242C}"/>
          </ac:spMkLst>
        </pc:spChg>
      </pc:sldChg>
      <pc:sldChg chg="delSp modSp mod">
        <pc:chgData name="Ewa Kazimierska" userId="8edb7084-dccb-4d8f-9cfb-38098ea1d667" providerId="ADAL" clId="{614815D5-D35D-4EF3-AD9D-753D137DCA9C}" dt="2024-04-30T06:53:28.934" v="151" actId="478"/>
        <pc:sldMkLst>
          <pc:docMk/>
          <pc:sldMk cId="3354604169" sldId="310"/>
        </pc:sldMkLst>
        <pc:spChg chg="del">
          <ac:chgData name="Ewa Kazimierska" userId="8edb7084-dccb-4d8f-9cfb-38098ea1d667" providerId="ADAL" clId="{614815D5-D35D-4EF3-AD9D-753D137DCA9C}" dt="2024-04-30T06:53:28.934" v="151" actId="478"/>
          <ac:spMkLst>
            <pc:docMk/>
            <pc:sldMk cId="3354604169" sldId="310"/>
            <ac:spMk id="4" creationId="{E1D20CDA-7D54-4D6F-8BA0-C986F1F11915}"/>
          </ac:spMkLst>
        </pc:spChg>
        <pc:spChg chg="mod">
          <ac:chgData name="Ewa Kazimierska" userId="8edb7084-dccb-4d8f-9cfb-38098ea1d667" providerId="ADAL" clId="{614815D5-D35D-4EF3-AD9D-753D137DCA9C}" dt="2024-04-30T06:53:07.030" v="150" actId="20577"/>
          <ac:spMkLst>
            <pc:docMk/>
            <pc:sldMk cId="3354604169" sldId="310"/>
            <ac:spMk id="69" creationId="{7F6D2F18-ACB2-4DF5-A849-BC0611418653}"/>
          </ac:spMkLst>
        </pc:spChg>
      </pc:sldChg>
      <pc:sldChg chg="delSp modSp mod">
        <pc:chgData name="Ewa Kazimierska" userId="8edb7084-dccb-4d8f-9cfb-38098ea1d667" providerId="ADAL" clId="{614815D5-D35D-4EF3-AD9D-753D137DCA9C}" dt="2024-04-30T09:03:37.690" v="1971" actId="1076"/>
        <pc:sldMkLst>
          <pc:docMk/>
          <pc:sldMk cId="3402662543" sldId="311"/>
        </pc:sldMkLst>
        <pc:spChg chg="del">
          <ac:chgData name="Ewa Kazimierska" userId="8edb7084-dccb-4d8f-9cfb-38098ea1d667" providerId="ADAL" clId="{614815D5-D35D-4EF3-AD9D-753D137DCA9C}" dt="2024-04-30T07:31:56.264" v="778" actId="478"/>
          <ac:spMkLst>
            <pc:docMk/>
            <pc:sldMk cId="3402662543" sldId="311"/>
            <ac:spMk id="2" creationId="{55BF7A15-962F-4BEF-B820-2AF29138D082}"/>
          </ac:spMkLst>
        </pc:spChg>
        <pc:spChg chg="mod">
          <ac:chgData name="Ewa Kazimierska" userId="8edb7084-dccb-4d8f-9cfb-38098ea1d667" providerId="ADAL" clId="{614815D5-D35D-4EF3-AD9D-753D137DCA9C}" dt="2024-04-30T09:03:34" v="1970" actId="1076"/>
          <ac:spMkLst>
            <pc:docMk/>
            <pc:sldMk cId="3402662543" sldId="311"/>
            <ac:spMk id="5" creationId="{28F1F0D7-8F76-439D-A30B-E1495BDC1104}"/>
          </ac:spMkLst>
        </pc:spChg>
        <pc:spChg chg="del">
          <ac:chgData name="Ewa Kazimierska" userId="8edb7084-dccb-4d8f-9cfb-38098ea1d667" providerId="ADAL" clId="{614815D5-D35D-4EF3-AD9D-753D137DCA9C}" dt="2024-04-30T09:02:18.658" v="1957" actId="478"/>
          <ac:spMkLst>
            <pc:docMk/>
            <pc:sldMk cId="3402662543" sldId="311"/>
            <ac:spMk id="8" creationId="{34E20889-075F-4672-8AF5-C9F09B61E66A}"/>
          </ac:spMkLst>
        </pc:spChg>
        <pc:spChg chg="mod">
          <ac:chgData name="Ewa Kazimierska" userId="8edb7084-dccb-4d8f-9cfb-38098ea1d667" providerId="ADAL" clId="{614815D5-D35D-4EF3-AD9D-753D137DCA9C}" dt="2024-04-30T09:02:59.030" v="1966" actId="20577"/>
          <ac:spMkLst>
            <pc:docMk/>
            <pc:sldMk cId="3402662543" sldId="311"/>
            <ac:spMk id="12" creationId="{11FFF0D1-BC5B-4BF4-874F-1CAE2FA12931}"/>
          </ac:spMkLst>
        </pc:spChg>
        <pc:spChg chg="del">
          <ac:chgData name="Ewa Kazimierska" userId="8edb7084-dccb-4d8f-9cfb-38098ea1d667" providerId="ADAL" clId="{614815D5-D35D-4EF3-AD9D-753D137DCA9C}" dt="2024-04-30T09:02:18.658" v="1957" actId="478"/>
          <ac:spMkLst>
            <pc:docMk/>
            <pc:sldMk cId="3402662543" sldId="311"/>
            <ac:spMk id="30" creationId="{17D04637-8582-479B-8BF4-9D1CF4A3EBA7}"/>
          </ac:spMkLst>
        </pc:spChg>
        <pc:spChg chg="mod">
          <ac:chgData name="Ewa Kazimierska" userId="8edb7084-dccb-4d8f-9cfb-38098ea1d667" providerId="ADAL" clId="{614815D5-D35D-4EF3-AD9D-753D137DCA9C}" dt="2024-04-30T09:03:20.220" v="1969" actId="1076"/>
          <ac:spMkLst>
            <pc:docMk/>
            <pc:sldMk cId="3402662543" sldId="311"/>
            <ac:spMk id="31" creationId="{9A749CB2-B4A0-4EA2-904D-4807A3AA7980}"/>
          </ac:spMkLst>
        </pc:spChg>
        <pc:spChg chg="mod">
          <ac:chgData name="Ewa Kazimierska" userId="8edb7084-dccb-4d8f-9cfb-38098ea1d667" providerId="ADAL" clId="{614815D5-D35D-4EF3-AD9D-753D137DCA9C}" dt="2024-04-30T09:03:37.690" v="1971" actId="1076"/>
          <ac:spMkLst>
            <pc:docMk/>
            <pc:sldMk cId="3402662543" sldId="311"/>
            <ac:spMk id="32" creationId="{8185D5FC-F411-4C85-BF79-20C0913AD469}"/>
          </ac:spMkLst>
        </pc:spChg>
        <pc:spChg chg="mod">
          <ac:chgData name="Ewa Kazimierska" userId="8edb7084-dccb-4d8f-9cfb-38098ea1d667" providerId="ADAL" clId="{614815D5-D35D-4EF3-AD9D-753D137DCA9C}" dt="2024-04-30T09:02:52.504" v="1964" actId="1076"/>
          <ac:spMkLst>
            <pc:docMk/>
            <pc:sldMk cId="3402662543" sldId="311"/>
            <ac:spMk id="33" creationId="{C7A022CA-849D-44C9-BB79-3781C9BF0088}"/>
          </ac:spMkLst>
        </pc:spChg>
        <pc:spChg chg="del">
          <ac:chgData name="Ewa Kazimierska" userId="8edb7084-dccb-4d8f-9cfb-38098ea1d667" providerId="ADAL" clId="{614815D5-D35D-4EF3-AD9D-753D137DCA9C}" dt="2024-04-30T09:02:18.658" v="1957" actId="478"/>
          <ac:spMkLst>
            <pc:docMk/>
            <pc:sldMk cId="3402662543" sldId="311"/>
            <ac:spMk id="40" creationId="{1BEBD068-41C7-4638-9086-AF880AA95F99}"/>
          </ac:spMkLst>
        </pc:spChg>
        <pc:spChg chg="del">
          <ac:chgData name="Ewa Kazimierska" userId="8edb7084-dccb-4d8f-9cfb-38098ea1d667" providerId="ADAL" clId="{614815D5-D35D-4EF3-AD9D-753D137DCA9C}" dt="2024-04-30T09:02:18.658" v="1957" actId="478"/>
          <ac:spMkLst>
            <pc:docMk/>
            <pc:sldMk cId="3402662543" sldId="311"/>
            <ac:spMk id="41" creationId="{8CCBD6F2-C4DB-45E7-B248-FA29B4541A7F}"/>
          </ac:spMkLst>
        </pc:spChg>
        <pc:spChg chg="mod">
          <ac:chgData name="Ewa Kazimierska" userId="8edb7084-dccb-4d8f-9cfb-38098ea1d667" providerId="ADAL" clId="{614815D5-D35D-4EF3-AD9D-753D137DCA9C}" dt="2024-04-30T09:03:02.584" v="1967" actId="1076"/>
          <ac:spMkLst>
            <pc:docMk/>
            <pc:sldMk cId="3402662543" sldId="311"/>
            <ac:spMk id="44" creationId="{C0FF5DF6-E73F-466B-A1D0-11A1FBF55A6F}"/>
          </ac:spMkLst>
        </pc:spChg>
        <pc:spChg chg="del">
          <ac:chgData name="Ewa Kazimierska" userId="8edb7084-dccb-4d8f-9cfb-38098ea1d667" providerId="ADAL" clId="{614815D5-D35D-4EF3-AD9D-753D137DCA9C}" dt="2024-04-30T09:02:18.658" v="1957" actId="478"/>
          <ac:spMkLst>
            <pc:docMk/>
            <pc:sldMk cId="3402662543" sldId="311"/>
            <ac:spMk id="45" creationId="{D6D162F2-0277-434F-98F9-F937BC821E5A}"/>
          </ac:spMkLst>
        </pc:spChg>
        <pc:grpChg chg="mod">
          <ac:chgData name="Ewa Kazimierska" userId="8edb7084-dccb-4d8f-9cfb-38098ea1d667" providerId="ADAL" clId="{614815D5-D35D-4EF3-AD9D-753D137DCA9C}" dt="2024-04-30T09:02:38.543" v="1958" actId="1076"/>
          <ac:grpSpMkLst>
            <pc:docMk/>
            <pc:sldMk cId="3402662543" sldId="311"/>
            <ac:grpSpMk id="9" creationId="{7E1D181F-B866-4476-9C54-613D1EBA6BAC}"/>
          </ac:grpSpMkLst>
        </pc:grpChg>
        <pc:grpChg chg="del">
          <ac:chgData name="Ewa Kazimierska" userId="8edb7084-dccb-4d8f-9cfb-38098ea1d667" providerId="ADAL" clId="{614815D5-D35D-4EF3-AD9D-753D137DCA9C}" dt="2024-04-30T09:02:18.658" v="1957" actId="478"/>
          <ac:grpSpMkLst>
            <pc:docMk/>
            <pc:sldMk cId="3402662543" sldId="311"/>
            <ac:grpSpMk id="43" creationId="{1334D000-0D26-4AEB-90B5-6F802693EACE}"/>
          </ac:grpSpMkLst>
        </pc:grpChg>
        <pc:cxnChg chg="mod">
          <ac:chgData name="Ewa Kazimierska" userId="8edb7084-dccb-4d8f-9cfb-38098ea1d667" providerId="ADAL" clId="{614815D5-D35D-4EF3-AD9D-753D137DCA9C}" dt="2024-04-30T09:02:59.030" v="1966" actId="20577"/>
          <ac:cxnSpMkLst>
            <pc:docMk/>
            <pc:sldMk cId="3402662543" sldId="311"/>
            <ac:cxnSpMk id="16" creationId="{4AD4AE8A-7CAA-43D5-9643-CDDDA8D51C6C}"/>
          </ac:cxnSpMkLst>
        </pc:cxnChg>
      </pc:sldChg>
      <pc:sldChg chg="delSp mod">
        <pc:chgData name="Ewa Kazimierska" userId="8edb7084-dccb-4d8f-9cfb-38098ea1d667" providerId="ADAL" clId="{614815D5-D35D-4EF3-AD9D-753D137DCA9C}" dt="2024-04-30T08:08:15.733" v="795" actId="478"/>
        <pc:sldMkLst>
          <pc:docMk/>
          <pc:sldMk cId="2653138201" sldId="312"/>
        </pc:sldMkLst>
        <pc:spChg chg="del">
          <ac:chgData name="Ewa Kazimierska" userId="8edb7084-dccb-4d8f-9cfb-38098ea1d667" providerId="ADAL" clId="{614815D5-D35D-4EF3-AD9D-753D137DCA9C}" dt="2024-04-30T08:08:15.733" v="795" actId="478"/>
          <ac:spMkLst>
            <pc:docMk/>
            <pc:sldMk cId="2653138201" sldId="312"/>
            <ac:spMk id="5" creationId="{B68D18B6-141D-49EB-B416-CB9534932F8D}"/>
          </ac:spMkLst>
        </pc:spChg>
      </pc:sldChg>
      <pc:sldChg chg="delSp modSp mod">
        <pc:chgData name="Ewa Kazimierska" userId="8edb7084-dccb-4d8f-9cfb-38098ea1d667" providerId="ADAL" clId="{614815D5-D35D-4EF3-AD9D-753D137DCA9C}" dt="2024-04-30T09:21:30.259" v="1988" actId="20577"/>
        <pc:sldMkLst>
          <pc:docMk/>
          <pc:sldMk cId="2716693238" sldId="313"/>
        </pc:sldMkLst>
        <pc:spChg chg="mod">
          <ac:chgData name="Ewa Kazimierska" userId="8edb7084-dccb-4d8f-9cfb-38098ea1d667" providerId="ADAL" clId="{614815D5-D35D-4EF3-AD9D-753D137DCA9C}" dt="2024-04-30T09:21:30.259" v="1988" actId="20577"/>
          <ac:spMkLst>
            <pc:docMk/>
            <pc:sldMk cId="2716693238" sldId="313"/>
            <ac:spMk id="4" creationId="{D1A5048C-B22D-4352-A21A-97F9615EE441}"/>
          </ac:spMkLst>
        </pc:spChg>
        <pc:spChg chg="del">
          <ac:chgData name="Ewa Kazimierska" userId="8edb7084-dccb-4d8f-9cfb-38098ea1d667" providerId="ADAL" clId="{614815D5-D35D-4EF3-AD9D-753D137DCA9C}" dt="2024-04-30T08:07:29.749" v="791" actId="478"/>
          <ac:spMkLst>
            <pc:docMk/>
            <pc:sldMk cId="2716693238" sldId="313"/>
            <ac:spMk id="5" creationId="{CFBE93C5-27E2-4BCD-BB6F-759B056BB837}"/>
          </ac:spMkLst>
        </pc:spChg>
      </pc:sldChg>
      <pc:sldChg chg="addSp delSp modSp mod">
        <pc:chgData name="Ewa Kazimierska" userId="8edb7084-dccb-4d8f-9cfb-38098ea1d667" providerId="ADAL" clId="{614815D5-D35D-4EF3-AD9D-753D137DCA9C}" dt="2024-04-30T08:07:22.976" v="790" actId="478"/>
        <pc:sldMkLst>
          <pc:docMk/>
          <pc:sldMk cId="1168145911" sldId="315"/>
        </pc:sldMkLst>
        <pc:spChg chg="del">
          <ac:chgData name="Ewa Kazimierska" userId="8edb7084-dccb-4d8f-9cfb-38098ea1d667" providerId="ADAL" clId="{614815D5-D35D-4EF3-AD9D-753D137DCA9C}" dt="2024-04-30T08:07:22.976" v="790" actId="478"/>
          <ac:spMkLst>
            <pc:docMk/>
            <pc:sldMk cId="1168145911" sldId="315"/>
            <ac:spMk id="2" creationId="{1615755A-EC04-40D1-A2D5-60968D4BB15B}"/>
          </ac:spMkLst>
        </pc:spChg>
        <pc:spChg chg="add mod">
          <ac:chgData name="Ewa Kazimierska" userId="8edb7084-dccb-4d8f-9cfb-38098ea1d667" providerId="ADAL" clId="{614815D5-D35D-4EF3-AD9D-753D137DCA9C}" dt="2024-04-30T08:07:19.937" v="789" actId="1076"/>
          <ac:spMkLst>
            <pc:docMk/>
            <pc:sldMk cId="1168145911" sldId="315"/>
            <ac:spMk id="6" creationId="{8822089C-DFAA-4DC4-A354-A018DDE1D188}"/>
          </ac:spMkLst>
        </pc:spChg>
      </pc:sldChg>
      <pc:sldChg chg="modSp mod">
        <pc:chgData name="Ewa Kazimierska" userId="8edb7084-dccb-4d8f-9cfb-38098ea1d667" providerId="ADAL" clId="{614815D5-D35D-4EF3-AD9D-753D137DCA9C}" dt="2024-04-30T06:52:05.981" v="149" actId="14100"/>
        <pc:sldMkLst>
          <pc:docMk/>
          <pc:sldMk cId="4093180802" sldId="317"/>
        </pc:sldMkLst>
        <pc:spChg chg="mod">
          <ac:chgData name="Ewa Kazimierska" userId="8edb7084-dccb-4d8f-9cfb-38098ea1d667" providerId="ADAL" clId="{614815D5-D35D-4EF3-AD9D-753D137DCA9C}" dt="2024-04-30T06:52:05.981" v="149" actId="14100"/>
          <ac:spMkLst>
            <pc:docMk/>
            <pc:sldMk cId="4093180802" sldId="317"/>
            <ac:spMk id="2" creationId="{A5866935-24C7-4805-B901-839A3DEF23CC}"/>
          </ac:spMkLst>
        </pc:spChg>
        <pc:spChg chg="mod">
          <ac:chgData name="Ewa Kazimierska" userId="8edb7084-dccb-4d8f-9cfb-38098ea1d667" providerId="ADAL" clId="{614815D5-D35D-4EF3-AD9D-753D137DCA9C}" dt="2024-04-30T06:51:55.207" v="147" actId="20577"/>
          <ac:spMkLst>
            <pc:docMk/>
            <pc:sldMk cId="4093180802" sldId="317"/>
            <ac:spMk id="15" creationId="{8C2E7688-5408-4F7A-B3AC-26DA9AD0C08E}"/>
          </ac:spMkLst>
        </pc:spChg>
        <pc:grpChg chg="mod">
          <ac:chgData name="Ewa Kazimierska" userId="8edb7084-dccb-4d8f-9cfb-38098ea1d667" providerId="ADAL" clId="{614815D5-D35D-4EF3-AD9D-753D137DCA9C}" dt="2024-04-30T06:49:56.925" v="19" actId="1076"/>
          <ac:grpSpMkLst>
            <pc:docMk/>
            <pc:sldMk cId="4093180802" sldId="317"/>
            <ac:grpSpMk id="20" creationId="{0F4B257C-C8A6-480D-81A9-14DDA3627DB9}"/>
          </ac:grpSpMkLst>
        </pc:grpChg>
      </pc:sldChg>
      <pc:sldChg chg="delSp mod">
        <pc:chgData name="Ewa Kazimierska" userId="8edb7084-dccb-4d8f-9cfb-38098ea1d667" providerId="ADAL" clId="{614815D5-D35D-4EF3-AD9D-753D137DCA9C}" dt="2024-04-30T07:29:02.107" v="768" actId="478"/>
        <pc:sldMkLst>
          <pc:docMk/>
          <pc:sldMk cId="2030759206" sldId="318"/>
        </pc:sldMkLst>
        <pc:spChg chg="del">
          <ac:chgData name="Ewa Kazimierska" userId="8edb7084-dccb-4d8f-9cfb-38098ea1d667" providerId="ADAL" clId="{614815D5-D35D-4EF3-AD9D-753D137DCA9C}" dt="2024-04-30T07:29:02.107" v="768" actId="478"/>
          <ac:spMkLst>
            <pc:docMk/>
            <pc:sldMk cId="2030759206" sldId="318"/>
            <ac:spMk id="4" creationId="{17148A99-E3CB-462F-BD90-ACA9B62A42D3}"/>
          </ac:spMkLst>
        </pc:spChg>
      </pc:sldChg>
      <pc:sldChg chg="delSp mod">
        <pc:chgData name="Ewa Kazimierska" userId="8edb7084-dccb-4d8f-9cfb-38098ea1d667" providerId="ADAL" clId="{614815D5-D35D-4EF3-AD9D-753D137DCA9C}" dt="2024-04-30T07:30:30.254" v="774" actId="478"/>
        <pc:sldMkLst>
          <pc:docMk/>
          <pc:sldMk cId="564879420" sldId="319"/>
        </pc:sldMkLst>
        <pc:spChg chg="del">
          <ac:chgData name="Ewa Kazimierska" userId="8edb7084-dccb-4d8f-9cfb-38098ea1d667" providerId="ADAL" clId="{614815D5-D35D-4EF3-AD9D-753D137DCA9C}" dt="2024-04-30T07:30:30.254" v="774" actId="478"/>
          <ac:spMkLst>
            <pc:docMk/>
            <pc:sldMk cId="564879420" sldId="319"/>
            <ac:spMk id="4" creationId="{E1D20CDA-7D54-4D6F-8BA0-C986F1F11915}"/>
          </ac:spMkLst>
        </pc:spChg>
      </pc:sldChg>
      <pc:sldChg chg="addSp delSp modSp new mod modShow">
        <pc:chgData name="Ewa Kazimierska" userId="8edb7084-dccb-4d8f-9cfb-38098ea1d667" providerId="ADAL" clId="{614815D5-D35D-4EF3-AD9D-753D137DCA9C}" dt="2024-04-30T08:04:15.509" v="786" actId="1076"/>
        <pc:sldMkLst>
          <pc:docMk/>
          <pc:sldMk cId="1349787439" sldId="320"/>
        </pc:sldMkLst>
        <pc:spChg chg="del">
          <ac:chgData name="Ewa Kazimierska" userId="8edb7084-dccb-4d8f-9cfb-38098ea1d667" providerId="ADAL" clId="{614815D5-D35D-4EF3-AD9D-753D137DCA9C}" dt="2024-04-30T07:44:12.671" v="781" actId="478"/>
          <ac:spMkLst>
            <pc:docMk/>
            <pc:sldMk cId="1349787439" sldId="320"/>
            <ac:spMk id="3" creationId="{6A06A0AA-7447-4B82-9446-02A242FC4B55}"/>
          </ac:spMkLst>
        </pc:spChg>
        <pc:picChg chg="add mod">
          <ac:chgData name="Ewa Kazimierska" userId="8edb7084-dccb-4d8f-9cfb-38098ea1d667" providerId="ADAL" clId="{614815D5-D35D-4EF3-AD9D-753D137DCA9C}" dt="2024-04-30T08:04:13.781" v="785" actId="1076"/>
          <ac:picMkLst>
            <pc:docMk/>
            <pc:sldMk cId="1349787439" sldId="320"/>
            <ac:picMk id="4" creationId="{F0D472D0-5E24-44DD-BD26-88EBAC051528}"/>
          </ac:picMkLst>
        </pc:picChg>
        <pc:picChg chg="add mod">
          <ac:chgData name="Ewa Kazimierska" userId="8edb7084-dccb-4d8f-9cfb-38098ea1d667" providerId="ADAL" clId="{614815D5-D35D-4EF3-AD9D-753D137DCA9C}" dt="2024-04-30T08:04:15.509" v="786" actId="1076"/>
          <ac:picMkLst>
            <pc:docMk/>
            <pc:sldMk cId="1349787439" sldId="320"/>
            <ac:picMk id="5" creationId="{364C058E-DA86-4F8A-9E24-0D3624765EF1}"/>
          </ac:picMkLst>
        </pc:picChg>
      </pc:sldChg>
      <pc:sldChg chg="addSp delSp modSp add mod delAnim">
        <pc:chgData name="Ewa Kazimierska" userId="8edb7084-dccb-4d8f-9cfb-38098ea1d667" providerId="ADAL" clId="{614815D5-D35D-4EF3-AD9D-753D137DCA9C}" dt="2024-04-30T08:44:42.783" v="1624" actId="1076"/>
        <pc:sldMkLst>
          <pc:docMk/>
          <pc:sldMk cId="4044388707" sldId="321"/>
        </pc:sldMkLst>
        <pc:spChg chg="del">
          <ac:chgData name="Ewa Kazimierska" userId="8edb7084-dccb-4d8f-9cfb-38098ea1d667" providerId="ADAL" clId="{614815D5-D35D-4EF3-AD9D-753D137DCA9C}" dt="2024-04-30T08:09:48.080" v="801" actId="478"/>
          <ac:spMkLst>
            <pc:docMk/>
            <pc:sldMk cId="4044388707" sldId="321"/>
            <ac:spMk id="5" creationId="{28F1F0D7-8F76-439D-A30B-E1495BDC1104}"/>
          </ac:spMkLst>
        </pc:spChg>
        <pc:spChg chg="add mod">
          <ac:chgData name="Ewa Kazimierska" userId="8edb7084-dccb-4d8f-9cfb-38098ea1d667" providerId="ADAL" clId="{614815D5-D35D-4EF3-AD9D-753D137DCA9C}" dt="2024-04-30T08:44:35.862" v="1622" actId="1076"/>
          <ac:spMkLst>
            <pc:docMk/>
            <pc:sldMk cId="4044388707" sldId="321"/>
            <ac:spMk id="6" creationId="{B77DD5CD-3BDE-41EC-A489-7620E251E075}"/>
          </ac:spMkLst>
        </pc:spChg>
        <pc:spChg chg="del">
          <ac:chgData name="Ewa Kazimierska" userId="8edb7084-dccb-4d8f-9cfb-38098ea1d667" providerId="ADAL" clId="{614815D5-D35D-4EF3-AD9D-753D137DCA9C}" dt="2024-04-30T08:09:48.080" v="801" actId="478"/>
          <ac:spMkLst>
            <pc:docMk/>
            <pc:sldMk cId="4044388707" sldId="321"/>
            <ac:spMk id="31" creationId="{9A749CB2-B4A0-4EA2-904D-4807A3AA7980}"/>
          </ac:spMkLst>
        </pc:spChg>
        <pc:spChg chg="del">
          <ac:chgData name="Ewa Kazimierska" userId="8edb7084-dccb-4d8f-9cfb-38098ea1d667" providerId="ADAL" clId="{614815D5-D35D-4EF3-AD9D-753D137DCA9C}" dt="2024-04-30T08:09:48.080" v="801" actId="478"/>
          <ac:spMkLst>
            <pc:docMk/>
            <pc:sldMk cId="4044388707" sldId="321"/>
            <ac:spMk id="32" creationId="{8185D5FC-F411-4C85-BF79-20C0913AD469}"/>
          </ac:spMkLst>
        </pc:spChg>
        <pc:spChg chg="add mod">
          <ac:chgData name="Ewa Kazimierska" userId="8edb7084-dccb-4d8f-9cfb-38098ea1d667" providerId="ADAL" clId="{614815D5-D35D-4EF3-AD9D-753D137DCA9C}" dt="2024-04-30T08:44:35.862" v="1622" actId="1076"/>
          <ac:spMkLst>
            <pc:docMk/>
            <pc:sldMk cId="4044388707" sldId="321"/>
            <ac:spMk id="36" creationId="{4D8BDDD9-30B7-4411-8CC4-8592E59EA4DC}"/>
          </ac:spMkLst>
        </pc:spChg>
        <pc:spChg chg="add del">
          <ac:chgData name="Ewa Kazimierska" userId="8edb7084-dccb-4d8f-9cfb-38098ea1d667" providerId="ADAL" clId="{614815D5-D35D-4EF3-AD9D-753D137DCA9C}" dt="2024-04-30T08:09:36.852" v="798" actId="22"/>
          <ac:spMkLst>
            <pc:docMk/>
            <pc:sldMk cId="4044388707" sldId="321"/>
            <ac:spMk id="39" creationId="{89E78134-DB69-4924-A813-8619553675FF}"/>
          </ac:spMkLst>
        </pc:spChg>
        <pc:spChg chg="del mod topLvl">
          <ac:chgData name="Ewa Kazimierska" userId="8edb7084-dccb-4d8f-9cfb-38098ea1d667" providerId="ADAL" clId="{614815D5-D35D-4EF3-AD9D-753D137DCA9C}" dt="2024-04-30T08:12:31.922" v="812" actId="478"/>
          <ac:spMkLst>
            <pc:docMk/>
            <pc:sldMk cId="4044388707" sldId="321"/>
            <ac:spMk id="48" creationId="{C8E7F581-DE7E-4905-993F-694556411963}"/>
          </ac:spMkLst>
        </pc:spChg>
        <pc:spChg chg="del mod topLvl">
          <ac:chgData name="Ewa Kazimierska" userId="8edb7084-dccb-4d8f-9cfb-38098ea1d667" providerId="ADAL" clId="{614815D5-D35D-4EF3-AD9D-753D137DCA9C}" dt="2024-04-30T08:30:32.069" v="1407" actId="478"/>
          <ac:spMkLst>
            <pc:docMk/>
            <pc:sldMk cId="4044388707" sldId="321"/>
            <ac:spMk id="49" creationId="{D80A4010-3D2B-4012-B13C-F8B625D7B217}"/>
          </ac:spMkLst>
        </pc:spChg>
        <pc:spChg chg="mod topLvl">
          <ac:chgData name="Ewa Kazimierska" userId="8edb7084-dccb-4d8f-9cfb-38098ea1d667" providerId="ADAL" clId="{614815D5-D35D-4EF3-AD9D-753D137DCA9C}" dt="2024-04-30T08:44:42.783" v="1624" actId="1076"/>
          <ac:spMkLst>
            <pc:docMk/>
            <pc:sldMk cId="4044388707" sldId="321"/>
            <ac:spMk id="51" creationId="{6B427A91-CD04-413C-809B-86D0A4799C68}"/>
          </ac:spMkLst>
        </pc:spChg>
        <pc:spChg chg="add mod">
          <ac:chgData name="Ewa Kazimierska" userId="8edb7084-dccb-4d8f-9cfb-38098ea1d667" providerId="ADAL" clId="{614815D5-D35D-4EF3-AD9D-753D137DCA9C}" dt="2024-04-30T08:44:35.862" v="1622" actId="1076"/>
          <ac:spMkLst>
            <pc:docMk/>
            <pc:sldMk cId="4044388707" sldId="321"/>
            <ac:spMk id="55" creationId="{2C82CECD-C4EF-4F67-B652-F09ADE3A0CB9}"/>
          </ac:spMkLst>
        </pc:spChg>
        <pc:spChg chg="add mod">
          <ac:chgData name="Ewa Kazimierska" userId="8edb7084-dccb-4d8f-9cfb-38098ea1d667" providerId="ADAL" clId="{614815D5-D35D-4EF3-AD9D-753D137DCA9C}" dt="2024-04-30T08:44:35.862" v="1622" actId="1076"/>
          <ac:spMkLst>
            <pc:docMk/>
            <pc:sldMk cId="4044388707" sldId="321"/>
            <ac:spMk id="56" creationId="{60E8F7C9-2D97-4014-85A2-BAD8B5F0B1C3}"/>
          </ac:spMkLst>
        </pc:spChg>
        <pc:spChg chg="add del mod">
          <ac:chgData name="Ewa Kazimierska" userId="8edb7084-dccb-4d8f-9cfb-38098ea1d667" providerId="ADAL" clId="{614815D5-D35D-4EF3-AD9D-753D137DCA9C}" dt="2024-04-30T08:23:33.890" v="1249"/>
          <ac:spMkLst>
            <pc:docMk/>
            <pc:sldMk cId="4044388707" sldId="321"/>
            <ac:spMk id="57" creationId="{2847E339-D111-4E3D-A7B7-F73069915FBA}"/>
          </ac:spMkLst>
        </pc:spChg>
        <pc:spChg chg="add del mod">
          <ac:chgData name="Ewa Kazimierska" userId="8edb7084-dccb-4d8f-9cfb-38098ea1d667" providerId="ADAL" clId="{614815D5-D35D-4EF3-AD9D-753D137DCA9C}" dt="2024-04-30T08:23:33.890" v="1249"/>
          <ac:spMkLst>
            <pc:docMk/>
            <pc:sldMk cId="4044388707" sldId="321"/>
            <ac:spMk id="58" creationId="{6ADFEEE3-0770-46CC-BAA9-84DC08CE5BD6}"/>
          </ac:spMkLst>
        </pc:spChg>
        <pc:spChg chg="add del mod">
          <ac:chgData name="Ewa Kazimierska" userId="8edb7084-dccb-4d8f-9cfb-38098ea1d667" providerId="ADAL" clId="{614815D5-D35D-4EF3-AD9D-753D137DCA9C}" dt="2024-04-30T08:23:33.890" v="1249"/>
          <ac:spMkLst>
            <pc:docMk/>
            <pc:sldMk cId="4044388707" sldId="321"/>
            <ac:spMk id="59" creationId="{E099036B-DD3D-44F9-A388-A5B20D0931CB}"/>
          </ac:spMkLst>
        </pc:spChg>
        <pc:spChg chg="add del mod">
          <ac:chgData name="Ewa Kazimierska" userId="8edb7084-dccb-4d8f-9cfb-38098ea1d667" providerId="ADAL" clId="{614815D5-D35D-4EF3-AD9D-753D137DCA9C}" dt="2024-04-30T08:23:33.890" v="1249"/>
          <ac:spMkLst>
            <pc:docMk/>
            <pc:sldMk cId="4044388707" sldId="321"/>
            <ac:spMk id="60" creationId="{591E3CC7-643B-4077-9A54-E248B972E14F}"/>
          </ac:spMkLst>
        </pc:spChg>
        <pc:spChg chg="add mod">
          <ac:chgData name="Ewa Kazimierska" userId="8edb7084-dccb-4d8f-9cfb-38098ea1d667" providerId="ADAL" clId="{614815D5-D35D-4EF3-AD9D-753D137DCA9C}" dt="2024-04-30T08:36:25.359" v="1474" actId="164"/>
          <ac:spMkLst>
            <pc:docMk/>
            <pc:sldMk cId="4044388707" sldId="321"/>
            <ac:spMk id="61" creationId="{CC23A841-9A4C-497F-8F91-95781556F67A}"/>
          </ac:spMkLst>
        </pc:spChg>
        <pc:spChg chg="add mod">
          <ac:chgData name="Ewa Kazimierska" userId="8edb7084-dccb-4d8f-9cfb-38098ea1d667" providerId="ADAL" clId="{614815D5-D35D-4EF3-AD9D-753D137DCA9C}" dt="2024-04-30T08:33:41.182" v="1438" actId="164"/>
          <ac:spMkLst>
            <pc:docMk/>
            <pc:sldMk cId="4044388707" sldId="321"/>
            <ac:spMk id="84" creationId="{49001367-38C7-45B7-AC7E-5B2D7416EDFD}"/>
          </ac:spMkLst>
        </pc:spChg>
        <pc:spChg chg="add del mod">
          <ac:chgData name="Ewa Kazimierska" userId="8edb7084-dccb-4d8f-9cfb-38098ea1d667" providerId="ADAL" clId="{614815D5-D35D-4EF3-AD9D-753D137DCA9C}" dt="2024-04-30T08:31:14.843" v="1416"/>
          <ac:spMkLst>
            <pc:docMk/>
            <pc:sldMk cId="4044388707" sldId="321"/>
            <ac:spMk id="85" creationId="{C193F14C-2310-4645-BA89-9F480C185D1B}"/>
          </ac:spMkLst>
        </pc:spChg>
        <pc:spChg chg="add mod">
          <ac:chgData name="Ewa Kazimierska" userId="8edb7084-dccb-4d8f-9cfb-38098ea1d667" providerId="ADAL" clId="{614815D5-D35D-4EF3-AD9D-753D137DCA9C}" dt="2024-04-30T08:37:47.124" v="1496" actId="1076"/>
          <ac:spMkLst>
            <pc:docMk/>
            <pc:sldMk cId="4044388707" sldId="321"/>
            <ac:spMk id="86" creationId="{7907AEDD-2D40-4105-8AC4-F5869FC02054}"/>
          </ac:spMkLst>
        </pc:spChg>
        <pc:spChg chg="add mod">
          <ac:chgData name="Ewa Kazimierska" userId="8edb7084-dccb-4d8f-9cfb-38098ea1d667" providerId="ADAL" clId="{614815D5-D35D-4EF3-AD9D-753D137DCA9C}" dt="2024-04-30T08:37:18.912" v="1488" actId="1076"/>
          <ac:spMkLst>
            <pc:docMk/>
            <pc:sldMk cId="4044388707" sldId="321"/>
            <ac:spMk id="102" creationId="{1DF07ABC-7A2F-46D4-A53C-E4F20432FC96}"/>
          </ac:spMkLst>
        </pc:spChg>
        <pc:spChg chg="add mod">
          <ac:chgData name="Ewa Kazimierska" userId="8edb7084-dccb-4d8f-9cfb-38098ea1d667" providerId="ADAL" clId="{614815D5-D35D-4EF3-AD9D-753D137DCA9C}" dt="2024-04-30T08:37:27.146" v="1490" actId="1076"/>
          <ac:spMkLst>
            <pc:docMk/>
            <pc:sldMk cId="4044388707" sldId="321"/>
            <ac:spMk id="103" creationId="{1D273D85-86DE-4279-AADE-076121A054CC}"/>
          </ac:spMkLst>
        </pc:spChg>
        <pc:spChg chg="add mod">
          <ac:chgData name="Ewa Kazimierska" userId="8edb7084-dccb-4d8f-9cfb-38098ea1d667" providerId="ADAL" clId="{614815D5-D35D-4EF3-AD9D-753D137DCA9C}" dt="2024-04-30T08:37:39.668" v="1493" actId="1076"/>
          <ac:spMkLst>
            <pc:docMk/>
            <pc:sldMk cId="4044388707" sldId="321"/>
            <ac:spMk id="104" creationId="{6BF5E418-0C8F-4901-B885-7E3590F99627}"/>
          </ac:spMkLst>
        </pc:spChg>
        <pc:spChg chg="add mod">
          <ac:chgData name="Ewa Kazimierska" userId="8edb7084-dccb-4d8f-9cfb-38098ea1d667" providerId="ADAL" clId="{614815D5-D35D-4EF3-AD9D-753D137DCA9C}" dt="2024-04-30T08:41:07.089" v="1592" actId="14100"/>
          <ac:spMkLst>
            <pc:docMk/>
            <pc:sldMk cId="4044388707" sldId="321"/>
            <ac:spMk id="107" creationId="{5276FA34-0BB0-4985-AD1C-106A8D1E0970}"/>
          </ac:spMkLst>
        </pc:spChg>
        <pc:spChg chg="add mod">
          <ac:chgData name="Ewa Kazimierska" userId="8edb7084-dccb-4d8f-9cfb-38098ea1d667" providerId="ADAL" clId="{614815D5-D35D-4EF3-AD9D-753D137DCA9C}" dt="2024-04-30T08:41:24.359" v="1596" actId="164"/>
          <ac:spMkLst>
            <pc:docMk/>
            <pc:sldMk cId="4044388707" sldId="321"/>
            <ac:spMk id="108" creationId="{22483F2A-93E8-4A1D-9633-173C46D9CCAF}"/>
          </ac:spMkLst>
        </pc:spChg>
        <pc:grpChg chg="del">
          <ac:chgData name="Ewa Kazimierska" userId="8edb7084-dccb-4d8f-9cfb-38098ea1d667" providerId="ADAL" clId="{614815D5-D35D-4EF3-AD9D-753D137DCA9C}" dt="2024-04-30T08:09:45.687" v="800" actId="478"/>
          <ac:grpSpMkLst>
            <pc:docMk/>
            <pc:sldMk cId="4044388707" sldId="321"/>
            <ac:grpSpMk id="9" creationId="{7E1D181F-B866-4476-9C54-613D1EBA6BAC}"/>
          </ac:grpSpMkLst>
        </pc:grpChg>
        <pc:grpChg chg="del">
          <ac:chgData name="Ewa Kazimierska" userId="8edb7084-dccb-4d8f-9cfb-38098ea1d667" providerId="ADAL" clId="{614815D5-D35D-4EF3-AD9D-753D137DCA9C}" dt="2024-04-30T08:10:43.344" v="804" actId="478"/>
          <ac:grpSpMkLst>
            <pc:docMk/>
            <pc:sldMk cId="4044388707" sldId="321"/>
            <ac:grpSpMk id="43" creationId="{1334D000-0D26-4AEB-90B5-6F802693EACE}"/>
          </ac:grpSpMkLst>
        </pc:grpChg>
        <pc:grpChg chg="add del mod">
          <ac:chgData name="Ewa Kazimierska" userId="8edb7084-dccb-4d8f-9cfb-38098ea1d667" providerId="ADAL" clId="{614815D5-D35D-4EF3-AD9D-753D137DCA9C}" dt="2024-04-30T08:12:23.628" v="810" actId="165"/>
          <ac:grpSpMkLst>
            <pc:docMk/>
            <pc:sldMk cId="4044388707" sldId="321"/>
            <ac:grpSpMk id="46" creationId="{06869D8B-602C-4B7C-BF70-CB563036DA2A}"/>
          </ac:grpSpMkLst>
        </pc:grpChg>
        <pc:grpChg chg="del mod topLvl">
          <ac:chgData name="Ewa Kazimierska" userId="8edb7084-dccb-4d8f-9cfb-38098ea1d667" providerId="ADAL" clId="{614815D5-D35D-4EF3-AD9D-753D137DCA9C}" dt="2024-04-30T08:12:35.671" v="813" actId="165"/>
          <ac:grpSpMkLst>
            <pc:docMk/>
            <pc:sldMk cId="4044388707" sldId="321"/>
            <ac:grpSpMk id="47" creationId="{0C63B1BB-5727-4C72-8367-E19F1671433F}"/>
          </ac:grpSpMkLst>
        </pc:grpChg>
        <pc:grpChg chg="add mod ord">
          <ac:chgData name="Ewa Kazimierska" userId="8edb7084-dccb-4d8f-9cfb-38098ea1d667" providerId="ADAL" clId="{614815D5-D35D-4EF3-AD9D-753D137DCA9C}" dt="2024-04-30T08:40:51.377" v="1591" actId="1036"/>
          <ac:grpSpMkLst>
            <pc:docMk/>
            <pc:sldMk cId="4044388707" sldId="321"/>
            <ac:grpSpMk id="87" creationId="{71709E70-3AD2-4A93-8CEE-F44186C7C605}"/>
          </ac:grpSpMkLst>
        </pc:grpChg>
        <pc:grpChg chg="add mod ord">
          <ac:chgData name="Ewa Kazimierska" userId="8edb7084-dccb-4d8f-9cfb-38098ea1d667" providerId="ADAL" clId="{614815D5-D35D-4EF3-AD9D-753D137DCA9C}" dt="2024-04-30T08:39:41.593" v="1578" actId="1038"/>
          <ac:grpSpMkLst>
            <pc:docMk/>
            <pc:sldMk cId="4044388707" sldId="321"/>
            <ac:grpSpMk id="88" creationId="{20C83A78-B032-4837-ABB0-FA682154B84B}"/>
          </ac:grpSpMkLst>
        </pc:grpChg>
        <pc:grpChg chg="add mod">
          <ac:chgData name="Ewa Kazimierska" userId="8edb7084-dccb-4d8f-9cfb-38098ea1d667" providerId="ADAL" clId="{614815D5-D35D-4EF3-AD9D-753D137DCA9C}" dt="2024-04-30T08:41:24.359" v="1596" actId="164"/>
          <ac:grpSpMkLst>
            <pc:docMk/>
            <pc:sldMk cId="4044388707" sldId="321"/>
            <ac:grpSpMk id="101" creationId="{61DEF830-8876-4157-A60A-7BCA640889A7}"/>
          </ac:grpSpMkLst>
        </pc:grpChg>
        <pc:grpChg chg="add mod ord">
          <ac:chgData name="Ewa Kazimierska" userId="8edb7084-dccb-4d8f-9cfb-38098ea1d667" providerId="ADAL" clId="{614815D5-D35D-4EF3-AD9D-753D137DCA9C}" dt="2024-04-30T08:38:49.734" v="1521" actId="1035"/>
          <ac:grpSpMkLst>
            <pc:docMk/>
            <pc:sldMk cId="4044388707" sldId="321"/>
            <ac:grpSpMk id="105" creationId="{E0C4A2CC-0F34-40B5-BF24-8E2E1FD3309D}"/>
          </ac:grpSpMkLst>
        </pc:grpChg>
        <pc:grpChg chg="add mod">
          <ac:chgData name="Ewa Kazimierska" userId="8edb7084-dccb-4d8f-9cfb-38098ea1d667" providerId="ADAL" clId="{614815D5-D35D-4EF3-AD9D-753D137DCA9C}" dt="2024-04-30T08:41:34.510" v="1600" actId="1037"/>
          <ac:grpSpMkLst>
            <pc:docMk/>
            <pc:sldMk cId="4044388707" sldId="321"/>
            <ac:grpSpMk id="106" creationId="{F30E18B6-9A18-4F2C-9A82-884304AD4102}"/>
          </ac:grpSpMkLst>
        </pc:grpChg>
        <pc:picChg chg="add mod modCrop">
          <ac:chgData name="Ewa Kazimierska" userId="8edb7084-dccb-4d8f-9cfb-38098ea1d667" providerId="ADAL" clId="{614815D5-D35D-4EF3-AD9D-753D137DCA9C}" dt="2024-04-30T08:40:06.062" v="1583" actId="1076"/>
          <ac:picMkLst>
            <pc:docMk/>
            <pc:sldMk cId="4044388707" sldId="321"/>
            <ac:picMk id="3" creationId="{6435D48C-802B-4821-8C64-10FE26A42593}"/>
          </ac:picMkLst>
        </pc:picChg>
        <pc:picChg chg="add mod">
          <ac:chgData name="Ewa Kazimierska" userId="8edb7084-dccb-4d8f-9cfb-38098ea1d667" providerId="ADAL" clId="{614815D5-D35D-4EF3-AD9D-753D137DCA9C}" dt="2024-04-30T08:44:35.862" v="1622" actId="1076"/>
          <ac:picMkLst>
            <pc:docMk/>
            <pc:sldMk cId="4044388707" sldId="321"/>
            <ac:picMk id="25" creationId="{EEBFB82A-52AE-4E8D-9E71-10AB3ECA8619}"/>
          </ac:picMkLst>
        </pc:picChg>
        <pc:picChg chg="add mod">
          <ac:chgData name="Ewa Kazimierska" userId="8edb7084-dccb-4d8f-9cfb-38098ea1d667" providerId="ADAL" clId="{614815D5-D35D-4EF3-AD9D-753D137DCA9C}" dt="2024-04-30T08:44:35.862" v="1622" actId="1076"/>
          <ac:picMkLst>
            <pc:docMk/>
            <pc:sldMk cId="4044388707" sldId="321"/>
            <ac:picMk id="28" creationId="{20E6EE1B-0DF3-4C09-B188-C2D4D4AA6434}"/>
          </ac:picMkLst>
        </pc:picChg>
        <pc:picChg chg="add mod">
          <ac:chgData name="Ewa Kazimierska" userId="8edb7084-dccb-4d8f-9cfb-38098ea1d667" providerId="ADAL" clId="{614815D5-D35D-4EF3-AD9D-753D137DCA9C}" dt="2024-04-30T08:44:35.862" v="1622" actId="1076"/>
          <ac:picMkLst>
            <pc:docMk/>
            <pc:sldMk cId="4044388707" sldId="321"/>
            <ac:picMk id="29" creationId="{50A8EB6D-1357-44AF-A604-0FF8CDEC5970}"/>
          </ac:picMkLst>
        </pc:picChg>
        <pc:picChg chg="add mod">
          <ac:chgData name="Ewa Kazimierska" userId="8edb7084-dccb-4d8f-9cfb-38098ea1d667" providerId="ADAL" clId="{614815D5-D35D-4EF3-AD9D-753D137DCA9C}" dt="2024-04-30T08:44:35.862" v="1622" actId="1076"/>
          <ac:picMkLst>
            <pc:docMk/>
            <pc:sldMk cId="4044388707" sldId="321"/>
            <ac:picMk id="34" creationId="{1BD78D99-C759-4557-B93F-75C4EF70C3F5}"/>
          </ac:picMkLst>
        </pc:picChg>
        <pc:picChg chg="add mod modCrop">
          <ac:chgData name="Ewa Kazimierska" userId="8edb7084-dccb-4d8f-9cfb-38098ea1d667" providerId="ADAL" clId="{614815D5-D35D-4EF3-AD9D-753D137DCA9C}" dt="2024-04-30T08:36:25.359" v="1474" actId="164"/>
          <ac:picMkLst>
            <pc:docMk/>
            <pc:sldMk cId="4044388707" sldId="321"/>
            <ac:picMk id="37" creationId="{A585404D-5C33-48DC-BCA1-484663BBCE76}"/>
          </ac:picMkLst>
        </pc:picChg>
        <pc:picChg chg="mod topLvl">
          <ac:chgData name="Ewa Kazimierska" userId="8edb7084-dccb-4d8f-9cfb-38098ea1d667" providerId="ADAL" clId="{614815D5-D35D-4EF3-AD9D-753D137DCA9C}" dt="2024-04-30T08:44:35.862" v="1622" actId="1076"/>
          <ac:picMkLst>
            <pc:docMk/>
            <pc:sldMk cId="4044388707" sldId="321"/>
            <ac:picMk id="50" creationId="{C980469F-5D29-4DF4-9DA8-1657A5FF4340}"/>
          </ac:picMkLst>
        </pc:picChg>
        <pc:picChg chg="add del mod">
          <ac:chgData name="Ewa Kazimierska" userId="8edb7084-dccb-4d8f-9cfb-38098ea1d667" providerId="ADAL" clId="{614815D5-D35D-4EF3-AD9D-753D137DCA9C}" dt="2024-04-30T08:23:29.985" v="1247" actId="478"/>
          <ac:picMkLst>
            <pc:docMk/>
            <pc:sldMk cId="4044388707" sldId="321"/>
            <ac:picMk id="54" creationId="{27A9272F-7C95-4D89-81F3-A0B3412B50CE}"/>
          </ac:picMkLst>
        </pc:picChg>
        <pc:picChg chg="add mod modCrop">
          <ac:chgData name="Ewa Kazimierska" userId="8edb7084-dccb-4d8f-9cfb-38098ea1d667" providerId="ADAL" clId="{614815D5-D35D-4EF3-AD9D-753D137DCA9C}" dt="2024-04-30T08:41:45.700" v="1602" actId="1076"/>
          <ac:picMkLst>
            <pc:docMk/>
            <pc:sldMk cId="4044388707" sldId="321"/>
            <ac:picMk id="62" creationId="{F5C43002-43F1-46D4-B3FF-7C338F883B32}"/>
          </ac:picMkLst>
        </pc:picChg>
        <pc:picChg chg="add mod modCrop">
          <ac:chgData name="Ewa Kazimierska" userId="8edb7084-dccb-4d8f-9cfb-38098ea1d667" providerId="ADAL" clId="{614815D5-D35D-4EF3-AD9D-753D137DCA9C}" dt="2024-04-30T08:35:59.915" v="1469" actId="164"/>
          <ac:picMkLst>
            <pc:docMk/>
            <pc:sldMk cId="4044388707" sldId="321"/>
            <ac:picMk id="63" creationId="{765CF611-140A-4D53-BF93-F46DC7191228}"/>
          </ac:picMkLst>
        </pc:picChg>
        <pc:picChg chg="add mod">
          <ac:chgData name="Ewa Kazimierska" userId="8edb7084-dccb-4d8f-9cfb-38098ea1d667" providerId="ADAL" clId="{614815D5-D35D-4EF3-AD9D-753D137DCA9C}" dt="2024-04-30T08:44:35.862" v="1622" actId="1076"/>
          <ac:picMkLst>
            <pc:docMk/>
            <pc:sldMk cId="4044388707" sldId="321"/>
            <ac:picMk id="64" creationId="{A1999CE5-3722-4F98-B5AB-C018B1CFBE53}"/>
          </ac:picMkLst>
        </pc:picChg>
        <pc:picChg chg="add mod">
          <ac:chgData name="Ewa Kazimierska" userId="8edb7084-dccb-4d8f-9cfb-38098ea1d667" providerId="ADAL" clId="{614815D5-D35D-4EF3-AD9D-753D137DCA9C}" dt="2024-04-30T08:32:36.233" v="1429" actId="164"/>
          <ac:picMkLst>
            <pc:docMk/>
            <pc:sldMk cId="4044388707" sldId="321"/>
            <ac:picMk id="65" creationId="{54370076-7AD8-454A-85C4-3FA3E5987510}"/>
          </ac:picMkLst>
        </pc:picChg>
        <pc:picChg chg="add mod">
          <ac:chgData name="Ewa Kazimierska" userId="8edb7084-dccb-4d8f-9cfb-38098ea1d667" providerId="ADAL" clId="{614815D5-D35D-4EF3-AD9D-753D137DCA9C}" dt="2024-04-30T08:32:36.233" v="1429" actId="164"/>
          <ac:picMkLst>
            <pc:docMk/>
            <pc:sldMk cId="4044388707" sldId="321"/>
            <ac:picMk id="66" creationId="{F42766F0-525B-4F0A-8A3C-360FC8EE8C9D}"/>
          </ac:picMkLst>
        </pc:picChg>
        <pc:picChg chg="add mod ord">
          <ac:chgData name="Ewa Kazimierska" userId="8edb7084-dccb-4d8f-9cfb-38098ea1d667" providerId="ADAL" clId="{614815D5-D35D-4EF3-AD9D-753D137DCA9C}" dt="2024-04-30T08:32:36.233" v="1429" actId="164"/>
          <ac:picMkLst>
            <pc:docMk/>
            <pc:sldMk cId="4044388707" sldId="321"/>
            <ac:picMk id="67" creationId="{CC6F6268-5D33-4D6C-864E-6193DBE02A40}"/>
          </ac:picMkLst>
        </pc:picChg>
        <pc:picChg chg="add mod">
          <ac:chgData name="Ewa Kazimierska" userId="8edb7084-dccb-4d8f-9cfb-38098ea1d667" providerId="ADAL" clId="{614815D5-D35D-4EF3-AD9D-753D137DCA9C}" dt="2024-04-30T08:32:36.233" v="1429" actId="164"/>
          <ac:picMkLst>
            <pc:docMk/>
            <pc:sldMk cId="4044388707" sldId="321"/>
            <ac:picMk id="68" creationId="{72B3F5EE-DC1D-48BA-AFCB-0A4D42DDC48B}"/>
          </ac:picMkLst>
        </pc:picChg>
        <pc:picChg chg="add mod">
          <ac:chgData name="Ewa Kazimierska" userId="8edb7084-dccb-4d8f-9cfb-38098ea1d667" providerId="ADAL" clId="{614815D5-D35D-4EF3-AD9D-753D137DCA9C}" dt="2024-04-30T08:32:36.233" v="1429" actId="164"/>
          <ac:picMkLst>
            <pc:docMk/>
            <pc:sldMk cId="4044388707" sldId="321"/>
            <ac:picMk id="69" creationId="{72DD2E13-2DBD-4E5D-A1C1-3C982B9C32F7}"/>
          </ac:picMkLst>
        </pc:picChg>
        <pc:picChg chg="add mod">
          <ac:chgData name="Ewa Kazimierska" userId="8edb7084-dccb-4d8f-9cfb-38098ea1d667" providerId="ADAL" clId="{614815D5-D35D-4EF3-AD9D-753D137DCA9C}" dt="2024-04-30T08:44:35.862" v="1622" actId="1076"/>
          <ac:picMkLst>
            <pc:docMk/>
            <pc:sldMk cId="4044388707" sldId="321"/>
            <ac:picMk id="70" creationId="{FE26E910-8FA3-415C-B7A7-7855A8C1EC85}"/>
          </ac:picMkLst>
        </pc:picChg>
        <pc:picChg chg="add mod">
          <ac:chgData name="Ewa Kazimierska" userId="8edb7084-dccb-4d8f-9cfb-38098ea1d667" providerId="ADAL" clId="{614815D5-D35D-4EF3-AD9D-753D137DCA9C}" dt="2024-04-30T08:32:36.233" v="1429" actId="164"/>
          <ac:picMkLst>
            <pc:docMk/>
            <pc:sldMk cId="4044388707" sldId="321"/>
            <ac:picMk id="71" creationId="{1E171A4A-8069-4DD3-B8B3-06B299379E22}"/>
          </ac:picMkLst>
        </pc:picChg>
        <pc:picChg chg="add mod">
          <ac:chgData name="Ewa Kazimierska" userId="8edb7084-dccb-4d8f-9cfb-38098ea1d667" providerId="ADAL" clId="{614815D5-D35D-4EF3-AD9D-753D137DCA9C}" dt="2024-04-30T08:32:36.233" v="1429" actId="164"/>
          <ac:picMkLst>
            <pc:docMk/>
            <pc:sldMk cId="4044388707" sldId="321"/>
            <ac:picMk id="72" creationId="{87D26EF2-D28A-422D-841D-14C23D88AC87}"/>
          </ac:picMkLst>
        </pc:picChg>
        <pc:picChg chg="add mod ord">
          <ac:chgData name="Ewa Kazimierska" userId="8edb7084-dccb-4d8f-9cfb-38098ea1d667" providerId="ADAL" clId="{614815D5-D35D-4EF3-AD9D-753D137DCA9C}" dt="2024-04-30T08:32:36.233" v="1429" actId="164"/>
          <ac:picMkLst>
            <pc:docMk/>
            <pc:sldMk cId="4044388707" sldId="321"/>
            <ac:picMk id="73" creationId="{0342A95E-5452-4143-85C8-DCF198C48B74}"/>
          </ac:picMkLst>
        </pc:picChg>
        <pc:picChg chg="add mod">
          <ac:chgData name="Ewa Kazimierska" userId="8edb7084-dccb-4d8f-9cfb-38098ea1d667" providerId="ADAL" clId="{614815D5-D35D-4EF3-AD9D-753D137DCA9C}" dt="2024-04-30T08:39:00.640" v="1522" actId="1076"/>
          <ac:picMkLst>
            <pc:docMk/>
            <pc:sldMk cId="4044388707" sldId="321"/>
            <ac:picMk id="74" creationId="{72FE1383-A2B8-4E0E-84FC-3B08D2B53E8F}"/>
          </ac:picMkLst>
        </pc:picChg>
        <pc:picChg chg="add mod">
          <ac:chgData name="Ewa Kazimierska" userId="8edb7084-dccb-4d8f-9cfb-38098ea1d667" providerId="ADAL" clId="{614815D5-D35D-4EF3-AD9D-753D137DCA9C}" dt="2024-04-30T08:32:36.233" v="1429" actId="164"/>
          <ac:picMkLst>
            <pc:docMk/>
            <pc:sldMk cId="4044388707" sldId="321"/>
            <ac:picMk id="75" creationId="{6722F1EB-D413-4E2F-AD83-096EBEDD2AB9}"/>
          </ac:picMkLst>
        </pc:picChg>
        <pc:picChg chg="add mod ord">
          <ac:chgData name="Ewa Kazimierska" userId="8edb7084-dccb-4d8f-9cfb-38098ea1d667" providerId="ADAL" clId="{614815D5-D35D-4EF3-AD9D-753D137DCA9C}" dt="2024-04-30T08:32:36.233" v="1429" actId="164"/>
          <ac:picMkLst>
            <pc:docMk/>
            <pc:sldMk cId="4044388707" sldId="321"/>
            <ac:picMk id="76" creationId="{936815BA-183D-47F5-ADFA-2C46B1E7D702}"/>
          </ac:picMkLst>
        </pc:picChg>
        <pc:picChg chg="add mod">
          <ac:chgData name="Ewa Kazimierska" userId="8edb7084-dccb-4d8f-9cfb-38098ea1d667" providerId="ADAL" clId="{614815D5-D35D-4EF3-AD9D-753D137DCA9C}" dt="2024-04-30T08:39:48.417" v="1579" actId="1076"/>
          <ac:picMkLst>
            <pc:docMk/>
            <pc:sldMk cId="4044388707" sldId="321"/>
            <ac:picMk id="77" creationId="{542B8524-C279-4F1D-B65D-5193E21B8DAD}"/>
          </ac:picMkLst>
        </pc:picChg>
        <pc:picChg chg="add mod">
          <ac:chgData name="Ewa Kazimierska" userId="8edb7084-dccb-4d8f-9cfb-38098ea1d667" providerId="ADAL" clId="{614815D5-D35D-4EF3-AD9D-753D137DCA9C}" dt="2024-04-30T08:33:41.182" v="1438" actId="164"/>
          <ac:picMkLst>
            <pc:docMk/>
            <pc:sldMk cId="4044388707" sldId="321"/>
            <ac:picMk id="78" creationId="{B05C6071-92B9-4475-B732-556D51190AD6}"/>
          </ac:picMkLst>
        </pc:picChg>
        <pc:picChg chg="add mod">
          <ac:chgData name="Ewa Kazimierska" userId="8edb7084-dccb-4d8f-9cfb-38098ea1d667" providerId="ADAL" clId="{614815D5-D35D-4EF3-AD9D-753D137DCA9C}" dt="2024-04-30T08:33:41.182" v="1438" actId="164"/>
          <ac:picMkLst>
            <pc:docMk/>
            <pc:sldMk cId="4044388707" sldId="321"/>
            <ac:picMk id="79" creationId="{ECEE316C-120F-4501-9569-BF398526B449}"/>
          </ac:picMkLst>
        </pc:picChg>
        <pc:picChg chg="add mod">
          <ac:chgData name="Ewa Kazimierska" userId="8edb7084-dccb-4d8f-9cfb-38098ea1d667" providerId="ADAL" clId="{614815D5-D35D-4EF3-AD9D-753D137DCA9C}" dt="2024-04-30T08:39:59.061" v="1580" actId="1076"/>
          <ac:picMkLst>
            <pc:docMk/>
            <pc:sldMk cId="4044388707" sldId="321"/>
            <ac:picMk id="80" creationId="{228EC1C0-D3C2-4E3F-BFB3-54315CC37192}"/>
          </ac:picMkLst>
        </pc:picChg>
        <pc:picChg chg="add mod">
          <ac:chgData name="Ewa Kazimierska" userId="8edb7084-dccb-4d8f-9cfb-38098ea1d667" providerId="ADAL" clId="{614815D5-D35D-4EF3-AD9D-753D137DCA9C}" dt="2024-04-30T08:33:41.182" v="1438" actId="164"/>
          <ac:picMkLst>
            <pc:docMk/>
            <pc:sldMk cId="4044388707" sldId="321"/>
            <ac:picMk id="81" creationId="{4438F80F-BA6D-4816-B67B-B885A0EA8730}"/>
          </ac:picMkLst>
        </pc:picChg>
        <pc:picChg chg="add mod">
          <ac:chgData name="Ewa Kazimierska" userId="8edb7084-dccb-4d8f-9cfb-38098ea1d667" providerId="ADAL" clId="{614815D5-D35D-4EF3-AD9D-753D137DCA9C}" dt="2024-04-30T08:33:41.182" v="1438" actId="164"/>
          <ac:picMkLst>
            <pc:docMk/>
            <pc:sldMk cId="4044388707" sldId="321"/>
            <ac:picMk id="82" creationId="{37CA3D89-7BD0-4D8D-8EF8-BEB640DF7C17}"/>
          </ac:picMkLst>
        </pc:picChg>
        <pc:picChg chg="add del mod ord">
          <ac:chgData name="Ewa Kazimierska" userId="8edb7084-dccb-4d8f-9cfb-38098ea1d667" providerId="ADAL" clId="{614815D5-D35D-4EF3-AD9D-753D137DCA9C}" dt="2024-04-30T08:32:19.207" v="1427" actId="478"/>
          <ac:picMkLst>
            <pc:docMk/>
            <pc:sldMk cId="4044388707" sldId="321"/>
            <ac:picMk id="83" creationId="{E2FF16E0-C9D9-4484-B7CD-04D7D4B7F8BF}"/>
          </ac:picMkLst>
        </pc:picChg>
        <pc:picChg chg="add mod">
          <ac:chgData name="Ewa Kazimierska" userId="8edb7084-dccb-4d8f-9cfb-38098ea1d667" providerId="ADAL" clId="{614815D5-D35D-4EF3-AD9D-753D137DCA9C}" dt="2024-04-30T08:41:42.224" v="1601" actId="1076"/>
          <ac:picMkLst>
            <pc:docMk/>
            <pc:sldMk cId="4044388707" sldId="321"/>
            <ac:picMk id="89" creationId="{2E8884E6-BE31-4702-AAF6-A4675BA97F07}"/>
          </ac:picMkLst>
        </pc:picChg>
        <pc:picChg chg="add mod">
          <ac:chgData name="Ewa Kazimierska" userId="8edb7084-dccb-4d8f-9cfb-38098ea1d667" providerId="ADAL" clId="{614815D5-D35D-4EF3-AD9D-753D137DCA9C}" dt="2024-04-30T08:35:59.915" v="1469" actId="164"/>
          <ac:picMkLst>
            <pc:docMk/>
            <pc:sldMk cId="4044388707" sldId="321"/>
            <ac:picMk id="90" creationId="{5EB3BEDE-B4D9-4912-A17D-FBA7C7C5C61B}"/>
          </ac:picMkLst>
        </pc:picChg>
        <pc:picChg chg="add mod ord">
          <ac:chgData name="Ewa Kazimierska" userId="8edb7084-dccb-4d8f-9cfb-38098ea1d667" providerId="ADAL" clId="{614815D5-D35D-4EF3-AD9D-753D137DCA9C}" dt="2024-04-30T08:35:59.915" v="1469" actId="164"/>
          <ac:picMkLst>
            <pc:docMk/>
            <pc:sldMk cId="4044388707" sldId="321"/>
            <ac:picMk id="91" creationId="{98C068EA-A15E-4415-83C5-6108324AEAFE}"/>
          </ac:picMkLst>
        </pc:picChg>
        <pc:picChg chg="add mod">
          <ac:chgData name="Ewa Kazimierska" userId="8edb7084-dccb-4d8f-9cfb-38098ea1d667" providerId="ADAL" clId="{614815D5-D35D-4EF3-AD9D-753D137DCA9C}" dt="2024-04-30T08:41:53.284" v="1604" actId="1076"/>
          <ac:picMkLst>
            <pc:docMk/>
            <pc:sldMk cId="4044388707" sldId="321"/>
            <ac:picMk id="92" creationId="{147DDE99-E89B-4325-A9C7-12DA1A2EA97F}"/>
          </ac:picMkLst>
        </pc:picChg>
        <pc:picChg chg="add mod">
          <ac:chgData name="Ewa Kazimierska" userId="8edb7084-dccb-4d8f-9cfb-38098ea1d667" providerId="ADAL" clId="{614815D5-D35D-4EF3-AD9D-753D137DCA9C}" dt="2024-04-30T08:35:59.915" v="1469" actId="164"/>
          <ac:picMkLst>
            <pc:docMk/>
            <pc:sldMk cId="4044388707" sldId="321"/>
            <ac:picMk id="93" creationId="{C79EFC9E-103C-4356-BE85-59B5488096F7}"/>
          </ac:picMkLst>
        </pc:picChg>
        <pc:picChg chg="add mod">
          <ac:chgData name="Ewa Kazimierska" userId="8edb7084-dccb-4d8f-9cfb-38098ea1d667" providerId="ADAL" clId="{614815D5-D35D-4EF3-AD9D-753D137DCA9C}" dt="2024-04-30T08:35:59.915" v="1469" actId="164"/>
          <ac:picMkLst>
            <pc:docMk/>
            <pc:sldMk cId="4044388707" sldId="321"/>
            <ac:picMk id="94" creationId="{5026BF44-233C-4AFB-B8A5-AEF73CD7887B}"/>
          </ac:picMkLst>
        </pc:picChg>
        <pc:picChg chg="add mod">
          <ac:chgData name="Ewa Kazimierska" userId="8edb7084-dccb-4d8f-9cfb-38098ea1d667" providerId="ADAL" clId="{614815D5-D35D-4EF3-AD9D-753D137DCA9C}" dt="2024-04-30T08:41:49.453" v="1603" actId="1076"/>
          <ac:picMkLst>
            <pc:docMk/>
            <pc:sldMk cId="4044388707" sldId="321"/>
            <ac:picMk id="95" creationId="{5076681B-A3F0-46CB-B33D-159F5D3A4F10}"/>
          </ac:picMkLst>
        </pc:picChg>
        <pc:picChg chg="add mod">
          <ac:chgData name="Ewa Kazimierska" userId="8edb7084-dccb-4d8f-9cfb-38098ea1d667" providerId="ADAL" clId="{614815D5-D35D-4EF3-AD9D-753D137DCA9C}" dt="2024-04-30T08:35:59.915" v="1469" actId="164"/>
          <ac:picMkLst>
            <pc:docMk/>
            <pc:sldMk cId="4044388707" sldId="321"/>
            <ac:picMk id="96" creationId="{B5D984F0-5A23-4BEB-853D-729D8BCE9E84}"/>
          </ac:picMkLst>
        </pc:picChg>
        <pc:picChg chg="add mod">
          <ac:chgData name="Ewa Kazimierska" userId="8edb7084-dccb-4d8f-9cfb-38098ea1d667" providerId="ADAL" clId="{614815D5-D35D-4EF3-AD9D-753D137DCA9C}" dt="2024-04-30T08:35:59.915" v="1469" actId="164"/>
          <ac:picMkLst>
            <pc:docMk/>
            <pc:sldMk cId="4044388707" sldId="321"/>
            <ac:picMk id="97" creationId="{5D4C6C56-204A-471E-8AE1-5406A0C81D76}"/>
          </ac:picMkLst>
        </pc:picChg>
        <pc:picChg chg="add mod">
          <ac:chgData name="Ewa Kazimierska" userId="8edb7084-dccb-4d8f-9cfb-38098ea1d667" providerId="ADAL" clId="{614815D5-D35D-4EF3-AD9D-753D137DCA9C}" dt="2024-04-30T08:33:16.468" v="1435"/>
          <ac:picMkLst>
            <pc:docMk/>
            <pc:sldMk cId="4044388707" sldId="321"/>
            <ac:picMk id="98" creationId="{466951A9-7F87-4C4A-AAE4-CF8CC7F1429C}"/>
          </ac:picMkLst>
        </pc:picChg>
        <pc:picChg chg="add mod">
          <ac:chgData name="Ewa Kazimierska" userId="8edb7084-dccb-4d8f-9cfb-38098ea1d667" providerId="ADAL" clId="{614815D5-D35D-4EF3-AD9D-753D137DCA9C}" dt="2024-04-30T08:35:59.915" v="1469" actId="164"/>
          <ac:picMkLst>
            <pc:docMk/>
            <pc:sldMk cId="4044388707" sldId="321"/>
            <ac:picMk id="99" creationId="{8B8CE68C-40DD-4F79-AE2D-F5C909B4E3ED}"/>
          </ac:picMkLst>
        </pc:picChg>
        <pc:picChg chg="add mod">
          <ac:chgData name="Ewa Kazimierska" userId="8edb7084-dccb-4d8f-9cfb-38098ea1d667" providerId="ADAL" clId="{614815D5-D35D-4EF3-AD9D-753D137DCA9C}" dt="2024-04-30T08:35:59.915" v="1469" actId="164"/>
          <ac:picMkLst>
            <pc:docMk/>
            <pc:sldMk cId="4044388707" sldId="321"/>
            <ac:picMk id="100" creationId="{D177FCA8-33A3-4308-AD51-178AD51753F2}"/>
          </ac:picMkLst>
        </pc:picChg>
        <pc:cxnChg chg="mod">
          <ac:chgData name="Ewa Kazimierska" userId="8edb7084-dccb-4d8f-9cfb-38098ea1d667" providerId="ADAL" clId="{614815D5-D35D-4EF3-AD9D-753D137DCA9C}" dt="2024-04-30T08:09:45.687" v="800" actId="478"/>
          <ac:cxnSpMkLst>
            <pc:docMk/>
            <pc:sldMk cId="4044388707" sldId="321"/>
            <ac:cxnSpMk id="16" creationId="{4AD4AE8A-7CAA-43D5-9643-CDDDA8D51C6C}"/>
          </ac:cxnSpMkLst>
        </pc:cxnChg>
        <pc:cxnChg chg="mod">
          <ac:chgData name="Ewa Kazimierska" userId="8edb7084-dccb-4d8f-9cfb-38098ea1d667" providerId="ADAL" clId="{614815D5-D35D-4EF3-AD9D-753D137DCA9C}" dt="2024-04-30T08:09:45.687" v="800" actId="478"/>
          <ac:cxnSpMkLst>
            <pc:docMk/>
            <pc:sldMk cId="4044388707" sldId="321"/>
            <ac:cxnSpMk id="18" creationId="{F264E35C-34A6-4A1D-9565-28BFF133310B}"/>
          </ac:cxnSpMkLst>
        </pc:cxnChg>
        <pc:cxnChg chg="mod">
          <ac:chgData name="Ewa Kazimierska" userId="8edb7084-dccb-4d8f-9cfb-38098ea1d667" providerId="ADAL" clId="{614815D5-D35D-4EF3-AD9D-753D137DCA9C}" dt="2024-04-30T08:09:45.687" v="800" actId="478"/>
          <ac:cxnSpMkLst>
            <pc:docMk/>
            <pc:sldMk cId="4044388707" sldId="321"/>
            <ac:cxnSpMk id="19" creationId="{3B4EB560-F31E-4AE3-867C-847C249C4A50}"/>
          </ac:cxnSpMkLst>
        </pc:cxnChg>
        <pc:cxnChg chg="del mod topLvl">
          <ac:chgData name="Ewa Kazimierska" userId="8edb7084-dccb-4d8f-9cfb-38098ea1d667" providerId="ADAL" clId="{614815D5-D35D-4EF3-AD9D-753D137DCA9C}" dt="2024-04-30T08:12:54.470" v="817" actId="478"/>
          <ac:cxnSpMkLst>
            <pc:docMk/>
            <pc:sldMk cId="4044388707" sldId="321"/>
            <ac:cxnSpMk id="52" creationId="{639FE06E-D013-42B0-BC5C-0732FF4164C4}"/>
          </ac:cxnSpMkLst>
        </pc:cxnChg>
        <pc:cxnChg chg="del mod topLvl">
          <ac:chgData name="Ewa Kazimierska" userId="8edb7084-dccb-4d8f-9cfb-38098ea1d667" providerId="ADAL" clId="{614815D5-D35D-4EF3-AD9D-753D137DCA9C}" dt="2024-04-30T08:30:33.503" v="1408" actId="478"/>
          <ac:cxnSpMkLst>
            <pc:docMk/>
            <pc:sldMk cId="4044388707" sldId="321"/>
            <ac:cxnSpMk id="53" creationId="{6F025DB5-B2A7-45D7-8524-DCF17EA31023}"/>
          </ac:cxnSpMkLst>
        </pc:cxnChg>
      </pc:sldChg>
      <pc:sldChg chg="add mod modShow">
        <pc:chgData name="Ewa Kazimierska" userId="8edb7084-dccb-4d8f-9cfb-38098ea1d667" providerId="ADAL" clId="{614815D5-D35D-4EF3-AD9D-753D137DCA9C}" dt="2024-04-30T09:04:28.973" v="1972" actId="729"/>
        <pc:sldMkLst>
          <pc:docMk/>
          <pc:sldMk cId="4028622406" sldId="322"/>
        </pc:sldMkLst>
      </pc:sldChg>
      <pc:sldChg chg="addSp delSp modSp add mod ord modAnim modNotesTx">
        <pc:chgData name="Ewa Kazimierska" userId="8edb7084-dccb-4d8f-9cfb-38098ea1d667" providerId="ADAL" clId="{614815D5-D35D-4EF3-AD9D-753D137DCA9C}" dt="2024-04-30T09:00:49.006" v="1956"/>
        <pc:sldMkLst>
          <pc:docMk/>
          <pc:sldMk cId="3668171171" sldId="323"/>
        </pc:sldMkLst>
        <pc:spChg chg="add mod">
          <ac:chgData name="Ewa Kazimierska" userId="8edb7084-dccb-4d8f-9cfb-38098ea1d667" providerId="ADAL" clId="{614815D5-D35D-4EF3-AD9D-753D137DCA9C}" dt="2024-04-30T09:00:11.094" v="1952" actId="1037"/>
          <ac:spMkLst>
            <pc:docMk/>
            <pc:sldMk cId="3668171171" sldId="323"/>
            <ac:spMk id="4" creationId="{C577DDA3-FDB5-4918-A19C-FF2225101F8C}"/>
          </ac:spMkLst>
        </pc:spChg>
        <pc:spChg chg="add mod">
          <ac:chgData name="Ewa Kazimierska" userId="8edb7084-dccb-4d8f-9cfb-38098ea1d667" providerId="ADAL" clId="{614815D5-D35D-4EF3-AD9D-753D137DCA9C}" dt="2024-04-30T09:00:20.497" v="1953" actId="1076"/>
          <ac:spMkLst>
            <pc:docMk/>
            <pc:sldMk cId="3668171171" sldId="323"/>
            <ac:spMk id="5" creationId="{756D3A0F-E1A1-4092-8075-59194DE86A71}"/>
          </ac:spMkLst>
        </pc:spChg>
        <pc:spChg chg="del">
          <ac:chgData name="Ewa Kazimierska" userId="8edb7084-dccb-4d8f-9cfb-38098ea1d667" providerId="ADAL" clId="{614815D5-D35D-4EF3-AD9D-753D137DCA9C}" dt="2024-04-30T08:42:11.625" v="1606" actId="478"/>
          <ac:spMkLst>
            <pc:docMk/>
            <pc:sldMk cId="3668171171" sldId="323"/>
            <ac:spMk id="6" creationId="{B77DD5CD-3BDE-41EC-A489-7620E251E075}"/>
          </ac:spMkLst>
        </pc:spChg>
        <pc:spChg chg="mod">
          <ac:chgData name="Ewa Kazimierska" userId="8edb7084-dccb-4d8f-9cfb-38098ea1d667" providerId="ADAL" clId="{614815D5-D35D-4EF3-AD9D-753D137DCA9C}" dt="2024-04-30T08:58:46.664" v="1919" actId="20577"/>
          <ac:spMkLst>
            <pc:docMk/>
            <pc:sldMk cId="3668171171" sldId="323"/>
            <ac:spMk id="7" creationId="{3F3752F5-B0A5-435A-B907-6B4A4B3CAF9E}"/>
          </ac:spMkLst>
        </pc:spChg>
        <pc:spChg chg="mod">
          <ac:chgData name="Ewa Kazimierska" userId="8edb7084-dccb-4d8f-9cfb-38098ea1d667" providerId="ADAL" clId="{614815D5-D35D-4EF3-AD9D-753D137DCA9C}" dt="2024-04-30T08:50:25.984" v="1759" actId="1076"/>
          <ac:spMkLst>
            <pc:docMk/>
            <pc:sldMk cId="3668171171" sldId="323"/>
            <ac:spMk id="8" creationId="{34E20889-075F-4672-8AF5-C9F09B61E66A}"/>
          </ac:spMkLst>
        </pc:spChg>
        <pc:spChg chg="mod">
          <ac:chgData name="Ewa Kazimierska" userId="8edb7084-dccb-4d8f-9cfb-38098ea1d667" providerId="ADAL" clId="{614815D5-D35D-4EF3-AD9D-753D137DCA9C}" dt="2024-04-30T08:50:21.814" v="1758" actId="1076"/>
          <ac:spMkLst>
            <pc:docMk/>
            <pc:sldMk cId="3668171171" sldId="323"/>
            <ac:spMk id="30" creationId="{17D04637-8582-479B-8BF4-9D1CF4A3EBA7}"/>
          </ac:spMkLst>
        </pc:spChg>
        <pc:spChg chg="del">
          <ac:chgData name="Ewa Kazimierska" userId="8edb7084-dccb-4d8f-9cfb-38098ea1d667" providerId="ADAL" clId="{614815D5-D35D-4EF3-AD9D-753D137DCA9C}" dt="2024-04-30T08:42:11.625" v="1606" actId="478"/>
          <ac:spMkLst>
            <pc:docMk/>
            <pc:sldMk cId="3668171171" sldId="323"/>
            <ac:spMk id="36" creationId="{4D8BDDD9-30B7-4411-8CC4-8592E59EA4DC}"/>
          </ac:spMkLst>
        </pc:spChg>
        <pc:spChg chg="mod">
          <ac:chgData name="Ewa Kazimierska" userId="8edb7084-dccb-4d8f-9cfb-38098ea1d667" providerId="ADAL" clId="{614815D5-D35D-4EF3-AD9D-753D137DCA9C}" dt="2024-04-30T09:00:29.434" v="1954" actId="1076"/>
          <ac:spMkLst>
            <pc:docMk/>
            <pc:sldMk cId="3668171171" sldId="323"/>
            <ac:spMk id="40" creationId="{1BEBD068-41C7-4638-9086-AF880AA95F99}"/>
          </ac:spMkLst>
        </pc:spChg>
        <pc:spChg chg="mod">
          <ac:chgData name="Ewa Kazimierska" userId="8edb7084-dccb-4d8f-9cfb-38098ea1d667" providerId="ADAL" clId="{614815D5-D35D-4EF3-AD9D-753D137DCA9C}" dt="2024-04-30T08:50:21.814" v="1758" actId="1076"/>
          <ac:spMkLst>
            <pc:docMk/>
            <pc:sldMk cId="3668171171" sldId="323"/>
            <ac:spMk id="41" creationId="{8CCBD6F2-C4DB-45E7-B248-FA29B4541A7F}"/>
          </ac:spMkLst>
        </pc:spChg>
        <pc:spChg chg="mod">
          <ac:chgData name="Ewa Kazimierska" userId="8edb7084-dccb-4d8f-9cfb-38098ea1d667" providerId="ADAL" clId="{614815D5-D35D-4EF3-AD9D-753D137DCA9C}" dt="2024-04-30T08:50:21.814" v="1758" actId="1076"/>
          <ac:spMkLst>
            <pc:docMk/>
            <pc:sldMk cId="3668171171" sldId="323"/>
            <ac:spMk id="45" creationId="{D6D162F2-0277-434F-98F9-F937BC821E5A}"/>
          </ac:spMkLst>
        </pc:spChg>
        <pc:spChg chg="del">
          <ac:chgData name="Ewa Kazimierska" userId="8edb7084-dccb-4d8f-9cfb-38098ea1d667" providerId="ADAL" clId="{614815D5-D35D-4EF3-AD9D-753D137DCA9C}" dt="2024-04-30T08:42:11.625" v="1606" actId="478"/>
          <ac:spMkLst>
            <pc:docMk/>
            <pc:sldMk cId="3668171171" sldId="323"/>
            <ac:spMk id="55" creationId="{2C82CECD-C4EF-4F67-B652-F09ADE3A0CB9}"/>
          </ac:spMkLst>
        </pc:spChg>
        <pc:spChg chg="del">
          <ac:chgData name="Ewa Kazimierska" userId="8edb7084-dccb-4d8f-9cfb-38098ea1d667" providerId="ADAL" clId="{614815D5-D35D-4EF3-AD9D-753D137DCA9C}" dt="2024-04-30T08:42:11.625" v="1606" actId="478"/>
          <ac:spMkLst>
            <pc:docMk/>
            <pc:sldMk cId="3668171171" sldId="323"/>
            <ac:spMk id="56" creationId="{60E8F7C9-2D97-4014-85A2-BAD8B5F0B1C3}"/>
          </ac:spMkLst>
        </pc:spChg>
        <pc:spChg chg="mod">
          <ac:chgData name="Ewa Kazimierska" userId="8edb7084-dccb-4d8f-9cfb-38098ea1d667" providerId="ADAL" clId="{614815D5-D35D-4EF3-AD9D-753D137DCA9C}" dt="2024-04-30T08:49:03.152" v="1749" actId="1035"/>
          <ac:spMkLst>
            <pc:docMk/>
            <pc:sldMk cId="3668171171" sldId="323"/>
            <ac:spMk id="61" creationId="{CC23A841-9A4C-497F-8F91-95781556F67A}"/>
          </ac:spMkLst>
        </pc:spChg>
        <pc:spChg chg="add mod">
          <ac:chgData name="Ewa Kazimierska" userId="8edb7084-dccb-4d8f-9cfb-38098ea1d667" providerId="ADAL" clId="{614815D5-D35D-4EF3-AD9D-753D137DCA9C}" dt="2024-04-30T08:45:31.665" v="1630" actId="207"/>
          <ac:spMkLst>
            <pc:docMk/>
            <pc:sldMk cId="3668171171" sldId="323"/>
            <ac:spMk id="83" creationId="{67EAB5CB-4033-474C-A702-7D39BB425158}"/>
          </ac:spMkLst>
        </pc:spChg>
        <pc:spChg chg="add mod">
          <ac:chgData name="Ewa Kazimierska" userId="8edb7084-dccb-4d8f-9cfb-38098ea1d667" providerId="ADAL" clId="{614815D5-D35D-4EF3-AD9D-753D137DCA9C}" dt="2024-04-30T08:50:00.172" v="1756" actId="207"/>
          <ac:spMkLst>
            <pc:docMk/>
            <pc:sldMk cId="3668171171" sldId="323"/>
            <ac:spMk id="85" creationId="{6DF5CC21-6FA7-4F3A-AD08-C622FACA8E91}"/>
          </ac:spMkLst>
        </pc:spChg>
        <pc:spChg chg="mod">
          <ac:chgData name="Ewa Kazimierska" userId="8edb7084-dccb-4d8f-9cfb-38098ea1d667" providerId="ADAL" clId="{614815D5-D35D-4EF3-AD9D-753D137DCA9C}" dt="2024-04-30T08:42:25.382" v="1607" actId="14100"/>
          <ac:spMkLst>
            <pc:docMk/>
            <pc:sldMk cId="3668171171" sldId="323"/>
            <ac:spMk id="107" creationId="{5276FA34-0BB0-4985-AD1C-106A8D1E0970}"/>
          </ac:spMkLst>
        </pc:spChg>
        <pc:spChg chg="add mod">
          <ac:chgData name="Ewa Kazimierska" userId="8edb7084-dccb-4d8f-9cfb-38098ea1d667" providerId="ADAL" clId="{614815D5-D35D-4EF3-AD9D-753D137DCA9C}" dt="2024-04-30T08:59:49.476" v="1940" actId="1036"/>
          <ac:spMkLst>
            <pc:docMk/>
            <pc:sldMk cId="3668171171" sldId="323"/>
            <ac:spMk id="111" creationId="{F7F0E4B5-1BC6-4E72-AB9F-A5A6861B0D97}"/>
          </ac:spMkLst>
        </pc:spChg>
        <pc:spChg chg="add mod">
          <ac:chgData name="Ewa Kazimierska" userId="8edb7084-dccb-4d8f-9cfb-38098ea1d667" providerId="ADAL" clId="{614815D5-D35D-4EF3-AD9D-753D137DCA9C}" dt="2024-04-30T08:59:21.100" v="1922" actId="1076"/>
          <ac:spMkLst>
            <pc:docMk/>
            <pc:sldMk cId="3668171171" sldId="323"/>
            <ac:spMk id="112" creationId="{7462FFA9-FF1F-4AA0-ADED-4A2655AAE87B}"/>
          </ac:spMkLst>
        </pc:spChg>
        <pc:spChg chg="add mod">
          <ac:chgData name="Ewa Kazimierska" userId="8edb7084-dccb-4d8f-9cfb-38098ea1d667" providerId="ADAL" clId="{614815D5-D35D-4EF3-AD9D-753D137DCA9C}" dt="2024-04-30T08:59:07.030" v="1920" actId="1076"/>
          <ac:spMkLst>
            <pc:docMk/>
            <pc:sldMk cId="3668171171" sldId="323"/>
            <ac:spMk id="113" creationId="{D30CF558-E3F2-477B-937E-A7420E1250FB}"/>
          </ac:spMkLst>
        </pc:spChg>
        <pc:spChg chg="add mod">
          <ac:chgData name="Ewa Kazimierska" userId="8edb7084-dccb-4d8f-9cfb-38098ea1d667" providerId="ADAL" clId="{614815D5-D35D-4EF3-AD9D-753D137DCA9C}" dt="2024-04-30T09:00:11.094" v="1952" actId="1037"/>
          <ac:spMkLst>
            <pc:docMk/>
            <pc:sldMk cId="3668171171" sldId="323"/>
            <ac:spMk id="114" creationId="{EA0C1BDC-A238-4211-AD88-1BACE14A0FA0}"/>
          </ac:spMkLst>
        </pc:spChg>
        <pc:spChg chg="add mod">
          <ac:chgData name="Ewa Kazimierska" userId="8edb7084-dccb-4d8f-9cfb-38098ea1d667" providerId="ADAL" clId="{614815D5-D35D-4EF3-AD9D-753D137DCA9C}" dt="2024-04-30T08:59:49.476" v="1940" actId="1036"/>
          <ac:spMkLst>
            <pc:docMk/>
            <pc:sldMk cId="3668171171" sldId="323"/>
            <ac:spMk id="115" creationId="{756DF75F-EA0A-453E-8443-120942B43101}"/>
          </ac:spMkLst>
        </pc:spChg>
        <pc:spChg chg="add mod">
          <ac:chgData name="Ewa Kazimierska" userId="8edb7084-dccb-4d8f-9cfb-38098ea1d667" providerId="ADAL" clId="{614815D5-D35D-4EF3-AD9D-753D137DCA9C}" dt="2024-04-30T09:00:02.656" v="1941" actId="1076"/>
          <ac:spMkLst>
            <pc:docMk/>
            <pc:sldMk cId="3668171171" sldId="323"/>
            <ac:spMk id="116" creationId="{57D9DDF9-E287-4F0D-8476-1F73EC022C53}"/>
          </ac:spMkLst>
        </pc:spChg>
        <pc:spChg chg="add mod">
          <ac:chgData name="Ewa Kazimierska" userId="8edb7084-dccb-4d8f-9cfb-38098ea1d667" providerId="ADAL" clId="{614815D5-D35D-4EF3-AD9D-753D137DCA9C}" dt="2024-04-30T08:59:30.255" v="1923" actId="1076"/>
          <ac:spMkLst>
            <pc:docMk/>
            <pc:sldMk cId="3668171171" sldId="323"/>
            <ac:spMk id="117" creationId="{D2F74B62-9A4F-42F4-A8F9-11F610934C8B}"/>
          </ac:spMkLst>
        </pc:spChg>
        <pc:spChg chg="add mod">
          <ac:chgData name="Ewa Kazimierska" userId="8edb7084-dccb-4d8f-9cfb-38098ea1d667" providerId="ADAL" clId="{614815D5-D35D-4EF3-AD9D-753D137DCA9C}" dt="2024-04-30T08:59:21.100" v="1922" actId="1076"/>
          <ac:spMkLst>
            <pc:docMk/>
            <pc:sldMk cId="3668171171" sldId="323"/>
            <ac:spMk id="118" creationId="{A585B528-6F1E-4E3B-AB91-75BF59EBCEA4}"/>
          </ac:spMkLst>
        </pc:spChg>
        <pc:spChg chg="add mod">
          <ac:chgData name="Ewa Kazimierska" userId="8edb7084-dccb-4d8f-9cfb-38098ea1d667" providerId="ADAL" clId="{614815D5-D35D-4EF3-AD9D-753D137DCA9C}" dt="2024-04-30T08:59:07.030" v="1920" actId="1076"/>
          <ac:spMkLst>
            <pc:docMk/>
            <pc:sldMk cId="3668171171" sldId="323"/>
            <ac:spMk id="119" creationId="{20C9FB4E-C737-48CF-ADE8-9A0D18D377D0}"/>
          </ac:spMkLst>
        </pc:spChg>
        <pc:spChg chg="add mod">
          <ac:chgData name="Ewa Kazimierska" userId="8edb7084-dccb-4d8f-9cfb-38098ea1d667" providerId="ADAL" clId="{614815D5-D35D-4EF3-AD9D-753D137DCA9C}" dt="2024-04-30T08:59:12.492" v="1921" actId="1076"/>
          <ac:spMkLst>
            <pc:docMk/>
            <pc:sldMk cId="3668171171" sldId="323"/>
            <ac:spMk id="120" creationId="{E0D8672C-617E-4305-9BC8-C7C599434200}"/>
          </ac:spMkLst>
        </pc:spChg>
        <pc:picChg chg="del">
          <ac:chgData name="Ewa Kazimierska" userId="8edb7084-dccb-4d8f-9cfb-38098ea1d667" providerId="ADAL" clId="{614815D5-D35D-4EF3-AD9D-753D137DCA9C}" dt="2024-04-30T08:42:11.625" v="1606" actId="478"/>
          <ac:picMkLst>
            <pc:docMk/>
            <pc:sldMk cId="3668171171" sldId="323"/>
            <ac:picMk id="25" creationId="{EEBFB82A-52AE-4E8D-9E71-10AB3ECA8619}"/>
          </ac:picMkLst>
        </pc:picChg>
        <pc:picChg chg="del">
          <ac:chgData name="Ewa Kazimierska" userId="8edb7084-dccb-4d8f-9cfb-38098ea1d667" providerId="ADAL" clId="{614815D5-D35D-4EF3-AD9D-753D137DCA9C}" dt="2024-04-30T08:42:11.625" v="1606" actId="478"/>
          <ac:picMkLst>
            <pc:docMk/>
            <pc:sldMk cId="3668171171" sldId="323"/>
            <ac:picMk id="28" creationId="{20E6EE1B-0DF3-4C09-B188-C2D4D4AA6434}"/>
          </ac:picMkLst>
        </pc:picChg>
        <pc:picChg chg="del">
          <ac:chgData name="Ewa Kazimierska" userId="8edb7084-dccb-4d8f-9cfb-38098ea1d667" providerId="ADAL" clId="{614815D5-D35D-4EF3-AD9D-753D137DCA9C}" dt="2024-04-30T08:42:11.625" v="1606" actId="478"/>
          <ac:picMkLst>
            <pc:docMk/>
            <pc:sldMk cId="3668171171" sldId="323"/>
            <ac:picMk id="29" creationId="{50A8EB6D-1357-44AF-A604-0FF8CDEC5970}"/>
          </ac:picMkLst>
        </pc:picChg>
        <pc:picChg chg="del">
          <ac:chgData name="Ewa Kazimierska" userId="8edb7084-dccb-4d8f-9cfb-38098ea1d667" providerId="ADAL" clId="{614815D5-D35D-4EF3-AD9D-753D137DCA9C}" dt="2024-04-30T08:42:11.625" v="1606" actId="478"/>
          <ac:picMkLst>
            <pc:docMk/>
            <pc:sldMk cId="3668171171" sldId="323"/>
            <ac:picMk id="34" creationId="{1BD78D99-C759-4557-B93F-75C4EF70C3F5}"/>
          </ac:picMkLst>
        </pc:picChg>
        <pc:picChg chg="del">
          <ac:chgData name="Ewa Kazimierska" userId="8edb7084-dccb-4d8f-9cfb-38098ea1d667" providerId="ADAL" clId="{614815D5-D35D-4EF3-AD9D-753D137DCA9C}" dt="2024-04-30T08:42:11.625" v="1606" actId="478"/>
          <ac:picMkLst>
            <pc:docMk/>
            <pc:sldMk cId="3668171171" sldId="323"/>
            <ac:picMk id="50" creationId="{C980469F-5D29-4DF4-9DA8-1657A5FF4340}"/>
          </ac:picMkLst>
        </pc:picChg>
        <pc:picChg chg="del">
          <ac:chgData name="Ewa Kazimierska" userId="8edb7084-dccb-4d8f-9cfb-38098ea1d667" providerId="ADAL" clId="{614815D5-D35D-4EF3-AD9D-753D137DCA9C}" dt="2024-04-30T08:42:11.625" v="1606" actId="478"/>
          <ac:picMkLst>
            <pc:docMk/>
            <pc:sldMk cId="3668171171" sldId="323"/>
            <ac:picMk id="64" creationId="{A1999CE5-3722-4F98-B5AB-C018B1CFBE53}"/>
          </ac:picMkLst>
        </pc:picChg>
        <pc:picChg chg="del">
          <ac:chgData name="Ewa Kazimierska" userId="8edb7084-dccb-4d8f-9cfb-38098ea1d667" providerId="ADAL" clId="{614815D5-D35D-4EF3-AD9D-753D137DCA9C}" dt="2024-04-30T08:42:11.625" v="1606" actId="478"/>
          <ac:picMkLst>
            <pc:docMk/>
            <pc:sldMk cId="3668171171" sldId="323"/>
            <ac:picMk id="70" creationId="{FE26E910-8FA3-415C-B7A7-7855A8C1EC85}"/>
          </ac:picMkLst>
        </pc:picChg>
        <pc:picChg chg="del">
          <ac:chgData name="Ewa Kazimierska" userId="8edb7084-dccb-4d8f-9cfb-38098ea1d667" providerId="ADAL" clId="{614815D5-D35D-4EF3-AD9D-753D137DCA9C}" dt="2024-04-30T08:42:11.625" v="1606" actId="478"/>
          <ac:picMkLst>
            <pc:docMk/>
            <pc:sldMk cId="3668171171" sldId="323"/>
            <ac:picMk id="98" creationId="{466951A9-7F87-4C4A-AAE4-CF8CC7F1429C}"/>
          </ac:picMkLst>
        </pc:picChg>
        <pc:cxnChg chg="add mod">
          <ac:chgData name="Ewa Kazimierska" userId="8edb7084-dccb-4d8f-9cfb-38098ea1d667" providerId="ADAL" clId="{614815D5-D35D-4EF3-AD9D-753D137DCA9C}" dt="2024-04-30T08:49:41.564" v="1752" actId="14100"/>
          <ac:cxnSpMkLst>
            <pc:docMk/>
            <pc:sldMk cId="3668171171" sldId="323"/>
            <ac:cxnSpMk id="109" creationId="{EECA1B86-C07C-4709-8A2E-A13EEE314574}"/>
          </ac:cxnSpMkLst>
        </pc:cxnChg>
        <pc:cxnChg chg="add mod">
          <ac:chgData name="Ewa Kazimierska" userId="8edb7084-dccb-4d8f-9cfb-38098ea1d667" providerId="ADAL" clId="{614815D5-D35D-4EF3-AD9D-753D137DCA9C}" dt="2024-04-30T08:49:44.702" v="1753" actId="1076"/>
          <ac:cxnSpMkLst>
            <pc:docMk/>
            <pc:sldMk cId="3668171171" sldId="323"/>
            <ac:cxnSpMk id="110" creationId="{B2533B47-58DA-408C-9E3F-75C13AC75349}"/>
          </ac:cxnSpMkLst>
        </pc:cxnChg>
      </pc:sldChg>
      <pc:sldChg chg="delSp add setBg delDesignElem">
        <pc:chgData name="Ewa Kazimierska" userId="8edb7084-dccb-4d8f-9cfb-38098ea1d667" providerId="ADAL" clId="{614815D5-D35D-4EF3-AD9D-753D137DCA9C}" dt="2024-04-30T09:07:35.801" v="1975"/>
        <pc:sldMkLst>
          <pc:docMk/>
          <pc:sldMk cId="1829617874" sldId="334"/>
        </pc:sldMkLst>
        <pc:spChg chg="del">
          <ac:chgData name="Ewa Kazimierska" userId="8edb7084-dccb-4d8f-9cfb-38098ea1d667" providerId="ADAL" clId="{614815D5-D35D-4EF3-AD9D-753D137DCA9C}" dt="2024-04-30T09:07:35.801" v="1975"/>
          <ac:spMkLst>
            <pc:docMk/>
            <pc:sldMk cId="1829617874" sldId="334"/>
            <ac:spMk id="9" creationId="{2255CADE-DCE0-447F-B290-2AE78E5E5598}"/>
          </ac:spMkLst>
        </pc:spChg>
        <pc:spChg chg="del">
          <ac:chgData name="Ewa Kazimierska" userId="8edb7084-dccb-4d8f-9cfb-38098ea1d667" providerId="ADAL" clId="{614815D5-D35D-4EF3-AD9D-753D137DCA9C}" dt="2024-04-30T09:07:35.801" v="1975"/>
          <ac:spMkLst>
            <pc:docMk/>
            <pc:sldMk cId="1829617874" sldId="334"/>
            <ac:spMk id="16" creationId="{4245587C-701C-48A1-9B6B-10C3DF81A876}"/>
          </ac:spMkLst>
        </pc:spChg>
        <pc:picChg chg="del">
          <ac:chgData name="Ewa Kazimierska" userId="8edb7084-dccb-4d8f-9cfb-38098ea1d667" providerId="ADAL" clId="{614815D5-D35D-4EF3-AD9D-753D137DCA9C}" dt="2024-04-30T09:07:35.801" v="1975"/>
          <ac:picMkLst>
            <pc:docMk/>
            <pc:sldMk cId="1829617874" sldId="334"/>
            <ac:picMk id="7" creationId="{22790EC5-ACA7-4536-8066-B60199F3C6DF}"/>
          </ac:picMkLst>
        </pc:picChg>
        <pc:picChg chg="del">
          <ac:chgData name="Ewa Kazimierska" userId="8edb7084-dccb-4d8f-9cfb-38098ea1d667" providerId="ADAL" clId="{614815D5-D35D-4EF3-AD9D-753D137DCA9C}" dt="2024-04-30T09:07:35.801" v="1975"/>
          <ac:picMkLst>
            <pc:docMk/>
            <pc:sldMk cId="1829617874" sldId="334"/>
            <ac:picMk id="8" creationId="{CAD20AEA-7CAF-4A83-BE2E-EAF010B8B7FC}"/>
          </ac:picMkLst>
        </pc:picChg>
        <pc:picChg chg="del">
          <ac:chgData name="Ewa Kazimierska" userId="8edb7084-dccb-4d8f-9cfb-38098ea1d667" providerId="ADAL" clId="{614815D5-D35D-4EF3-AD9D-753D137DCA9C}" dt="2024-04-30T09:07:35.801" v="1975"/>
          <ac:picMkLst>
            <pc:docMk/>
            <pc:sldMk cId="1829617874" sldId="334"/>
            <ac:picMk id="18" creationId="{2E5CF545-7AAF-4A13-8871-089E929E850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0BA9B03C-EA7E-450A-BD87-9F71210849CD}" type="datetimeFigureOut">
              <a:rPr lang="en-GB" smtClean="0"/>
              <a:t>30/04/2024</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D846FFC1-170F-4157-9ECA-95566BCCB4D0}" type="slidenum">
              <a:rPr lang="en-GB" smtClean="0"/>
              <a:t>‹#›</a:t>
            </a:fld>
            <a:endParaRPr lang="en-GB"/>
          </a:p>
        </p:txBody>
      </p:sp>
    </p:spTree>
    <p:extLst>
      <p:ext uri="{BB962C8B-B14F-4D97-AF65-F5344CB8AC3E}">
        <p14:creationId xmlns:p14="http://schemas.microsoft.com/office/powerpoint/2010/main" val="25203860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en.wiktionary.org/wiki/%E1%BC%B4%CF%83%CE%BF%CF%82" TargetMode="External"/><Relationship Id="rId2" Type="http://schemas.openxmlformats.org/officeDocument/2006/relationships/slide" Target="../slides/slide20.xml"/><Relationship Id="rId1" Type="http://schemas.openxmlformats.org/officeDocument/2006/relationships/notesMaster" Target="../notesMasters/notesMaster1.xml"/><Relationship Id="rId5" Type="http://schemas.openxmlformats.org/officeDocument/2006/relationships/hyperlink" Target="https://en.wikipedia.org/wiki/Periodic_table" TargetMode="External"/><Relationship Id="rId4" Type="http://schemas.openxmlformats.org/officeDocument/2006/relationships/hyperlink" Target="https://en.wiktionary.org/wiki/%CF%84%CF%8C%CF%80%CE%BF%CF%82" TargetMode="Externa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one of the absolute most important lessons for anybody who is just starting to learn chemistry because here we take apart and disassemble and examine and understand the periodic table which is something you have to become friends with to do any chemistry.</a:t>
            </a:r>
          </a:p>
          <a:p>
            <a:r>
              <a:rPr lang="en-GB" dirty="0"/>
              <a:t>in the beginning, when you look at a periodic table it just looks like a chart with squares on it</a:t>
            </a:r>
          </a:p>
          <a:p>
            <a:endParaRPr lang="en-GB" dirty="0"/>
          </a:p>
        </p:txBody>
      </p:sp>
      <p:sp>
        <p:nvSpPr>
          <p:cNvPr id="4" name="Slide Number Placeholder 3"/>
          <p:cNvSpPr>
            <a:spLocks noGrp="1"/>
          </p:cNvSpPr>
          <p:nvPr>
            <p:ph type="sldNum" sz="quarter" idx="5"/>
          </p:nvPr>
        </p:nvSpPr>
        <p:spPr/>
        <p:txBody>
          <a:bodyPr/>
          <a:lstStyle/>
          <a:p>
            <a:fld id="{D846FFC1-170F-4157-9ECA-95566BCCB4D0}" type="slidenum">
              <a:rPr lang="en-GB" smtClean="0"/>
              <a:t>1</a:t>
            </a:fld>
            <a:endParaRPr lang="en-GB"/>
          </a:p>
        </p:txBody>
      </p:sp>
    </p:spTree>
    <p:extLst>
      <p:ext uri="{BB962C8B-B14F-4D97-AF65-F5344CB8AC3E}">
        <p14:creationId xmlns:p14="http://schemas.microsoft.com/office/powerpoint/2010/main" val="643774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but then at the end of this lesson the goal is going to be to take that apart and understand why it's constructed the way it is, what value does it bring, why do we care about it, how do we use it and a few other things along the way as well </a:t>
            </a:r>
          </a:p>
        </p:txBody>
      </p:sp>
      <p:sp>
        <p:nvSpPr>
          <p:cNvPr id="4" name="Slide Number Placeholder 3"/>
          <p:cNvSpPr>
            <a:spLocks noGrp="1"/>
          </p:cNvSpPr>
          <p:nvPr>
            <p:ph type="sldNum" sz="quarter" idx="5"/>
          </p:nvPr>
        </p:nvSpPr>
        <p:spPr/>
        <p:txBody>
          <a:bodyPr/>
          <a:lstStyle/>
          <a:p>
            <a:fld id="{D846FFC1-170F-4157-9ECA-95566BCCB4D0}" type="slidenum">
              <a:rPr lang="en-GB" smtClean="0"/>
              <a:t>2</a:t>
            </a:fld>
            <a:endParaRPr lang="en-GB"/>
          </a:p>
        </p:txBody>
      </p:sp>
    </p:spTree>
    <p:extLst>
      <p:ext uri="{BB962C8B-B14F-4D97-AF65-F5344CB8AC3E}">
        <p14:creationId xmlns:p14="http://schemas.microsoft.com/office/powerpoint/2010/main" val="18526803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r>
              <a:rPr lang="en-GB" dirty="0"/>
              <a:t>What can you see when you look at the </a:t>
            </a:r>
            <a:r>
              <a:rPr lang="en-GB" dirty="0" err="1"/>
              <a:t>periodis</a:t>
            </a:r>
            <a:r>
              <a:rPr lang="en-GB" dirty="0"/>
              <a:t> table?</a:t>
            </a:r>
          </a:p>
        </p:txBody>
      </p:sp>
      <p:sp>
        <p:nvSpPr>
          <p:cNvPr id="4" name="Slide Number Placeholder 3"/>
          <p:cNvSpPr>
            <a:spLocks noGrp="1"/>
          </p:cNvSpPr>
          <p:nvPr>
            <p:ph type="sldNum" sz="quarter" idx="5"/>
          </p:nvPr>
        </p:nvSpPr>
        <p:spPr/>
        <p:txBody>
          <a:bodyPr/>
          <a:lstStyle/>
          <a:p>
            <a:fld id="{D846FFC1-170F-4157-9ECA-95566BCCB4D0}" type="slidenum">
              <a:rPr lang="en-GB" smtClean="0"/>
              <a:t>3</a:t>
            </a:fld>
            <a:endParaRPr lang="en-GB"/>
          </a:p>
        </p:txBody>
      </p:sp>
    </p:spTree>
    <p:extLst>
      <p:ext uri="{BB962C8B-B14F-4D97-AF65-F5344CB8AC3E}">
        <p14:creationId xmlns:p14="http://schemas.microsoft.com/office/powerpoint/2010/main" val="6466993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846FFC1-170F-4157-9ECA-95566BCCB4D0}" type="slidenum">
              <a:rPr lang="en-GB" smtClean="0"/>
              <a:t>4</a:t>
            </a:fld>
            <a:endParaRPr lang="en-GB"/>
          </a:p>
        </p:txBody>
      </p:sp>
    </p:spTree>
    <p:extLst>
      <p:ext uri="{BB962C8B-B14F-4D97-AF65-F5344CB8AC3E}">
        <p14:creationId xmlns:p14="http://schemas.microsoft.com/office/powerpoint/2010/main" val="18466207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pPr algn="l">
              <a:buFont typeface="+mj-lt"/>
              <a:buAutoNum type="arabicPeriod"/>
            </a:pPr>
            <a:r>
              <a:rPr lang="en-GB" b="1" i="0" dirty="0">
                <a:solidFill>
                  <a:srgbClr val="0D0D0D"/>
                </a:solidFill>
                <a:effectLst/>
                <a:latin typeface="Söhne"/>
              </a:rPr>
              <a:t>Why NH₃ is stable and </a:t>
            </a:r>
            <a:r>
              <a:rPr lang="en-GB" b="1" i="0" dirty="0" err="1">
                <a:solidFill>
                  <a:srgbClr val="0D0D0D"/>
                </a:solidFill>
                <a:effectLst/>
                <a:latin typeface="Söhne"/>
              </a:rPr>
              <a:t>NCl</a:t>
            </a:r>
            <a:r>
              <a:rPr lang="en-GB" b="1" i="0" dirty="0">
                <a:solidFill>
                  <a:srgbClr val="0D0D0D"/>
                </a:solidFill>
                <a:effectLst/>
                <a:latin typeface="Söhne"/>
              </a:rPr>
              <a:t>₃ is not?</a:t>
            </a:r>
            <a:r>
              <a:rPr lang="en-GB" b="0" i="0" dirty="0">
                <a:solidFill>
                  <a:srgbClr val="0D0D0D"/>
                </a:solidFill>
                <a:effectLst/>
                <a:latin typeface="Söhne"/>
              </a:rPr>
              <a:t> Ammonia (NH₃) is stable because nitrogen (N) forms strong covalent bonds with hydrogen (H), resulting in a stable molecule which does not readily decompose under normal conditions. On the other hand, nitrogen trichloride (</a:t>
            </a:r>
            <a:r>
              <a:rPr lang="en-GB" b="0" i="0" dirty="0" err="1">
                <a:solidFill>
                  <a:srgbClr val="0D0D0D"/>
                </a:solidFill>
                <a:effectLst/>
                <a:latin typeface="Söhne"/>
              </a:rPr>
              <a:t>NCl</a:t>
            </a:r>
            <a:r>
              <a:rPr lang="en-GB" b="0" i="0" dirty="0">
                <a:solidFill>
                  <a:srgbClr val="0D0D0D"/>
                </a:solidFill>
                <a:effectLst/>
                <a:latin typeface="Söhne"/>
              </a:rPr>
              <a:t>₃) is unstable (highly reactive) because chlorine (Cl) is more electronegative than nitrogen. This results in a polarized N-Cl bond, making the molecule prone to decomposition and explosive sensitivity; </a:t>
            </a:r>
            <a:r>
              <a:rPr lang="en-GB" b="0" i="0" dirty="0" err="1">
                <a:solidFill>
                  <a:srgbClr val="0D0D0D"/>
                </a:solidFill>
                <a:effectLst/>
                <a:latin typeface="Söhne"/>
              </a:rPr>
              <a:t>NCl</a:t>
            </a:r>
            <a:r>
              <a:rPr lang="en-GB" b="0" i="0" dirty="0">
                <a:solidFill>
                  <a:srgbClr val="0D0D0D"/>
                </a:solidFill>
                <a:effectLst/>
                <a:latin typeface="Söhne"/>
              </a:rPr>
              <a:t>₃ can decompose explosively even with slight disturbances. There is also effect of size; H is much smaller than Cl. With Cl there is large steric hindrance. </a:t>
            </a:r>
          </a:p>
          <a:p>
            <a:pPr algn="l">
              <a:buFont typeface="+mj-lt"/>
              <a:buAutoNum type="arabicPeriod"/>
            </a:pPr>
            <a:r>
              <a:rPr lang="en-GB" b="1" i="0" dirty="0">
                <a:solidFill>
                  <a:srgbClr val="0D0D0D"/>
                </a:solidFill>
                <a:effectLst/>
                <a:latin typeface="Söhne"/>
              </a:rPr>
              <a:t>Why is nitrogen used in explosives?</a:t>
            </a:r>
            <a:r>
              <a:rPr lang="en-GB" b="0" i="0" dirty="0">
                <a:solidFill>
                  <a:srgbClr val="0D0D0D"/>
                </a:solidFill>
                <a:effectLst/>
                <a:latin typeface="Söhne"/>
              </a:rPr>
              <a:t> Nitrogen is used in explosives primarily because when </a:t>
            </a:r>
            <a:r>
              <a:rPr lang="en-GB" b="0" i="0" dirty="0" err="1">
                <a:solidFill>
                  <a:srgbClr val="0D0D0D"/>
                </a:solidFill>
                <a:effectLst/>
                <a:latin typeface="Söhne"/>
              </a:rPr>
              <a:t>suchmolecules</a:t>
            </a:r>
            <a:r>
              <a:rPr lang="en-GB" b="0" i="0" dirty="0">
                <a:solidFill>
                  <a:srgbClr val="0D0D0D"/>
                </a:solidFill>
                <a:effectLst/>
                <a:latin typeface="Söhne"/>
              </a:rPr>
              <a:t> detonate they release large amounts of energy related to the formation of the strongest N-N triple bond. Additionally, nitrogen gas (N₂) makes up about 78% of Earth's atmosphere, making it readily available for the production of explosives.</a:t>
            </a:r>
          </a:p>
          <a:p>
            <a:pPr algn="l">
              <a:buFont typeface="+mj-lt"/>
              <a:buAutoNum type="arabicPeriod"/>
            </a:pPr>
            <a:r>
              <a:rPr lang="en-GB" b="1" i="0" dirty="0">
                <a:solidFill>
                  <a:srgbClr val="0D0D0D"/>
                </a:solidFill>
                <a:effectLst/>
                <a:latin typeface="Söhne"/>
              </a:rPr>
              <a:t>Why carbon can form only four bonds in high-energy materials?</a:t>
            </a:r>
            <a:r>
              <a:rPr lang="en-GB" b="0" i="0" dirty="0">
                <a:solidFill>
                  <a:srgbClr val="0D0D0D"/>
                </a:solidFill>
                <a:effectLst/>
                <a:latin typeface="Söhne"/>
              </a:rPr>
              <a:t> Carbon can form only four bonds in high-energy materials due to its electron configuration and the concept of valency. Carbon has four valence electrons, allowing it to form up to four covalent bonds with other atoms. This tetrahedral arrangement of bonds is stable and maximizes electron density around the carbon atom. While carbon atoms can form double or triple bonds in certain molecules, such as in alkenes or alkynes, the formation of such bonds does not contribute to the stability of high-energy materials, where single bonds predominate.</a:t>
            </a:r>
          </a:p>
          <a:p>
            <a:pPr algn="l">
              <a:buFont typeface="+mj-lt"/>
              <a:buAutoNum type="arabicPeriod"/>
            </a:pPr>
            <a:r>
              <a:rPr lang="en-GB" b="1" i="0" dirty="0">
                <a:solidFill>
                  <a:srgbClr val="0D0D0D"/>
                </a:solidFill>
                <a:effectLst/>
                <a:latin typeface="Söhne"/>
              </a:rPr>
              <a:t>Why white phosphorus is more reactive than red?</a:t>
            </a:r>
            <a:r>
              <a:rPr lang="en-GB" b="0" i="0" dirty="0">
                <a:solidFill>
                  <a:srgbClr val="0D0D0D"/>
                </a:solidFill>
                <a:effectLst/>
                <a:latin typeface="Söhne"/>
              </a:rPr>
              <a:t> White phosphorus (P₄) is more reactive than red phosphorus because of its molecular structure and higher energy content. White phosphorus exists as discrete tetrahedral P₄ molecules, which are highly strained due to the presence of weak P-P bonds. This strain makes white phosphorus highly reactive and prone to spontaneous combustion upon exposure to air. In contrast, red phosphorus has a polymeric structure with stronger P-P bonds, resulting in lower reactivity and greater stability. Red phosphorus is used in safety matches and as a less reactive form of phosphorus in various applications.</a:t>
            </a:r>
          </a:p>
          <a:p>
            <a:endParaRPr lang="en-GB" dirty="0"/>
          </a:p>
        </p:txBody>
      </p:sp>
      <p:sp>
        <p:nvSpPr>
          <p:cNvPr id="4" name="Slide Number Placeholder 3"/>
          <p:cNvSpPr>
            <a:spLocks noGrp="1"/>
          </p:cNvSpPr>
          <p:nvPr>
            <p:ph type="sldNum" sz="quarter" idx="5"/>
          </p:nvPr>
        </p:nvSpPr>
        <p:spPr/>
        <p:txBody>
          <a:bodyPr/>
          <a:lstStyle/>
          <a:p>
            <a:fld id="{D846FFC1-170F-4157-9ECA-95566BCCB4D0}" type="slidenum">
              <a:rPr lang="en-GB" smtClean="0"/>
              <a:t>5</a:t>
            </a:fld>
            <a:endParaRPr lang="en-GB"/>
          </a:p>
        </p:txBody>
      </p:sp>
    </p:spTree>
    <p:extLst>
      <p:ext uri="{BB962C8B-B14F-4D97-AF65-F5344CB8AC3E}">
        <p14:creationId xmlns:p14="http://schemas.microsoft.com/office/powerpoint/2010/main" val="1332528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846FFC1-170F-4157-9ECA-95566BCCB4D0}" type="slidenum">
              <a:rPr lang="en-GB" smtClean="0"/>
              <a:t>6</a:t>
            </a:fld>
            <a:endParaRPr lang="en-GB"/>
          </a:p>
        </p:txBody>
      </p:sp>
    </p:spTree>
    <p:extLst>
      <p:ext uri="{BB962C8B-B14F-4D97-AF65-F5344CB8AC3E}">
        <p14:creationId xmlns:p14="http://schemas.microsoft.com/office/powerpoint/2010/main" val="32529943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846FFC1-170F-4157-9ECA-95566BCCB4D0}" type="slidenum">
              <a:rPr lang="en-GB" smtClean="0"/>
              <a:t>7</a:t>
            </a:fld>
            <a:endParaRPr lang="en-GB"/>
          </a:p>
        </p:txBody>
      </p:sp>
    </p:spTree>
    <p:extLst>
      <p:ext uri="{BB962C8B-B14F-4D97-AF65-F5344CB8AC3E}">
        <p14:creationId xmlns:p14="http://schemas.microsoft.com/office/powerpoint/2010/main" val="8533103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846FFC1-170F-4157-9ECA-95566BCCB4D0}" type="slidenum">
              <a:rPr lang="en-GB" smtClean="0"/>
              <a:t>8</a:t>
            </a:fld>
            <a:endParaRPr lang="en-GB"/>
          </a:p>
        </p:txBody>
      </p:sp>
    </p:spTree>
    <p:extLst>
      <p:ext uri="{BB962C8B-B14F-4D97-AF65-F5344CB8AC3E}">
        <p14:creationId xmlns:p14="http://schemas.microsoft.com/office/powerpoint/2010/main" val="8456616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846FFC1-170F-4157-9ECA-95566BCCB4D0}" type="slidenum">
              <a:rPr lang="en-GB" smtClean="0"/>
              <a:t>9</a:t>
            </a:fld>
            <a:endParaRPr lang="en-GB"/>
          </a:p>
        </p:txBody>
      </p:sp>
    </p:spTree>
    <p:extLst>
      <p:ext uri="{BB962C8B-B14F-4D97-AF65-F5344CB8AC3E}">
        <p14:creationId xmlns:p14="http://schemas.microsoft.com/office/powerpoint/2010/main" val="8385586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846FFC1-170F-4157-9ECA-95566BCCB4D0}" type="slidenum">
              <a:rPr lang="en-GB" smtClean="0"/>
              <a:t>10</a:t>
            </a:fld>
            <a:endParaRPr lang="en-GB"/>
          </a:p>
        </p:txBody>
      </p:sp>
    </p:spTree>
    <p:extLst>
      <p:ext uri="{BB962C8B-B14F-4D97-AF65-F5344CB8AC3E}">
        <p14:creationId xmlns:p14="http://schemas.microsoft.com/office/powerpoint/2010/main" val="40731062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846FFC1-170F-4157-9ECA-95566BCCB4D0}" type="slidenum">
              <a:rPr lang="en-GB" smtClean="0"/>
              <a:t>11</a:t>
            </a:fld>
            <a:endParaRPr lang="en-GB"/>
          </a:p>
        </p:txBody>
      </p:sp>
    </p:spTree>
    <p:extLst>
      <p:ext uri="{BB962C8B-B14F-4D97-AF65-F5344CB8AC3E}">
        <p14:creationId xmlns:p14="http://schemas.microsoft.com/office/powerpoint/2010/main" val="6563870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846FFC1-170F-4157-9ECA-95566BCCB4D0}" type="slidenum">
              <a:rPr lang="en-GB" smtClean="0"/>
              <a:t>12</a:t>
            </a:fld>
            <a:endParaRPr lang="en-GB"/>
          </a:p>
        </p:txBody>
      </p:sp>
    </p:spTree>
    <p:extLst>
      <p:ext uri="{BB962C8B-B14F-4D97-AF65-F5344CB8AC3E}">
        <p14:creationId xmlns:p14="http://schemas.microsoft.com/office/powerpoint/2010/main" val="40675417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846FFC1-170F-4157-9ECA-95566BCCB4D0}" type="slidenum">
              <a:rPr lang="en-GB" smtClean="0"/>
              <a:t>13</a:t>
            </a:fld>
            <a:endParaRPr lang="en-GB"/>
          </a:p>
        </p:txBody>
      </p:sp>
    </p:spTree>
    <p:extLst>
      <p:ext uri="{BB962C8B-B14F-4D97-AF65-F5344CB8AC3E}">
        <p14:creationId xmlns:p14="http://schemas.microsoft.com/office/powerpoint/2010/main" val="10494884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846FFC1-170F-4157-9ECA-95566BCCB4D0}" type="slidenum">
              <a:rPr lang="en-GB" smtClean="0"/>
              <a:t>14</a:t>
            </a:fld>
            <a:endParaRPr lang="en-GB"/>
          </a:p>
        </p:txBody>
      </p:sp>
    </p:spTree>
    <p:extLst>
      <p:ext uri="{BB962C8B-B14F-4D97-AF65-F5344CB8AC3E}">
        <p14:creationId xmlns:p14="http://schemas.microsoft.com/office/powerpoint/2010/main" val="18810418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pPr algn="l"/>
            <a:r>
              <a:rPr lang="en-GB" b="0" i="0" dirty="0">
                <a:solidFill>
                  <a:srgbClr val="0D0D0D"/>
                </a:solidFill>
                <a:effectLst/>
                <a:latin typeface="Söhne"/>
              </a:rPr>
              <a:t>The masses of the proton, neutron, and electron are typically expressed in terms of their relative masses compared to each other:</a:t>
            </a:r>
          </a:p>
          <a:p>
            <a:pPr algn="l">
              <a:buFont typeface="+mj-lt"/>
              <a:buAutoNum type="arabicPeriod"/>
            </a:pPr>
            <a:r>
              <a:rPr lang="en-GB" b="1" i="0" dirty="0">
                <a:solidFill>
                  <a:srgbClr val="0D0D0D"/>
                </a:solidFill>
                <a:effectLst/>
                <a:latin typeface="Söhne"/>
              </a:rPr>
              <a:t>Proton</a:t>
            </a:r>
            <a:r>
              <a:rPr lang="en-GB" b="0" i="0" dirty="0">
                <a:solidFill>
                  <a:srgbClr val="0D0D0D"/>
                </a:solidFill>
                <a:effectLst/>
                <a:latin typeface="Söhne"/>
              </a:rPr>
              <a:t>: The mass of a proton is approximately 1 atomic mass unit (amu), which is equivalent to </a:t>
            </a:r>
            <a:r>
              <a:rPr lang="en-GB" b="0" i="0" dirty="0">
                <a:solidFill>
                  <a:srgbClr val="0D0D0D"/>
                </a:solidFill>
                <a:effectLst/>
                <a:latin typeface="KaTeX_Main"/>
              </a:rPr>
              <a:t>1.6710</a:t>
            </a:r>
            <a:r>
              <a:rPr lang="en-GB" b="0" i="0" baseline="30000" dirty="0">
                <a:solidFill>
                  <a:srgbClr val="0D0D0D"/>
                </a:solidFill>
                <a:effectLst/>
                <a:latin typeface="KaTeX_Main"/>
              </a:rPr>
              <a:t>−27 </a:t>
            </a:r>
            <a:r>
              <a:rPr lang="en-GB" b="0" i="0" dirty="0">
                <a:solidFill>
                  <a:srgbClr val="0D0D0D"/>
                </a:solidFill>
                <a:effectLst/>
                <a:latin typeface="Söhne"/>
              </a:rPr>
              <a:t>kilograms.</a:t>
            </a:r>
          </a:p>
          <a:p>
            <a:pPr algn="l">
              <a:buFont typeface="+mj-lt"/>
              <a:buAutoNum type="arabicPeriod"/>
            </a:pPr>
            <a:r>
              <a:rPr lang="en-GB" b="1" i="0" dirty="0">
                <a:solidFill>
                  <a:srgbClr val="0D0D0D"/>
                </a:solidFill>
                <a:effectLst/>
                <a:latin typeface="Söhne"/>
              </a:rPr>
              <a:t>Neutron</a:t>
            </a:r>
            <a:r>
              <a:rPr lang="en-GB" b="0" i="0" dirty="0">
                <a:solidFill>
                  <a:srgbClr val="0D0D0D"/>
                </a:solidFill>
                <a:effectLst/>
                <a:latin typeface="Söhne"/>
              </a:rPr>
              <a:t>: The mass of a neutron is also approximately 1 atomic mass unit (amu), which is equivalent to </a:t>
            </a:r>
            <a:r>
              <a:rPr lang="en-GB" b="0" i="0" dirty="0">
                <a:solidFill>
                  <a:srgbClr val="0D0D0D"/>
                </a:solidFill>
                <a:effectLst/>
                <a:latin typeface="KaTeX_Main"/>
              </a:rPr>
              <a:t>1.67×10</a:t>
            </a:r>
            <a:r>
              <a:rPr lang="en-GB" b="0" i="0" baseline="30000" dirty="0">
                <a:solidFill>
                  <a:srgbClr val="0D0D0D"/>
                </a:solidFill>
                <a:effectLst/>
                <a:latin typeface="KaTeX_Main"/>
              </a:rPr>
              <a:t>−27 </a:t>
            </a:r>
            <a:r>
              <a:rPr lang="en-GB" b="0" i="0" dirty="0">
                <a:solidFill>
                  <a:srgbClr val="0D0D0D"/>
                </a:solidFill>
                <a:effectLst/>
                <a:latin typeface="Söhne"/>
              </a:rPr>
              <a:t>kilograms.</a:t>
            </a:r>
          </a:p>
          <a:p>
            <a:pPr algn="l">
              <a:buFont typeface="+mj-lt"/>
              <a:buAutoNum type="arabicPeriod"/>
            </a:pPr>
            <a:r>
              <a:rPr lang="en-GB" b="1" i="0" dirty="0">
                <a:solidFill>
                  <a:srgbClr val="0D0D0D"/>
                </a:solidFill>
                <a:effectLst/>
                <a:latin typeface="Söhne"/>
              </a:rPr>
              <a:t>Electron</a:t>
            </a:r>
            <a:r>
              <a:rPr lang="en-GB" b="0" i="0" dirty="0">
                <a:solidFill>
                  <a:srgbClr val="0D0D0D"/>
                </a:solidFill>
                <a:effectLst/>
                <a:latin typeface="Söhne"/>
              </a:rPr>
              <a:t>: The mass of an electron is much smaller compared to that of a proton or neutron. It is approximately </a:t>
            </a:r>
            <a:r>
              <a:rPr lang="en-GB" b="0" i="0" dirty="0">
                <a:solidFill>
                  <a:srgbClr val="0D0D0D"/>
                </a:solidFill>
                <a:effectLst/>
                <a:latin typeface="KaTeX_Main"/>
              </a:rPr>
              <a:t>0.0005</a:t>
            </a:r>
            <a:r>
              <a:rPr lang="en-GB" b="0" i="0" dirty="0">
                <a:solidFill>
                  <a:srgbClr val="0D0D0D"/>
                </a:solidFill>
                <a:effectLst/>
                <a:latin typeface="Söhne"/>
              </a:rPr>
              <a:t> atomic mass units (amu), or </a:t>
            </a:r>
            <a:r>
              <a:rPr lang="en-GB" b="0" i="0" dirty="0">
                <a:solidFill>
                  <a:srgbClr val="0D0D0D"/>
                </a:solidFill>
                <a:effectLst/>
                <a:latin typeface="KaTeX_Main"/>
              </a:rPr>
              <a:t>9.11×10</a:t>
            </a:r>
            <a:r>
              <a:rPr lang="en-GB" b="0" i="0" baseline="30000" dirty="0">
                <a:solidFill>
                  <a:srgbClr val="0D0D0D"/>
                </a:solidFill>
                <a:effectLst/>
                <a:latin typeface="KaTeX_Main"/>
              </a:rPr>
              <a:t>−31</a:t>
            </a:r>
            <a:r>
              <a:rPr lang="en-GB" b="0" i="0" baseline="30000" dirty="0">
                <a:solidFill>
                  <a:srgbClr val="0D0D0D"/>
                </a:solidFill>
                <a:effectLst/>
                <a:latin typeface="Söhne"/>
              </a:rPr>
              <a:t> </a:t>
            </a:r>
            <a:r>
              <a:rPr lang="en-GB" b="0" i="0" dirty="0">
                <a:solidFill>
                  <a:srgbClr val="0D0D0D"/>
                </a:solidFill>
                <a:effectLst/>
                <a:latin typeface="Söhne"/>
              </a:rPr>
              <a:t>kilograms.</a:t>
            </a:r>
          </a:p>
          <a:p>
            <a:endParaRPr lang="en-GB" dirty="0"/>
          </a:p>
        </p:txBody>
      </p:sp>
      <p:sp>
        <p:nvSpPr>
          <p:cNvPr id="4" name="Slide Number Placeholder 3"/>
          <p:cNvSpPr>
            <a:spLocks noGrp="1"/>
          </p:cNvSpPr>
          <p:nvPr>
            <p:ph type="sldNum" sz="quarter" idx="5"/>
          </p:nvPr>
        </p:nvSpPr>
        <p:spPr/>
        <p:txBody>
          <a:bodyPr/>
          <a:lstStyle/>
          <a:p>
            <a:fld id="{D846FFC1-170F-4157-9ECA-95566BCCB4D0}" type="slidenum">
              <a:rPr lang="en-GB" smtClean="0"/>
              <a:t>15</a:t>
            </a:fld>
            <a:endParaRPr lang="en-GB"/>
          </a:p>
        </p:txBody>
      </p:sp>
    </p:spTree>
    <p:extLst>
      <p:ext uri="{BB962C8B-B14F-4D97-AF65-F5344CB8AC3E}">
        <p14:creationId xmlns:p14="http://schemas.microsoft.com/office/powerpoint/2010/main" val="17775391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846FFC1-170F-4157-9ECA-95566BCCB4D0}" type="slidenum">
              <a:rPr lang="en-GB" smtClean="0"/>
              <a:t>16</a:t>
            </a:fld>
            <a:endParaRPr lang="en-GB"/>
          </a:p>
        </p:txBody>
      </p:sp>
    </p:spTree>
    <p:extLst>
      <p:ext uri="{BB962C8B-B14F-4D97-AF65-F5344CB8AC3E}">
        <p14:creationId xmlns:p14="http://schemas.microsoft.com/office/powerpoint/2010/main" val="27517760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846FFC1-170F-4157-9ECA-95566BCCB4D0}" type="slidenum">
              <a:rPr lang="en-GB" smtClean="0"/>
              <a:t>17</a:t>
            </a:fld>
            <a:endParaRPr lang="en-GB"/>
          </a:p>
        </p:txBody>
      </p:sp>
    </p:spTree>
    <p:extLst>
      <p:ext uri="{BB962C8B-B14F-4D97-AF65-F5344CB8AC3E}">
        <p14:creationId xmlns:p14="http://schemas.microsoft.com/office/powerpoint/2010/main" val="30289654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846FFC1-170F-4157-9ECA-95566BCCB4D0}" type="slidenum">
              <a:rPr lang="en-GB" smtClean="0"/>
              <a:t>18</a:t>
            </a:fld>
            <a:endParaRPr lang="en-GB"/>
          </a:p>
        </p:txBody>
      </p:sp>
    </p:spTree>
    <p:extLst>
      <p:ext uri="{BB962C8B-B14F-4D97-AF65-F5344CB8AC3E}">
        <p14:creationId xmlns:p14="http://schemas.microsoft.com/office/powerpoint/2010/main" val="8492455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effectLst/>
                <a:latin typeface="Calibri" panose="020F0502020204030204" pitchFamily="34" charset="0"/>
                <a:cs typeface="Calibri" panose="020F0502020204030204" pitchFamily="34" charset="0"/>
              </a:rPr>
              <a:t>The term isotope is formed from the Greek roots isos (</a:t>
            </a:r>
            <a:r>
              <a:rPr lang="en-GB" sz="1200" b="0" i="0" strike="noStrike" dirty="0" err="1">
                <a:effectLst/>
                <a:latin typeface="Calibri" panose="020F0502020204030204" pitchFamily="34" charset="0"/>
                <a:cs typeface="Calibri" panose="020F0502020204030204" pitchFamily="34" charset="0"/>
                <a:hlinkClick r:id="rId3" tooltip="wikt:ἴσος">
                  <a:extLst>
                    <a:ext uri="{A12FA001-AC4F-418D-AE19-62706E023703}">
                      <ahyp:hlinkClr xmlns:ahyp="http://schemas.microsoft.com/office/drawing/2018/hyperlinkcolor" val="tx"/>
                    </a:ext>
                  </a:extLst>
                </a:hlinkClick>
              </a:rPr>
              <a:t>ἴσος</a:t>
            </a:r>
            <a:r>
              <a:rPr lang="en-GB" sz="1200" b="0" i="0" dirty="0">
                <a:effectLst/>
                <a:latin typeface="Calibri" panose="020F0502020204030204" pitchFamily="34" charset="0"/>
                <a:cs typeface="Calibri" panose="020F0502020204030204" pitchFamily="34" charset="0"/>
              </a:rPr>
              <a:t> "equal") and </a:t>
            </a:r>
            <a:r>
              <a:rPr lang="en-GB" sz="1200" b="0" i="0" dirty="0" err="1">
                <a:effectLst/>
                <a:latin typeface="Calibri" panose="020F0502020204030204" pitchFamily="34" charset="0"/>
                <a:cs typeface="Calibri" panose="020F0502020204030204" pitchFamily="34" charset="0"/>
              </a:rPr>
              <a:t>topos</a:t>
            </a:r>
            <a:r>
              <a:rPr lang="en-GB" sz="1200" b="0" i="0" dirty="0">
                <a:effectLst/>
                <a:latin typeface="Calibri" panose="020F0502020204030204" pitchFamily="34" charset="0"/>
                <a:cs typeface="Calibri" panose="020F0502020204030204" pitchFamily="34" charset="0"/>
              </a:rPr>
              <a:t> (</a:t>
            </a:r>
            <a:r>
              <a:rPr lang="en-GB" sz="1200" b="0" i="0" strike="noStrike" dirty="0" err="1">
                <a:solidFill>
                  <a:srgbClr val="009999"/>
                </a:solidFill>
                <a:effectLst/>
                <a:latin typeface="Calibri" panose="020F0502020204030204" pitchFamily="34" charset="0"/>
                <a:cs typeface="Calibri" panose="020F0502020204030204" pitchFamily="34" charset="0"/>
                <a:hlinkClick r:id="rId4" tooltip="wikt:τόπος">
                  <a:extLst>
                    <a:ext uri="{A12FA001-AC4F-418D-AE19-62706E023703}">
                      <ahyp:hlinkClr xmlns:ahyp="http://schemas.microsoft.com/office/drawing/2018/hyperlinkcolor" val="tx"/>
                    </a:ext>
                  </a:extLst>
                </a:hlinkClick>
              </a:rPr>
              <a:t>τό</a:t>
            </a:r>
            <a:r>
              <a:rPr lang="en-GB" sz="1200" b="0" i="0" strike="noStrike" dirty="0">
                <a:effectLst/>
                <a:latin typeface="Calibri" panose="020F0502020204030204" pitchFamily="34" charset="0"/>
                <a:cs typeface="Calibri" panose="020F0502020204030204" pitchFamily="34" charset="0"/>
                <a:hlinkClick r:id="rId4" tooltip="wikt:τόπος">
                  <a:extLst>
                    <a:ext uri="{A12FA001-AC4F-418D-AE19-62706E023703}">
                      <ahyp:hlinkClr xmlns:ahyp="http://schemas.microsoft.com/office/drawing/2018/hyperlinkcolor" val="tx"/>
                    </a:ext>
                  </a:extLst>
                </a:hlinkClick>
              </a:rPr>
              <a:t>πος</a:t>
            </a:r>
            <a:r>
              <a:rPr lang="en-GB" sz="1200" b="0" i="0" dirty="0">
                <a:effectLst/>
                <a:latin typeface="Calibri" panose="020F0502020204030204" pitchFamily="34" charset="0"/>
                <a:cs typeface="Calibri" panose="020F0502020204030204" pitchFamily="34" charset="0"/>
              </a:rPr>
              <a:t> "place"), meaning "the same place"; thus, the meaning behind the name is that different isotopes of a single element occupy the same position on the </a:t>
            </a:r>
            <a:r>
              <a:rPr lang="en-GB" sz="1200" b="0" i="0" strike="noStrike" dirty="0">
                <a:effectLst/>
                <a:latin typeface="Calibri" panose="020F0502020204030204" pitchFamily="34" charset="0"/>
                <a:cs typeface="Calibri" panose="020F0502020204030204" pitchFamily="34" charset="0"/>
                <a:hlinkClick r:id="rId5" tooltip="Periodic table">
                  <a:extLst>
                    <a:ext uri="{A12FA001-AC4F-418D-AE19-62706E023703}">
                      <ahyp:hlinkClr xmlns:ahyp="http://schemas.microsoft.com/office/drawing/2018/hyperlinkcolor" val="tx"/>
                    </a:ext>
                  </a:extLst>
                </a:hlinkClick>
              </a:rPr>
              <a:t>periodic table</a:t>
            </a:r>
            <a:r>
              <a:rPr lang="en-GB" sz="1200" b="0" i="0" dirty="0">
                <a:effectLst/>
                <a:latin typeface="Calibri" panose="020F0502020204030204" pitchFamily="34" charset="0"/>
                <a:cs typeface="Calibri" panose="020F050202020403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dirty="0">
              <a:effectLst/>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dirty="0">
              <a:effectLst/>
              <a:latin typeface="Calibri" panose="020F0502020204030204" pitchFamily="34" charset="0"/>
              <a:cs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fld id="{49EDC3DC-3FC5-49AB-B881-DC4B17D130E3}" type="slidenum">
              <a:rPr lang="en-GB" smtClean="0"/>
              <a:t>20</a:t>
            </a:fld>
            <a:endParaRPr lang="en-GB"/>
          </a:p>
        </p:txBody>
      </p:sp>
    </p:spTree>
    <p:extLst>
      <p:ext uri="{BB962C8B-B14F-4D97-AF65-F5344CB8AC3E}">
        <p14:creationId xmlns:p14="http://schemas.microsoft.com/office/powerpoint/2010/main" val="8831625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846FFC1-170F-4157-9ECA-95566BCCB4D0}" type="slidenum">
              <a:rPr lang="en-GB" smtClean="0"/>
              <a:t>21</a:t>
            </a:fld>
            <a:endParaRPr lang="en-GB"/>
          </a:p>
        </p:txBody>
      </p:sp>
    </p:spTree>
    <p:extLst>
      <p:ext uri="{BB962C8B-B14F-4D97-AF65-F5344CB8AC3E}">
        <p14:creationId xmlns:p14="http://schemas.microsoft.com/office/powerpoint/2010/main" val="42325408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846FFC1-170F-4157-9ECA-95566BCCB4D0}" type="slidenum">
              <a:rPr lang="en-GB" smtClean="0"/>
              <a:t>22</a:t>
            </a:fld>
            <a:endParaRPr lang="en-GB"/>
          </a:p>
        </p:txBody>
      </p:sp>
    </p:spTree>
    <p:extLst>
      <p:ext uri="{BB962C8B-B14F-4D97-AF65-F5344CB8AC3E}">
        <p14:creationId xmlns:p14="http://schemas.microsoft.com/office/powerpoint/2010/main" val="21744177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846FFC1-170F-4157-9ECA-95566BCCB4D0}" type="slidenum">
              <a:rPr lang="en-GB" smtClean="0"/>
              <a:t>23</a:t>
            </a:fld>
            <a:endParaRPr lang="en-GB"/>
          </a:p>
        </p:txBody>
      </p:sp>
    </p:spTree>
    <p:extLst>
      <p:ext uri="{BB962C8B-B14F-4D97-AF65-F5344CB8AC3E}">
        <p14:creationId xmlns:p14="http://schemas.microsoft.com/office/powerpoint/2010/main" val="55323530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846FFC1-170F-4157-9ECA-95566BCCB4D0}" type="slidenum">
              <a:rPr lang="en-GB" smtClean="0"/>
              <a:t>24</a:t>
            </a:fld>
            <a:endParaRPr lang="en-GB"/>
          </a:p>
        </p:txBody>
      </p:sp>
    </p:spTree>
    <p:extLst>
      <p:ext uri="{BB962C8B-B14F-4D97-AF65-F5344CB8AC3E}">
        <p14:creationId xmlns:p14="http://schemas.microsoft.com/office/powerpoint/2010/main" val="19714006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846FFC1-170F-4157-9ECA-95566BCCB4D0}" type="slidenum">
              <a:rPr lang="en-GB" smtClean="0"/>
              <a:t>25</a:t>
            </a:fld>
            <a:endParaRPr lang="en-GB"/>
          </a:p>
        </p:txBody>
      </p:sp>
    </p:spTree>
    <p:extLst>
      <p:ext uri="{BB962C8B-B14F-4D97-AF65-F5344CB8AC3E}">
        <p14:creationId xmlns:p14="http://schemas.microsoft.com/office/powerpoint/2010/main" val="31476289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927722-C8EA-4C05-BF97-B18FBEB4ABC9}" type="slidenum">
              <a:rPr lang="en-GB" smtClean="0"/>
              <a:t>26</a:t>
            </a:fld>
            <a:endParaRPr lang="en-GB"/>
          </a:p>
        </p:txBody>
      </p:sp>
    </p:spTree>
    <p:extLst>
      <p:ext uri="{BB962C8B-B14F-4D97-AF65-F5344CB8AC3E}">
        <p14:creationId xmlns:p14="http://schemas.microsoft.com/office/powerpoint/2010/main" val="28104779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846FFC1-170F-4157-9ECA-95566BCCB4D0}" type="slidenum">
              <a:rPr lang="en-GB" smtClean="0"/>
              <a:t>27</a:t>
            </a:fld>
            <a:endParaRPr lang="en-GB"/>
          </a:p>
        </p:txBody>
      </p:sp>
    </p:spTree>
    <p:extLst>
      <p:ext uri="{BB962C8B-B14F-4D97-AF65-F5344CB8AC3E}">
        <p14:creationId xmlns:p14="http://schemas.microsoft.com/office/powerpoint/2010/main" val="169070293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846FFC1-170F-4157-9ECA-95566BCCB4D0}" type="slidenum">
              <a:rPr lang="en-GB" smtClean="0"/>
              <a:t>28</a:t>
            </a:fld>
            <a:endParaRPr lang="en-GB"/>
          </a:p>
        </p:txBody>
      </p:sp>
    </p:spTree>
    <p:extLst>
      <p:ext uri="{BB962C8B-B14F-4D97-AF65-F5344CB8AC3E}">
        <p14:creationId xmlns:p14="http://schemas.microsoft.com/office/powerpoint/2010/main" val="38323931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r>
              <a:rPr lang="en-US" altLang="en-US"/>
              <a:t>ACDB4011                                                                                                      23/01/2023</a:t>
            </a:r>
            <a:endParaRPr lang="es-ES" altLang="en-US"/>
          </a:p>
        </p:txBody>
      </p:sp>
      <p:sp>
        <p:nvSpPr>
          <p:cNvPr id="5" name="Footer Placeholder 4"/>
          <p:cNvSpPr>
            <a:spLocks noGrp="1"/>
          </p:cNvSpPr>
          <p:nvPr>
            <p:ph type="ftr" sz="quarter" idx="11"/>
          </p:nvPr>
        </p:nvSpPr>
        <p:spPr/>
        <p:txBody>
          <a:bodyPr/>
          <a:lstStyle/>
          <a:p>
            <a:r>
              <a:rPr lang="es-ES" altLang="en-US"/>
              <a:t>ACDB4011, T2 2024</a:t>
            </a:r>
          </a:p>
        </p:txBody>
      </p:sp>
      <p:sp>
        <p:nvSpPr>
          <p:cNvPr id="6" name="Slide Number Placeholder 5"/>
          <p:cNvSpPr>
            <a:spLocks noGrp="1"/>
          </p:cNvSpPr>
          <p:nvPr>
            <p:ph type="sldNum" sz="quarter" idx="12"/>
          </p:nvPr>
        </p:nvSpPr>
        <p:spPr/>
        <p:txBody>
          <a:bodyPr/>
          <a:lstStyle/>
          <a:p>
            <a:fld id="{32C39CDE-D3D1-437D-A42A-BEC252AA9F63}" type="slidenum">
              <a:rPr lang="es-ES" altLang="en-US" smtClean="0"/>
              <a:pPr/>
              <a:t>‹#›</a:t>
            </a:fld>
            <a:endParaRPr lang="es-ES" altLang="en-US"/>
          </a:p>
        </p:txBody>
      </p:sp>
    </p:spTree>
    <p:extLst>
      <p:ext uri="{BB962C8B-B14F-4D97-AF65-F5344CB8AC3E}">
        <p14:creationId xmlns:p14="http://schemas.microsoft.com/office/powerpoint/2010/main" val="16865696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ltLang="en-US"/>
              <a:t>ACDB4011                                                                                                      23/01/2023</a:t>
            </a:r>
            <a:endParaRPr lang="es-ES" altLang="en-US"/>
          </a:p>
        </p:txBody>
      </p:sp>
      <p:sp>
        <p:nvSpPr>
          <p:cNvPr id="5" name="Footer Placeholder 4"/>
          <p:cNvSpPr>
            <a:spLocks noGrp="1"/>
          </p:cNvSpPr>
          <p:nvPr>
            <p:ph type="ftr" sz="quarter" idx="11"/>
          </p:nvPr>
        </p:nvSpPr>
        <p:spPr/>
        <p:txBody>
          <a:bodyPr/>
          <a:lstStyle/>
          <a:p>
            <a:r>
              <a:rPr lang="es-ES" altLang="en-US"/>
              <a:t>ACDB4011, T2 2024</a:t>
            </a:r>
          </a:p>
        </p:txBody>
      </p:sp>
      <p:sp>
        <p:nvSpPr>
          <p:cNvPr id="6" name="Slide Number Placeholder 5"/>
          <p:cNvSpPr>
            <a:spLocks noGrp="1"/>
          </p:cNvSpPr>
          <p:nvPr>
            <p:ph type="sldNum" sz="quarter" idx="12"/>
          </p:nvPr>
        </p:nvSpPr>
        <p:spPr/>
        <p:txBody>
          <a:body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2747578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ltLang="en-US"/>
              <a:t>ACDB4011                                                                                                      23/01/2023</a:t>
            </a:r>
            <a:endParaRPr lang="es-ES" altLang="en-US"/>
          </a:p>
        </p:txBody>
      </p:sp>
      <p:sp>
        <p:nvSpPr>
          <p:cNvPr id="5" name="Footer Placeholder 4"/>
          <p:cNvSpPr>
            <a:spLocks noGrp="1"/>
          </p:cNvSpPr>
          <p:nvPr>
            <p:ph type="ftr" sz="quarter" idx="11"/>
          </p:nvPr>
        </p:nvSpPr>
        <p:spPr/>
        <p:txBody>
          <a:bodyPr/>
          <a:lstStyle/>
          <a:p>
            <a:r>
              <a:rPr lang="es-ES" altLang="en-US"/>
              <a:t>ACDB4011, T2 2024</a:t>
            </a:r>
          </a:p>
        </p:txBody>
      </p:sp>
      <p:sp>
        <p:nvSpPr>
          <p:cNvPr id="6" name="Slide Number Placeholder 5"/>
          <p:cNvSpPr>
            <a:spLocks noGrp="1"/>
          </p:cNvSpPr>
          <p:nvPr>
            <p:ph type="sldNum" sz="quarter" idx="12"/>
          </p:nvPr>
        </p:nvSpPr>
        <p:spPr/>
        <p:txBody>
          <a:bodyPr/>
          <a:lstStyle/>
          <a:p>
            <a:fld id="{3A653E58-83AB-4E24-9335-DBFBBC6ADA48}" type="slidenum">
              <a:rPr lang="es-ES" altLang="en-US" smtClean="0"/>
              <a:pPr/>
              <a:t>‹#›</a:t>
            </a:fld>
            <a:endParaRPr lang="es-ES" altLang="en-US"/>
          </a:p>
        </p:txBody>
      </p:sp>
    </p:spTree>
    <p:extLst>
      <p:ext uri="{BB962C8B-B14F-4D97-AF65-F5344CB8AC3E}">
        <p14:creationId xmlns:p14="http://schemas.microsoft.com/office/powerpoint/2010/main" val="23836304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r>
              <a:rPr lang="en-US" altLang="en-US"/>
              <a:t>ACDB4011                                                                                                      23/01/2023</a:t>
            </a:r>
            <a:endParaRPr lang="es-ES" altLang="en-US"/>
          </a:p>
        </p:txBody>
      </p:sp>
      <p:sp>
        <p:nvSpPr>
          <p:cNvPr id="6" name="Footer Placeholder 5"/>
          <p:cNvSpPr>
            <a:spLocks noGrp="1"/>
          </p:cNvSpPr>
          <p:nvPr>
            <p:ph type="ftr" sz="quarter" idx="11"/>
          </p:nvPr>
        </p:nvSpPr>
        <p:spPr/>
        <p:txBody>
          <a:bodyPr/>
          <a:lstStyle/>
          <a:p>
            <a:r>
              <a:rPr lang="es-ES" altLang="en-US"/>
              <a:t>ACDB4011, T2 2024</a:t>
            </a:r>
          </a:p>
        </p:txBody>
      </p:sp>
      <p:sp>
        <p:nvSpPr>
          <p:cNvPr id="7" name="Slide Number Placeholder 6"/>
          <p:cNvSpPr>
            <a:spLocks noGrp="1"/>
          </p:cNvSpPr>
          <p:nvPr>
            <p:ph type="sldNum" sz="quarter" idx="12"/>
          </p:nvPr>
        </p:nvSpPr>
        <p:spPr/>
        <p:txBody>
          <a:body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33809563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r>
              <a:rPr lang="en-US" altLang="en-US"/>
              <a:t>ACDB4011                                                                                                      23/01/2023</a:t>
            </a:r>
            <a:endParaRPr lang="es-ES" altLang="en-US"/>
          </a:p>
        </p:txBody>
      </p:sp>
      <p:sp>
        <p:nvSpPr>
          <p:cNvPr id="8" name="Footer Placeholder 7"/>
          <p:cNvSpPr>
            <a:spLocks noGrp="1"/>
          </p:cNvSpPr>
          <p:nvPr>
            <p:ph type="ftr" sz="quarter" idx="11"/>
          </p:nvPr>
        </p:nvSpPr>
        <p:spPr/>
        <p:txBody>
          <a:bodyPr/>
          <a:lstStyle/>
          <a:p>
            <a:r>
              <a:rPr lang="es-ES" altLang="en-US"/>
              <a:t>ACDB4011, T2 2024</a:t>
            </a:r>
          </a:p>
        </p:txBody>
      </p:sp>
      <p:sp>
        <p:nvSpPr>
          <p:cNvPr id="9" name="Slide Number Placeholder 8"/>
          <p:cNvSpPr>
            <a:spLocks noGrp="1"/>
          </p:cNvSpPr>
          <p:nvPr>
            <p:ph type="sldNum" sz="quarter" idx="12"/>
          </p:nvPr>
        </p:nvSpPr>
        <p:spPr/>
        <p:txBody>
          <a:body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9403583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r>
              <a:rPr lang="en-US" altLang="en-US"/>
              <a:t>ACDB4011                                                                                                      23/01/2023</a:t>
            </a:r>
            <a:endParaRPr lang="es-ES" altLang="en-US"/>
          </a:p>
        </p:txBody>
      </p:sp>
      <p:sp>
        <p:nvSpPr>
          <p:cNvPr id="4" name="Footer Placeholder 3"/>
          <p:cNvSpPr>
            <a:spLocks noGrp="1"/>
          </p:cNvSpPr>
          <p:nvPr>
            <p:ph type="ftr" sz="quarter" idx="11"/>
          </p:nvPr>
        </p:nvSpPr>
        <p:spPr/>
        <p:txBody>
          <a:bodyPr/>
          <a:lstStyle/>
          <a:p>
            <a:r>
              <a:rPr lang="es-ES" altLang="en-US"/>
              <a:t>ACDB4011, T2 2024</a:t>
            </a:r>
          </a:p>
        </p:txBody>
      </p:sp>
      <p:sp>
        <p:nvSpPr>
          <p:cNvPr id="5" name="Slide Number Placeholder 4"/>
          <p:cNvSpPr>
            <a:spLocks noGrp="1"/>
          </p:cNvSpPr>
          <p:nvPr>
            <p:ph type="sldNum" sz="quarter" idx="12"/>
          </p:nvPr>
        </p:nvSpPr>
        <p:spPr/>
        <p:txBody>
          <a:bodyPr/>
          <a:lstStyle/>
          <a:p>
            <a:fld id="{5469E60D-2D75-47EF-823F-A7873605D9CF}" type="slidenum">
              <a:rPr lang="es-ES" altLang="en-US" smtClean="0"/>
              <a:pPr/>
              <a:t>‹#›</a:t>
            </a:fld>
            <a:endParaRPr lang="es-ES" altLang="en-US"/>
          </a:p>
        </p:txBody>
      </p:sp>
    </p:spTree>
    <p:extLst>
      <p:ext uri="{BB962C8B-B14F-4D97-AF65-F5344CB8AC3E}">
        <p14:creationId xmlns:p14="http://schemas.microsoft.com/office/powerpoint/2010/main" val="30205287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r>
              <a:rPr lang="en-US" altLang="en-US"/>
              <a:t>ACDB4011                                                                                                      23/01/2023</a:t>
            </a:r>
            <a:endParaRPr lang="es-ES" altLang="en-US"/>
          </a:p>
        </p:txBody>
      </p:sp>
      <p:sp>
        <p:nvSpPr>
          <p:cNvPr id="3" name="Footer Placeholder 2"/>
          <p:cNvSpPr>
            <a:spLocks noGrp="1"/>
          </p:cNvSpPr>
          <p:nvPr>
            <p:ph type="ftr" sz="quarter" idx="11"/>
          </p:nvPr>
        </p:nvSpPr>
        <p:spPr/>
        <p:txBody>
          <a:bodyPr/>
          <a:lstStyle/>
          <a:p>
            <a:r>
              <a:rPr lang="es-ES" altLang="en-US"/>
              <a:t>ACDB4011, T2 2024</a:t>
            </a:r>
          </a:p>
        </p:txBody>
      </p:sp>
      <p:sp>
        <p:nvSpPr>
          <p:cNvPr id="4" name="Slide Number Placeholder 3"/>
          <p:cNvSpPr>
            <a:spLocks noGrp="1"/>
          </p:cNvSpPr>
          <p:nvPr>
            <p:ph type="sldNum" sz="quarter" idx="12"/>
          </p:nvPr>
        </p:nvSpPr>
        <p:spPr/>
        <p:txBody>
          <a:bodyPr/>
          <a:lstStyle/>
          <a:p>
            <a:fld id="{C21BA16A-EF9E-4C97-954B-A6D831176CB3}" type="slidenum">
              <a:rPr lang="es-ES" altLang="en-US" smtClean="0"/>
              <a:pPr/>
              <a:t>‹#›</a:t>
            </a:fld>
            <a:endParaRPr lang="es-ES" altLang="en-US"/>
          </a:p>
        </p:txBody>
      </p:sp>
    </p:spTree>
    <p:extLst>
      <p:ext uri="{BB962C8B-B14F-4D97-AF65-F5344CB8AC3E}">
        <p14:creationId xmlns:p14="http://schemas.microsoft.com/office/powerpoint/2010/main" val="5773563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ltLang="en-US"/>
              <a:t>ACDB4011                                                                                                      23/01/2023</a:t>
            </a:r>
            <a:endParaRPr lang="es-ES" altLang="en-US"/>
          </a:p>
        </p:txBody>
      </p:sp>
      <p:sp>
        <p:nvSpPr>
          <p:cNvPr id="6" name="Footer Placeholder 5"/>
          <p:cNvSpPr>
            <a:spLocks noGrp="1"/>
          </p:cNvSpPr>
          <p:nvPr>
            <p:ph type="ftr" sz="quarter" idx="11"/>
          </p:nvPr>
        </p:nvSpPr>
        <p:spPr/>
        <p:txBody>
          <a:bodyPr/>
          <a:lstStyle/>
          <a:p>
            <a:r>
              <a:rPr lang="es-ES" altLang="en-US"/>
              <a:t>ACDB4011, T2 2024</a:t>
            </a:r>
          </a:p>
        </p:txBody>
      </p:sp>
      <p:sp>
        <p:nvSpPr>
          <p:cNvPr id="7" name="Slide Number Placeholder 6"/>
          <p:cNvSpPr>
            <a:spLocks noGrp="1"/>
          </p:cNvSpPr>
          <p:nvPr>
            <p:ph type="sldNum" sz="quarter" idx="12"/>
          </p:nvPr>
        </p:nvSpPr>
        <p:spPr/>
        <p:txBody>
          <a:body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26471586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ltLang="en-US"/>
              <a:t>ACDB4011                                                                                                      23/01/2023</a:t>
            </a:r>
            <a:endParaRPr lang="es-ES" altLang="en-US"/>
          </a:p>
        </p:txBody>
      </p:sp>
      <p:sp>
        <p:nvSpPr>
          <p:cNvPr id="6" name="Footer Placeholder 5"/>
          <p:cNvSpPr>
            <a:spLocks noGrp="1"/>
          </p:cNvSpPr>
          <p:nvPr>
            <p:ph type="ftr" sz="quarter" idx="11"/>
          </p:nvPr>
        </p:nvSpPr>
        <p:spPr/>
        <p:txBody>
          <a:bodyPr/>
          <a:lstStyle/>
          <a:p>
            <a:r>
              <a:rPr lang="es-ES" altLang="en-US"/>
              <a:t>ACDB4011, T2 2024</a:t>
            </a:r>
          </a:p>
        </p:txBody>
      </p:sp>
      <p:sp>
        <p:nvSpPr>
          <p:cNvPr id="7" name="Slide Number Placeholder 6"/>
          <p:cNvSpPr>
            <a:spLocks noGrp="1"/>
          </p:cNvSpPr>
          <p:nvPr>
            <p:ph type="sldNum" sz="quarter" idx="12"/>
          </p:nvPr>
        </p:nvSpPr>
        <p:spPr/>
        <p:txBody>
          <a:bodyPr/>
          <a:lstStyle/>
          <a:p>
            <a:fld id="{313D91B6-8F7F-4367-8F77-6D2AAF1A437E}" type="slidenum">
              <a:rPr lang="es-ES" altLang="en-US" smtClean="0"/>
              <a:pPr/>
              <a:t>‹#›</a:t>
            </a:fld>
            <a:endParaRPr lang="es-ES" altLang="en-US"/>
          </a:p>
        </p:txBody>
      </p:sp>
    </p:spTree>
    <p:extLst>
      <p:ext uri="{BB962C8B-B14F-4D97-AF65-F5344CB8AC3E}">
        <p14:creationId xmlns:p14="http://schemas.microsoft.com/office/powerpoint/2010/main" val="22705161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ltLang="en-US"/>
              <a:t>ACDB4011                                                                                                      23/01/2023</a:t>
            </a:r>
            <a:endParaRPr lang="es-ES" altLang="en-US"/>
          </a:p>
        </p:txBody>
      </p:sp>
      <p:sp>
        <p:nvSpPr>
          <p:cNvPr id="6" name="Footer Placeholder 5"/>
          <p:cNvSpPr>
            <a:spLocks noGrp="1"/>
          </p:cNvSpPr>
          <p:nvPr>
            <p:ph type="ftr" sz="quarter" idx="11"/>
          </p:nvPr>
        </p:nvSpPr>
        <p:spPr/>
        <p:txBody>
          <a:bodyPr/>
          <a:lstStyle/>
          <a:p>
            <a:r>
              <a:rPr lang="es-ES" altLang="en-US"/>
              <a:t>ACDB4011, T2 2024</a:t>
            </a:r>
          </a:p>
        </p:txBody>
      </p:sp>
      <p:sp>
        <p:nvSpPr>
          <p:cNvPr id="7" name="Slide Number Placeholder 6"/>
          <p:cNvSpPr>
            <a:spLocks noGrp="1"/>
          </p:cNvSpPr>
          <p:nvPr>
            <p:ph type="sldNum" sz="quarter" idx="12"/>
          </p:nvPr>
        </p:nvSpPr>
        <p:spPr/>
        <p:txBody>
          <a:body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30077577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ltLang="en-US"/>
              <a:t>ACDB4011                                                                                                      23/01/2023</a:t>
            </a:r>
            <a:endParaRPr lang="es-ES" altLang="en-US"/>
          </a:p>
        </p:txBody>
      </p:sp>
      <p:sp>
        <p:nvSpPr>
          <p:cNvPr id="6" name="Footer Placeholder 5"/>
          <p:cNvSpPr>
            <a:spLocks noGrp="1"/>
          </p:cNvSpPr>
          <p:nvPr>
            <p:ph type="ftr" sz="quarter" idx="11"/>
          </p:nvPr>
        </p:nvSpPr>
        <p:spPr/>
        <p:txBody>
          <a:bodyPr/>
          <a:lstStyle/>
          <a:p>
            <a:r>
              <a:rPr lang="es-ES" altLang="en-US"/>
              <a:t>ACDB4011, T2 2024</a:t>
            </a:r>
          </a:p>
        </p:txBody>
      </p:sp>
      <p:sp>
        <p:nvSpPr>
          <p:cNvPr id="7" name="Slide Number Placeholder 6"/>
          <p:cNvSpPr>
            <a:spLocks noGrp="1"/>
          </p:cNvSpPr>
          <p:nvPr>
            <p:ph type="sldNum" sz="quarter" idx="12"/>
          </p:nvPr>
        </p:nvSpPr>
        <p:spPr/>
        <p:txBody>
          <a:body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14613589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ltLang="en-US"/>
              <a:t>ACDB4011                                                                                                      23/01/2023</a:t>
            </a:r>
            <a:endParaRPr lang="es-ES" altLang="en-US"/>
          </a:p>
        </p:txBody>
      </p:sp>
      <p:sp>
        <p:nvSpPr>
          <p:cNvPr id="6" name="Footer Placeholder 5"/>
          <p:cNvSpPr>
            <a:spLocks noGrp="1"/>
          </p:cNvSpPr>
          <p:nvPr>
            <p:ph type="ftr" sz="quarter" idx="11"/>
          </p:nvPr>
        </p:nvSpPr>
        <p:spPr/>
        <p:txBody>
          <a:bodyPr/>
          <a:lstStyle/>
          <a:p>
            <a:r>
              <a:rPr lang="es-ES" altLang="en-US"/>
              <a:t>ACDB4011, T2 2024</a:t>
            </a:r>
          </a:p>
        </p:txBody>
      </p:sp>
      <p:sp>
        <p:nvSpPr>
          <p:cNvPr id="7" name="Slide Number Placeholder 6"/>
          <p:cNvSpPr>
            <a:spLocks noGrp="1"/>
          </p:cNvSpPr>
          <p:nvPr>
            <p:ph type="sldNum" sz="quarter" idx="12"/>
          </p:nvPr>
        </p:nvSpPr>
        <p:spPr/>
        <p:txBody>
          <a:bodyPr/>
          <a:lstStyle/>
          <a:p>
            <a:fld id="{4F4F3056-6684-43F5-AF46-6F5A5AD8E561}" type="slidenum">
              <a:rPr lang="es-ES" altLang="en-US" smtClean="0"/>
              <a:pPr/>
              <a:t>‹#›</a:t>
            </a:fld>
            <a:endParaRPr lang="es-ES" alt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7628701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ltLang="en-US"/>
              <a:t>ACDB4011                                                                                                      23/01/2023</a:t>
            </a:r>
            <a:endParaRPr lang="es-ES" altLang="en-US"/>
          </a:p>
        </p:txBody>
      </p:sp>
      <p:sp>
        <p:nvSpPr>
          <p:cNvPr id="6" name="Footer Placeholder 5"/>
          <p:cNvSpPr>
            <a:spLocks noGrp="1"/>
          </p:cNvSpPr>
          <p:nvPr>
            <p:ph type="ftr" sz="quarter" idx="11"/>
          </p:nvPr>
        </p:nvSpPr>
        <p:spPr/>
        <p:txBody>
          <a:bodyPr/>
          <a:lstStyle/>
          <a:p>
            <a:r>
              <a:rPr lang="es-ES" altLang="en-US"/>
              <a:t>ACDB4011, T2 2024</a:t>
            </a:r>
          </a:p>
        </p:txBody>
      </p:sp>
      <p:sp>
        <p:nvSpPr>
          <p:cNvPr id="7" name="Slide Number Placeholder 6"/>
          <p:cNvSpPr>
            <a:spLocks noGrp="1"/>
          </p:cNvSpPr>
          <p:nvPr>
            <p:ph type="sldNum" sz="quarter" idx="12"/>
          </p:nvPr>
        </p:nvSpPr>
        <p:spPr/>
        <p:txBody>
          <a:body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12657426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r>
              <a:rPr lang="en-US" altLang="en-US"/>
              <a:t>ACDB4011                                                                                                      23/01/2023</a:t>
            </a:r>
            <a:endParaRPr lang="es-ES" altLang="en-US"/>
          </a:p>
        </p:txBody>
      </p:sp>
      <p:sp>
        <p:nvSpPr>
          <p:cNvPr id="4" name="Footer Placeholder 3"/>
          <p:cNvSpPr>
            <a:spLocks noGrp="1"/>
          </p:cNvSpPr>
          <p:nvPr>
            <p:ph type="ftr" sz="quarter" idx="11"/>
          </p:nvPr>
        </p:nvSpPr>
        <p:spPr/>
        <p:txBody>
          <a:bodyPr/>
          <a:lstStyle/>
          <a:p>
            <a:r>
              <a:rPr lang="es-ES" altLang="en-US"/>
              <a:t>ACDB4011, T2 2024</a:t>
            </a:r>
          </a:p>
        </p:txBody>
      </p:sp>
      <p:sp>
        <p:nvSpPr>
          <p:cNvPr id="5" name="Slide Number Placeholder 4"/>
          <p:cNvSpPr>
            <a:spLocks noGrp="1"/>
          </p:cNvSpPr>
          <p:nvPr>
            <p:ph type="sldNum" sz="quarter" idx="12"/>
          </p:nvPr>
        </p:nvSpPr>
        <p:spPr/>
        <p:txBody>
          <a:body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12180299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r>
              <a:rPr lang="en-US" altLang="en-US"/>
              <a:t>ACDB4011                                                                                                      23/01/2023</a:t>
            </a:r>
            <a:endParaRPr lang="es-ES" altLang="en-US"/>
          </a:p>
        </p:txBody>
      </p:sp>
      <p:sp>
        <p:nvSpPr>
          <p:cNvPr id="4" name="Footer Placeholder 3"/>
          <p:cNvSpPr>
            <a:spLocks noGrp="1"/>
          </p:cNvSpPr>
          <p:nvPr>
            <p:ph type="ftr" sz="quarter" idx="11"/>
          </p:nvPr>
        </p:nvSpPr>
        <p:spPr/>
        <p:txBody>
          <a:bodyPr/>
          <a:lstStyle/>
          <a:p>
            <a:r>
              <a:rPr lang="es-ES" altLang="en-US"/>
              <a:t>ACDB4011, T2 2024</a:t>
            </a:r>
          </a:p>
        </p:txBody>
      </p:sp>
      <p:sp>
        <p:nvSpPr>
          <p:cNvPr id="5" name="Slide Number Placeholder 4"/>
          <p:cNvSpPr>
            <a:spLocks noGrp="1"/>
          </p:cNvSpPr>
          <p:nvPr>
            <p:ph type="sldNum" sz="quarter" idx="12"/>
          </p:nvPr>
        </p:nvSpPr>
        <p:spPr/>
        <p:txBody>
          <a:body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31255417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ltLang="en-US"/>
              <a:t>ACDB4011                                                                                                      23/01/2023</a:t>
            </a:r>
            <a:endParaRPr lang="es-ES" altLang="en-US"/>
          </a:p>
        </p:txBody>
      </p:sp>
      <p:sp>
        <p:nvSpPr>
          <p:cNvPr id="5" name="Footer Placeholder 4"/>
          <p:cNvSpPr>
            <a:spLocks noGrp="1"/>
          </p:cNvSpPr>
          <p:nvPr>
            <p:ph type="ftr" sz="quarter" idx="11"/>
          </p:nvPr>
        </p:nvSpPr>
        <p:spPr/>
        <p:txBody>
          <a:bodyPr/>
          <a:lstStyle/>
          <a:p>
            <a:r>
              <a:rPr lang="es-ES" altLang="en-US"/>
              <a:t>ACDB4011, T2 2024</a:t>
            </a:r>
          </a:p>
        </p:txBody>
      </p:sp>
      <p:sp>
        <p:nvSpPr>
          <p:cNvPr id="6" name="Slide Number Placeholder 5"/>
          <p:cNvSpPr>
            <a:spLocks noGrp="1"/>
          </p:cNvSpPr>
          <p:nvPr>
            <p:ph type="sldNum" sz="quarter" idx="12"/>
          </p:nvPr>
        </p:nvSpPr>
        <p:spPr/>
        <p:txBody>
          <a:body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31445076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ltLang="en-US"/>
              <a:t>ACDB4011                                                                                                      23/01/2023</a:t>
            </a:r>
            <a:endParaRPr lang="es-ES" altLang="en-US"/>
          </a:p>
        </p:txBody>
      </p:sp>
      <p:sp>
        <p:nvSpPr>
          <p:cNvPr id="5" name="Footer Placeholder 4"/>
          <p:cNvSpPr>
            <a:spLocks noGrp="1"/>
          </p:cNvSpPr>
          <p:nvPr>
            <p:ph type="ftr" sz="quarter" idx="11"/>
          </p:nvPr>
        </p:nvSpPr>
        <p:spPr/>
        <p:txBody>
          <a:bodyPr/>
          <a:lstStyle/>
          <a:p>
            <a:r>
              <a:rPr lang="es-ES" altLang="en-US"/>
              <a:t>ACDB4011, T2 2024</a:t>
            </a:r>
          </a:p>
        </p:txBody>
      </p:sp>
      <p:sp>
        <p:nvSpPr>
          <p:cNvPr id="6" name="Slide Number Placeholder 5"/>
          <p:cNvSpPr>
            <a:spLocks noGrp="1"/>
          </p:cNvSpPr>
          <p:nvPr>
            <p:ph type="sldNum" sz="quarter" idx="12"/>
          </p:nvPr>
        </p:nvSpPr>
        <p:spPr/>
        <p:txBody>
          <a:body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411263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r>
              <a:rPr lang="en-US" altLang="en-US"/>
              <a:t>ACDB4011                                                                                                      23/01/2023</a:t>
            </a:r>
            <a:endParaRPr lang="es-ES" altLang="en-US"/>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r>
              <a:rPr lang="es-ES" altLang="en-US"/>
              <a:t>ACDB4011, T2 2024</a:t>
            </a:r>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602086925"/>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hf sldNum="0" hdr="0" dt="0"/>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hyperlink" Target="https://www.rsc.org/periodic-table"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youtu.be/kqe9tEcZkno" TargetMode="External"/><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hyperlink" Target="https://www.rsc.org/periodic-table"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hyperlink" Target="https://www.rsc.org/periodic-table"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6.xml"/><Relationship Id="rId4" Type="http://schemas.openxmlformats.org/officeDocument/2006/relationships/hyperlink" Target="https://www.rsc.org/periodic-table"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rsc.org/periodic-table" TargetMode="External"/><Relationship Id="rId2" Type="http://schemas.openxmlformats.org/officeDocument/2006/relationships/notesSlide" Target="../notesSlides/notesSlide12.xml"/><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6.xml"/><Relationship Id="rId4" Type="http://schemas.openxmlformats.org/officeDocument/2006/relationships/hyperlink" Target="https://www.rsc.org/periodic-table"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6.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6.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hyperlink" Target="https://youtu.be/6ZY6d6jrq-0" TargetMode="External"/><Relationship Id="rId2" Type="http://schemas.openxmlformats.org/officeDocument/2006/relationships/notesSlide" Target="../notesSlides/notesSlide23.xml"/><Relationship Id="rId1" Type="http://schemas.openxmlformats.org/officeDocument/2006/relationships/slideLayout" Target="../slideLayouts/slideLayout6.xml"/><Relationship Id="rId5" Type="http://schemas.openxmlformats.org/officeDocument/2006/relationships/image" Target="../media/image28.png"/><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https://www.youtube.com/embed/3NhBzKP03gY?feature=oembed" TargetMode="External"/><Relationship Id="rId1" Type="http://schemas.openxmlformats.org/officeDocument/2006/relationships/video" Target="https://www.youtube.com/embed/0RRVV4Diomg?feature=oembed" TargetMode="Externa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notesSlide" Target="../notesSlides/notesSlide2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9B6F6F-B5C2-42FD-B77A-2DB09A2FFA71}"/>
              </a:ext>
            </a:extLst>
          </p:cNvPr>
          <p:cNvSpPr>
            <a:spLocks noGrp="1"/>
          </p:cNvSpPr>
          <p:nvPr>
            <p:ph type="ctrTitle"/>
          </p:nvPr>
        </p:nvSpPr>
        <p:spPr>
          <a:xfrm>
            <a:off x="1815748" y="0"/>
            <a:ext cx="8689976" cy="2509213"/>
          </a:xfrm>
        </p:spPr>
        <p:txBody>
          <a:bodyPr/>
          <a:lstStyle/>
          <a:p>
            <a:r>
              <a:rPr lang="en-GB" dirty="0"/>
              <a:t>Periodic table</a:t>
            </a:r>
          </a:p>
        </p:txBody>
      </p:sp>
      <p:sp>
        <p:nvSpPr>
          <p:cNvPr id="3" name="Subtitle 2">
            <a:extLst>
              <a:ext uri="{FF2B5EF4-FFF2-40B4-BE49-F238E27FC236}">
                <a16:creationId xmlns:a16="http://schemas.microsoft.com/office/drawing/2014/main" id="{C7244C33-ACA3-4542-A7B8-232CF882D75E}"/>
              </a:ext>
            </a:extLst>
          </p:cNvPr>
          <p:cNvSpPr>
            <a:spLocks noGrp="1"/>
          </p:cNvSpPr>
          <p:nvPr>
            <p:ph type="subTitle" idx="1"/>
          </p:nvPr>
        </p:nvSpPr>
        <p:spPr>
          <a:xfrm>
            <a:off x="1751012" y="3429000"/>
            <a:ext cx="8689976" cy="2692625"/>
          </a:xfrm>
        </p:spPr>
        <p:txBody>
          <a:bodyPr>
            <a:normAutofit lnSpcReduction="10000"/>
          </a:bodyPr>
          <a:lstStyle/>
          <a:p>
            <a:r>
              <a:rPr lang="en-GB" sz="2800" dirty="0">
                <a:solidFill>
                  <a:schemeClr val="tx1"/>
                </a:solidFill>
              </a:rPr>
              <a:t>Lecture 2</a:t>
            </a:r>
          </a:p>
          <a:p>
            <a:r>
              <a:rPr lang="en-GB" sz="2800" dirty="0">
                <a:solidFill>
                  <a:schemeClr val="tx1"/>
                </a:solidFill>
              </a:rPr>
              <a:t>Dr Ewa Kazimierska</a:t>
            </a:r>
          </a:p>
          <a:p>
            <a:endParaRPr lang="en-GB" dirty="0"/>
          </a:p>
          <a:p>
            <a:endParaRPr lang="en-GB" dirty="0"/>
          </a:p>
          <a:p>
            <a:r>
              <a:rPr lang="en-GB" altLang="en-US" cap="none" dirty="0">
                <a:solidFill>
                  <a:srgbClr val="000000"/>
                </a:solidFill>
              </a:rPr>
              <a:t>e.kazimierska@uwtsd.ac.uk</a:t>
            </a:r>
          </a:p>
          <a:p>
            <a:endParaRPr lang="en-GB" dirty="0"/>
          </a:p>
        </p:txBody>
      </p:sp>
      <p:sp>
        <p:nvSpPr>
          <p:cNvPr id="4" name="TextBox 3">
            <a:extLst>
              <a:ext uri="{FF2B5EF4-FFF2-40B4-BE49-F238E27FC236}">
                <a16:creationId xmlns:a16="http://schemas.microsoft.com/office/drawing/2014/main" id="{9AC70FC2-A2EE-4F86-9EDE-D88DB6D49601}"/>
              </a:ext>
            </a:extLst>
          </p:cNvPr>
          <p:cNvSpPr txBox="1"/>
          <p:nvPr/>
        </p:nvSpPr>
        <p:spPr>
          <a:xfrm>
            <a:off x="10686460" y="0"/>
            <a:ext cx="1505540" cy="369332"/>
          </a:xfrm>
          <a:prstGeom prst="rect">
            <a:avLst/>
          </a:prstGeom>
          <a:noFill/>
        </p:spPr>
        <p:txBody>
          <a:bodyPr wrap="none" rtlCol="0">
            <a:spAutoFit/>
          </a:bodyPr>
          <a:lstStyle/>
          <a:p>
            <a:r>
              <a:rPr lang="en-GB" dirty="0"/>
              <a:t>HNC Y1 2024</a:t>
            </a:r>
          </a:p>
        </p:txBody>
      </p:sp>
    </p:spTree>
    <p:extLst>
      <p:ext uri="{BB962C8B-B14F-4D97-AF65-F5344CB8AC3E}">
        <p14:creationId xmlns:p14="http://schemas.microsoft.com/office/powerpoint/2010/main" val="10071894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27" name="Rectangle 9">
            <a:extLst>
              <a:ext uri="{FF2B5EF4-FFF2-40B4-BE49-F238E27FC236}">
                <a16:creationId xmlns:a16="http://schemas.microsoft.com/office/drawing/2014/main" id="{DC3B8C6B-63CA-4384-8059-2036BE5202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 name="Picture 5" descr="Periodic table of elements">
            <a:extLst>
              <a:ext uri="{FF2B5EF4-FFF2-40B4-BE49-F238E27FC236}">
                <a16:creationId xmlns:a16="http://schemas.microsoft.com/office/drawing/2014/main" id="{6120A8C9-0942-3BE6-5468-38B3FD0D8C7C}"/>
              </a:ext>
            </a:extLst>
          </p:cNvPr>
          <p:cNvPicPr>
            <a:picLocks noChangeAspect="1"/>
          </p:cNvPicPr>
          <p:nvPr/>
        </p:nvPicPr>
        <p:blipFill rotWithShape="1">
          <a:blip r:embed="rId3"/>
          <a:srcRect l="35654" r="26787" b="389"/>
          <a:stretch/>
        </p:blipFill>
        <p:spPr>
          <a:xfrm>
            <a:off x="20" y="10"/>
            <a:ext cx="4024741" cy="6857990"/>
          </a:xfrm>
          <a:prstGeom prst="rect">
            <a:avLst/>
          </a:prstGeom>
        </p:spPr>
      </p:pic>
      <p:sp>
        <p:nvSpPr>
          <p:cNvPr id="29" name="Rectangle 11">
            <a:extLst>
              <a:ext uri="{FF2B5EF4-FFF2-40B4-BE49-F238E27FC236}">
                <a16:creationId xmlns:a16="http://schemas.microsoft.com/office/drawing/2014/main" id="{C71B03AA-C0EB-4104-84F8-E1AB8BFBEF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24761" y="-2"/>
            <a:ext cx="81313" cy="6858002"/>
          </a:xfrm>
          <a:prstGeom prst="rect">
            <a:avLst/>
          </a:prstGeom>
          <a:gradFill flip="none" rotWithShape="1">
            <a:gsLst>
              <a:gs pos="84000">
                <a:srgbClr val="B5B5B5"/>
              </a:gs>
              <a:gs pos="60159">
                <a:srgbClr val="D5D5D5"/>
              </a:gs>
              <a:gs pos="50447">
                <a:srgbClr val="E6E6E6"/>
              </a:gs>
              <a:gs pos="44260">
                <a:srgbClr val="D5D5D5"/>
              </a:gs>
              <a:gs pos="15928">
                <a:srgbClr val="B5B5B5"/>
              </a:gs>
              <a:gs pos="7000">
                <a:srgbClr val="8A8A8A"/>
              </a:gs>
              <a:gs pos="0">
                <a:srgbClr val="BBBBBB"/>
              </a:gs>
              <a:gs pos="93000">
                <a:srgbClr val="8A8A8A"/>
              </a:gs>
              <a:gs pos="100000">
                <a:srgbClr val="BBBBB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13">
            <a:extLst>
              <a:ext uri="{FF2B5EF4-FFF2-40B4-BE49-F238E27FC236}">
                <a16:creationId xmlns:a16="http://schemas.microsoft.com/office/drawing/2014/main" id="{09C2B723-6C2F-49DE-A429-50BDFD1ADB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8227F636-E7BD-4706-A8C5-D27A0E39C4D2}"/>
              </a:ext>
            </a:extLst>
          </p:cNvPr>
          <p:cNvSpPr>
            <a:spLocks noGrp="1"/>
          </p:cNvSpPr>
          <p:nvPr>
            <p:ph type="title"/>
          </p:nvPr>
        </p:nvSpPr>
        <p:spPr>
          <a:xfrm>
            <a:off x="4473434" y="27789"/>
            <a:ext cx="6672886" cy="1596177"/>
          </a:xfrm>
        </p:spPr>
        <p:txBody>
          <a:bodyPr>
            <a:normAutofit/>
          </a:bodyPr>
          <a:lstStyle/>
          <a:p>
            <a:r>
              <a:rPr lang="en-GB" dirty="0">
                <a:effectLst>
                  <a:outerShdw blurRad="38100" dist="38100" dir="2700000" algn="tl">
                    <a:srgbClr val="000000">
                      <a:alpha val="43137"/>
                    </a:srgbClr>
                  </a:outerShdw>
                </a:effectLst>
              </a:rPr>
              <a:t>Objectives </a:t>
            </a:r>
          </a:p>
        </p:txBody>
      </p:sp>
      <p:sp>
        <p:nvSpPr>
          <p:cNvPr id="3" name="Content Placeholder 2">
            <a:extLst>
              <a:ext uri="{FF2B5EF4-FFF2-40B4-BE49-F238E27FC236}">
                <a16:creationId xmlns:a16="http://schemas.microsoft.com/office/drawing/2014/main" id="{5913F728-8ABB-4531-B433-BFBB31E8B8D5}"/>
              </a:ext>
            </a:extLst>
          </p:cNvPr>
          <p:cNvSpPr>
            <a:spLocks noGrp="1"/>
          </p:cNvSpPr>
          <p:nvPr>
            <p:ph sz="quarter" idx="13"/>
          </p:nvPr>
        </p:nvSpPr>
        <p:spPr>
          <a:xfrm>
            <a:off x="4473235" y="1484784"/>
            <a:ext cx="6672887" cy="3424107"/>
          </a:xfrm>
        </p:spPr>
        <p:txBody>
          <a:bodyPr>
            <a:noAutofit/>
          </a:bodyPr>
          <a:lstStyle/>
          <a:p>
            <a:pPr fontAlgn="base"/>
            <a:r>
              <a:rPr lang="en-GB" sz="2400" cap="none" dirty="0"/>
              <a:t>why do we need a periodic table?</a:t>
            </a:r>
          </a:p>
          <a:p>
            <a:pPr fontAlgn="base">
              <a:buFont typeface="Arial" panose="020B0604020202020204" pitchFamily="34" charset="0"/>
              <a:buChar char="•"/>
            </a:pPr>
            <a:r>
              <a:rPr lang="en-GB" sz="2400" cap="none" dirty="0"/>
              <a:t>how is the </a:t>
            </a:r>
            <a:r>
              <a:rPr lang="en-GB" sz="2400" b="0" i="0" cap="none" dirty="0">
                <a:effectLst/>
              </a:rPr>
              <a:t>periodic table organised?</a:t>
            </a:r>
          </a:p>
          <a:p>
            <a:pPr fontAlgn="base">
              <a:buFont typeface="Arial" panose="020B0604020202020204" pitchFamily="34" charset="0"/>
              <a:buChar char="•"/>
            </a:pPr>
            <a:r>
              <a:rPr lang="en-GB" sz="2400" cap="none" dirty="0"/>
              <a:t>how to c</a:t>
            </a:r>
            <a:r>
              <a:rPr lang="en-GB" sz="2400" b="0" i="0" cap="none" dirty="0">
                <a:effectLst/>
              </a:rPr>
              <a:t>lassify the elements by family name, group number, and period number</a:t>
            </a:r>
          </a:p>
          <a:p>
            <a:pPr fontAlgn="base">
              <a:buFont typeface="Arial" panose="020B0604020202020204" pitchFamily="34" charset="0"/>
              <a:buChar char="•"/>
            </a:pPr>
            <a:r>
              <a:rPr lang="en-GB" sz="2400" b="0" i="0" cap="none" dirty="0">
                <a:effectLst/>
              </a:rPr>
              <a:t>how the physical properties of the elements change within a period (metals, nonmetals, metalloids)</a:t>
            </a:r>
          </a:p>
          <a:p>
            <a:pPr fontAlgn="base">
              <a:buFont typeface="Arial" panose="020B0604020202020204" pitchFamily="34" charset="0"/>
              <a:buChar char="•"/>
            </a:pPr>
            <a:r>
              <a:rPr lang="en-GB" sz="2400" cap="none" dirty="0"/>
              <a:t>definitions: element, atom, subatomic particles, isotopes, etc</a:t>
            </a:r>
            <a:endParaRPr lang="en-GB" sz="2400" b="0" i="0" cap="none" dirty="0">
              <a:effectLst/>
            </a:endParaRPr>
          </a:p>
        </p:txBody>
      </p:sp>
    </p:spTree>
    <p:extLst>
      <p:ext uri="{BB962C8B-B14F-4D97-AF65-F5344CB8AC3E}">
        <p14:creationId xmlns:p14="http://schemas.microsoft.com/office/powerpoint/2010/main" val="30547009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01CA253B-8925-4722-868A-06DFCA716098}"/>
              </a:ext>
            </a:extLst>
          </p:cNvPr>
          <p:cNvGrpSpPr>
            <a:grpSpLocks noChangeAspect="1"/>
          </p:cNvGrpSpPr>
          <p:nvPr/>
        </p:nvGrpSpPr>
        <p:grpSpPr>
          <a:xfrm>
            <a:off x="1271464" y="691005"/>
            <a:ext cx="9911339" cy="5811596"/>
            <a:chOff x="0" y="-142920"/>
            <a:chExt cx="12029705" cy="6688477"/>
          </a:xfrm>
        </p:grpSpPr>
        <p:pic>
          <p:nvPicPr>
            <p:cNvPr id="12" name="Picture 11">
              <a:extLst>
                <a:ext uri="{FF2B5EF4-FFF2-40B4-BE49-F238E27FC236}">
                  <a16:creationId xmlns:a16="http://schemas.microsoft.com/office/drawing/2014/main" id="{5E490AA9-69C3-4A07-90AB-A824C981E0AF}"/>
                </a:ext>
              </a:extLst>
            </p:cNvPr>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42920"/>
              <a:ext cx="12029705" cy="6688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descr="The Periodic Table - Lessons - Blendspace">
              <a:extLst>
                <a:ext uri="{FF2B5EF4-FFF2-40B4-BE49-F238E27FC236}">
                  <a16:creationId xmlns:a16="http://schemas.microsoft.com/office/drawing/2014/main" id="{14DD395F-F7AE-4356-8366-0A55CBC0E3B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58958" y="524080"/>
              <a:ext cx="2407203" cy="1249413"/>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itle 1">
            <a:extLst>
              <a:ext uri="{FF2B5EF4-FFF2-40B4-BE49-F238E27FC236}">
                <a16:creationId xmlns:a16="http://schemas.microsoft.com/office/drawing/2014/main" id="{87CFB8DD-E57D-4804-95B3-98FADA897D90}"/>
              </a:ext>
            </a:extLst>
          </p:cNvPr>
          <p:cNvSpPr>
            <a:spLocks noGrp="1"/>
          </p:cNvSpPr>
          <p:nvPr>
            <p:ph type="title"/>
          </p:nvPr>
        </p:nvSpPr>
        <p:spPr>
          <a:xfrm>
            <a:off x="-96688" y="299050"/>
            <a:ext cx="12192000" cy="753686"/>
          </a:xfrm>
        </p:spPr>
        <p:txBody>
          <a:bodyPr>
            <a:noAutofit/>
          </a:bodyPr>
          <a:lstStyle/>
          <a:p>
            <a:r>
              <a:rPr lang="en-GB" dirty="0">
                <a:effectLst>
                  <a:outerShdw blurRad="38100" dist="38100" dir="2700000" algn="tl">
                    <a:srgbClr val="000000">
                      <a:alpha val="43137"/>
                    </a:srgbClr>
                  </a:outerShdw>
                </a:effectLst>
              </a:rPr>
              <a:t>PERIODIC TABLE –BASIC TOOLBOX OF EVERY CHEMIST </a:t>
            </a:r>
            <a:br>
              <a:rPr lang="en-GB" dirty="0">
                <a:effectLst>
                  <a:outerShdw blurRad="38100" dist="38100" dir="2700000" algn="tl">
                    <a:srgbClr val="000000">
                      <a:alpha val="43137"/>
                    </a:srgbClr>
                  </a:outerShdw>
                </a:effectLst>
              </a:rPr>
            </a:br>
            <a:endParaRPr lang="en-GB"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672478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2C41A25-03F0-4C6E-9243-E5E4B1AD9B1F}"/>
              </a:ext>
            </a:extLst>
          </p:cNvPr>
          <p:cNvPicPr>
            <a:picLocks noChangeAspect="1"/>
          </p:cNvPicPr>
          <p:nvPr/>
        </p:nvPicPr>
        <p:blipFill rotWithShape="1">
          <a:blip r:embed="rId3"/>
          <a:srcRect t="3311"/>
          <a:stretch/>
        </p:blipFill>
        <p:spPr>
          <a:xfrm>
            <a:off x="844117" y="404663"/>
            <a:ext cx="10364451" cy="5765005"/>
          </a:xfrm>
          <a:prstGeom prst="rect">
            <a:avLst/>
          </a:prstGeom>
        </p:spPr>
      </p:pic>
      <p:sp>
        <p:nvSpPr>
          <p:cNvPr id="2" name="Title 1">
            <a:extLst>
              <a:ext uri="{FF2B5EF4-FFF2-40B4-BE49-F238E27FC236}">
                <a16:creationId xmlns:a16="http://schemas.microsoft.com/office/drawing/2014/main" id="{04877757-45CE-48D7-BCAE-50A1A5659833}"/>
              </a:ext>
            </a:extLst>
          </p:cNvPr>
          <p:cNvSpPr>
            <a:spLocks noGrp="1"/>
          </p:cNvSpPr>
          <p:nvPr>
            <p:ph type="title"/>
          </p:nvPr>
        </p:nvSpPr>
        <p:spPr>
          <a:xfrm>
            <a:off x="983432" y="-15881"/>
            <a:ext cx="10364451" cy="868909"/>
          </a:xfrm>
        </p:spPr>
        <p:txBody>
          <a:bodyPr/>
          <a:lstStyle/>
          <a:p>
            <a:r>
              <a:rPr lang="en-GB" dirty="0">
                <a:effectLst>
                  <a:outerShdw blurRad="38100" dist="38100" dir="2700000" algn="tl">
                    <a:srgbClr val="000000">
                      <a:alpha val="43137"/>
                    </a:srgbClr>
                  </a:outerShdw>
                </a:effectLst>
              </a:rPr>
              <a:t>PERIODIC TABLE OF ELEMENTS</a:t>
            </a:r>
          </a:p>
        </p:txBody>
      </p:sp>
      <p:sp>
        <p:nvSpPr>
          <p:cNvPr id="10" name="TextBox 9">
            <a:extLst>
              <a:ext uri="{FF2B5EF4-FFF2-40B4-BE49-F238E27FC236}">
                <a16:creationId xmlns:a16="http://schemas.microsoft.com/office/drawing/2014/main" id="{FA1B6C73-1391-4EE6-AD60-49EF4E49E362}"/>
              </a:ext>
            </a:extLst>
          </p:cNvPr>
          <p:cNvSpPr txBox="1"/>
          <p:nvPr/>
        </p:nvSpPr>
        <p:spPr>
          <a:xfrm>
            <a:off x="4171510" y="6267914"/>
            <a:ext cx="3848980" cy="400110"/>
          </a:xfrm>
          <a:prstGeom prst="rect">
            <a:avLst/>
          </a:prstGeom>
          <a:noFill/>
        </p:spPr>
        <p:txBody>
          <a:bodyPr wrap="square">
            <a:spAutoFit/>
          </a:bodyPr>
          <a:lstStyle/>
          <a:p>
            <a:r>
              <a:rPr lang="en-GB" sz="2000" dirty="0">
                <a:solidFill>
                  <a:srgbClr val="0000FF"/>
                </a:solidFill>
                <a:hlinkClick r:id="rId4">
                  <a:extLst>
                    <a:ext uri="{A12FA001-AC4F-418D-AE19-62706E023703}">
                      <ahyp:hlinkClr xmlns:ahyp="http://schemas.microsoft.com/office/drawing/2018/hyperlinkcolor" val="tx"/>
                    </a:ext>
                  </a:extLst>
                </a:hlinkClick>
              </a:rPr>
              <a:t>https://www.rsc.org/periodic-table</a:t>
            </a:r>
            <a:endParaRPr lang="en-GB" sz="2000" dirty="0">
              <a:solidFill>
                <a:srgbClr val="0000FF"/>
              </a:solidFill>
            </a:endParaRPr>
          </a:p>
        </p:txBody>
      </p:sp>
    </p:spTree>
    <p:extLst>
      <p:ext uri="{BB962C8B-B14F-4D97-AF65-F5344CB8AC3E}">
        <p14:creationId xmlns:p14="http://schemas.microsoft.com/office/powerpoint/2010/main" val="34739171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EC1A5235-2C83-40E0-ACF0-E50D1AB04CC8}"/>
              </a:ext>
            </a:extLst>
          </p:cNvPr>
          <p:cNvSpPr txBox="1"/>
          <p:nvPr/>
        </p:nvSpPr>
        <p:spPr>
          <a:xfrm>
            <a:off x="930914" y="779611"/>
            <a:ext cx="10081120" cy="3254545"/>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US" sz="2800" dirty="0" err="1">
                <a:solidFill>
                  <a:srgbClr val="202124"/>
                </a:solidFill>
                <a:cs typeface="Calibri" panose="020F0502020204030204" pitchFamily="34" charset="0"/>
              </a:rPr>
              <a:t>Organised</a:t>
            </a:r>
            <a:r>
              <a:rPr lang="en-US" sz="2800" dirty="0">
                <a:solidFill>
                  <a:srgbClr val="202124"/>
                </a:solidFill>
                <a:cs typeface="Calibri" panose="020F0502020204030204" pitchFamily="34" charset="0"/>
              </a:rPr>
              <a:t> to provide a great deal of information about elements and how they relate to one another</a:t>
            </a:r>
          </a:p>
          <a:p>
            <a:pPr marL="285750" indent="-285750">
              <a:lnSpc>
                <a:spcPct val="150000"/>
              </a:lnSpc>
              <a:buFont typeface="Arial" panose="020B0604020202020204" pitchFamily="34" charset="0"/>
              <a:buChar char="•"/>
            </a:pPr>
            <a:r>
              <a:rPr lang="en-US" sz="2800" dirty="0">
                <a:cs typeface="Calibri" panose="020F0502020204030204" pitchFamily="34" charset="0"/>
              </a:rPr>
              <a:t>Elements within a specific group have similar chemical properties</a:t>
            </a:r>
            <a:endParaRPr lang="en-US" sz="2800" dirty="0">
              <a:solidFill>
                <a:srgbClr val="202124"/>
              </a:solidFill>
              <a:cs typeface="Calibri" panose="020F0502020204030204" pitchFamily="34" charset="0"/>
            </a:endParaRPr>
          </a:p>
          <a:p>
            <a:pPr marL="285750" indent="-285750">
              <a:lnSpc>
                <a:spcPct val="150000"/>
              </a:lnSpc>
              <a:buFont typeface="Arial" panose="020B0604020202020204" pitchFamily="34" charset="0"/>
              <a:buChar char="•"/>
            </a:pPr>
            <a:r>
              <a:rPr lang="en-US" sz="2800" dirty="0">
                <a:solidFill>
                  <a:srgbClr val="202124"/>
                </a:solidFill>
                <a:cs typeface="Calibri" panose="020F0502020204030204" pitchFamily="34" charset="0"/>
              </a:rPr>
              <a:t>Provides information on relative size, </a:t>
            </a:r>
            <a:r>
              <a:rPr lang="en-US" sz="2800" dirty="0" err="1">
                <a:solidFill>
                  <a:srgbClr val="202124"/>
                </a:solidFill>
                <a:cs typeface="Calibri" panose="020F0502020204030204" pitchFamily="34" charset="0"/>
              </a:rPr>
              <a:t>ionisation</a:t>
            </a:r>
            <a:r>
              <a:rPr lang="en-US" sz="2800" dirty="0">
                <a:solidFill>
                  <a:srgbClr val="202124"/>
                </a:solidFill>
                <a:cs typeface="Calibri" panose="020F0502020204030204" pitchFamily="34" charset="0"/>
              </a:rPr>
              <a:t> energy, electronegativity, metallic/nonmetallic character, etc. </a:t>
            </a:r>
          </a:p>
        </p:txBody>
      </p:sp>
      <p:sp>
        <p:nvSpPr>
          <p:cNvPr id="12" name="TextBox 11">
            <a:extLst>
              <a:ext uri="{FF2B5EF4-FFF2-40B4-BE49-F238E27FC236}">
                <a16:creationId xmlns:a16="http://schemas.microsoft.com/office/drawing/2014/main" id="{A2E12FA4-FB11-47E4-BA51-70AFC8F5D9E8}"/>
              </a:ext>
            </a:extLst>
          </p:cNvPr>
          <p:cNvSpPr txBox="1"/>
          <p:nvPr/>
        </p:nvSpPr>
        <p:spPr>
          <a:xfrm>
            <a:off x="1655410" y="1535798"/>
            <a:ext cx="7956376" cy="276999"/>
          </a:xfrm>
          <a:prstGeom prst="rect">
            <a:avLst/>
          </a:prstGeom>
          <a:noFill/>
        </p:spPr>
        <p:txBody>
          <a:bodyPr wrap="square">
            <a:spAutoFit/>
          </a:bodyPr>
          <a:lstStyle/>
          <a:p>
            <a:r>
              <a:rPr lang="en-US" sz="1200" dirty="0">
                <a:solidFill>
                  <a:srgbClr val="333333"/>
                </a:solidFill>
                <a:latin typeface="Arial" panose="020B0604020202020204" pitchFamily="34" charset="0"/>
              </a:rPr>
              <a:t> </a:t>
            </a:r>
            <a:endParaRPr lang="en-GB" sz="1200" dirty="0"/>
          </a:p>
        </p:txBody>
      </p:sp>
      <p:sp>
        <p:nvSpPr>
          <p:cNvPr id="23" name="TextBox 22">
            <a:extLst>
              <a:ext uri="{FF2B5EF4-FFF2-40B4-BE49-F238E27FC236}">
                <a16:creationId xmlns:a16="http://schemas.microsoft.com/office/drawing/2014/main" id="{A00DD472-9E0A-44FC-8F67-83123AB796F9}"/>
              </a:ext>
            </a:extLst>
          </p:cNvPr>
          <p:cNvSpPr txBox="1"/>
          <p:nvPr/>
        </p:nvSpPr>
        <p:spPr>
          <a:xfrm>
            <a:off x="335360" y="4790343"/>
            <a:ext cx="7490800" cy="1785104"/>
          </a:xfrm>
          <a:prstGeom prst="rect">
            <a:avLst/>
          </a:prstGeom>
          <a:noFill/>
        </p:spPr>
        <p:txBody>
          <a:bodyPr wrap="square">
            <a:spAutoFit/>
          </a:bodyPr>
          <a:lstStyle/>
          <a:p>
            <a:r>
              <a:rPr lang="en-US" sz="2200" b="1" dirty="0">
                <a:solidFill>
                  <a:srgbClr val="0000FF"/>
                </a:solidFill>
                <a:cs typeface="Calibri" panose="020F0502020204030204" pitchFamily="34" charset="0"/>
              </a:rPr>
              <a:t>OME related questions:</a:t>
            </a:r>
          </a:p>
          <a:p>
            <a:r>
              <a:rPr lang="en-US" sz="2200" dirty="0">
                <a:solidFill>
                  <a:srgbClr val="000000"/>
                </a:solidFill>
                <a:cs typeface="Calibri" panose="020F0502020204030204" pitchFamily="34" charset="0"/>
              </a:rPr>
              <a:t>Why NH</a:t>
            </a:r>
            <a:r>
              <a:rPr lang="en-US" sz="2200" baseline="-25000" dirty="0">
                <a:solidFill>
                  <a:srgbClr val="000000"/>
                </a:solidFill>
                <a:cs typeface="Calibri" panose="020F0502020204030204" pitchFamily="34" charset="0"/>
              </a:rPr>
              <a:t>3</a:t>
            </a:r>
            <a:r>
              <a:rPr lang="en-US" sz="2200" dirty="0">
                <a:solidFill>
                  <a:srgbClr val="000000"/>
                </a:solidFill>
                <a:cs typeface="Calibri" panose="020F0502020204030204" pitchFamily="34" charset="0"/>
              </a:rPr>
              <a:t> is stable and NCl</a:t>
            </a:r>
            <a:r>
              <a:rPr lang="en-US" sz="2200" baseline="-25000" dirty="0">
                <a:solidFill>
                  <a:srgbClr val="000000"/>
                </a:solidFill>
                <a:cs typeface="Calibri" panose="020F0502020204030204" pitchFamily="34" charset="0"/>
              </a:rPr>
              <a:t>3</a:t>
            </a:r>
            <a:r>
              <a:rPr lang="en-US" sz="2200" dirty="0">
                <a:solidFill>
                  <a:srgbClr val="000000"/>
                </a:solidFill>
                <a:cs typeface="Calibri" panose="020F0502020204030204" pitchFamily="34" charset="0"/>
              </a:rPr>
              <a:t> is not? </a:t>
            </a:r>
          </a:p>
          <a:p>
            <a:r>
              <a:rPr lang="en-US" sz="2200" dirty="0">
                <a:solidFill>
                  <a:srgbClr val="000000"/>
                </a:solidFill>
                <a:cs typeface="Calibri" panose="020F0502020204030204" pitchFamily="34" charset="0"/>
              </a:rPr>
              <a:t>Why is nitrogen used in explosives?</a:t>
            </a:r>
          </a:p>
          <a:p>
            <a:r>
              <a:rPr lang="en-US" sz="2200" dirty="0">
                <a:solidFill>
                  <a:srgbClr val="000000"/>
                </a:solidFill>
                <a:cs typeface="Calibri" panose="020F0502020204030204" pitchFamily="34" charset="0"/>
              </a:rPr>
              <a:t>Why can carbon form only four bonds in high-energy materials?</a:t>
            </a:r>
          </a:p>
          <a:p>
            <a:r>
              <a:rPr lang="en-US" sz="2200" dirty="0">
                <a:solidFill>
                  <a:srgbClr val="000000"/>
                </a:solidFill>
                <a:cs typeface="Calibri" panose="020F0502020204030204" pitchFamily="34" charset="0"/>
              </a:rPr>
              <a:t>Why white phosphorus is more reactive than red?</a:t>
            </a:r>
            <a:endParaRPr lang="en-GB" sz="2200" dirty="0">
              <a:cs typeface="Calibri" panose="020F0502020204030204" pitchFamily="34" charset="0"/>
            </a:endParaRPr>
          </a:p>
        </p:txBody>
      </p:sp>
      <p:sp>
        <p:nvSpPr>
          <p:cNvPr id="25" name="TextBox 24">
            <a:extLst>
              <a:ext uri="{FF2B5EF4-FFF2-40B4-BE49-F238E27FC236}">
                <a16:creationId xmlns:a16="http://schemas.microsoft.com/office/drawing/2014/main" id="{9F0DBFBD-AD40-4D81-A51F-F8ACB1D53853}"/>
              </a:ext>
            </a:extLst>
          </p:cNvPr>
          <p:cNvSpPr txBox="1"/>
          <p:nvPr/>
        </p:nvSpPr>
        <p:spPr>
          <a:xfrm>
            <a:off x="2063552" y="3190212"/>
            <a:ext cx="4763728" cy="276999"/>
          </a:xfrm>
          <a:prstGeom prst="rect">
            <a:avLst/>
          </a:prstGeom>
          <a:noFill/>
        </p:spPr>
        <p:txBody>
          <a:bodyPr wrap="square">
            <a:spAutoFit/>
          </a:bodyPr>
          <a:lstStyle/>
          <a:p>
            <a:r>
              <a:rPr lang="en-US" sz="1200" dirty="0"/>
              <a:t>. </a:t>
            </a:r>
          </a:p>
        </p:txBody>
      </p:sp>
      <p:sp>
        <p:nvSpPr>
          <p:cNvPr id="27" name="TextBox 26">
            <a:extLst>
              <a:ext uri="{FF2B5EF4-FFF2-40B4-BE49-F238E27FC236}">
                <a16:creationId xmlns:a16="http://schemas.microsoft.com/office/drawing/2014/main" id="{114D9993-C62F-42A2-9334-DCF75DD1A876}"/>
              </a:ext>
            </a:extLst>
          </p:cNvPr>
          <p:cNvSpPr txBox="1"/>
          <p:nvPr/>
        </p:nvSpPr>
        <p:spPr>
          <a:xfrm>
            <a:off x="7593131" y="6211847"/>
            <a:ext cx="2520288" cy="307777"/>
          </a:xfrm>
          <a:prstGeom prst="rect">
            <a:avLst/>
          </a:prstGeom>
          <a:noFill/>
        </p:spPr>
        <p:txBody>
          <a:bodyPr wrap="square">
            <a:spAutoFit/>
          </a:bodyPr>
          <a:lstStyle/>
          <a:p>
            <a:r>
              <a:rPr lang="en-GB" sz="1400" dirty="0">
                <a:solidFill>
                  <a:srgbClr val="0000FF"/>
                </a:solidFill>
                <a:latin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https://youtu.be/kqe9tEcZkno</a:t>
            </a:r>
            <a:endParaRPr lang="en-GB" sz="1400" dirty="0">
              <a:solidFill>
                <a:srgbClr val="0000FF"/>
              </a:solidFill>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3F81ADB1-6C6D-43CE-A7F3-08B461A619CF}"/>
              </a:ext>
            </a:extLst>
          </p:cNvPr>
          <p:cNvPicPr>
            <a:picLocks noChangeAspect="1"/>
          </p:cNvPicPr>
          <p:nvPr/>
        </p:nvPicPr>
        <p:blipFill rotWithShape="1">
          <a:blip r:embed="rId4"/>
          <a:srcRect l="1437" t="14538" r="43700" b="11256"/>
          <a:stretch/>
        </p:blipFill>
        <p:spPr>
          <a:xfrm>
            <a:off x="7622506" y="4220061"/>
            <a:ext cx="3582479" cy="1969739"/>
          </a:xfrm>
          <a:prstGeom prst="rect">
            <a:avLst/>
          </a:prstGeom>
        </p:spPr>
      </p:pic>
      <p:sp>
        <p:nvSpPr>
          <p:cNvPr id="5" name="Title 4">
            <a:extLst>
              <a:ext uri="{FF2B5EF4-FFF2-40B4-BE49-F238E27FC236}">
                <a16:creationId xmlns:a16="http://schemas.microsoft.com/office/drawing/2014/main" id="{FD02CC3A-E43F-42BC-BDD9-22E1DB9469C2}"/>
              </a:ext>
            </a:extLst>
          </p:cNvPr>
          <p:cNvSpPr>
            <a:spLocks noGrp="1"/>
          </p:cNvSpPr>
          <p:nvPr>
            <p:ph type="title"/>
          </p:nvPr>
        </p:nvSpPr>
        <p:spPr>
          <a:xfrm>
            <a:off x="913774" y="-24590"/>
            <a:ext cx="10364451" cy="678896"/>
          </a:xfrm>
        </p:spPr>
        <p:txBody>
          <a:bodyPr/>
          <a:lstStyle/>
          <a:p>
            <a:r>
              <a:rPr lang="en-GB" dirty="0">
                <a:effectLst>
                  <a:outerShdw blurRad="38100" dist="38100" dir="2700000" algn="tl">
                    <a:srgbClr val="000000">
                      <a:alpha val="43137"/>
                    </a:srgbClr>
                  </a:outerShdw>
                </a:effectLst>
              </a:rPr>
              <a:t>Why do we need a periodic table?</a:t>
            </a:r>
          </a:p>
        </p:txBody>
      </p:sp>
    </p:spTree>
    <p:extLst>
      <p:ext uri="{BB962C8B-B14F-4D97-AF65-F5344CB8AC3E}">
        <p14:creationId xmlns:p14="http://schemas.microsoft.com/office/powerpoint/2010/main" val="20265745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A5866935-24C7-4805-B901-839A3DEF23CC}"/>
              </a:ext>
            </a:extLst>
          </p:cNvPr>
          <p:cNvSpPr>
            <a:spLocks noGrp="1"/>
          </p:cNvSpPr>
          <p:nvPr>
            <p:ph type="ftr" sz="quarter" idx="11"/>
          </p:nvPr>
        </p:nvSpPr>
        <p:spPr>
          <a:xfrm>
            <a:off x="7176120" y="6492875"/>
            <a:ext cx="4920067" cy="365125"/>
          </a:xfrm>
        </p:spPr>
        <p:txBody>
          <a:bodyPr/>
          <a:lstStyle/>
          <a:p>
            <a:r>
              <a:rPr lang="es-ES" altLang="en-US" sz="1400" dirty="0">
                <a:solidFill>
                  <a:srgbClr val="FF0000"/>
                </a:solidFill>
              </a:rPr>
              <a:t>*</a:t>
            </a:r>
            <a:r>
              <a:rPr lang="es-ES" altLang="en-US" sz="1400" dirty="0" err="1">
                <a:solidFill>
                  <a:srgbClr val="FF0000"/>
                </a:solidFill>
              </a:rPr>
              <a:t>Elements</a:t>
            </a:r>
            <a:r>
              <a:rPr lang="es-ES" altLang="en-US" sz="1400" dirty="0">
                <a:solidFill>
                  <a:srgbClr val="FF0000"/>
                </a:solidFill>
              </a:rPr>
              <a:t> are </a:t>
            </a:r>
            <a:r>
              <a:rPr lang="es-ES" altLang="en-US" sz="1400" dirty="0" err="1">
                <a:solidFill>
                  <a:srgbClr val="FF0000"/>
                </a:solidFill>
              </a:rPr>
              <a:t>arranged</a:t>
            </a:r>
            <a:r>
              <a:rPr lang="es-ES" altLang="en-US" sz="1400" dirty="0">
                <a:solidFill>
                  <a:srgbClr val="FF0000"/>
                </a:solidFill>
              </a:rPr>
              <a:t> in PT </a:t>
            </a:r>
            <a:r>
              <a:rPr lang="es-ES" altLang="en-US" sz="1400" dirty="0" err="1">
                <a:solidFill>
                  <a:srgbClr val="FF0000"/>
                </a:solidFill>
              </a:rPr>
              <a:t>according</a:t>
            </a:r>
            <a:r>
              <a:rPr lang="es-ES" altLang="en-US" sz="1400" dirty="0">
                <a:solidFill>
                  <a:srgbClr val="FF0000"/>
                </a:solidFill>
              </a:rPr>
              <a:t> to </a:t>
            </a:r>
            <a:r>
              <a:rPr lang="es-ES" altLang="en-US" sz="1400" dirty="0" err="1">
                <a:solidFill>
                  <a:srgbClr val="FF0000"/>
                </a:solidFill>
              </a:rPr>
              <a:t>the</a:t>
            </a:r>
            <a:r>
              <a:rPr lang="es-ES" altLang="en-US" sz="1400" dirty="0">
                <a:solidFill>
                  <a:srgbClr val="FF0000"/>
                </a:solidFill>
              </a:rPr>
              <a:t> </a:t>
            </a:r>
            <a:r>
              <a:rPr lang="es-ES" altLang="en-US" sz="1400" dirty="0" err="1">
                <a:solidFill>
                  <a:srgbClr val="FF0000"/>
                </a:solidFill>
              </a:rPr>
              <a:t>number</a:t>
            </a:r>
            <a:r>
              <a:rPr lang="es-ES" altLang="en-US" sz="1400" dirty="0">
                <a:solidFill>
                  <a:srgbClr val="FF0000"/>
                </a:solidFill>
              </a:rPr>
              <a:t> </a:t>
            </a:r>
            <a:r>
              <a:rPr lang="es-ES" altLang="en-US" sz="1400" dirty="0" err="1">
                <a:solidFill>
                  <a:srgbClr val="FF0000"/>
                </a:solidFill>
              </a:rPr>
              <a:t>of</a:t>
            </a:r>
            <a:r>
              <a:rPr lang="es-ES" altLang="en-US" sz="1400" dirty="0">
                <a:solidFill>
                  <a:srgbClr val="FF0000"/>
                </a:solidFill>
              </a:rPr>
              <a:t> </a:t>
            </a:r>
            <a:r>
              <a:rPr lang="es-ES" altLang="en-US" sz="1400" dirty="0" err="1">
                <a:solidFill>
                  <a:srgbClr val="FF0000"/>
                </a:solidFill>
              </a:rPr>
              <a:t>protons</a:t>
            </a:r>
            <a:endParaRPr lang="es-ES" altLang="en-US" sz="1400" dirty="0">
              <a:solidFill>
                <a:srgbClr val="FF0000"/>
              </a:solidFill>
            </a:endParaRPr>
          </a:p>
        </p:txBody>
      </p:sp>
      <p:pic>
        <p:nvPicPr>
          <p:cNvPr id="4" name="Picture 3">
            <a:extLst>
              <a:ext uri="{FF2B5EF4-FFF2-40B4-BE49-F238E27FC236}">
                <a16:creationId xmlns:a16="http://schemas.microsoft.com/office/drawing/2014/main" id="{61B9AADB-6C47-46D2-949D-A915B909D34C}"/>
              </a:ext>
            </a:extLst>
          </p:cNvPr>
          <p:cNvPicPr>
            <a:picLocks noChangeAspect="1"/>
          </p:cNvPicPr>
          <p:nvPr/>
        </p:nvPicPr>
        <p:blipFill rotWithShape="1">
          <a:blip r:embed="rId3"/>
          <a:srcRect l="5585" t="-96" r="47165" b="2510"/>
          <a:stretch/>
        </p:blipFill>
        <p:spPr>
          <a:xfrm>
            <a:off x="18728" y="8521"/>
            <a:ext cx="4349079" cy="6613223"/>
          </a:xfrm>
          <a:prstGeom prst="rect">
            <a:avLst/>
          </a:prstGeom>
        </p:spPr>
      </p:pic>
      <p:sp>
        <p:nvSpPr>
          <p:cNvPr id="5" name="Title 13">
            <a:extLst>
              <a:ext uri="{FF2B5EF4-FFF2-40B4-BE49-F238E27FC236}">
                <a16:creationId xmlns:a16="http://schemas.microsoft.com/office/drawing/2014/main" id="{611AE338-9E7C-4235-A582-1E876C4AAFC4}"/>
              </a:ext>
            </a:extLst>
          </p:cNvPr>
          <p:cNvSpPr>
            <a:spLocks noGrp="1"/>
          </p:cNvSpPr>
          <p:nvPr>
            <p:ph type="title"/>
          </p:nvPr>
        </p:nvSpPr>
        <p:spPr>
          <a:xfrm>
            <a:off x="1806286" y="-6103"/>
            <a:ext cx="10364451" cy="914822"/>
          </a:xfrm>
        </p:spPr>
        <p:txBody>
          <a:bodyPr/>
          <a:lstStyle/>
          <a:p>
            <a:r>
              <a:rPr lang="en-GB">
                <a:effectLst>
                  <a:outerShdw blurRad="38100" dist="38100" dir="2700000" algn="tl">
                    <a:srgbClr val="000000">
                      <a:alpha val="43137"/>
                    </a:srgbClr>
                  </a:outerShdw>
                </a:effectLst>
              </a:rPr>
              <a:t>1869 – Dmitri Mendeleev</a:t>
            </a:r>
            <a:endParaRPr lang="en-GB" dirty="0">
              <a:effectLst>
                <a:outerShdw blurRad="38100" dist="38100" dir="2700000" algn="tl">
                  <a:srgbClr val="000000">
                    <a:alpha val="43137"/>
                  </a:srgbClr>
                </a:outerShdw>
              </a:effectLst>
            </a:endParaRPr>
          </a:p>
        </p:txBody>
      </p:sp>
      <p:pic>
        <p:nvPicPr>
          <p:cNvPr id="8" name="Picture 7">
            <a:extLst>
              <a:ext uri="{FF2B5EF4-FFF2-40B4-BE49-F238E27FC236}">
                <a16:creationId xmlns:a16="http://schemas.microsoft.com/office/drawing/2014/main" id="{62867E83-905C-40B8-A0C3-57F79D7ADD3E}"/>
              </a:ext>
            </a:extLst>
          </p:cNvPr>
          <p:cNvPicPr>
            <a:picLocks noChangeAspect="1"/>
          </p:cNvPicPr>
          <p:nvPr/>
        </p:nvPicPr>
        <p:blipFill rotWithShape="1">
          <a:blip r:embed="rId4"/>
          <a:srcRect l="47236" t="17957" r="13250" b="30594"/>
          <a:stretch/>
        </p:blipFill>
        <p:spPr>
          <a:xfrm>
            <a:off x="9336360" y="764704"/>
            <a:ext cx="2736304" cy="3528392"/>
          </a:xfrm>
          <a:prstGeom prst="rect">
            <a:avLst/>
          </a:prstGeom>
        </p:spPr>
      </p:pic>
      <p:sp>
        <p:nvSpPr>
          <p:cNvPr id="15" name="TextBox 14">
            <a:extLst>
              <a:ext uri="{FF2B5EF4-FFF2-40B4-BE49-F238E27FC236}">
                <a16:creationId xmlns:a16="http://schemas.microsoft.com/office/drawing/2014/main" id="{8C2E7688-5408-4F7A-B3AC-26DA9AD0C08E}"/>
              </a:ext>
            </a:extLst>
          </p:cNvPr>
          <p:cNvSpPr txBox="1"/>
          <p:nvPr/>
        </p:nvSpPr>
        <p:spPr>
          <a:xfrm>
            <a:off x="4367808" y="876776"/>
            <a:ext cx="4968552" cy="3785652"/>
          </a:xfrm>
          <a:prstGeom prst="rect">
            <a:avLst/>
          </a:prstGeom>
          <a:noFill/>
        </p:spPr>
        <p:txBody>
          <a:bodyPr wrap="square">
            <a:spAutoFit/>
          </a:bodyPr>
          <a:lstStyle/>
          <a:p>
            <a:pPr marL="457200" indent="-457200">
              <a:lnSpc>
                <a:spcPts val="3300"/>
              </a:lnSpc>
              <a:spcAft>
                <a:spcPts val="1200"/>
              </a:spcAft>
              <a:buFont typeface="Arial" panose="020B0604020202020204" pitchFamily="34" charset="0"/>
              <a:buChar char="•"/>
            </a:pPr>
            <a:r>
              <a:rPr lang="en-GB" sz="2800" dirty="0"/>
              <a:t>created the framework that became the modern periodic table </a:t>
            </a:r>
          </a:p>
          <a:p>
            <a:pPr marL="457200" indent="-457200">
              <a:lnSpc>
                <a:spcPts val="3300"/>
              </a:lnSpc>
              <a:spcAft>
                <a:spcPts val="1200"/>
              </a:spcAft>
              <a:buFont typeface="Arial" panose="020B0604020202020204" pitchFamily="34" charset="0"/>
              <a:buChar char="•"/>
            </a:pPr>
            <a:r>
              <a:rPr lang="en-GB" sz="2800" dirty="0"/>
              <a:t>arranged 63 known  elements according to their atomic weight* and similar properties</a:t>
            </a:r>
          </a:p>
          <a:p>
            <a:pPr marL="457200" indent="-457200">
              <a:lnSpc>
                <a:spcPts val="3300"/>
              </a:lnSpc>
              <a:spcAft>
                <a:spcPts val="1200"/>
              </a:spcAft>
              <a:buFont typeface="Arial" panose="020B0604020202020204" pitchFamily="34" charset="0"/>
              <a:buChar char="•"/>
            </a:pPr>
            <a:r>
              <a:rPr lang="en-GB" sz="2800" dirty="0"/>
              <a:t>left gaps for elements that were yet to be discovered</a:t>
            </a:r>
            <a:endParaRPr lang="en-GB" sz="2800" dirty="0">
              <a:cs typeface="Calibri" panose="020F0502020204030204" pitchFamily="34" charset="0"/>
            </a:endParaRPr>
          </a:p>
        </p:txBody>
      </p:sp>
      <p:sp>
        <p:nvSpPr>
          <p:cNvPr id="17" name="TextBox 16">
            <a:extLst>
              <a:ext uri="{FF2B5EF4-FFF2-40B4-BE49-F238E27FC236}">
                <a16:creationId xmlns:a16="http://schemas.microsoft.com/office/drawing/2014/main" id="{ABDFAE11-5EC8-4AD9-983F-FD4EAAFC783D}"/>
              </a:ext>
            </a:extLst>
          </p:cNvPr>
          <p:cNvSpPr txBox="1"/>
          <p:nvPr/>
        </p:nvSpPr>
        <p:spPr>
          <a:xfrm>
            <a:off x="10190403" y="4293096"/>
            <a:ext cx="1287532" cy="369332"/>
          </a:xfrm>
          <a:prstGeom prst="rect">
            <a:avLst/>
          </a:prstGeom>
          <a:noFill/>
        </p:spPr>
        <p:txBody>
          <a:bodyPr wrap="none" rtlCol="0">
            <a:spAutoFit/>
          </a:bodyPr>
          <a:lstStyle/>
          <a:p>
            <a:r>
              <a:rPr lang="en-GB" dirty="0"/>
              <a:t>1834-1907</a:t>
            </a:r>
          </a:p>
        </p:txBody>
      </p:sp>
      <p:sp>
        <p:nvSpPr>
          <p:cNvPr id="19" name="TextBox 18">
            <a:extLst>
              <a:ext uri="{FF2B5EF4-FFF2-40B4-BE49-F238E27FC236}">
                <a16:creationId xmlns:a16="http://schemas.microsoft.com/office/drawing/2014/main" id="{336C142B-6C6B-40E8-8CA2-0D4ECA8AAA81}"/>
              </a:ext>
            </a:extLst>
          </p:cNvPr>
          <p:cNvSpPr txBox="1"/>
          <p:nvPr/>
        </p:nvSpPr>
        <p:spPr>
          <a:xfrm>
            <a:off x="4424702" y="4662428"/>
            <a:ext cx="7647962" cy="1815882"/>
          </a:xfrm>
          <a:prstGeom prst="rect">
            <a:avLst/>
          </a:prstGeom>
          <a:noFill/>
        </p:spPr>
        <p:txBody>
          <a:bodyPr wrap="square">
            <a:spAutoFit/>
          </a:bodyPr>
          <a:lstStyle/>
          <a:p>
            <a:pPr marL="342900" indent="-342900">
              <a:buFont typeface="Arial" panose="020B0604020202020204" pitchFamily="34" charset="0"/>
              <a:buChar char="•"/>
            </a:pPr>
            <a:r>
              <a:rPr lang="en-GB" sz="2800" dirty="0">
                <a:cs typeface="Calibri" panose="020F0502020204030204" pitchFamily="34" charset="0"/>
              </a:rPr>
              <a:t>nominated for Nobel Prize 9 times but never won</a:t>
            </a:r>
          </a:p>
          <a:p>
            <a:pPr marL="342900" indent="-342900">
              <a:buFont typeface="Arial" panose="020B0604020202020204" pitchFamily="34" charset="0"/>
              <a:buChar char="•"/>
            </a:pPr>
            <a:endParaRPr lang="en-GB" sz="2800" dirty="0">
              <a:solidFill>
                <a:srgbClr val="0000FF"/>
              </a:solidFill>
              <a:cs typeface="Calibri" panose="020F0502020204030204" pitchFamily="34" charset="0"/>
            </a:endParaRPr>
          </a:p>
          <a:p>
            <a:r>
              <a:rPr lang="en-GB" sz="2800" dirty="0">
                <a:solidFill>
                  <a:srgbClr val="0000FF"/>
                </a:solidFill>
                <a:cs typeface="Calibri" panose="020F0502020204030204" pitchFamily="34" charset="0"/>
              </a:rPr>
              <a:t> He was vindicated by the discovery of Germanium in 1885</a:t>
            </a:r>
            <a:endParaRPr lang="en-GB" sz="2800" dirty="0">
              <a:solidFill>
                <a:srgbClr val="0000FF"/>
              </a:solidFill>
            </a:endParaRPr>
          </a:p>
        </p:txBody>
      </p:sp>
      <p:grpSp>
        <p:nvGrpSpPr>
          <p:cNvPr id="20" name="Group 19">
            <a:extLst>
              <a:ext uri="{FF2B5EF4-FFF2-40B4-BE49-F238E27FC236}">
                <a16:creationId xmlns:a16="http://schemas.microsoft.com/office/drawing/2014/main" id="{0F4B257C-C8A6-480D-81A9-14DDA3627DB9}"/>
              </a:ext>
            </a:extLst>
          </p:cNvPr>
          <p:cNvGrpSpPr/>
          <p:nvPr/>
        </p:nvGrpSpPr>
        <p:grpSpPr>
          <a:xfrm rot="740161">
            <a:off x="4692749" y="2654888"/>
            <a:ext cx="1296144" cy="1080120"/>
            <a:chOff x="7680176" y="3284984"/>
            <a:chExt cx="1296144" cy="1080120"/>
          </a:xfrm>
        </p:grpSpPr>
        <p:sp>
          <p:nvSpPr>
            <p:cNvPr id="13" name="Explosion: 8 Points 12">
              <a:extLst>
                <a:ext uri="{FF2B5EF4-FFF2-40B4-BE49-F238E27FC236}">
                  <a16:creationId xmlns:a16="http://schemas.microsoft.com/office/drawing/2014/main" id="{FA178329-483F-4906-97A7-87046D01B44D}"/>
                </a:ext>
              </a:extLst>
            </p:cNvPr>
            <p:cNvSpPr/>
            <p:nvPr/>
          </p:nvSpPr>
          <p:spPr>
            <a:xfrm>
              <a:off x="7680176" y="3284984"/>
              <a:ext cx="1296144" cy="1080120"/>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FAADE03B-33CC-4372-AFC5-17EC37506D83}"/>
                </a:ext>
              </a:extLst>
            </p:cNvPr>
            <p:cNvSpPr txBox="1"/>
            <p:nvPr/>
          </p:nvSpPr>
          <p:spPr>
            <a:xfrm>
              <a:off x="7813331" y="3635732"/>
              <a:ext cx="1029834" cy="369332"/>
            </a:xfrm>
            <a:prstGeom prst="rect">
              <a:avLst/>
            </a:prstGeom>
            <a:noFill/>
          </p:spPr>
          <p:txBody>
            <a:bodyPr wrap="none" rtlCol="0">
              <a:spAutoFit/>
            </a:bodyPr>
            <a:lstStyle/>
            <a:p>
              <a:r>
                <a:rPr lang="en-GB" b="1" dirty="0">
                  <a:solidFill>
                    <a:srgbClr val="FF0000"/>
                  </a:solidFill>
                </a:rPr>
                <a:t>WRONG!</a:t>
              </a:r>
            </a:p>
          </p:txBody>
        </p:sp>
      </p:grpSp>
    </p:spTree>
    <p:extLst>
      <p:ext uri="{BB962C8B-B14F-4D97-AF65-F5344CB8AC3E}">
        <p14:creationId xmlns:p14="http://schemas.microsoft.com/office/powerpoint/2010/main" val="4093180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218C9A9-2AD6-43C2-9530-5C1CC41AA602}"/>
              </a:ext>
            </a:extLst>
          </p:cNvPr>
          <p:cNvPicPr>
            <a:picLocks noChangeAspect="1"/>
          </p:cNvPicPr>
          <p:nvPr/>
        </p:nvPicPr>
        <p:blipFill>
          <a:blip r:embed="rId3"/>
          <a:stretch>
            <a:fillRect/>
          </a:stretch>
        </p:blipFill>
        <p:spPr>
          <a:xfrm>
            <a:off x="-24680" y="1220219"/>
            <a:ext cx="12180622" cy="3528392"/>
          </a:xfrm>
          <a:prstGeom prst="rect">
            <a:avLst/>
          </a:prstGeom>
        </p:spPr>
      </p:pic>
      <p:sp>
        <p:nvSpPr>
          <p:cNvPr id="2" name="TextBox 1">
            <a:extLst>
              <a:ext uri="{FF2B5EF4-FFF2-40B4-BE49-F238E27FC236}">
                <a16:creationId xmlns:a16="http://schemas.microsoft.com/office/drawing/2014/main" id="{A1798BF4-7B60-4D44-A794-85C38F2D3E01}"/>
              </a:ext>
            </a:extLst>
          </p:cNvPr>
          <p:cNvSpPr txBox="1"/>
          <p:nvPr/>
        </p:nvSpPr>
        <p:spPr>
          <a:xfrm>
            <a:off x="4447354" y="5108651"/>
            <a:ext cx="998564" cy="954107"/>
          </a:xfrm>
          <a:prstGeom prst="rect">
            <a:avLst/>
          </a:prstGeom>
          <a:noFill/>
          <a:ln w="12700">
            <a:solidFill>
              <a:srgbClr val="FF0000"/>
            </a:solidFill>
          </a:ln>
        </p:spPr>
        <p:txBody>
          <a:bodyPr wrap="square" rtlCol="0">
            <a:spAutoFit/>
          </a:bodyPr>
          <a:lstStyle/>
          <a:p>
            <a:pPr algn="ctr"/>
            <a:r>
              <a:rPr lang="en-GB" sz="2800" b="1" dirty="0"/>
              <a:t>Sc</a:t>
            </a:r>
          </a:p>
          <a:p>
            <a:pPr algn="ctr"/>
            <a:r>
              <a:rPr lang="en-GB" sz="1400" b="1" dirty="0"/>
              <a:t>Scandium 1879</a:t>
            </a:r>
          </a:p>
        </p:txBody>
      </p:sp>
      <p:sp>
        <p:nvSpPr>
          <p:cNvPr id="9" name="TextBox 8">
            <a:extLst>
              <a:ext uri="{FF2B5EF4-FFF2-40B4-BE49-F238E27FC236}">
                <a16:creationId xmlns:a16="http://schemas.microsoft.com/office/drawing/2014/main" id="{E85A1A43-8C3F-407E-81AC-342F45CB744C}"/>
              </a:ext>
            </a:extLst>
          </p:cNvPr>
          <p:cNvSpPr txBox="1"/>
          <p:nvPr/>
        </p:nvSpPr>
        <p:spPr>
          <a:xfrm>
            <a:off x="8070344" y="5220017"/>
            <a:ext cx="1122000" cy="954107"/>
          </a:xfrm>
          <a:prstGeom prst="rect">
            <a:avLst/>
          </a:prstGeom>
          <a:noFill/>
          <a:ln w="12700">
            <a:solidFill>
              <a:srgbClr val="FF0000"/>
            </a:solidFill>
          </a:ln>
        </p:spPr>
        <p:txBody>
          <a:bodyPr wrap="square" rtlCol="0">
            <a:spAutoFit/>
          </a:bodyPr>
          <a:lstStyle/>
          <a:p>
            <a:pPr algn="ctr"/>
            <a:r>
              <a:rPr lang="en-GB" sz="2800" b="1" dirty="0"/>
              <a:t>Ge</a:t>
            </a:r>
          </a:p>
          <a:p>
            <a:pPr algn="ctr"/>
            <a:r>
              <a:rPr lang="en-GB" sz="1400" b="1" dirty="0"/>
              <a:t>Germanium1886</a:t>
            </a:r>
          </a:p>
        </p:txBody>
      </p:sp>
      <p:sp>
        <p:nvSpPr>
          <p:cNvPr id="10" name="TextBox 9">
            <a:extLst>
              <a:ext uri="{FF2B5EF4-FFF2-40B4-BE49-F238E27FC236}">
                <a16:creationId xmlns:a16="http://schemas.microsoft.com/office/drawing/2014/main" id="{FDC47E4D-2F87-4D6F-BFF5-D75E74963493}"/>
              </a:ext>
            </a:extLst>
          </p:cNvPr>
          <p:cNvSpPr txBox="1"/>
          <p:nvPr/>
        </p:nvSpPr>
        <p:spPr>
          <a:xfrm>
            <a:off x="6239126" y="5304800"/>
            <a:ext cx="1033995" cy="954107"/>
          </a:xfrm>
          <a:prstGeom prst="rect">
            <a:avLst/>
          </a:prstGeom>
          <a:noFill/>
          <a:ln w="12700">
            <a:solidFill>
              <a:srgbClr val="FF0000"/>
            </a:solidFill>
          </a:ln>
        </p:spPr>
        <p:txBody>
          <a:bodyPr wrap="square" rtlCol="0">
            <a:spAutoFit/>
          </a:bodyPr>
          <a:lstStyle/>
          <a:p>
            <a:pPr algn="ctr"/>
            <a:r>
              <a:rPr lang="en-GB" sz="2800" b="1" dirty="0"/>
              <a:t>Ga</a:t>
            </a:r>
          </a:p>
          <a:p>
            <a:pPr algn="ctr"/>
            <a:r>
              <a:rPr lang="en-GB" sz="1400" b="1" dirty="0"/>
              <a:t>Gallium 1875</a:t>
            </a:r>
          </a:p>
        </p:txBody>
      </p:sp>
      <p:sp>
        <p:nvSpPr>
          <p:cNvPr id="11" name="TextBox 10">
            <a:extLst>
              <a:ext uri="{FF2B5EF4-FFF2-40B4-BE49-F238E27FC236}">
                <a16:creationId xmlns:a16="http://schemas.microsoft.com/office/drawing/2014/main" id="{0A2C0EA7-3351-4259-8A44-D612A39A0FCE}"/>
              </a:ext>
            </a:extLst>
          </p:cNvPr>
          <p:cNvSpPr txBox="1"/>
          <p:nvPr/>
        </p:nvSpPr>
        <p:spPr>
          <a:xfrm>
            <a:off x="10272464" y="5343599"/>
            <a:ext cx="1122000" cy="954107"/>
          </a:xfrm>
          <a:prstGeom prst="rect">
            <a:avLst/>
          </a:prstGeom>
          <a:noFill/>
          <a:ln w="12700">
            <a:solidFill>
              <a:srgbClr val="FF0000"/>
            </a:solidFill>
          </a:ln>
        </p:spPr>
        <p:txBody>
          <a:bodyPr wrap="square" rtlCol="0">
            <a:spAutoFit/>
          </a:bodyPr>
          <a:lstStyle/>
          <a:p>
            <a:pPr algn="ctr"/>
            <a:r>
              <a:rPr lang="en-GB" sz="2800" b="1" dirty="0"/>
              <a:t>Tc</a:t>
            </a:r>
          </a:p>
          <a:p>
            <a:pPr algn="ctr"/>
            <a:r>
              <a:rPr lang="en-GB" sz="1400" b="1" dirty="0"/>
              <a:t>Technetium 1937</a:t>
            </a:r>
          </a:p>
        </p:txBody>
      </p:sp>
      <p:cxnSp>
        <p:nvCxnSpPr>
          <p:cNvPr id="12" name="Straight Arrow Connector 11">
            <a:extLst>
              <a:ext uri="{FF2B5EF4-FFF2-40B4-BE49-F238E27FC236}">
                <a16:creationId xmlns:a16="http://schemas.microsoft.com/office/drawing/2014/main" id="{C7755237-0791-4C80-BD20-716F0F556664}"/>
              </a:ext>
            </a:extLst>
          </p:cNvPr>
          <p:cNvCxnSpPr>
            <a:cxnSpLocks/>
            <a:stCxn id="2" idx="0"/>
          </p:cNvCxnSpPr>
          <p:nvPr/>
        </p:nvCxnSpPr>
        <p:spPr>
          <a:xfrm flipV="1">
            <a:off x="4946636" y="3472256"/>
            <a:ext cx="1397050" cy="1636395"/>
          </a:xfrm>
          <a:prstGeom prst="straightConnector1">
            <a:avLst/>
          </a:prstGeom>
          <a:ln w="127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C28426A3-04A3-4126-9420-535969506C55}"/>
              </a:ext>
            </a:extLst>
          </p:cNvPr>
          <p:cNvCxnSpPr>
            <a:cxnSpLocks/>
            <a:stCxn id="10" idx="0"/>
          </p:cNvCxnSpPr>
          <p:nvPr/>
        </p:nvCxnSpPr>
        <p:spPr>
          <a:xfrm flipV="1">
            <a:off x="6756124" y="3812507"/>
            <a:ext cx="107642" cy="1492293"/>
          </a:xfrm>
          <a:prstGeom prst="straightConnector1">
            <a:avLst/>
          </a:prstGeom>
          <a:ln w="127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7AD9F7E1-06B0-4F45-9954-63F917D154E9}"/>
              </a:ext>
            </a:extLst>
          </p:cNvPr>
          <p:cNvCxnSpPr>
            <a:cxnSpLocks/>
            <a:stCxn id="9" idx="0"/>
          </p:cNvCxnSpPr>
          <p:nvPr/>
        </p:nvCxnSpPr>
        <p:spPr>
          <a:xfrm flipH="1" flipV="1">
            <a:off x="7828799" y="3747026"/>
            <a:ext cx="802545" cy="1472991"/>
          </a:xfrm>
          <a:prstGeom prst="straightConnector1">
            <a:avLst/>
          </a:prstGeom>
          <a:ln w="127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63220B8A-C1CB-425B-9E30-CCC749DD5C38}"/>
              </a:ext>
            </a:extLst>
          </p:cNvPr>
          <p:cNvCxnSpPr>
            <a:cxnSpLocks/>
            <a:stCxn id="11" idx="0"/>
          </p:cNvCxnSpPr>
          <p:nvPr/>
        </p:nvCxnSpPr>
        <p:spPr>
          <a:xfrm flipH="1" flipV="1">
            <a:off x="10310916" y="4084124"/>
            <a:ext cx="522548" cy="1259475"/>
          </a:xfrm>
          <a:prstGeom prst="straightConnector1">
            <a:avLst/>
          </a:prstGeom>
          <a:ln w="127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0" name="Title 13">
            <a:extLst>
              <a:ext uri="{FF2B5EF4-FFF2-40B4-BE49-F238E27FC236}">
                <a16:creationId xmlns:a16="http://schemas.microsoft.com/office/drawing/2014/main" id="{F51857C8-7562-4A0C-94D1-31848EDA3A5E}"/>
              </a:ext>
            </a:extLst>
          </p:cNvPr>
          <p:cNvSpPr txBox="1">
            <a:spLocks/>
          </p:cNvSpPr>
          <p:nvPr/>
        </p:nvSpPr>
        <p:spPr>
          <a:xfrm>
            <a:off x="913774" y="199941"/>
            <a:ext cx="10364451" cy="914822"/>
          </a:xfrm>
          <a:prstGeom prst="rect">
            <a:avLst/>
          </a:prstGeom>
        </p:spPr>
        <p:txBody>
          <a:bodyPr/>
          <a:lst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a:lstStyle>
          <a:p>
            <a:r>
              <a:rPr lang="en-GB" dirty="0">
                <a:effectLst>
                  <a:outerShdw blurRad="38100" dist="38100" dir="2700000" algn="tl">
                    <a:srgbClr val="000000">
                      <a:alpha val="43137"/>
                    </a:srgbClr>
                  </a:outerShdw>
                </a:effectLst>
              </a:rPr>
              <a:t>Can you work out the missing elements?</a:t>
            </a:r>
          </a:p>
        </p:txBody>
      </p:sp>
      <p:sp>
        <p:nvSpPr>
          <p:cNvPr id="3" name="Footer Placeholder 2">
            <a:extLst>
              <a:ext uri="{FF2B5EF4-FFF2-40B4-BE49-F238E27FC236}">
                <a16:creationId xmlns:a16="http://schemas.microsoft.com/office/drawing/2014/main" id="{252ACF3A-365F-4251-A790-8196EC3E4367}"/>
              </a:ext>
            </a:extLst>
          </p:cNvPr>
          <p:cNvSpPr>
            <a:spLocks noGrp="1"/>
          </p:cNvSpPr>
          <p:nvPr>
            <p:ph type="ftr" sz="quarter" idx="11"/>
          </p:nvPr>
        </p:nvSpPr>
        <p:spPr>
          <a:xfrm>
            <a:off x="1" y="6475496"/>
            <a:ext cx="1343472" cy="365125"/>
          </a:xfrm>
        </p:spPr>
        <p:txBody>
          <a:bodyPr/>
          <a:lstStyle/>
          <a:p>
            <a:r>
              <a:rPr lang="es-ES" altLang="en-US" dirty="0"/>
              <a:t>ACDB4011, T2 2024</a:t>
            </a:r>
          </a:p>
        </p:txBody>
      </p:sp>
    </p:spTree>
    <p:extLst>
      <p:ext uri="{BB962C8B-B14F-4D97-AF65-F5344CB8AC3E}">
        <p14:creationId xmlns:p14="http://schemas.microsoft.com/office/powerpoint/2010/main" val="1391216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animBg="1"/>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2C41A25-03F0-4C6E-9243-E5E4B1AD9B1F}"/>
              </a:ext>
            </a:extLst>
          </p:cNvPr>
          <p:cNvPicPr>
            <a:picLocks noChangeAspect="1"/>
          </p:cNvPicPr>
          <p:nvPr/>
        </p:nvPicPr>
        <p:blipFill rotWithShape="1">
          <a:blip r:embed="rId3"/>
          <a:srcRect t="3310" r="94487" b="24227"/>
          <a:stretch/>
        </p:blipFill>
        <p:spPr>
          <a:xfrm>
            <a:off x="844117" y="616323"/>
            <a:ext cx="571363" cy="4320481"/>
          </a:xfrm>
          <a:prstGeom prst="rect">
            <a:avLst/>
          </a:prstGeom>
        </p:spPr>
      </p:pic>
      <p:sp>
        <p:nvSpPr>
          <p:cNvPr id="2" name="Title 1">
            <a:extLst>
              <a:ext uri="{FF2B5EF4-FFF2-40B4-BE49-F238E27FC236}">
                <a16:creationId xmlns:a16="http://schemas.microsoft.com/office/drawing/2014/main" id="{04877757-45CE-48D7-BCAE-50A1A5659833}"/>
              </a:ext>
            </a:extLst>
          </p:cNvPr>
          <p:cNvSpPr>
            <a:spLocks noGrp="1"/>
          </p:cNvSpPr>
          <p:nvPr>
            <p:ph type="title"/>
          </p:nvPr>
        </p:nvSpPr>
        <p:spPr>
          <a:xfrm>
            <a:off x="983432" y="-15881"/>
            <a:ext cx="10364451" cy="868909"/>
          </a:xfrm>
        </p:spPr>
        <p:txBody>
          <a:bodyPr/>
          <a:lstStyle/>
          <a:p>
            <a:r>
              <a:rPr lang="en-GB" dirty="0">
                <a:effectLst>
                  <a:outerShdw blurRad="38100" dist="38100" dir="2700000" algn="tl">
                    <a:srgbClr val="000000">
                      <a:alpha val="43137"/>
                    </a:srgbClr>
                  </a:outerShdw>
                </a:effectLst>
              </a:rPr>
              <a:t>PERIODIC TABLE OF ELEMENTS</a:t>
            </a:r>
          </a:p>
        </p:txBody>
      </p:sp>
      <p:sp>
        <p:nvSpPr>
          <p:cNvPr id="10" name="TextBox 9">
            <a:extLst>
              <a:ext uri="{FF2B5EF4-FFF2-40B4-BE49-F238E27FC236}">
                <a16:creationId xmlns:a16="http://schemas.microsoft.com/office/drawing/2014/main" id="{FA1B6C73-1391-4EE6-AD60-49EF4E49E362}"/>
              </a:ext>
            </a:extLst>
          </p:cNvPr>
          <p:cNvSpPr txBox="1"/>
          <p:nvPr/>
        </p:nvSpPr>
        <p:spPr>
          <a:xfrm>
            <a:off x="8422332" y="6427570"/>
            <a:ext cx="3848980" cy="400110"/>
          </a:xfrm>
          <a:prstGeom prst="rect">
            <a:avLst/>
          </a:prstGeom>
          <a:noFill/>
        </p:spPr>
        <p:txBody>
          <a:bodyPr wrap="square">
            <a:spAutoFit/>
          </a:bodyPr>
          <a:lstStyle/>
          <a:p>
            <a:r>
              <a:rPr lang="en-GB" sz="2000" dirty="0">
                <a:solidFill>
                  <a:srgbClr val="0000FF"/>
                </a:solidFill>
                <a:hlinkClick r:id="rId4">
                  <a:extLst>
                    <a:ext uri="{A12FA001-AC4F-418D-AE19-62706E023703}">
                      <ahyp:hlinkClr xmlns:ahyp="http://schemas.microsoft.com/office/drawing/2018/hyperlinkcolor" val="tx"/>
                    </a:ext>
                  </a:extLst>
                </a:hlinkClick>
              </a:rPr>
              <a:t>https://www.rsc.org/periodic-table</a:t>
            </a:r>
            <a:endParaRPr lang="en-GB" sz="2000" dirty="0">
              <a:solidFill>
                <a:srgbClr val="0000FF"/>
              </a:solidFill>
            </a:endParaRPr>
          </a:p>
        </p:txBody>
      </p:sp>
      <p:pic>
        <p:nvPicPr>
          <p:cNvPr id="6" name="Picture 5">
            <a:extLst>
              <a:ext uri="{FF2B5EF4-FFF2-40B4-BE49-F238E27FC236}">
                <a16:creationId xmlns:a16="http://schemas.microsoft.com/office/drawing/2014/main" id="{A424498D-EEF8-42B1-A670-FCBEB3664C90}"/>
              </a:ext>
            </a:extLst>
          </p:cNvPr>
          <p:cNvPicPr>
            <a:picLocks noChangeAspect="1"/>
          </p:cNvPicPr>
          <p:nvPr/>
        </p:nvPicPr>
        <p:blipFill rotWithShape="1">
          <a:blip r:embed="rId3"/>
          <a:srcRect l="5513" t="3310" r="88975" b="24227"/>
          <a:stretch/>
        </p:blipFill>
        <p:spPr>
          <a:xfrm>
            <a:off x="1415480" y="616323"/>
            <a:ext cx="571363" cy="4320481"/>
          </a:xfrm>
          <a:prstGeom prst="rect">
            <a:avLst/>
          </a:prstGeom>
        </p:spPr>
      </p:pic>
      <p:pic>
        <p:nvPicPr>
          <p:cNvPr id="9" name="Picture 8">
            <a:extLst>
              <a:ext uri="{FF2B5EF4-FFF2-40B4-BE49-F238E27FC236}">
                <a16:creationId xmlns:a16="http://schemas.microsoft.com/office/drawing/2014/main" id="{4A46FCB1-6EAB-4C40-8E91-68579AD82BC3}"/>
              </a:ext>
            </a:extLst>
          </p:cNvPr>
          <p:cNvPicPr>
            <a:picLocks noChangeAspect="1"/>
          </p:cNvPicPr>
          <p:nvPr/>
        </p:nvPicPr>
        <p:blipFill rotWithShape="1">
          <a:blip r:embed="rId3"/>
          <a:srcRect l="11116" t="3311" r="83371"/>
          <a:stretch/>
        </p:blipFill>
        <p:spPr>
          <a:xfrm>
            <a:off x="1996245" y="616323"/>
            <a:ext cx="571363" cy="5765005"/>
          </a:xfrm>
          <a:prstGeom prst="rect">
            <a:avLst/>
          </a:prstGeom>
        </p:spPr>
      </p:pic>
      <p:pic>
        <p:nvPicPr>
          <p:cNvPr id="11" name="Picture 10">
            <a:extLst>
              <a:ext uri="{FF2B5EF4-FFF2-40B4-BE49-F238E27FC236}">
                <a16:creationId xmlns:a16="http://schemas.microsoft.com/office/drawing/2014/main" id="{317B0A21-2C98-4680-8827-656F6714703D}"/>
              </a:ext>
            </a:extLst>
          </p:cNvPr>
          <p:cNvPicPr>
            <a:picLocks noChangeAspect="1"/>
          </p:cNvPicPr>
          <p:nvPr/>
        </p:nvPicPr>
        <p:blipFill rotWithShape="1">
          <a:blip r:embed="rId3"/>
          <a:srcRect l="16720" t="3311" r="77767"/>
          <a:stretch/>
        </p:blipFill>
        <p:spPr>
          <a:xfrm>
            <a:off x="2577010" y="616323"/>
            <a:ext cx="571363" cy="5765005"/>
          </a:xfrm>
          <a:prstGeom prst="rect">
            <a:avLst/>
          </a:prstGeom>
        </p:spPr>
      </p:pic>
      <p:pic>
        <p:nvPicPr>
          <p:cNvPr id="12" name="Picture 11">
            <a:extLst>
              <a:ext uri="{FF2B5EF4-FFF2-40B4-BE49-F238E27FC236}">
                <a16:creationId xmlns:a16="http://schemas.microsoft.com/office/drawing/2014/main" id="{BAAD3C03-61F6-4E22-826C-50A2FA81A701}"/>
              </a:ext>
            </a:extLst>
          </p:cNvPr>
          <p:cNvPicPr>
            <a:picLocks noChangeAspect="1"/>
          </p:cNvPicPr>
          <p:nvPr/>
        </p:nvPicPr>
        <p:blipFill rotWithShape="1">
          <a:blip r:embed="rId3"/>
          <a:srcRect l="22323" t="33503" r="72164"/>
          <a:stretch/>
        </p:blipFill>
        <p:spPr>
          <a:xfrm>
            <a:off x="3157775" y="2416524"/>
            <a:ext cx="571363" cy="3964804"/>
          </a:xfrm>
          <a:prstGeom prst="rect">
            <a:avLst/>
          </a:prstGeom>
        </p:spPr>
      </p:pic>
      <p:pic>
        <p:nvPicPr>
          <p:cNvPr id="13" name="Picture 12">
            <a:extLst>
              <a:ext uri="{FF2B5EF4-FFF2-40B4-BE49-F238E27FC236}">
                <a16:creationId xmlns:a16="http://schemas.microsoft.com/office/drawing/2014/main" id="{1F880FB2-C334-4610-A39C-F355402E4C04}"/>
              </a:ext>
            </a:extLst>
          </p:cNvPr>
          <p:cNvPicPr>
            <a:picLocks noChangeAspect="1"/>
          </p:cNvPicPr>
          <p:nvPr/>
        </p:nvPicPr>
        <p:blipFill rotWithShape="1">
          <a:blip r:embed="rId3"/>
          <a:srcRect l="27927" t="33503" r="66560"/>
          <a:stretch/>
        </p:blipFill>
        <p:spPr>
          <a:xfrm>
            <a:off x="3738540" y="2416524"/>
            <a:ext cx="571363" cy="3964804"/>
          </a:xfrm>
          <a:prstGeom prst="rect">
            <a:avLst/>
          </a:prstGeom>
        </p:spPr>
      </p:pic>
      <p:pic>
        <p:nvPicPr>
          <p:cNvPr id="14" name="Picture 13">
            <a:extLst>
              <a:ext uri="{FF2B5EF4-FFF2-40B4-BE49-F238E27FC236}">
                <a16:creationId xmlns:a16="http://schemas.microsoft.com/office/drawing/2014/main" id="{1F19FDFA-75B9-4EE2-8978-36D6B5C1033D}"/>
              </a:ext>
            </a:extLst>
          </p:cNvPr>
          <p:cNvPicPr>
            <a:picLocks noChangeAspect="1"/>
          </p:cNvPicPr>
          <p:nvPr/>
        </p:nvPicPr>
        <p:blipFill rotWithShape="1">
          <a:blip r:embed="rId3"/>
          <a:srcRect l="33530" t="33503" r="60957"/>
          <a:stretch/>
        </p:blipFill>
        <p:spPr>
          <a:xfrm>
            <a:off x="4319305" y="2416524"/>
            <a:ext cx="571363" cy="3964804"/>
          </a:xfrm>
          <a:prstGeom prst="rect">
            <a:avLst/>
          </a:prstGeom>
        </p:spPr>
      </p:pic>
      <p:pic>
        <p:nvPicPr>
          <p:cNvPr id="15" name="Picture 14">
            <a:extLst>
              <a:ext uri="{FF2B5EF4-FFF2-40B4-BE49-F238E27FC236}">
                <a16:creationId xmlns:a16="http://schemas.microsoft.com/office/drawing/2014/main" id="{44829EFA-A08B-4EF0-91D4-8A7E42B39429}"/>
              </a:ext>
            </a:extLst>
          </p:cNvPr>
          <p:cNvPicPr>
            <a:picLocks noChangeAspect="1"/>
          </p:cNvPicPr>
          <p:nvPr/>
        </p:nvPicPr>
        <p:blipFill rotWithShape="1">
          <a:blip r:embed="rId3"/>
          <a:srcRect l="39043" t="33503" r="55444"/>
          <a:stretch/>
        </p:blipFill>
        <p:spPr>
          <a:xfrm>
            <a:off x="4890668" y="2416524"/>
            <a:ext cx="571363" cy="3964804"/>
          </a:xfrm>
          <a:prstGeom prst="rect">
            <a:avLst/>
          </a:prstGeom>
        </p:spPr>
      </p:pic>
      <p:pic>
        <p:nvPicPr>
          <p:cNvPr id="16" name="Picture 15">
            <a:extLst>
              <a:ext uri="{FF2B5EF4-FFF2-40B4-BE49-F238E27FC236}">
                <a16:creationId xmlns:a16="http://schemas.microsoft.com/office/drawing/2014/main" id="{5C71566D-8388-43BD-B4CE-87C864A9479B}"/>
              </a:ext>
            </a:extLst>
          </p:cNvPr>
          <p:cNvPicPr>
            <a:picLocks noChangeAspect="1"/>
          </p:cNvPicPr>
          <p:nvPr/>
        </p:nvPicPr>
        <p:blipFill rotWithShape="1">
          <a:blip r:embed="rId3"/>
          <a:srcRect l="44555" t="33503" r="49932"/>
          <a:stretch/>
        </p:blipFill>
        <p:spPr>
          <a:xfrm>
            <a:off x="5462031" y="2416524"/>
            <a:ext cx="571363" cy="3964804"/>
          </a:xfrm>
          <a:prstGeom prst="rect">
            <a:avLst/>
          </a:prstGeom>
        </p:spPr>
      </p:pic>
      <p:pic>
        <p:nvPicPr>
          <p:cNvPr id="17" name="Picture 16">
            <a:extLst>
              <a:ext uri="{FF2B5EF4-FFF2-40B4-BE49-F238E27FC236}">
                <a16:creationId xmlns:a16="http://schemas.microsoft.com/office/drawing/2014/main" id="{40134494-E6CA-4428-870B-D81CFB86F230}"/>
              </a:ext>
            </a:extLst>
          </p:cNvPr>
          <p:cNvPicPr>
            <a:picLocks noChangeAspect="1"/>
          </p:cNvPicPr>
          <p:nvPr/>
        </p:nvPicPr>
        <p:blipFill rotWithShape="1">
          <a:blip r:embed="rId3"/>
          <a:srcRect l="50068" t="33503" r="44419"/>
          <a:stretch/>
        </p:blipFill>
        <p:spPr>
          <a:xfrm>
            <a:off x="6033394" y="2416524"/>
            <a:ext cx="571363" cy="3964804"/>
          </a:xfrm>
          <a:prstGeom prst="rect">
            <a:avLst/>
          </a:prstGeom>
        </p:spPr>
      </p:pic>
      <p:pic>
        <p:nvPicPr>
          <p:cNvPr id="18" name="Picture 17">
            <a:extLst>
              <a:ext uri="{FF2B5EF4-FFF2-40B4-BE49-F238E27FC236}">
                <a16:creationId xmlns:a16="http://schemas.microsoft.com/office/drawing/2014/main" id="{B116BD32-8D64-4824-ABB4-1DDA0AA47DF7}"/>
              </a:ext>
            </a:extLst>
          </p:cNvPr>
          <p:cNvPicPr>
            <a:picLocks noChangeAspect="1"/>
          </p:cNvPicPr>
          <p:nvPr/>
        </p:nvPicPr>
        <p:blipFill rotWithShape="1">
          <a:blip r:embed="rId3"/>
          <a:srcRect l="55581" t="33503" r="38906"/>
          <a:stretch/>
        </p:blipFill>
        <p:spPr>
          <a:xfrm>
            <a:off x="6604757" y="2416524"/>
            <a:ext cx="571363" cy="3964804"/>
          </a:xfrm>
          <a:prstGeom prst="rect">
            <a:avLst/>
          </a:prstGeom>
        </p:spPr>
      </p:pic>
      <p:pic>
        <p:nvPicPr>
          <p:cNvPr id="19" name="Picture 18">
            <a:extLst>
              <a:ext uri="{FF2B5EF4-FFF2-40B4-BE49-F238E27FC236}">
                <a16:creationId xmlns:a16="http://schemas.microsoft.com/office/drawing/2014/main" id="{0F27FF02-5643-478B-B076-6F291EB4FB5F}"/>
              </a:ext>
            </a:extLst>
          </p:cNvPr>
          <p:cNvPicPr>
            <a:picLocks noChangeAspect="1"/>
          </p:cNvPicPr>
          <p:nvPr/>
        </p:nvPicPr>
        <p:blipFill rotWithShape="1">
          <a:blip r:embed="rId3"/>
          <a:srcRect l="61093" t="33503" r="33394"/>
          <a:stretch/>
        </p:blipFill>
        <p:spPr>
          <a:xfrm>
            <a:off x="7176120" y="2416524"/>
            <a:ext cx="571363" cy="3964804"/>
          </a:xfrm>
          <a:prstGeom prst="rect">
            <a:avLst/>
          </a:prstGeom>
        </p:spPr>
      </p:pic>
      <p:pic>
        <p:nvPicPr>
          <p:cNvPr id="20" name="Picture 19">
            <a:extLst>
              <a:ext uri="{FF2B5EF4-FFF2-40B4-BE49-F238E27FC236}">
                <a16:creationId xmlns:a16="http://schemas.microsoft.com/office/drawing/2014/main" id="{DB1B6AF8-B560-44CD-A614-5A8AC4FB70E7}"/>
              </a:ext>
            </a:extLst>
          </p:cNvPr>
          <p:cNvPicPr>
            <a:picLocks noChangeAspect="1"/>
          </p:cNvPicPr>
          <p:nvPr/>
        </p:nvPicPr>
        <p:blipFill rotWithShape="1">
          <a:blip r:embed="rId3"/>
          <a:srcRect l="66606" t="12478" r="27881"/>
          <a:stretch/>
        </p:blipFill>
        <p:spPr>
          <a:xfrm>
            <a:off x="7747483" y="1162934"/>
            <a:ext cx="571363" cy="5218394"/>
          </a:xfrm>
          <a:prstGeom prst="rect">
            <a:avLst/>
          </a:prstGeom>
        </p:spPr>
      </p:pic>
      <p:pic>
        <p:nvPicPr>
          <p:cNvPr id="21" name="Picture 20">
            <a:extLst>
              <a:ext uri="{FF2B5EF4-FFF2-40B4-BE49-F238E27FC236}">
                <a16:creationId xmlns:a16="http://schemas.microsoft.com/office/drawing/2014/main" id="{EF14DFC9-E8CF-4DC5-A8F4-2EDF4188E915}"/>
              </a:ext>
            </a:extLst>
          </p:cNvPr>
          <p:cNvPicPr>
            <a:picLocks noChangeAspect="1"/>
          </p:cNvPicPr>
          <p:nvPr/>
        </p:nvPicPr>
        <p:blipFill rotWithShape="1">
          <a:blip r:embed="rId3"/>
          <a:srcRect l="72209" t="12478" r="22187"/>
          <a:stretch/>
        </p:blipFill>
        <p:spPr>
          <a:xfrm>
            <a:off x="8328248" y="1162934"/>
            <a:ext cx="580765" cy="5218394"/>
          </a:xfrm>
          <a:prstGeom prst="rect">
            <a:avLst/>
          </a:prstGeom>
        </p:spPr>
      </p:pic>
      <p:pic>
        <p:nvPicPr>
          <p:cNvPr id="22" name="Picture 21">
            <a:extLst>
              <a:ext uri="{FF2B5EF4-FFF2-40B4-BE49-F238E27FC236}">
                <a16:creationId xmlns:a16="http://schemas.microsoft.com/office/drawing/2014/main" id="{06E6960E-D589-42C4-B3A9-782D75A663E2}"/>
              </a:ext>
            </a:extLst>
          </p:cNvPr>
          <p:cNvPicPr>
            <a:picLocks noChangeAspect="1"/>
          </p:cNvPicPr>
          <p:nvPr/>
        </p:nvPicPr>
        <p:blipFill rotWithShape="1">
          <a:blip r:embed="rId3"/>
          <a:srcRect l="77904" t="12478" r="16493"/>
          <a:stretch/>
        </p:blipFill>
        <p:spPr>
          <a:xfrm>
            <a:off x="8918415" y="1162934"/>
            <a:ext cx="580765" cy="5218394"/>
          </a:xfrm>
          <a:prstGeom prst="rect">
            <a:avLst/>
          </a:prstGeom>
        </p:spPr>
      </p:pic>
      <p:pic>
        <p:nvPicPr>
          <p:cNvPr id="23" name="Picture 22">
            <a:extLst>
              <a:ext uri="{FF2B5EF4-FFF2-40B4-BE49-F238E27FC236}">
                <a16:creationId xmlns:a16="http://schemas.microsoft.com/office/drawing/2014/main" id="{3D335E4C-AFA5-4A0B-A028-49C6F43C3874}"/>
              </a:ext>
            </a:extLst>
          </p:cNvPr>
          <p:cNvPicPr>
            <a:picLocks noChangeAspect="1"/>
          </p:cNvPicPr>
          <p:nvPr/>
        </p:nvPicPr>
        <p:blipFill rotWithShape="1">
          <a:blip r:embed="rId3"/>
          <a:srcRect l="83598" t="3311" r="11071"/>
          <a:stretch/>
        </p:blipFill>
        <p:spPr>
          <a:xfrm>
            <a:off x="9508582" y="616323"/>
            <a:ext cx="552559" cy="5765005"/>
          </a:xfrm>
          <a:prstGeom prst="rect">
            <a:avLst/>
          </a:prstGeom>
        </p:spPr>
      </p:pic>
      <p:pic>
        <p:nvPicPr>
          <p:cNvPr id="24" name="Picture 23">
            <a:extLst>
              <a:ext uri="{FF2B5EF4-FFF2-40B4-BE49-F238E27FC236}">
                <a16:creationId xmlns:a16="http://schemas.microsoft.com/office/drawing/2014/main" id="{BAF7F0AD-BC38-4C5D-B12D-500F06D3C746}"/>
              </a:ext>
            </a:extLst>
          </p:cNvPr>
          <p:cNvPicPr>
            <a:picLocks noChangeAspect="1"/>
          </p:cNvPicPr>
          <p:nvPr/>
        </p:nvPicPr>
        <p:blipFill rotWithShape="1">
          <a:blip r:embed="rId3"/>
          <a:srcRect l="89020" t="3311" r="5649"/>
          <a:stretch/>
        </p:blipFill>
        <p:spPr>
          <a:xfrm>
            <a:off x="10070543" y="616323"/>
            <a:ext cx="552559" cy="5765005"/>
          </a:xfrm>
          <a:prstGeom prst="rect">
            <a:avLst/>
          </a:prstGeom>
        </p:spPr>
      </p:pic>
      <p:pic>
        <p:nvPicPr>
          <p:cNvPr id="25" name="Picture 24">
            <a:extLst>
              <a:ext uri="{FF2B5EF4-FFF2-40B4-BE49-F238E27FC236}">
                <a16:creationId xmlns:a16="http://schemas.microsoft.com/office/drawing/2014/main" id="{3C51641F-A84F-46F8-8D75-E9B6DBDE46B5}"/>
              </a:ext>
            </a:extLst>
          </p:cNvPr>
          <p:cNvPicPr>
            <a:picLocks noChangeAspect="1"/>
          </p:cNvPicPr>
          <p:nvPr/>
        </p:nvPicPr>
        <p:blipFill rotWithShape="1">
          <a:blip r:embed="rId3"/>
          <a:srcRect l="94442" t="3310" b="24227"/>
          <a:stretch/>
        </p:blipFill>
        <p:spPr>
          <a:xfrm>
            <a:off x="10632504" y="616323"/>
            <a:ext cx="576064" cy="4320481"/>
          </a:xfrm>
          <a:prstGeom prst="rect">
            <a:avLst/>
          </a:prstGeom>
        </p:spPr>
      </p:pic>
      <p:pic>
        <p:nvPicPr>
          <p:cNvPr id="35" name="Picture 34">
            <a:extLst>
              <a:ext uri="{FF2B5EF4-FFF2-40B4-BE49-F238E27FC236}">
                <a16:creationId xmlns:a16="http://schemas.microsoft.com/office/drawing/2014/main" id="{974E0AAC-50BF-49AD-88E4-096E3E7C0AA9}"/>
              </a:ext>
            </a:extLst>
          </p:cNvPr>
          <p:cNvPicPr>
            <a:picLocks noChangeAspect="1"/>
          </p:cNvPicPr>
          <p:nvPr/>
        </p:nvPicPr>
        <p:blipFill rotWithShape="1">
          <a:blip r:embed="rId5"/>
          <a:srcRect t="9341" b="2979"/>
          <a:stretch/>
        </p:blipFill>
        <p:spPr>
          <a:xfrm>
            <a:off x="0" y="616323"/>
            <a:ext cx="12216680" cy="5784520"/>
          </a:xfrm>
          <a:prstGeom prst="rect">
            <a:avLst/>
          </a:prstGeom>
        </p:spPr>
      </p:pic>
      <p:pic>
        <p:nvPicPr>
          <p:cNvPr id="27" name="Picture 26">
            <a:extLst>
              <a:ext uri="{FF2B5EF4-FFF2-40B4-BE49-F238E27FC236}">
                <a16:creationId xmlns:a16="http://schemas.microsoft.com/office/drawing/2014/main" id="{1463B00F-59E9-4500-BF3B-E382D8F63703}"/>
              </a:ext>
            </a:extLst>
          </p:cNvPr>
          <p:cNvPicPr>
            <a:picLocks noChangeAspect="1"/>
          </p:cNvPicPr>
          <p:nvPr/>
        </p:nvPicPr>
        <p:blipFill rotWithShape="1">
          <a:blip r:embed="rId3"/>
          <a:srcRect t="3311" b="87522"/>
          <a:stretch/>
        </p:blipFill>
        <p:spPr>
          <a:xfrm>
            <a:off x="844117" y="616323"/>
            <a:ext cx="10364451" cy="546611"/>
          </a:xfrm>
          <a:prstGeom prst="rect">
            <a:avLst/>
          </a:prstGeom>
        </p:spPr>
      </p:pic>
      <p:pic>
        <p:nvPicPr>
          <p:cNvPr id="28" name="Picture 27">
            <a:extLst>
              <a:ext uri="{FF2B5EF4-FFF2-40B4-BE49-F238E27FC236}">
                <a16:creationId xmlns:a16="http://schemas.microsoft.com/office/drawing/2014/main" id="{9900D956-FC81-4430-8243-C8BD4F011B2C}"/>
              </a:ext>
            </a:extLst>
          </p:cNvPr>
          <p:cNvPicPr>
            <a:picLocks noChangeAspect="1"/>
          </p:cNvPicPr>
          <p:nvPr/>
        </p:nvPicPr>
        <p:blipFill rotWithShape="1">
          <a:blip r:embed="rId3"/>
          <a:srcRect t="12805" b="76159"/>
          <a:stretch/>
        </p:blipFill>
        <p:spPr>
          <a:xfrm>
            <a:off x="844117" y="1182448"/>
            <a:ext cx="10364451" cy="658012"/>
          </a:xfrm>
          <a:prstGeom prst="rect">
            <a:avLst/>
          </a:prstGeom>
        </p:spPr>
      </p:pic>
      <p:pic>
        <p:nvPicPr>
          <p:cNvPr id="29" name="Picture 28">
            <a:extLst>
              <a:ext uri="{FF2B5EF4-FFF2-40B4-BE49-F238E27FC236}">
                <a16:creationId xmlns:a16="http://schemas.microsoft.com/office/drawing/2014/main" id="{2B2D7F6E-7429-4193-A983-6DD3E362F243}"/>
              </a:ext>
            </a:extLst>
          </p:cNvPr>
          <p:cNvPicPr>
            <a:picLocks noChangeAspect="1"/>
          </p:cNvPicPr>
          <p:nvPr/>
        </p:nvPicPr>
        <p:blipFill rotWithShape="1">
          <a:blip r:embed="rId3"/>
          <a:srcRect t="23842" b="66496"/>
          <a:stretch/>
        </p:blipFill>
        <p:spPr>
          <a:xfrm>
            <a:off x="844117" y="1840460"/>
            <a:ext cx="10364451" cy="576064"/>
          </a:xfrm>
          <a:prstGeom prst="rect">
            <a:avLst/>
          </a:prstGeom>
        </p:spPr>
      </p:pic>
      <p:pic>
        <p:nvPicPr>
          <p:cNvPr id="30" name="Picture 29">
            <a:extLst>
              <a:ext uri="{FF2B5EF4-FFF2-40B4-BE49-F238E27FC236}">
                <a16:creationId xmlns:a16="http://schemas.microsoft.com/office/drawing/2014/main" id="{FF5C063B-963E-4296-BA16-C719EC3225E7}"/>
              </a:ext>
            </a:extLst>
          </p:cNvPr>
          <p:cNvPicPr>
            <a:picLocks noChangeAspect="1"/>
          </p:cNvPicPr>
          <p:nvPr/>
        </p:nvPicPr>
        <p:blipFill rotWithShape="1">
          <a:blip r:embed="rId3"/>
          <a:srcRect t="33831" b="55460"/>
          <a:stretch/>
        </p:blipFill>
        <p:spPr>
          <a:xfrm>
            <a:off x="844117" y="2436038"/>
            <a:ext cx="10364451" cy="638498"/>
          </a:xfrm>
          <a:prstGeom prst="rect">
            <a:avLst/>
          </a:prstGeom>
        </p:spPr>
      </p:pic>
      <p:pic>
        <p:nvPicPr>
          <p:cNvPr id="31" name="Picture 30">
            <a:extLst>
              <a:ext uri="{FF2B5EF4-FFF2-40B4-BE49-F238E27FC236}">
                <a16:creationId xmlns:a16="http://schemas.microsoft.com/office/drawing/2014/main" id="{7C73B28D-EEE6-46B2-9F93-B39DB9A81DCC}"/>
              </a:ext>
            </a:extLst>
          </p:cNvPr>
          <p:cNvPicPr>
            <a:picLocks noChangeAspect="1"/>
          </p:cNvPicPr>
          <p:nvPr/>
        </p:nvPicPr>
        <p:blipFill rotWithShape="1">
          <a:blip r:embed="rId3"/>
          <a:srcRect t="44539" b="45799"/>
          <a:stretch/>
        </p:blipFill>
        <p:spPr>
          <a:xfrm>
            <a:off x="844117" y="3074536"/>
            <a:ext cx="10364451" cy="576064"/>
          </a:xfrm>
          <a:prstGeom prst="rect">
            <a:avLst/>
          </a:prstGeom>
        </p:spPr>
      </p:pic>
      <p:pic>
        <p:nvPicPr>
          <p:cNvPr id="32" name="Picture 31">
            <a:extLst>
              <a:ext uri="{FF2B5EF4-FFF2-40B4-BE49-F238E27FC236}">
                <a16:creationId xmlns:a16="http://schemas.microsoft.com/office/drawing/2014/main" id="{A039ADA6-440B-4E7B-89B1-66CBDDCC5F1E}"/>
              </a:ext>
            </a:extLst>
          </p:cNvPr>
          <p:cNvPicPr>
            <a:picLocks noChangeAspect="1"/>
          </p:cNvPicPr>
          <p:nvPr/>
        </p:nvPicPr>
        <p:blipFill rotWithShape="1">
          <a:blip r:embed="rId3"/>
          <a:srcRect t="54528"/>
          <a:stretch/>
        </p:blipFill>
        <p:spPr>
          <a:xfrm>
            <a:off x="844117" y="3670114"/>
            <a:ext cx="10364451" cy="2711214"/>
          </a:xfrm>
          <a:prstGeom prst="rect">
            <a:avLst/>
          </a:prstGeom>
        </p:spPr>
      </p:pic>
      <p:grpSp>
        <p:nvGrpSpPr>
          <p:cNvPr id="41" name="Group 40">
            <a:extLst>
              <a:ext uri="{FF2B5EF4-FFF2-40B4-BE49-F238E27FC236}">
                <a16:creationId xmlns:a16="http://schemas.microsoft.com/office/drawing/2014/main" id="{CC41AFF1-0777-428D-8656-014379AF4003}"/>
              </a:ext>
            </a:extLst>
          </p:cNvPr>
          <p:cNvGrpSpPr/>
          <p:nvPr/>
        </p:nvGrpSpPr>
        <p:grpSpPr>
          <a:xfrm>
            <a:off x="2665991" y="758172"/>
            <a:ext cx="1695807" cy="533628"/>
            <a:chOff x="2783632" y="977412"/>
            <a:chExt cx="1695807" cy="533628"/>
          </a:xfrm>
        </p:grpSpPr>
        <p:sp>
          <p:nvSpPr>
            <p:cNvPr id="36" name="Arrow: Down 35">
              <a:extLst>
                <a:ext uri="{FF2B5EF4-FFF2-40B4-BE49-F238E27FC236}">
                  <a16:creationId xmlns:a16="http://schemas.microsoft.com/office/drawing/2014/main" id="{0F780DB2-2F63-44B7-857F-1634CF53CDEA}"/>
                </a:ext>
              </a:extLst>
            </p:cNvPr>
            <p:cNvSpPr/>
            <p:nvPr/>
          </p:nvSpPr>
          <p:spPr>
            <a:xfrm>
              <a:off x="2783632" y="980728"/>
              <a:ext cx="345937" cy="53031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A115749E-2555-4CAF-8A20-1B1E11AAA490}"/>
                </a:ext>
              </a:extLst>
            </p:cNvPr>
            <p:cNvSpPr txBox="1"/>
            <p:nvPr/>
          </p:nvSpPr>
          <p:spPr>
            <a:xfrm>
              <a:off x="3327329" y="977412"/>
              <a:ext cx="1152110" cy="523220"/>
            </a:xfrm>
            <a:prstGeom prst="rect">
              <a:avLst/>
            </a:prstGeom>
            <a:noFill/>
          </p:spPr>
          <p:txBody>
            <a:bodyPr wrap="none" rtlCol="0">
              <a:spAutoFit/>
            </a:bodyPr>
            <a:lstStyle/>
            <a:p>
              <a:r>
                <a:rPr lang="en-GB" sz="2800" dirty="0"/>
                <a:t>groups</a:t>
              </a:r>
            </a:p>
          </p:txBody>
        </p:sp>
      </p:grpSp>
      <p:grpSp>
        <p:nvGrpSpPr>
          <p:cNvPr id="42" name="Group 41">
            <a:extLst>
              <a:ext uri="{FF2B5EF4-FFF2-40B4-BE49-F238E27FC236}">
                <a16:creationId xmlns:a16="http://schemas.microsoft.com/office/drawing/2014/main" id="{DBF0F673-E875-40C1-84B8-3713D78993B2}"/>
              </a:ext>
            </a:extLst>
          </p:cNvPr>
          <p:cNvGrpSpPr/>
          <p:nvPr/>
        </p:nvGrpSpPr>
        <p:grpSpPr>
          <a:xfrm>
            <a:off x="2590429" y="1344148"/>
            <a:ext cx="1908960" cy="523220"/>
            <a:chOff x="2650444" y="1594450"/>
            <a:chExt cx="1908960" cy="523220"/>
          </a:xfrm>
        </p:grpSpPr>
        <p:sp>
          <p:nvSpPr>
            <p:cNvPr id="38" name="Arrow: Down 37">
              <a:extLst>
                <a:ext uri="{FF2B5EF4-FFF2-40B4-BE49-F238E27FC236}">
                  <a16:creationId xmlns:a16="http://schemas.microsoft.com/office/drawing/2014/main" id="{DFEEABF4-3A1B-43C4-8831-F44B6BFBC560}"/>
                </a:ext>
              </a:extLst>
            </p:cNvPr>
            <p:cNvSpPr/>
            <p:nvPr/>
          </p:nvSpPr>
          <p:spPr>
            <a:xfrm rot="16200000">
              <a:off x="2742631" y="1621320"/>
              <a:ext cx="345937" cy="53031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2D7124A4-2D89-42D8-B693-F7925DA1FC4A}"/>
                </a:ext>
              </a:extLst>
            </p:cNvPr>
            <p:cNvSpPr txBox="1"/>
            <p:nvPr/>
          </p:nvSpPr>
          <p:spPr>
            <a:xfrm>
              <a:off x="3299123" y="1594450"/>
              <a:ext cx="1260281" cy="523220"/>
            </a:xfrm>
            <a:prstGeom prst="rect">
              <a:avLst/>
            </a:prstGeom>
            <a:noFill/>
          </p:spPr>
          <p:txBody>
            <a:bodyPr wrap="none" rtlCol="0">
              <a:spAutoFit/>
            </a:bodyPr>
            <a:lstStyle/>
            <a:p>
              <a:r>
                <a:rPr lang="en-GB" sz="2800" dirty="0"/>
                <a:t>periods</a:t>
              </a:r>
            </a:p>
          </p:txBody>
        </p:sp>
      </p:grpSp>
      <p:pic>
        <p:nvPicPr>
          <p:cNvPr id="48" name="Picture 47">
            <a:extLst>
              <a:ext uri="{FF2B5EF4-FFF2-40B4-BE49-F238E27FC236}">
                <a16:creationId xmlns:a16="http://schemas.microsoft.com/office/drawing/2014/main" id="{0453CFB4-002A-401D-A9B3-8801273C5E6D}"/>
              </a:ext>
            </a:extLst>
          </p:cNvPr>
          <p:cNvPicPr>
            <a:picLocks noChangeAspect="1"/>
          </p:cNvPicPr>
          <p:nvPr/>
        </p:nvPicPr>
        <p:blipFill>
          <a:blip r:embed="rId6"/>
          <a:stretch>
            <a:fillRect/>
          </a:stretch>
        </p:blipFill>
        <p:spPr>
          <a:xfrm>
            <a:off x="5853692" y="815753"/>
            <a:ext cx="1402075" cy="1475627"/>
          </a:xfrm>
          <a:prstGeom prst="rect">
            <a:avLst/>
          </a:prstGeom>
        </p:spPr>
      </p:pic>
      <p:sp>
        <p:nvSpPr>
          <p:cNvPr id="49" name="TextBox 48">
            <a:extLst>
              <a:ext uri="{FF2B5EF4-FFF2-40B4-BE49-F238E27FC236}">
                <a16:creationId xmlns:a16="http://schemas.microsoft.com/office/drawing/2014/main" id="{F5D1B37D-FEC8-4E7A-8051-CE2B10EBAE43}"/>
              </a:ext>
            </a:extLst>
          </p:cNvPr>
          <p:cNvSpPr txBox="1"/>
          <p:nvPr/>
        </p:nvSpPr>
        <p:spPr>
          <a:xfrm>
            <a:off x="2523688" y="1844991"/>
            <a:ext cx="1942070" cy="523220"/>
          </a:xfrm>
          <a:prstGeom prst="rect">
            <a:avLst/>
          </a:prstGeom>
          <a:noFill/>
        </p:spPr>
        <p:txBody>
          <a:bodyPr wrap="none" rtlCol="0">
            <a:spAutoFit/>
          </a:bodyPr>
          <a:lstStyle/>
          <a:p>
            <a:r>
              <a:rPr lang="en-GB" sz="2800" dirty="0"/>
              <a:t>element box</a:t>
            </a:r>
          </a:p>
        </p:txBody>
      </p:sp>
    </p:spTree>
    <p:extLst>
      <p:ext uri="{BB962C8B-B14F-4D97-AF65-F5344CB8AC3E}">
        <p14:creationId xmlns:p14="http://schemas.microsoft.com/office/powerpoint/2010/main" val="2030759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300" fill="hold"/>
                                        <p:tgtEl>
                                          <p:spTgt spid="8"/>
                                        </p:tgtEl>
                                        <p:attrNameLst>
                                          <p:attrName>ppt_w</p:attrName>
                                        </p:attrNameLst>
                                      </p:cBhvr>
                                      <p:tavLst>
                                        <p:tav tm="0">
                                          <p:val>
                                            <p:fltVal val="0"/>
                                          </p:val>
                                        </p:tav>
                                        <p:tav tm="100000">
                                          <p:val>
                                            <p:strVal val="#ppt_w"/>
                                          </p:val>
                                        </p:tav>
                                      </p:tavLst>
                                    </p:anim>
                                    <p:anim calcmode="lin" valueType="num">
                                      <p:cBhvr>
                                        <p:cTn id="8" dur="300" fill="hold"/>
                                        <p:tgtEl>
                                          <p:spTgt spid="8"/>
                                        </p:tgtEl>
                                        <p:attrNameLst>
                                          <p:attrName>ppt_h</p:attrName>
                                        </p:attrNameLst>
                                      </p:cBhvr>
                                      <p:tavLst>
                                        <p:tav tm="0">
                                          <p:val>
                                            <p:fltVal val="0"/>
                                          </p:val>
                                        </p:tav>
                                        <p:tav tm="100000">
                                          <p:val>
                                            <p:strVal val="#ppt_h"/>
                                          </p:val>
                                        </p:tav>
                                      </p:tavLst>
                                    </p:anim>
                                    <p:animEffect transition="in" filter="fade">
                                      <p:cBhvr>
                                        <p:cTn id="9" dur="300"/>
                                        <p:tgtEl>
                                          <p:spTgt spid="8"/>
                                        </p:tgtEl>
                                      </p:cBhvr>
                                    </p:animEffect>
                                  </p:childTnLst>
                                </p:cTn>
                              </p:par>
                            </p:childTnLst>
                          </p:cTn>
                        </p:par>
                        <p:par>
                          <p:cTn id="10" fill="hold">
                            <p:stCondLst>
                              <p:cond delay="300"/>
                            </p:stCondLst>
                            <p:childTnLst>
                              <p:par>
                                <p:cTn id="11" presetID="53" presetClass="entr" presetSubtype="16"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 fill="hold"/>
                                        <p:tgtEl>
                                          <p:spTgt spid="6"/>
                                        </p:tgtEl>
                                        <p:attrNameLst>
                                          <p:attrName>ppt_w</p:attrName>
                                        </p:attrNameLst>
                                      </p:cBhvr>
                                      <p:tavLst>
                                        <p:tav tm="0">
                                          <p:val>
                                            <p:fltVal val="0"/>
                                          </p:val>
                                        </p:tav>
                                        <p:tav tm="100000">
                                          <p:val>
                                            <p:strVal val="#ppt_w"/>
                                          </p:val>
                                        </p:tav>
                                      </p:tavLst>
                                    </p:anim>
                                    <p:anim calcmode="lin" valueType="num">
                                      <p:cBhvr>
                                        <p:cTn id="14" dur="300" fill="hold"/>
                                        <p:tgtEl>
                                          <p:spTgt spid="6"/>
                                        </p:tgtEl>
                                        <p:attrNameLst>
                                          <p:attrName>ppt_h</p:attrName>
                                        </p:attrNameLst>
                                      </p:cBhvr>
                                      <p:tavLst>
                                        <p:tav tm="0">
                                          <p:val>
                                            <p:fltVal val="0"/>
                                          </p:val>
                                        </p:tav>
                                        <p:tav tm="100000">
                                          <p:val>
                                            <p:strVal val="#ppt_h"/>
                                          </p:val>
                                        </p:tav>
                                      </p:tavLst>
                                    </p:anim>
                                    <p:animEffect transition="in" filter="fade">
                                      <p:cBhvr>
                                        <p:cTn id="15" dur="300"/>
                                        <p:tgtEl>
                                          <p:spTgt spid="6"/>
                                        </p:tgtEl>
                                      </p:cBhvr>
                                    </p:animEffect>
                                  </p:childTnLst>
                                </p:cTn>
                              </p:par>
                            </p:childTnLst>
                          </p:cTn>
                        </p:par>
                        <p:par>
                          <p:cTn id="16" fill="hold">
                            <p:stCondLst>
                              <p:cond delay="600"/>
                            </p:stCondLst>
                            <p:childTnLst>
                              <p:par>
                                <p:cTn id="17" presetID="53" presetClass="entr" presetSubtype="16"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 fill="hold"/>
                                        <p:tgtEl>
                                          <p:spTgt spid="9"/>
                                        </p:tgtEl>
                                        <p:attrNameLst>
                                          <p:attrName>ppt_w</p:attrName>
                                        </p:attrNameLst>
                                      </p:cBhvr>
                                      <p:tavLst>
                                        <p:tav tm="0">
                                          <p:val>
                                            <p:fltVal val="0"/>
                                          </p:val>
                                        </p:tav>
                                        <p:tav tm="100000">
                                          <p:val>
                                            <p:strVal val="#ppt_w"/>
                                          </p:val>
                                        </p:tav>
                                      </p:tavLst>
                                    </p:anim>
                                    <p:anim calcmode="lin" valueType="num">
                                      <p:cBhvr>
                                        <p:cTn id="20" dur="300" fill="hold"/>
                                        <p:tgtEl>
                                          <p:spTgt spid="9"/>
                                        </p:tgtEl>
                                        <p:attrNameLst>
                                          <p:attrName>ppt_h</p:attrName>
                                        </p:attrNameLst>
                                      </p:cBhvr>
                                      <p:tavLst>
                                        <p:tav tm="0">
                                          <p:val>
                                            <p:fltVal val="0"/>
                                          </p:val>
                                        </p:tav>
                                        <p:tav tm="100000">
                                          <p:val>
                                            <p:strVal val="#ppt_h"/>
                                          </p:val>
                                        </p:tav>
                                      </p:tavLst>
                                    </p:anim>
                                    <p:animEffect transition="in" filter="fade">
                                      <p:cBhvr>
                                        <p:cTn id="21" dur="300"/>
                                        <p:tgtEl>
                                          <p:spTgt spid="9"/>
                                        </p:tgtEl>
                                      </p:cBhvr>
                                    </p:animEffect>
                                  </p:childTnLst>
                                </p:cTn>
                              </p:par>
                            </p:childTnLst>
                          </p:cTn>
                        </p:par>
                        <p:par>
                          <p:cTn id="22" fill="hold">
                            <p:stCondLst>
                              <p:cond delay="900"/>
                            </p:stCondLst>
                            <p:childTnLst>
                              <p:par>
                                <p:cTn id="23" presetID="53" presetClass="entr" presetSubtype="16"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300" fill="hold"/>
                                        <p:tgtEl>
                                          <p:spTgt spid="11"/>
                                        </p:tgtEl>
                                        <p:attrNameLst>
                                          <p:attrName>ppt_w</p:attrName>
                                        </p:attrNameLst>
                                      </p:cBhvr>
                                      <p:tavLst>
                                        <p:tav tm="0">
                                          <p:val>
                                            <p:fltVal val="0"/>
                                          </p:val>
                                        </p:tav>
                                        <p:tav tm="100000">
                                          <p:val>
                                            <p:strVal val="#ppt_w"/>
                                          </p:val>
                                        </p:tav>
                                      </p:tavLst>
                                    </p:anim>
                                    <p:anim calcmode="lin" valueType="num">
                                      <p:cBhvr>
                                        <p:cTn id="26" dur="300" fill="hold"/>
                                        <p:tgtEl>
                                          <p:spTgt spid="11"/>
                                        </p:tgtEl>
                                        <p:attrNameLst>
                                          <p:attrName>ppt_h</p:attrName>
                                        </p:attrNameLst>
                                      </p:cBhvr>
                                      <p:tavLst>
                                        <p:tav tm="0">
                                          <p:val>
                                            <p:fltVal val="0"/>
                                          </p:val>
                                        </p:tav>
                                        <p:tav tm="100000">
                                          <p:val>
                                            <p:strVal val="#ppt_h"/>
                                          </p:val>
                                        </p:tav>
                                      </p:tavLst>
                                    </p:anim>
                                    <p:animEffect transition="in" filter="fade">
                                      <p:cBhvr>
                                        <p:cTn id="27" dur="300"/>
                                        <p:tgtEl>
                                          <p:spTgt spid="11"/>
                                        </p:tgtEl>
                                      </p:cBhvr>
                                    </p:animEffect>
                                  </p:childTnLst>
                                </p:cTn>
                              </p:par>
                            </p:childTnLst>
                          </p:cTn>
                        </p:par>
                        <p:par>
                          <p:cTn id="28" fill="hold">
                            <p:stCondLst>
                              <p:cond delay="1200"/>
                            </p:stCondLst>
                            <p:childTnLst>
                              <p:par>
                                <p:cTn id="29" presetID="53" presetClass="entr" presetSubtype="16"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300" fill="hold"/>
                                        <p:tgtEl>
                                          <p:spTgt spid="12"/>
                                        </p:tgtEl>
                                        <p:attrNameLst>
                                          <p:attrName>ppt_w</p:attrName>
                                        </p:attrNameLst>
                                      </p:cBhvr>
                                      <p:tavLst>
                                        <p:tav tm="0">
                                          <p:val>
                                            <p:fltVal val="0"/>
                                          </p:val>
                                        </p:tav>
                                        <p:tav tm="100000">
                                          <p:val>
                                            <p:strVal val="#ppt_w"/>
                                          </p:val>
                                        </p:tav>
                                      </p:tavLst>
                                    </p:anim>
                                    <p:anim calcmode="lin" valueType="num">
                                      <p:cBhvr>
                                        <p:cTn id="32" dur="300" fill="hold"/>
                                        <p:tgtEl>
                                          <p:spTgt spid="12"/>
                                        </p:tgtEl>
                                        <p:attrNameLst>
                                          <p:attrName>ppt_h</p:attrName>
                                        </p:attrNameLst>
                                      </p:cBhvr>
                                      <p:tavLst>
                                        <p:tav tm="0">
                                          <p:val>
                                            <p:fltVal val="0"/>
                                          </p:val>
                                        </p:tav>
                                        <p:tav tm="100000">
                                          <p:val>
                                            <p:strVal val="#ppt_h"/>
                                          </p:val>
                                        </p:tav>
                                      </p:tavLst>
                                    </p:anim>
                                    <p:animEffect transition="in" filter="fade">
                                      <p:cBhvr>
                                        <p:cTn id="33" dur="300"/>
                                        <p:tgtEl>
                                          <p:spTgt spid="12"/>
                                        </p:tgtEl>
                                      </p:cBhvr>
                                    </p:animEffect>
                                  </p:childTnLst>
                                </p:cTn>
                              </p:par>
                            </p:childTnLst>
                          </p:cTn>
                        </p:par>
                        <p:par>
                          <p:cTn id="34" fill="hold">
                            <p:stCondLst>
                              <p:cond delay="1500"/>
                            </p:stCondLst>
                            <p:childTnLst>
                              <p:par>
                                <p:cTn id="35" presetID="53" presetClass="entr" presetSubtype="16" fill="hold"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300" fill="hold"/>
                                        <p:tgtEl>
                                          <p:spTgt spid="13"/>
                                        </p:tgtEl>
                                        <p:attrNameLst>
                                          <p:attrName>ppt_w</p:attrName>
                                        </p:attrNameLst>
                                      </p:cBhvr>
                                      <p:tavLst>
                                        <p:tav tm="0">
                                          <p:val>
                                            <p:fltVal val="0"/>
                                          </p:val>
                                        </p:tav>
                                        <p:tav tm="100000">
                                          <p:val>
                                            <p:strVal val="#ppt_w"/>
                                          </p:val>
                                        </p:tav>
                                      </p:tavLst>
                                    </p:anim>
                                    <p:anim calcmode="lin" valueType="num">
                                      <p:cBhvr>
                                        <p:cTn id="38" dur="300" fill="hold"/>
                                        <p:tgtEl>
                                          <p:spTgt spid="13"/>
                                        </p:tgtEl>
                                        <p:attrNameLst>
                                          <p:attrName>ppt_h</p:attrName>
                                        </p:attrNameLst>
                                      </p:cBhvr>
                                      <p:tavLst>
                                        <p:tav tm="0">
                                          <p:val>
                                            <p:fltVal val="0"/>
                                          </p:val>
                                        </p:tav>
                                        <p:tav tm="100000">
                                          <p:val>
                                            <p:strVal val="#ppt_h"/>
                                          </p:val>
                                        </p:tav>
                                      </p:tavLst>
                                    </p:anim>
                                    <p:animEffect transition="in" filter="fade">
                                      <p:cBhvr>
                                        <p:cTn id="39" dur="300"/>
                                        <p:tgtEl>
                                          <p:spTgt spid="13"/>
                                        </p:tgtEl>
                                      </p:cBhvr>
                                    </p:animEffect>
                                  </p:childTnLst>
                                </p:cTn>
                              </p:par>
                            </p:childTnLst>
                          </p:cTn>
                        </p:par>
                        <p:par>
                          <p:cTn id="40" fill="hold">
                            <p:stCondLst>
                              <p:cond delay="1800"/>
                            </p:stCondLst>
                            <p:childTnLst>
                              <p:par>
                                <p:cTn id="41" presetID="53" presetClass="entr" presetSubtype="16"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300" fill="hold"/>
                                        <p:tgtEl>
                                          <p:spTgt spid="14"/>
                                        </p:tgtEl>
                                        <p:attrNameLst>
                                          <p:attrName>ppt_w</p:attrName>
                                        </p:attrNameLst>
                                      </p:cBhvr>
                                      <p:tavLst>
                                        <p:tav tm="0">
                                          <p:val>
                                            <p:fltVal val="0"/>
                                          </p:val>
                                        </p:tav>
                                        <p:tav tm="100000">
                                          <p:val>
                                            <p:strVal val="#ppt_w"/>
                                          </p:val>
                                        </p:tav>
                                      </p:tavLst>
                                    </p:anim>
                                    <p:anim calcmode="lin" valueType="num">
                                      <p:cBhvr>
                                        <p:cTn id="44" dur="300" fill="hold"/>
                                        <p:tgtEl>
                                          <p:spTgt spid="14"/>
                                        </p:tgtEl>
                                        <p:attrNameLst>
                                          <p:attrName>ppt_h</p:attrName>
                                        </p:attrNameLst>
                                      </p:cBhvr>
                                      <p:tavLst>
                                        <p:tav tm="0">
                                          <p:val>
                                            <p:fltVal val="0"/>
                                          </p:val>
                                        </p:tav>
                                        <p:tav tm="100000">
                                          <p:val>
                                            <p:strVal val="#ppt_h"/>
                                          </p:val>
                                        </p:tav>
                                      </p:tavLst>
                                    </p:anim>
                                    <p:animEffect transition="in" filter="fade">
                                      <p:cBhvr>
                                        <p:cTn id="45" dur="300"/>
                                        <p:tgtEl>
                                          <p:spTgt spid="14"/>
                                        </p:tgtEl>
                                      </p:cBhvr>
                                    </p:animEffect>
                                  </p:childTnLst>
                                </p:cTn>
                              </p:par>
                            </p:childTnLst>
                          </p:cTn>
                        </p:par>
                        <p:par>
                          <p:cTn id="46" fill="hold">
                            <p:stCondLst>
                              <p:cond delay="2100"/>
                            </p:stCondLst>
                            <p:childTnLst>
                              <p:par>
                                <p:cTn id="47" presetID="53" presetClass="entr" presetSubtype="16"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p:cTn id="49" dur="300" fill="hold"/>
                                        <p:tgtEl>
                                          <p:spTgt spid="15"/>
                                        </p:tgtEl>
                                        <p:attrNameLst>
                                          <p:attrName>ppt_w</p:attrName>
                                        </p:attrNameLst>
                                      </p:cBhvr>
                                      <p:tavLst>
                                        <p:tav tm="0">
                                          <p:val>
                                            <p:fltVal val="0"/>
                                          </p:val>
                                        </p:tav>
                                        <p:tav tm="100000">
                                          <p:val>
                                            <p:strVal val="#ppt_w"/>
                                          </p:val>
                                        </p:tav>
                                      </p:tavLst>
                                    </p:anim>
                                    <p:anim calcmode="lin" valueType="num">
                                      <p:cBhvr>
                                        <p:cTn id="50" dur="300" fill="hold"/>
                                        <p:tgtEl>
                                          <p:spTgt spid="15"/>
                                        </p:tgtEl>
                                        <p:attrNameLst>
                                          <p:attrName>ppt_h</p:attrName>
                                        </p:attrNameLst>
                                      </p:cBhvr>
                                      <p:tavLst>
                                        <p:tav tm="0">
                                          <p:val>
                                            <p:fltVal val="0"/>
                                          </p:val>
                                        </p:tav>
                                        <p:tav tm="100000">
                                          <p:val>
                                            <p:strVal val="#ppt_h"/>
                                          </p:val>
                                        </p:tav>
                                      </p:tavLst>
                                    </p:anim>
                                    <p:animEffect transition="in" filter="fade">
                                      <p:cBhvr>
                                        <p:cTn id="51" dur="300"/>
                                        <p:tgtEl>
                                          <p:spTgt spid="15"/>
                                        </p:tgtEl>
                                      </p:cBhvr>
                                    </p:animEffect>
                                  </p:childTnLst>
                                </p:cTn>
                              </p:par>
                            </p:childTnLst>
                          </p:cTn>
                        </p:par>
                        <p:par>
                          <p:cTn id="52" fill="hold">
                            <p:stCondLst>
                              <p:cond delay="2400"/>
                            </p:stCondLst>
                            <p:childTnLst>
                              <p:par>
                                <p:cTn id="53" presetID="53" presetClass="entr" presetSubtype="16" fill="hold" nodeType="after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p:cTn id="55" dur="300" fill="hold"/>
                                        <p:tgtEl>
                                          <p:spTgt spid="16"/>
                                        </p:tgtEl>
                                        <p:attrNameLst>
                                          <p:attrName>ppt_w</p:attrName>
                                        </p:attrNameLst>
                                      </p:cBhvr>
                                      <p:tavLst>
                                        <p:tav tm="0">
                                          <p:val>
                                            <p:fltVal val="0"/>
                                          </p:val>
                                        </p:tav>
                                        <p:tav tm="100000">
                                          <p:val>
                                            <p:strVal val="#ppt_w"/>
                                          </p:val>
                                        </p:tav>
                                      </p:tavLst>
                                    </p:anim>
                                    <p:anim calcmode="lin" valueType="num">
                                      <p:cBhvr>
                                        <p:cTn id="56" dur="300" fill="hold"/>
                                        <p:tgtEl>
                                          <p:spTgt spid="16"/>
                                        </p:tgtEl>
                                        <p:attrNameLst>
                                          <p:attrName>ppt_h</p:attrName>
                                        </p:attrNameLst>
                                      </p:cBhvr>
                                      <p:tavLst>
                                        <p:tav tm="0">
                                          <p:val>
                                            <p:fltVal val="0"/>
                                          </p:val>
                                        </p:tav>
                                        <p:tav tm="100000">
                                          <p:val>
                                            <p:strVal val="#ppt_h"/>
                                          </p:val>
                                        </p:tav>
                                      </p:tavLst>
                                    </p:anim>
                                    <p:animEffect transition="in" filter="fade">
                                      <p:cBhvr>
                                        <p:cTn id="57" dur="300"/>
                                        <p:tgtEl>
                                          <p:spTgt spid="16"/>
                                        </p:tgtEl>
                                      </p:cBhvr>
                                    </p:animEffect>
                                  </p:childTnLst>
                                </p:cTn>
                              </p:par>
                            </p:childTnLst>
                          </p:cTn>
                        </p:par>
                        <p:par>
                          <p:cTn id="58" fill="hold">
                            <p:stCondLst>
                              <p:cond delay="2700"/>
                            </p:stCondLst>
                            <p:childTnLst>
                              <p:par>
                                <p:cTn id="59" presetID="53" presetClass="entr" presetSubtype="16" fill="hold" nodeType="after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p:cTn id="61" dur="300" fill="hold"/>
                                        <p:tgtEl>
                                          <p:spTgt spid="17"/>
                                        </p:tgtEl>
                                        <p:attrNameLst>
                                          <p:attrName>ppt_w</p:attrName>
                                        </p:attrNameLst>
                                      </p:cBhvr>
                                      <p:tavLst>
                                        <p:tav tm="0">
                                          <p:val>
                                            <p:fltVal val="0"/>
                                          </p:val>
                                        </p:tav>
                                        <p:tav tm="100000">
                                          <p:val>
                                            <p:strVal val="#ppt_w"/>
                                          </p:val>
                                        </p:tav>
                                      </p:tavLst>
                                    </p:anim>
                                    <p:anim calcmode="lin" valueType="num">
                                      <p:cBhvr>
                                        <p:cTn id="62" dur="300" fill="hold"/>
                                        <p:tgtEl>
                                          <p:spTgt spid="17"/>
                                        </p:tgtEl>
                                        <p:attrNameLst>
                                          <p:attrName>ppt_h</p:attrName>
                                        </p:attrNameLst>
                                      </p:cBhvr>
                                      <p:tavLst>
                                        <p:tav tm="0">
                                          <p:val>
                                            <p:fltVal val="0"/>
                                          </p:val>
                                        </p:tav>
                                        <p:tav tm="100000">
                                          <p:val>
                                            <p:strVal val="#ppt_h"/>
                                          </p:val>
                                        </p:tav>
                                      </p:tavLst>
                                    </p:anim>
                                    <p:animEffect transition="in" filter="fade">
                                      <p:cBhvr>
                                        <p:cTn id="63" dur="300"/>
                                        <p:tgtEl>
                                          <p:spTgt spid="17"/>
                                        </p:tgtEl>
                                      </p:cBhvr>
                                    </p:animEffect>
                                  </p:childTnLst>
                                </p:cTn>
                              </p:par>
                            </p:childTnLst>
                          </p:cTn>
                        </p:par>
                        <p:par>
                          <p:cTn id="64" fill="hold">
                            <p:stCondLst>
                              <p:cond delay="3000"/>
                            </p:stCondLst>
                            <p:childTnLst>
                              <p:par>
                                <p:cTn id="65" presetID="53" presetClass="entr" presetSubtype="16" fill="hold" nodeType="after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p:cTn id="67" dur="300" fill="hold"/>
                                        <p:tgtEl>
                                          <p:spTgt spid="18"/>
                                        </p:tgtEl>
                                        <p:attrNameLst>
                                          <p:attrName>ppt_w</p:attrName>
                                        </p:attrNameLst>
                                      </p:cBhvr>
                                      <p:tavLst>
                                        <p:tav tm="0">
                                          <p:val>
                                            <p:fltVal val="0"/>
                                          </p:val>
                                        </p:tav>
                                        <p:tav tm="100000">
                                          <p:val>
                                            <p:strVal val="#ppt_w"/>
                                          </p:val>
                                        </p:tav>
                                      </p:tavLst>
                                    </p:anim>
                                    <p:anim calcmode="lin" valueType="num">
                                      <p:cBhvr>
                                        <p:cTn id="68" dur="300" fill="hold"/>
                                        <p:tgtEl>
                                          <p:spTgt spid="18"/>
                                        </p:tgtEl>
                                        <p:attrNameLst>
                                          <p:attrName>ppt_h</p:attrName>
                                        </p:attrNameLst>
                                      </p:cBhvr>
                                      <p:tavLst>
                                        <p:tav tm="0">
                                          <p:val>
                                            <p:fltVal val="0"/>
                                          </p:val>
                                        </p:tav>
                                        <p:tav tm="100000">
                                          <p:val>
                                            <p:strVal val="#ppt_h"/>
                                          </p:val>
                                        </p:tav>
                                      </p:tavLst>
                                    </p:anim>
                                    <p:animEffect transition="in" filter="fade">
                                      <p:cBhvr>
                                        <p:cTn id="69" dur="300"/>
                                        <p:tgtEl>
                                          <p:spTgt spid="18"/>
                                        </p:tgtEl>
                                      </p:cBhvr>
                                    </p:animEffect>
                                  </p:childTnLst>
                                </p:cTn>
                              </p:par>
                            </p:childTnLst>
                          </p:cTn>
                        </p:par>
                        <p:par>
                          <p:cTn id="70" fill="hold">
                            <p:stCondLst>
                              <p:cond delay="3300"/>
                            </p:stCondLst>
                            <p:childTnLst>
                              <p:par>
                                <p:cTn id="71" presetID="53" presetClass="entr" presetSubtype="16" fill="hold" nodeType="after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p:cTn id="73" dur="300" fill="hold"/>
                                        <p:tgtEl>
                                          <p:spTgt spid="19"/>
                                        </p:tgtEl>
                                        <p:attrNameLst>
                                          <p:attrName>ppt_w</p:attrName>
                                        </p:attrNameLst>
                                      </p:cBhvr>
                                      <p:tavLst>
                                        <p:tav tm="0">
                                          <p:val>
                                            <p:fltVal val="0"/>
                                          </p:val>
                                        </p:tav>
                                        <p:tav tm="100000">
                                          <p:val>
                                            <p:strVal val="#ppt_w"/>
                                          </p:val>
                                        </p:tav>
                                      </p:tavLst>
                                    </p:anim>
                                    <p:anim calcmode="lin" valueType="num">
                                      <p:cBhvr>
                                        <p:cTn id="74" dur="300" fill="hold"/>
                                        <p:tgtEl>
                                          <p:spTgt spid="19"/>
                                        </p:tgtEl>
                                        <p:attrNameLst>
                                          <p:attrName>ppt_h</p:attrName>
                                        </p:attrNameLst>
                                      </p:cBhvr>
                                      <p:tavLst>
                                        <p:tav tm="0">
                                          <p:val>
                                            <p:fltVal val="0"/>
                                          </p:val>
                                        </p:tav>
                                        <p:tav tm="100000">
                                          <p:val>
                                            <p:strVal val="#ppt_h"/>
                                          </p:val>
                                        </p:tav>
                                      </p:tavLst>
                                    </p:anim>
                                    <p:animEffect transition="in" filter="fade">
                                      <p:cBhvr>
                                        <p:cTn id="75" dur="300"/>
                                        <p:tgtEl>
                                          <p:spTgt spid="19"/>
                                        </p:tgtEl>
                                      </p:cBhvr>
                                    </p:animEffect>
                                  </p:childTnLst>
                                </p:cTn>
                              </p:par>
                            </p:childTnLst>
                          </p:cTn>
                        </p:par>
                        <p:par>
                          <p:cTn id="76" fill="hold">
                            <p:stCondLst>
                              <p:cond delay="3600"/>
                            </p:stCondLst>
                            <p:childTnLst>
                              <p:par>
                                <p:cTn id="77" presetID="53" presetClass="entr" presetSubtype="16" fill="hold" nodeType="after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p:cTn id="79" dur="300" fill="hold"/>
                                        <p:tgtEl>
                                          <p:spTgt spid="20"/>
                                        </p:tgtEl>
                                        <p:attrNameLst>
                                          <p:attrName>ppt_w</p:attrName>
                                        </p:attrNameLst>
                                      </p:cBhvr>
                                      <p:tavLst>
                                        <p:tav tm="0">
                                          <p:val>
                                            <p:fltVal val="0"/>
                                          </p:val>
                                        </p:tav>
                                        <p:tav tm="100000">
                                          <p:val>
                                            <p:strVal val="#ppt_w"/>
                                          </p:val>
                                        </p:tav>
                                      </p:tavLst>
                                    </p:anim>
                                    <p:anim calcmode="lin" valueType="num">
                                      <p:cBhvr>
                                        <p:cTn id="80" dur="300" fill="hold"/>
                                        <p:tgtEl>
                                          <p:spTgt spid="20"/>
                                        </p:tgtEl>
                                        <p:attrNameLst>
                                          <p:attrName>ppt_h</p:attrName>
                                        </p:attrNameLst>
                                      </p:cBhvr>
                                      <p:tavLst>
                                        <p:tav tm="0">
                                          <p:val>
                                            <p:fltVal val="0"/>
                                          </p:val>
                                        </p:tav>
                                        <p:tav tm="100000">
                                          <p:val>
                                            <p:strVal val="#ppt_h"/>
                                          </p:val>
                                        </p:tav>
                                      </p:tavLst>
                                    </p:anim>
                                    <p:animEffect transition="in" filter="fade">
                                      <p:cBhvr>
                                        <p:cTn id="81" dur="300"/>
                                        <p:tgtEl>
                                          <p:spTgt spid="20"/>
                                        </p:tgtEl>
                                      </p:cBhvr>
                                    </p:animEffect>
                                  </p:childTnLst>
                                </p:cTn>
                              </p:par>
                            </p:childTnLst>
                          </p:cTn>
                        </p:par>
                        <p:par>
                          <p:cTn id="82" fill="hold">
                            <p:stCondLst>
                              <p:cond delay="3900"/>
                            </p:stCondLst>
                            <p:childTnLst>
                              <p:par>
                                <p:cTn id="83" presetID="53" presetClass="entr" presetSubtype="16" fill="hold" nodeType="after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p:cTn id="85" dur="300" fill="hold"/>
                                        <p:tgtEl>
                                          <p:spTgt spid="21"/>
                                        </p:tgtEl>
                                        <p:attrNameLst>
                                          <p:attrName>ppt_w</p:attrName>
                                        </p:attrNameLst>
                                      </p:cBhvr>
                                      <p:tavLst>
                                        <p:tav tm="0">
                                          <p:val>
                                            <p:fltVal val="0"/>
                                          </p:val>
                                        </p:tav>
                                        <p:tav tm="100000">
                                          <p:val>
                                            <p:strVal val="#ppt_w"/>
                                          </p:val>
                                        </p:tav>
                                      </p:tavLst>
                                    </p:anim>
                                    <p:anim calcmode="lin" valueType="num">
                                      <p:cBhvr>
                                        <p:cTn id="86" dur="300" fill="hold"/>
                                        <p:tgtEl>
                                          <p:spTgt spid="21"/>
                                        </p:tgtEl>
                                        <p:attrNameLst>
                                          <p:attrName>ppt_h</p:attrName>
                                        </p:attrNameLst>
                                      </p:cBhvr>
                                      <p:tavLst>
                                        <p:tav tm="0">
                                          <p:val>
                                            <p:fltVal val="0"/>
                                          </p:val>
                                        </p:tav>
                                        <p:tav tm="100000">
                                          <p:val>
                                            <p:strVal val="#ppt_h"/>
                                          </p:val>
                                        </p:tav>
                                      </p:tavLst>
                                    </p:anim>
                                    <p:animEffect transition="in" filter="fade">
                                      <p:cBhvr>
                                        <p:cTn id="87" dur="300"/>
                                        <p:tgtEl>
                                          <p:spTgt spid="21"/>
                                        </p:tgtEl>
                                      </p:cBhvr>
                                    </p:animEffect>
                                  </p:childTnLst>
                                </p:cTn>
                              </p:par>
                            </p:childTnLst>
                          </p:cTn>
                        </p:par>
                        <p:par>
                          <p:cTn id="88" fill="hold">
                            <p:stCondLst>
                              <p:cond delay="4200"/>
                            </p:stCondLst>
                            <p:childTnLst>
                              <p:par>
                                <p:cTn id="89" presetID="53" presetClass="entr" presetSubtype="16" fill="hold" nodeType="afterEffect">
                                  <p:stCondLst>
                                    <p:cond delay="0"/>
                                  </p:stCondLst>
                                  <p:childTnLst>
                                    <p:set>
                                      <p:cBhvr>
                                        <p:cTn id="90" dur="1" fill="hold">
                                          <p:stCondLst>
                                            <p:cond delay="0"/>
                                          </p:stCondLst>
                                        </p:cTn>
                                        <p:tgtEl>
                                          <p:spTgt spid="22"/>
                                        </p:tgtEl>
                                        <p:attrNameLst>
                                          <p:attrName>style.visibility</p:attrName>
                                        </p:attrNameLst>
                                      </p:cBhvr>
                                      <p:to>
                                        <p:strVal val="visible"/>
                                      </p:to>
                                    </p:set>
                                    <p:anim calcmode="lin" valueType="num">
                                      <p:cBhvr>
                                        <p:cTn id="91" dur="300" fill="hold"/>
                                        <p:tgtEl>
                                          <p:spTgt spid="22"/>
                                        </p:tgtEl>
                                        <p:attrNameLst>
                                          <p:attrName>ppt_w</p:attrName>
                                        </p:attrNameLst>
                                      </p:cBhvr>
                                      <p:tavLst>
                                        <p:tav tm="0">
                                          <p:val>
                                            <p:fltVal val="0"/>
                                          </p:val>
                                        </p:tav>
                                        <p:tav tm="100000">
                                          <p:val>
                                            <p:strVal val="#ppt_w"/>
                                          </p:val>
                                        </p:tav>
                                      </p:tavLst>
                                    </p:anim>
                                    <p:anim calcmode="lin" valueType="num">
                                      <p:cBhvr>
                                        <p:cTn id="92" dur="300" fill="hold"/>
                                        <p:tgtEl>
                                          <p:spTgt spid="22"/>
                                        </p:tgtEl>
                                        <p:attrNameLst>
                                          <p:attrName>ppt_h</p:attrName>
                                        </p:attrNameLst>
                                      </p:cBhvr>
                                      <p:tavLst>
                                        <p:tav tm="0">
                                          <p:val>
                                            <p:fltVal val="0"/>
                                          </p:val>
                                        </p:tav>
                                        <p:tav tm="100000">
                                          <p:val>
                                            <p:strVal val="#ppt_h"/>
                                          </p:val>
                                        </p:tav>
                                      </p:tavLst>
                                    </p:anim>
                                    <p:animEffect transition="in" filter="fade">
                                      <p:cBhvr>
                                        <p:cTn id="93" dur="300"/>
                                        <p:tgtEl>
                                          <p:spTgt spid="22"/>
                                        </p:tgtEl>
                                      </p:cBhvr>
                                    </p:animEffect>
                                  </p:childTnLst>
                                </p:cTn>
                              </p:par>
                            </p:childTnLst>
                          </p:cTn>
                        </p:par>
                        <p:par>
                          <p:cTn id="94" fill="hold">
                            <p:stCondLst>
                              <p:cond delay="4500"/>
                            </p:stCondLst>
                            <p:childTnLst>
                              <p:par>
                                <p:cTn id="95" presetID="53" presetClass="entr" presetSubtype="16" fill="hold" nodeType="afterEffect">
                                  <p:stCondLst>
                                    <p:cond delay="0"/>
                                  </p:stCondLst>
                                  <p:childTnLst>
                                    <p:set>
                                      <p:cBhvr>
                                        <p:cTn id="96" dur="1" fill="hold">
                                          <p:stCondLst>
                                            <p:cond delay="0"/>
                                          </p:stCondLst>
                                        </p:cTn>
                                        <p:tgtEl>
                                          <p:spTgt spid="23"/>
                                        </p:tgtEl>
                                        <p:attrNameLst>
                                          <p:attrName>style.visibility</p:attrName>
                                        </p:attrNameLst>
                                      </p:cBhvr>
                                      <p:to>
                                        <p:strVal val="visible"/>
                                      </p:to>
                                    </p:set>
                                    <p:anim calcmode="lin" valueType="num">
                                      <p:cBhvr>
                                        <p:cTn id="97" dur="300" fill="hold"/>
                                        <p:tgtEl>
                                          <p:spTgt spid="23"/>
                                        </p:tgtEl>
                                        <p:attrNameLst>
                                          <p:attrName>ppt_w</p:attrName>
                                        </p:attrNameLst>
                                      </p:cBhvr>
                                      <p:tavLst>
                                        <p:tav tm="0">
                                          <p:val>
                                            <p:fltVal val="0"/>
                                          </p:val>
                                        </p:tav>
                                        <p:tav tm="100000">
                                          <p:val>
                                            <p:strVal val="#ppt_w"/>
                                          </p:val>
                                        </p:tav>
                                      </p:tavLst>
                                    </p:anim>
                                    <p:anim calcmode="lin" valueType="num">
                                      <p:cBhvr>
                                        <p:cTn id="98" dur="300" fill="hold"/>
                                        <p:tgtEl>
                                          <p:spTgt spid="23"/>
                                        </p:tgtEl>
                                        <p:attrNameLst>
                                          <p:attrName>ppt_h</p:attrName>
                                        </p:attrNameLst>
                                      </p:cBhvr>
                                      <p:tavLst>
                                        <p:tav tm="0">
                                          <p:val>
                                            <p:fltVal val="0"/>
                                          </p:val>
                                        </p:tav>
                                        <p:tav tm="100000">
                                          <p:val>
                                            <p:strVal val="#ppt_h"/>
                                          </p:val>
                                        </p:tav>
                                      </p:tavLst>
                                    </p:anim>
                                    <p:animEffect transition="in" filter="fade">
                                      <p:cBhvr>
                                        <p:cTn id="99" dur="300"/>
                                        <p:tgtEl>
                                          <p:spTgt spid="23"/>
                                        </p:tgtEl>
                                      </p:cBhvr>
                                    </p:animEffect>
                                  </p:childTnLst>
                                </p:cTn>
                              </p:par>
                            </p:childTnLst>
                          </p:cTn>
                        </p:par>
                        <p:par>
                          <p:cTn id="100" fill="hold">
                            <p:stCondLst>
                              <p:cond delay="4800"/>
                            </p:stCondLst>
                            <p:childTnLst>
                              <p:par>
                                <p:cTn id="101" presetID="53" presetClass="entr" presetSubtype="16" fill="hold" nodeType="afterEffect">
                                  <p:stCondLst>
                                    <p:cond delay="0"/>
                                  </p:stCondLst>
                                  <p:childTnLst>
                                    <p:set>
                                      <p:cBhvr>
                                        <p:cTn id="102" dur="1" fill="hold">
                                          <p:stCondLst>
                                            <p:cond delay="0"/>
                                          </p:stCondLst>
                                        </p:cTn>
                                        <p:tgtEl>
                                          <p:spTgt spid="24"/>
                                        </p:tgtEl>
                                        <p:attrNameLst>
                                          <p:attrName>style.visibility</p:attrName>
                                        </p:attrNameLst>
                                      </p:cBhvr>
                                      <p:to>
                                        <p:strVal val="visible"/>
                                      </p:to>
                                    </p:set>
                                    <p:anim calcmode="lin" valueType="num">
                                      <p:cBhvr>
                                        <p:cTn id="103" dur="300" fill="hold"/>
                                        <p:tgtEl>
                                          <p:spTgt spid="24"/>
                                        </p:tgtEl>
                                        <p:attrNameLst>
                                          <p:attrName>ppt_w</p:attrName>
                                        </p:attrNameLst>
                                      </p:cBhvr>
                                      <p:tavLst>
                                        <p:tav tm="0">
                                          <p:val>
                                            <p:fltVal val="0"/>
                                          </p:val>
                                        </p:tav>
                                        <p:tav tm="100000">
                                          <p:val>
                                            <p:strVal val="#ppt_w"/>
                                          </p:val>
                                        </p:tav>
                                      </p:tavLst>
                                    </p:anim>
                                    <p:anim calcmode="lin" valueType="num">
                                      <p:cBhvr>
                                        <p:cTn id="104" dur="300" fill="hold"/>
                                        <p:tgtEl>
                                          <p:spTgt spid="24"/>
                                        </p:tgtEl>
                                        <p:attrNameLst>
                                          <p:attrName>ppt_h</p:attrName>
                                        </p:attrNameLst>
                                      </p:cBhvr>
                                      <p:tavLst>
                                        <p:tav tm="0">
                                          <p:val>
                                            <p:fltVal val="0"/>
                                          </p:val>
                                        </p:tav>
                                        <p:tav tm="100000">
                                          <p:val>
                                            <p:strVal val="#ppt_h"/>
                                          </p:val>
                                        </p:tav>
                                      </p:tavLst>
                                    </p:anim>
                                    <p:animEffect transition="in" filter="fade">
                                      <p:cBhvr>
                                        <p:cTn id="105" dur="300"/>
                                        <p:tgtEl>
                                          <p:spTgt spid="24"/>
                                        </p:tgtEl>
                                      </p:cBhvr>
                                    </p:animEffect>
                                  </p:childTnLst>
                                </p:cTn>
                              </p:par>
                            </p:childTnLst>
                          </p:cTn>
                        </p:par>
                        <p:par>
                          <p:cTn id="106" fill="hold">
                            <p:stCondLst>
                              <p:cond delay="5100"/>
                            </p:stCondLst>
                            <p:childTnLst>
                              <p:par>
                                <p:cTn id="107" presetID="53" presetClass="entr" presetSubtype="16" fill="hold" nodeType="afterEffect">
                                  <p:stCondLst>
                                    <p:cond delay="0"/>
                                  </p:stCondLst>
                                  <p:childTnLst>
                                    <p:set>
                                      <p:cBhvr>
                                        <p:cTn id="108" dur="1" fill="hold">
                                          <p:stCondLst>
                                            <p:cond delay="0"/>
                                          </p:stCondLst>
                                        </p:cTn>
                                        <p:tgtEl>
                                          <p:spTgt spid="25"/>
                                        </p:tgtEl>
                                        <p:attrNameLst>
                                          <p:attrName>style.visibility</p:attrName>
                                        </p:attrNameLst>
                                      </p:cBhvr>
                                      <p:to>
                                        <p:strVal val="visible"/>
                                      </p:to>
                                    </p:set>
                                    <p:anim calcmode="lin" valueType="num">
                                      <p:cBhvr>
                                        <p:cTn id="109" dur="300" fill="hold"/>
                                        <p:tgtEl>
                                          <p:spTgt spid="25"/>
                                        </p:tgtEl>
                                        <p:attrNameLst>
                                          <p:attrName>ppt_w</p:attrName>
                                        </p:attrNameLst>
                                      </p:cBhvr>
                                      <p:tavLst>
                                        <p:tav tm="0">
                                          <p:val>
                                            <p:fltVal val="0"/>
                                          </p:val>
                                        </p:tav>
                                        <p:tav tm="100000">
                                          <p:val>
                                            <p:strVal val="#ppt_w"/>
                                          </p:val>
                                        </p:tav>
                                      </p:tavLst>
                                    </p:anim>
                                    <p:anim calcmode="lin" valueType="num">
                                      <p:cBhvr>
                                        <p:cTn id="110" dur="300" fill="hold"/>
                                        <p:tgtEl>
                                          <p:spTgt spid="25"/>
                                        </p:tgtEl>
                                        <p:attrNameLst>
                                          <p:attrName>ppt_h</p:attrName>
                                        </p:attrNameLst>
                                      </p:cBhvr>
                                      <p:tavLst>
                                        <p:tav tm="0">
                                          <p:val>
                                            <p:fltVal val="0"/>
                                          </p:val>
                                        </p:tav>
                                        <p:tav tm="100000">
                                          <p:val>
                                            <p:strVal val="#ppt_h"/>
                                          </p:val>
                                        </p:tav>
                                      </p:tavLst>
                                    </p:anim>
                                    <p:animEffect transition="in" filter="fade">
                                      <p:cBhvr>
                                        <p:cTn id="111" dur="300"/>
                                        <p:tgtEl>
                                          <p:spTgt spid="25"/>
                                        </p:tgtEl>
                                      </p:cBhvr>
                                    </p:animEffect>
                                  </p:childTnLst>
                                </p:cTn>
                              </p:par>
                            </p:childTnLst>
                          </p:cTn>
                        </p:par>
                      </p:childTnLst>
                    </p:cTn>
                  </p:par>
                  <p:par>
                    <p:cTn id="112" fill="hold">
                      <p:stCondLst>
                        <p:cond delay="indefinite"/>
                      </p:stCondLst>
                      <p:childTnLst>
                        <p:par>
                          <p:cTn id="113" fill="hold">
                            <p:stCondLst>
                              <p:cond delay="0"/>
                            </p:stCondLst>
                            <p:childTnLst>
                              <p:par>
                                <p:cTn id="114" presetID="1" presetClass="entr" presetSubtype="0" fill="hold" nodeType="clickEffect">
                                  <p:stCondLst>
                                    <p:cond delay="0"/>
                                  </p:stCondLst>
                                  <p:childTnLst>
                                    <p:set>
                                      <p:cBhvr>
                                        <p:cTn id="115" dur="1" fill="hold">
                                          <p:stCondLst>
                                            <p:cond delay="0"/>
                                          </p:stCondLst>
                                        </p:cTn>
                                        <p:tgtEl>
                                          <p:spTgt spid="41"/>
                                        </p:tgtEl>
                                        <p:attrNameLst>
                                          <p:attrName>style.visibility</p:attrName>
                                        </p:attrNameLst>
                                      </p:cBhvr>
                                      <p:to>
                                        <p:strVal val="visible"/>
                                      </p:to>
                                    </p:set>
                                  </p:childTnLst>
                                </p:cTn>
                              </p:par>
                            </p:childTnLst>
                          </p:cTn>
                        </p:par>
                      </p:childTnLst>
                    </p:cTn>
                  </p:par>
                  <p:par>
                    <p:cTn id="116" fill="hold">
                      <p:stCondLst>
                        <p:cond delay="indefinite"/>
                      </p:stCondLst>
                      <p:childTnLst>
                        <p:par>
                          <p:cTn id="117" fill="hold">
                            <p:stCondLst>
                              <p:cond delay="0"/>
                            </p:stCondLst>
                            <p:childTnLst>
                              <p:par>
                                <p:cTn id="118" presetID="53" presetClass="entr" presetSubtype="16" fill="hold" nodeType="clickEffect">
                                  <p:stCondLst>
                                    <p:cond delay="0"/>
                                  </p:stCondLst>
                                  <p:childTnLst>
                                    <p:set>
                                      <p:cBhvr>
                                        <p:cTn id="119" dur="1" fill="hold">
                                          <p:stCondLst>
                                            <p:cond delay="0"/>
                                          </p:stCondLst>
                                        </p:cTn>
                                        <p:tgtEl>
                                          <p:spTgt spid="27"/>
                                        </p:tgtEl>
                                        <p:attrNameLst>
                                          <p:attrName>style.visibility</p:attrName>
                                        </p:attrNameLst>
                                      </p:cBhvr>
                                      <p:to>
                                        <p:strVal val="visible"/>
                                      </p:to>
                                    </p:set>
                                    <p:anim calcmode="lin" valueType="num">
                                      <p:cBhvr>
                                        <p:cTn id="120" dur="500" fill="hold"/>
                                        <p:tgtEl>
                                          <p:spTgt spid="27"/>
                                        </p:tgtEl>
                                        <p:attrNameLst>
                                          <p:attrName>ppt_w</p:attrName>
                                        </p:attrNameLst>
                                      </p:cBhvr>
                                      <p:tavLst>
                                        <p:tav tm="0">
                                          <p:val>
                                            <p:fltVal val="0"/>
                                          </p:val>
                                        </p:tav>
                                        <p:tav tm="100000">
                                          <p:val>
                                            <p:strVal val="#ppt_w"/>
                                          </p:val>
                                        </p:tav>
                                      </p:tavLst>
                                    </p:anim>
                                    <p:anim calcmode="lin" valueType="num">
                                      <p:cBhvr>
                                        <p:cTn id="121" dur="500" fill="hold"/>
                                        <p:tgtEl>
                                          <p:spTgt spid="27"/>
                                        </p:tgtEl>
                                        <p:attrNameLst>
                                          <p:attrName>ppt_h</p:attrName>
                                        </p:attrNameLst>
                                      </p:cBhvr>
                                      <p:tavLst>
                                        <p:tav tm="0">
                                          <p:val>
                                            <p:fltVal val="0"/>
                                          </p:val>
                                        </p:tav>
                                        <p:tav tm="100000">
                                          <p:val>
                                            <p:strVal val="#ppt_h"/>
                                          </p:val>
                                        </p:tav>
                                      </p:tavLst>
                                    </p:anim>
                                    <p:animEffect transition="in" filter="fade">
                                      <p:cBhvr>
                                        <p:cTn id="122" dur="500"/>
                                        <p:tgtEl>
                                          <p:spTgt spid="27"/>
                                        </p:tgtEl>
                                      </p:cBhvr>
                                    </p:animEffect>
                                  </p:childTnLst>
                                </p:cTn>
                              </p:par>
                              <p:par>
                                <p:cTn id="123" presetID="1" presetClass="entr" presetSubtype="0" fill="hold" nodeType="withEffect">
                                  <p:stCondLst>
                                    <p:cond delay="0"/>
                                  </p:stCondLst>
                                  <p:childTnLst>
                                    <p:set>
                                      <p:cBhvr>
                                        <p:cTn id="124" dur="1" fill="hold">
                                          <p:stCondLst>
                                            <p:cond delay="0"/>
                                          </p:stCondLst>
                                        </p:cTn>
                                        <p:tgtEl>
                                          <p:spTgt spid="35"/>
                                        </p:tgtEl>
                                        <p:attrNameLst>
                                          <p:attrName>style.visibility</p:attrName>
                                        </p:attrNameLst>
                                      </p:cBhvr>
                                      <p:to>
                                        <p:strVal val="visible"/>
                                      </p:to>
                                    </p:set>
                                  </p:childTnLst>
                                </p:cTn>
                              </p:par>
                            </p:childTnLst>
                          </p:cTn>
                        </p:par>
                        <p:par>
                          <p:cTn id="125" fill="hold">
                            <p:stCondLst>
                              <p:cond delay="500"/>
                            </p:stCondLst>
                            <p:childTnLst>
                              <p:par>
                                <p:cTn id="126" presetID="53" presetClass="entr" presetSubtype="16" fill="hold" nodeType="afterEffect">
                                  <p:stCondLst>
                                    <p:cond delay="0"/>
                                  </p:stCondLst>
                                  <p:childTnLst>
                                    <p:set>
                                      <p:cBhvr>
                                        <p:cTn id="127" dur="1" fill="hold">
                                          <p:stCondLst>
                                            <p:cond delay="0"/>
                                          </p:stCondLst>
                                        </p:cTn>
                                        <p:tgtEl>
                                          <p:spTgt spid="28"/>
                                        </p:tgtEl>
                                        <p:attrNameLst>
                                          <p:attrName>style.visibility</p:attrName>
                                        </p:attrNameLst>
                                      </p:cBhvr>
                                      <p:to>
                                        <p:strVal val="visible"/>
                                      </p:to>
                                    </p:set>
                                    <p:anim calcmode="lin" valueType="num">
                                      <p:cBhvr>
                                        <p:cTn id="128" dur="500" fill="hold"/>
                                        <p:tgtEl>
                                          <p:spTgt spid="28"/>
                                        </p:tgtEl>
                                        <p:attrNameLst>
                                          <p:attrName>ppt_w</p:attrName>
                                        </p:attrNameLst>
                                      </p:cBhvr>
                                      <p:tavLst>
                                        <p:tav tm="0">
                                          <p:val>
                                            <p:fltVal val="0"/>
                                          </p:val>
                                        </p:tav>
                                        <p:tav tm="100000">
                                          <p:val>
                                            <p:strVal val="#ppt_w"/>
                                          </p:val>
                                        </p:tav>
                                      </p:tavLst>
                                    </p:anim>
                                    <p:anim calcmode="lin" valueType="num">
                                      <p:cBhvr>
                                        <p:cTn id="129" dur="500" fill="hold"/>
                                        <p:tgtEl>
                                          <p:spTgt spid="28"/>
                                        </p:tgtEl>
                                        <p:attrNameLst>
                                          <p:attrName>ppt_h</p:attrName>
                                        </p:attrNameLst>
                                      </p:cBhvr>
                                      <p:tavLst>
                                        <p:tav tm="0">
                                          <p:val>
                                            <p:fltVal val="0"/>
                                          </p:val>
                                        </p:tav>
                                        <p:tav tm="100000">
                                          <p:val>
                                            <p:strVal val="#ppt_h"/>
                                          </p:val>
                                        </p:tav>
                                      </p:tavLst>
                                    </p:anim>
                                    <p:animEffect transition="in" filter="fade">
                                      <p:cBhvr>
                                        <p:cTn id="130" dur="500"/>
                                        <p:tgtEl>
                                          <p:spTgt spid="28"/>
                                        </p:tgtEl>
                                      </p:cBhvr>
                                    </p:animEffect>
                                  </p:childTnLst>
                                </p:cTn>
                              </p:par>
                            </p:childTnLst>
                          </p:cTn>
                        </p:par>
                        <p:par>
                          <p:cTn id="131" fill="hold">
                            <p:stCondLst>
                              <p:cond delay="1000"/>
                            </p:stCondLst>
                            <p:childTnLst>
                              <p:par>
                                <p:cTn id="132" presetID="53" presetClass="entr" presetSubtype="16" fill="hold" nodeType="afterEffect">
                                  <p:stCondLst>
                                    <p:cond delay="0"/>
                                  </p:stCondLst>
                                  <p:childTnLst>
                                    <p:set>
                                      <p:cBhvr>
                                        <p:cTn id="133" dur="1" fill="hold">
                                          <p:stCondLst>
                                            <p:cond delay="0"/>
                                          </p:stCondLst>
                                        </p:cTn>
                                        <p:tgtEl>
                                          <p:spTgt spid="29"/>
                                        </p:tgtEl>
                                        <p:attrNameLst>
                                          <p:attrName>style.visibility</p:attrName>
                                        </p:attrNameLst>
                                      </p:cBhvr>
                                      <p:to>
                                        <p:strVal val="visible"/>
                                      </p:to>
                                    </p:set>
                                    <p:anim calcmode="lin" valueType="num">
                                      <p:cBhvr>
                                        <p:cTn id="134" dur="500" fill="hold"/>
                                        <p:tgtEl>
                                          <p:spTgt spid="29"/>
                                        </p:tgtEl>
                                        <p:attrNameLst>
                                          <p:attrName>ppt_w</p:attrName>
                                        </p:attrNameLst>
                                      </p:cBhvr>
                                      <p:tavLst>
                                        <p:tav tm="0">
                                          <p:val>
                                            <p:fltVal val="0"/>
                                          </p:val>
                                        </p:tav>
                                        <p:tav tm="100000">
                                          <p:val>
                                            <p:strVal val="#ppt_w"/>
                                          </p:val>
                                        </p:tav>
                                      </p:tavLst>
                                    </p:anim>
                                    <p:anim calcmode="lin" valueType="num">
                                      <p:cBhvr>
                                        <p:cTn id="135" dur="500" fill="hold"/>
                                        <p:tgtEl>
                                          <p:spTgt spid="29"/>
                                        </p:tgtEl>
                                        <p:attrNameLst>
                                          <p:attrName>ppt_h</p:attrName>
                                        </p:attrNameLst>
                                      </p:cBhvr>
                                      <p:tavLst>
                                        <p:tav tm="0">
                                          <p:val>
                                            <p:fltVal val="0"/>
                                          </p:val>
                                        </p:tav>
                                        <p:tav tm="100000">
                                          <p:val>
                                            <p:strVal val="#ppt_h"/>
                                          </p:val>
                                        </p:tav>
                                      </p:tavLst>
                                    </p:anim>
                                    <p:animEffect transition="in" filter="fade">
                                      <p:cBhvr>
                                        <p:cTn id="136" dur="500"/>
                                        <p:tgtEl>
                                          <p:spTgt spid="29"/>
                                        </p:tgtEl>
                                      </p:cBhvr>
                                    </p:animEffect>
                                  </p:childTnLst>
                                </p:cTn>
                              </p:par>
                            </p:childTnLst>
                          </p:cTn>
                        </p:par>
                        <p:par>
                          <p:cTn id="137" fill="hold">
                            <p:stCondLst>
                              <p:cond delay="1500"/>
                            </p:stCondLst>
                            <p:childTnLst>
                              <p:par>
                                <p:cTn id="138" presetID="53" presetClass="entr" presetSubtype="16" fill="hold" nodeType="afterEffect">
                                  <p:stCondLst>
                                    <p:cond delay="0"/>
                                  </p:stCondLst>
                                  <p:childTnLst>
                                    <p:set>
                                      <p:cBhvr>
                                        <p:cTn id="139" dur="1" fill="hold">
                                          <p:stCondLst>
                                            <p:cond delay="0"/>
                                          </p:stCondLst>
                                        </p:cTn>
                                        <p:tgtEl>
                                          <p:spTgt spid="30"/>
                                        </p:tgtEl>
                                        <p:attrNameLst>
                                          <p:attrName>style.visibility</p:attrName>
                                        </p:attrNameLst>
                                      </p:cBhvr>
                                      <p:to>
                                        <p:strVal val="visible"/>
                                      </p:to>
                                    </p:set>
                                    <p:anim calcmode="lin" valueType="num">
                                      <p:cBhvr>
                                        <p:cTn id="140" dur="500" fill="hold"/>
                                        <p:tgtEl>
                                          <p:spTgt spid="30"/>
                                        </p:tgtEl>
                                        <p:attrNameLst>
                                          <p:attrName>ppt_w</p:attrName>
                                        </p:attrNameLst>
                                      </p:cBhvr>
                                      <p:tavLst>
                                        <p:tav tm="0">
                                          <p:val>
                                            <p:fltVal val="0"/>
                                          </p:val>
                                        </p:tav>
                                        <p:tav tm="100000">
                                          <p:val>
                                            <p:strVal val="#ppt_w"/>
                                          </p:val>
                                        </p:tav>
                                      </p:tavLst>
                                    </p:anim>
                                    <p:anim calcmode="lin" valueType="num">
                                      <p:cBhvr>
                                        <p:cTn id="141" dur="500" fill="hold"/>
                                        <p:tgtEl>
                                          <p:spTgt spid="30"/>
                                        </p:tgtEl>
                                        <p:attrNameLst>
                                          <p:attrName>ppt_h</p:attrName>
                                        </p:attrNameLst>
                                      </p:cBhvr>
                                      <p:tavLst>
                                        <p:tav tm="0">
                                          <p:val>
                                            <p:fltVal val="0"/>
                                          </p:val>
                                        </p:tav>
                                        <p:tav tm="100000">
                                          <p:val>
                                            <p:strVal val="#ppt_h"/>
                                          </p:val>
                                        </p:tav>
                                      </p:tavLst>
                                    </p:anim>
                                    <p:animEffect transition="in" filter="fade">
                                      <p:cBhvr>
                                        <p:cTn id="142" dur="500"/>
                                        <p:tgtEl>
                                          <p:spTgt spid="30"/>
                                        </p:tgtEl>
                                      </p:cBhvr>
                                    </p:animEffect>
                                  </p:childTnLst>
                                </p:cTn>
                              </p:par>
                            </p:childTnLst>
                          </p:cTn>
                        </p:par>
                        <p:par>
                          <p:cTn id="143" fill="hold">
                            <p:stCondLst>
                              <p:cond delay="2000"/>
                            </p:stCondLst>
                            <p:childTnLst>
                              <p:par>
                                <p:cTn id="144" presetID="53" presetClass="entr" presetSubtype="16" fill="hold" nodeType="afterEffect">
                                  <p:stCondLst>
                                    <p:cond delay="0"/>
                                  </p:stCondLst>
                                  <p:childTnLst>
                                    <p:set>
                                      <p:cBhvr>
                                        <p:cTn id="145" dur="1" fill="hold">
                                          <p:stCondLst>
                                            <p:cond delay="0"/>
                                          </p:stCondLst>
                                        </p:cTn>
                                        <p:tgtEl>
                                          <p:spTgt spid="31"/>
                                        </p:tgtEl>
                                        <p:attrNameLst>
                                          <p:attrName>style.visibility</p:attrName>
                                        </p:attrNameLst>
                                      </p:cBhvr>
                                      <p:to>
                                        <p:strVal val="visible"/>
                                      </p:to>
                                    </p:set>
                                    <p:anim calcmode="lin" valueType="num">
                                      <p:cBhvr>
                                        <p:cTn id="146" dur="500" fill="hold"/>
                                        <p:tgtEl>
                                          <p:spTgt spid="31"/>
                                        </p:tgtEl>
                                        <p:attrNameLst>
                                          <p:attrName>ppt_w</p:attrName>
                                        </p:attrNameLst>
                                      </p:cBhvr>
                                      <p:tavLst>
                                        <p:tav tm="0">
                                          <p:val>
                                            <p:fltVal val="0"/>
                                          </p:val>
                                        </p:tav>
                                        <p:tav tm="100000">
                                          <p:val>
                                            <p:strVal val="#ppt_w"/>
                                          </p:val>
                                        </p:tav>
                                      </p:tavLst>
                                    </p:anim>
                                    <p:anim calcmode="lin" valueType="num">
                                      <p:cBhvr>
                                        <p:cTn id="147" dur="500" fill="hold"/>
                                        <p:tgtEl>
                                          <p:spTgt spid="31"/>
                                        </p:tgtEl>
                                        <p:attrNameLst>
                                          <p:attrName>ppt_h</p:attrName>
                                        </p:attrNameLst>
                                      </p:cBhvr>
                                      <p:tavLst>
                                        <p:tav tm="0">
                                          <p:val>
                                            <p:fltVal val="0"/>
                                          </p:val>
                                        </p:tav>
                                        <p:tav tm="100000">
                                          <p:val>
                                            <p:strVal val="#ppt_h"/>
                                          </p:val>
                                        </p:tav>
                                      </p:tavLst>
                                    </p:anim>
                                    <p:animEffect transition="in" filter="fade">
                                      <p:cBhvr>
                                        <p:cTn id="148" dur="500"/>
                                        <p:tgtEl>
                                          <p:spTgt spid="31"/>
                                        </p:tgtEl>
                                      </p:cBhvr>
                                    </p:animEffect>
                                  </p:childTnLst>
                                </p:cTn>
                              </p:par>
                            </p:childTnLst>
                          </p:cTn>
                        </p:par>
                        <p:par>
                          <p:cTn id="149" fill="hold">
                            <p:stCondLst>
                              <p:cond delay="2500"/>
                            </p:stCondLst>
                            <p:childTnLst>
                              <p:par>
                                <p:cTn id="150" presetID="53" presetClass="entr" presetSubtype="16" fill="hold" nodeType="afterEffect">
                                  <p:stCondLst>
                                    <p:cond delay="0"/>
                                  </p:stCondLst>
                                  <p:childTnLst>
                                    <p:set>
                                      <p:cBhvr>
                                        <p:cTn id="151" dur="1" fill="hold">
                                          <p:stCondLst>
                                            <p:cond delay="0"/>
                                          </p:stCondLst>
                                        </p:cTn>
                                        <p:tgtEl>
                                          <p:spTgt spid="32"/>
                                        </p:tgtEl>
                                        <p:attrNameLst>
                                          <p:attrName>style.visibility</p:attrName>
                                        </p:attrNameLst>
                                      </p:cBhvr>
                                      <p:to>
                                        <p:strVal val="visible"/>
                                      </p:to>
                                    </p:set>
                                    <p:anim calcmode="lin" valueType="num">
                                      <p:cBhvr>
                                        <p:cTn id="152" dur="500" fill="hold"/>
                                        <p:tgtEl>
                                          <p:spTgt spid="32"/>
                                        </p:tgtEl>
                                        <p:attrNameLst>
                                          <p:attrName>ppt_w</p:attrName>
                                        </p:attrNameLst>
                                      </p:cBhvr>
                                      <p:tavLst>
                                        <p:tav tm="0">
                                          <p:val>
                                            <p:fltVal val="0"/>
                                          </p:val>
                                        </p:tav>
                                        <p:tav tm="100000">
                                          <p:val>
                                            <p:strVal val="#ppt_w"/>
                                          </p:val>
                                        </p:tav>
                                      </p:tavLst>
                                    </p:anim>
                                    <p:anim calcmode="lin" valueType="num">
                                      <p:cBhvr>
                                        <p:cTn id="153" dur="500" fill="hold"/>
                                        <p:tgtEl>
                                          <p:spTgt spid="32"/>
                                        </p:tgtEl>
                                        <p:attrNameLst>
                                          <p:attrName>ppt_h</p:attrName>
                                        </p:attrNameLst>
                                      </p:cBhvr>
                                      <p:tavLst>
                                        <p:tav tm="0">
                                          <p:val>
                                            <p:fltVal val="0"/>
                                          </p:val>
                                        </p:tav>
                                        <p:tav tm="100000">
                                          <p:val>
                                            <p:strVal val="#ppt_h"/>
                                          </p:val>
                                        </p:tav>
                                      </p:tavLst>
                                    </p:anim>
                                    <p:animEffect transition="in" filter="fade">
                                      <p:cBhvr>
                                        <p:cTn id="154" dur="500"/>
                                        <p:tgtEl>
                                          <p:spTgt spid="32"/>
                                        </p:tgtEl>
                                      </p:cBhvr>
                                    </p:animEffect>
                                  </p:childTnLst>
                                </p:cTn>
                              </p:par>
                            </p:childTnLst>
                          </p:cTn>
                        </p:par>
                      </p:childTnLst>
                    </p:cTn>
                  </p:par>
                  <p:par>
                    <p:cTn id="155" fill="hold">
                      <p:stCondLst>
                        <p:cond delay="indefinite"/>
                      </p:stCondLst>
                      <p:childTnLst>
                        <p:par>
                          <p:cTn id="156" fill="hold">
                            <p:stCondLst>
                              <p:cond delay="0"/>
                            </p:stCondLst>
                            <p:childTnLst>
                              <p:par>
                                <p:cTn id="157" presetID="1" presetClass="entr" presetSubtype="0" fill="hold" nodeType="clickEffect">
                                  <p:stCondLst>
                                    <p:cond delay="0"/>
                                  </p:stCondLst>
                                  <p:childTnLst>
                                    <p:set>
                                      <p:cBhvr>
                                        <p:cTn id="158" dur="1" fill="hold">
                                          <p:stCondLst>
                                            <p:cond delay="0"/>
                                          </p:stCondLst>
                                        </p:cTn>
                                        <p:tgtEl>
                                          <p:spTgt spid="42"/>
                                        </p:tgtEl>
                                        <p:attrNameLst>
                                          <p:attrName>style.visibility</p:attrName>
                                        </p:attrNameLst>
                                      </p:cBhvr>
                                      <p:to>
                                        <p:strVal val="visible"/>
                                      </p:to>
                                    </p:set>
                                  </p:childTnLst>
                                </p:cTn>
                              </p:par>
                            </p:childTnLst>
                          </p:cTn>
                        </p:par>
                      </p:childTnLst>
                    </p:cTn>
                  </p:par>
                  <p:par>
                    <p:cTn id="159" fill="hold">
                      <p:stCondLst>
                        <p:cond delay="indefinite"/>
                      </p:stCondLst>
                      <p:childTnLst>
                        <p:par>
                          <p:cTn id="160" fill="hold">
                            <p:stCondLst>
                              <p:cond delay="0"/>
                            </p:stCondLst>
                            <p:childTnLst>
                              <p:par>
                                <p:cTn id="161" presetID="1" presetClass="entr" presetSubtype="0" fill="hold" nodeType="clickEffect">
                                  <p:stCondLst>
                                    <p:cond delay="0"/>
                                  </p:stCondLst>
                                  <p:childTnLst>
                                    <p:set>
                                      <p:cBhvr>
                                        <p:cTn id="162" dur="1" fill="hold">
                                          <p:stCondLst>
                                            <p:cond delay="0"/>
                                          </p:stCondLst>
                                        </p:cTn>
                                        <p:tgtEl>
                                          <p:spTgt spid="48"/>
                                        </p:tgtEl>
                                        <p:attrNameLst>
                                          <p:attrName>style.visibility</p:attrName>
                                        </p:attrNameLst>
                                      </p:cBhvr>
                                      <p:to>
                                        <p:strVal val="visible"/>
                                      </p:to>
                                    </p:set>
                                  </p:childTnLst>
                                </p:cTn>
                              </p:par>
                              <p:par>
                                <p:cTn id="163" presetID="1" presetClass="entr" presetSubtype="0" fill="hold" grpId="0" nodeType="withEffect">
                                  <p:stCondLst>
                                    <p:cond delay="0"/>
                                  </p:stCondLst>
                                  <p:childTnLst>
                                    <p:set>
                                      <p:cBhvr>
                                        <p:cTn id="164" dur="1" fill="hold">
                                          <p:stCondLst>
                                            <p:cond delay="0"/>
                                          </p:stCondLst>
                                        </p:cTn>
                                        <p:tgtEl>
                                          <p:spTgt spid="4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17BCDF35-2A9F-4E5B-AF60-91929CA05982}"/>
              </a:ext>
            </a:extLst>
          </p:cNvPr>
          <p:cNvSpPr txBox="1"/>
          <p:nvPr/>
        </p:nvSpPr>
        <p:spPr>
          <a:xfrm>
            <a:off x="191344" y="923236"/>
            <a:ext cx="5760640" cy="1877437"/>
          </a:xfrm>
          <a:prstGeom prst="rect">
            <a:avLst/>
          </a:prstGeom>
          <a:noFill/>
        </p:spPr>
        <p:txBody>
          <a:bodyPr wrap="square">
            <a:spAutoFit/>
          </a:bodyPr>
          <a:lstStyle/>
          <a:p>
            <a:pPr>
              <a:spcBef>
                <a:spcPts val="1200"/>
              </a:spcBef>
            </a:pPr>
            <a:r>
              <a:rPr lang="en-US" sz="2400" b="1" dirty="0">
                <a:solidFill>
                  <a:srgbClr val="00B050"/>
                </a:solidFill>
                <a:cs typeface="Calibri" panose="020F0502020204030204" pitchFamily="34" charset="0"/>
              </a:rPr>
              <a:t>ELEMENT:</a:t>
            </a:r>
          </a:p>
          <a:p>
            <a:pPr marL="285750" indent="-285750">
              <a:spcBef>
                <a:spcPts val="1200"/>
              </a:spcBef>
              <a:buFont typeface="Arial" panose="020B0604020202020204" pitchFamily="34" charset="0"/>
              <a:buChar char="•"/>
            </a:pPr>
            <a:r>
              <a:rPr lang="en-US" sz="2400" dirty="0">
                <a:solidFill>
                  <a:srgbClr val="231F20"/>
                </a:solidFill>
                <a:cs typeface="Calibri" panose="020F0502020204030204" pitchFamily="34" charset="0"/>
              </a:rPr>
              <a:t>a substance that cannot be broken down into any other substance </a:t>
            </a:r>
          </a:p>
          <a:p>
            <a:pPr marL="285750" indent="-285750">
              <a:spcBef>
                <a:spcPts val="1200"/>
              </a:spcBef>
              <a:buFont typeface="Arial" panose="020B0604020202020204" pitchFamily="34" charset="0"/>
              <a:buChar char="•"/>
            </a:pPr>
            <a:r>
              <a:rPr lang="en-US" sz="2400" dirty="0">
                <a:solidFill>
                  <a:srgbClr val="231F20"/>
                </a:solidFill>
                <a:cs typeface="Calibri" panose="020F0502020204030204" pitchFamily="34" charset="0"/>
              </a:rPr>
              <a:t>a building block of matter </a:t>
            </a:r>
          </a:p>
        </p:txBody>
      </p:sp>
      <p:sp>
        <p:nvSpPr>
          <p:cNvPr id="17" name="TextBox 16">
            <a:extLst>
              <a:ext uri="{FF2B5EF4-FFF2-40B4-BE49-F238E27FC236}">
                <a16:creationId xmlns:a16="http://schemas.microsoft.com/office/drawing/2014/main" id="{35A1160C-BCC3-4692-B381-619CFC6E1AA9}"/>
              </a:ext>
            </a:extLst>
          </p:cNvPr>
          <p:cNvSpPr txBox="1"/>
          <p:nvPr/>
        </p:nvSpPr>
        <p:spPr>
          <a:xfrm>
            <a:off x="6168008" y="902287"/>
            <a:ext cx="6022067" cy="1877437"/>
          </a:xfrm>
          <a:prstGeom prst="rect">
            <a:avLst/>
          </a:prstGeom>
          <a:noFill/>
          <a:ln w="28575">
            <a:noFill/>
          </a:ln>
        </p:spPr>
        <p:txBody>
          <a:bodyPr wrap="square">
            <a:spAutoFit/>
          </a:bodyPr>
          <a:lstStyle/>
          <a:p>
            <a:pPr>
              <a:spcBef>
                <a:spcPts val="1200"/>
              </a:spcBef>
            </a:pPr>
            <a:r>
              <a:rPr lang="en-GB" sz="2400" b="1" dirty="0">
                <a:solidFill>
                  <a:srgbClr val="00B0F0"/>
                </a:solidFill>
                <a:cs typeface="Calibri" panose="020F0502020204030204" pitchFamily="34" charset="0"/>
              </a:rPr>
              <a:t>ATOM:</a:t>
            </a:r>
          </a:p>
          <a:p>
            <a:pPr marL="342900" indent="-342900">
              <a:spcBef>
                <a:spcPts val="1200"/>
              </a:spcBef>
              <a:buFont typeface="Arial" panose="020B0604020202020204" pitchFamily="34" charset="0"/>
              <a:buChar char="•"/>
            </a:pPr>
            <a:r>
              <a:rPr lang="en-GB" sz="2400" b="0" i="0" dirty="0">
                <a:effectLst/>
              </a:rPr>
              <a:t>the smallest unit of a chemical element</a:t>
            </a:r>
          </a:p>
          <a:p>
            <a:pPr marL="342900" indent="-342900">
              <a:spcBef>
                <a:spcPts val="1200"/>
              </a:spcBef>
              <a:buFont typeface="Arial" panose="020B0604020202020204" pitchFamily="34" charset="0"/>
              <a:buChar char="•"/>
            </a:pPr>
            <a:r>
              <a:rPr lang="en-GB" sz="2400" dirty="0">
                <a:solidFill>
                  <a:srgbClr val="00B0F0"/>
                </a:solidFill>
                <a:cs typeface="Calibri" panose="020F0502020204030204" pitchFamily="34" charset="0"/>
              </a:rPr>
              <a:t>atoms</a:t>
            </a:r>
            <a:r>
              <a:rPr lang="en-GB" sz="2400" dirty="0">
                <a:cs typeface="Calibri" panose="020F0502020204030204" pitchFamily="34" charset="0"/>
              </a:rPr>
              <a:t> of the same </a:t>
            </a:r>
            <a:r>
              <a:rPr lang="en-GB" sz="2400" dirty="0">
                <a:solidFill>
                  <a:srgbClr val="00B050"/>
                </a:solidFill>
                <a:cs typeface="Calibri" panose="020F0502020204030204" pitchFamily="34" charset="0"/>
              </a:rPr>
              <a:t>element</a:t>
            </a:r>
            <a:r>
              <a:rPr lang="en-GB" sz="2400" dirty="0">
                <a:cs typeface="Calibri" panose="020F0502020204030204" pitchFamily="34" charset="0"/>
              </a:rPr>
              <a:t> have the same size, average mass, and other properties</a:t>
            </a:r>
          </a:p>
        </p:txBody>
      </p:sp>
      <p:sp>
        <p:nvSpPr>
          <p:cNvPr id="19" name="TextBox 18">
            <a:extLst>
              <a:ext uri="{FF2B5EF4-FFF2-40B4-BE49-F238E27FC236}">
                <a16:creationId xmlns:a16="http://schemas.microsoft.com/office/drawing/2014/main" id="{B672B049-25B6-45E2-B26F-D05A1B021488}"/>
              </a:ext>
            </a:extLst>
          </p:cNvPr>
          <p:cNvSpPr txBox="1"/>
          <p:nvPr/>
        </p:nvSpPr>
        <p:spPr>
          <a:xfrm>
            <a:off x="179489" y="2950468"/>
            <a:ext cx="6118755" cy="1723549"/>
          </a:xfrm>
          <a:prstGeom prst="rect">
            <a:avLst/>
          </a:prstGeom>
          <a:noFill/>
        </p:spPr>
        <p:txBody>
          <a:bodyPr wrap="square" rtlCol="0">
            <a:spAutoFit/>
          </a:bodyPr>
          <a:lstStyle/>
          <a:p>
            <a:pPr>
              <a:spcBef>
                <a:spcPts val="1200"/>
              </a:spcBef>
            </a:pPr>
            <a:r>
              <a:rPr lang="en-GB" sz="2400" dirty="0">
                <a:cs typeface="Calibri" panose="020F0502020204030204" pitchFamily="34" charset="0"/>
              </a:rPr>
              <a:t>There are 92 </a:t>
            </a:r>
            <a:r>
              <a:rPr lang="en-GB" sz="2400" dirty="0">
                <a:solidFill>
                  <a:srgbClr val="00B050"/>
                </a:solidFill>
                <a:cs typeface="Calibri" panose="020F0502020204030204" pitchFamily="34" charset="0"/>
              </a:rPr>
              <a:t>elements</a:t>
            </a:r>
            <a:r>
              <a:rPr lang="en-GB" sz="2400" dirty="0">
                <a:cs typeface="Calibri" panose="020F0502020204030204" pitchFamily="34" charset="0"/>
              </a:rPr>
              <a:t> occurring naturally on Earth (118 total)</a:t>
            </a:r>
          </a:p>
          <a:p>
            <a:pPr>
              <a:spcBef>
                <a:spcPts val="1200"/>
              </a:spcBef>
            </a:pPr>
            <a:r>
              <a:rPr lang="en-GB" sz="2400" dirty="0">
                <a:solidFill>
                  <a:srgbClr val="00B050"/>
                </a:solidFill>
                <a:cs typeface="Calibri" panose="020F0502020204030204" pitchFamily="34" charset="0"/>
              </a:rPr>
              <a:t>Elements</a:t>
            </a:r>
            <a:r>
              <a:rPr lang="en-GB" sz="2400" dirty="0">
                <a:cs typeface="Calibri" panose="020F0502020204030204" pitchFamily="34" charset="0"/>
              </a:rPr>
              <a:t> formed in the process of fusion of He and H</a:t>
            </a:r>
          </a:p>
        </p:txBody>
      </p:sp>
      <p:sp>
        <p:nvSpPr>
          <p:cNvPr id="13" name="TextBox 12">
            <a:extLst>
              <a:ext uri="{FF2B5EF4-FFF2-40B4-BE49-F238E27FC236}">
                <a16:creationId xmlns:a16="http://schemas.microsoft.com/office/drawing/2014/main" id="{801F7325-DC90-4C09-9B11-47DDF57993BD}"/>
              </a:ext>
            </a:extLst>
          </p:cNvPr>
          <p:cNvSpPr txBox="1"/>
          <p:nvPr/>
        </p:nvSpPr>
        <p:spPr>
          <a:xfrm>
            <a:off x="179489" y="4870192"/>
            <a:ext cx="5872620" cy="1200329"/>
          </a:xfrm>
          <a:prstGeom prst="rect">
            <a:avLst/>
          </a:prstGeom>
          <a:noFill/>
        </p:spPr>
        <p:txBody>
          <a:bodyPr wrap="square">
            <a:spAutoFit/>
          </a:bodyPr>
          <a:lstStyle/>
          <a:p>
            <a:pPr>
              <a:spcBef>
                <a:spcPts val="1200"/>
              </a:spcBef>
            </a:pPr>
            <a:r>
              <a:rPr lang="en-US" sz="2400" dirty="0">
                <a:solidFill>
                  <a:srgbClr val="231F20"/>
                </a:solidFill>
                <a:cs typeface="Calibri" panose="020F0502020204030204" pitchFamily="34" charset="0"/>
              </a:rPr>
              <a:t>Every </a:t>
            </a:r>
            <a:r>
              <a:rPr lang="en-US" sz="2400" dirty="0">
                <a:solidFill>
                  <a:srgbClr val="00B050"/>
                </a:solidFill>
                <a:cs typeface="Calibri" panose="020F0502020204030204" pitchFamily="34" charset="0"/>
              </a:rPr>
              <a:t>element</a:t>
            </a:r>
            <a:r>
              <a:rPr lang="en-US" sz="2400" dirty="0">
                <a:solidFill>
                  <a:srgbClr val="231F20"/>
                </a:solidFill>
                <a:cs typeface="Calibri" panose="020F0502020204030204" pitchFamily="34" charset="0"/>
              </a:rPr>
              <a:t> is made up of its own type of </a:t>
            </a:r>
            <a:r>
              <a:rPr lang="en-US" sz="2400" b="1" dirty="0">
                <a:solidFill>
                  <a:srgbClr val="00B0F0"/>
                </a:solidFill>
                <a:cs typeface="Calibri" panose="020F0502020204030204" pitchFamily="34" charset="0"/>
              </a:rPr>
              <a:t>atom </a:t>
            </a:r>
            <a:r>
              <a:rPr lang="en-US" sz="2400" dirty="0">
                <a:solidFill>
                  <a:srgbClr val="231F20"/>
                </a:solidFill>
                <a:cs typeface="Calibri" panose="020F0502020204030204" pitchFamily="34" charset="0"/>
              </a:rPr>
              <a:t>therefore the chemical </a:t>
            </a:r>
            <a:r>
              <a:rPr lang="en-US" sz="2400" dirty="0">
                <a:solidFill>
                  <a:srgbClr val="00B050"/>
                </a:solidFill>
                <a:cs typeface="Calibri" panose="020F0502020204030204" pitchFamily="34" charset="0"/>
              </a:rPr>
              <a:t>elements</a:t>
            </a:r>
            <a:r>
              <a:rPr lang="en-US" sz="2400" dirty="0">
                <a:solidFill>
                  <a:srgbClr val="231F20"/>
                </a:solidFill>
                <a:cs typeface="Calibri" panose="020F0502020204030204" pitchFamily="34" charset="0"/>
              </a:rPr>
              <a:t> are all very different from each other</a:t>
            </a:r>
          </a:p>
        </p:txBody>
      </p:sp>
      <p:pic>
        <p:nvPicPr>
          <p:cNvPr id="4" name="Picture 3">
            <a:extLst>
              <a:ext uri="{FF2B5EF4-FFF2-40B4-BE49-F238E27FC236}">
                <a16:creationId xmlns:a16="http://schemas.microsoft.com/office/drawing/2014/main" id="{A556ABC9-27BB-430D-880E-14B2DDB75769}"/>
              </a:ext>
            </a:extLst>
          </p:cNvPr>
          <p:cNvPicPr>
            <a:picLocks noChangeAspect="1"/>
          </p:cNvPicPr>
          <p:nvPr/>
        </p:nvPicPr>
        <p:blipFill rotWithShape="1">
          <a:blip r:embed="rId3"/>
          <a:srcRect l="2527" t="1319" r="6497" b="1880"/>
          <a:stretch/>
        </p:blipFill>
        <p:spPr>
          <a:xfrm>
            <a:off x="6119489" y="3216949"/>
            <a:ext cx="3031386" cy="3452411"/>
          </a:xfrm>
          <a:prstGeom prst="rect">
            <a:avLst/>
          </a:prstGeom>
        </p:spPr>
      </p:pic>
      <p:sp>
        <p:nvSpPr>
          <p:cNvPr id="24" name="TextBox 23">
            <a:extLst>
              <a:ext uri="{FF2B5EF4-FFF2-40B4-BE49-F238E27FC236}">
                <a16:creationId xmlns:a16="http://schemas.microsoft.com/office/drawing/2014/main" id="{00884AAE-4544-4179-93B4-A5BB3F4CAC4E}"/>
              </a:ext>
            </a:extLst>
          </p:cNvPr>
          <p:cNvSpPr txBox="1"/>
          <p:nvPr/>
        </p:nvSpPr>
        <p:spPr>
          <a:xfrm>
            <a:off x="8727074" y="2924565"/>
            <a:ext cx="3490091" cy="1569660"/>
          </a:xfrm>
          <a:prstGeom prst="rect">
            <a:avLst/>
          </a:prstGeom>
          <a:noFill/>
        </p:spPr>
        <p:txBody>
          <a:bodyPr wrap="square">
            <a:spAutoFit/>
          </a:bodyPr>
          <a:lstStyle/>
          <a:p>
            <a:pPr marL="285750" indent="-285750">
              <a:buFont typeface="Arial" panose="020B0604020202020204" pitchFamily="34" charset="0"/>
              <a:buChar char="•"/>
            </a:pPr>
            <a:r>
              <a:rPr lang="en-GB" sz="2400" dirty="0">
                <a:cs typeface="Calibri" panose="020F0502020204030204" pitchFamily="34" charset="0"/>
              </a:rPr>
              <a:t>the </a:t>
            </a:r>
            <a:r>
              <a:rPr lang="en-GB" sz="2400" b="1" dirty="0">
                <a:solidFill>
                  <a:srgbClr val="7030A0"/>
                </a:solidFill>
                <a:cs typeface="Calibri" panose="020F0502020204030204" pitchFamily="34" charset="0"/>
              </a:rPr>
              <a:t>subatomic particles</a:t>
            </a:r>
            <a:r>
              <a:rPr lang="en-GB" sz="2400" dirty="0">
                <a:cs typeface="Calibri" panose="020F0502020204030204" pitchFamily="34" charset="0"/>
              </a:rPr>
              <a:t>: proton, neutron (both in nucleus), electron (</a:t>
            </a:r>
            <a:r>
              <a:rPr lang="en-GB" sz="2400" b="1" dirty="0">
                <a:solidFill>
                  <a:srgbClr val="CC66FF"/>
                </a:solidFill>
                <a:cs typeface="Calibri" panose="020F0502020204030204" pitchFamily="34" charset="0"/>
              </a:rPr>
              <a:t>elementary particle</a:t>
            </a:r>
            <a:r>
              <a:rPr lang="en-GB" sz="2400" b="1" dirty="0">
                <a:cs typeface="Calibri" panose="020F0502020204030204" pitchFamily="34" charset="0"/>
              </a:rPr>
              <a:t>)</a:t>
            </a:r>
            <a:endParaRPr lang="en-GB" sz="2400" dirty="0">
              <a:cs typeface="Calibri" panose="020F0502020204030204" pitchFamily="34" charset="0"/>
            </a:endParaRPr>
          </a:p>
        </p:txBody>
      </p:sp>
      <p:pic>
        <p:nvPicPr>
          <p:cNvPr id="25" name="Picture 24">
            <a:extLst>
              <a:ext uri="{FF2B5EF4-FFF2-40B4-BE49-F238E27FC236}">
                <a16:creationId xmlns:a16="http://schemas.microsoft.com/office/drawing/2014/main" id="{3881128A-0DAA-4679-AE10-385370E1DC58}"/>
              </a:ext>
            </a:extLst>
          </p:cNvPr>
          <p:cNvPicPr>
            <a:picLocks noChangeAspect="1"/>
          </p:cNvPicPr>
          <p:nvPr/>
        </p:nvPicPr>
        <p:blipFill>
          <a:blip r:embed="rId4"/>
          <a:stretch>
            <a:fillRect/>
          </a:stretch>
        </p:blipFill>
        <p:spPr>
          <a:xfrm>
            <a:off x="9771678" y="-27384"/>
            <a:ext cx="2420322" cy="1390008"/>
          </a:xfrm>
          <a:prstGeom prst="rect">
            <a:avLst/>
          </a:prstGeom>
        </p:spPr>
      </p:pic>
      <p:sp>
        <p:nvSpPr>
          <p:cNvPr id="29" name="Title 1">
            <a:extLst>
              <a:ext uri="{FF2B5EF4-FFF2-40B4-BE49-F238E27FC236}">
                <a16:creationId xmlns:a16="http://schemas.microsoft.com/office/drawing/2014/main" id="{1A9693C3-CAC1-49C7-8CF0-873C3EC07149}"/>
              </a:ext>
            </a:extLst>
          </p:cNvPr>
          <p:cNvSpPr txBox="1">
            <a:spLocks/>
          </p:cNvSpPr>
          <p:nvPr/>
        </p:nvSpPr>
        <p:spPr>
          <a:xfrm>
            <a:off x="913774" y="123593"/>
            <a:ext cx="10364451" cy="1119505"/>
          </a:xfrm>
          <a:prstGeom prst="rect">
            <a:avLst/>
          </a:prstGeom>
        </p:spPr>
        <p:txBody>
          <a:bodyPr/>
          <a:lst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a:lstStyle>
          <a:p>
            <a:r>
              <a:rPr lang="en-GB" dirty="0">
                <a:effectLst>
                  <a:outerShdw blurRad="38100" dist="38100" dir="2700000" algn="tl">
                    <a:srgbClr val="000000">
                      <a:alpha val="43137"/>
                    </a:srgbClr>
                  </a:outerShdw>
                </a:effectLst>
              </a:rPr>
              <a:t>Few definitions as reminder</a:t>
            </a:r>
          </a:p>
        </p:txBody>
      </p:sp>
    </p:spTree>
    <p:extLst>
      <p:ext uri="{BB962C8B-B14F-4D97-AF65-F5344CB8AC3E}">
        <p14:creationId xmlns:p14="http://schemas.microsoft.com/office/powerpoint/2010/main" val="3767030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7" grpId="0"/>
      <p:bldP spid="19" grpId="0"/>
      <p:bldP spid="13" grpId="0"/>
      <p:bldP spid="2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2C41A25-03F0-4C6E-9243-E5E4B1AD9B1F}"/>
              </a:ext>
            </a:extLst>
          </p:cNvPr>
          <p:cNvPicPr>
            <a:picLocks noChangeAspect="1"/>
          </p:cNvPicPr>
          <p:nvPr/>
        </p:nvPicPr>
        <p:blipFill rotWithShape="1">
          <a:blip r:embed="rId3"/>
          <a:srcRect b="55837"/>
          <a:stretch/>
        </p:blipFill>
        <p:spPr>
          <a:xfrm>
            <a:off x="844117" y="1072739"/>
            <a:ext cx="10364451" cy="2633185"/>
          </a:xfrm>
          <a:prstGeom prst="rect">
            <a:avLst/>
          </a:prstGeom>
        </p:spPr>
      </p:pic>
      <p:sp>
        <p:nvSpPr>
          <p:cNvPr id="2" name="Title 1">
            <a:extLst>
              <a:ext uri="{FF2B5EF4-FFF2-40B4-BE49-F238E27FC236}">
                <a16:creationId xmlns:a16="http://schemas.microsoft.com/office/drawing/2014/main" id="{04877757-45CE-48D7-BCAE-50A1A5659833}"/>
              </a:ext>
            </a:extLst>
          </p:cNvPr>
          <p:cNvSpPr>
            <a:spLocks noGrp="1"/>
          </p:cNvSpPr>
          <p:nvPr>
            <p:ph type="title"/>
          </p:nvPr>
        </p:nvSpPr>
        <p:spPr>
          <a:xfrm>
            <a:off x="983432" y="-15881"/>
            <a:ext cx="10364451" cy="868909"/>
          </a:xfrm>
        </p:spPr>
        <p:txBody>
          <a:bodyPr>
            <a:normAutofit/>
          </a:bodyPr>
          <a:lstStyle/>
          <a:p>
            <a:r>
              <a:rPr lang="en-GB" dirty="0">
                <a:effectLst>
                  <a:outerShdw blurRad="38100" dist="38100" dir="2700000" algn="tl">
                    <a:srgbClr val="000000">
                      <a:alpha val="43137"/>
                    </a:srgbClr>
                  </a:outerShdw>
                </a:effectLst>
              </a:rPr>
              <a:t>Groups (columns) in Periodic table</a:t>
            </a:r>
          </a:p>
        </p:txBody>
      </p:sp>
      <p:sp>
        <p:nvSpPr>
          <p:cNvPr id="10" name="TextBox 9">
            <a:extLst>
              <a:ext uri="{FF2B5EF4-FFF2-40B4-BE49-F238E27FC236}">
                <a16:creationId xmlns:a16="http://schemas.microsoft.com/office/drawing/2014/main" id="{FA1B6C73-1391-4EE6-AD60-49EF4E49E362}"/>
              </a:ext>
            </a:extLst>
          </p:cNvPr>
          <p:cNvSpPr txBox="1"/>
          <p:nvPr/>
        </p:nvSpPr>
        <p:spPr>
          <a:xfrm>
            <a:off x="8435768" y="6474659"/>
            <a:ext cx="3848980" cy="400110"/>
          </a:xfrm>
          <a:prstGeom prst="rect">
            <a:avLst/>
          </a:prstGeom>
          <a:noFill/>
        </p:spPr>
        <p:txBody>
          <a:bodyPr wrap="square">
            <a:spAutoFit/>
          </a:bodyPr>
          <a:lstStyle/>
          <a:p>
            <a:r>
              <a:rPr lang="en-GB" sz="2000" dirty="0">
                <a:solidFill>
                  <a:srgbClr val="0000FF"/>
                </a:solidFill>
                <a:hlinkClick r:id="rId4">
                  <a:extLst>
                    <a:ext uri="{A12FA001-AC4F-418D-AE19-62706E023703}">
                      <ahyp:hlinkClr xmlns:ahyp="http://schemas.microsoft.com/office/drawing/2018/hyperlinkcolor" val="tx"/>
                    </a:ext>
                  </a:extLst>
                </a:hlinkClick>
              </a:rPr>
              <a:t>https://www.rsc.org/periodic-table</a:t>
            </a:r>
            <a:endParaRPr lang="en-GB" sz="2000" dirty="0">
              <a:solidFill>
                <a:srgbClr val="0000FF"/>
              </a:solidFill>
            </a:endParaRPr>
          </a:p>
        </p:txBody>
      </p:sp>
      <p:grpSp>
        <p:nvGrpSpPr>
          <p:cNvPr id="40" name="Group 39">
            <a:extLst>
              <a:ext uri="{FF2B5EF4-FFF2-40B4-BE49-F238E27FC236}">
                <a16:creationId xmlns:a16="http://schemas.microsoft.com/office/drawing/2014/main" id="{86966FF3-3415-44D3-B717-E9427CA93A13}"/>
              </a:ext>
            </a:extLst>
          </p:cNvPr>
          <p:cNvGrpSpPr/>
          <p:nvPr/>
        </p:nvGrpSpPr>
        <p:grpSpPr>
          <a:xfrm>
            <a:off x="944610" y="620336"/>
            <a:ext cx="10217130" cy="2323891"/>
            <a:chOff x="653308" y="777404"/>
            <a:chExt cx="8142515" cy="2323891"/>
          </a:xfrm>
        </p:grpSpPr>
        <p:sp>
          <p:nvSpPr>
            <p:cNvPr id="41" name="TextBox 40">
              <a:extLst>
                <a:ext uri="{FF2B5EF4-FFF2-40B4-BE49-F238E27FC236}">
                  <a16:creationId xmlns:a16="http://schemas.microsoft.com/office/drawing/2014/main" id="{4FDF8FFF-888C-4323-86B6-7C4B65B88146}"/>
                </a:ext>
              </a:extLst>
            </p:cNvPr>
            <p:cNvSpPr txBox="1"/>
            <p:nvPr/>
          </p:nvSpPr>
          <p:spPr>
            <a:xfrm>
              <a:off x="653308" y="777404"/>
              <a:ext cx="255758" cy="400110"/>
            </a:xfrm>
            <a:prstGeom prst="rect">
              <a:avLst/>
            </a:prstGeom>
            <a:noFill/>
          </p:spPr>
          <p:txBody>
            <a:bodyPr wrap="none" rtlCol="0">
              <a:spAutoFit/>
            </a:bodyPr>
            <a:lstStyle/>
            <a:p>
              <a:pPr algn="ctr"/>
              <a:r>
                <a:rPr lang="en-GB" sz="2000" b="1" dirty="0">
                  <a:solidFill>
                    <a:srgbClr val="FF0000"/>
                  </a:solidFill>
                </a:rPr>
                <a:t>1</a:t>
              </a:r>
            </a:p>
          </p:txBody>
        </p:sp>
        <p:sp>
          <p:nvSpPr>
            <p:cNvPr id="42" name="TextBox 41">
              <a:extLst>
                <a:ext uri="{FF2B5EF4-FFF2-40B4-BE49-F238E27FC236}">
                  <a16:creationId xmlns:a16="http://schemas.microsoft.com/office/drawing/2014/main" id="{23461C75-4C19-4355-8B53-A662129FC12F}"/>
                </a:ext>
              </a:extLst>
            </p:cNvPr>
            <p:cNvSpPr txBox="1"/>
            <p:nvPr/>
          </p:nvSpPr>
          <p:spPr>
            <a:xfrm>
              <a:off x="1142724" y="1478885"/>
              <a:ext cx="255758" cy="400110"/>
            </a:xfrm>
            <a:prstGeom prst="rect">
              <a:avLst/>
            </a:prstGeom>
            <a:noFill/>
          </p:spPr>
          <p:txBody>
            <a:bodyPr wrap="none" rtlCol="0">
              <a:spAutoFit/>
            </a:bodyPr>
            <a:lstStyle/>
            <a:p>
              <a:pPr algn="ctr"/>
              <a:r>
                <a:rPr lang="en-GB" sz="2000" b="1" dirty="0">
                  <a:solidFill>
                    <a:srgbClr val="FF0000"/>
                  </a:solidFill>
                </a:rPr>
                <a:t>2</a:t>
              </a:r>
            </a:p>
          </p:txBody>
        </p:sp>
        <p:sp>
          <p:nvSpPr>
            <p:cNvPr id="43" name="TextBox 42">
              <a:extLst>
                <a:ext uri="{FF2B5EF4-FFF2-40B4-BE49-F238E27FC236}">
                  <a16:creationId xmlns:a16="http://schemas.microsoft.com/office/drawing/2014/main" id="{91AC302F-1387-484A-94B4-C57196583AA5}"/>
                </a:ext>
              </a:extLst>
            </p:cNvPr>
            <p:cNvSpPr txBox="1"/>
            <p:nvPr/>
          </p:nvSpPr>
          <p:spPr>
            <a:xfrm>
              <a:off x="1603285" y="2692683"/>
              <a:ext cx="255758" cy="400110"/>
            </a:xfrm>
            <a:prstGeom prst="rect">
              <a:avLst/>
            </a:prstGeom>
            <a:noFill/>
          </p:spPr>
          <p:txBody>
            <a:bodyPr wrap="none" rtlCol="0">
              <a:spAutoFit/>
            </a:bodyPr>
            <a:lstStyle/>
            <a:p>
              <a:pPr algn="ctr"/>
              <a:r>
                <a:rPr lang="en-GB" sz="2000" b="1" dirty="0">
                  <a:solidFill>
                    <a:srgbClr val="FF0000"/>
                  </a:solidFill>
                </a:rPr>
                <a:t>3</a:t>
              </a:r>
            </a:p>
          </p:txBody>
        </p:sp>
        <p:sp>
          <p:nvSpPr>
            <p:cNvPr id="44" name="TextBox 43">
              <a:extLst>
                <a:ext uri="{FF2B5EF4-FFF2-40B4-BE49-F238E27FC236}">
                  <a16:creationId xmlns:a16="http://schemas.microsoft.com/office/drawing/2014/main" id="{7E099EDF-49CC-4246-8622-A0DB583613A8}"/>
                </a:ext>
              </a:extLst>
            </p:cNvPr>
            <p:cNvSpPr txBox="1"/>
            <p:nvPr/>
          </p:nvSpPr>
          <p:spPr>
            <a:xfrm>
              <a:off x="2955640" y="2692682"/>
              <a:ext cx="255758" cy="400110"/>
            </a:xfrm>
            <a:prstGeom prst="rect">
              <a:avLst/>
            </a:prstGeom>
            <a:noFill/>
          </p:spPr>
          <p:txBody>
            <a:bodyPr wrap="none" rtlCol="0">
              <a:spAutoFit/>
            </a:bodyPr>
            <a:lstStyle/>
            <a:p>
              <a:pPr algn="ctr"/>
              <a:r>
                <a:rPr lang="en-GB" sz="2000" b="1" dirty="0">
                  <a:solidFill>
                    <a:srgbClr val="FF0000"/>
                  </a:solidFill>
                </a:rPr>
                <a:t>6</a:t>
              </a:r>
            </a:p>
          </p:txBody>
        </p:sp>
        <p:sp>
          <p:nvSpPr>
            <p:cNvPr id="45" name="TextBox 44">
              <a:extLst>
                <a:ext uri="{FF2B5EF4-FFF2-40B4-BE49-F238E27FC236}">
                  <a16:creationId xmlns:a16="http://schemas.microsoft.com/office/drawing/2014/main" id="{FD41EF28-AC26-43B7-BF0C-2C50FAE9FCCE}"/>
                </a:ext>
              </a:extLst>
            </p:cNvPr>
            <p:cNvSpPr txBox="1"/>
            <p:nvPr/>
          </p:nvSpPr>
          <p:spPr>
            <a:xfrm>
              <a:off x="2451506" y="2692856"/>
              <a:ext cx="255758" cy="400110"/>
            </a:xfrm>
            <a:prstGeom prst="rect">
              <a:avLst/>
            </a:prstGeom>
            <a:noFill/>
          </p:spPr>
          <p:txBody>
            <a:bodyPr wrap="none" rtlCol="0">
              <a:spAutoFit/>
            </a:bodyPr>
            <a:lstStyle/>
            <a:p>
              <a:pPr algn="ctr"/>
              <a:r>
                <a:rPr lang="en-GB" sz="2000" b="1" dirty="0">
                  <a:solidFill>
                    <a:srgbClr val="FF0000"/>
                  </a:solidFill>
                </a:rPr>
                <a:t>5</a:t>
              </a:r>
            </a:p>
          </p:txBody>
        </p:sp>
        <p:sp>
          <p:nvSpPr>
            <p:cNvPr id="46" name="TextBox 45">
              <a:extLst>
                <a:ext uri="{FF2B5EF4-FFF2-40B4-BE49-F238E27FC236}">
                  <a16:creationId xmlns:a16="http://schemas.microsoft.com/office/drawing/2014/main" id="{ED9213F3-B9BA-46EC-AAC4-7FF4B23D88AE}"/>
                </a:ext>
              </a:extLst>
            </p:cNvPr>
            <p:cNvSpPr txBox="1"/>
            <p:nvPr/>
          </p:nvSpPr>
          <p:spPr>
            <a:xfrm>
              <a:off x="1993096" y="2692682"/>
              <a:ext cx="255758" cy="400110"/>
            </a:xfrm>
            <a:prstGeom prst="rect">
              <a:avLst/>
            </a:prstGeom>
            <a:noFill/>
          </p:spPr>
          <p:txBody>
            <a:bodyPr wrap="none" rtlCol="0">
              <a:spAutoFit/>
            </a:bodyPr>
            <a:lstStyle/>
            <a:p>
              <a:pPr algn="ctr"/>
              <a:r>
                <a:rPr lang="en-GB" sz="2000" b="1" dirty="0">
                  <a:solidFill>
                    <a:srgbClr val="FF0000"/>
                  </a:solidFill>
                </a:rPr>
                <a:t>4</a:t>
              </a:r>
            </a:p>
          </p:txBody>
        </p:sp>
        <p:sp>
          <p:nvSpPr>
            <p:cNvPr id="47" name="TextBox 46">
              <a:extLst>
                <a:ext uri="{FF2B5EF4-FFF2-40B4-BE49-F238E27FC236}">
                  <a16:creationId xmlns:a16="http://schemas.microsoft.com/office/drawing/2014/main" id="{6E5D9396-0DB7-4876-A6D0-A55F4219AAAB}"/>
                </a:ext>
              </a:extLst>
            </p:cNvPr>
            <p:cNvSpPr txBox="1"/>
            <p:nvPr/>
          </p:nvSpPr>
          <p:spPr>
            <a:xfrm>
              <a:off x="3412774" y="2686416"/>
              <a:ext cx="269626" cy="400110"/>
            </a:xfrm>
            <a:prstGeom prst="rect">
              <a:avLst/>
            </a:prstGeom>
            <a:noFill/>
          </p:spPr>
          <p:txBody>
            <a:bodyPr wrap="square" rtlCol="0">
              <a:spAutoFit/>
            </a:bodyPr>
            <a:lstStyle/>
            <a:p>
              <a:pPr algn="ctr"/>
              <a:r>
                <a:rPr lang="en-GB" sz="2000" b="1" dirty="0">
                  <a:solidFill>
                    <a:srgbClr val="FF0000"/>
                  </a:solidFill>
                </a:rPr>
                <a:t>7</a:t>
              </a:r>
            </a:p>
          </p:txBody>
        </p:sp>
        <p:sp>
          <p:nvSpPr>
            <p:cNvPr id="48" name="TextBox 47">
              <a:extLst>
                <a:ext uri="{FF2B5EF4-FFF2-40B4-BE49-F238E27FC236}">
                  <a16:creationId xmlns:a16="http://schemas.microsoft.com/office/drawing/2014/main" id="{A15673A1-3531-4FC1-AC1D-53F2C447EFA8}"/>
                </a:ext>
              </a:extLst>
            </p:cNvPr>
            <p:cNvSpPr txBox="1"/>
            <p:nvPr/>
          </p:nvSpPr>
          <p:spPr>
            <a:xfrm>
              <a:off x="4744648" y="2695362"/>
              <a:ext cx="364345" cy="400110"/>
            </a:xfrm>
            <a:prstGeom prst="rect">
              <a:avLst/>
            </a:prstGeom>
            <a:noFill/>
          </p:spPr>
          <p:txBody>
            <a:bodyPr wrap="none" rtlCol="0">
              <a:spAutoFit/>
            </a:bodyPr>
            <a:lstStyle/>
            <a:p>
              <a:pPr algn="ctr"/>
              <a:r>
                <a:rPr lang="en-GB" sz="2000" b="1" dirty="0">
                  <a:solidFill>
                    <a:srgbClr val="FF0000"/>
                  </a:solidFill>
                </a:rPr>
                <a:t>10</a:t>
              </a:r>
            </a:p>
          </p:txBody>
        </p:sp>
        <p:sp>
          <p:nvSpPr>
            <p:cNvPr id="49" name="TextBox 48">
              <a:extLst>
                <a:ext uri="{FF2B5EF4-FFF2-40B4-BE49-F238E27FC236}">
                  <a16:creationId xmlns:a16="http://schemas.microsoft.com/office/drawing/2014/main" id="{E7D3CC6B-2F9C-48B8-9007-C3A3C697BF5F}"/>
                </a:ext>
              </a:extLst>
            </p:cNvPr>
            <p:cNvSpPr txBox="1"/>
            <p:nvPr/>
          </p:nvSpPr>
          <p:spPr>
            <a:xfrm>
              <a:off x="4336525" y="2701185"/>
              <a:ext cx="255758" cy="400110"/>
            </a:xfrm>
            <a:prstGeom prst="rect">
              <a:avLst/>
            </a:prstGeom>
            <a:noFill/>
          </p:spPr>
          <p:txBody>
            <a:bodyPr wrap="none" rtlCol="0">
              <a:spAutoFit/>
            </a:bodyPr>
            <a:lstStyle/>
            <a:p>
              <a:pPr algn="ctr"/>
              <a:r>
                <a:rPr lang="en-GB" sz="2000" b="1" dirty="0">
                  <a:solidFill>
                    <a:srgbClr val="FF0000"/>
                  </a:solidFill>
                </a:rPr>
                <a:t>9</a:t>
              </a:r>
            </a:p>
          </p:txBody>
        </p:sp>
        <p:sp>
          <p:nvSpPr>
            <p:cNvPr id="50" name="TextBox 49">
              <a:extLst>
                <a:ext uri="{FF2B5EF4-FFF2-40B4-BE49-F238E27FC236}">
                  <a16:creationId xmlns:a16="http://schemas.microsoft.com/office/drawing/2014/main" id="{2FC7639D-A936-4A7E-AFE3-F2D67B5D485B}"/>
                </a:ext>
              </a:extLst>
            </p:cNvPr>
            <p:cNvSpPr txBox="1"/>
            <p:nvPr/>
          </p:nvSpPr>
          <p:spPr>
            <a:xfrm>
              <a:off x="3878117" y="2690340"/>
              <a:ext cx="255758" cy="400110"/>
            </a:xfrm>
            <a:prstGeom prst="rect">
              <a:avLst/>
            </a:prstGeom>
            <a:noFill/>
          </p:spPr>
          <p:txBody>
            <a:bodyPr wrap="none" rtlCol="0">
              <a:spAutoFit/>
            </a:bodyPr>
            <a:lstStyle/>
            <a:p>
              <a:pPr algn="ctr"/>
              <a:r>
                <a:rPr lang="en-GB" sz="2000" b="1" dirty="0">
                  <a:solidFill>
                    <a:srgbClr val="FF0000"/>
                  </a:solidFill>
                </a:rPr>
                <a:t>8</a:t>
              </a:r>
            </a:p>
          </p:txBody>
        </p:sp>
        <p:sp>
          <p:nvSpPr>
            <p:cNvPr id="51" name="TextBox 50">
              <a:extLst>
                <a:ext uri="{FF2B5EF4-FFF2-40B4-BE49-F238E27FC236}">
                  <a16:creationId xmlns:a16="http://schemas.microsoft.com/office/drawing/2014/main" id="{4F5E9292-CA84-49D4-BC8B-F196BBF2F91C}"/>
                </a:ext>
              </a:extLst>
            </p:cNvPr>
            <p:cNvSpPr txBox="1"/>
            <p:nvPr/>
          </p:nvSpPr>
          <p:spPr>
            <a:xfrm>
              <a:off x="5195335" y="2686417"/>
              <a:ext cx="364345" cy="400110"/>
            </a:xfrm>
            <a:prstGeom prst="rect">
              <a:avLst/>
            </a:prstGeom>
            <a:noFill/>
          </p:spPr>
          <p:txBody>
            <a:bodyPr wrap="none" rtlCol="0">
              <a:spAutoFit/>
            </a:bodyPr>
            <a:lstStyle/>
            <a:p>
              <a:pPr algn="ctr"/>
              <a:r>
                <a:rPr lang="en-GB" sz="2000" b="1" dirty="0">
                  <a:solidFill>
                    <a:srgbClr val="FF0000"/>
                  </a:solidFill>
                </a:rPr>
                <a:t>11</a:t>
              </a:r>
            </a:p>
          </p:txBody>
        </p:sp>
        <p:sp>
          <p:nvSpPr>
            <p:cNvPr id="52" name="TextBox 51">
              <a:extLst>
                <a:ext uri="{FF2B5EF4-FFF2-40B4-BE49-F238E27FC236}">
                  <a16:creationId xmlns:a16="http://schemas.microsoft.com/office/drawing/2014/main" id="{A4584464-3714-45BD-8F53-2510D29FA2E2}"/>
                </a:ext>
              </a:extLst>
            </p:cNvPr>
            <p:cNvSpPr txBox="1"/>
            <p:nvPr/>
          </p:nvSpPr>
          <p:spPr>
            <a:xfrm>
              <a:off x="5640617" y="2701185"/>
              <a:ext cx="364345" cy="400110"/>
            </a:xfrm>
            <a:prstGeom prst="rect">
              <a:avLst/>
            </a:prstGeom>
            <a:noFill/>
          </p:spPr>
          <p:txBody>
            <a:bodyPr wrap="none" rtlCol="0">
              <a:spAutoFit/>
            </a:bodyPr>
            <a:lstStyle/>
            <a:p>
              <a:pPr algn="ctr"/>
              <a:r>
                <a:rPr lang="en-GB" sz="2000" b="1" dirty="0">
                  <a:solidFill>
                    <a:srgbClr val="FF0000"/>
                  </a:solidFill>
                </a:rPr>
                <a:t>12</a:t>
              </a:r>
            </a:p>
          </p:txBody>
        </p:sp>
        <p:sp>
          <p:nvSpPr>
            <p:cNvPr id="53" name="TextBox 52">
              <a:extLst>
                <a:ext uri="{FF2B5EF4-FFF2-40B4-BE49-F238E27FC236}">
                  <a16:creationId xmlns:a16="http://schemas.microsoft.com/office/drawing/2014/main" id="{3DD5DA80-E974-431E-9A37-4769FFA6CB64}"/>
                </a:ext>
              </a:extLst>
            </p:cNvPr>
            <p:cNvSpPr txBox="1"/>
            <p:nvPr/>
          </p:nvSpPr>
          <p:spPr>
            <a:xfrm>
              <a:off x="6145640" y="1463139"/>
              <a:ext cx="364345" cy="400110"/>
            </a:xfrm>
            <a:prstGeom prst="rect">
              <a:avLst/>
            </a:prstGeom>
            <a:noFill/>
          </p:spPr>
          <p:txBody>
            <a:bodyPr wrap="none" rtlCol="0">
              <a:spAutoFit/>
            </a:bodyPr>
            <a:lstStyle/>
            <a:p>
              <a:pPr algn="ctr"/>
              <a:r>
                <a:rPr lang="en-GB" sz="2000" b="1" dirty="0">
                  <a:solidFill>
                    <a:srgbClr val="FF0000"/>
                  </a:solidFill>
                </a:rPr>
                <a:t>13</a:t>
              </a:r>
            </a:p>
          </p:txBody>
        </p:sp>
        <p:sp>
          <p:nvSpPr>
            <p:cNvPr id="54" name="TextBox 53">
              <a:extLst>
                <a:ext uri="{FF2B5EF4-FFF2-40B4-BE49-F238E27FC236}">
                  <a16:creationId xmlns:a16="http://schemas.microsoft.com/office/drawing/2014/main" id="{C8401ACB-558B-4347-A117-744FD2C903A0}"/>
                </a:ext>
              </a:extLst>
            </p:cNvPr>
            <p:cNvSpPr txBox="1"/>
            <p:nvPr/>
          </p:nvSpPr>
          <p:spPr>
            <a:xfrm>
              <a:off x="6604978" y="1463138"/>
              <a:ext cx="364345" cy="400110"/>
            </a:xfrm>
            <a:prstGeom prst="rect">
              <a:avLst/>
            </a:prstGeom>
            <a:noFill/>
          </p:spPr>
          <p:txBody>
            <a:bodyPr wrap="none" rtlCol="0">
              <a:spAutoFit/>
            </a:bodyPr>
            <a:lstStyle/>
            <a:p>
              <a:pPr algn="ctr"/>
              <a:r>
                <a:rPr lang="en-GB" sz="2000" b="1" dirty="0">
                  <a:solidFill>
                    <a:srgbClr val="FF0000"/>
                  </a:solidFill>
                </a:rPr>
                <a:t>14</a:t>
              </a:r>
            </a:p>
          </p:txBody>
        </p:sp>
        <p:sp>
          <p:nvSpPr>
            <p:cNvPr id="55" name="TextBox 54">
              <a:extLst>
                <a:ext uri="{FF2B5EF4-FFF2-40B4-BE49-F238E27FC236}">
                  <a16:creationId xmlns:a16="http://schemas.microsoft.com/office/drawing/2014/main" id="{B8B9B964-D22D-460F-A50F-B6AB672154C9}"/>
                </a:ext>
              </a:extLst>
            </p:cNvPr>
            <p:cNvSpPr txBox="1"/>
            <p:nvPr/>
          </p:nvSpPr>
          <p:spPr>
            <a:xfrm>
              <a:off x="7074015" y="1456892"/>
              <a:ext cx="364345" cy="400110"/>
            </a:xfrm>
            <a:prstGeom prst="rect">
              <a:avLst/>
            </a:prstGeom>
            <a:noFill/>
          </p:spPr>
          <p:txBody>
            <a:bodyPr wrap="none" rtlCol="0">
              <a:spAutoFit/>
            </a:bodyPr>
            <a:lstStyle/>
            <a:p>
              <a:pPr algn="ctr"/>
              <a:r>
                <a:rPr lang="en-GB" sz="2000" b="1" dirty="0">
                  <a:solidFill>
                    <a:srgbClr val="FF0000"/>
                  </a:solidFill>
                </a:rPr>
                <a:t>15</a:t>
              </a:r>
            </a:p>
          </p:txBody>
        </p:sp>
        <p:sp>
          <p:nvSpPr>
            <p:cNvPr id="56" name="TextBox 55">
              <a:extLst>
                <a:ext uri="{FF2B5EF4-FFF2-40B4-BE49-F238E27FC236}">
                  <a16:creationId xmlns:a16="http://schemas.microsoft.com/office/drawing/2014/main" id="{35694C58-7271-4A3D-9FAF-16578AE9067E}"/>
                </a:ext>
              </a:extLst>
            </p:cNvPr>
            <p:cNvSpPr txBox="1"/>
            <p:nvPr/>
          </p:nvSpPr>
          <p:spPr>
            <a:xfrm>
              <a:off x="7551718" y="1458087"/>
              <a:ext cx="364345" cy="400110"/>
            </a:xfrm>
            <a:prstGeom prst="rect">
              <a:avLst/>
            </a:prstGeom>
            <a:noFill/>
          </p:spPr>
          <p:txBody>
            <a:bodyPr wrap="none" rtlCol="0">
              <a:spAutoFit/>
            </a:bodyPr>
            <a:lstStyle/>
            <a:p>
              <a:pPr algn="ctr"/>
              <a:r>
                <a:rPr lang="en-GB" sz="2000" b="1" dirty="0">
                  <a:solidFill>
                    <a:srgbClr val="FF0000"/>
                  </a:solidFill>
                </a:rPr>
                <a:t>16</a:t>
              </a:r>
            </a:p>
          </p:txBody>
        </p:sp>
        <p:sp>
          <p:nvSpPr>
            <p:cNvPr id="57" name="TextBox 56">
              <a:extLst>
                <a:ext uri="{FF2B5EF4-FFF2-40B4-BE49-F238E27FC236}">
                  <a16:creationId xmlns:a16="http://schemas.microsoft.com/office/drawing/2014/main" id="{07B5CA08-F32B-407B-AE83-2536AB3473B3}"/>
                </a:ext>
              </a:extLst>
            </p:cNvPr>
            <p:cNvSpPr txBox="1"/>
            <p:nvPr/>
          </p:nvSpPr>
          <p:spPr>
            <a:xfrm>
              <a:off x="7974586" y="1456891"/>
              <a:ext cx="364345" cy="400110"/>
            </a:xfrm>
            <a:prstGeom prst="rect">
              <a:avLst/>
            </a:prstGeom>
            <a:noFill/>
          </p:spPr>
          <p:txBody>
            <a:bodyPr wrap="none" rtlCol="0">
              <a:spAutoFit/>
            </a:bodyPr>
            <a:lstStyle/>
            <a:p>
              <a:pPr algn="ctr"/>
              <a:r>
                <a:rPr lang="en-GB" sz="2000" b="1" dirty="0">
                  <a:solidFill>
                    <a:srgbClr val="FF0000"/>
                  </a:solidFill>
                </a:rPr>
                <a:t>17</a:t>
              </a:r>
            </a:p>
          </p:txBody>
        </p:sp>
        <p:sp>
          <p:nvSpPr>
            <p:cNvPr id="58" name="TextBox 57">
              <a:extLst>
                <a:ext uri="{FF2B5EF4-FFF2-40B4-BE49-F238E27FC236}">
                  <a16:creationId xmlns:a16="http://schemas.microsoft.com/office/drawing/2014/main" id="{2496353C-A76B-4540-AD01-8E81E53A4FE6}"/>
                </a:ext>
              </a:extLst>
            </p:cNvPr>
            <p:cNvSpPr txBox="1"/>
            <p:nvPr/>
          </p:nvSpPr>
          <p:spPr>
            <a:xfrm>
              <a:off x="8431478" y="802483"/>
              <a:ext cx="364345" cy="400110"/>
            </a:xfrm>
            <a:prstGeom prst="rect">
              <a:avLst/>
            </a:prstGeom>
            <a:noFill/>
          </p:spPr>
          <p:txBody>
            <a:bodyPr wrap="none" rtlCol="0">
              <a:spAutoFit/>
            </a:bodyPr>
            <a:lstStyle/>
            <a:p>
              <a:pPr algn="ctr"/>
              <a:r>
                <a:rPr lang="en-GB" sz="2000" b="1" dirty="0">
                  <a:solidFill>
                    <a:srgbClr val="FF0000"/>
                  </a:solidFill>
                </a:rPr>
                <a:t>18</a:t>
              </a:r>
            </a:p>
          </p:txBody>
        </p:sp>
      </p:grpSp>
      <p:sp>
        <p:nvSpPr>
          <p:cNvPr id="91" name="TextBox 90">
            <a:extLst>
              <a:ext uri="{FF2B5EF4-FFF2-40B4-BE49-F238E27FC236}">
                <a16:creationId xmlns:a16="http://schemas.microsoft.com/office/drawing/2014/main" id="{E7DC5865-2BBE-486B-B51D-E56EB59E3690}"/>
              </a:ext>
            </a:extLst>
          </p:cNvPr>
          <p:cNvSpPr txBox="1"/>
          <p:nvPr/>
        </p:nvSpPr>
        <p:spPr>
          <a:xfrm>
            <a:off x="4142288" y="1663810"/>
            <a:ext cx="2602957" cy="707886"/>
          </a:xfrm>
          <a:prstGeom prst="rect">
            <a:avLst/>
          </a:prstGeom>
          <a:noFill/>
        </p:spPr>
        <p:txBody>
          <a:bodyPr wrap="none" rtlCol="0">
            <a:spAutoFit/>
          </a:bodyPr>
          <a:lstStyle/>
          <a:p>
            <a:r>
              <a:rPr lang="en-GB" sz="2000" dirty="0">
                <a:solidFill>
                  <a:srgbClr val="00B050"/>
                </a:solidFill>
              </a:rPr>
              <a:t>Old IUPAC (UK, Europe)</a:t>
            </a:r>
          </a:p>
          <a:p>
            <a:r>
              <a:rPr lang="en-GB" sz="2000" dirty="0">
                <a:solidFill>
                  <a:srgbClr val="FF0000"/>
                </a:solidFill>
              </a:rPr>
              <a:t>New IUPAC</a:t>
            </a:r>
          </a:p>
        </p:txBody>
      </p:sp>
      <p:grpSp>
        <p:nvGrpSpPr>
          <p:cNvPr id="104" name="Group 103">
            <a:extLst>
              <a:ext uri="{FF2B5EF4-FFF2-40B4-BE49-F238E27FC236}">
                <a16:creationId xmlns:a16="http://schemas.microsoft.com/office/drawing/2014/main" id="{3E2B15F0-9D51-4269-8CE0-3D0301FA7687}"/>
              </a:ext>
            </a:extLst>
          </p:cNvPr>
          <p:cNvGrpSpPr/>
          <p:nvPr/>
        </p:nvGrpSpPr>
        <p:grpSpPr>
          <a:xfrm>
            <a:off x="3867850" y="1267254"/>
            <a:ext cx="3024743" cy="461665"/>
            <a:chOff x="3928783" y="815923"/>
            <a:chExt cx="3024743" cy="461665"/>
          </a:xfrm>
        </p:grpSpPr>
        <p:sp>
          <p:nvSpPr>
            <p:cNvPr id="92" name="TextBox 91">
              <a:extLst>
                <a:ext uri="{FF2B5EF4-FFF2-40B4-BE49-F238E27FC236}">
                  <a16:creationId xmlns:a16="http://schemas.microsoft.com/office/drawing/2014/main" id="{BCD96D26-6A66-4360-9AE7-02B4AE7BF671}"/>
                </a:ext>
              </a:extLst>
            </p:cNvPr>
            <p:cNvSpPr txBox="1"/>
            <p:nvPr/>
          </p:nvSpPr>
          <p:spPr>
            <a:xfrm>
              <a:off x="4774469" y="815923"/>
              <a:ext cx="1347282" cy="461665"/>
            </a:xfrm>
            <a:prstGeom prst="rect">
              <a:avLst/>
            </a:prstGeom>
            <a:noFill/>
          </p:spPr>
          <p:txBody>
            <a:bodyPr wrap="square" rtlCol="0">
              <a:spAutoFit/>
            </a:bodyPr>
            <a:lstStyle/>
            <a:p>
              <a:r>
                <a:rPr lang="en-GB" sz="2400" b="1" dirty="0"/>
                <a:t>GROUPS</a:t>
              </a:r>
            </a:p>
          </p:txBody>
        </p:sp>
        <p:cxnSp>
          <p:nvCxnSpPr>
            <p:cNvPr id="93" name="Straight Arrow Connector 92">
              <a:extLst>
                <a:ext uri="{FF2B5EF4-FFF2-40B4-BE49-F238E27FC236}">
                  <a16:creationId xmlns:a16="http://schemas.microsoft.com/office/drawing/2014/main" id="{2F129E3A-9CF8-4F3F-9033-CE024E87FCE1}"/>
                </a:ext>
              </a:extLst>
            </p:cNvPr>
            <p:cNvCxnSpPr/>
            <p:nvPr/>
          </p:nvCxnSpPr>
          <p:spPr>
            <a:xfrm>
              <a:off x="6057021" y="1062334"/>
              <a:ext cx="896505" cy="0"/>
            </a:xfrm>
            <a:prstGeom prst="straightConnector1">
              <a:avLst/>
            </a:prstGeom>
            <a:ln w="28575">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94" name="Straight Arrow Connector 93">
              <a:extLst>
                <a:ext uri="{FF2B5EF4-FFF2-40B4-BE49-F238E27FC236}">
                  <a16:creationId xmlns:a16="http://schemas.microsoft.com/office/drawing/2014/main" id="{6F9224DE-CAAE-4C63-8C83-1AFC8E3F6684}"/>
                </a:ext>
              </a:extLst>
            </p:cNvPr>
            <p:cNvCxnSpPr>
              <a:cxnSpLocks/>
            </p:cNvCxnSpPr>
            <p:nvPr/>
          </p:nvCxnSpPr>
          <p:spPr>
            <a:xfrm flipH="1">
              <a:off x="3928783" y="1055585"/>
              <a:ext cx="757825" cy="0"/>
            </a:xfrm>
            <a:prstGeom prst="straightConnector1">
              <a:avLst/>
            </a:prstGeom>
            <a:ln w="28575">
              <a:solidFill>
                <a:srgbClr val="7030A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03" name="Group 102">
            <a:extLst>
              <a:ext uri="{FF2B5EF4-FFF2-40B4-BE49-F238E27FC236}">
                <a16:creationId xmlns:a16="http://schemas.microsoft.com/office/drawing/2014/main" id="{F73F47BA-B04C-4E0F-806B-8EDE27000C83}"/>
              </a:ext>
            </a:extLst>
          </p:cNvPr>
          <p:cNvGrpSpPr/>
          <p:nvPr/>
        </p:nvGrpSpPr>
        <p:grpSpPr>
          <a:xfrm>
            <a:off x="924744" y="914372"/>
            <a:ext cx="10130471" cy="2262654"/>
            <a:chOff x="985677" y="463041"/>
            <a:chExt cx="10130471" cy="2262654"/>
          </a:xfrm>
        </p:grpSpPr>
        <p:grpSp>
          <p:nvGrpSpPr>
            <p:cNvPr id="23" name="Group 22">
              <a:extLst>
                <a:ext uri="{FF2B5EF4-FFF2-40B4-BE49-F238E27FC236}">
                  <a16:creationId xmlns:a16="http://schemas.microsoft.com/office/drawing/2014/main" id="{9F890402-4F2D-4E54-AED4-624CEFBC2609}"/>
                </a:ext>
              </a:extLst>
            </p:cNvPr>
            <p:cNvGrpSpPr/>
            <p:nvPr/>
          </p:nvGrpSpPr>
          <p:grpSpPr>
            <a:xfrm>
              <a:off x="985677" y="463041"/>
              <a:ext cx="10130471" cy="2262654"/>
              <a:chOff x="698691" y="970197"/>
              <a:chExt cx="8088168" cy="2262654"/>
            </a:xfrm>
          </p:grpSpPr>
          <p:sp>
            <p:nvSpPr>
              <p:cNvPr id="24" name="TextBox 23">
                <a:extLst>
                  <a:ext uri="{FF2B5EF4-FFF2-40B4-BE49-F238E27FC236}">
                    <a16:creationId xmlns:a16="http://schemas.microsoft.com/office/drawing/2014/main" id="{18A540F2-B28C-4FDA-93B7-41564BF0CBA6}"/>
                  </a:ext>
                </a:extLst>
              </p:cNvPr>
              <p:cNvSpPr txBox="1"/>
              <p:nvPr/>
            </p:nvSpPr>
            <p:spPr>
              <a:xfrm>
                <a:off x="698691" y="970197"/>
                <a:ext cx="341972" cy="400110"/>
              </a:xfrm>
              <a:prstGeom prst="rect">
                <a:avLst/>
              </a:prstGeom>
              <a:noFill/>
            </p:spPr>
            <p:txBody>
              <a:bodyPr wrap="none" rtlCol="0">
                <a:spAutoFit/>
              </a:bodyPr>
              <a:lstStyle/>
              <a:p>
                <a:pPr algn="ctr"/>
                <a:r>
                  <a:rPr lang="en-GB" sz="2000" b="1" dirty="0">
                    <a:solidFill>
                      <a:srgbClr val="00B050"/>
                    </a:solidFill>
                  </a:rPr>
                  <a:t>IA</a:t>
                </a:r>
              </a:p>
            </p:txBody>
          </p:sp>
          <p:sp>
            <p:nvSpPr>
              <p:cNvPr id="25" name="TextBox 24">
                <a:extLst>
                  <a:ext uri="{FF2B5EF4-FFF2-40B4-BE49-F238E27FC236}">
                    <a16:creationId xmlns:a16="http://schemas.microsoft.com/office/drawing/2014/main" id="{85C16BE3-9EAB-494F-B34E-C709DA75146A}"/>
                  </a:ext>
                </a:extLst>
              </p:cNvPr>
              <p:cNvSpPr txBox="1"/>
              <p:nvPr/>
            </p:nvSpPr>
            <p:spPr>
              <a:xfrm>
                <a:off x="6624549" y="1590369"/>
                <a:ext cx="456134" cy="400110"/>
              </a:xfrm>
              <a:prstGeom prst="rect">
                <a:avLst/>
              </a:prstGeom>
              <a:noFill/>
            </p:spPr>
            <p:txBody>
              <a:bodyPr wrap="none" rtlCol="0">
                <a:spAutoFit/>
              </a:bodyPr>
              <a:lstStyle/>
              <a:p>
                <a:pPr algn="ctr"/>
                <a:r>
                  <a:rPr lang="en-GB" sz="2000" b="1" dirty="0">
                    <a:solidFill>
                      <a:srgbClr val="00B050"/>
                    </a:solidFill>
                  </a:rPr>
                  <a:t>IVA</a:t>
                </a:r>
              </a:p>
            </p:txBody>
          </p:sp>
          <p:sp>
            <p:nvSpPr>
              <p:cNvPr id="26" name="TextBox 25">
                <a:extLst>
                  <a:ext uri="{FF2B5EF4-FFF2-40B4-BE49-F238E27FC236}">
                    <a16:creationId xmlns:a16="http://schemas.microsoft.com/office/drawing/2014/main" id="{BFF8DD94-2E51-48DD-8D5A-0F159437CDC3}"/>
                  </a:ext>
                </a:extLst>
              </p:cNvPr>
              <p:cNvSpPr txBox="1"/>
              <p:nvPr/>
            </p:nvSpPr>
            <p:spPr>
              <a:xfrm>
                <a:off x="7159305" y="1591830"/>
                <a:ext cx="402382" cy="400110"/>
              </a:xfrm>
              <a:prstGeom prst="rect">
                <a:avLst/>
              </a:prstGeom>
              <a:noFill/>
            </p:spPr>
            <p:txBody>
              <a:bodyPr wrap="none" rtlCol="0">
                <a:spAutoFit/>
              </a:bodyPr>
              <a:lstStyle/>
              <a:p>
                <a:pPr algn="ctr"/>
                <a:r>
                  <a:rPr lang="en-GB" sz="2000" b="1" dirty="0">
                    <a:solidFill>
                      <a:srgbClr val="00B050"/>
                    </a:solidFill>
                  </a:rPr>
                  <a:t>VA</a:t>
                </a:r>
              </a:p>
            </p:txBody>
          </p:sp>
          <p:sp>
            <p:nvSpPr>
              <p:cNvPr id="27" name="TextBox 26">
                <a:extLst>
                  <a:ext uri="{FF2B5EF4-FFF2-40B4-BE49-F238E27FC236}">
                    <a16:creationId xmlns:a16="http://schemas.microsoft.com/office/drawing/2014/main" id="{281F1A5B-6BD2-4738-A2FD-954E20237992}"/>
                  </a:ext>
                </a:extLst>
              </p:cNvPr>
              <p:cNvSpPr txBox="1"/>
              <p:nvPr/>
            </p:nvSpPr>
            <p:spPr>
              <a:xfrm>
                <a:off x="7577887" y="1590369"/>
                <a:ext cx="472517" cy="400110"/>
              </a:xfrm>
              <a:prstGeom prst="rect">
                <a:avLst/>
              </a:prstGeom>
              <a:noFill/>
            </p:spPr>
            <p:txBody>
              <a:bodyPr wrap="none" rtlCol="0">
                <a:spAutoFit/>
              </a:bodyPr>
              <a:lstStyle/>
              <a:p>
                <a:pPr algn="ctr"/>
                <a:r>
                  <a:rPr lang="en-GB" sz="2000" b="1" dirty="0">
                    <a:solidFill>
                      <a:srgbClr val="00B050"/>
                    </a:solidFill>
                  </a:rPr>
                  <a:t>VIA</a:t>
                </a:r>
              </a:p>
            </p:txBody>
          </p:sp>
          <p:sp>
            <p:nvSpPr>
              <p:cNvPr id="28" name="TextBox 27">
                <a:extLst>
                  <a:ext uri="{FF2B5EF4-FFF2-40B4-BE49-F238E27FC236}">
                    <a16:creationId xmlns:a16="http://schemas.microsoft.com/office/drawing/2014/main" id="{732769C2-2598-46D5-9D26-0F91D3573CD5}"/>
                  </a:ext>
                </a:extLst>
              </p:cNvPr>
              <p:cNvSpPr txBox="1"/>
              <p:nvPr/>
            </p:nvSpPr>
            <p:spPr>
              <a:xfrm>
                <a:off x="7961469" y="1590369"/>
                <a:ext cx="526270" cy="400110"/>
              </a:xfrm>
              <a:prstGeom prst="rect">
                <a:avLst/>
              </a:prstGeom>
              <a:noFill/>
            </p:spPr>
            <p:txBody>
              <a:bodyPr wrap="none" rtlCol="0">
                <a:spAutoFit/>
              </a:bodyPr>
              <a:lstStyle/>
              <a:p>
                <a:pPr algn="ctr"/>
                <a:r>
                  <a:rPr lang="en-GB" sz="2000" b="1" dirty="0">
                    <a:solidFill>
                      <a:srgbClr val="00B050"/>
                    </a:solidFill>
                  </a:rPr>
                  <a:t>VIIA</a:t>
                </a:r>
              </a:p>
            </p:txBody>
          </p:sp>
          <p:sp>
            <p:nvSpPr>
              <p:cNvPr id="29" name="TextBox 28">
                <a:extLst>
                  <a:ext uri="{FF2B5EF4-FFF2-40B4-BE49-F238E27FC236}">
                    <a16:creationId xmlns:a16="http://schemas.microsoft.com/office/drawing/2014/main" id="{2A22A9A5-4067-48F4-A64F-9EFFCA49D34C}"/>
                  </a:ext>
                </a:extLst>
              </p:cNvPr>
              <p:cNvSpPr txBox="1"/>
              <p:nvPr/>
            </p:nvSpPr>
            <p:spPr>
              <a:xfrm>
                <a:off x="8530635" y="970197"/>
                <a:ext cx="256224" cy="400110"/>
              </a:xfrm>
              <a:prstGeom prst="rect">
                <a:avLst/>
              </a:prstGeom>
              <a:noFill/>
            </p:spPr>
            <p:txBody>
              <a:bodyPr wrap="none" rtlCol="0">
                <a:spAutoFit/>
              </a:bodyPr>
              <a:lstStyle/>
              <a:p>
                <a:pPr algn="ctr"/>
                <a:r>
                  <a:rPr lang="en-GB" sz="2000" b="1" dirty="0">
                    <a:solidFill>
                      <a:srgbClr val="00B050"/>
                    </a:solidFill>
                  </a:rPr>
                  <a:t>0</a:t>
                </a:r>
              </a:p>
            </p:txBody>
          </p:sp>
          <p:sp>
            <p:nvSpPr>
              <p:cNvPr id="30" name="TextBox 29">
                <a:extLst>
                  <a:ext uri="{FF2B5EF4-FFF2-40B4-BE49-F238E27FC236}">
                    <a16:creationId xmlns:a16="http://schemas.microsoft.com/office/drawing/2014/main" id="{09795317-E998-4B72-B22C-B460CC25487C}"/>
                  </a:ext>
                </a:extLst>
              </p:cNvPr>
              <p:cNvSpPr txBox="1"/>
              <p:nvPr/>
            </p:nvSpPr>
            <p:spPr>
              <a:xfrm>
                <a:off x="1967670" y="2832741"/>
                <a:ext cx="456134" cy="400110"/>
              </a:xfrm>
              <a:prstGeom prst="rect">
                <a:avLst/>
              </a:prstGeom>
              <a:noFill/>
            </p:spPr>
            <p:txBody>
              <a:bodyPr wrap="none" rtlCol="0">
                <a:spAutoFit/>
              </a:bodyPr>
              <a:lstStyle/>
              <a:p>
                <a:pPr algn="ctr"/>
                <a:r>
                  <a:rPr lang="en-GB" sz="2000" b="1" dirty="0">
                    <a:solidFill>
                      <a:srgbClr val="00B050"/>
                    </a:solidFill>
                  </a:rPr>
                  <a:t>IVB</a:t>
                </a:r>
              </a:p>
            </p:txBody>
          </p:sp>
          <p:sp>
            <p:nvSpPr>
              <p:cNvPr id="31" name="TextBox 30">
                <a:extLst>
                  <a:ext uri="{FF2B5EF4-FFF2-40B4-BE49-F238E27FC236}">
                    <a16:creationId xmlns:a16="http://schemas.microsoft.com/office/drawing/2014/main" id="{05665AEC-420D-417D-A775-EED69ED966E2}"/>
                  </a:ext>
                </a:extLst>
              </p:cNvPr>
              <p:cNvSpPr txBox="1"/>
              <p:nvPr/>
            </p:nvSpPr>
            <p:spPr>
              <a:xfrm>
                <a:off x="1584861" y="2832741"/>
                <a:ext cx="417483" cy="400110"/>
              </a:xfrm>
              <a:prstGeom prst="rect">
                <a:avLst/>
              </a:prstGeom>
              <a:noFill/>
            </p:spPr>
            <p:txBody>
              <a:bodyPr wrap="none" rtlCol="0">
                <a:spAutoFit/>
              </a:bodyPr>
              <a:lstStyle/>
              <a:p>
                <a:pPr algn="ctr"/>
                <a:r>
                  <a:rPr lang="en-GB" sz="2000" b="1" dirty="0">
                    <a:solidFill>
                      <a:srgbClr val="00B050"/>
                    </a:solidFill>
                  </a:rPr>
                  <a:t>IIIB</a:t>
                </a:r>
              </a:p>
            </p:txBody>
          </p:sp>
          <p:sp>
            <p:nvSpPr>
              <p:cNvPr id="32" name="TextBox 31">
                <a:extLst>
                  <a:ext uri="{FF2B5EF4-FFF2-40B4-BE49-F238E27FC236}">
                    <a16:creationId xmlns:a16="http://schemas.microsoft.com/office/drawing/2014/main" id="{16450B1F-9718-498E-9A5C-8EFA366E6A25}"/>
                  </a:ext>
                </a:extLst>
              </p:cNvPr>
              <p:cNvSpPr txBox="1"/>
              <p:nvPr/>
            </p:nvSpPr>
            <p:spPr>
              <a:xfrm>
                <a:off x="1163540" y="1631900"/>
                <a:ext cx="395726" cy="400110"/>
              </a:xfrm>
              <a:prstGeom prst="rect">
                <a:avLst/>
              </a:prstGeom>
              <a:noFill/>
            </p:spPr>
            <p:txBody>
              <a:bodyPr wrap="none" rtlCol="0">
                <a:spAutoFit/>
              </a:bodyPr>
              <a:lstStyle/>
              <a:p>
                <a:pPr algn="ctr"/>
                <a:r>
                  <a:rPr lang="en-GB" sz="2000" b="1" dirty="0">
                    <a:solidFill>
                      <a:srgbClr val="00B050"/>
                    </a:solidFill>
                  </a:rPr>
                  <a:t>IIA</a:t>
                </a:r>
              </a:p>
            </p:txBody>
          </p:sp>
          <p:sp>
            <p:nvSpPr>
              <p:cNvPr id="33" name="TextBox 32">
                <a:extLst>
                  <a:ext uri="{FF2B5EF4-FFF2-40B4-BE49-F238E27FC236}">
                    <a16:creationId xmlns:a16="http://schemas.microsoft.com/office/drawing/2014/main" id="{474EF2B9-6FC5-4747-99BC-B20278C3F1A8}"/>
                  </a:ext>
                </a:extLst>
              </p:cNvPr>
              <p:cNvSpPr txBox="1"/>
              <p:nvPr/>
            </p:nvSpPr>
            <p:spPr>
              <a:xfrm>
                <a:off x="2474242" y="2832741"/>
                <a:ext cx="386767" cy="400110"/>
              </a:xfrm>
              <a:prstGeom prst="rect">
                <a:avLst/>
              </a:prstGeom>
              <a:noFill/>
            </p:spPr>
            <p:txBody>
              <a:bodyPr wrap="none" rtlCol="0">
                <a:spAutoFit/>
              </a:bodyPr>
              <a:lstStyle/>
              <a:p>
                <a:pPr algn="ctr"/>
                <a:r>
                  <a:rPr lang="en-GB" sz="2000" b="1" dirty="0">
                    <a:solidFill>
                      <a:srgbClr val="00B050"/>
                    </a:solidFill>
                  </a:rPr>
                  <a:t>VB</a:t>
                </a:r>
              </a:p>
            </p:txBody>
          </p:sp>
          <p:sp>
            <p:nvSpPr>
              <p:cNvPr id="34" name="TextBox 33">
                <a:extLst>
                  <a:ext uri="{FF2B5EF4-FFF2-40B4-BE49-F238E27FC236}">
                    <a16:creationId xmlns:a16="http://schemas.microsoft.com/office/drawing/2014/main" id="{312A702F-6D48-48D5-A173-F9D2044C5066}"/>
                  </a:ext>
                </a:extLst>
              </p:cNvPr>
              <p:cNvSpPr txBox="1"/>
              <p:nvPr/>
            </p:nvSpPr>
            <p:spPr>
              <a:xfrm>
                <a:off x="2953674" y="2832741"/>
                <a:ext cx="440520" cy="400110"/>
              </a:xfrm>
              <a:prstGeom prst="rect">
                <a:avLst/>
              </a:prstGeom>
              <a:noFill/>
            </p:spPr>
            <p:txBody>
              <a:bodyPr wrap="none" rtlCol="0">
                <a:spAutoFit/>
              </a:bodyPr>
              <a:lstStyle/>
              <a:p>
                <a:pPr algn="ctr"/>
                <a:r>
                  <a:rPr lang="en-GB" sz="2000" b="1" dirty="0">
                    <a:solidFill>
                      <a:srgbClr val="00B050"/>
                    </a:solidFill>
                  </a:rPr>
                  <a:t>VIB</a:t>
                </a:r>
              </a:p>
            </p:txBody>
          </p:sp>
          <p:sp>
            <p:nvSpPr>
              <p:cNvPr id="35" name="TextBox 34">
                <a:extLst>
                  <a:ext uri="{FF2B5EF4-FFF2-40B4-BE49-F238E27FC236}">
                    <a16:creationId xmlns:a16="http://schemas.microsoft.com/office/drawing/2014/main" id="{F1E8EE7C-1493-4A80-83AA-17302FE48478}"/>
                  </a:ext>
                </a:extLst>
              </p:cNvPr>
              <p:cNvSpPr txBox="1"/>
              <p:nvPr/>
            </p:nvSpPr>
            <p:spPr>
              <a:xfrm>
                <a:off x="6156968" y="1591830"/>
                <a:ext cx="449480" cy="400110"/>
              </a:xfrm>
              <a:prstGeom prst="rect">
                <a:avLst/>
              </a:prstGeom>
              <a:noFill/>
            </p:spPr>
            <p:txBody>
              <a:bodyPr wrap="none" rtlCol="0">
                <a:spAutoFit/>
              </a:bodyPr>
              <a:lstStyle/>
              <a:p>
                <a:pPr algn="ctr"/>
                <a:r>
                  <a:rPr lang="en-GB" sz="2000" b="1" dirty="0">
                    <a:solidFill>
                      <a:srgbClr val="00B050"/>
                    </a:solidFill>
                  </a:rPr>
                  <a:t>IIIA</a:t>
                </a:r>
              </a:p>
            </p:txBody>
          </p:sp>
          <p:sp>
            <p:nvSpPr>
              <p:cNvPr id="36" name="TextBox 35">
                <a:extLst>
                  <a:ext uri="{FF2B5EF4-FFF2-40B4-BE49-F238E27FC236}">
                    <a16:creationId xmlns:a16="http://schemas.microsoft.com/office/drawing/2014/main" id="{D7F88749-4C78-4FF5-8E4A-5FA39EDB4192}"/>
                  </a:ext>
                </a:extLst>
              </p:cNvPr>
              <p:cNvSpPr txBox="1"/>
              <p:nvPr/>
            </p:nvSpPr>
            <p:spPr>
              <a:xfrm>
                <a:off x="3346667" y="2832741"/>
                <a:ext cx="494273" cy="400110"/>
              </a:xfrm>
              <a:prstGeom prst="rect">
                <a:avLst/>
              </a:prstGeom>
              <a:noFill/>
            </p:spPr>
            <p:txBody>
              <a:bodyPr wrap="none" rtlCol="0">
                <a:spAutoFit/>
              </a:bodyPr>
              <a:lstStyle/>
              <a:p>
                <a:pPr algn="ctr"/>
                <a:r>
                  <a:rPr lang="en-GB" sz="2000" b="1" dirty="0">
                    <a:solidFill>
                      <a:srgbClr val="00B050"/>
                    </a:solidFill>
                  </a:rPr>
                  <a:t>VIIB</a:t>
                </a:r>
              </a:p>
            </p:txBody>
          </p:sp>
          <p:sp>
            <p:nvSpPr>
              <p:cNvPr id="37" name="TextBox 36">
                <a:extLst>
                  <a:ext uri="{FF2B5EF4-FFF2-40B4-BE49-F238E27FC236}">
                    <a16:creationId xmlns:a16="http://schemas.microsoft.com/office/drawing/2014/main" id="{44357C82-F2A4-4A61-919E-5D37C2A22A8B}"/>
                  </a:ext>
                </a:extLst>
              </p:cNvPr>
              <p:cNvSpPr txBox="1"/>
              <p:nvPr/>
            </p:nvSpPr>
            <p:spPr>
              <a:xfrm>
                <a:off x="4348408" y="2832741"/>
                <a:ext cx="439241" cy="400110"/>
              </a:xfrm>
              <a:prstGeom prst="rect">
                <a:avLst/>
              </a:prstGeom>
              <a:noFill/>
            </p:spPr>
            <p:txBody>
              <a:bodyPr wrap="none" rtlCol="0">
                <a:spAutoFit/>
              </a:bodyPr>
              <a:lstStyle/>
              <a:p>
                <a:pPr algn="ctr"/>
                <a:r>
                  <a:rPr lang="en-GB" sz="2000" b="1" dirty="0">
                    <a:solidFill>
                      <a:srgbClr val="00B050"/>
                    </a:solidFill>
                  </a:rPr>
                  <a:t>VIII</a:t>
                </a:r>
              </a:p>
            </p:txBody>
          </p:sp>
          <p:sp>
            <p:nvSpPr>
              <p:cNvPr id="38" name="TextBox 37">
                <a:extLst>
                  <a:ext uri="{FF2B5EF4-FFF2-40B4-BE49-F238E27FC236}">
                    <a16:creationId xmlns:a16="http://schemas.microsoft.com/office/drawing/2014/main" id="{40A7866A-8CBD-433E-855E-7A1636A9ACE8}"/>
                  </a:ext>
                </a:extLst>
              </p:cNvPr>
              <p:cNvSpPr txBox="1"/>
              <p:nvPr/>
            </p:nvSpPr>
            <p:spPr>
              <a:xfrm>
                <a:off x="5708233" y="2832741"/>
                <a:ext cx="363729" cy="400110"/>
              </a:xfrm>
              <a:prstGeom prst="rect">
                <a:avLst/>
              </a:prstGeom>
              <a:noFill/>
            </p:spPr>
            <p:txBody>
              <a:bodyPr wrap="none" rtlCol="0">
                <a:spAutoFit/>
              </a:bodyPr>
              <a:lstStyle/>
              <a:p>
                <a:pPr algn="ctr"/>
                <a:r>
                  <a:rPr lang="en-GB" sz="2000" b="1" dirty="0">
                    <a:solidFill>
                      <a:srgbClr val="00B050"/>
                    </a:solidFill>
                  </a:rPr>
                  <a:t>IIB</a:t>
                </a:r>
              </a:p>
            </p:txBody>
          </p:sp>
          <p:sp>
            <p:nvSpPr>
              <p:cNvPr id="39" name="TextBox 38">
                <a:extLst>
                  <a:ext uri="{FF2B5EF4-FFF2-40B4-BE49-F238E27FC236}">
                    <a16:creationId xmlns:a16="http://schemas.microsoft.com/office/drawing/2014/main" id="{429C8D15-BEBD-4330-A85A-A82536FBB1EC}"/>
                  </a:ext>
                </a:extLst>
              </p:cNvPr>
              <p:cNvSpPr txBox="1"/>
              <p:nvPr/>
            </p:nvSpPr>
            <p:spPr>
              <a:xfrm>
                <a:off x="5290995" y="2832741"/>
                <a:ext cx="309977" cy="400110"/>
              </a:xfrm>
              <a:prstGeom prst="rect">
                <a:avLst/>
              </a:prstGeom>
              <a:noFill/>
            </p:spPr>
            <p:txBody>
              <a:bodyPr wrap="none" rtlCol="0">
                <a:spAutoFit/>
              </a:bodyPr>
              <a:lstStyle/>
              <a:p>
                <a:pPr algn="ctr"/>
                <a:r>
                  <a:rPr lang="en-GB" sz="2000" b="1" dirty="0">
                    <a:solidFill>
                      <a:srgbClr val="00B050"/>
                    </a:solidFill>
                  </a:rPr>
                  <a:t>IB</a:t>
                </a:r>
              </a:p>
            </p:txBody>
          </p:sp>
        </p:grpSp>
        <p:cxnSp>
          <p:nvCxnSpPr>
            <p:cNvPr id="95" name="Connector: Elbow 94">
              <a:extLst>
                <a:ext uri="{FF2B5EF4-FFF2-40B4-BE49-F238E27FC236}">
                  <a16:creationId xmlns:a16="http://schemas.microsoft.com/office/drawing/2014/main" id="{E569994E-419B-4AE4-86D3-396E55556703}"/>
                </a:ext>
              </a:extLst>
            </p:cNvPr>
            <p:cNvCxnSpPr>
              <a:stCxn id="37" idx="1"/>
            </p:cNvCxnSpPr>
            <p:nvPr/>
          </p:nvCxnSpPr>
          <p:spPr>
            <a:xfrm rot="10800000" flipV="1">
              <a:off x="5159896" y="2525639"/>
              <a:ext cx="397070" cy="86761"/>
            </a:xfrm>
            <a:prstGeom prst="bentConnector3">
              <a:avLst>
                <a:gd name="adj1" fmla="val 102549"/>
              </a:avLst>
            </a:prstGeom>
          </p:spPr>
          <p:style>
            <a:lnRef idx="1">
              <a:schemeClr val="accent1"/>
            </a:lnRef>
            <a:fillRef idx="0">
              <a:schemeClr val="accent1"/>
            </a:fillRef>
            <a:effectRef idx="0">
              <a:schemeClr val="accent1"/>
            </a:effectRef>
            <a:fontRef idx="minor">
              <a:schemeClr val="tx1"/>
            </a:fontRef>
          </p:style>
        </p:cxnSp>
        <p:cxnSp>
          <p:nvCxnSpPr>
            <p:cNvPr id="101" name="Connector: Elbow 100">
              <a:extLst>
                <a:ext uri="{FF2B5EF4-FFF2-40B4-BE49-F238E27FC236}">
                  <a16:creationId xmlns:a16="http://schemas.microsoft.com/office/drawing/2014/main" id="{D10D7A9C-D9AB-47F5-AB15-4899FC41AD99}"/>
                </a:ext>
              </a:extLst>
            </p:cNvPr>
            <p:cNvCxnSpPr>
              <a:stCxn id="37" idx="3"/>
            </p:cNvCxnSpPr>
            <p:nvPr/>
          </p:nvCxnSpPr>
          <p:spPr>
            <a:xfrm>
              <a:off x="6107118" y="2525640"/>
              <a:ext cx="348922" cy="86761"/>
            </a:xfrm>
            <a:prstGeom prst="bentConnector3">
              <a:avLst>
                <a:gd name="adj1" fmla="val 106282"/>
              </a:avLst>
            </a:prstGeom>
          </p:spPr>
          <p:style>
            <a:lnRef idx="1">
              <a:schemeClr val="accent1"/>
            </a:lnRef>
            <a:fillRef idx="0">
              <a:schemeClr val="accent1"/>
            </a:fillRef>
            <a:effectRef idx="0">
              <a:schemeClr val="accent1"/>
            </a:effectRef>
            <a:fontRef idx="minor">
              <a:schemeClr val="tx1"/>
            </a:fontRef>
          </p:style>
        </p:cxnSp>
      </p:grpSp>
      <p:sp>
        <p:nvSpPr>
          <p:cNvPr id="69" name="TextBox 68">
            <a:extLst>
              <a:ext uri="{FF2B5EF4-FFF2-40B4-BE49-F238E27FC236}">
                <a16:creationId xmlns:a16="http://schemas.microsoft.com/office/drawing/2014/main" id="{7F6D2F18-ACB2-4DF5-A849-BC0611418653}"/>
              </a:ext>
            </a:extLst>
          </p:cNvPr>
          <p:cNvSpPr txBox="1"/>
          <p:nvPr/>
        </p:nvSpPr>
        <p:spPr>
          <a:xfrm>
            <a:off x="5860824" y="3694484"/>
            <a:ext cx="5560915" cy="369332"/>
          </a:xfrm>
          <a:prstGeom prst="rect">
            <a:avLst/>
          </a:prstGeom>
          <a:noFill/>
        </p:spPr>
        <p:txBody>
          <a:bodyPr wrap="square">
            <a:spAutoFit/>
          </a:bodyPr>
          <a:lstStyle/>
          <a:p>
            <a:r>
              <a:rPr lang="en-GB" dirty="0"/>
              <a:t>IUPAC- International Union of Pure and Applied Chemistry </a:t>
            </a:r>
          </a:p>
        </p:txBody>
      </p:sp>
      <p:sp>
        <p:nvSpPr>
          <p:cNvPr id="6" name="TextBox 5">
            <a:extLst>
              <a:ext uri="{FF2B5EF4-FFF2-40B4-BE49-F238E27FC236}">
                <a16:creationId xmlns:a16="http://schemas.microsoft.com/office/drawing/2014/main" id="{19490635-1B24-4491-8674-45B67DCF3343}"/>
              </a:ext>
            </a:extLst>
          </p:cNvPr>
          <p:cNvSpPr txBox="1"/>
          <p:nvPr/>
        </p:nvSpPr>
        <p:spPr>
          <a:xfrm>
            <a:off x="983433" y="4468668"/>
            <a:ext cx="10729192" cy="1694823"/>
          </a:xfrm>
          <a:prstGeom prst="rect">
            <a:avLst/>
          </a:prstGeom>
          <a:noFill/>
        </p:spPr>
        <p:txBody>
          <a:bodyPr wrap="square" rtlCol="0">
            <a:spAutoFit/>
          </a:bodyPr>
          <a:lstStyle/>
          <a:p>
            <a:pPr>
              <a:lnSpc>
                <a:spcPct val="150000"/>
              </a:lnSpc>
            </a:pPr>
            <a:r>
              <a:rPr lang="en-GB" sz="2400" b="1" dirty="0">
                <a:solidFill>
                  <a:srgbClr val="002060"/>
                </a:solidFill>
              </a:rPr>
              <a:t>The number of a group </a:t>
            </a:r>
            <a:r>
              <a:rPr lang="en-GB" sz="2400" dirty="0">
                <a:solidFill>
                  <a:srgbClr val="0070C0"/>
                </a:solidFill>
              </a:rPr>
              <a:t>(old IUPAC, groups A) signifies </a:t>
            </a:r>
            <a:r>
              <a:rPr lang="en-GB" sz="2400" b="1" dirty="0">
                <a:solidFill>
                  <a:srgbClr val="002060"/>
                </a:solidFill>
              </a:rPr>
              <a:t>the number of electrons in the outermost shell </a:t>
            </a:r>
            <a:r>
              <a:rPr lang="en-GB" sz="2400" dirty="0">
                <a:solidFill>
                  <a:srgbClr val="0070C0"/>
                </a:solidFill>
              </a:rPr>
              <a:t>(valence electrons) that take part in formation of bonds.</a:t>
            </a:r>
          </a:p>
          <a:p>
            <a:pPr>
              <a:lnSpc>
                <a:spcPct val="150000"/>
              </a:lnSpc>
            </a:pPr>
            <a:r>
              <a:rPr lang="en-GB" sz="2400" b="0" i="0" dirty="0">
                <a:solidFill>
                  <a:srgbClr val="0070C0"/>
                </a:solidFill>
                <a:effectLst/>
              </a:rPr>
              <a:t>The </a:t>
            </a:r>
            <a:r>
              <a:rPr lang="en-GB" sz="2400" b="1" i="0" dirty="0">
                <a:solidFill>
                  <a:srgbClr val="002060"/>
                </a:solidFill>
                <a:effectLst/>
              </a:rPr>
              <a:t>more filled </a:t>
            </a:r>
            <a:r>
              <a:rPr lang="en-GB" sz="2400" b="0" i="0" dirty="0">
                <a:solidFill>
                  <a:srgbClr val="0070C0"/>
                </a:solidFill>
                <a:effectLst/>
              </a:rPr>
              <a:t>the outermost (valence) shell is, the </a:t>
            </a:r>
            <a:r>
              <a:rPr lang="en-GB" sz="2400" b="1" i="0" dirty="0">
                <a:solidFill>
                  <a:srgbClr val="002060"/>
                </a:solidFill>
                <a:effectLst/>
              </a:rPr>
              <a:t>more stable </a:t>
            </a:r>
            <a:r>
              <a:rPr lang="en-GB" sz="2400" b="0" i="0" dirty="0">
                <a:solidFill>
                  <a:srgbClr val="0070C0"/>
                </a:solidFill>
                <a:effectLst/>
              </a:rPr>
              <a:t>the element.</a:t>
            </a:r>
            <a:endParaRPr lang="en-GB" sz="2400" dirty="0">
              <a:solidFill>
                <a:srgbClr val="0070C0"/>
              </a:solidFill>
            </a:endParaRPr>
          </a:p>
        </p:txBody>
      </p:sp>
    </p:spTree>
    <p:extLst>
      <p:ext uri="{BB962C8B-B14F-4D97-AF65-F5344CB8AC3E}">
        <p14:creationId xmlns:p14="http://schemas.microsoft.com/office/powerpoint/2010/main" val="335460416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2C41A25-03F0-4C6E-9243-E5E4B1AD9B1F}"/>
              </a:ext>
            </a:extLst>
          </p:cNvPr>
          <p:cNvPicPr>
            <a:picLocks noChangeAspect="1"/>
          </p:cNvPicPr>
          <p:nvPr/>
        </p:nvPicPr>
        <p:blipFill>
          <a:blip r:embed="rId3"/>
          <a:stretch>
            <a:fillRect/>
          </a:stretch>
        </p:blipFill>
        <p:spPr>
          <a:xfrm>
            <a:off x="939469" y="589928"/>
            <a:ext cx="10364451" cy="5962414"/>
          </a:xfrm>
          <a:prstGeom prst="rect">
            <a:avLst/>
          </a:prstGeom>
        </p:spPr>
      </p:pic>
      <p:sp>
        <p:nvSpPr>
          <p:cNvPr id="2" name="Title 1">
            <a:extLst>
              <a:ext uri="{FF2B5EF4-FFF2-40B4-BE49-F238E27FC236}">
                <a16:creationId xmlns:a16="http://schemas.microsoft.com/office/drawing/2014/main" id="{04877757-45CE-48D7-BCAE-50A1A5659833}"/>
              </a:ext>
            </a:extLst>
          </p:cNvPr>
          <p:cNvSpPr>
            <a:spLocks noGrp="1"/>
          </p:cNvSpPr>
          <p:nvPr>
            <p:ph type="title"/>
          </p:nvPr>
        </p:nvSpPr>
        <p:spPr>
          <a:xfrm>
            <a:off x="982168" y="82769"/>
            <a:ext cx="10364451" cy="868909"/>
          </a:xfrm>
        </p:spPr>
        <p:txBody>
          <a:bodyPr/>
          <a:lstStyle/>
          <a:p>
            <a:r>
              <a:rPr lang="en-GB" dirty="0">
                <a:effectLst>
                  <a:outerShdw blurRad="38100" dist="38100" dir="2700000" algn="tl">
                    <a:srgbClr val="000000">
                      <a:alpha val="43137"/>
                    </a:srgbClr>
                  </a:outerShdw>
                </a:effectLst>
              </a:rPr>
              <a:t>Groups in PERIODIC TABLE </a:t>
            </a:r>
          </a:p>
        </p:txBody>
      </p:sp>
      <p:sp>
        <p:nvSpPr>
          <p:cNvPr id="10" name="TextBox 9">
            <a:extLst>
              <a:ext uri="{FF2B5EF4-FFF2-40B4-BE49-F238E27FC236}">
                <a16:creationId xmlns:a16="http://schemas.microsoft.com/office/drawing/2014/main" id="{FA1B6C73-1391-4EE6-AD60-49EF4E49E362}"/>
              </a:ext>
            </a:extLst>
          </p:cNvPr>
          <p:cNvSpPr txBox="1"/>
          <p:nvPr/>
        </p:nvSpPr>
        <p:spPr>
          <a:xfrm>
            <a:off x="8505518" y="6480492"/>
            <a:ext cx="3848980" cy="400110"/>
          </a:xfrm>
          <a:prstGeom prst="rect">
            <a:avLst/>
          </a:prstGeom>
          <a:noFill/>
        </p:spPr>
        <p:txBody>
          <a:bodyPr wrap="square">
            <a:spAutoFit/>
          </a:bodyPr>
          <a:lstStyle/>
          <a:p>
            <a:r>
              <a:rPr lang="en-GB" sz="2000" dirty="0">
                <a:solidFill>
                  <a:srgbClr val="0000FF"/>
                </a:solidFill>
                <a:hlinkClick r:id="rId4">
                  <a:extLst>
                    <a:ext uri="{A12FA001-AC4F-418D-AE19-62706E023703}">
                      <ahyp:hlinkClr xmlns:ahyp="http://schemas.microsoft.com/office/drawing/2018/hyperlinkcolor" val="tx"/>
                    </a:ext>
                  </a:extLst>
                </a:hlinkClick>
              </a:rPr>
              <a:t>https://www.rsc.org/periodic-table</a:t>
            </a:r>
            <a:endParaRPr lang="en-GB" sz="2000" dirty="0">
              <a:solidFill>
                <a:srgbClr val="0000FF"/>
              </a:solidFill>
            </a:endParaRPr>
          </a:p>
        </p:txBody>
      </p:sp>
      <p:grpSp>
        <p:nvGrpSpPr>
          <p:cNvPr id="82" name="Group 81">
            <a:extLst>
              <a:ext uri="{FF2B5EF4-FFF2-40B4-BE49-F238E27FC236}">
                <a16:creationId xmlns:a16="http://schemas.microsoft.com/office/drawing/2014/main" id="{0214EA42-1F30-43AF-A863-4DBB6D4632AA}"/>
              </a:ext>
            </a:extLst>
          </p:cNvPr>
          <p:cNvGrpSpPr/>
          <p:nvPr/>
        </p:nvGrpSpPr>
        <p:grpSpPr>
          <a:xfrm>
            <a:off x="-31417" y="17550"/>
            <a:ext cx="12288125" cy="6616153"/>
            <a:chOff x="-31417" y="17550"/>
            <a:chExt cx="12288125" cy="6616153"/>
          </a:xfrm>
        </p:grpSpPr>
        <p:sp>
          <p:nvSpPr>
            <p:cNvPr id="47" name="TextBox 46">
              <a:extLst>
                <a:ext uri="{FF2B5EF4-FFF2-40B4-BE49-F238E27FC236}">
                  <a16:creationId xmlns:a16="http://schemas.microsoft.com/office/drawing/2014/main" id="{37B27A77-2EBF-4C23-9508-67D1361FDE17}"/>
                </a:ext>
              </a:extLst>
            </p:cNvPr>
            <p:cNvSpPr txBox="1"/>
            <p:nvPr/>
          </p:nvSpPr>
          <p:spPr>
            <a:xfrm>
              <a:off x="3763700" y="2150309"/>
              <a:ext cx="3262652" cy="461665"/>
            </a:xfrm>
            <a:prstGeom prst="rect">
              <a:avLst/>
            </a:prstGeom>
            <a:noFill/>
          </p:spPr>
          <p:txBody>
            <a:bodyPr wrap="square" rtlCol="0">
              <a:spAutoFit/>
            </a:bodyPr>
            <a:lstStyle/>
            <a:p>
              <a:r>
                <a:rPr lang="en-GB" sz="2400" b="1" dirty="0">
                  <a:solidFill>
                    <a:srgbClr val="0070C0"/>
                  </a:solidFill>
                </a:rPr>
                <a:t>Transition metals</a:t>
              </a:r>
            </a:p>
          </p:txBody>
        </p:sp>
        <p:sp>
          <p:nvSpPr>
            <p:cNvPr id="48" name="TextBox 47">
              <a:extLst>
                <a:ext uri="{FF2B5EF4-FFF2-40B4-BE49-F238E27FC236}">
                  <a16:creationId xmlns:a16="http://schemas.microsoft.com/office/drawing/2014/main" id="{75C4CE1D-92B0-469F-9C14-D8F567483281}"/>
                </a:ext>
              </a:extLst>
            </p:cNvPr>
            <p:cNvSpPr txBox="1"/>
            <p:nvPr/>
          </p:nvSpPr>
          <p:spPr>
            <a:xfrm>
              <a:off x="-31417" y="690236"/>
              <a:ext cx="1167167" cy="830997"/>
            </a:xfrm>
            <a:prstGeom prst="rect">
              <a:avLst/>
            </a:prstGeom>
            <a:noFill/>
          </p:spPr>
          <p:txBody>
            <a:bodyPr wrap="square" rtlCol="0">
              <a:spAutoFit/>
            </a:bodyPr>
            <a:lstStyle/>
            <a:p>
              <a:r>
                <a:rPr lang="en-GB" sz="2400" b="1" dirty="0">
                  <a:solidFill>
                    <a:srgbClr val="660033"/>
                  </a:solidFill>
                </a:rPr>
                <a:t>Alkali metals</a:t>
              </a:r>
            </a:p>
          </p:txBody>
        </p:sp>
        <p:sp>
          <p:nvSpPr>
            <p:cNvPr id="49" name="TextBox 48">
              <a:extLst>
                <a:ext uri="{FF2B5EF4-FFF2-40B4-BE49-F238E27FC236}">
                  <a16:creationId xmlns:a16="http://schemas.microsoft.com/office/drawing/2014/main" id="{08F04E3D-8B6E-4F7D-8190-4BEB8434C9DC}"/>
                </a:ext>
              </a:extLst>
            </p:cNvPr>
            <p:cNvSpPr txBox="1"/>
            <p:nvPr/>
          </p:nvSpPr>
          <p:spPr>
            <a:xfrm>
              <a:off x="1499053" y="318053"/>
              <a:ext cx="1796656" cy="830997"/>
            </a:xfrm>
            <a:prstGeom prst="rect">
              <a:avLst/>
            </a:prstGeom>
            <a:noFill/>
          </p:spPr>
          <p:txBody>
            <a:bodyPr wrap="square" rtlCol="0">
              <a:spAutoFit/>
            </a:bodyPr>
            <a:lstStyle/>
            <a:p>
              <a:r>
                <a:rPr lang="en-GB" sz="2400" b="1" dirty="0">
                  <a:solidFill>
                    <a:srgbClr val="FF0066"/>
                  </a:solidFill>
                </a:rPr>
                <a:t>Alkaline earth metals</a:t>
              </a:r>
            </a:p>
          </p:txBody>
        </p:sp>
        <p:sp>
          <p:nvSpPr>
            <p:cNvPr id="50" name="TextBox 49">
              <a:extLst>
                <a:ext uri="{FF2B5EF4-FFF2-40B4-BE49-F238E27FC236}">
                  <a16:creationId xmlns:a16="http://schemas.microsoft.com/office/drawing/2014/main" id="{219E66F6-23D7-4BFC-A4B6-60391AC52566}"/>
                </a:ext>
              </a:extLst>
            </p:cNvPr>
            <p:cNvSpPr txBox="1"/>
            <p:nvPr/>
          </p:nvSpPr>
          <p:spPr>
            <a:xfrm>
              <a:off x="9367676" y="455129"/>
              <a:ext cx="1884855" cy="461665"/>
            </a:xfrm>
            <a:prstGeom prst="rect">
              <a:avLst/>
            </a:prstGeom>
            <a:noFill/>
          </p:spPr>
          <p:txBody>
            <a:bodyPr wrap="square" rtlCol="0">
              <a:spAutoFit/>
            </a:bodyPr>
            <a:lstStyle/>
            <a:p>
              <a:r>
                <a:rPr lang="en-GB" sz="2400" b="1" dirty="0">
                  <a:solidFill>
                    <a:srgbClr val="FF6600"/>
                  </a:solidFill>
                </a:rPr>
                <a:t>Halogens</a:t>
              </a:r>
            </a:p>
          </p:txBody>
        </p:sp>
        <p:sp>
          <p:nvSpPr>
            <p:cNvPr id="51" name="TextBox 50">
              <a:extLst>
                <a:ext uri="{FF2B5EF4-FFF2-40B4-BE49-F238E27FC236}">
                  <a16:creationId xmlns:a16="http://schemas.microsoft.com/office/drawing/2014/main" id="{9DDF63B5-202C-4B1C-9C3B-B5C684065D3B}"/>
                </a:ext>
              </a:extLst>
            </p:cNvPr>
            <p:cNvSpPr txBox="1"/>
            <p:nvPr/>
          </p:nvSpPr>
          <p:spPr>
            <a:xfrm>
              <a:off x="10227803" y="17550"/>
              <a:ext cx="2028905" cy="461665"/>
            </a:xfrm>
            <a:prstGeom prst="rect">
              <a:avLst/>
            </a:prstGeom>
            <a:noFill/>
          </p:spPr>
          <p:txBody>
            <a:bodyPr wrap="square" rtlCol="0">
              <a:spAutoFit/>
            </a:bodyPr>
            <a:lstStyle/>
            <a:p>
              <a:r>
                <a:rPr lang="en-GB" sz="2400" b="1" dirty="0">
                  <a:solidFill>
                    <a:srgbClr val="996600"/>
                  </a:solidFill>
                </a:rPr>
                <a:t>Noble gases</a:t>
              </a:r>
            </a:p>
          </p:txBody>
        </p:sp>
        <p:cxnSp>
          <p:nvCxnSpPr>
            <p:cNvPr id="52" name="Straight Arrow Connector 51">
              <a:extLst>
                <a:ext uri="{FF2B5EF4-FFF2-40B4-BE49-F238E27FC236}">
                  <a16:creationId xmlns:a16="http://schemas.microsoft.com/office/drawing/2014/main" id="{1DDC532E-7B06-4520-B7FB-47850A730832}"/>
                </a:ext>
              </a:extLst>
            </p:cNvPr>
            <p:cNvCxnSpPr>
              <a:cxnSpLocks/>
              <a:stCxn id="48" idx="2"/>
            </p:cNvCxnSpPr>
            <p:nvPr/>
          </p:nvCxnSpPr>
          <p:spPr>
            <a:xfrm>
              <a:off x="552167" y="1521233"/>
              <a:ext cx="321295" cy="10796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3" name="Straight Arrow Connector 52">
              <a:extLst>
                <a:ext uri="{FF2B5EF4-FFF2-40B4-BE49-F238E27FC236}">
                  <a16:creationId xmlns:a16="http://schemas.microsoft.com/office/drawing/2014/main" id="{5D3B8AC7-2CAA-48BC-9E5C-2CE43DE4CA24}"/>
                </a:ext>
              </a:extLst>
            </p:cNvPr>
            <p:cNvCxnSpPr>
              <a:cxnSpLocks/>
            </p:cNvCxnSpPr>
            <p:nvPr/>
          </p:nvCxnSpPr>
          <p:spPr>
            <a:xfrm>
              <a:off x="1756158" y="1141585"/>
              <a:ext cx="4979" cy="27013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4" name="Straight Arrow Connector 53">
              <a:extLst>
                <a:ext uri="{FF2B5EF4-FFF2-40B4-BE49-F238E27FC236}">
                  <a16:creationId xmlns:a16="http://schemas.microsoft.com/office/drawing/2014/main" id="{15F00D43-E536-4F80-914B-9A3CDADB5BEA}"/>
                </a:ext>
              </a:extLst>
            </p:cNvPr>
            <p:cNvCxnSpPr>
              <a:cxnSpLocks/>
            </p:cNvCxnSpPr>
            <p:nvPr/>
          </p:nvCxnSpPr>
          <p:spPr>
            <a:xfrm>
              <a:off x="11033195" y="427092"/>
              <a:ext cx="923" cy="35671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5" name="Straight Arrow Connector 54">
              <a:extLst>
                <a:ext uri="{FF2B5EF4-FFF2-40B4-BE49-F238E27FC236}">
                  <a16:creationId xmlns:a16="http://schemas.microsoft.com/office/drawing/2014/main" id="{0864A78C-67D5-4C6E-8D93-986B7A998D1E}"/>
                </a:ext>
              </a:extLst>
            </p:cNvPr>
            <p:cNvCxnSpPr>
              <a:cxnSpLocks/>
            </p:cNvCxnSpPr>
            <p:nvPr/>
          </p:nvCxnSpPr>
          <p:spPr>
            <a:xfrm>
              <a:off x="10430008" y="882349"/>
              <a:ext cx="0" cy="49741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47C5D2FD-B54B-4F8D-B7A6-87AC15E31902}"/>
                </a:ext>
              </a:extLst>
            </p:cNvPr>
            <p:cNvCxnSpPr>
              <a:cxnSpLocks/>
            </p:cNvCxnSpPr>
            <p:nvPr/>
          </p:nvCxnSpPr>
          <p:spPr>
            <a:xfrm>
              <a:off x="2351584" y="2524248"/>
              <a:ext cx="518457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DA3E1350-B40F-4FAF-B1AC-325AB0335414}"/>
                </a:ext>
              </a:extLst>
            </p:cNvPr>
            <p:cNvCxnSpPr>
              <a:cxnSpLocks/>
            </p:cNvCxnSpPr>
            <p:nvPr/>
          </p:nvCxnSpPr>
          <p:spPr>
            <a:xfrm>
              <a:off x="2351584" y="2524248"/>
              <a:ext cx="0" cy="14401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5AFFFF90-58A7-4164-BABA-F7A6F85C74E4}"/>
                </a:ext>
              </a:extLst>
            </p:cNvPr>
            <p:cNvCxnSpPr>
              <a:cxnSpLocks/>
            </p:cNvCxnSpPr>
            <p:nvPr/>
          </p:nvCxnSpPr>
          <p:spPr>
            <a:xfrm>
              <a:off x="7536160" y="2524248"/>
              <a:ext cx="0" cy="14401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9" name="TextBox 78">
              <a:extLst>
                <a:ext uri="{FF2B5EF4-FFF2-40B4-BE49-F238E27FC236}">
                  <a16:creationId xmlns:a16="http://schemas.microsoft.com/office/drawing/2014/main" id="{5AD53325-BCCC-4291-BA66-7216CAF4D7DC}"/>
                </a:ext>
              </a:extLst>
            </p:cNvPr>
            <p:cNvSpPr txBox="1"/>
            <p:nvPr/>
          </p:nvSpPr>
          <p:spPr>
            <a:xfrm>
              <a:off x="850037" y="5292546"/>
              <a:ext cx="1322190" cy="1200329"/>
            </a:xfrm>
            <a:prstGeom prst="rect">
              <a:avLst/>
            </a:prstGeom>
            <a:noFill/>
          </p:spPr>
          <p:txBody>
            <a:bodyPr wrap="square" rtlCol="0">
              <a:spAutoFit/>
            </a:bodyPr>
            <a:lstStyle/>
            <a:p>
              <a:r>
                <a:rPr lang="en-GB" sz="2400" dirty="0"/>
                <a:t>Inner transition metals</a:t>
              </a:r>
            </a:p>
          </p:txBody>
        </p:sp>
        <p:sp>
          <p:nvSpPr>
            <p:cNvPr id="80" name="TextBox 79">
              <a:extLst>
                <a:ext uri="{FF2B5EF4-FFF2-40B4-BE49-F238E27FC236}">
                  <a16:creationId xmlns:a16="http://schemas.microsoft.com/office/drawing/2014/main" id="{CAC58ABD-A91F-4807-AE04-CDDE40376473}"/>
                </a:ext>
              </a:extLst>
            </p:cNvPr>
            <p:cNvSpPr txBox="1"/>
            <p:nvPr/>
          </p:nvSpPr>
          <p:spPr>
            <a:xfrm>
              <a:off x="10227803" y="5516339"/>
              <a:ext cx="1800200" cy="461665"/>
            </a:xfrm>
            <a:prstGeom prst="rect">
              <a:avLst/>
            </a:prstGeom>
            <a:noFill/>
          </p:spPr>
          <p:txBody>
            <a:bodyPr wrap="square" rtlCol="0">
              <a:spAutoFit/>
            </a:bodyPr>
            <a:lstStyle/>
            <a:p>
              <a:r>
                <a:rPr lang="en-GB" sz="2400" b="1" dirty="0">
                  <a:solidFill>
                    <a:srgbClr val="008080"/>
                  </a:solidFill>
                </a:rPr>
                <a:t>Lanthanides</a:t>
              </a:r>
            </a:p>
          </p:txBody>
        </p:sp>
        <p:sp>
          <p:nvSpPr>
            <p:cNvPr id="81" name="TextBox 80">
              <a:extLst>
                <a:ext uri="{FF2B5EF4-FFF2-40B4-BE49-F238E27FC236}">
                  <a16:creationId xmlns:a16="http://schemas.microsoft.com/office/drawing/2014/main" id="{A38354BD-D72F-42CF-8356-D760C71EC811}"/>
                </a:ext>
              </a:extLst>
            </p:cNvPr>
            <p:cNvSpPr txBox="1"/>
            <p:nvPr/>
          </p:nvSpPr>
          <p:spPr>
            <a:xfrm>
              <a:off x="10227803" y="6172038"/>
              <a:ext cx="1800200" cy="461665"/>
            </a:xfrm>
            <a:prstGeom prst="rect">
              <a:avLst/>
            </a:prstGeom>
            <a:noFill/>
          </p:spPr>
          <p:txBody>
            <a:bodyPr wrap="square" rtlCol="0">
              <a:spAutoFit/>
            </a:bodyPr>
            <a:lstStyle/>
            <a:p>
              <a:r>
                <a:rPr lang="en-GB" sz="2400" b="1" dirty="0">
                  <a:solidFill>
                    <a:schemeClr val="accent3">
                      <a:lumMod val="75000"/>
                    </a:schemeClr>
                  </a:solidFill>
                </a:rPr>
                <a:t>Actinides</a:t>
              </a:r>
            </a:p>
          </p:txBody>
        </p:sp>
      </p:grpSp>
    </p:spTree>
    <p:extLst>
      <p:ext uri="{BB962C8B-B14F-4D97-AF65-F5344CB8AC3E}">
        <p14:creationId xmlns:p14="http://schemas.microsoft.com/office/powerpoint/2010/main" val="228500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7757-45CE-48D7-BCAE-50A1A5659833}"/>
              </a:ext>
            </a:extLst>
          </p:cNvPr>
          <p:cNvSpPr>
            <a:spLocks noGrp="1"/>
          </p:cNvSpPr>
          <p:nvPr>
            <p:ph type="title"/>
          </p:nvPr>
        </p:nvSpPr>
        <p:spPr>
          <a:xfrm>
            <a:off x="983432" y="-15881"/>
            <a:ext cx="10364451" cy="868909"/>
          </a:xfrm>
        </p:spPr>
        <p:txBody>
          <a:bodyPr/>
          <a:lstStyle/>
          <a:p>
            <a:r>
              <a:rPr lang="en-GB" dirty="0">
                <a:effectLst>
                  <a:outerShdw blurRad="38100" dist="38100" dir="2700000" algn="tl">
                    <a:srgbClr val="000000">
                      <a:alpha val="43137"/>
                    </a:srgbClr>
                  </a:outerShdw>
                </a:effectLst>
              </a:rPr>
              <a:t>Periods (rows) in periodic table</a:t>
            </a:r>
          </a:p>
        </p:txBody>
      </p:sp>
      <p:sp>
        <p:nvSpPr>
          <p:cNvPr id="10" name="TextBox 9">
            <a:extLst>
              <a:ext uri="{FF2B5EF4-FFF2-40B4-BE49-F238E27FC236}">
                <a16:creationId xmlns:a16="http://schemas.microsoft.com/office/drawing/2014/main" id="{FA1B6C73-1391-4EE6-AD60-49EF4E49E362}"/>
              </a:ext>
            </a:extLst>
          </p:cNvPr>
          <p:cNvSpPr txBox="1"/>
          <p:nvPr/>
        </p:nvSpPr>
        <p:spPr>
          <a:xfrm>
            <a:off x="4197205" y="6498276"/>
            <a:ext cx="3848980" cy="400110"/>
          </a:xfrm>
          <a:prstGeom prst="rect">
            <a:avLst/>
          </a:prstGeom>
          <a:noFill/>
        </p:spPr>
        <p:txBody>
          <a:bodyPr wrap="square">
            <a:spAutoFit/>
          </a:bodyPr>
          <a:lstStyle/>
          <a:p>
            <a:r>
              <a:rPr lang="en-GB" sz="2000" dirty="0">
                <a:solidFill>
                  <a:srgbClr val="0000FF"/>
                </a:solidFill>
                <a:hlinkClick r:id="rId3">
                  <a:extLst>
                    <a:ext uri="{A12FA001-AC4F-418D-AE19-62706E023703}">
                      <ahyp:hlinkClr xmlns:ahyp="http://schemas.microsoft.com/office/drawing/2018/hyperlinkcolor" val="tx"/>
                    </a:ext>
                  </a:extLst>
                </a:hlinkClick>
              </a:rPr>
              <a:t>https://www.rsc.org/periodic-table</a:t>
            </a:r>
            <a:endParaRPr lang="en-GB" sz="2000" dirty="0">
              <a:solidFill>
                <a:srgbClr val="0000FF"/>
              </a:solidFill>
            </a:endParaRPr>
          </a:p>
        </p:txBody>
      </p:sp>
      <p:grpSp>
        <p:nvGrpSpPr>
          <p:cNvPr id="105" name="Group 104">
            <a:extLst>
              <a:ext uri="{FF2B5EF4-FFF2-40B4-BE49-F238E27FC236}">
                <a16:creationId xmlns:a16="http://schemas.microsoft.com/office/drawing/2014/main" id="{D28EE054-0440-4AA5-9237-180077773814}"/>
              </a:ext>
            </a:extLst>
          </p:cNvPr>
          <p:cNvGrpSpPr/>
          <p:nvPr/>
        </p:nvGrpSpPr>
        <p:grpSpPr>
          <a:xfrm>
            <a:off x="47328" y="950286"/>
            <a:ext cx="1122070" cy="4150112"/>
            <a:chOff x="-376980" y="704204"/>
            <a:chExt cx="1122070" cy="4150112"/>
          </a:xfrm>
        </p:grpSpPr>
        <p:grpSp>
          <p:nvGrpSpPr>
            <p:cNvPr id="59" name="Group 58">
              <a:extLst>
                <a:ext uri="{FF2B5EF4-FFF2-40B4-BE49-F238E27FC236}">
                  <a16:creationId xmlns:a16="http://schemas.microsoft.com/office/drawing/2014/main" id="{8986430C-B982-4DA7-A77E-85C3E81A6258}"/>
                </a:ext>
              </a:extLst>
            </p:cNvPr>
            <p:cNvGrpSpPr/>
            <p:nvPr/>
          </p:nvGrpSpPr>
          <p:grpSpPr>
            <a:xfrm>
              <a:off x="-376980" y="704204"/>
              <a:ext cx="1122070" cy="3168352"/>
              <a:chOff x="445749" y="666987"/>
              <a:chExt cx="1122070" cy="3168352"/>
            </a:xfrm>
          </p:grpSpPr>
          <p:cxnSp>
            <p:nvCxnSpPr>
              <p:cNvPr id="66" name="Straight Arrow Connector 65">
                <a:extLst>
                  <a:ext uri="{FF2B5EF4-FFF2-40B4-BE49-F238E27FC236}">
                    <a16:creationId xmlns:a16="http://schemas.microsoft.com/office/drawing/2014/main" id="{983D7381-9377-4B80-9C6F-2EA6A7BF3C7A}"/>
                  </a:ext>
                </a:extLst>
              </p:cNvPr>
              <p:cNvCxnSpPr/>
              <p:nvPr/>
            </p:nvCxnSpPr>
            <p:spPr>
              <a:xfrm>
                <a:off x="1311275" y="901138"/>
                <a:ext cx="256544"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7" name="TextBox 66">
                <a:extLst>
                  <a:ext uri="{FF2B5EF4-FFF2-40B4-BE49-F238E27FC236}">
                    <a16:creationId xmlns:a16="http://schemas.microsoft.com/office/drawing/2014/main" id="{D05B00DC-E206-4964-B40A-C488D49F825C}"/>
                  </a:ext>
                </a:extLst>
              </p:cNvPr>
              <p:cNvSpPr txBox="1"/>
              <p:nvPr/>
            </p:nvSpPr>
            <p:spPr>
              <a:xfrm rot="16200000">
                <a:off x="-907594" y="2020330"/>
                <a:ext cx="3168352" cy="461665"/>
              </a:xfrm>
              <a:prstGeom prst="rect">
                <a:avLst/>
              </a:prstGeom>
              <a:noFill/>
            </p:spPr>
            <p:txBody>
              <a:bodyPr wrap="square" rtlCol="0">
                <a:spAutoFit/>
              </a:bodyPr>
              <a:lstStyle/>
              <a:p>
                <a:r>
                  <a:rPr lang="en-GB" sz="2400" b="1" dirty="0"/>
                  <a:t>P E R I O D S</a:t>
                </a:r>
              </a:p>
            </p:txBody>
          </p:sp>
          <p:sp>
            <p:nvSpPr>
              <p:cNvPr id="68" name="TextBox 67">
                <a:extLst>
                  <a:ext uri="{FF2B5EF4-FFF2-40B4-BE49-F238E27FC236}">
                    <a16:creationId xmlns:a16="http://schemas.microsoft.com/office/drawing/2014/main" id="{34DFC49A-2D47-4B6B-A17F-C0957217592B}"/>
                  </a:ext>
                </a:extLst>
              </p:cNvPr>
              <p:cNvSpPr txBox="1"/>
              <p:nvPr/>
            </p:nvSpPr>
            <p:spPr>
              <a:xfrm>
                <a:off x="965317" y="667812"/>
                <a:ext cx="360036" cy="461665"/>
              </a:xfrm>
              <a:prstGeom prst="rect">
                <a:avLst/>
              </a:prstGeom>
              <a:noFill/>
            </p:spPr>
            <p:txBody>
              <a:bodyPr wrap="square" rtlCol="0">
                <a:spAutoFit/>
              </a:bodyPr>
              <a:lstStyle/>
              <a:p>
                <a:r>
                  <a:rPr lang="en-GB" sz="2400" b="1" dirty="0"/>
                  <a:t>1</a:t>
                </a:r>
              </a:p>
            </p:txBody>
          </p:sp>
        </p:grpSp>
        <p:cxnSp>
          <p:nvCxnSpPr>
            <p:cNvPr id="75" name="Straight Arrow Connector 74">
              <a:extLst>
                <a:ext uri="{FF2B5EF4-FFF2-40B4-BE49-F238E27FC236}">
                  <a16:creationId xmlns:a16="http://schemas.microsoft.com/office/drawing/2014/main" id="{3D70D53E-D43C-4E7D-8C59-CE6FBFF98080}"/>
                </a:ext>
              </a:extLst>
            </p:cNvPr>
            <p:cNvCxnSpPr/>
            <p:nvPr/>
          </p:nvCxnSpPr>
          <p:spPr>
            <a:xfrm>
              <a:off x="479891" y="1539454"/>
              <a:ext cx="256544"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6" name="TextBox 75">
              <a:extLst>
                <a:ext uri="{FF2B5EF4-FFF2-40B4-BE49-F238E27FC236}">
                  <a16:creationId xmlns:a16="http://schemas.microsoft.com/office/drawing/2014/main" id="{5ADA491A-F62F-43BC-9ECF-DA19D20CA5E3}"/>
                </a:ext>
              </a:extLst>
            </p:cNvPr>
            <p:cNvSpPr txBox="1"/>
            <p:nvPr/>
          </p:nvSpPr>
          <p:spPr>
            <a:xfrm>
              <a:off x="142588" y="1321066"/>
              <a:ext cx="360036" cy="461665"/>
            </a:xfrm>
            <a:prstGeom prst="rect">
              <a:avLst/>
            </a:prstGeom>
            <a:noFill/>
          </p:spPr>
          <p:txBody>
            <a:bodyPr wrap="square" rtlCol="0">
              <a:spAutoFit/>
            </a:bodyPr>
            <a:lstStyle/>
            <a:p>
              <a:r>
                <a:rPr lang="en-GB" sz="2400" b="1" dirty="0"/>
                <a:t>2</a:t>
              </a:r>
            </a:p>
          </p:txBody>
        </p:sp>
        <p:cxnSp>
          <p:nvCxnSpPr>
            <p:cNvPr id="77" name="Straight Arrow Connector 76">
              <a:extLst>
                <a:ext uri="{FF2B5EF4-FFF2-40B4-BE49-F238E27FC236}">
                  <a16:creationId xmlns:a16="http://schemas.microsoft.com/office/drawing/2014/main" id="{08A0BD3F-4B24-49C3-B3B5-B467B9CBE72E}"/>
                </a:ext>
              </a:extLst>
            </p:cNvPr>
            <p:cNvCxnSpPr/>
            <p:nvPr/>
          </p:nvCxnSpPr>
          <p:spPr>
            <a:xfrm>
              <a:off x="479737" y="2166794"/>
              <a:ext cx="256544"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8" name="TextBox 77">
              <a:extLst>
                <a:ext uri="{FF2B5EF4-FFF2-40B4-BE49-F238E27FC236}">
                  <a16:creationId xmlns:a16="http://schemas.microsoft.com/office/drawing/2014/main" id="{286BB1EF-44F2-4593-B368-18122A4FB396}"/>
                </a:ext>
              </a:extLst>
            </p:cNvPr>
            <p:cNvSpPr txBox="1"/>
            <p:nvPr/>
          </p:nvSpPr>
          <p:spPr>
            <a:xfrm>
              <a:off x="142588" y="1935962"/>
              <a:ext cx="360036" cy="461665"/>
            </a:xfrm>
            <a:prstGeom prst="rect">
              <a:avLst/>
            </a:prstGeom>
            <a:noFill/>
          </p:spPr>
          <p:txBody>
            <a:bodyPr wrap="square" rtlCol="0">
              <a:spAutoFit/>
            </a:bodyPr>
            <a:lstStyle/>
            <a:p>
              <a:r>
                <a:rPr lang="en-GB" sz="2400" b="1" dirty="0"/>
                <a:t>3</a:t>
              </a:r>
            </a:p>
          </p:txBody>
        </p:sp>
        <p:cxnSp>
          <p:nvCxnSpPr>
            <p:cNvPr id="79" name="Straight Arrow Connector 78">
              <a:extLst>
                <a:ext uri="{FF2B5EF4-FFF2-40B4-BE49-F238E27FC236}">
                  <a16:creationId xmlns:a16="http://schemas.microsoft.com/office/drawing/2014/main" id="{C4AA2CEB-065E-479A-938B-7B5F11D5DA49}"/>
                </a:ext>
              </a:extLst>
            </p:cNvPr>
            <p:cNvCxnSpPr/>
            <p:nvPr/>
          </p:nvCxnSpPr>
          <p:spPr>
            <a:xfrm>
              <a:off x="481649" y="2781943"/>
              <a:ext cx="256544"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0" name="TextBox 79">
              <a:extLst>
                <a:ext uri="{FF2B5EF4-FFF2-40B4-BE49-F238E27FC236}">
                  <a16:creationId xmlns:a16="http://schemas.microsoft.com/office/drawing/2014/main" id="{19B8FBFD-CF31-4DC4-97E0-549620048327}"/>
                </a:ext>
              </a:extLst>
            </p:cNvPr>
            <p:cNvSpPr txBox="1"/>
            <p:nvPr/>
          </p:nvSpPr>
          <p:spPr>
            <a:xfrm>
              <a:off x="122828" y="2551111"/>
              <a:ext cx="360036" cy="461665"/>
            </a:xfrm>
            <a:prstGeom prst="rect">
              <a:avLst/>
            </a:prstGeom>
            <a:noFill/>
          </p:spPr>
          <p:txBody>
            <a:bodyPr wrap="square" rtlCol="0">
              <a:spAutoFit/>
            </a:bodyPr>
            <a:lstStyle/>
            <a:p>
              <a:r>
                <a:rPr lang="en-GB" sz="2400" b="1" dirty="0"/>
                <a:t>4</a:t>
              </a:r>
            </a:p>
          </p:txBody>
        </p:sp>
        <p:cxnSp>
          <p:nvCxnSpPr>
            <p:cNvPr id="81" name="Straight Arrow Connector 80">
              <a:extLst>
                <a:ext uri="{FF2B5EF4-FFF2-40B4-BE49-F238E27FC236}">
                  <a16:creationId xmlns:a16="http://schemas.microsoft.com/office/drawing/2014/main" id="{14B5A4D6-35EF-4A05-BE41-9961E07430E5}"/>
                </a:ext>
              </a:extLst>
            </p:cNvPr>
            <p:cNvCxnSpPr/>
            <p:nvPr/>
          </p:nvCxnSpPr>
          <p:spPr>
            <a:xfrm>
              <a:off x="479891" y="3410495"/>
              <a:ext cx="256544"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2" name="TextBox 81">
              <a:extLst>
                <a:ext uri="{FF2B5EF4-FFF2-40B4-BE49-F238E27FC236}">
                  <a16:creationId xmlns:a16="http://schemas.microsoft.com/office/drawing/2014/main" id="{1F25530F-CAED-402F-AD07-3FE9D308F12F}"/>
                </a:ext>
              </a:extLst>
            </p:cNvPr>
            <p:cNvSpPr txBox="1"/>
            <p:nvPr/>
          </p:nvSpPr>
          <p:spPr>
            <a:xfrm>
              <a:off x="142584" y="3160344"/>
              <a:ext cx="360036" cy="461665"/>
            </a:xfrm>
            <a:prstGeom prst="rect">
              <a:avLst/>
            </a:prstGeom>
            <a:noFill/>
          </p:spPr>
          <p:txBody>
            <a:bodyPr wrap="square" rtlCol="0">
              <a:spAutoFit/>
            </a:bodyPr>
            <a:lstStyle/>
            <a:p>
              <a:r>
                <a:rPr lang="en-GB" sz="2400" b="1" dirty="0"/>
                <a:t>5</a:t>
              </a:r>
            </a:p>
          </p:txBody>
        </p:sp>
        <p:cxnSp>
          <p:nvCxnSpPr>
            <p:cNvPr id="83" name="Straight Arrow Connector 82">
              <a:extLst>
                <a:ext uri="{FF2B5EF4-FFF2-40B4-BE49-F238E27FC236}">
                  <a16:creationId xmlns:a16="http://schemas.microsoft.com/office/drawing/2014/main" id="{FF65F434-A02F-409E-8953-22CBC26CDD19}"/>
                </a:ext>
              </a:extLst>
            </p:cNvPr>
            <p:cNvCxnSpPr/>
            <p:nvPr/>
          </p:nvCxnSpPr>
          <p:spPr>
            <a:xfrm>
              <a:off x="482253" y="4018251"/>
              <a:ext cx="256544"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4" name="TextBox 83">
              <a:extLst>
                <a:ext uri="{FF2B5EF4-FFF2-40B4-BE49-F238E27FC236}">
                  <a16:creationId xmlns:a16="http://schemas.microsoft.com/office/drawing/2014/main" id="{C7567405-F2A2-4C9C-B939-E43F210158E1}"/>
                </a:ext>
              </a:extLst>
            </p:cNvPr>
            <p:cNvSpPr txBox="1"/>
            <p:nvPr/>
          </p:nvSpPr>
          <p:spPr>
            <a:xfrm>
              <a:off x="129521" y="3787419"/>
              <a:ext cx="360036" cy="461665"/>
            </a:xfrm>
            <a:prstGeom prst="rect">
              <a:avLst/>
            </a:prstGeom>
            <a:noFill/>
          </p:spPr>
          <p:txBody>
            <a:bodyPr wrap="square" rtlCol="0">
              <a:spAutoFit/>
            </a:bodyPr>
            <a:lstStyle/>
            <a:p>
              <a:r>
                <a:rPr lang="en-GB" sz="2400" b="1" dirty="0"/>
                <a:t>6</a:t>
              </a:r>
            </a:p>
          </p:txBody>
        </p:sp>
        <p:cxnSp>
          <p:nvCxnSpPr>
            <p:cNvPr id="85" name="Straight Arrow Connector 84">
              <a:extLst>
                <a:ext uri="{FF2B5EF4-FFF2-40B4-BE49-F238E27FC236}">
                  <a16:creationId xmlns:a16="http://schemas.microsoft.com/office/drawing/2014/main" id="{7115732A-8C00-45DD-9F75-75E675B30CF4}"/>
                </a:ext>
              </a:extLst>
            </p:cNvPr>
            <p:cNvCxnSpPr/>
            <p:nvPr/>
          </p:nvCxnSpPr>
          <p:spPr>
            <a:xfrm>
              <a:off x="482253" y="4623483"/>
              <a:ext cx="256544"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6" name="TextBox 85">
              <a:extLst>
                <a:ext uri="{FF2B5EF4-FFF2-40B4-BE49-F238E27FC236}">
                  <a16:creationId xmlns:a16="http://schemas.microsoft.com/office/drawing/2014/main" id="{A9463CA1-DE8A-4F0F-B5C3-C09CB9B6DAC2}"/>
                </a:ext>
              </a:extLst>
            </p:cNvPr>
            <p:cNvSpPr txBox="1"/>
            <p:nvPr/>
          </p:nvSpPr>
          <p:spPr>
            <a:xfrm>
              <a:off x="135891" y="4392651"/>
              <a:ext cx="360036" cy="461665"/>
            </a:xfrm>
            <a:prstGeom prst="rect">
              <a:avLst/>
            </a:prstGeom>
            <a:noFill/>
          </p:spPr>
          <p:txBody>
            <a:bodyPr wrap="square" rtlCol="0">
              <a:spAutoFit/>
            </a:bodyPr>
            <a:lstStyle/>
            <a:p>
              <a:r>
                <a:rPr lang="en-GB" sz="2400" b="1" dirty="0"/>
                <a:t>7</a:t>
              </a:r>
            </a:p>
          </p:txBody>
        </p:sp>
      </p:grpSp>
      <p:grpSp>
        <p:nvGrpSpPr>
          <p:cNvPr id="6" name="Group 5">
            <a:extLst>
              <a:ext uri="{FF2B5EF4-FFF2-40B4-BE49-F238E27FC236}">
                <a16:creationId xmlns:a16="http://schemas.microsoft.com/office/drawing/2014/main" id="{7F293302-7D3B-4DB9-A466-03A0F7E1BEC2}"/>
              </a:ext>
            </a:extLst>
          </p:cNvPr>
          <p:cNvGrpSpPr/>
          <p:nvPr/>
        </p:nvGrpSpPr>
        <p:grpSpPr>
          <a:xfrm>
            <a:off x="1378732" y="737879"/>
            <a:ext cx="5622998" cy="4491321"/>
            <a:chOff x="1337098" y="737879"/>
            <a:chExt cx="5622998" cy="4491321"/>
          </a:xfrm>
        </p:grpSpPr>
        <p:pic>
          <p:nvPicPr>
            <p:cNvPr id="8" name="Picture 7">
              <a:extLst>
                <a:ext uri="{FF2B5EF4-FFF2-40B4-BE49-F238E27FC236}">
                  <a16:creationId xmlns:a16="http://schemas.microsoft.com/office/drawing/2014/main" id="{E2C41A25-03F0-4C6E-9243-E5E4B1AD9B1F}"/>
                </a:ext>
              </a:extLst>
            </p:cNvPr>
            <p:cNvPicPr>
              <a:picLocks noChangeAspect="1"/>
            </p:cNvPicPr>
            <p:nvPr/>
          </p:nvPicPr>
          <p:blipFill rotWithShape="1">
            <a:blip r:embed="rId4"/>
            <a:srcRect r="88822" b="24673"/>
            <a:stretch/>
          </p:blipFill>
          <p:spPr>
            <a:xfrm>
              <a:off x="1337098" y="737879"/>
              <a:ext cx="1158502" cy="4491320"/>
            </a:xfrm>
            <a:prstGeom prst="rect">
              <a:avLst/>
            </a:prstGeom>
          </p:spPr>
        </p:pic>
        <p:pic>
          <p:nvPicPr>
            <p:cNvPr id="69" name="Picture 68">
              <a:extLst>
                <a:ext uri="{FF2B5EF4-FFF2-40B4-BE49-F238E27FC236}">
                  <a16:creationId xmlns:a16="http://schemas.microsoft.com/office/drawing/2014/main" id="{556727C8-6AA2-4DF1-B030-FC358BAE59B9}"/>
                </a:ext>
              </a:extLst>
            </p:cNvPr>
            <p:cNvPicPr>
              <a:picLocks noChangeAspect="1"/>
            </p:cNvPicPr>
            <p:nvPr/>
          </p:nvPicPr>
          <p:blipFill rotWithShape="1">
            <a:blip r:embed="rId4"/>
            <a:srcRect l="66697" r="-2191" b="24673"/>
            <a:stretch/>
          </p:blipFill>
          <p:spPr>
            <a:xfrm>
              <a:off x="3281314" y="737879"/>
              <a:ext cx="3678782" cy="4491321"/>
            </a:xfrm>
            <a:prstGeom prst="rect">
              <a:avLst/>
            </a:prstGeom>
          </p:spPr>
        </p:pic>
        <p:cxnSp>
          <p:nvCxnSpPr>
            <p:cNvPr id="5" name="Straight Connector 4">
              <a:extLst>
                <a:ext uri="{FF2B5EF4-FFF2-40B4-BE49-F238E27FC236}">
                  <a16:creationId xmlns:a16="http://schemas.microsoft.com/office/drawing/2014/main" id="{CAB4CD77-2945-47B4-916E-3477A38D1A8D}"/>
                </a:ext>
              </a:extLst>
            </p:cNvPr>
            <p:cNvCxnSpPr/>
            <p:nvPr/>
          </p:nvCxnSpPr>
          <p:spPr>
            <a:xfrm>
              <a:off x="2495600" y="2731873"/>
              <a:ext cx="792088" cy="0"/>
            </a:xfrm>
            <a:prstGeom prst="line">
              <a:avLst/>
            </a:prstGeom>
            <a:ln w="28575">
              <a:prstDash val="sysDash"/>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6DC08181-E437-4204-8049-ADB886CF1C51}"/>
                </a:ext>
              </a:extLst>
            </p:cNvPr>
            <p:cNvCxnSpPr/>
            <p:nvPr/>
          </p:nvCxnSpPr>
          <p:spPr>
            <a:xfrm>
              <a:off x="2489226" y="5172286"/>
              <a:ext cx="792088" cy="0"/>
            </a:xfrm>
            <a:prstGeom prst="line">
              <a:avLst/>
            </a:prstGeom>
            <a:ln w="28575">
              <a:prstDash val="sysDash"/>
            </a:ln>
          </p:spPr>
          <p:style>
            <a:lnRef idx="1">
              <a:schemeClr val="accent1"/>
            </a:lnRef>
            <a:fillRef idx="0">
              <a:schemeClr val="accent1"/>
            </a:fillRef>
            <a:effectRef idx="0">
              <a:schemeClr val="accent1"/>
            </a:effectRef>
            <a:fontRef idx="minor">
              <a:schemeClr val="tx1"/>
            </a:fontRef>
          </p:style>
        </p:cxnSp>
      </p:grpSp>
      <p:sp>
        <p:nvSpPr>
          <p:cNvPr id="74" name="TextBox 73">
            <a:extLst>
              <a:ext uri="{FF2B5EF4-FFF2-40B4-BE49-F238E27FC236}">
                <a16:creationId xmlns:a16="http://schemas.microsoft.com/office/drawing/2014/main" id="{2AC6DE06-C307-42A6-9515-6860CAF51519}"/>
              </a:ext>
            </a:extLst>
          </p:cNvPr>
          <p:cNvSpPr txBox="1"/>
          <p:nvPr/>
        </p:nvSpPr>
        <p:spPr>
          <a:xfrm>
            <a:off x="7036352" y="1166983"/>
            <a:ext cx="4608512" cy="3356816"/>
          </a:xfrm>
          <a:prstGeom prst="rect">
            <a:avLst/>
          </a:prstGeom>
          <a:noFill/>
        </p:spPr>
        <p:txBody>
          <a:bodyPr wrap="square" rtlCol="0">
            <a:spAutoFit/>
          </a:bodyPr>
          <a:lstStyle/>
          <a:p>
            <a:pPr>
              <a:lnSpc>
                <a:spcPct val="150000"/>
              </a:lnSpc>
            </a:pPr>
            <a:r>
              <a:rPr lang="en-GB" sz="2400" b="1" dirty="0">
                <a:solidFill>
                  <a:srgbClr val="002060"/>
                </a:solidFill>
              </a:rPr>
              <a:t>The number of a period </a:t>
            </a:r>
            <a:r>
              <a:rPr lang="en-GB" sz="2400" dirty="0">
                <a:solidFill>
                  <a:srgbClr val="0070C0"/>
                </a:solidFill>
              </a:rPr>
              <a:t>signifies </a:t>
            </a:r>
            <a:r>
              <a:rPr lang="en-GB" sz="2400" b="1" dirty="0">
                <a:solidFill>
                  <a:srgbClr val="002060"/>
                </a:solidFill>
              </a:rPr>
              <a:t>the number of shells </a:t>
            </a:r>
            <a:r>
              <a:rPr lang="en-GB" sz="2400" dirty="0">
                <a:solidFill>
                  <a:srgbClr val="0070C0"/>
                </a:solidFill>
              </a:rPr>
              <a:t>that are occupied by electrons.</a:t>
            </a:r>
          </a:p>
          <a:p>
            <a:pPr>
              <a:lnSpc>
                <a:spcPct val="150000"/>
              </a:lnSpc>
            </a:pPr>
            <a:r>
              <a:rPr lang="en-GB" sz="2400" b="1" dirty="0">
                <a:solidFill>
                  <a:srgbClr val="0070C0"/>
                </a:solidFill>
              </a:rPr>
              <a:t>Shells </a:t>
            </a:r>
            <a:r>
              <a:rPr lang="en-GB" sz="2400" dirty="0">
                <a:solidFill>
                  <a:srgbClr val="0070C0"/>
                </a:solidFill>
              </a:rPr>
              <a:t>correspond to the </a:t>
            </a:r>
            <a:r>
              <a:rPr lang="en-GB" sz="2400" b="1" dirty="0">
                <a:solidFill>
                  <a:srgbClr val="0070C0"/>
                </a:solidFill>
              </a:rPr>
              <a:t>energy levels. </a:t>
            </a:r>
            <a:r>
              <a:rPr lang="en-GB" sz="2400" b="0" i="0" dirty="0">
                <a:solidFill>
                  <a:srgbClr val="0070C0"/>
                </a:solidFill>
                <a:effectLst/>
              </a:rPr>
              <a:t>The </a:t>
            </a:r>
            <a:r>
              <a:rPr lang="en-GB" sz="2400" b="1" i="0" dirty="0">
                <a:solidFill>
                  <a:srgbClr val="002060"/>
                </a:solidFill>
                <a:effectLst/>
              </a:rPr>
              <a:t>more shells </a:t>
            </a:r>
            <a:r>
              <a:rPr lang="en-GB" sz="2400" b="0" i="0" dirty="0">
                <a:solidFill>
                  <a:srgbClr val="0070C0"/>
                </a:solidFill>
                <a:effectLst/>
              </a:rPr>
              <a:t>are filled, the </a:t>
            </a:r>
            <a:r>
              <a:rPr lang="en-GB" sz="2400" b="1" i="0" dirty="0">
                <a:solidFill>
                  <a:srgbClr val="002060"/>
                </a:solidFill>
                <a:effectLst/>
              </a:rPr>
              <a:t>larger </a:t>
            </a:r>
            <a:r>
              <a:rPr lang="en-GB" sz="2400" b="0" i="0" dirty="0">
                <a:solidFill>
                  <a:srgbClr val="0070C0"/>
                </a:solidFill>
                <a:effectLst/>
              </a:rPr>
              <a:t>the atom.</a:t>
            </a:r>
            <a:endParaRPr lang="en-GB" sz="2400" dirty="0">
              <a:solidFill>
                <a:srgbClr val="0070C0"/>
              </a:solidFill>
            </a:endParaRPr>
          </a:p>
        </p:txBody>
      </p:sp>
    </p:spTree>
    <p:extLst>
      <p:ext uri="{BB962C8B-B14F-4D97-AF65-F5344CB8AC3E}">
        <p14:creationId xmlns:p14="http://schemas.microsoft.com/office/powerpoint/2010/main" val="56487942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2C41A25-03F0-4C6E-9243-E5E4B1AD9B1F}"/>
              </a:ext>
            </a:extLst>
          </p:cNvPr>
          <p:cNvPicPr>
            <a:picLocks noChangeAspect="1"/>
          </p:cNvPicPr>
          <p:nvPr/>
        </p:nvPicPr>
        <p:blipFill>
          <a:blip r:embed="rId3"/>
          <a:stretch>
            <a:fillRect/>
          </a:stretch>
        </p:blipFill>
        <p:spPr>
          <a:xfrm>
            <a:off x="905050" y="621408"/>
            <a:ext cx="10364451" cy="5962414"/>
          </a:xfrm>
          <a:prstGeom prst="rect">
            <a:avLst/>
          </a:prstGeom>
        </p:spPr>
      </p:pic>
      <p:sp>
        <p:nvSpPr>
          <p:cNvPr id="2" name="Title 1">
            <a:extLst>
              <a:ext uri="{FF2B5EF4-FFF2-40B4-BE49-F238E27FC236}">
                <a16:creationId xmlns:a16="http://schemas.microsoft.com/office/drawing/2014/main" id="{04877757-45CE-48D7-BCAE-50A1A5659833}"/>
              </a:ext>
            </a:extLst>
          </p:cNvPr>
          <p:cNvSpPr>
            <a:spLocks noGrp="1"/>
          </p:cNvSpPr>
          <p:nvPr>
            <p:ph type="title"/>
          </p:nvPr>
        </p:nvSpPr>
        <p:spPr>
          <a:xfrm>
            <a:off x="983432" y="-15881"/>
            <a:ext cx="10364451" cy="868909"/>
          </a:xfrm>
        </p:spPr>
        <p:txBody>
          <a:bodyPr/>
          <a:lstStyle/>
          <a:p>
            <a:r>
              <a:rPr lang="en-GB" dirty="0">
                <a:effectLst>
                  <a:outerShdw blurRad="38100" dist="38100" dir="2700000" algn="tl">
                    <a:srgbClr val="000000">
                      <a:alpha val="43137"/>
                    </a:srgbClr>
                  </a:outerShdw>
                </a:effectLst>
              </a:rPr>
              <a:t>PERIODIC TABLE OF ELEMENTS</a:t>
            </a:r>
          </a:p>
        </p:txBody>
      </p:sp>
      <p:sp>
        <p:nvSpPr>
          <p:cNvPr id="10" name="TextBox 9">
            <a:extLst>
              <a:ext uri="{FF2B5EF4-FFF2-40B4-BE49-F238E27FC236}">
                <a16:creationId xmlns:a16="http://schemas.microsoft.com/office/drawing/2014/main" id="{FA1B6C73-1391-4EE6-AD60-49EF4E49E362}"/>
              </a:ext>
            </a:extLst>
          </p:cNvPr>
          <p:cNvSpPr txBox="1"/>
          <p:nvPr/>
        </p:nvSpPr>
        <p:spPr>
          <a:xfrm>
            <a:off x="4197205" y="6498276"/>
            <a:ext cx="3848980" cy="400110"/>
          </a:xfrm>
          <a:prstGeom prst="rect">
            <a:avLst/>
          </a:prstGeom>
          <a:noFill/>
        </p:spPr>
        <p:txBody>
          <a:bodyPr wrap="square">
            <a:spAutoFit/>
          </a:bodyPr>
          <a:lstStyle/>
          <a:p>
            <a:r>
              <a:rPr lang="en-GB" sz="2000" dirty="0">
                <a:solidFill>
                  <a:srgbClr val="0000FF"/>
                </a:solidFill>
                <a:hlinkClick r:id="rId4">
                  <a:extLst>
                    <a:ext uri="{A12FA001-AC4F-418D-AE19-62706E023703}">
                      <ahyp:hlinkClr xmlns:ahyp="http://schemas.microsoft.com/office/drawing/2018/hyperlinkcolor" val="tx"/>
                    </a:ext>
                  </a:extLst>
                </a:hlinkClick>
              </a:rPr>
              <a:t>https://www.rsc.org/periodic-table</a:t>
            </a:r>
            <a:endParaRPr lang="en-GB" sz="2000" dirty="0">
              <a:solidFill>
                <a:srgbClr val="0000FF"/>
              </a:solidFill>
            </a:endParaRPr>
          </a:p>
        </p:txBody>
      </p:sp>
      <p:grpSp>
        <p:nvGrpSpPr>
          <p:cNvPr id="42" name="Group 41">
            <a:extLst>
              <a:ext uri="{FF2B5EF4-FFF2-40B4-BE49-F238E27FC236}">
                <a16:creationId xmlns:a16="http://schemas.microsoft.com/office/drawing/2014/main" id="{F20C5B35-56E2-4E64-B623-513E6140439B}"/>
              </a:ext>
            </a:extLst>
          </p:cNvPr>
          <p:cNvGrpSpPr/>
          <p:nvPr/>
        </p:nvGrpSpPr>
        <p:grpSpPr>
          <a:xfrm>
            <a:off x="921789" y="835330"/>
            <a:ext cx="9206659" cy="1204771"/>
            <a:chOff x="459808" y="1269186"/>
            <a:chExt cx="7356449" cy="918633"/>
          </a:xfrm>
        </p:grpSpPr>
        <p:sp>
          <p:nvSpPr>
            <p:cNvPr id="43" name="Rectangle 42">
              <a:extLst>
                <a:ext uri="{FF2B5EF4-FFF2-40B4-BE49-F238E27FC236}">
                  <a16:creationId xmlns:a16="http://schemas.microsoft.com/office/drawing/2014/main" id="{5AEF140C-5CE7-4B34-B0AB-AB50D31DA11A}"/>
                </a:ext>
              </a:extLst>
            </p:cNvPr>
            <p:cNvSpPr/>
            <p:nvPr/>
          </p:nvSpPr>
          <p:spPr>
            <a:xfrm>
              <a:off x="459808" y="1269186"/>
              <a:ext cx="422721" cy="429515"/>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44" name="Rectangle 43">
              <a:extLst>
                <a:ext uri="{FF2B5EF4-FFF2-40B4-BE49-F238E27FC236}">
                  <a16:creationId xmlns:a16="http://schemas.microsoft.com/office/drawing/2014/main" id="{01B96C8E-236A-445C-9BCB-FD1F70DC6215}"/>
                </a:ext>
              </a:extLst>
            </p:cNvPr>
            <p:cNvSpPr/>
            <p:nvPr/>
          </p:nvSpPr>
          <p:spPr>
            <a:xfrm>
              <a:off x="6461952" y="1720004"/>
              <a:ext cx="1354305" cy="467815"/>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45" name="Rectangle 44">
              <a:extLst>
                <a:ext uri="{FF2B5EF4-FFF2-40B4-BE49-F238E27FC236}">
                  <a16:creationId xmlns:a16="http://schemas.microsoft.com/office/drawing/2014/main" id="{4AB93721-F7A3-474A-AF80-9F253248C727}"/>
                </a:ext>
              </a:extLst>
            </p:cNvPr>
            <p:cNvSpPr/>
            <p:nvPr/>
          </p:nvSpPr>
          <p:spPr>
            <a:xfrm>
              <a:off x="2274315" y="1317460"/>
              <a:ext cx="3133704" cy="429515"/>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46" name="TextBox 45">
              <a:extLst>
                <a:ext uri="{FF2B5EF4-FFF2-40B4-BE49-F238E27FC236}">
                  <a16:creationId xmlns:a16="http://schemas.microsoft.com/office/drawing/2014/main" id="{2032A3F0-A77A-4F41-AE6A-C519EADDC589}"/>
                </a:ext>
              </a:extLst>
            </p:cNvPr>
            <p:cNvSpPr txBox="1"/>
            <p:nvPr/>
          </p:nvSpPr>
          <p:spPr>
            <a:xfrm>
              <a:off x="2396451" y="1354653"/>
              <a:ext cx="3133704" cy="352018"/>
            </a:xfrm>
            <a:prstGeom prst="rect">
              <a:avLst/>
            </a:prstGeom>
            <a:noFill/>
          </p:spPr>
          <p:txBody>
            <a:bodyPr wrap="square" rtlCol="0">
              <a:spAutoFit/>
            </a:bodyPr>
            <a:lstStyle/>
            <a:p>
              <a:r>
                <a:rPr lang="en-GB" sz="2400" dirty="0"/>
                <a:t>propellants, HE compounds</a:t>
              </a:r>
            </a:p>
          </p:txBody>
        </p:sp>
      </p:grpSp>
      <p:grpSp>
        <p:nvGrpSpPr>
          <p:cNvPr id="23" name="Group 22">
            <a:extLst>
              <a:ext uri="{FF2B5EF4-FFF2-40B4-BE49-F238E27FC236}">
                <a16:creationId xmlns:a16="http://schemas.microsoft.com/office/drawing/2014/main" id="{AEE1B75D-86AF-4924-AFCF-B42EE8BDD237}"/>
              </a:ext>
            </a:extLst>
          </p:cNvPr>
          <p:cNvGrpSpPr/>
          <p:nvPr/>
        </p:nvGrpSpPr>
        <p:grpSpPr>
          <a:xfrm>
            <a:off x="920863" y="829193"/>
            <a:ext cx="9782013" cy="3638667"/>
            <a:chOff x="431340" y="1270472"/>
            <a:chExt cx="7838694" cy="2745111"/>
          </a:xfrm>
        </p:grpSpPr>
        <p:sp>
          <p:nvSpPr>
            <p:cNvPr id="24" name="Rectangle 23">
              <a:extLst>
                <a:ext uri="{FF2B5EF4-FFF2-40B4-BE49-F238E27FC236}">
                  <a16:creationId xmlns:a16="http://schemas.microsoft.com/office/drawing/2014/main" id="{4E87C97F-9B11-4606-B9B3-A03356BE6D37}"/>
                </a:ext>
              </a:extLst>
            </p:cNvPr>
            <p:cNvSpPr/>
            <p:nvPr/>
          </p:nvSpPr>
          <p:spPr>
            <a:xfrm>
              <a:off x="431340" y="1270472"/>
              <a:ext cx="422721" cy="429515"/>
            </a:xfrm>
            <a:prstGeom prst="rect">
              <a:avLst/>
            </a:prstGeom>
            <a:noFill/>
            <a:ln w="571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25" name="Rectangle 24">
              <a:extLst>
                <a:ext uri="{FF2B5EF4-FFF2-40B4-BE49-F238E27FC236}">
                  <a16:creationId xmlns:a16="http://schemas.microsoft.com/office/drawing/2014/main" id="{7556FBD9-4286-42F1-891B-C89A08357C45}"/>
                </a:ext>
              </a:extLst>
            </p:cNvPr>
            <p:cNvSpPr/>
            <p:nvPr/>
          </p:nvSpPr>
          <p:spPr>
            <a:xfrm>
              <a:off x="5964197" y="1722112"/>
              <a:ext cx="2305837" cy="461464"/>
            </a:xfrm>
            <a:prstGeom prst="rect">
              <a:avLst/>
            </a:prstGeom>
            <a:noFill/>
            <a:ln w="571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26" name="Rectangle 25">
              <a:extLst>
                <a:ext uri="{FF2B5EF4-FFF2-40B4-BE49-F238E27FC236}">
                  <a16:creationId xmlns:a16="http://schemas.microsoft.com/office/drawing/2014/main" id="{8E84E4C5-B1E9-4F29-A1FE-3AC125CB4E69}"/>
                </a:ext>
              </a:extLst>
            </p:cNvPr>
            <p:cNvSpPr/>
            <p:nvPr/>
          </p:nvSpPr>
          <p:spPr>
            <a:xfrm>
              <a:off x="5963431" y="2189927"/>
              <a:ext cx="2306603" cy="436065"/>
            </a:xfrm>
            <a:prstGeom prst="rect">
              <a:avLst/>
            </a:prstGeom>
            <a:noFill/>
            <a:ln w="571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27" name="Rectangle 26">
              <a:extLst>
                <a:ext uri="{FF2B5EF4-FFF2-40B4-BE49-F238E27FC236}">
                  <a16:creationId xmlns:a16="http://schemas.microsoft.com/office/drawing/2014/main" id="{67322C5A-2C57-4070-9DFE-7661A957AB50}"/>
                </a:ext>
              </a:extLst>
            </p:cNvPr>
            <p:cNvSpPr/>
            <p:nvPr/>
          </p:nvSpPr>
          <p:spPr>
            <a:xfrm>
              <a:off x="432864" y="2173651"/>
              <a:ext cx="924869" cy="464918"/>
            </a:xfrm>
            <a:prstGeom prst="rect">
              <a:avLst/>
            </a:prstGeom>
            <a:noFill/>
            <a:ln w="571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28" name="Rectangle 27">
              <a:extLst>
                <a:ext uri="{FF2B5EF4-FFF2-40B4-BE49-F238E27FC236}">
                  <a16:creationId xmlns:a16="http://schemas.microsoft.com/office/drawing/2014/main" id="{F2B517A2-A50A-4CD2-8DCF-6E2C777F6D07}"/>
                </a:ext>
              </a:extLst>
            </p:cNvPr>
            <p:cNvSpPr/>
            <p:nvPr/>
          </p:nvSpPr>
          <p:spPr>
            <a:xfrm>
              <a:off x="432298" y="2637570"/>
              <a:ext cx="924866" cy="464918"/>
            </a:xfrm>
            <a:prstGeom prst="rect">
              <a:avLst/>
            </a:prstGeom>
            <a:noFill/>
            <a:ln w="571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29" name="Rectangle 28">
              <a:extLst>
                <a:ext uri="{FF2B5EF4-FFF2-40B4-BE49-F238E27FC236}">
                  <a16:creationId xmlns:a16="http://schemas.microsoft.com/office/drawing/2014/main" id="{EBDFAC37-CE5E-4D16-A582-EB7502A1F499}"/>
                </a:ext>
              </a:extLst>
            </p:cNvPr>
            <p:cNvSpPr/>
            <p:nvPr/>
          </p:nvSpPr>
          <p:spPr>
            <a:xfrm>
              <a:off x="431341" y="3564924"/>
              <a:ext cx="924868" cy="450659"/>
            </a:xfrm>
            <a:prstGeom prst="rect">
              <a:avLst/>
            </a:prstGeom>
            <a:noFill/>
            <a:ln w="571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30" name="Rectangle 29">
              <a:extLst>
                <a:ext uri="{FF2B5EF4-FFF2-40B4-BE49-F238E27FC236}">
                  <a16:creationId xmlns:a16="http://schemas.microsoft.com/office/drawing/2014/main" id="{016FE89F-4684-4F32-9B11-08DCCE117FFA}"/>
                </a:ext>
              </a:extLst>
            </p:cNvPr>
            <p:cNvSpPr/>
            <p:nvPr/>
          </p:nvSpPr>
          <p:spPr>
            <a:xfrm>
              <a:off x="2777738" y="2629616"/>
              <a:ext cx="1362210" cy="464918"/>
            </a:xfrm>
            <a:prstGeom prst="rect">
              <a:avLst/>
            </a:prstGeom>
            <a:noFill/>
            <a:ln w="571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31" name="Rectangle 30">
              <a:extLst>
                <a:ext uri="{FF2B5EF4-FFF2-40B4-BE49-F238E27FC236}">
                  <a16:creationId xmlns:a16="http://schemas.microsoft.com/office/drawing/2014/main" id="{7F57220B-6A01-408B-A17A-1E890C78FFB1}"/>
                </a:ext>
              </a:extLst>
            </p:cNvPr>
            <p:cNvSpPr/>
            <p:nvPr/>
          </p:nvSpPr>
          <p:spPr>
            <a:xfrm>
              <a:off x="5072693" y="2630799"/>
              <a:ext cx="888795" cy="464918"/>
            </a:xfrm>
            <a:prstGeom prst="rect">
              <a:avLst/>
            </a:prstGeom>
            <a:noFill/>
            <a:ln w="571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32" name="Rectangle 31">
              <a:extLst>
                <a:ext uri="{FF2B5EF4-FFF2-40B4-BE49-F238E27FC236}">
                  <a16:creationId xmlns:a16="http://schemas.microsoft.com/office/drawing/2014/main" id="{0915278E-4949-4B64-B370-9B41607D7F77}"/>
                </a:ext>
              </a:extLst>
            </p:cNvPr>
            <p:cNvSpPr/>
            <p:nvPr/>
          </p:nvSpPr>
          <p:spPr>
            <a:xfrm>
              <a:off x="6427389" y="3550665"/>
              <a:ext cx="946827" cy="464918"/>
            </a:xfrm>
            <a:prstGeom prst="rect">
              <a:avLst/>
            </a:prstGeom>
            <a:noFill/>
            <a:ln w="571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33" name="Rectangle 32">
              <a:extLst>
                <a:ext uri="{FF2B5EF4-FFF2-40B4-BE49-F238E27FC236}">
                  <a16:creationId xmlns:a16="http://schemas.microsoft.com/office/drawing/2014/main" id="{2B6C0791-8EC8-426F-8530-445EABB70717}"/>
                </a:ext>
              </a:extLst>
            </p:cNvPr>
            <p:cNvSpPr/>
            <p:nvPr/>
          </p:nvSpPr>
          <p:spPr>
            <a:xfrm>
              <a:off x="917871" y="3102489"/>
              <a:ext cx="438337" cy="448176"/>
            </a:xfrm>
            <a:prstGeom prst="rect">
              <a:avLst/>
            </a:prstGeom>
            <a:noFill/>
            <a:ln w="571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34" name="Rectangle 33">
              <a:extLst>
                <a:ext uri="{FF2B5EF4-FFF2-40B4-BE49-F238E27FC236}">
                  <a16:creationId xmlns:a16="http://schemas.microsoft.com/office/drawing/2014/main" id="{C07C7975-FAA1-4A52-B9FA-D0760B753BFE}"/>
                </a:ext>
              </a:extLst>
            </p:cNvPr>
            <p:cNvSpPr/>
            <p:nvPr/>
          </p:nvSpPr>
          <p:spPr>
            <a:xfrm>
              <a:off x="1830460" y="2637315"/>
              <a:ext cx="446335" cy="446194"/>
            </a:xfrm>
            <a:prstGeom prst="rect">
              <a:avLst/>
            </a:prstGeom>
            <a:noFill/>
            <a:ln w="571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35" name="Rectangle 34">
              <a:extLst>
                <a:ext uri="{FF2B5EF4-FFF2-40B4-BE49-F238E27FC236}">
                  <a16:creationId xmlns:a16="http://schemas.microsoft.com/office/drawing/2014/main" id="{BC5CD934-5760-420F-9044-26EAEAA913C9}"/>
                </a:ext>
              </a:extLst>
            </p:cNvPr>
            <p:cNvSpPr/>
            <p:nvPr/>
          </p:nvSpPr>
          <p:spPr>
            <a:xfrm>
              <a:off x="1828937" y="3083509"/>
              <a:ext cx="449476" cy="481415"/>
            </a:xfrm>
            <a:prstGeom prst="rect">
              <a:avLst/>
            </a:prstGeom>
            <a:noFill/>
            <a:ln w="571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36" name="Rectangle 35">
              <a:extLst>
                <a:ext uri="{FF2B5EF4-FFF2-40B4-BE49-F238E27FC236}">
                  <a16:creationId xmlns:a16="http://schemas.microsoft.com/office/drawing/2014/main" id="{A3A045E4-1683-4927-A808-0953E071013E}"/>
                </a:ext>
              </a:extLst>
            </p:cNvPr>
            <p:cNvSpPr/>
            <p:nvPr/>
          </p:nvSpPr>
          <p:spPr>
            <a:xfrm>
              <a:off x="1828937" y="3565977"/>
              <a:ext cx="449476" cy="445141"/>
            </a:xfrm>
            <a:prstGeom prst="rect">
              <a:avLst/>
            </a:prstGeom>
            <a:noFill/>
            <a:ln w="571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37" name="Rectangle 36">
              <a:extLst>
                <a:ext uri="{FF2B5EF4-FFF2-40B4-BE49-F238E27FC236}">
                  <a16:creationId xmlns:a16="http://schemas.microsoft.com/office/drawing/2014/main" id="{D55F81CA-7255-4CD4-BF55-BCB95233B4A5}"/>
                </a:ext>
              </a:extLst>
            </p:cNvPr>
            <p:cNvSpPr/>
            <p:nvPr/>
          </p:nvSpPr>
          <p:spPr>
            <a:xfrm>
              <a:off x="2777738" y="3094534"/>
              <a:ext cx="422721" cy="471443"/>
            </a:xfrm>
            <a:prstGeom prst="rect">
              <a:avLst/>
            </a:prstGeom>
            <a:noFill/>
            <a:ln w="571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38" name="Rectangle 37">
              <a:extLst>
                <a:ext uri="{FF2B5EF4-FFF2-40B4-BE49-F238E27FC236}">
                  <a16:creationId xmlns:a16="http://schemas.microsoft.com/office/drawing/2014/main" id="{3E96D934-E33B-4132-9A2A-42225268DE9A}"/>
                </a:ext>
              </a:extLst>
            </p:cNvPr>
            <p:cNvSpPr/>
            <p:nvPr/>
          </p:nvSpPr>
          <p:spPr>
            <a:xfrm>
              <a:off x="2777738" y="3564925"/>
              <a:ext cx="422721" cy="445141"/>
            </a:xfrm>
            <a:prstGeom prst="rect">
              <a:avLst/>
            </a:prstGeom>
            <a:noFill/>
            <a:ln w="571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39" name="Rectangle 38">
              <a:extLst>
                <a:ext uri="{FF2B5EF4-FFF2-40B4-BE49-F238E27FC236}">
                  <a16:creationId xmlns:a16="http://schemas.microsoft.com/office/drawing/2014/main" id="{D757C6DD-BB16-46B4-90EB-34FD8959CEA5}"/>
                </a:ext>
              </a:extLst>
            </p:cNvPr>
            <p:cNvSpPr/>
            <p:nvPr/>
          </p:nvSpPr>
          <p:spPr>
            <a:xfrm>
              <a:off x="5072693" y="3094534"/>
              <a:ext cx="443031" cy="471443"/>
            </a:xfrm>
            <a:prstGeom prst="rect">
              <a:avLst/>
            </a:prstGeom>
            <a:noFill/>
            <a:ln w="571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40" name="Rectangle 39">
              <a:extLst>
                <a:ext uri="{FF2B5EF4-FFF2-40B4-BE49-F238E27FC236}">
                  <a16:creationId xmlns:a16="http://schemas.microsoft.com/office/drawing/2014/main" id="{5E6CBCE3-0638-4484-BC03-A6360A24F3B0}"/>
                </a:ext>
              </a:extLst>
            </p:cNvPr>
            <p:cNvSpPr/>
            <p:nvPr/>
          </p:nvSpPr>
          <p:spPr>
            <a:xfrm>
              <a:off x="2250505" y="1895231"/>
              <a:ext cx="1467588" cy="429515"/>
            </a:xfrm>
            <a:prstGeom prst="rect">
              <a:avLst/>
            </a:prstGeom>
            <a:noFill/>
            <a:ln w="571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41" name="TextBox 40">
              <a:extLst>
                <a:ext uri="{FF2B5EF4-FFF2-40B4-BE49-F238E27FC236}">
                  <a16:creationId xmlns:a16="http://schemas.microsoft.com/office/drawing/2014/main" id="{8AB3C8A5-36BB-4D37-A016-EEB379068965}"/>
                </a:ext>
              </a:extLst>
            </p:cNvPr>
            <p:cNvSpPr txBox="1"/>
            <p:nvPr/>
          </p:nvSpPr>
          <p:spPr>
            <a:xfrm>
              <a:off x="2317723" y="1959475"/>
              <a:ext cx="1565348" cy="348293"/>
            </a:xfrm>
            <a:prstGeom prst="rect">
              <a:avLst/>
            </a:prstGeom>
            <a:noFill/>
          </p:spPr>
          <p:txBody>
            <a:bodyPr wrap="square" rtlCol="0">
              <a:spAutoFit/>
            </a:bodyPr>
            <a:lstStyle/>
            <a:p>
              <a:r>
                <a:rPr lang="en-GB" sz="2400" dirty="0"/>
                <a:t>pyrotechnics</a:t>
              </a:r>
            </a:p>
          </p:txBody>
        </p:sp>
      </p:grpSp>
    </p:spTree>
    <p:extLst>
      <p:ext uri="{BB962C8B-B14F-4D97-AF65-F5344CB8AC3E}">
        <p14:creationId xmlns:p14="http://schemas.microsoft.com/office/powerpoint/2010/main" val="2647248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9562A0F-8D12-4182-8B68-7EB8195B6A05}"/>
              </a:ext>
            </a:extLst>
          </p:cNvPr>
          <p:cNvPicPr>
            <a:picLocks noChangeAspect="1"/>
          </p:cNvPicPr>
          <p:nvPr/>
        </p:nvPicPr>
        <p:blipFill>
          <a:blip r:embed="rId3"/>
          <a:stretch>
            <a:fillRect/>
          </a:stretch>
        </p:blipFill>
        <p:spPr>
          <a:xfrm>
            <a:off x="911424" y="403896"/>
            <a:ext cx="5544616" cy="5976664"/>
          </a:xfrm>
          <a:prstGeom prst="rect">
            <a:avLst/>
          </a:prstGeom>
          <a:ln w="38100">
            <a:solidFill>
              <a:srgbClr val="FF0000"/>
            </a:solidFill>
          </a:ln>
        </p:spPr>
      </p:pic>
      <p:pic>
        <p:nvPicPr>
          <p:cNvPr id="3074" name="Picture 2" descr="Explosive Substance">
            <a:extLst>
              <a:ext uri="{FF2B5EF4-FFF2-40B4-BE49-F238E27FC236}">
                <a16:creationId xmlns:a16="http://schemas.microsoft.com/office/drawing/2014/main" id="{6621A5C2-7C8C-467C-B42F-3B6F72F38EC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7477"/>
          <a:stretch/>
        </p:blipFill>
        <p:spPr bwMode="auto">
          <a:xfrm>
            <a:off x="7372147" y="403896"/>
            <a:ext cx="2926061" cy="3110855"/>
          </a:xfrm>
          <a:prstGeom prst="rect">
            <a:avLst/>
          </a:prstGeom>
          <a:noFill/>
          <a:ln w="38100">
            <a:solidFill>
              <a:srgbClr val="FF0000"/>
            </a:solidFill>
          </a:ln>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8BA53D1-6C6F-43D1-811F-A106E4AED592}"/>
              </a:ext>
            </a:extLst>
          </p:cNvPr>
          <p:cNvSpPr txBox="1"/>
          <p:nvPr/>
        </p:nvSpPr>
        <p:spPr>
          <a:xfrm>
            <a:off x="6744072" y="3933056"/>
            <a:ext cx="5256584" cy="1815882"/>
          </a:xfrm>
          <a:prstGeom prst="rect">
            <a:avLst/>
          </a:prstGeom>
          <a:noFill/>
        </p:spPr>
        <p:txBody>
          <a:bodyPr wrap="square" rtlCol="0">
            <a:spAutoFit/>
          </a:bodyPr>
          <a:lstStyle/>
          <a:p>
            <a:pPr marL="457200" indent="-457200">
              <a:buFont typeface="Arial" panose="020B0604020202020204" pitchFamily="34" charset="0"/>
              <a:buChar char="•"/>
            </a:pPr>
            <a:r>
              <a:rPr lang="en-GB" sz="2800" dirty="0"/>
              <a:t>all are organic molecules </a:t>
            </a:r>
          </a:p>
          <a:p>
            <a:pPr marL="457200" indent="-457200">
              <a:buFont typeface="Arial" panose="020B0604020202020204" pitchFamily="34" charset="0"/>
              <a:buChar char="•"/>
            </a:pPr>
            <a:r>
              <a:rPr lang="en-GB" sz="2800" dirty="0"/>
              <a:t>compounds of carbon (C), hydrogen (H), oxygen (O), and nitrogen (N)</a:t>
            </a:r>
          </a:p>
        </p:txBody>
      </p:sp>
    </p:spTree>
    <p:extLst>
      <p:ext uri="{BB962C8B-B14F-4D97-AF65-F5344CB8AC3E}">
        <p14:creationId xmlns:p14="http://schemas.microsoft.com/office/powerpoint/2010/main" val="17792386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a:extLst>
              <a:ext uri="{FF2B5EF4-FFF2-40B4-BE49-F238E27FC236}">
                <a16:creationId xmlns:a16="http://schemas.microsoft.com/office/drawing/2014/main" id="{17D04637-8582-479B-8BF4-9D1CF4A3EBA7}"/>
              </a:ext>
            </a:extLst>
          </p:cNvPr>
          <p:cNvSpPr txBox="1"/>
          <p:nvPr/>
        </p:nvSpPr>
        <p:spPr>
          <a:xfrm>
            <a:off x="265214" y="6366960"/>
            <a:ext cx="5843010" cy="461665"/>
          </a:xfrm>
          <a:prstGeom prst="rect">
            <a:avLst/>
          </a:prstGeom>
          <a:noFill/>
        </p:spPr>
        <p:txBody>
          <a:bodyPr wrap="none" rtlCol="0">
            <a:spAutoFit/>
          </a:bodyPr>
          <a:lstStyle/>
          <a:p>
            <a:r>
              <a:rPr lang="en-GB" sz="2400" dirty="0">
                <a:solidFill>
                  <a:srgbClr val="0000FF"/>
                </a:solidFill>
                <a:cs typeface="Calibri" panose="020F0502020204030204" pitchFamily="34" charset="0"/>
              </a:rPr>
              <a:t>electron 	mass = 0.0005 amu*	charge = -1</a:t>
            </a:r>
          </a:p>
        </p:txBody>
      </p:sp>
      <p:sp>
        <p:nvSpPr>
          <p:cNvPr id="7" name="Title 6">
            <a:extLst>
              <a:ext uri="{FF2B5EF4-FFF2-40B4-BE49-F238E27FC236}">
                <a16:creationId xmlns:a16="http://schemas.microsoft.com/office/drawing/2014/main" id="{3F3752F5-B0A5-435A-B907-6B4A4B3CAF9E}"/>
              </a:ext>
            </a:extLst>
          </p:cNvPr>
          <p:cNvSpPr>
            <a:spLocks noGrp="1"/>
          </p:cNvSpPr>
          <p:nvPr>
            <p:ph type="title"/>
          </p:nvPr>
        </p:nvSpPr>
        <p:spPr>
          <a:xfrm>
            <a:off x="839416" y="13956"/>
            <a:ext cx="10364451" cy="940515"/>
          </a:xfrm>
        </p:spPr>
        <p:txBody>
          <a:bodyPr/>
          <a:lstStyle/>
          <a:p>
            <a:r>
              <a:rPr lang="en-GB" dirty="0">
                <a:effectLst>
                  <a:outerShdw blurRad="38100" dist="38100" dir="2700000" algn="tl">
                    <a:srgbClr val="000000">
                      <a:alpha val="43137"/>
                    </a:srgbClr>
                  </a:outerShdw>
                </a:effectLst>
              </a:rPr>
              <a:t>Structure of atoms</a:t>
            </a:r>
          </a:p>
        </p:txBody>
      </p:sp>
      <p:sp>
        <p:nvSpPr>
          <p:cNvPr id="40" name="TextBox 39">
            <a:extLst>
              <a:ext uri="{FF2B5EF4-FFF2-40B4-BE49-F238E27FC236}">
                <a16:creationId xmlns:a16="http://schemas.microsoft.com/office/drawing/2014/main" id="{1BEBD068-41C7-4638-9086-AF880AA95F99}"/>
              </a:ext>
            </a:extLst>
          </p:cNvPr>
          <p:cNvSpPr txBox="1"/>
          <p:nvPr/>
        </p:nvSpPr>
        <p:spPr>
          <a:xfrm>
            <a:off x="273913" y="5176319"/>
            <a:ext cx="4288995" cy="461665"/>
          </a:xfrm>
          <a:prstGeom prst="rect">
            <a:avLst/>
          </a:prstGeom>
          <a:noFill/>
        </p:spPr>
        <p:txBody>
          <a:bodyPr wrap="none" rtlCol="0">
            <a:spAutoFit/>
          </a:bodyPr>
          <a:lstStyle/>
          <a:p>
            <a:r>
              <a:rPr lang="en-GB" sz="2400" b="1" dirty="0">
                <a:solidFill>
                  <a:srgbClr val="7030A0"/>
                </a:solidFill>
                <a:cs typeface="Calibri" panose="020F0502020204030204" pitchFamily="34" charset="0"/>
              </a:rPr>
              <a:t>Subatomic / </a:t>
            </a:r>
            <a:r>
              <a:rPr lang="en-GB" sz="2400" b="1" dirty="0">
                <a:solidFill>
                  <a:srgbClr val="CC66FF"/>
                </a:solidFill>
                <a:cs typeface="Calibri" panose="020F0502020204030204" pitchFamily="34" charset="0"/>
              </a:rPr>
              <a:t>elemental</a:t>
            </a:r>
            <a:r>
              <a:rPr lang="en-GB" sz="2400" b="1" dirty="0">
                <a:solidFill>
                  <a:srgbClr val="7030A0"/>
                </a:solidFill>
                <a:cs typeface="Calibri" panose="020F0502020204030204" pitchFamily="34" charset="0"/>
              </a:rPr>
              <a:t> particles:</a:t>
            </a:r>
          </a:p>
        </p:txBody>
      </p:sp>
      <p:sp>
        <p:nvSpPr>
          <p:cNvPr id="41" name="TextBox 40">
            <a:extLst>
              <a:ext uri="{FF2B5EF4-FFF2-40B4-BE49-F238E27FC236}">
                <a16:creationId xmlns:a16="http://schemas.microsoft.com/office/drawing/2014/main" id="{8CCBD6F2-C4DB-45E7-B248-FA29B4541A7F}"/>
              </a:ext>
            </a:extLst>
          </p:cNvPr>
          <p:cNvSpPr txBox="1"/>
          <p:nvPr/>
        </p:nvSpPr>
        <p:spPr>
          <a:xfrm>
            <a:off x="247536" y="5577009"/>
            <a:ext cx="5945602" cy="461665"/>
          </a:xfrm>
          <a:prstGeom prst="rect">
            <a:avLst/>
          </a:prstGeom>
          <a:noFill/>
        </p:spPr>
        <p:txBody>
          <a:bodyPr wrap="none" rtlCol="0">
            <a:spAutoFit/>
          </a:bodyPr>
          <a:lstStyle/>
          <a:p>
            <a:r>
              <a:rPr lang="en-GB" sz="2400" dirty="0">
                <a:solidFill>
                  <a:srgbClr val="FF0000"/>
                </a:solidFill>
                <a:cs typeface="Calibri" panose="020F0502020204030204" pitchFamily="34" charset="0"/>
              </a:rPr>
              <a:t>proton		mass = 1amu*			charge = +1</a:t>
            </a:r>
          </a:p>
        </p:txBody>
      </p:sp>
      <p:sp>
        <p:nvSpPr>
          <p:cNvPr id="45" name="TextBox 44">
            <a:extLst>
              <a:ext uri="{FF2B5EF4-FFF2-40B4-BE49-F238E27FC236}">
                <a16:creationId xmlns:a16="http://schemas.microsoft.com/office/drawing/2014/main" id="{D6D162F2-0277-434F-98F9-F937BC821E5A}"/>
              </a:ext>
            </a:extLst>
          </p:cNvPr>
          <p:cNvSpPr txBox="1"/>
          <p:nvPr/>
        </p:nvSpPr>
        <p:spPr>
          <a:xfrm>
            <a:off x="247536" y="5977699"/>
            <a:ext cx="5740418" cy="461665"/>
          </a:xfrm>
          <a:prstGeom prst="rect">
            <a:avLst/>
          </a:prstGeom>
          <a:noFill/>
        </p:spPr>
        <p:txBody>
          <a:bodyPr wrap="none" rtlCol="0">
            <a:spAutoFit/>
          </a:bodyPr>
          <a:lstStyle/>
          <a:p>
            <a:r>
              <a:rPr lang="en-GB" sz="2400" dirty="0">
                <a:solidFill>
                  <a:srgbClr val="00B050"/>
                </a:solidFill>
                <a:cs typeface="Calibri" panose="020F0502020204030204" pitchFamily="34" charset="0"/>
              </a:rPr>
              <a:t>neutron		mass = 1amu*			charge = 0</a:t>
            </a:r>
          </a:p>
        </p:txBody>
      </p:sp>
      <p:sp>
        <p:nvSpPr>
          <p:cNvPr id="8" name="TextBox 7">
            <a:extLst>
              <a:ext uri="{FF2B5EF4-FFF2-40B4-BE49-F238E27FC236}">
                <a16:creationId xmlns:a16="http://schemas.microsoft.com/office/drawing/2014/main" id="{34E20889-075F-4672-8AF5-C9F09B61E66A}"/>
              </a:ext>
            </a:extLst>
          </p:cNvPr>
          <p:cNvSpPr txBox="1"/>
          <p:nvPr/>
        </p:nvSpPr>
        <p:spPr>
          <a:xfrm>
            <a:off x="6714231" y="6377633"/>
            <a:ext cx="4981172" cy="400110"/>
          </a:xfrm>
          <a:prstGeom prst="rect">
            <a:avLst/>
          </a:prstGeom>
          <a:noFill/>
        </p:spPr>
        <p:txBody>
          <a:bodyPr wrap="none" rtlCol="0">
            <a:spAutoFit/>
          </a:bodyPr>
          <a:lstStyle/>
          <a:p>
            <a:r>
              <a:rPr lang="en-GB" sz="2000" dirty="0"/>
              <a:t>*amu – atomic mass number = 1.67 </a:t>
            </a:r>
            <a:r>
              <a:rPr lang="en-GB" sz="1400" b="0" i="0" dirty="0">
                <a:solidFill>
                  <a:srgbClr val="0D0D0D"/>
                </a:solidFill>
                <a:effectLst/>
                <a:latin typeface="KaTeX_Main"/>
              </a:rPr>
              <a:t>×</a:t>
            </a:r>
            <a:r>
              <a:rPr lang="en-GB" sz="2000" dirty="0"/>
              <a:t> 10</a:t>
            </a:r>
            <a:r>
              <a:rPr lang="en-GB" sz="2000" baseline="30000" dirty="0"/>
              <a:t>-27</a:t>
            </a:r>
            <a:r>
              <a:rPr lang="en-GB" sz="2000" dirty="0"/>
              <a:t> kg </a:t>
            </a:r>
          </a:p>
        </p:txBody>
      </p:sp>
      <p:pic>
        <p:nvPicPr>
          <p:cNvPr id="3" name="Picture 2">
            <a:extLst>
              <a:ext uri="{FF2B5EF4-FFF2-40B4-BE49-F238E27FC236}">
                <a16:creationId xmlns:a16="http://schemas.microsoft.com/office/drawing/2014/main" id="{6435D48C-802B-4821-8C64-10FE26A42593}"/>
              </a:ext>
            </a:extLst>
          </p:cNvPr>
          <p:cNvPicPr>
            <a:picLocks noChangeAspect="1"/>
          </p:cNvPicPr>
          <p:nvPr/>
        </p:nvPicPr>
        <p:blipFill rotWithShape="1">
          <a:blip r:embed="rId3"/>
          <a:srcRect l="1497" t="5632" b="49872"/>
          <a:stretch/>
        </p:blipFill>
        <p:spPr>
          <a:xfrm>
            <a:off x="536630" y="930047"/>
            <a:ext cx="11419764" cy="2889868"/>
          </a:xfrm>
          <a:prstGeom prst="rect">
            <a:avLst/>
          </a:prstGeom>
        </p:spPr>
      </p:pic>
      <p:sp>
        <p:nvSpPr>
          <p:cNvPr id="51" name="TextBox 50">
            <a:extLst>
              <a:ext uri="{FF2B5EF4-FFF2-40B4-BE49-F238E27FC236}">
                <a16:creationId xmlns:a16="http://schemas.microsoft.com/office/drawing/2014/main" id="{6B427A91-CD04-413C-809B-86D0A4799C68}"/>
              </a:ext>
            </a:extLst>
          </p:cNvPr>
          <p:cNvSpPr txBox="1"/>
          <p:nvPr/>
        </p:nvSpPr>
        <p:spPr>
          <a:xfrm>
            <a:off x="8108218" y="7351415"/>
            <a:ext cx="1604364" cy="714441"/>
          </a:xfrm>
          <a:prstGeom prst="rect">
            <a:avLst/>
          </a:prstGeom>
          <a:noFill/>
        </p:spPr>
        <p:txBody>
          <a:bodyPr wrap="square" rtlCol="0">
            <a:spAutoFit/>
          </a:bodyPr>
          <a:lstStyle/>
          <a:p>
            <a:r>
              <a:rPr lang="en-GB" dirty="0">
                <a:solidFill>
                  <a:srgbClr val="FF0000"/>
                </a:solidFill>
                <a:latin typeface="Calibri" panose="020F0502020204030204" pitchFamily="34" charset="0"/>
                <a:cs typeface="Calibri" panose="020F0502020204030204" pitchFamily="34" charset="0"/>
              </a:rPr>
              <a:t>nucleus (</a:t>
            </a:r>
            <a:r>
              <a:rPr lang="en-GB" dirty="0" err="1">
                <a:solidFill>
                  <a:srgbClr val="FF0000"/>
                </a:solidFill>
                <a:latin typeface="Calibri" panose="020F0502020204030204" pitchFamily="34" charset="0"/>
                <a:cs typeface="Calibri" panose="020F0502020204030204" pitchFamily="34" charset="0"/>
              </a:rPr>
              <a:t>p+n</a:t>
            </a:r>
            <a:r>
              <a:rPr lang="en-GB" dirty="0">
                <a:solidFill>
                  <a:srgbClr val="FF0000"/>
                </a:solidFill>
                <a:latin typeface="Calibri" panose="020F0502020204030204" pitchFamily="34" charset="0"/>
                <a:cs typeface="Calibri" panose="020F0502020204030204" pitchFamily="34" charset="0"/>
              </a:rPr>
              <a:t>) </a:t>
            </a:r>
          </a:p>
        </p:txBody>
      </p:sp>
      <p:pic>
        <p:nvPicPr>
          <p:cNvPr id="62" name="Picture 61">
            <a:extLst>
              <a:ext uri="{FF2B5EF4-FFF2-40B4-BE49-F238E27FC236}">
                <a16:creationId xmlns:a16="http://schemas.microsoft.com/office/drawing/2014/main" id="{F5C43002-43F1-46D4-B3FF-7C338F883B32}"/>
              </a:ext>
            </a:extLst>
          </p:cNvPr>
          <p:cNvPicPr>
            <a:picLocks noChangeAspect="1"/>
          </p:cNvPicPr>
          <p:nvPr/>
        </p:nvPicPr>
        <p:blipFill rotWithShape="1">
          <a:blip r:embed="rId4"/>
          <a:srcRect l="60775" b="46892"/>
          <a:stretch/>
        </p:blipFill>
        <p:spPr>
          <a:xfrm>
            <a:off x="10194303" y="2940779"/>
            <a:ext cx="419082" cy="420141"/>
          </a:xfrm>
          <a:prstGeom prst="rect">
            <a:avLst/>
          </a:prstGeom>
        </p:spPr>
      </p:pic>
      <p:pic>
        <p:nvPicPr>
          <p:cNvPr id="74" name="Picture 73">
            <a:extLst>
              <a:ext uri="{FF2B5EF4-FFF2-40B4-BE49-F238E27FC236}">
                <a16:creationId xmlns:a16="http://schemas.microsoft.com/office/drawing/2014/main" id="{72FE1383-A2B8-4E0E-84FC-3B08D2B53E8F}"/>
              </a:ext>
            </a:extLst>
          </p:cNvPr>
          <p:cNvPicPr>
            <a:picLocks noChangeAspect="1"/>
          </p:cNvPicPr>
          <p:nvPr/>
        </p:nvPicPr>
        <p:blipFill rotWithShape="1">
          <a:blip r:embed="rId4"/>
          <a:srcRect l="60775" b="46892"/>
          <a:stretch/>
        </p:blipFill>
        <p:spPr>
          <a:xfrm>
            <a:off x="1200781" y="1555123"/>
            <a:ext cx="419082" cy="420141"/>
          </a:xfrm>
          <a:prstGeom prst="rect">
            <a:avLst/>
          </a:prstGeom>
        </p:spPr>
      </p:pic>
      <p:pic>
        <p:nvPicPr>
          <p:cNvPr id="77" name="Picture 76">
            <a:extLst>
              <a:ext uri="{FF2B5EF4-FFF2-40B4-BE49-F238E27FC236}">
                <a16:creationId xmlns:a16="http://schemas.microsoft.com/office/drawing/2014/main" id="{542B8524-C279-4F1D-B65D-5193E21B8DAD}"/>
              </a:ext>
            </a:extLst>
          </p:cNvPr>
          <p:cNvPicPr>
            <a:picLocks noChangeAspect="1"/>
          </p:cNvPicPr>
          <p:nvPr/>
        </p:nvPicPr>
        <p:blipFill rotWithShape="1">
          <a:blip r:embed="rId4"/>
          <a:srcRect l="60775" b="46892"/>
          <a:stretch/>
        </p:blipFill>
        <p:spPr>
          <a:xfrm>
            <a:off x="3985427" y="3284332"/>
            <a:ext cx="419082" cy="420141"/>
          </a:xfrm>
          <a:prstGeom prst="rect">
            <a:avLst/>
          </a:prstGeom>
        </p:spPr>
      </p:pic>
      <p:pic>
        <p:nvPicPr>
          <p:cNvPr id="80" name="Picture 79">
            <a:extLst>
              <a:ext uri="{FF2B5EF4-FFF2-40B4-BE49-F238E27FC236}">
                <a16:creationId xmlns:a16="http://schemas.microsoft.com/office/drawing/2014/main" id="{228EC1C0-D3C2-4E3F-BFB3-54315CC37192}"/>
              </a:ext>
            </a:extLst>
          </p:cNvPr>
          <p:cNvPicPr>
            <a:picLocks noChangeAspect="1"/>
          </p:cNvPicPr>
          <p:nvPr/>
        </p:nvPicPr>
        <p:blipFill rotWithShape="1">
          <a:blip r:embed="rId4"/>
          <a:srcRect l="60775" b="46892"/>
          <a:stretch/>
        </p:blipFill>
        <p:spPr>
          <a:xfrm>
            <a:off x="4013101" y="1584611"/>
            <a:ext cx="419082" cy="420141"/>
          </a:xfrm>
          <a:prstGeom prst="rect">
            <a:avLst/>
          </a:prstGeom>
        </p:spPr>
      </p:pic>
      <p:sp>
        <p:nvSpPr>
          <p:cNvPr id="86" name="Rectangle 85">
            <a:extLst>
              <a:ext uri="{FF2B5EF4-FFF2-40B4-BE49-F238E27FC236}">
                <a16:creationId xmlns:a16="http://schemas.microsoft.com/office/drawing/2014/main" id="{7907AEDD-2D40-4105-8AC4-F5869FC02054}"/>
              </a:ext>
            </a:extLst>
          </p:cNvPr>
          <p:cNvSpPr/>
          <p:nvPr/>
        </p:nvSpPr>
        <p:spPr>
          <a:xfrm>
            <a:off x="9965321" y="1955969"/>
            <a:ext cx="953638" cy="875341"/>
          </a:xfrm>
          <a:prstGeom prst="rect">
            <a:avLst/>
          </a:prstGeom>
          <a:solidFill>
            <a:schemeClr val="bg1">
              <a:lumMod val="9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9" name="Picture 88">
            <a:extLst>
              <a:ext uri="{FF2B5EF4-FFF2-40B4-BE49-F238E27FC236}">
                <a16:creationId xmlns:a16="http://schemas.microsoft.com/office/drawing/2014/main" id="{2E8884E6-BE31-4702-AAF6-A4675BA97F07}"/>
              </a:ext>
            </a:extLst>
          </p:cNvPr>
          <p:cNvPicPr>
            <a:picLocks noChangeAspect="1"/>
          </p:cNvPicPr>
          <p:nvPr/>
        </p:nvPicPr>
        <p:blipFill rotWithShape="1">
          <a:blip r:embed="rId4"/>
          <a:srcRect l="60775" b="46892"/>
          <a:stretch/>
        </p:blipFill>
        <p:spPr>
          <a:xfrm>
            <a:off x="10212163" y="3494402"/>
            <a:ext cx="419082" cy="420141"/>
          </a:xfrm>
          <a:prstGeom prst="rect">
            <a:avLst/>
          </a:prstGeom>
        </p:spPr>
      </p:pic>
      <p:pic>
        <p:nvPicPr>
          <p:cNvPr id="92" name="Picture 91">
            <a:extLst>
              <a:ext uri="{FF2B5EF4-FFF2-40B4-BE49-F238E27FC236}">
                <a16:creationId xmlns:a16="http://schemas.microsoft.com/office/drawing/2014/main" id="{147DDE99-E89B-4325-A9C7-12DA1A2EA97F}"/>
              </a:ext>
            </a:extLst>
          </p:cNvPr>
          <p:cNvPicPr>
            <a:picLocks noChangeAspect="1"/>
          </p:cNvPicPr>
          <p:nvPr/>
        </p:nvPicPr>
        <p:blipFill rotWithShape="1">
          <a:blip r:embed="rId4"/>
          <a:srcRect l="60775" b="46892"/>
          <a:stretch/>
        </p:blipFill>
        <p:spPr>
          <a:xfrm>
            <a:off x="10194303" y="756573"/>
            <a:ext cx="419082" cy="420141"/>
          </a:xfrm>
          <a:prstGeom prst="rect">
            <a:avLst/>
          </a:prstGeom>
        </p:spPr>
      </p:pic>
      <p:pic>
        <p:nvPicPr>
          <p:cNvPr id="95" name="Picture 94">
            <a:extLst>
              <a:ext uri="{FF2B5EF4-FFF2-40B4-BE49-F238E27FC236}">
                <a16:creationId xmlns:a16="http://schemas.microsoft.com/office/drawing/2014/main" id="{5076681B-A3F0-46CB-B33D-159F5D3A4F10}"/>
              </a:ext>
            </a:extLst>
          </p:cNvPr>
          <p:cNvPicPr>
            <a:picLocks noChangeAspect="1"/>
          </p:cNvPicPr>
          <p:nvPr/>
        </p:nvPicPr>
        <p:blipFill rotWithShape="1">
          <a:blip r:embed="rId4"/>
          <a:srcRect l="60775" b="46892"/>
          <a:stretch/>
        </p:blipFill>
        <p:spPr>
          <a:xfrm>
            <a:off x="10178093" y="1269493"/>
            <a:ext cx="419082" cy="420141"/>
          </a:xfrm>
          <a:prstGeom prst="rect">
            <a:avLst/>
          </a:prstGeom>
        </p:spPr>
      </p:pic>
      <p:sp>
        <p:nvSpPr>
          <p:cNvPr id="102" name="Rectangle 101">
            <a:extLst>
              <a:ext uri="{FF2B5EF4-FFF2-40B4-BE49-F238E27FC236}">
                <a16:creationId xmlns:a16="http://schemas.microsoft.com/office/drawing/2014/main" id="{1DF07ABC-7A2F-46D4-A53C-E4F20432FC96}"/>
              </a:ext>
            </a:extLst>
          </p:cNvPr>
          <p:cNvSpPr/>
          <p:nvPr/>
        </p:nvSpPr>
        <p:spPr>
          <a:xfrm>
            <a:off x="1122290" y="2468616"/>
            <a:ext cx="441146" cy="483679"/>
          </a:xfrm>
          <a:prstGeom prst="rect">
            <a:avLst/>
          </a:prstGeom>
          <a:solidFill>
            <a:schemeClr val="bg1">
              <a:lumMod val="9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3" name="Rectangle 102">
            <a:extLst>
              <a:ext uri="{FF2B5EF4-FFF2-40B4-BE49-F238E27FC236}">
                <a16:creationId xmlns:a16="http://schemas.microsoft.com/office/drawing/2014/main" id="{1D273D85-86DE-4279-AADE-076121A054CC}"/>
              </a:ext>
            </a:extLst>
          </p:cNvPr>
          <p:cNvSpPr/>
          <p:nvPr/>
        </p:nvSpPr>
        <p:spPr>
          <a:xfrm>
            <a:off x="3820144" y="2319910"/>
            <a:ext cx="953638" cy="875341"/>
          </a:xfrm>
          <a:prstGeom prst="rect">
            <a:avLst/>
          </a:prstGeom>
          <a:solidFill>
            <a:schemeClr val="bg1">
              <a:lumMod val="9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4" name="Rectangle 103">
            <a:extLst>
              <a:ext uri="{FF2B5EF4-FFF2-40B4-BE49-F238E27FC236}">
                <a16:creationId xmlns:a16="http://schemas.microsoft.com/office/drawing/2014/main" id="{6BF5E418-0C8F-4901-B885-7E3590F99627}"/>
              </a:ext>
            </a:extLst>
          </p:cNvPr>
          <p:cNvSpPr/>
          <p:nvPr/>
        </p:nvSpPr>
        <p:spPr>
          <a:xfrm>
            <a:off x="6608039" y="1950330"/>
            <a:ext cx="953638" cy="875341"/>
          </a:xfrm>
          <a:prstGeom prst="rect">
            <a:avLst/>
          </a:prstGeom>
          <a:solidFill>
            <a:schemeClr val="bg1">
              <a:lumMod val="9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5" name="Group 104">
            <a:extLst>
              <a:ext uri="{FF2B5EF4-FFF2-40B4-BE49-F238E27FC236}">
                <a16:creationId xmlns:a16="http://schemas.microsoft.com/office/drawing/2014/main" id="{E0C4A2CC-0F34-40B5-BF24-8E2E1FD3309D}"/>
              </a:ext>
            </a:extLst>
          </p:cNvPr>
          <p:cNvGrpSpPr/>
          <p:nvPr/>
        </p:nvGrpSpPr>
        <p:grpSpPr>
          <a:xfrm>
            <a:off x="1122290" y="2348880"/>
            <a:ext cx="576064" cy="562008"/>
            <a:chOff x="1229600" y="2608440"/>
            <a:chExt cx="576064" cy="562008"/>
          </a:xfrm>
        </p:grpSpPr>
        <p:pic>
          <p:nvPicPr>
            <p:cNvPr id="37" name="Picture 36">
              <a:extLst>
                <a:ext uri="{FF2B5EF4-FFF2-40B4-BE49-F238E27FC236}">
                  <a16:creationId xmlns:a16="http://schemas.microsoft.com/office/drawing/2014/main" id="{A585404D-5C33-48DC-BCA1-484663BBCE76}"/>
                </a:ext>
              </a:extLst>
            </p:cNvPr>
            <p:cNvPicPr>
              <a:picLocks noChangeAspect="1"/>
            </p:cNvPicPr>
            <p:nvPr/>
          </p:nvPicPr>
          <p:blipFill rotWithShape="1">
            <a:blip r:embed="rId4"/>
            <a:srcRect r="58710" b="38860"/>
            <a:stretch/>
          </p:blipFill>
          <p:spPr>
            <a:xfrm>
              <a:off x="1271464" y="2608440"/>
              <a:ext cx="441146" cy="483679"/>
            </a:xfrm>
            <a:prstGeom prst="rect">
              <a:avLst/>
            </a:prstGeom>
          </p:spPr>
        </p:pic>
        <p:sp>
          <p:nvSpPr>
            <p:cNvPr id="61" name="Oval 60">
              <a:extLst>
                <a:ext uri="{FF2B5EF4-FFF2-40B4-BE49-F238E27FC236}">
                  <a16:creationId xmlns:a16="http://schemas.microsoft.com/office/drawing/2014/main" id="{CC23A841-9A4C-497F-8F91-95781556F67A}"/>
                </a:ext>
              </a:extLst>
            </p:cNvPr>
            <p:cNvSpPr/>
            <p:nvPr/>
          </p:nvSpPr>
          <p:spPr>
            <a:xfrm>
              <a:off x="1229600" y="2625187"/>
              <a:ext cx="576064" cy="545261"/>
            </a:xfrm>
            <a:prstGeom prst="ellipse">
              <a:avLst/>
            </a:prstGeom>
            <a:noFill/>
            <a:ln>
              <a:solidFill>
                <a:schemeClr val="bg1">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88" name="Group 87">
            <a:extLst>
              <a:ext uri="{FF2B5EF4-FFF2-40B4-BE49-F238E27FC236}">
                <a16:creationId xmlns:a16="http://schemas.microsoft.com/office/drawing/2014/main" id="{20C83A78-B032-4837-ABB0-FA682154B84B}"/>
              </a:ext>
            </a:extLst>
          </p:cNvPr>
          <p:cNvGrpSpPr/>
          <p:nvPr/>
        </p:nvGrpSpPr>
        <p:grpSpPr>
          <a:xfrm>
            <a:off x="3823643" y="2225260"/>
            <a:ext cx="733151" cy="749483"/>
            <a:chOff x="3974600" y="2468617"/>
            <a:chExt cx="733151" cy="749483"/>
          </a:xfrm>
        </p:grpSpPr>
        <p:pic>
          <p:nvPicPr>
            <p:cNvPr id="78" name="Picture 77">
              <a:extLst>
                <a:ext uri="{FF2B5EF4-FFF2-40B4-BE49-F238E27FC236}">
                  <a16:creationId xmlns:a16="http://schemas.microsoft.com/office/drawing/2014/main" id="{B05C6071-92B9-4475-B732-556D51190AD6}"/>
                </a:ext>
              </a:extLst>
            </p:cNvPr>
            <p:cNvPicPr>
              <a:picLocks noChangeAspect="1"/>
            </p:cNvPicPr>
            <p:nvPr/>
          </p:nvPicPr>
          <p:blipFill rotWithShape="1">
            <a:blip r:embed="rId4"/>
            <a:srcRect t="63209" r="58710" b="-10090"/>
            <a:stretch/>
          </p:blipFill>
          <p:spPr>
            <a:xfrm>
              <a:off x="4238988" y="2598772"/>
              <a:ext cx="441146" cy="370871"/>
            </a:xfrm>
            <a:prstGeom prst="rect">
              <a:avLst/>
            </a:prstGeom>
          </p:spPr>
        </p:pic>
        <p:pic>
          <p:nvPicPr>
            <p:cNvPr id="79" name="Picture 78">
              <a:extLst>
                <a:ext uri="{FF2B5EF4-FFF2-40B4-BE49-F238E27FC236}">
                  <a16:creationId xmlns:a16="http://schemas.microsoft.com/office/drawing/2014/main" id="{ECEE316C-120F-4501-9569-BF398526B449}"/>
                </a:ext>
              </a:extLst>
            </p:cNvPr>
            <p:cNvPicPr>
              <a:picLocks noChangeAspect="1"/>
            </p:cNvPicPr>
            <p:nvPr/>
          </p:nvPicPr>
          <p:blipFill rotWithShape="1">
            <a:blip r:embed="rId4"/>
            <a:srcRect r="58710" b="38860"/>
            <a:stretch/>
          </p:blipFill>
          <p:spPr>
            <a:xfrm>
              <a:off x="4212526" y="2680301"/>
              <a:ext cx="441146" cy="483679"/>
            </a:xfrm>
            <a:prstGeom prst="rect">
              <a:avLst/>
            </a:prstGeom>
          </p:spPr>
        </p:pic>
        <p:pic>
          <p:nvPicPr>
            <p:cNvPr id="81" name="Picture 80">
              <a:extLst>
                <a:ext uri="{FF2B5EF4-FFF2-40B4-BE49-F238E27FC236}">
                  <a16:creationId xmlns:a16="http://schemas.microsoft.com/office/drawing/2014/main" id="{4438F80F-BA6D-4816-B67B-B885A0EA8730}"/>
                </a:ext>
              </a:extLst>
            </p:cNvPr>
            <p:cNvPicPr>
              <a:picLocks noChangeAspect="1"/>
            </p:cNvPicPr>
            <p:nvPr/>
          </p:nvPicPr>
          <p:blipFill rotWithShape="1">
            <a:blip r:embed="rId4"/>
            <a:srcRect t="63209" r="58710" b="-10090"/>
            <a:stretch/>
          </p:blipFill>
          <p:spPr>
            <a:xfrm>
              <a:off x="3974600" y="2811072"/>
              <a:ext cx="441146" cy="370871"/>
            </a:xfrm>
            <a:prstGeom prst="rect">
              <a:avLst/>
            </a:prstGeom>
          </p:spPr>
        </p:pic>
        <p:pic>
          <p:nvPicPr>
            <p:cNvPr id="82" name="Picture 81">
              <a:extLst>
                <a:ext uri="{FF2B5EF4-FFF2-40B4-BE49-F238E27FC236}">
                  <a16:creationId xmlns:a16="http://schemas.microsoft.com/office/drawing/2014/main" id="{37CA3D89-7BD0-4D8D-8EF8-BEB640DF7C17}"/>
                </a:ext>
              </a:extLst>
            </p:cNvPr>
            <p:cNvPicPr>
              <a:picLocks noChangeAspect="1"/>
            </p:cNvPicPr>
            <p:nvPr/>
          </p:nvPicPr>
          <p:blipFill rotWithShape="1">
            <a:blip r:embed="rId4"/>
            <a:srcRect r="58710" b="38860"/>
            <a:stretch/>
          </p:blipFill>
          <p:spPr>
            <a:xfrm>
              <a:off x="4053089" y="2468617"/>
              <a:ext cx="441146" cy="483679"/>
            </a:xfrm>
            <a:prstGeom prst="rect">
              <a:avLst/>
            </a:prstGeom>
          </p:spPr>
        </p:pic>
        <p:sp>
          <p:nvSpPr>
            <p:cNvPr id="84" name="Oval 83">
              <a:extLst>
                <a:ext uri="{FF2B5EF4-FFF2-40B4-BE49-F238E27FC236}">
                  <a16:creationId xmlns:a16="http://schemas.microsoft.com/office/drawing/2014/main" id="{49001367-38C7-45B7-AC7E-5B2D7416EDFD}"/>
                </a:ext>
              </a:extLst>
            </p:cNvPr>
            <p:cNvSpPr/>
            <p:nvPr/>
          </p:nvSpPr>
          <p:spPr>
            <a:xfrm>
              <a:off x="4032992" y="2561560"/>
              <a:ext cx="674759" cy="656540"/>
            </a:xfrm>
            <a:prstGeom prst="ellipse">
              <a:avLst/>
            </a:prstGeom>
            <a:noFill/>
            <a:ln>
              <a:solidFill>
                <a:schemeClr val="bg1">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87" name="Group 86">
            <a:extLst>
              <a:ext uri="{FF2B5EF4-FFF2-40B4-BE49-F238E27FC236}">
                <a16:creationId xmlns:a16="http://schemas.microsoft.com/office/drawing/2014/main" id="{71709E70-3AD2-4A93-8CEE-F44186C7C605}"/>
              </a:ext>
            </a:extLst>
          </p:cNvPr>
          <p:cNvGrpSpPr/>
          <p:nvPr/>
        </p:nvGrpSpPr>
        <p:grpSpPr>
          <a:xfrm>
            <a:off x="6617868" y="775140"/>
            <a:ext cx="939351" cy="2581852"/>
            <a:chOff x="7198087" y="1289805"/>
            <a:chExt cx="939351" cy="2581852"/>
          </a:xfrm>
        </p:grpSpPr>
        <p:pic>
          <p:nvPicPr>
            <p:cNvPr id="65" name="Picture 64">
              <a:extLst>
                <a:ext uri="{FF2B5EF4-FFF2-40B4-BE49-F238E27FC236}">
                  <a16:creationId xmlns:a16="http://schemas.microsoft.com/office/drawing/2014/main" id="{54370076-7AD8-454A-85C4-3FA3E5987510}"/>
                </a:ext>
              </a:extLst>
            </p:cNvPr>
            <p:cNvPicPr>
              <a:picLocks noChangeAspect="1"/>
            </p:cNvPicPr>
            <p:nvPr/>
          </p:nvPicPr>
          <p:blipFill rotWithShape="1">
            <a:blip r:embed="rId4"/>
            <a:srcRect l="60775" b="46892"/>
            <a:stretch/>
          </p:blipFill>
          <p:spPr>
            <a:xfrm>
              <a:off x="7439740" y="1810933"/>
              <a:ext cx="419082" cy="420141"/>
            </a:xfrm>
            <a:prstGeom prst="rect">
              <a:avLst/>
            </a:prstGeom>
          </p:spPr>
        </p:pic>
        <p:pic>
          <p:nvPicPr>
            <p:cNvPr id="66" name="Picture 65">
              <a:extLst>
                <a:ext uri="{FF2B5EF4-FFF2-40B4-BE49-F238E27FC236}">
                  <a16:creationId xmlns:a16="http://schemas.microsoft.com/office/drawing/2014/main" id="{F42766F0-525B-4F0A-8A3C-360FC8EE8C9D}"/>
                </a:ext>
              </a:extLst>
            </p:cNvPr>
            <p:cNvPicPr>
              <a:picLocks noChangeAspect="1"/>
            </p:cNvPicPr>
            <p:nvPr/>
          </p:nvPicPr>
          <p:blipFill rotWithShape="1">
            <a:blip r:embed="rId4"/>
            <a:srcRect t="63209" r="58710" b="-10090"/>
            <a:stretch/>
          </p:blipFill>
          <p:spPr>
            <a:xfrm>
              <a:off x="7696292" y="2807527"/>
              <a:ext cx="441146" cy="370871"/>
            </a:xfrm>
            <a:prstGeom prst="rect">
              <a:avLst/>
            </a:prstGeom>
          </p:spPr>
        </p:pic>
        <p:pic>
          <p:nvPicPr>
            <p:cNvPr id="68" name="Picture 67">
              <a:extLst>
                <a:ext uri="{FF2B5EF4-FFF2-40B4-BE49-F238E27FC236}">
                  <a16:creationId xmlns:a16="http://schemas.microsoft.com/office/drawing/2014/main" id="{72B3F5EE-DC1D-48BA-AFCB-0A4D42DDC48B}"/>
                </a:ext>
              </a:extLst>
            </p:cNvPr>
            <p:cNvPicPr>
              <a:picLocks noChangeAspect="1"/>
            </p:cNvPicPr>
            <p:nvPr/>
          </p:nvPicPr>
          <p:blipFill rotWithShape="1">
            <a:blip r:embed="rId4"/>
            <a:srcRect l="60775" b="46892"/>
            <a:stretch/>
          </p:blipFill>
          <p:spPr>
            <a:xfrm>
              <a:off x="7463773" y="3451516"/>
              <a:ext cx="419082" cy="420141"/>
            </a:xfrm>
            <a:prstGeom prst="rect">
              <a:avLst/>
            </a:prstGeom>
          </p:spPr>
        </p:pic>
        <p:pic>
          <p:nvPicPr>
            <p:cNvPr id="69" name="Picture 68">
              <a:extLst>
                <a:ext uri="{FF2B5EF4-FFF2-40B4-BE49-F238E27FC236}">
                  <a16:creationId xmlns:a16="http://schemas.microsoft.com/office/drawing/2014/main" id="{72DD2E13-2DBD-4E5D-A1C1-3C982B9C32F7}"/>
                </a:ext>
              </a:extLst>
            </p:cNvPr>
            <p:cNvPicPr>
              <a:picLocks noChangeAspect="1"/>
            </p:cNvPicPr>
            <p:nvPr/>
          </p:nvPicPr>
          <p:blipFill rotWithShape="1">
            <a:blip r:embed="rId4"/>
            <a:srcRect t="63209" r="58710" b="-10090"/>
            <a:stretch/>
          </p:blipFill>
          <p:spPr>
            <a:xfrm>
              <a:off x="7548271" y="2674745"/>
              <a:ext cx="441146" cy="370871"/>
            </a:xfrm>
            <a:prstGeom prst="rect">
              <a:avLst/>
            </a:prstGeom>
          </p:spPr>
        </p:pic>
        <p:pic>
          <p:nvPicPr>
            <p:cNvPr id="71" name="Picture 70">
              <a:extLst>
                <a:ext uri="{FF2B5EF4-FFF2-40B4-BE49-F238E27FC236}">
                  <a16:creationId xmlns:a16="http://schemas.microsoft.com/office/drawing/2014/main" id="{1E171A4A-8069-4DD3-B8B3-06B299379E22}"/>
                </a:ext>
              </a:extLst>
            </p:cNvPr>
            <p:cNvPicPr>
              <a:picLocks noChangeAspect="1"/>
            </p:cNvPicPr>
            <p:nvPr/>
          </p:nvPicPr>
          <p:blipFill rotWithShape="1">
            <a:blip r:embed="rId4"/>
            <a:srcRect l="60775" b="46892"/>
            <a:stretch/>
          </p:blipFill>
          <p:spPr>
            <a:xfrm>
              <a:off x="7463773" y="1289805"/>
              <a:ext cx="419082" cy="420141"/>
            </a:xfrm>
            <a:prstGeom prst="rect">
              <a:avLst/>
            </a:prstGeom>
          </p:spPr>
        </p:pic>
        <p:pic>
          <p:nvPicPr>
            <p:cNvPr id="72" name="Picture 71">
              <a:extLst>
                <a:ext uri="{FF2B5EF4-FFF2-40B4-BE49-F238E27FC236}">
                  <a16:creationId xmlns:a16="http://schemas.microsoft.com/office/drawing/2014/main" id="{87D26EF2-D28A-422D-841D-14C23D88AC87}"/>
                </a:ext>
              </a:extLst>
            </p:cNvPr>
            <p:cNvPicPr>
              <a:picLocks noChangeAspect="1"/>
            </p:cNvPicPr>
            <p:nvPr/>
          </p:nvPicPr>
          <p:blipFill rotWithShape="1">
            <a:blip r:embed="rId4"/>
            <a:srcRect t="63209" r="58710" b="-10090"/>
            <a:stretch/>
          </p:blipFill>
          <p:spPr>
            <a:xfrm>
              <a:off x="7228231" y="2552579"/>
              <a:ext cx="441146" cy="370871"/>
            </a:xfrm>
            <a:prstGeom prst="rect">
              <a:avLst/>
            </a:prstGeom>
          </p:spPr>
        </p:pic>
        <p:pic>
          <p:nvPicPr>
            <p:cNvPr id="75" name="Picture 74">
              <a:extLst>
                <a:ext uri="{FF2B5EF4-FFF2-40B4-BE49-F238E27FC236}">
                  <a16:creationId xmlns:a16="http://schemas.microsoft.com/office/drawing/2014/main" id="{6722F1EB-D413-4E2F-AD83-096EBEDD2AB9}"/>
                </a:ext>
              </a:extLst>
            </p:cNvPr>
            <p:cNvPicPr>
              <a:picLocks noChangeAspect="1"/>
            </p:cNvPicPr>
            <p:nvPr/>
          </p:nvPicPr>
          <p:blipFill rotWithShape="1">
            <a:blip r:embed="rId4"/>
            <a:srcRect t="63209" r="58710" b="-10090"/>
            <a:stretch/>
          </p:blipFill>
          <p:spPr>
            <a:xfrm>
              <a:off x="7198087" y="2854139"/>
              <a:ext cx="441146" cy="370871"/>
            </a:xfrm>
            <a:prstGeom prst="rect">
              <a:avLst/>
            </a:prstGeom>
          </p:spPr>
        </p:pic>
        <p:pic>
          <p:nvPicPr>
            <p:cNvPr id="73" name="Picture 72">
              <a:extLst>
                <a:ext uri="{FF2B5EF4-FFF2-40B4-BE49-F238E27FC236}">
                  <a16:creationId xmlns:a16="http://schemas.microsoft.com/office/drawing/2014/main" id="{0342A95E-5452-4143-85C8-DCF198C48B74}"/>
                </a:ext>
              </a:extLst>
            </p:cNvPr>
            <p:cNvPicPr>
              <a:picLocks noChangeAspect="1"/>
            </p:cNvPicPr>
            <p:nvPr/>
          </p:nvPicPr>
          <p:blipFill rotWithShape="1">
            <a:blip r:embed="rId4"/>
            <a:srcRect r="58710" b="38860"/>
            <a:stretch/>
          </p:blipFill>
          <p:spPr>
            <a:xfrm>
              <a:off x="7463374" y="2763751"/>
              <a:ext cx="441146" cy="483679"/>
            </a:xfrm>
            <a:prstGeom prst="rect">
              <a:avLst/>
            </a:prstGeom>
          </p:spPr>
        </p:pic>
        <p:pic>
          <p:nvPicPr>
            <p:cNvPr id="76" name="Picture 75">
              <a:extLst>
                <a:ext uri="{FF2B5EF4-FFF2-40B4-BE49-F238E27FC236}">
                  <a16:creationId xmlns:a16="http://schemas.microsoft.com/office/drawing/2014/main" id="{936815BA-183D-47F5-ADFA-2C46B1E7D702}"/>
                </a:ext>
              </a:extLst>
            </p:cNvPr>
            <p:cNvPicPr>
              <a:picLocks noChangeAspect="1"/>
            </p:cNvPicPr>
            <p:nvPr/>
          </p:nvPicPr>
          <p:blipFill rotWithShape="1">
            <a:blip r:embed="rId4"/>
            <a:srcRect r="58710" b="38860"/>
            <a:stretch/>
          </p:blipFill>
          <p:spPr>
            <a:xfrm>
              <a:off x="7294450" y="2569891"/>
              <a:ext cx="441146" cy="483679"/>
            </a:xfrm>
            <a:prstGeom prst="rect">
              <a:avLst/>
            </a:prstGeom>
          </p:spPr>
        </p:pic>
        <p:pic>
          <p:nvPicPr>
            <p:cNvPr id="67" name="Picture 66">
              <a:extLst>
                <a:ext uri="{FF2B5EF4-FFF2-40B4-BE49-F238E27FC236}">
                  <a16:creationId xmlns:a16="http://schemas.microsoft.com/office/drawing/2014/main" id="{CC6F6268-5D33-4D6C-864E-6193DBE02A40}"/>
                </a:ext>
              </a:extLst>
            </p:cNvPr>
            <p:cNvPicPr>
              <a:picLocks noChangeAspect="1"/>
            </p:cNvPicPr>
            <p:nvPr/>
          </p:nvPicPr>
          <p:blipFill rotWithShape="1">
            <a:blip r:embed="rId4"/>
            <a:srcRect r="58710" b="38860"/>
            <a:stretch/>
          </p:blipFill>
          <p:spPr>
            <a:xfrm>
              <a:off x="7473422" y="2341648"/>
              <a:ext cx="441146" cy="483679"/>
            </a:xfrm>
            <a:prstGeom prst="rect">
              <a:avLst/>
            </a:prstGeom>
          </p:spPr>
        </p:pic>
      </p:grpSp>
      <p:sp>
        <p:nvSpPr>
          <p:cNvPr id="107" name="Oval 106">
            <a:extLst>
              <a:ext uri="{FF2B5EF4-FFF2-40B4-BE49-F238E27FC236}">
                <a16:creationId xmlns:a16="http://schemas.microsoft.com/office/drawing/2014/main" id="{5276FA34-0BB0-4985-AD1C-106A8D1E0970}"/>
              </a:ext>
            </a:extLst>
          </p:cNvPr>
          <p:cNvSpPr/>
          <p:nvPr/>
        </p:nvSpPr>
        <p:spPr>
          <a:xfrm>
            <a:off x="6658027" y="1935855"/>
            <a:ext cx="909841" cy="838933"/>
          </a:xfrm>
          <a:prstGeom prst="ellipse">
            <a:avLst/>
          </a:prstGeom>
          <a:noFill/>
          <a:ln>
            <a:solidFill>
              <a:schemeClr val="bg1">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6" name="Group 105">
            <a:extLst>
              <a:ext uri="{FF2B5EF4-FFF2-40B4-BE49-F238E27FC236}">
                <a16:creationId xmlns:a16="http://schemas.microsoft.com/office/drawing/2014/main" id="{F30E18B6-9A18-4F2C-9A82-884304AD4102}"/>
              </a:ext>
            </a:extLst>
          </p:cNvPr>
          <p:cNvGrpSpPr/>
          <p:nvPr/>
        </p:nvGrpSpPr>
        <p:grpSpPr>
          <a:xfrm>
            <a:off x="9847574" y="1863573"/>
            <a:ext cx="1060482" cy="947720"/>
            <a:chOff x="9907759" y="5755077"/>
            <a:chExt cx="1060482" cy="947720"/>
          </a:xfrm>
        </p:grpSpPr>
        <p:grpSp>
          <p:nvGrpSpPr>
            <p:cNvPr id="101" name="Group 100">
              <a:extLst>
                <a:ext uri="{FF2B5EF4-FFF2-40B4-BE49-F238E27FC236}">
                  <a16:creationId xmlns:a16="http://schemas.microsoft.com/office/drawing/2014/main" id="{61DEF830-8876-4157-A60A-7BCA640889A7}"/>
                </a:ext>
              </a:extLst>
            </p:cNvPr>
            <p:cNvGrpSpPr/>
            <p:nvPr/>
          </p:nvGrpSpPr>
          <p:grpSpPr>
            <a:xfrm>
              <a:off x="9907759" y="5755077"/>
              <a:ext cx="1060482" cy="938834"/>
              <a:chOff x="9759310" y="558450"/>
              <a:chExt cx="1060482" cy="938834"/>
            </a:xfrm>
          </p:grpSpPr>
          <p:pic>
            <p:nvPicPr>
              <p:cNvPr id="63" name="Picture 62">
                <a:extLst>
                  <a:ext uri="{FF2B5EF4-FFF2-40B4-BE49-F238E27FC236}">
                    <a16:creationId xmlns:a16="http://schemas.microsoft.com/office/drawing/2014/main" id="{765CF611-140A-4D53-BF93-F46DC7191228}"/>
                  </a:ext>
                </a:extLst>
              </p:cNvPr>
              <p:cNvPicPr>
                <a:picLocks noChangeAspect="1"/>
              </p:cNvPicPr>
              <p:nvPr/>
            </p:nvPicPr>
            <p:blipFill rotWithShape="1">
              <a:blip r:embed="rId4"/>
              <a:srcRect t="63209" r="58710" b="-10090"/>
              <a:stretch/>
            </p:blipFill>
            <p:spPr>
              <a:xfrm>
                <a:off x="10299370" y="764472"/>
                <a:ext cx="441146" cy="370871"/>
              </a:xfrm>
              <a:prstGeom prst="rect">
                <a:avLst/>
              </a:prstGeom>
            </p:spPr>
          </p:pic>
          <p:pic>
            <p:nvPicPr>
              <p:cNvPr id="90" name="Picture 89">
                <a:extLst>
                  <a:ext uri="{FF2B5EF4-FFF2-40B4-BE49-F238E27FC236}">
                    <a16:creationId xmlns:a16="http://schemas.microsoft.com/office/drawing/2014/main" id="{5EB3BEDE-B4D9-4912-A17D-FBA7C7C5C61B}"/>
                  </a:ext>
                </a:extLst>
              </p:cNvPr>
              <p:cNvPicPr>
                <a:picLocks noChangeAspect="1"/>
              </p:cNvPicPr>
              <p:nvPr/>
            </p:nvPicPr>
            <p:blipFill rotWithShape="1">
              <a:blip r:embed="rId4"/>
              <a:srcRect t="63209" r="58710" b="-10090"/>
              <a:stretch/>
            </p:blipFill>
            <p:spPr>
              <a:xfrm>
                <a:off x="10236339" y="1117870"/>
                <a:ext cx="441146" cy="370871"/>
              </a:xfrm>
              <a:prstGeom prst="rect">
                <a:avLst/>
              </a:prstGeom>
            </p:spPr>
          </p:pic>
          <p:pic>
            <p:nvPicPr>
              <p:cNvPr id="93" name="Picture 92">
                <a:extLst>
                  <a:ext uri="{FF2B5EF4-FFF2-40B4-BE49-F238E27FC236}">
                    <a16:creationId xmlns:a16="http://schemas.microsoft.com/office/drawing/2014/main" id="{C79EFC9E-103C-4356-BE85-59B5488096F7}"/>
                  </a:ext>
                </a:extLst>
              </p:cNvPr>
              <p:cNvPicPr>
                <a:picLocks noChangeAspect="1"/>
              </p:cNvPicPr>
              <p:nvPr/>
            </p:nvPicPr>
            <p:blipFill rotWithShape="1">
              <a:blip r:embed="rId4"/>
              <a:srcRect t="63209" r="58710" b="-10090"/>
              <a:stretch/>
            </p:blipFill>
            <p:spPr>
              <a:xfrm>
                <a:off x="10055386" y="946077"/>
                <a:ext cx="441146" cy="370871"/>
              </a:xfrm>
              <a:prstGeom prst="rect">
                <a:avLst/>
              </a:prstGeom>
            </p:spPr>
          </p:pic>
          <p:pic>
            <p:nvPicPr>
              <p:cNvPr id="94" name="Picture 93">
                <a:extLst>
                  <a:ext uri="{FF2B5EF4-FFF2-40B4-BE49-F238E27FC236}">
                    <a16:creationId xmlns:a16="http://schemas.microsoft.com/office/drawing/2014/main" id="{5026BF44-233C-4AFB-B8A5-AEF73CD7887B}"/>
                  </a:ext>
                </a:extLst>
              </p:cNvPr>
              <p:cNvPicPr>
                <a:picLocks noChangeAspect="1"/>
              </p:cNvPicPr>
              <p:nvPr/>
            </p:nvPicPr>
            <p:blipFill rotWithShape="1">
              <a:blip r:embed="rId4"/>
              <a:srcRect r="58710" b="38860"/>
              <a:stretch/>
            </p:blipFill>
            <p:spPr>
              <a:xfrm>
                <a:off x="10378646" y="814724"/>
                <a:ext cx="441146" cy="483679"/>
              </a:xfrm>
              <a:prstGeom prst="rect">
                <a:avLst/>
              </a:prstGeom>
            </p:spPr>
          </p:pic>
          <p:pic>
            <p:nvPicPr>
              <p:cNvPr id="96" name="Picture 95">
                <a:extLst>
                  <a:ext uri="{FF2B5EF4-FFF2-40B4-BE49-F238E27FC236}">
                    <a16:creationId xmlns:a16="http://schemas.microsoft.com/office/drawing/2014/main" id="{B5D984F0-5A23-4BEB-853D-729D8BCE9E84}"/>
                  </a:ext>
                </a:extLst>
              </p:cNvPr>
              <p:cNvPicPr>
                <a:picLocks noChangeAspect="1"/>
              </p:cNvPicPr>
              <p:nvPr/>
            </p:nvPicPr>
            <p:blipFill rotWithShape="1">
              <a:blip r:embed="rId4"/>
              <a:srcRect t="63209" r="58710" b="-10090"/>
              <a:stretch/>
            </p:blipFill>
            <p:spPr>
              <a:xfrm>
                <a:off x="9903326" y="718988"/>
                <a:ext cx="441146" cy="370871"/>
              </a:xfrm>
              <a:prstGeom prst="rect">
                <a:avLst/>
              </a:prstGeom>
            </p:spPr>
          </p:pic>
          <p:pic>
            <p:nvPicPr>
              <p:cNvPr id="97" name="Picture 96">
                <a:extLst>
                  <a:ext uri="{FF2B5EF4-FFF2-40B4-BE49-F238E27FC236}">
                    <a16:creationId xmlns:a16="http://schemas.microsoft.com/office/drawing/2014/main" id="{5D4C6C56-204A-471E-8AE1-5406A0C81D76}"/>
                  </a:ext>
                </a:extLst>
              </p:cNvPr>
              <p:cNvPicPr>
                <a:picLocks noChangeAspect="1"/>
              </p:cNvPicPr>
              <p:nvPr/>
            </p:nvPicPr>
            <p:blipFill rotWithShape="1">
              <a:blip r:embed="rId4"/>
              <a:srcRect r="58710" b="38860"/>
              <a:stretch/>
            </p:blipFill>
            <p:spPr>
              <a:xfrm>
                <a:off x="10006303" y="1003230"/>
                <a:ext cx="450609" cy="494054"/>
              </a:xfrm>
              <a:prstGeom prst="rect">
                <a:avLst/>
              </a:prstGeom>
            </p:spPr>
          </p:pic>
          <p:pic>
            <p:nvPicPr>
              <p:cNvPr id="99" name="Picture 98">
                <a:extLst>
                  <a:ext uri="{FF2B5EF4-FFF2-40B4-BE49-F238E27FC236}">
                    <a16:creationId xmlns:a16="http://schemas.microsoft.com/office/drawing/2014/main" id="{8B8CE68C-40DD-4F79-AE2D-F5C909B4E3ED}"/>
                  </a:ext>
                </a:extLst>
              </p:cNvPr>
              <p:cNvPicPr>
                <a:picLocks noChangeAspect="1"/>
              </p:cNvPicPr>
              <p:nvPr/>
            </p:nvPicPr>
            <p:blipFill rotWithShape="1">
              <a:blip r:embed="rId4"/>
              <a:srcRect t="63209" r="58710" b="-10090"/>
              <a:stretch/>
            </p:blipFill>
            <p:spPr>
              <a:xfrm>
                <a:off x="9759310" y="871388"/>
                <a:ext cx="441146" cy="370871"/>
              </a:xfrm>
              <a:prstGeom prst="rect">
                <a:avLst/>
              </a:prstGeom>
            </p:spPr>
          </p:pic>
          <p:pic>
            <p:nvPicPr>
              <p:cNvPr id="100" name="Picture 99">
                <a:extLst>
                  <a:ext uri="{FF2B5EF4-FFF2-40B4-BE49-F238E27FC236}">
                    <a16:creationId xmlns:a16="http://schemas.microsoft.com/office/drawing/2014/main" id="{D177FCA8-33A3-4308-AD51-178AD51753F2}"/>
                  </a:ext>
                </a:extLst>
              </p:cNvPr>
              <p:cNvPicPr>
                <a:picLocks noChangeAspect="1"/>
              </p:cNvPicPr>
              <p:nvPr/>
            </p:nvPicPr>
            <p:blipFill rotWithShape="1">
              <a:blip r:embed="rId4"/>
              <a:srcRect r="58710" b="38860"/>
              <a:stretch/>
            </p:blipFill>
            <p:spPr>
              <a:xfrm>
                <a:off x="9816872" y="844613"/>
                <a:ext cx="441146" cy="483679"/>
              </a:xfrm>
              <a:prstGeom prst="rect">
                <a:avLst/>
              </a:prstGeom>
            </p:spPr>
          </p:pic>
          <p:pic>
            <p:nvPicPr>
              <p:cNvPr id="91" name="Picture 90">
                <a:extLst>
                  <a:ext uri="{FF2B5EF4-FFF2-40B4-BE49-F238E27FC236}">
                    <a16:creationId xmlns:a16="http://schemas.microsoft.com/office/drawing/2014/main" id="{98C068EA-A15E-4415-83C5-6108324AEAFE}"/>
                  </a:ext>
                </a:extLst>
              </p:cNvPr>
              <p:cNvPicPr>
                <a:picLocks noChangeAspect="1"/>
              </p:cNvPicPr>
              <p:nvPr/>
            </p:nvPicPr>
            <p:blipFill rotWithShape="1">
              <a:blip r:embed="rId4"/>
              <a:srcRect r="58710" b="38860"/>
              <a:stretch/>
            </p:blipFill>
            <p:spPr>
              <a:xfrm>
                <a:off x="10095007" y="558450"/>
                <a:ext cx="441146" cy="483679"/>
              </a:xfrm>
              <a:prstGeom prst="rect">
                <a:avLst/>
              </a:prstGeom>
            </p:spPr>
          </p:pic>
        </p:grpSp>
        <p:sp>
          <p:nvSpPr>
            <p:cNvPr id="108" name="Oval 107">
              <a:extLst>
                <a:ext uri="{FF2B5EF4-FFF2-40B4-BE49-F238E27FC236}">
                  <a16:creationId xmlns:a16="http://schemas.microsoft.com/office/drawing/2014/main" id="{22483F2A-93E8-4A1D-9633-173C46D9CCAF}"/>
                </a:ext>
              </a:extLst>
            </p:cNvPr>
            <p:cNvSpPr/>
            <p:nvPr/>
          </p:nvSpPr>
          <p:spPr>
            <a:xfrm>
              <a:off x="9960726" y="5819289"/>
              <a:ext cx="1007515" cy="883508"/>
            </a:xfrm>
            <a:prstGeom prst="ellipse">
              <a:avLst/>
            </a:prstGeom>
            <a:noFill/>
            <a:ln>
              <a:solidFill>
                <a:schemeClr val="bg1">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3" name="TextBox 82">
            <a:extLst>
              <a:ext uri="{FF2B5EF4-FFF2-40B4-BE49-F238E27FC236}">
                <a16:creationId xmlns:a16="http://schemas.microsoft.com/office/drawing/2014/main" id="{67EAB5CB-4033-474C-A702-7D39BB425158}"/>
              </a:ext>
            </a:extLst>
          </p:cNvPr>
          <p:cNvSpPr txBox="1"/>
          <p:nvPr/>
        </p:nvSpPr>
        <p:spPr>
          <a:xfrm>
            <a:off x="1858096" y="3485400"/>
            <a:ext cx="1604364" cy="369332"/>
          </a:xfrm>
          <a:prstGeom prst="rect">
            <a:avLst/>
          </a:prstGeom>
          <a:noFill/>
        </p:spPr>
        <p:txBody>
          <a:bodyPr wrap="square" rtlCol="0">
            <a:spAutoFit/>
          </a:bodyPr>
          <a:lstStyle/>
          <a:p>
            <a:r>
              <a:rPr lang="en-GB" dirty="0">
                <a:latin typeface="Calibri" panose="020F0502020204030204" pitchFamily="34" charset="0"/>
                <a:cs typeface="Calibri" panose="020F0502020204030204" pitchFamily="34" charset="0"/>
              </a:rPr>
              <a:t>nucleus (</a:t>
            </a:r>
            <a:r>
              <a:rPr lang="en-GB" dirty="0" err="1">
                <a:solidFill>
                  <a:srgbClr val="FF0000"/>
                </a:solidFill>
                <a:latin typeface="Calibri" panose="020F0502020204030204" pitchFamily="34" charset="0"/>
                <a:cs typeface="Calibri" panose="020F0502020204030204" pitchFamily="34" charset="0"/>
              </a:rPr>
              <a:t>p</a:t>
            </a:r>
            <a:r>
              <a:rPr lang="en-GB" dirty="0" err="1">
                <a:latin typeface="Calibri" panose="020F0502020204030204" pitchFamily="34" charset="0"/>
                <a:cs typeface="Calibri" panose="020F0502020204030204" pitchFamily="34" charset="0"/>
              </a:rPr>
              <a:t>+</a:t>
            </a:r>
            <a:r>
              <a:rPr lang="en-GB" dirty="0" err="1">
                <a:solidFill>
                  <a:srgbClr val="00B050"/>
                </a:solidFill>
                <a:latin typeface="Calibri" panose="020F0502020204030204" pitchFamily="34" charset="0"/>
                <a:cs typeface="Calibri" panose="020F0502020204030204" pitchFamily="34" charset="0"/>
              </a:rPr>
              <a:t>n</a:t>
            </a:r>
            <a:r>
              <a:rPr lang="en-GB" dirty="0">
                <a:latin typeface="Calibri" panose="020F0502020204030204" pitchFamily="34" charset="0"/>
                <a:cs typeface="Calibri" panose="020F0502020204030204" pitchFamily="34" charset="0"/>
              </a:rPr>
              <a:t>)</a:t>
            </a:r>
            <a:r>
              <a:rPr lang="en-GB" dirty="0">
                <a:solidFill>
                  <a:srgbClr val="FF0000"/>
                </a:solidFill>
                <a:latin typeface="Calibri" panose="020F0502020204030204" pitchFamily="34" charset="0"/>
                <a:cs typeface="Calibri" panose="020F0502020204030204" pitchFamily="34" charset="0"/>
              </a:rPr>
              <a:t> </a:t>
            </a:r>
          </a:p>
        </p:txBody>
      </p:sp>
      <p:sp>
        <p:nvSpPr>
          <p:cNvPr id="85" name="TextBox 84">
            <a:extLst>
              <a:ext uri="{FF2B5EF4-FFF2-40B4-BE49-F238E27FC236}">
                <a16:creationId xmlns:a16="http://schemas.microsoft.com/office/drawing/2014/main" id="{6DF5CC21-6FA7-4F3A-AD08-C622FACA8E91}"/>
              </a:ext>
            </a:extLst>
          </p:cNvPr>
          <p:cNvSpPr txBox="1"/>
          <p:nvPr/>
        </p:nvSpPr>
        <p:spPr>
          <a:xfrm>
            <a:off x="1942845" y="1236542"/>
            <a:ext cx="1343125" cy="369332"/>
          </a:xfrm>
          <a:prstGeom prst="rect">
            <a:avLst/>
          </a:prstGeom>
          <a:noFill/>
        </p:spPr>
        <p:txBody>
          <a:bodyPr wrap="none" rtlCol="0">
            <a:spAutoFit/>
          </a:bodyPr>
          <a:lstStyle/>
          <a:p>
            <a:r>
              <a:rPr lang="en-GB" dirty="0">
                <a:latin typeface="Calibri" panose="020F0502020204030204" pitchFamily="34" charset="0"/>
                <a:cs typeface="Calibri" panose="020F0502020204030204" pitchFamily="34" charset="0"/>
              </a:rPr>
              <a:t>electron (</a:t>
            </a:r>
            <a:r>
              <a:rPr lang="en-GB" dirty="0">
                <a:solidFill>
                  <a:srgbClr val="0000FF"/>
                </a:solidFill>
                <a:latin typeface="Calibri" panose="020F0502020204030204" pitchFamily="34" charset="0"/>
                <a:cs typeface="Calibri" panose="020F0502020204030204" pitchFamily="34" charset="0"/>
              </a:rPr>
              <a:t>e-</a:t>
            </a:r>
            <a:r>
              <a:rPr lang="en-GB" dirty="0">
                <a:latin typeface="Calibri" panose="020F0502020204030204" pitchFamily="34" charset="0"/>
                <a:cs typeface="Calibri" panose="020F0502020204030204" pitchFamily="34" charset="0"/>
              </a:rPr>
              <a:t>)</a:t>
            </a:r>
          </a:p>
        </p:txBody>
      </p:sp>
      <p:cxnSp>
        <p:nvCxnSpPr>
          <p:cNvPr id="109" name="Straight Arrow Connector 108">
            <a:extLst>
              <a:ext uri="{FF2B5EF4-FFF2-40B4-BE49-F238E27FC236}">
                <a16:creationId xmlns:a16="http://schemas.microsoft.com/office/drawing/2014/main" id="{EECA1B86-C07C-4709-8A2E-A13EEE314574}"/>
              </a:ext>
            </a:extLst>
          </p:cNvPr>
          <p:cNvCxnSpPr>
            <a:cxnSpLocks/>
          </p:cNvCxnSpPr>
          <p:nvPr/>
        </p:nvCxnSpPr>
        <p:spPr>
          <a:xfrm flipH="1" flipV="1">
            <a:off x="1459711" y="2802407"/>
            <a:ext cx="589831" cy="711108"/>
          </a:xfrm>
          <a:prstGeom prst="straightConnector1">
            <a:avLst/>
          </a:prstGeom>
          <a:ln>
            <a:solidFill>
              <a:schemeClr val="tx2"/>
            </a:solidFill>
            <a:tailEnd type="triangle"/>
          </a:ln>
        </p:spPr>
        <p:style>
          <a:lnRef idx="1">
            <a:schemeClr val="accent1"/>
          </a:lnRef>
          <a:fillRef idx="0">
            <a:schemeClr val="accent1"/>
          </a:fillRef>
          <a:effectRef idx="0">
            <a:schemeClr val="accent1"/>
          </a:effectRef>
          <a:fontRef idx="minor">
            <a:schemeClr val="tx1"/>
          </a:fontRef>
        </p:style>
      </p:cxnSp>
      <p:cxnSp>
        <p:nvCxnSpPr>
          <p:cNvPr id="110" name="Straight Arrow Connector 109">
            <a:extLst>
              <a:ext uri="{FF2B5EF4-FFF2-40B4-BE49-F238E27FC236}">
                <a16:creationId xmlns:a16="http://schemas.microsoft.com/office/drawing/2014/main" id="{B2533B47-58DA-408C-9E3F-75C13AC75349}"/>
              </a:ext>
            </a:extLst>
          </p:cNvPr>
          <p:cNvCxnSpPr>
            <a:cxnSpLocks/>
          </p:cNvCxnSpPr>
          <p:nvPr/>
        </p:nvCxnSpPr>
        <p:spPr>
          <a:xfrm flipH="1">
            <a:off x="1514846" y="1469740"/>
            <a:ext cx="479560" cy="215037"/>
          </a:xfrm>
          <a:prstGeom prst="straightConnector1">
            <a:avLst/>
          </a:prstGeom>
          <a:ln>
            <a:solidFill>
              <a:schemeClr val="tx2"/>
            </a:solidFill>
            <a:tailEnd type="triangle"/>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C577DDA3-FDB5-4918-A19C-FF2225101F8C}"/>
              </a:ext>
            </a:extLst>
          </p:cNvPr>
          <p:cNvSpPr txBox="1"/>
          <p:nvPr/>
        </p:nvSpPr>
        <p:spPr>
          <a:xfrm>
            <a:off x="596716" y="4084217"/>
            <a:ext cx="593432" cy="923330"/>
          </a:xfrm>
          <a:prstGeom prst="rect">
            <a:avLst/>
          </a:prstGeom>
          <a:noFill/>
        </p:spPr>
        <p:txBody>
          <a:bodyPr wrap="none" rtlCol="0">
            <a:spAutoFit/>
          </a:bodyPr>
          <a:lstStyle/>
          <a:p>
            <a:r>
              <a:rPr lang="en-GB" dirty="0">
                <a:solidFill>
                  <a:srgbClr val="FF0000"/>
                </a:solidFill>
              </a:rPr>
              <a:t>p</a:t>
            </a:r>
            <a:r>
              <a:rPr lang="en-GB" dirty="0"/>
              <a:t> = </a:t>
            </a:r>
          </a:p>
          <a:p>
            <a:r>
              <a:rPr lang="en-GB" dirty="0">
                <a:solidFill>
                  <a:srgbClr val="00B050"/>
                </a:solidFill>
              </a:rPr>
              <a:t>n</a:t>
            </a:r>
            <a:r>
              <a:rPr lang="en-GB" dirty="0"/>
              <a:t> = </a:t>
            </a:r>
          </a:p>
          <a:p>
            <a:r>
              <a:rPr lang="en-GB" dirty="0">
                <a:solidFill>
                  <a:srgbClr val="0000FF"/>
                </a:solidFill>
              </a:rPr>
              <a:t>e</a:t>
            </a:r>
            <a:r>
              <a:rPr lang="en-GB" dirty="0"/>
              <a:t> = </a:t>
            </a:r>
          </a:p>
        </p:txBody>
      </p:sp>
      <p:sp>
        <p:nvSpPr>
          <p:cNvPr id="111" name="TextBox 110">
            <a:extLst>
              <a:ext uri="{FF2B5EF4-FFF2-40B4-BE49-F238E27FC236}">
                <a16:creationId xmlns:a16="http://schemas.microsoft.com/office/drawing/2014/main" id="{F7F0E4B5-1BC6-4E72-AB9F-A5A6861B0D97}"/>
              </a:ext>
            </a:extLst>
          </p:cNvPr>
          <p:cNvSpPr txBox="1"/>
          <p:nvPr/>
        </p:nvSpPr>
        <p:spPr>
          <a:xfrm>
            <a:off x="3471298" y="4067813"/>
            <a:ext cx="593432" cy="923330"/>
          </a:xfrm>
          <a:prstGeom prst="rect">
            <a:avLst/>
          </a:prstGeom>
          <a:noFill/>
        </p:spPr>
        <p:txBody>
          <a:bodyPr wrap="none" rtlCol="0">
            <a:spAutoFit/>
          </a:bodyPr>
          <a:lstStyle/>
          <a:p>
            <a:r>
              <a:rPr lang="en-GB" dirty="0">
                <a:solidFill>
                  <a:srgbClr val="FF0000"/>
                </a:solidFill>
              </a:rPr>
              <a:t>p</a:t>
            </a:r>
            <a:r>
              <a:rPr lang="en-GB" dirty="0"/>
              <a:t> = </a:t>
            </a:r>
          </a:p>
          <a:p>
            <a:r>
              <a:rPr lang="en-GB" dirty="0">
                <a:solidFill>
                  <a:srgbClr val="00B050"/>
                </a:solidFill>
              </a:rPr>
              <a:t>n</a:t>
            </a:r>
            <a:r>
              <a:rPr lang="en-GB" dirty="0"/>
              <a:t> = </a:t>
            </a:r>
          </a:p>
          <a:p>
            <a:r>
              <a:rPr lang="en-GB" dirty="0">
                <a:solidFill>
                  <a:srgbClr val="0000FF"/>
                </a:solidFill>
              </a:rPr>
              <a:t>e</a:t>
            </a:r>
            <a:r>
              <a:rPr lang="en-GB" dirty="0"/>
              <a:t> = </a:t>
            </a:r>
          </a:p>
        </p:txBody>
      </p:sp>
      <p:sp>
        <p:nvSpPr>
          <p:cNvPr id="112" name="TextBox 111">
            <a:extLst>
              <a:ext uri="{FF2B5EF4-FFF2-40B4-BE49-F238E27FC236}">
                <a16:creationId xmlns:a16="http://schemas.microsoft.com/office/drawing/2014/main" id="{7462FFA9-FF1F-4AA0-ADED-4A2655AAE87B}"/>
              </a:ext>
            </a:extLst>
          </p:cNvPr>
          <p:cNvSpPr txBox="1"/>
          <p:nvPr/>
        </p:nvSpPr>
        <p:spPr>
          <a:xfrm>
            <a:off x="6189500" y="4078014"/>
            <a:ext cx="593432" cy="923330"/>
          </a:xfrm>
          <a:prstGeom prst="rect">
            <a:avLst/>
          </a:prstGeom>
          <a:noFill/>
        </p:spPr>
        <p:txBody>
          <a:bodyPr wrap="none" rtlCol="0">
            <a:spAutoFit/>
          </a:bodyPr>
          <a:lstStyle/>
          <a:p>
            <a:r>
              <a:rPr lang="en-GB" dirty="0">
                <a:solidFill>
                  <a:srgbClr val="FF0000"/>
                </a:solidFill>
              </a:rPr>
              <a:t>p</a:t>
            </a:r>
            <a:r>
              <a:rPr lang="en-GB" dirty="0"/>
              <a:t> = </a:t>
            </a:r>
          </a:p>
          <a:p>
            <a:r>
              <a:rPr lang="en-GB" dirty="0">
                <a:solidFill>
                  <a:srgbClr val="00B050"/>
                </a:solidFill>
              </a:rPr>
              <a:t>n</a:t>
            </a:r>
            <a:r>
              <a:rPr lang="en-GB" dirty="0"/>
              <a:t> = </a:t>
            </a:r>
          </a:p>
          <a:p>
            <a:r>
              <a:rPr lang="en-GB" dirty="0">
                <a:solidFill>
                  <a:srgbClr val="0000FF"/>
                </a:solidFill>
              </a:rPr>
              <a:t>e</a:t>
            </a:r>
            <a:r>
              <a:rPr lang="en-GB" dirty="0"/>
              <a:t> = </a:t>
            </a:r>
          </a:p>
        </p:txBody>
      </p:sp>
      <p:sp>
        <p:nvSpPr>
          <p:cNvPr id="113" name="TextBox 112">
            <a:extLst>
              <a:ext uri="{FF2B5EF4-FFF2-40B4-BE49-F238E27FC236}">
                <a16:creationId xmlns:a16="http://schemas.microsoft.com/office/drawing/2014/main" id="{D30CF558-E3F2-477B-937E-A7420E1250FB}"/>
              </a:ext>
            </a:extLst>
          </p:cNvPr>
          <p:cNvSpPr txBox="1"/>
          <p:nvPr/>
        </p:nvSpPr>
        <p:spPr>
          <a:xfrm>
            <a:off x="9398158" y="4055582"/>
            <a:ext cx="593432" cy="923330"/>
          </a:xfrm>
          <a:prstGeom prst="rect">
            <a:avLst/>
          </a:prstGeom>
          <a:noFill/>
        </p:spPr>
        <p:txBody>
          <a:bodyPr wrap="none" rtlCol="0">
            <a:spAutoFit/>
          </a:bodyPr>
          <a:lstStyle/>
          <a:p>
            <a:r>
              <a:rPr lang="en-GB" dirty="0">
                <a:solidFill>
                  <a:srgbClr val="FF0000"/>
                </a:solidFill>
              </a:rPr>
              <a:t>p</a:t>
            </a:r>
            <a:r>
              <a:rPr lang="en-GB" dirty="0"/>
              <a:t> = </a:t>
            </a:r>
          </a:p>
          <a:p>
            <a:r>
              <a:rPr lang="en-GB" dirty="0">
                <a:solidFill>
                  <a:srgbClr val="00B050"/>
                </a:solidFill>
              </a:rPr>
              <a:t>n</a:t>
            </a:r>
            <a:r>
              <a:rPr lang="en-GB" dirty="0"/>
              <a:t> = </a:t>
            </a:r>
          </a:p>
          <a:p>
            <a:r>
              <a:rPr lang="en-GB" dirty="0">
                <a:solidFill>
                  <a:srgbClr val="0000FF"/>
                </a:solidFill>
              </a:rPr>
              <a:t>e</a:t>
            </a:r>
            <a:r>
              <a:rPr lang="en-GB" dirty="0"/>
              <a:t> = </a:t>
            </a:r>
          </a:p>
        </p:txBody>
      </p:sp>
      <p:sp>
        <p:nvSpPr>
          <p:cNvPr id="114" name="TextBox 113">
            <a:extLst>
              <a:ext uri="{FF2B5EF4-FFF2-40B4-BE49-F238E27FC236}">
                <a16:creationId xmlns:a16="http://schemas.microsoft.com/office/drawing/2014/main" id="{EA0C1BDC-A238-4211-AD88-1BACE14A0FA0}"/>
              </a:ext>
            </a:extLst>
          </p:cNvPr>
          <p:cNvSpPr txBox="1"/>
          <p:nvPr/>
        </p:nvSpPr>
        <p:spPr>
          <a:xfrm>
            <a:off x="996300" y="4089079"/>
            <a:ext cx="439544" cy="923330"/>
          </a:xfrm>
          <a:prstGeom prst="rect">
            <a:avLst/>
          </a:prstGeom>
          <a:noFill/>
        </p:spPr>
        <p:txBody>
          <a:bodyPr wrap="none" rtlCol="0">
            <a:spAutoFit/>
          </a:bodyPr>
          <a:lstStyle/>
          <a:p>
            <a:r>
              <a:rPr lang="en-GB" dirty="0">
                <a:solidFill>
                  <a:srgbClr val="FF0000"/>
                </a:solidFill>
              </a:rPr>
              <a:t>1</a:t>
            </a:r>
            <a:r>
              <a:rPr lang="en-GB" dirty="0"/>
              <a:t>  </a:t>
            </a:r>
          </a:p>
          <a:p>
            <a:r>
              <a:rPr lang="en-GB" dirty="0">
                <a:solidFill>
                  <a:srgbClr val="00B050"/>
                </a:solidFill>
              </a:rPr>
              <a:t>0</a:t>
            </a:r>
            <a:r>
              <a:rPr lang="en-GB" dirty="0"/>
              <a:t>  </a:t>
            </a:r>
          </a:p>
          <a:p>
            <a:r>
              <a:rPr lang="en-GB" dirty="0">
                <a:solidFill>
                  <a:srgbClr val="0000FF"/>
                </a:solidFill>
              </a:rPr>
              <a:t>1</a:t>
            </a:r>
            <a:r>
              <a:rPr lang="en-GB" dirty="0"/>
              <a:t> </a:t>
            </a:r>
          </a:p>
        </p:txBody>
      </p:sp>
      <p:sp>
        <p:nvSpPr>
          <p:cNvPr id="115" name="TextBox 114">
            <a:extLst>
              <a:ext uri="{FF2B5EF4-FFF2-40B4-BE49-F238E27FC236}">
                <a16:creationId xmlns:a16="http://schemas.microsoft.com/office/drawing/2014/main" id="{756DF75F-EA0A-453E-8443-120942B43101}"/>
              </a:ext>
            </a:extLst>
          </p:cNvPr>
          <p:cNvSpPr txBox="1"/>
          <p:nvPr/>
        </p:nvSpPr>
        <p:spPr>
          <a:xfrm>
            <a:off x="3888422" y="4083307"/>
            <a:ext cx="439544" cy="923330"/>
          </a:xfrm>
          <a:prstGeom prst="rect">
            <a:avLst/>
          </a:prstGeom>
          <a:noFill/>
        </p:spPr>
        <p:txBody>
          <a:bodyPr wrap="none" rtlCol="0">
            <a:spAutoFit/>
          </a:bodyPr>
          <a:lstStyle/>
          <a:p>
            <a:r>
              <a:rPr lang="en-GB" dirty="0">
                <a:solidFill>
                  <a:srgbClr val="FF0000"/>
                </a:solidFill>
              </a:rPr>
              <a:t>2</a:t>
            </a:r>
            <a:r>
              <a:rPr lang="en-GB" dirty="0"/>
              <a:t>  </a:t>
            </a:r>
          </a:p>
          <a:p>
            <a:r>
              <a:rPr lang="en-GB" dirty="0">
                <a:solidFill>
                  <a:srgbClr val="00B050"/>
                </a:solidFill>
              </a:rPr>
              <a:t>2</a:t>
            </a:r>
            <a:r>
              <a:rPr lang="en-GB" dirty="0"/>
              <a:t>  </a:t>
            </a:r>
          </a:p>
          <a:p>
            <a:r>
              <a:rPr lang="en-GB" dirty="0">
                <a:solidFill>
                  <a:srgbClr val="0000FF"/>
                </a:solidFill>
              </a:rPr>
              <a:t>2</a:t>
            </a:r>
            <a:r>
              <a:rPr lang="en-GB" dirty="0"/>
              <a:t> </a:t>
            </a:r>
          </a:p>
        </p:txBody>
      </p:sp>
      <p:sp>
        <p:nvSpPr>
          <p:cNvPr id="5" name="TextBox 4">
            <a:extLst>
              <a:ext uri="{FF2B5EF4-FFF2-40B4-BE49-F238E27FC236}">
                <a16:creationId xmlns:a16="http://schemas.microsoft.com/office/drawing/2014/main" id="{756D3A0F-E1A1-4092-8075-59194DE86A71}"/>
              </a:ext>
            </a:extLst>
          </p:cNvPr>
          <p:cNvSpPr txBox="1"/>
          <p:nvPr/>
        </p:nvSpPr>
        <p:spPr>
          <a:xfrm>
            <a:off x="1195951" y="3890440"/>
            <a:ext cx="1384674" cy="369332"/>
          </a:xfrm>
          <a:prstGeom prst="rect">
            <a:avLst/>
          </a:prstGeom>
          <a:noFill/>
        </p:spPr>
        <p:txBody>
          <a:bodyPr wrap="none" rtlCol="0">
            <a:spAutoFit/>
          </a:bodyPr>
          <a:lstStyle/>
          <a:p>
            <a:r>
              <a:rPr lang="en-GB" dirty="0"/>
              <a:t>H - hydrogen</a:t>
            </a:r>
          </a:p>
        </p:txBody>
      </p:sp>
      <p:sp>
        <p:nvSpPr>
          <p:cNvPr id="116" name="TextBox 115">
            <a:extLst>
              <a:ext uri="{FF2B5EF4-FFF2-40B4-BE49-F238E27FC236}">
                <a16:creationId xmlns:a16="http://schemas.microsoft.com/office/drawing/2014/main" id="{57D9DDF9-E287-4F0D-8476-1F73EC022C53}"/>
              </a:ext>
            </a:extLst>
          </p:cNvPr>
          <p:cNvSpPr txBox="1"/>
          <p:nvPr/>
        </p:nvSpPr>
        <p:spPr>
          <a:xfrm>
            <a:off x="4063156" y="3891099"/>
            <a:ext cx="1218603" cy="369332"/>
          </a:xfrm>
          <a:prstGeom prst="rect">
            <a:avLst/>
          </a:prstGeom>
          <a:noFill/>
        </p:spPr>
        <p:txBody>
          <a:bodyPr wrap="none" rtlCol="0">
            <a:spAutoFit/>
          </a:bodyPr>
          <a:lstStyle/>
          <a:p>
            <a:r>
              <a:rPr lang="en-GB" dirty="0"/>
              <a:t>He - helium</a:t>
            </a:r>
          </a:p>
        </p:txBody>
      </p:sp>
      <p:sp>
        <p:nvSpPr>
          <p:cNvPr id="117" name="TextBox 116">
            <a:extLst>
              <a:ext uri="{FF2B5EF4-FFF2-40B4-BE49-F238E27FC236}">
                <a16:creationId xmlns:a16="http://schemas.microsoft.com/office/drawing/2014/main" id="{D2F74B62-9A4F-42F4-A8F9-11F610934C8B}"/>
              </a:ext>
            </a:extLst>
          </p:cNvPr>
          <p:cNvSpPr txBox="1"/>
          <p:nvPr/>
        </p:nvSpPr>
        <p:spPr>
          <a:xfrm>
            <a:off x="6968052" y="3897441"/>
            <a:ext cx="1101584" cy="369332"/>
          </a:xfrm>
          <a:prstGeom prst="rect">
            <a:avLst/>
          </a:prstGeom>
          <a:noFill/>
        </p:spPr>
        <p:txBody>
          <a:bodyPr wrap="none" rtlCol="0">
            <a:spAutoFit/>
          </a:bodyPr>
          <a:lstStyle/>
          <a:p>
            <a:r>
              <a:rPr lang="en-GB" dirty="0"/>
              <a:t>Li - lithium</a:t>
            </a:r>
          </a:p>
        </p:txBody>
      </p:sp>
      <p:sp>
        <p:nvSpPr>
          <p:cNvPr id="118" name="TextBox 117">
            <a:extLst>
              <a:ext uri="{FF2B5EF4-FFF2-40B4-BE49-F238E27FC236}">
                <a16:creationId xmlns:a16="http://schemas.microsoft.com/office/drawing/2014/main" id="{A585B528-6F1E-4E3B-AB91-75BF59EBCEA4}"/>
              </a:ext>
            </a:extLst>
          </p:cNvPr>
          <p:cNvSpPr txBox="1"/>
          <p:nvPr/>
        </p:nvSpPr>
        <p:spPr>
          <a:xfrm>
            <a:off x="6563160" y="4090810"/>
            <a:ext cx="439544" cy="923330"/>
          </a:xfrm>
          <a:prstGeom prst="rect">
            <a:avLst/>
          </a:prstGeom>
          <a:noFill/>
        </p:spPr>
        <p:txBody>
          <a:bodyPr wrap="none" rtlCol="0">
            <a:spAutoFit/>
          </a:bodyPr>
          <a:lstStyle/>
          <a:p>
            <a:r>
              <a:rPr lang="en-GB" dirty="0">
                <a:solidFill>
                  <a:srgbClr val="FF0000"/>
                </a:solidFill>
              </a:rPr>
              <a:t>3</a:t>
            </a:r>
            <a:r>
              <a:rPr lang="en-GB" dirty="0"/>
              <a:t>  </a:t>
            </a:r>
          </a:p>
          <a:p>
            <a:r>
              <a:rPr lang="en-GB" dirty="0">
                <a:solidFill>
                  <a:srgbClr val="00B050"/>
                </a:solidFill>
              </a:rPr>
              <a:t>4</a:t>
            </a:r>
            <a:r>
              <a:rPr lang="en-GB" dirty="0"/>
              <a:t>  </a:t>
            </a:r>
          </a:p>
          <a:p>
            <a:r>
              <a:rPr lang="en-GB" dirty="0">
                <a:solidFill>
                  <a:srgbClr val="0000FF"/>
                </a:solidFill>
              </a:rPr>
              <a:t>3</a:t>
            </a:r>
            <a:r>
              <a:rPr lang="en-GB" dirty="0"/>
              <a:t> </a:t>
            </a:r>
          </a:p>
        </p:txBody>
      </p:sp>
      <p:sp>
        <p:nvSpPr>
          <p:cNvPr id="119" name="TextBox 118">
            <a:extLst>
              <a:ext uri="{FF2B5EF4-FFF2-40B4-BE49-F238E27FC236}">
                <a16:creationId xmlns:a16="http://schemas.microsoft.com/office/drawing/2014/main" id="{20C9FB4E-C737-48CF-ADE8-9A0D18D377D0}"/>
              </a:ext>
            </a:extLst>
          </p:cNvPr>
          <p:cNvSpPr txBox="1"/>
          <p:nvPr/>
        </p:nvSpPr>
        <p:spPr>
          <a:xfrm>
            <a:off x="9821492" y="4082541"/>
            <a:ext cx="439544" cy="923330"/>
          </a:xfrm>
          <a:prstGeom prst="rect">
            <a:avLst/>
          </a:prstGeom>
          <a:noFill/>
        </p:spPr>
        <p:txBody>
          <a:bodyPr wrap="none" rtlCol="0">
            <a:spAutoFit/>
          </a:bodyPr>
          <a:lstStyle/>
          <a:p>
            <a:r>
              <a:rPr lang="en-GB" dirty="0">
                <a:solidFill>
                  <a:srgbClr val="FF0000"/>
                </a:solidFill>
              </a:rPr>
              <a:t>4</a:t>
            </a:r>
            <a:r>
              <a:rPr lang="en-GB" dirty="0"/>
              <a:t>  </a:t>
            </a:r>
          </a:p>
          <a:p>
            <a:r>
              <a:rPr lang="en-GB" dirty="0">
                <a:solidFill>
                  <a:srgbClr val="00B050"/>
                </a:solidFill>
              </a:rPr>
              <a:t>5</a:t>
            </a:r>
            <a:r>
              <a:rPr lang="en-GB" dirty="0"/>
              <a:t>  </a:t>
            </a:r>
          </a:p>
          <a:p>
            <a:r>
              <a:rPr lang="en-GB" dirty="0">
                <a:solidFill>
                  <a:srgbClr val="0000FF"/>
                </a:solidFill>
              </a:rPr>
              <a:t>4</a:t>
            </a:r>
            <a:r>
              <a:rPr lang="en-GB" dirty="0"/>
              <a:t> </a:t>
            </a:r>
          </a:p>
        </p:txBody>
      </p:sp>
      <p:sp>
        <p:nvSpPr>
          <p:cNvPr id="120" name="TextBox 119">
            <a:extLst>
              <a:ext uri="{FF2B5EF4-FFF2-40B4-BE49-F238E27FC236}">
                <a16:creationId xmlns:a16="http://schemas.microsoft.com/office/drawing/2014/main" id="{E0D8672C-617E-4305-9BC8-C7C599434200}"/>
              </a:ext>
            </a:extLst>
          </p:cNvPr>
          <p:cNvSpPr txBox="1"/>
          <p:nvPr/>
        </p:nvSpPr>
        <p:spPr>
          <a:xfrm>
            <a:off x="10365801" y="3897881"/>
            <a:ext cx="1348446" cy="369332"/>
          </a:xfrm>
          <a:prstGeom prst="rect">
            <a:avLst/>
          </a:prstGeom>
          <a:noFill/>
        </p:spPr>
        <p:txBody>
          <a:bodyPr wrap="none" rtlCol="0">
            <a:spAutoFit/>
          </a:bodyPr>
          <a:lstStyle/>
          <a:p>
            <a:r>
              <a:rPr lang="en-GB" dirty="0"/>
              <a:t>Be - </a:t>
            </a:r>
            <a:r>
              <a:rPr lang="en-GB" dirty="0" err="1"/>
              <a:t>berilium</a:t>
            </a:r>
            <a:endParaRPr lang="en-GB" dirty="0"/>
          </a:p>
        </p:txBody>
      </p:sp>
    </p:spTree>
    <p:extLst>
      <p:ext uri="{BB962C8B-B14F-4D97-AF65-F5344CB8AC3E}">
        <p14:creationId xmlns:p14="http://schemas.microsoft.com/office/powerpoint/2010/main" val="3668171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 grpId="0"/>
      <p:bldP spid="115" grpId="0"/>
      <p:bldP spid="118" grpId="0"/>
      <p:bldP spid="11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8F1F0D7-8F76-439D-A30B-E1495BDC1104}"/>
              </a:ext>
            </a:extLst>
          </p:cNvPr>
          <p:cNvSpPr txBox="1"/>
          <p:nvPr/>
        </p:nvSpPr>
        <p:spPr>
          <a:xfrm>
            <a:off x="1559496" y="3848110"/>
            <a:ext cx="7247561" cy="1077218"/>
          </a:xfrm>
          <a:prstGeom prst="rect">
            <a:avLst/>
          </a:prstGeom>
          <a:noFill/>
        </p:spPr>
        <p:txBody>
          <a:bodyPr wrap="none" rtlCol="0">
            <a:spAutoFit/>
          </a:bodyPr>
          <a:lstStyle/>
          <a:p>
            <a:r>
              <a:rPr lang="en-GB" sz="3200" b="1" dirty="0">
                <a:cs typeface="Calibri" panose="020F0502020204030204" pitchFamily="34" charset="0"/>
              </a:rPr>
              <a:t>atomic number </a:t>
            </a:r>
            <a:r>
              <a:rPr lang="en-GB" sz="3200" b="1" dirty="0">
                <a:solidFill>
                  <a:srgbClr val="FF0000"/>
                </a:solidFill>
                <a:cs typeface="Calibri" panose="020F0502020204030204" pitchFamily="34" charset="0"/>
              </a:rPr>
              <a:t>(Z)</a:t>
            </a:r>
            <a:r>
              <a:rPr lang="en-GB" sz="3200" dirty="0">
                <a:cs typeface="Calibri" panose="020F0502020204030204" pitchFamily="34" charset="0"/>
              </a:rPr>
              <a:t> =</a:t>
            </a:r>
          </a:p>
          <a:p>
            <a:r>
              <a:rPr lang="en-GB" sz="3200" dirty="0">
                <a:solidFill>
                  <a:srgbClr val="FF0000"/>
                </a:solidFill>
                <a:cs typeface="Calibri" panose="020F0502020204030204" pitchFamily="34" charset="0"/>
              </a:rPr>
              <a:t>number of protons </a:t>
            </a:r>
            <a:r>
              <a:rPr lang="en-GB" sz="3200" dirty="0">
                <a:cs typeface="Calibri" panose="020F0502020204030204" pitchFamily="34" charset="0"/>
              </a:rPr>
              <a:t>=  </a:t>
            </a:r>
            <a:r>
              <a:rPr lang="en-GB" sz="3200" dirty="0">
                <a:solidFill>
                  <a:srgbClr val="0000FF"/>
                </a:solidFill>
                <a:cs typeface="Calibri" panose="020F0502020204030204" pitchFamily="34" charset="0"/>
              </a:rPr>
              <a:t>number of electrons</a:t>
            </a:r>
          </a:p>
        </p:txBody>
      </p:sp>
      <p:sp>
        <p:nvSpPr>
          <p:cNvPr id="31" name="TextBox 30">
            <a:extLst>
              <a:ext uri="{FF2B5EF4-FFF2-40B4-BE49-F238E27FC236}">
                <a16:creationId xmlns:a16="http://schemas.microsoft.com/office/drawing/2014/main" id="{9A749CB2-B4A0-4EA2-904D-4807A3AA7980}"/>
              </a:ext>
            </a:extLst>
          </p:cNvPr>
          <p:cNvSpPr txBox="1"/>
          <p:nvPr/>
        </p:nvSpPr>
        <p:spPr>
          <a:xfrm>
            <a:off x="3932811" y="4915055"/>
            <a:ext cx="6765057" cy="1077218"/>
          </a:xfrm>
          <a:prstGeom prst="rect">
            <a:avLst/>
          </a:prstGeom>
          <a:noFill/>
        </p:spPr>
        <p:txBody>
          <a:bodyPr wrap="none" rtlCol="0">
            <a:spAutoFit/>
          </a:bodyPr>
          <a:lstStyle/>
          <a:p>
            <a:r>
              <a:rPr lang="en-GB" sz="3200" b="1" dirty="0">
                <a:cs typeface="Calibri" panose="020F0502020204030204" pitchFamily="34" charset="0"/>
              </a:rPr>
              <a:t>mass number </a:t>
            </a:r>
            <a:r>
              <a:rPr lang="en-GB" sz="3200" b="1" dirty="0">
                <a:solidFill>
                  <a:srgbClr val="7030A0"/>
                </a:solidFill>
                <a:cs typeface="Calibri" panose="020F0502020204030204" pitchFamily="34" charset="0"/>
              </a:rPr>
              <a:t>(A)</a:t>
            </a:r>
            <a:r>
              <a:rPr lang="en-GB" sz="3200" b="1" dirty="0">
                <a:cs typeface="Calibri" panose="020F0502020204030204" pitchFamily="34" charset="0"/>
              </a:rPr>
              <a:t> </a:t>
            </a:r>
            <a:r>
              <a:rPr lang="en-GB" sz="3200" dirty="0">
                <a:cs typeface="Calibri" panose="020F0502020204030204" pitchFamily="34" charset="0"/>
              </a:rPr>
              <a:t>= </a:t>
            </a:r>
          </a:p>
          <a:p>
            <a:r>
              <a:rPr lang="en-GB" sz="3200" dirty="0">
                <a:solidFill>
                  <a:srgbClr val="FF0000"/>
                </a:solidFill>
                <a:cs typeface="Calibri" panose="020F0502020204030204" pitchFamily="34" charset="0"/>
              </a:rPr>
              <a:t>number of protons </a:t>
            </a:r>
            <a:r>
              <a:rPr lang="en-GB" sz="3200" dirty="0">
                <a:cs typeface="Calibri" panose="020F0502020204030204" pitchFamily="34" charset="0"/>
              </a:rPr>
              <a:t>+ </a:t>
            </a:r>
            <a:r>
              <a:rPr lang="en-GB" sz="3200" dirty="0">
                <a:solidFill>
                  <a:srgbClr val="00B050"/>
                </a:solidFill>
                <a:cs typeface="Calibri" panose="020F0502020204030204" pitchFamily="34" charset="0"/>
              </a:rPr>
              <a:t>number of neutrons</a:t>
            </a:r>
          </a:p>
        </p:txBody>
      </p:sp>
      <p:sp>
        <p:nvSpPr>
          <p:cNvPr id="32" name="TextBox 31">
            <a:extLst>
              <a:ext uri="{FF2B5EF4-FFF2-40B4-BE49-F238E27FC236}">
                <a16:creationId xmlns:a16="http://schemas.microsoft.com/office/drawing/2014/main" id="{8185D5FC-F411-4C85-BF79-20C0913AD469}"/>
              </a:ext>
            </a:extLst>
          </p:cNvPr>
          <p:cNvSpPr txBox="1"/>
          <p:nvPr/>
        </p:nvSpPr>
        <p:spPr>
          <a:xfrm>
            <a:off x="3999542" y="6074687"/>
            <a:ext cx="2882520" cy="707886"/>
          </a:xfrm>
          <a:prstGeom prst="rect">
            <a:avLst/>
          </a:prstGeom>
          <a:noFill/>
        </p:spPr>
        <p:txBody>
          <a:bodyPr wrap="none" rtlCol="0">
            <a:spAutoFit/>
          </a:bodyPr>
          <a:lstStyle/>
          <a:p>
            <a:r>
              <a:rPr lang="en-GB" sz="4000" b="1" dirty="0">
                <a:solidFill>
                  <a:srgbClr val="7030A0"/>
                </a:solidFill>
                <a:cs typeface="Calibri" panose="020F0502020204030204" pitchFamily="34" charset="0"/>
              </a:rPr>
              <a:t>A  </a:t>
            </a:r>
            <a:r>
              <a:rPr lang="en-GB" sz="4000" b="1" dirty="0">
                <a:cs typeface="Calibri" panose="020F0502020204030204" pitchFamily="34" charset="0"/>
              </a:rPr>
              <a:t>=</a:t>
            </a:r>
            <a:r>
              <a:rPr lang="en-GB" sz="4000" b="1" dirty="0">
                <a:solidFill>
                  <a:srgbClr val="7030A0"/>
                </a:solidFill>
                <a:cs typeface="Calibri" panose="020F0502020204030204" pitchFamily="34" charset="0"/>
              </a:rPr>
              <a:t>  </a:t>
            </a:r>
            <a:r>
              <a:rPr lang="en-GB" sz="4000" b="1" dirty="0">
                <a:solidFill>
                  <a:srgbClr val="FF0000"/>
                </a:solidFill>
                <a:cs typeface="Calibri" panose="020F0502020204030204" pitchFamily="34" charset="0"/>
              </a:rPr>
              <a:t>Z</a:t>
            </a:r>
            <a:r>
              <a:rPr lang="en-GB" sz="4000" b="1" dirty="0">
                <a:solidFill>
                  <a:srgbClr val="7030A0"/>
                </a:solidFill>
                <a:cs typeface="Calibri" panose="020F0502020204030204" pitchFamily="34" charset="0"/>
              </a:rPr>
              <a:t>  </a:t>
            </a:r>
            <a:r>
              <a:rPr lang="en-GB" sz="4000" b="1" dirty="0">
                <a:cs typeface="Calibri" panose="020F0502020204030204" pitchFamily="34" charset="0"/>
              </a:rPr>
              <a:t>+</a:t>
            </a:r>
            <a:r>
              <a:rPr lang="en-GB" sz="4000" b="1" dirty="0">
                <a:solidFill>
                  <a:srgbClr val="7030A0"/>
                </a:solidFill>
                <a:cs typeface="Calibri" panose="020F0502020204030204" pitchFamily="34" charset="0"/>
              </a:rPr>
              <a:t>  </a:t>
            </a:r>
            <a:r>
              <a:rPr lang="en-GB" sz="4000" b="1" dirty="0">
                <a:solidFill>
                  <a:srgbClr val="00B050"/>
                </a:solidFill>
                <a:cs typeface="Calibri" panose="020F0502020204030204" pitchFamily="34" charset="0"/>
              </a:rPr>
              <a:t>n</a:t>
            </a:r>
          </a:p>
        </p:txBody>
      </p:sp>
      <p:grpSp>
        <p:nvGrpSpPr>
          <p:cNvPr id="9" name="Group 8">
            <a:extLst>
              <a:ext uri="{FF2B5EF4-FFF2-40B4-BE49-F238E27FC236}">
                <a16:creationId xmlns:a16="http://schemas.microsoft.com/office/drawing/2014/main" id="{7E1D181F-B866-4476-9C54-613D1EBA6BAC}"/>
              </a:ext>
            </a:extLst>
          </p:cNvPr>
          <p:cNvGrpSpPr/>
          <p:nvPr/>
        </p:nvGrpSpPr>
        <p:grpSpPr>
          <a:xfrm>
            <a:off x="2263370" y="868629"/>
            <a:ext cx="8037268" cy="2659667"/>
            <a:chOff x="4664658" y="1060745"/>
            <a:chExt cx="8037268" cy="2659667"/>
          </a:xfrm>
        </p:grpSpPr>
        <p:grpSp>
          <p:nvGrpSpPr>
            <p:cNvPr id="10" name="Group 9">
              <a:extLst>
                <a:ext uri="{FF2B5EF4-FFF2-40B4-BE49-F238E27FC236}">
                  <a16:creationId xmlns:a16="http://schemas.microsoft.com/office/drawing/2014/main" id="{DABB09EF-391E-42D4-82B0-35EFF1969E04}"/>
                </a:ext>
              </a:extLst>
            </p:cNvPr>
            <p:cNvGrpSpPr/>
            <p:nvPr/>
          </p:nvGrpSpPr>
          <p:grpSpPr>
            <a:xfrm>
              <a:off x="4664658" y="1060745"/>
              <a:ext cx="5927801" cy="2659667"/>
              <a:chOff x="1918697" y="666655"/>
              <a:chExt cx="4251171" cy="1781835"/>
            </a:xfrm>
          </p:grpSpPr>
          <p:grpSp>
            <p:nvGrpSpPr>
              <p:cNvPr id="11" name="Group 10">
                <a:extLst>
                  <a:ext uri="{FF2B5EF4-FFF2-40B4-BE49-F238E27FC236}">
                    <a16:creationId xmlns:a16="http://schemas.microsoft.com/office/drawing/2014/main" id="{49DA55DE-2EEB-4CF1-A591-5CF58A1D1DDB}"/>
                  </a:ext>
                </a:extLst>
              </p:cNvPr>
              <p:cNvGrpSpPr/>
              <p:nvPr/>
            </p:nvGrpSpPr>
            <p:grpSpPr>
              <a:xfrm>
                <a:off x="1918697" y="1000324"/>
                <a:ext cx="1322331" cy="1296144"/>
                <a:chOff x="2710783" y="1000324"/>
                <a:chExt cx="1322331" cy="1296144"/>
              </a:xfrm>
            </p:grpSpPr>
            <p:sp>
              <p:nvSpPr>
                <p:cNvPr id="20" name="Rectangle: Rounded Corners 19">
                  <a:extLst>
                    <a:ext uri="{FF2B5EF4-FFF2-40B4-BE49-F238E27FC236}">
                      <a16:creationId xmlns:a16="http://schemas.microsoft.com/office/drawing/2014/main" id="{95A420AE-5DB8-410D-AF23-14A328D6A274}"/>
                    </a:ext>
                  </a:extLst>
                </p:cNvPr>
                <p:cNvSpPr/>
                <p:nvPr/>
              </p:nvSpPr>
              <p:spPr>
                <a:xfrm>
                  <a:off x="2710783" y="1000324"/>
                  <a:ext cx="1322331" cy="1296144"/>
                </a:xfrm>
                <a:prstGeom prst="roundRect">
                  <a:avLst/>
                </a:prstGeom>
                <a:solidFill>
                  <a:srgbClr val="EDBB8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alibri" panose="020F0502020204030204" pitchFamily="34" charset="0"/>
                    <a:cs typeface="Calibri" panose="020F0502020204030204" pitchFamily="34" charset="0"/>
                  </a:endParaRPr>
                </a:p>
              </p:txBody>
            </p:sp>
            <p:sp>
              <p:nvSpPr>
                <p:cNvPr id="21" name="TextBox 20">
                  <a:extLst>
                    <a:ext uri="{FF2B5EF4-FFF2-40B4-BE49-F238E27FC236}">
                      <a16:creationId xmlns:a16="http://schemas.microsoft.com/office/drawing/2014/main" id="{94934D8C-E8D2-4EFC-BB46-EEFF47FFE51B}"/>
                    </a:ext>
                  </a:extLst>
                </p:cNvPr>
                <p:cNvSpPr txBox="1"/>
                <p:nvPr/>
              </p:nvSpPr>
              <p:spPr>
                <a:xfrm>
                  <a:off x="3169885" y="1034769"/>
                  <a:ext cx="366955" cy="309291"/>
                </a:xfrm>
                <a:prstGeom prst="rect">
                  <a:avLst/>
                </a:prstGeom>
                <a:noFill/>
              </p:spPr>
              <p:txBody>
                <a:bodyPr wrap="none" rtlCol="0">
                  <a:spAutoFit/>
                </a:bodyPr>
                <a:lstStyle/>
                <a:p>
                  <a:r>
                    <a:rPr lang="en-GB" sz="2400" b="1" dirty="0">
                      <a:cs typeface="Calibri" panose="020F0502020204030204" pitchFamily="34" charset="0"/>
                    </a:rPr>
                    <a:t>17</a:t>
                  </a:r>
                </a:p>
              </p:txBody>
            </p:sp>
            <p:sp>
              <p:nvSpPr>
                <p:cNvPr id="22" name="TextBox 21">
                  <a:extLst>
                    <a:ext uri="{FF2B5EF4-FFF2-40B4-BE49-F238E27FC236}">
                      <a16:creationId xmlns:a16="http://schemas.microsoft.com/office/drawing/2014/main" id="{0BA550D8-8FFD-40F9-8D19-1E17039052A9}"/>
                    </a:ext>
                  </a:extLst>
                </p:cNvPr>
                <p:cNvSpPr txBox="1"/>
                <p:nvPr/>
              </p:nvSpPr>
              <p:spPr>
                <a:xfrm>
                  <a:off x="3112594" y="1252262"/>
                  <a:ext cx="472719" cy="515484"/>
                </a:xfrm>
                <a:prstGeom prst="rect">
                  <a:avLst/>
                </a:prstGeom>
                <a:noFill/>
              </p:spPr>
              <p:txBody>
                <a:bodyPr wrap="none" rtlCol="0">
                  <a:spAutoFit/>
                </a:bodyPr>
                <a:lstStyle/>
                <a:p>
                  <a:r>
                    <a:rPr lang="en-GB" sz="4400" b="1" dirty="0">
                      <a:cs typeface="Calibri" panose="020F0502020204030204" pitchFamily="34" charset="0"/>
                    </a:rPr>
                    <a:t>Cl</a:t>
                  </a:r>
                </a:p>
              </p:txBody>
            </p:sp>
            <p:sp>
              <p:nvSpPr>
                <p:cNvPr id="23" name="TextBox 22">
                  <a:extLst>
                    <a:ext uri="{FF2B5EF4-FFF2-40B4-BE49-F238E27FC236}">
                      <a16:creationId xmlns:a16="http://schemas.microsoft.com/office/drawing/2014/main" id="{7542175C-271B-459C-A4A5-98D833B3ADAD}"/>
                    </a:ext>
                  </a:extLst>
                </p:cNvPr>
                <p:cNvSpPr txBox="1"/>
                <p:nvPr/>
              </p:nvSpPr>
              <p:spPr>
                <a:xfrm>
                  <a:off x="2904217" y="1646739"/>
                  <a:ext cx="983144" cy="350529"/>
                </a:xfrm>
                <a:prstGeom prst="rect">
                  <a:avLst/>
                </a:prstGeom>
                <a:noFill/>
              </p:spPr>
              <p:txBody>
                <a:bodyPr wrap="none" rtlCol="0">
                  <a:spAutoFit/>
                </a:bodyPr>
                <a:lstStyle/>
                <a:p>
                  <a:r>
                    <a:rPr lang="en-GB" sz="2800" b="1" dirty="0">
                      <a:cs typeface="Calibri" panose="020F0502020204030204" pitchFamily="34" charset="0"/>
                    </a:rPr>
                    <a:t>chlorine</a:t>
                  </a:r>
                </a:p>
              </p:txBody>
            </p:sp>
            <p:sp>
              <p:nvSpPr>
                <p:cNvPr id="24" name="TextBox 23">
                  <a:extLst>
                    <a:ext uri="{FF2B5EF4-FFF2-40B4-BE49-F238E27FC236}">
                      <a16:creationId xmlns:a16="http://schemas.microsoft.com/office/drawing/2014/main" id="{73FBF200-1639-4DE3-8616-B18B4B16D14A}"/>
                    </a:ext>
                  </a:extLst>
                </p:cNvPr>
                <p:cNvSpPr txBox="1"/>
                <p:nvPr/>
              </p:nvSpPr>
              <p:spPr>
                <a:xfrm>
                  <a:off x="3014302" y="1964001"/>
                  <a:ext cx="669302" cy="268052"/>
                </a:xfrm>
                <a:prstGeom prst="rect">
                  <a:avLst/>
                </a:prstGeom>
                <a:noFill/>
              </p:spPr>
              <p:txBody>
                <a:bodyPr wrap="none" rtlCol="0">
                  <a:spAutoFit/>
                </a:bodyPr>
                <a:lstStyle/>
                <a:p>
                  <a:r>
                    <a:rPr lang="en-GB" sz="2000" b="1" dirty="0">
                      <a:cs typeface="Calibri" panose="020F0502020204030204" pitchFamily="34" charset="0"/>
                    </a:rPr>
                    <a:t>35.453</a:t>
                  </a:r>
                </a:p>
              </p:txBody>
            </p:sp>
          </p:grpSp>
          <p:sp>
            <p:nvSpPr>
              <p:cNvPr id="12" name="TextBox 11">
                <a:extLst>
                  <a:ext uri="{FF2B5EF4-FFF2-40B4-BE49-F238E27FC236}">
                    <a16:creationId xmlns:a16="http://schemas.microsoft.com/office/drawing/2014/main" id="{11FFF0D1-BC5B-4BF4-874F-1CAE2FA12931}"/>
                  </a:ext>
                </a:extLst>
              </p:cNvPr>
              <p:cNvSpPr txBox="1"/>
              <p:nvPr/>
            </p:nvSpPr>
            <p:spPr>
              <a:xfrm>
                <a:off x="3824256" y="666655"/>
                <a:ext cx="2061475" cy="350529"/>
              </a:xfrm>
              <a:prstGeom prst="rect">
                <a:avLst/>
              </a:prstGeom>
              <a:noFill/>
            </p:spPr>
            <p:txBody>
              <a:bodyPr wrap="none" rtlCol="0">
                <a:spAutoFit/>
              </a:bodyPr>
              <a:lstStyle/>
              <a:p>
                <a:r>
                  <a:rPr lang="en-GB" sz="2800" dirty="0">
                    <a:solidFill>
                      <a:srgbClr val="FF0000"/>
                    </a:solidFill>
                    <a:cs typeface="Calibri" panose="020F0502020204030204" pitchFamily="34" charset="0"/>
                  </a:rPr>
                  <a:t>Atomic Number   </a:t>
                </a:r>
                <a:r>
                  <a:rPr lang="en-GB" sz="2800" b="1" dirty="0">
                    <a:solidFill>
                      <a:srgbClr val="FF0000"/>
                    </a:solidFill>
                    <a:cs typeface="Calibri" panose="020F0502020204030204" pitchFamily="34" charset="0"/>
                  </a:rPr>
                  <a:t>Z</a:t>
                </a:r>
              </a:p>
            </p:txBody>
          </p:sp>
          <p:sp>
            <p:nvSpPr>
              <p:cNvPr id="13" name="TextBox 12">
                <a:extLst>
                  <a:ext uri="{FF2B5EF4-FFF2-40B4-BE49-F238E27FC236}">
                    <a16:creationId xmlns:a16="http://schemas.microsoft.com/office/drawing/2014/main" id="{19706939-D2EB-4747-9AEA-A475F15D39A3}"/>
                  </a:ext>
                </a:extLst>
              </p:cNvPr>
              <p:cNvSpPr txBox="1"/>
              <p:nvPr/>
            </p:nvSpPr>
            <p:spPr>
              <a:xfrm>
                <a:off x="3824256" y="1159182"/>
                <a:ext cx="888876" cy="350529"/>
              </a:xfrm>
              <a:prstGeom prst="rect">
                <a:avLst/>
              </a:prstGeom>
              <a:noFill/>
            </p:spPr>
            <p:txBody>
              <a:bodyPr wrap="none" rtlCol="0">
                <a:spAutoFit/>
              </a:bodyPr>
              <a:lstStyle/>
              <a:p>
                <a:r>
                  <a:rPr lang="en-GB" sz="2800" dirty="0">
                    <a:cs typeface="Calibri" panose="020F0502020204030204" pitchFamily="34" charset="0"/>
                  </a:rPr>
                  <a:t>Symbol</a:t>
                </a:r>
              </a:p>
            </p:txBody>
          </p:sp>
          <p:sp>
            <p:nvSpPr>
              <p:cNvPr id="14" name="TextBox 13">
                <a:extLst>
                  <a:ext uri="{FF2B5EF4-FFF2-40B4-BE49-F238E27FC236}">
                    <a16:creationId xmlns:a16="http://schemas.microsoft.com/office/drawing/2014/main" id="{652DCCA6-E463-4287-B4FB-A0446FD34A27}"/>
                  </a:ext>
                </a:extLst>
              </p:cNvPr>
              <p:cNvSpPr txBox="1"/>
              <p:nvPr/>
            </p:nvSpPr>
            <p:spPr>
              <a:xfrm>
                <a:off x="3824256" y="1557303"/>
                <a:ext cx="746325" cy="350529"/>
              </a:xfrm>
              <a:prstGeom prst="rect">
                <a:avLst/>
              </a:prstGeom>
              <a:noFill/>
            </p:spPr>
            <p:txBody>
              <a:bodyPr wrap="none" rtlCol="0">
                <a:spAutoFit/>
              </a:bodyPr>
              <a:lstStyle/>
              <a:p>
                <a:r>
                  <a:rPr lang="en-GB" sz="2800" dirty="0">
                    <a:cs typeface="Calibri" panose="020F0502020204030204" pitchFamily="34" charset="0"/>
                  </a:rPr>
                  <a:t>Name</a:t>
                </a:r>
              </a:p>
            </p:txBody>
          </p:sp>
          <p:sp>
            <p:nvSpPr>
              <p:cNvPr id="15" name="TextBox 14">
                <a:extLst>
                  <a:ext uri="{FF2B5EF4-FFF2-40B4-BE49-F238E27FC236}">
                    <a16:creationId xmlns:a16="http://schemas.microsoft.com/office/drawing/2014/main" id="{ADB9620C-C04F-4A8B-9621-6F3309BDBA63}"/>
                  </a:ext>
                </a:extLst>
              </p:cNvPr>
              <p:cNvSpPr txBox="1"/>
              <p:nvPr/>
            </p:nvSpPr>
            <p:spPr>
              <a:xfrm>
                <a:off x="3824256" y="2097961"/>
                <a:ext cx="2345612" cy="350529"/>
              </a:xfrm>
              <a:prstGeom prst="rect">
                <a:avLst/>
              </a:prstGeom>
              <a:noFill/>
            </p:spPr>
            <p:txBody>
              <a:bodyPr wrap="none" rtlCol="0">
                <a:spAutoFit/>
              </a:bodyPr>
              <a:lstStyle/>
              <a:p>
                <a:r>
                  <a:rPr lang="en-GB" sz="2800" dirty="0">
                    <a:cs typeface="Calibri" panose="020F0502020204030204" pitchFamily="34" charset="0"/>
                  </a:rPr>
                  <a:t>Average Atomic Mass</a:t>
                </a:r>
                <a:endParaRPr lang="en-GB" sz="2800" b="1" dirty="0">
                  <a:solidFill>
                    <a:srgbClr val="7030A0"/>
                  </a:solidFill>
                  <a:cs typeface="Calibri" panose="020F0502020204030204" pitchFamily="34" charset="0"/>
                </a:endParaRPr>
              </a:p>
            </p:txBody>
          </p:sp>
          <p:cxnSp>
            <p:nvCxnSpPr>
              <p:cNvPr id="16" name="Straight Arrow Connector 15">
                <a:extLst>
                  <a:ext uri="{FF2B5EF4-FFF2-40B4-BE49-F238E27FC236}">
                    <a16:creationId xmlns:a16="http://schemas.microsoft.com/office/drawing/2014/main" id="{4AD4AE8A-7CAA-43D5-9643-CDDDA8D51C6C}"/>
                  </a:ext>
                </a:extLst>
              </p:cNvPr>
              <p:cNvCxnSpPr>
                <a:stCxn id="12" idx="1"/>
              </p:cNvCxnSpPr>
              <p:nvPr/>
            </p:nvCxnSpPr>
            <p:spPr>
              <a:xfrm flipH="1">
                <a:off x="2690706" y="841920"/>
                <a:ext cx="1133550" cy="349422"/>
              </a:xfrm>
              <a:prstGeom prst="straightConnector1">
                <a:avLst/>
              </a:prstGeom>
              <a:ln>
                <a:solidFill>
                  <a:schemeClr val="tx2"/>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2091B943-1D4A-4BA6-B3BD-7028BA159747}"/>
                  </a:ext>
                </a:extLst>
              </p:cNvPr>
              <p:cNvCxnSpPr>
                <a:cxnSpLocks/>
              </p:cNvCxnSpPr>
              <p:nvPr/>
            </p:nvCxnSpPr>
            <p:spPr>
              <a:xfrm flipH="1">
                <a:off x="2744338" y="1342796"/>
                <a:ext cx="1039582" cy="173092"/>
              </a:xfrm>
              <a:prstGeom prst="straightConnector1">
                <a:avLst/>
              </a:prstGeom>
              <a:ln>
                <a:solidFill>
                  <a:schemeClr val="tx2"/>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F264E35C-34A6-4A1D-9565-28BFF133310B}"/>
                  </a:ext>
                </a:extLst>
              </p:cNvPr>
              <p:cNvCxnSpPr>
                <a:cxnSpLocks/>
                <a:endCxn id="23" idx="3"/>
              </p:cNvCxnSpPr>
              <p:nvPr/>
            </p:nvCxnSpPr>
            <p:spPr>
              <a:xfrm flipH="1">
                <a:off x="3095275" y="1815692"/>
                <a:ext cx="730862" cy="6312"/>
              </a:xfrm>
              <a:prstGeom prst="straightConnector1">
                <a:avLst/>
              </a:prstGeom>
              <a:ln>
                <a:solidFill>
                  <a:schemeClr val="tx2"/>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3B4EB560-F31E-4AE3-867C-847C249C4A50}"/>
                  </a:ext>
                </a:extLst>
              </p:cNvPr>
              <p:cNvCxnSpPr>
                <a:cxnSpLocks/>
                <a:stCxn id="15" idx="1"/>
              </p:cNvCxnSpPr>
              <p:nvPr/>
            </p:nvCxnSpPr>
            <p:spPr>
              <a:xfrm flipH="1" flipV="1">
                <a:off x="2807324" y="2059468"/>
                <a:ext cx="1016932" cy="213758"/>
              </a:xfrm>
              <a:prstGeom prst="straightConnector1">
                <a:avLst/>
              </a:prstGeom>
              <a:ln>
                <a:solidFill>
                  <a:schemeClr val="tx2"/>
                </a:solidFill>
                <a:tailEnd type="triangle"/>
              </a:ln>
            </p:spPr>
            <p:style>
              <a:lnRef idx="1">
                <a:schemeClr val="accent1"/>
              </a:lnRef>
              <a:fillRef idx="0">
                <a:schemeClr val="accent1"/>
              </a:fillRef>
              <a:effectRef idx="0">
                <a:schemeClr val="accent1"/>
              </a:effectRef>
              <a:fontRef idx="minor">
                <a:schemeClr val="tx1"/>
              </a:fontRef>
            </p:style>
          </p:cxnSp>
        </p:grpSp>
        <p:sp>
          <p:nvSpPr>
            <p:cNvPr id="33" name="TextBox 32">
              <a:extLst>
                <a:ext uri="{FF2B5EF4-FFF2-40B4-BE49-F238E27FC236}">
                  <a16:creationId xmlns:a16="http://schemas.microsoft.com/office/drawing/2014/main" id="{C7A022CA-849D-44C9-BB79-3781C9BF0088}"/>
                </a:ext>
              </a:extLst>
            </p:cNvPr>
            <p:cNvSpPr txBox="1"/>
            <p:nvPr/>
          </p:nvSpPr>
          <p:spPr>
            <a:xfrm>
              <a:off x="10369496" y="1122299"/>
              <a:ext cx="2332430" cy="400110"/>
            </a:xfrm>
            <a:prstGeom prst="rect">
              <a:avLst/>
            </a:prstGeom>
            <a:noFill/>
            <a:ln w="22225">
              <a:solidFill>
                <a:srgbClr val="99FF99"/>
              </a:solidFill>
            </a:ln>
          </p:spPr>
          <p:txBody>
            <a:bodyPr wrap="square" rtlCol="0">
              <a:spAutoFit/>
            </a:bodyPr>
            <a:lstStyle/>
            <a:p>
              <a:r>
                <a:rPr lang="en-GB" sz="2000" b="1" dirty="0"/>
                <a:t>DEFINES THE ATOM    </a:t>
              </a:r>
            </a:p>
          </p:txBody>
        </p:sp>
        <p:sp>
          <p:nvSpPr>
            <p:cNvPr id="44" name="Oval 43">
              <a:extLst>
                <a:ext uri="{FF2B5EF4-FFF2-40B4-BE49-F238E27FC236}">
                  <a16:creationId xmlns:a16="http://schemas.microsoft.com/office/drawing/2014/main" id="{C0FF5DF6-E73F-466B-A1D0-11A1FBF55A6F}"/>
                </a:ext>
              </a:extLst>
            </p:cNvPr>
            <p:cNvSpPr/>
            <p:nvPr/>
          </p:nvSpPr>
          <p:spPr>
            <a:xfrm>
              <a:off x="9783013" y="1119391"/>
              <a:ext cx="385419" cy="434755"/>
            </a:xfrm>
            <a:prstGeom prst="ellipse">
              <a:avLst/>
            </a:prstGeom>
            <a:noFill/>
            <a:ln w="28575">
              <a:solidFill>
                <a:srgbClr val="99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7" name="Title 6">
            <a:extLst>
              <a:ext uri="{FF2B5EF4-FFF2-40B4-BE49-F238E27FC236}">
                <a16:creationId xmlns:a16="http://schemas.microsoft.com/office/drawing/2014/main" id="{3F3752F5-B0A5-435A-B907-6B4A4B3CAF9E}"/>
              </a:ext>
            </a:extLst>
          </p:cNvPr>
          <p:cNvSpPr>
            <a:spLocks noGrp="1"/>
          </p:cNvSpPr>
          <p:nvPr>
            <p:ph type="title"/>
          </p:nvPr>
        </p:nvSpPr>
        <p:spPr>
          <a:xfrm>
            <a:off x="839416" y="13956"/>
            <a:ext cx="10364451" cy="940515"/>
          </a:xfrm>
        </p:spPr>
        <p:txBody>
          <a:bodyPr/>
          <a:lstStyle/>
          <a:p>
            <a:r>
              <a:rPr lang="en-GB" dirty="0">
                <a:effectLst>
                  <a:outerShdw blurRad="38100" dist="38100" dir="2700000" algn="tl">
                    <a:srgbClr val="000000">
                      <a:alpha val="43137"/>
                    </a:srgbClr>
                  </a:outerShdw>
                </a:effectLst>
              </a:rPr>
              <a:t>Atomic and mass numbers</a:t>
            </a:r>
          </a:p>
        </p:txBody>
      </p:sp>
    </p:spTree>
    <p:extLst>
      <p:ext uri="{BB962C8B-B14F-4D97-AF65-F5344CB8AC3E}">
        <p14:creationId xmlns:p14="http://schemas.microsoft.com/office/powerpoint/2010/main" val="3402662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1" grpId="0"/>
      <p:bldP spid="3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a:extLst>
              <a:ext uri="{FF2B5EF4-FFF2-40B4-BE49-F238E27FC236}">
                <a16:creationId xmlns:a16="http://schemas.microsoft.com/office/drawing/2014/main" id="{17D04637-8582-479B-8BF4-9D1CF4A3EBA7}"/>
              </a:ext>
            </a:extLst>
          </p:cNvPr>
          <p:cNvSpPr txBox="1"/>
          <p:nvPr/>
        </p:nvSpPr>
        <p:spPr>
          <a:xfrm>
            <a:off x="-28598" y="5756530"/>
            <a:ext cx="4458015" cy="461665"/>
          </a:xfrm>
          <a:prstGeom prst="rect">
            <a:avLst/>
          </a:prstGeom>
          <a:noFill/>
        </p:spPr>
        <p:txBody>
          <a:bodyPr wrap="none" rtlCol="0">
            <a:spAutoFit/>
          </a:bodyPr>
          <a:lstStyle/>
          <a:p>
            <a:r>
              <a:rPr lang="en-GB" sz="2400" dirty="0">
                <a:solidFill>
                  <a:srgbClr val="0000FF"/>
                </a:solidFill>
                <a:cs typeface="Calibri" panose="020F0502020204030204" pitchFamily="34" charset="0"/>
              </a:rPr>
              <a:t>electron 	mass = 0*	charge = -1</a:t>
            </a:r>
          </a:p>
        </p:txBody>
      </p:sp>
      <p:sp>
        <p:nvSpPr>
          <p:cNvPr id="7" name="Title 6">
            <a:extLst>
              <a:ext uri="{FF2B5EF4-FFF2-40B4-BE49-F238E27FC236}">
                <a16:creationId xmlns:a16="http://schemas.microsoft.com/office/drawing/2014/main" id="{3F3752F5-B0A5-435A-B907-6B4A4B3CAF9E}"/>
              </a:ext>
            </a:extLst>
          </p:cNvPr>
          <p:cNvSpPr>
            <a:spLocks noGrp="1"/>
          </p:cNvSpPr>
          <p:nvPr>
            <p:ph type="title"/>
          </p:nvPr>
        </p:nvSpPr>
        <p:spPr>
          <a:xfrm>
            <a:off x="839416" y="13956"/>
            <a:ext cx="10364451" cy="940515"/>
          </a:xfrm>
        </p:spPr>
        <p:txBody>
          <a:bodyPr/>
          <a:lstStyle/>
          <a:p>
            <a:r>
              <a:rPr lang="en-GB" dirty="0">
                <a:effectLst>
                  <a:outerShdw blurRad="38100" dist="38100" dir="2700000" algn="tl">
                    <a:srgbClr val="000000">
                      <a:alpha val="43137"/>
                    </a:srgbClr>
                  </a:outerShdw>
                </a:effectLst>
              </a:rPr>
              <a:t>Atomic and mass numbers</a:t>
            </a:r>
          </a:p>
        </p:txBody>
      </p:sp>
      <p:sp>
        <p:nvSpPr>
          <p:cNvPr id="40" name="TextBox 39">
            <a:extLst>
              <a:ext uri="{FF2B5EF4-FFF2-40B4-BE49-F238E27FC236}">
                <a16:creationId xmlns:a16="http://schemas.microsoft.com/office/drawing/2014/main" id="{1BEBD068-41C7-4638-9086-AF880AA95F99}"/>
              </a:ext>
            </a:extLst>
          </p:cNvPr>
          <p:cNvSpPr txBox="1"/>
          <p:nvPr/>
        </p:nvSpPr>
        <p:spPr>
          <a:xfrm>
            <a:off x="-53630" y="4415952"/>
            <a:ext cx="4288995" cy="461665"/>
          </a:xfrm>
          <a:prstGeom prst="rect">
            <a:avLst/>
          </a:prstGeom>
          <a:noFill/>
        </p:spPr>
        <p:txBody>
          <a:bodyPr wrap="none" rtlCol="0">
            <a:spAutoFit/>
          </a:bodyPr>
          <a:lstStyle/>
          <a:p>
            <a:r>
              <a:rPr lang="en-GB" sz="2400" b="1" dirty="0">
                <a:solidFill>
                  <a:srgbClr val="7030A0"/>
                </a:solidFill>
                <a:cs typeface="Calibri" panose="020F0502020204030204" pitchFamily="34" charset="0"/>
              </a:rPr>
              <a:t>Subatomic / </a:t>
            </a:r>
            <a:r>
              <a:rPr lang="en-GB" sz="2400" b="1" dirty="0">
                <a:solidFill>
                  <a:srgbClr val="CC66FF"/>
                </a:solidFill>
                <a:cs typeface="Calibri" panose="020F0502020204030204" pitchFamily="34" charset="0"/>
              </a:rPr>
              <a:t>elemental</a:t>
            </a:r>
            <a:r>
              <a:rPr lang="en-GB" sz="2400" b="1" dirty="0">
                <a:solidFill>
                  <a:srgbClr val="7030A0"/>
                </a:solidFill>
                <a:cs typeface="Calibri" panose="020F0502020204030204" pitchFamily="34" charset="0"/>
              </a:rPr>
              <a:t> particles:</a:t>
            </a:r>
          </a:p>
        </p:txBody>
      </p:sp>
      <p:sp>
        <p:nvSpPr>
          <p:cNvPr id="41" name="TextBox 40">
            <a:extLst>
              <a:ext uri="{FF2B5EF4-FFF2-40B4-BE49-F238E27FC236}">
                <a16:creationId xmlns:a16="http://schemas.microsoft.com/office/drawing/2014/main" id="{8CCBD6F2-C4DB-45E7-B248-FA29B4541A7F}"/>
              </a:ext>
            </a:extLst>
          </p:cNvPr>
          <p:cNvSpPr txBox="1"/>
          <p:nvPr/>
        </p:nvSpPr>
        <p:spPr>
          <a:xfrm>
            <a:off x="-46276" y="4966579"/>
            <a:ext cx="4560607" cy="461665"/>
          </a:xfrm>
          <a:prstGeom prst="rect">
            <a:avLst/>
          </a:prstGeom>
          <a:noFill/>
        </p:spPr>
        <p:txBody>
          <a:bodyPr wrap="none" rtlCol="0">
            <a:spAutoFit/>
          </a:bodyPr>
          <a:lstStyle/>
          <a:p>
            <a:r>
              <a:rPr lang="en-GB" sz="2400" dirty="0">
                <a:solidFill>
                  <a:srgbClr val="FF0000"/>
                </a:solidFill>
                <a:cs typeface="Calibri" panose="020F0502020204030204" pitchFamily="34" charset="0"/>
              </a:rPr>
              <a:t>proton		mass = 1*	charge = +1</a:t>
            </a:r>
          </a:p>
        </p:txBody>
      </p:sp>
      <p:sp>
        <p:nvSpPr>
          <p:cNvPr id="45" name="TextBox 44">
            <a:extLst>
              <a:ext uri="{FF2B5EF4-FFF2-40B4-BE49-F238E27FC236}">
                <a16:creationId xmlns:a16="http://schemas.microsoft.com/office/drawing/2014/main" id="{D6D162F2-0277-434F-98F9-F937BC821E5A}"/>
              </a:ext>
            </a:extLst>
          </p:cNvPr>
          <p:cNvSpPr txBox="1"/>
          <p:nvPr/>
        </p:nvSpPr>
        <p:spPr>
          <a:xfrm>
            <a:off x="-46276" y="5367269"/>
            <a:ext cx="4355423" cy="461665"/>
          </a:xfrm>
          <a:prstGeom prst="rect">
            <a:avLst/>
          </a:prstGeom>
          <a:noFill/>
        </p:spPr>
        <p:txBody>
          <a:bodyPr wrap="none" rtlCol="0">
            <a:spAutoFit/>
          </a:bodyPr>
          <a:lstStyle/>
          <a:p>
            <a:r>
              <a:rPr lang="en-GB" sz="2400" dirty="0">
                <a:solidFill>
                  <a:srgbClr val="00B050"/>
                </a:solidFill>
                <a:cs typeface="Calibri" panose="020F0502020204030204" pitchFamily="34" charset="0"/>
              </a:rPr>
              <a:t>neutron		mass = 1*	charge = 0</a:t>
            </a:r>
          </a:p>
        </p:txBody>
      </p:sp>
      <p:sp>
        <p:nvSpPr>
          <p:cNvPr id="8" name="TextBox 7">
            <a:extLst>
              <a:ext uri="{FF2B5EF4-FFF2-40B4-BE49-F238E27FC236}">
                <a16:creationId xmlns:a16="http://schemas.microsoft.com/office/drawing/2014/main" id="{34E20889-075F-4672-8AF5-C9F09B61E66A}"/>
              </a:ext>
            </a:extLst>
          </p:cNvPr>
          <p:cNvSpPr txBox="1"/>
          <p:nvPr/>
        </p:nvSpPr>
        <p:spPr>
          <a:xfrm>
            <a:off x="1342863" y="6360460"/>
            <a:ext cx="1968168" cy="400110"/>
          </a:xfrm>
          <a:prstGeom prst="rect">
            <a:avLst/>
          </a:prstGeom>
          <a:noFill/>
        </p:spPr>
        <p:txBody>
          <a:bodyPr wrap="none" rtlCol="0">
            <a:spAutoFit/>
          </a:bodyPr>
          <a:lstStyle/>
          <a:p>
            <a:r>
              <a:rPr lang="en-GB" sz="2000" dirty="0"/>
              <a:t>*m (</a:t>
            </a:r>
            <a:r>
              <a:rPr lang="en-GB" sz="2000" dirty="0" err="1"/>
              <a:t>p,n</a:t>
            </a:r>
            <a:r>
              <a:rPr lang="en-GB" sz="2000" dirty="0"/>
              <a:t>) &gt;&gt; m(e) </a:t>
            </a:r>
          </a:p>
        </p:txBody>
      </p:sp>
      <p:pic>
        <p:nvPicPr>
          <p:cNvPr id="3" name="Picture 2">
            <a:extLst>
              <a:ext uri="{FF2B5EF4-FFF2-40B4-BE49-F238E27FC236}">
                <a16:creationId xmlns:a16="http://schemas.microsoft.com/office/drawing/2014/main" id="{6435D48C-802B-4821-8C64-10FE26A42593}"/>
              </a:ext>
            </a:extLst>
          </p:cNvPr>
          <p:cNvPicPr>
            <a:picLocks noChangeAspect="1"/>
          </p:cNvPicPr>
          <p:nvPr/>
        </p:nvPicPr>
        <p:blipFill rotWithShape="1">
          <a:blip r:embed="rId3"/>
          <a:srcRect l="1497" t="5632" b="49872"/>
          <a:stretch/>
        </p:blipFill>
        <p:spPr>
          <a:xfrm>
            <a:off x="536630" y="930047"/>
            <a:ext cx="11419764" cy="2889868"/>
          </a:xfrm>
          <a:prstGeom prst="rect">
            <a:avLst/>
          </a:prstGeom>
        </p:spPr>
      </p:pic>
      <p:pic>
        <p:nvPicPr>
          <p:cNvPr id="50" name="Picture 4" descr="Rutherford- Bohr Model Of A Hydrogen Atom - Circle, HD Png Download ,  Transparent Png Image - PNGitem">
            <a:extLst>
              <a:ext uri="{FF2B5EF4-FFF2-40B4-BE49-F238E27FC236}">
                <a16:creationId xmlns:a16="http://schemas.microsoft.com/office/drawing/2014/main" id="{C980469F-5D29-4DF4-9DA8-1657A5FF434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4162" t="46111" r="43478" b="39621"/>
          <a:stretch/>
        </p:blipFill>
        <p:spPr bwMode="auto">
          <a:xfrm>
            <a:off x="10164602" y="5258650"/>
            <a:ext cx="479560" cy="461665"/>
          </a:xfrm>
          <a:prstGeom prst="rect">
            <a:avLst/>
          </a:prstGeom>
          <a:noFill/>
          <a:extLst>
            <a:ext uri="{909E8E84-426E-40DD-AFC4-6F175D3DCCD1}">
              <a14:hiddenFill xmlns:a14="http://schemas.microsoft.com/office/drawing/2010/main">
                <a:solidFill>
                  <a:srgbClr val="FFFFFF"/>
                </a:solidFill>
              </a14:hiddenFill>
            </a:ext>
          </a:extLst>
        </p:spPr>
      </p:pic>
      <p:sp>
        <p:nvSpPr>
          <p:cNvPr id="51" name="TextBox 50">
            <a:extLst>
              <a:ext uri="{FF2B5EF4-FFF2-40B4-BE49-F238E27FC236}">
                <a16:creationId xmlns:a16="http://schemas.microsoft.com/office/drawing/2014/main" id="{6B427A91-CD04-413C-809B-86D0A4799C68}"/>
              </a:ext>
            </a:extLst>
          </p:cNvPr>
          <p:cNvSpPr txBox="1"/>
          <p:nvPr/>
        </p:nvSpPr>
        <p:spPr>
          <a:xfrm>
            <a:off x="5234431" y="4466051"/>
            <a:ext cx="1604364" cy="714441"/>
          </a:xfrm>
          <a:prstGeom prst="rect">
            <a:avLst/>
          </a:prstGeom>
          <a:noFill/>
        </p:spPr>
        <p:txBody>
          <a:bodyPr wrap="square" rtlCol="0">
            <a:spAutoFit/>
          </a:bodyPr>
          <a:lstStyle/>
          <a:p>
            <a:r>
              <a:rPr lang="en-GB" dirty="0">
                <a:solidFill>
                  <a:srgbClr val="FF0000"/>
                </a:solidFill>
                <a:latin typeface="Calibri" panose="020F0502020204030204" pitchFamily="34" charset="0"/>
                <a:cs typeface="Calibri" panose="020F0502020204030204" pitchFamily="34" charset="0"/>
              </a:rPr>
              <a:t>nucleus (</a:t>
            </a:r>
            <a:r>
              <a:rPr lang="en-GB" dirty="0" err="1">
                <a:solidFill>
                  <a:srgbClr val="FF0000"/>
                </a:solidFill>
                <a:latin typeface="Calibri" panose="020F0502020204030204" pitchFamily="34" charset="0"/>
                <a:cs typeface="Calibri" panose="020F0502020204030204" pitchFamily="34" charset="0"/>
              </a:rPr>
              <a:t>p+n</a:t>
            </a:r>
            <a:r>
              <a:rPr lang="en-GB" dirty="0">
                <a:solidFill>
                  <a:srgbClr val="FF0000"/>
                </a:solidFill>
                <a:latin typeface="Calibri" panose="020F0502020204030204" pitchFamily="34" charset="0"/>
                <a:cs typeface="Calibri" panose="020F0502020204030204" pitchFamily="34" charset="0"/>
              </a:rPr>
              <a:t>) </a:t>
            </a:r>
          </a:p>
        </p:txBody>
      </p:sp>
      <p:sp>
        <p:nvSpPr>
          <p:cNvPr id="6" name="Oval 5">
            <a:extLst>
              <a:ext uri="{FF2B5EF4-FFF2-40B4-BE49-F238E27FC236}">
                <a16:creationId xmlns:a16="http://schemas.microsoft.com/office/drawing/2014/main" id="{B77DD5CD-3BDE-41EC-A489-7620E251E075}"/>
              </a:ext>
            </a:extLst>
          </p:cNvPr>
          <p:cNvSpPr/>
          <p:nvPr/>
        </p:nvSpPr>
        <p:spPr>
          <a:xfrm>
            <a:off x="7220867" y="4540877"/>
            <a:ext cx="751787" cy="717773"/>
          </a:xfrm>
          <a:prstGeom prst="ellipse">
            <a:avLst/>
          </a:prstGeom>
          <a:gradFill flip="none" rotWithShape="1">
            <a:gsLst>
              <a:gs pos="0">
                <a:srgbClr val="FF0000"/>
              </a:gs>
              <a:gs pos="0">
                <a:schemeClr val="accent1">
                  <a:lumMod val="5000"/>
                  <a:lumOff val="95000"/>
                </a:schemeClr>
              </a:gs>
              <a:gs pos="44000">
                <a:srgbClr val="FF0000"/>
              </a:gs>
              <a:gs pos="66000">
                <a:srgbClr val="FF0000"/>
              </a:gs>
              <a:gs pos="54000">
                <a:srgbClr val="FF0000"/>
              </a:gs>
            </a:gsLst>
            <a:path path="circle">
              <a:fillToRect l="50000" t="50000" r="50000" b="50000"/>
            </a:path>
            <a:tileRect/>
          </a:gra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a:t>
            </a:r>
          </a:p>
        </p:txBody>
      </p:sp>
      <p:pic>
        <p:nvPicPr>
          <p:cNvPr id="25" name="Picture 24">
            <a:extLst>
              <a:ext uri="{FF2B5EF4-FFF2-40B4-BE49-F238E27FC236}">
                <a16:creationId xmlns:a16="http://schemas.microsoft.com/office/drawing/2014/main" id="{EEBFB82A-52AE-4E8D-9E71-10AB3ECA8619}"/>
              </a:ext>
            </a:extLst>
          </p:cNvPr>
          <p:cNvPicPr>
            <a:picLocks noChangeAspect="1"/>
          </p:cNvPicPr>
          <p:nvPr/>
        </p:nvPicPr>
        <p:blipFill>
          <a:blip r:embed="rId5"/>
          <a:stretch>
            <a:fillRect/>
          </a:stretch>
        </p:blipFill>
        <p:spPr>
          <a:xfrm>
            <a:off x="8012189" y="4649903"/>
            <a:ext cx="539571" cy="608747"/>
          </a:xfrm>
          <a:prstGeom prst="rect">
            <a:avLst/>
          </a:prstGeom>
        </p:spPr>
      </p:pic>
      <p:sp>
        <p:nvSpPr>
          <p:cNvPr id="55" name="Oval 54">
            <a:extLst>
              <a:ext uri="{FF2B5EF4-FFF2-40B4-BE49-F238E27FC236}">
                <a16:creationId xmlns:a16="http://schemas.microsoft.com/office/drawing/2014/main" id="{2C82CECD-C4EF-4F67-B652-F09ADE3A0CB9}"/>
              </a:ext>
            </a:extLst>
          </p:cNvPr>
          <p:cNvSpPr/>
          <p:nvPr/>
        </p:nvSpPr>
        <p:spPr>
          <a:xfrm>
            <a:off x="7250406" y="5639398"/>
            <a:ext cx="751787" cy="717773"/>
          </a:xfrm>
          <a:prstGeom prst="ellipse">
            <a:avLst/>
          </a:prstGeom>
          <a:gradFill flip="none" rotWithShape="1">
            <a:gsLst>
              <a:gs pos="0">
                <a:schemeClr val="accent3">
                  <a:lumMod val="60000"/>
                  <a:lumOff val="40000"/>
                </a:schemeClr>
              </a:gs>
              <a:gs pos="46000">
                <a:schemeClr val="accent3">
                  <a:lumMod val="95000"/>
                  <a:lumOff val="5000"/>
                </a:schemeClr>
              </a:gs>
              <a:gs pos="100000">
                <a:schemeClr val="accent3">
                  <a:lumMod val="60000"/>
                </a:schemeClr>
              </a:gs>
            </a:gsLst>
            <a:path path="circle">
              <a:fillToRect l="50000" t="130000" r="50000" b="-30000"/>
            </a:path>
            <a:tileRect/>
          </a:gra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6000" dirty="0">
              <a:solidFill>
                <a:schemeClr val="tx1"/>
              </a:solidFill>
            </a:endParaRPr>
          </a:p>
        </p:txBody>
      </p:sp>
      <p:pic>
        <p:nvPicPr>
          <p:cNvPr id="28" name="Picture 27">
            <a:extLst>
              <a:ext uri="{FF2B5EF4-FFF2-40B4-BE49-F238E27FC236}">
                <a16:creationId xmlns:a16="http://schemas.microsoft.com/office/drawing/2014/main" id="{20E6EE1B-0DF3-4C09-B188-C2D4D4AA6434}"/>
              </a:ext>
            </a:extLst>
          </p:cNvPr>
          <p:cNvPicPr>
            <a:picLocks noChangeAspect="1"/>
          </p:cNvPicPr>
          <p:nvPr/>
        </p:nvPicPr>
        <p:blipFill>
          <a:blip r:embed="rId6"/>
          <a:stretch>
            <a:fillRect/>
          </a:stretch>
        </p:blipFill>
        <p:spPr>
          <a:xfrm>
            <a:off x="8475613" y="4907084"/>
            <a:ext cx="286966" cy="273408"/>
          </a:xfrm>
          <a:prstGeom prst="rect">
            <a:avLst/>
          </a:prstGeom>
        </p:spPr>
      </p:pic>
      <p:pic>
        <p:nvPicPr>
          <p:cNvPr id="29" name="Picture 28">
            <a:extLst>
              <a:ext uri="{FF2B5EF4-FFF2-40B4-BE49-F238E27FC236}">
                <a16:creationId xmlns:a16="http://schemas.microsoft.com/office/drawing/2014/main" id="{50A8EB6D-1357-44AF-A604-0FF8CDEC5970}"/>
              </a:ext>
            </a:extLst>
          </p:cNvPr>
          <p:cNvPicPr>
            <a:picLocks noChangeAspect="1"/>
          </p:cNvPicPr>
          <p:nvPr/>
        </p:nvPicPr>
        <p:blipFill>
          <a:blip r:embed="rId5"/>
          <a:stretch>
            <a:fillRect/>
          </a:stretch>
        </p:blipFill>
        <p:spPr>
          <a:xfrm>
            <a:off x="8571295" y="5510584"/>
            <a:ext cx="543903" cy="613634"/>
          </a:xfrm>
          <a:prstGeom prst="rect">
            <a:avLst/>
          </a:prstGeom>
        </p:spPr>
      </p:pic>
      <p:pic>
        <p:nvPicPr>
          <p:cNvPr id="34" name="Picture 33">
            <a:extLst>
              <a:ext uri="{FF2B5EF4-FFF2-40B4-BE49-F238E27FC236}">
                <a16:creationId xmlns:a16="http://schemas.microsoft.com/office/drawing/2014/main" id="{1BD78D99-C759-4557-B93F-75C4EF70C3F5}"/>
              </a:ext>
            </a:extLst>
          </p:cNvPr>
          <p:cNvPicPr>
            <a:picLocks noChangeAspect="1"/>
          </p:cNvPicPr>
          <p:nvPr/>
        </p:nvPicPr>
        <p:blipFill>
          <a:blip r:embed="rId6"/>
          <a:stretch>
            <a:fillRect/>
          </a:stretch>
        </p:blipFill>
        <p:spPr>
          <a:xfrm>
            <a:off x="9076827" y="5600206"/>
            <a:ext cx="295195" cy="281249"/>
          </a:xfrm>
          <a:prstGeom prst="rect">
            <a:avLst/>
          </a:prstGeom>
        </p:spPr>
      </p:pic>
      <p:sp>
        <p:nvSpPr>
          <p:cNvPr id="56" name="Oval 55">
            <a:extLst>
              <a:ext uri="{FF2B5EF4-FFF2-40B4-BE49-F238E27FC236}">
                <a16:creationId xmlns:a16="http://schemas.microsoft.com/office/drawing/2014/main" id="{60E8F7C9-2D97-4014-85A2-BAD8B5F0B1C3}"/>
              </a:ext>
            </a:extLst>
          </p:cNvPr>
          <p:cNvSpPr/>
          <p:nvPr/>
        </p:nvSpPr>
        <p:spPr>
          <a:xfrm>
            <a:off x="9115198" y="4426958"/>
            <a:ext cx="751787" cy="717773"/>
          </a:xfrm>
          <a:prstGeom prst="ellipse">
            <a:avLst/>
          </a:prstGeom>
          <a:gradFill flip="none" rotWithShape="1">
            <a:gsLst>
              <a:gs pos="0">
                <a:schemeClr val="accent1">
                  <a:lumMod val="40000"/>
                  <a:lumOff val="60000"/>
                </a:schemeClr>
              </a:gs>
              <a:gs pos="92000">
                <a:srgbClr val="0000FF"/>
              </a:gs>
              <a:gs pos="46000">
                <a:schemeClr val="bg2">
                  <a:lumMod val="75000"/>
                </a:schemeClr>
              </a:gs>
            </a:gsLst>
            <a:path path="circle">
              <a:fillToRect l="50000" t="130000" r="50000" b="-30000"/>
            </a:path>
            <a:tileRect/>
          </a:gra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6000" dirty="0">
              <a:solidFill>
                <a:schemeClr val="tx1"/>
              </a:solidFill>
            </a:endParaRPr>
          </a:p>
        </p:txBody>
      </p:sp>
      <p:sp>
        <p:nvSpPr>
          <p:cNvPr id="36" name="TextBox 35">
            <a:extLst>
              <a:ext uri="{FF2B5EF4-FFF2-40B4-BE49-F238E27FC236}">
                <a16:creationId xmlns:a16="http://schemas.microsoft.com/office/drawing/2014/main" id="{4D8BDDD9-30B7-4411-8CC4-8592E59EA4DC}"/>
              </a:ext>
            </a:extLst>
          </p:cNvPr>
          <p:cNvSpPr txBox="1"/>
          <p:nvPr/>
        </p:nvSpPr>
        <p:spPr>
          <a:xfrm>
            <a:off x="9270518" y="4186597"/>
            <a:ext cx="441146" cy="1015663"/>
          </a:xfrm>
          <a:prstGeom prst="rect">
            <a:avLst/>
          </a:prstGeom>
          <a:noFill/>
        </p:spPr>
        <p:txBody>
          <a:bodyPr wrap="none" rtlCol="0">
            <a:spAutoFit/>
          </a:bodyPr>
          <a:lstStyle/>
          <a:p>
            <a:r>
              <a:rPr lang="en-GB" sz="6000" dirty="0"/>
              <a:t>-</a:t>
            </a:r>
          </a:p>
        </p:txBody>
      </p:sp>
      <p:pic>
        <p:nvPicPr>
          <p:cNvPr id="62" name="Picture 61">
            <a:extLst>
              <a:ext uri="{FF2B5EF4-FFF2-40B4-BE49-F238E27FC236}">
                <a16:creationId xmlns:a16="http://schemas.microsoft.com/office/drawing/2014/main" id="{F5C43002-43F1-46D4-B3FF-7C338F883B32}"/>
              </a:ext>
            </a:extLst>
          </p:cNvPr>
          <p:cNvPicPr>
            <a:picLocks noChangeAspect="1"/>
          </p:cNvPicPr>
          <p:nvPr/>
        </p:nvPicPr>
        <p:blipFill rotWithShape="1">
          <a:blip r:embed="rId7"/>
          <a:srcRect l="60775" b="46892"/>
          <a:stretch/>
        </p:blipFill>
        <p:spPr>
          <a:xfrm>
            <a:off x="10194303" y="2940779"/>
            <a:ext cx="419082" cy="420141"/>
          </a:xfrm>
          <a:prstGeom prst="rect">
            <a:avLst/>
          </a:prstGeom>
        </p:spPr>
      </p:pic>
      <p:pic>
        <p:nvPicPr>
          <p:cNvPr id="64" name="Picture 63">
            <a:extLst>
              <a:ext uri="{FF2B5EF4-FFF2-40B4-BE49-F238E27FC236}">
                <a16:creationId xmlns:a16="http://schemas.microsoft.com/office/drawing/2014/main" id="{A1999CE5-3722-4F98-B5AB-C018B1CFBE53}"/>
              </a:ext>
            </a:extLst>
          </p:cNvPr>
          <p:cNvPicPr>
            <a:picLocks noChangeAspect="1"/>
          </p:cNvPicPr>
          <p:nvPr/>
        </p:nvPicPr>
        <p:blipFill rotWithShape="1">
          <a:blip r:embed="rId7"/>
          <a:srcRect r="58710" b="38860"/>
          <a:stretch/>
        </p:blipFill>
        <p:spPr>
          <a:xfrm>
            <a:off x="12901246" y="4162289"/>
            <a:ext cx="441146" cy="483679"/>
          </a:xfrm>
          <a:prstGeom prst="rect">
            <a:avLst/>
          </a:prstGeom>
        </p:spPr>
      </p:pic>
      <p:pic>
        <p:nvPicPr>
          <p:cNvPr id="70" name="Picture 69">
            <a:extLst>
              <a:ext uri="{FF2B5EF4-FFF2-40B4-BE49-F238E27FC236}">
                <a16:creationId xmlns:a16="http://schemas.microsoft.com/office/drawing/2014/main" id="{FE26E910-8FA3-415C-B7A7-7855A8C1EC85}"/>
              </a:ext>
            </a:extLst>
          </p:cNvPr>
          <p:cNvPicPr>
            <a:picLocks noChangeAspect="1"/>
          </p:cNvPicPr>
          <p:nvPr/>
        </p:nvPicPr>
        <p:blipFill rotWithShape="1">
          <a:blip r:embed="rId7"/>
          <a:srcRect r="58710" b="38860"/>
          <a:stretch/>
        </p:blipFill>
        <p:spPr>
          <a:xfrm>
            <a:off x="9740470" y="5882378"/>
            <a:ext cx="441146" cy="483679"/>
          </a:xfrm>
          <a:prstGeom prst="rect">
            <a:avLst/>
          </a:prstGeom>
        </p:spPr>
      </p:pic>
      <p:pic>
        <p:nvPicPr>
          <p:cNvPr id="74" name="Picture 73">
            <a:extLst>
              <a:ext uri="{FF2B5EF4-FFF2-40B4-BE49-F238E27FC236}">
                <a16:creationId xmlns:a16="http://schemas.microsoft.com/office/drawing/2014/main" id="{72FE1383-A2B8-4E0E-84FC-3B08D2B53E8F}"/>
              </a:ext>
            </a:extLst>
          </p:cNvPr>
          <p:cNvPicPr>
            <a:picLocks noChangeAspect="1"/>
          </p:cNvPicPr>
          <p:nvPr/>
        </p:nvPicPr>
        <p:blipFill rotWithShape="1">
          <a:blip r:embed="rId7"/>
          <a:srcRect l="60775" b="46892"/>
          <a:stretch/>
        </p:blipFill>
        <p:spPr>
          <a:xfrm>
            <a:off x="1200781" y="1555123"/>
            <a:ext cx="419082" cy="420141"/>
          </a:xfrm>
          <a:prstGeom prst="rect">
            <a:avLst/>
          </a:prstGeom>
        </p:spPr>
      </p:pic>
      <p:pic>
        <p:nvPicPr>
          <p:cNvPr id="77" name="Picture 76">
            <a:extLst>
              <a:ext uri="{FF2B5EF4-FFF2-40B4-BE49-F238E27FC236}">
                <a16:creationId xmlns:a16="http://schemas.microsoft.com/office/drawing/2014/main" id="{542B8524-C279-4F1D-B65D-5193E21B8DAD}"/>
              </a:ext>
            </a:extLst>
          </p:cNvPr>
          <p:cNvPicPr>
            <a:picLocks noChangeAspect="1"/>
          </p:cNvPicPr>
          <p:nvPr/>
        </p:nvPicPr>
        <p:blipFill rotWithShape="1">
          <a:blip r:embed="rId7"/>
          <a:srcRect l="60775" b="46892"/>
          <a:stretch/>
        </p:blipFill>
        <p:spPr>
          <a:xfrm>
            <a:off x="3985427" y="3284332"/>
            <a:ext cx="419082" cy="420141"/>
          </a:xfrm>
          <a:prstGeom prst="rect">
            <a:avLst/>
          </a:prstGeom>
        </p:spPr>
      </p:pic>
      <p:pic>
        <p:nvPicPr>
          <p:cNvPr id="80" name="Picture 79">
            <a:extLst>
              <a:ext uri="{FF2B5EF4-FFF2-40B4-BE49-F238E27FC236}">
                <a16:creationId xmlns:a16="http://schemas.microsoft.com/office/drawing/2014/main" id="{228EC1C0-D3C2-4E3F-BFB3-54315CC37192}"/>
              </a:ext>
            </a:extLst>
          </p:cNvPr>
          <p:cNvPicPr>
            <a:picLocks noChangeAspect="1"/>
          </p:cNvPicPr>
          <p:nvPr/>
        </p:nvPicPr>
        <p:blipFill rotWithShape="1">
          <a:blip r:embed="rId7"/>
          <a:srcRect l="60775" b="46892"/>
          <a:stretch/>
        </p:blipFill>
        <p:spPr>
          <a:xfrm>
            <a:off x="4013101" y="1584611"/>
            <a:ext cx="419082" cy="420141"/>
          </a:xfrm>
          <a:prstGeom prst="rect">
            <a:avLst/>
          </a:prstGeom>
        </p:spPr>
      </p:pic>
      <p:sp>
        <p:nvSpPr>
          <p:cNvPr id="86" name="Rectangle 85">
            <a:extLst>
              <a:ext uri="{FF2B5EF4-FFF2-40B4-BE49-F238E27FC236}">
                <a16:creationId xmlns:a16="http://schemas.microsoft.com/office/drawing/2014/main" id="{7907AEDD-2D40-4105-8AC4-F5869FC02054}"/>
              </a:ext>
            </a:extLst>
          </p:cNvPr>
          <p:cNvSpPr/>
          <p:nvPr/>
        </p:nvSpPr>
        <p:spPr>
          <a:xfrm>
            <a:off x="9965321" y="1955969"/>
            <a:ext cx="953638" cy="875341"/>
          </a:xfrm>
          <a:prstGeom prst="rect">
            <a:avLst/>
          </a:prstGeom>
          <a:solidFill>
            <a:schemeClr val="bg1">
              <a:lumMod val="9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9" name="Picture 88">
            <a:extLst>
              <a:ext uri="{FF2B5EF4-FFF2-40B4-BE49-F238E27FC236}">
                <a16:creationId xmlns:a16="http://schemas.microsoft.com/office/drawing/2014/main" id="{2E8884E6-BE31-4702-AAF6-A4675BA97F07}"/>
              </a:ext>
            </a:extLst>
          </p:cNvPr>
          <p:cNvPicPr>
            <a:picLocks noChangeAspect="1"/>
          </p:cNvPicPr>
          <p:nvPr/>
        </p:nvPicPr>
        <p:blipFill rotWithShape="1">
          <a:blip r:embed="rId7"/>
          <a:srcRect l="60775" b="46892"/>
          <a:stretch/>
        </p:blipFill>
        <p:spPr>
          <a:xfrm>
            <a:off x="10212163" y="3494402"/>
            <a:ext cx="419082" cy="420141"/>
          </a:xfrm>
          <a:prstGeom prst="rect">
            <a:avLst/>
          </a:prstGeom>
        </p:spPr>
      </p:pic>
      <p:pic>
        <p:nvPicPr>
          <p:cNvPr id="92" name="Picture 91">
            <a:extLst>
              <a:ext uri="{FF2B5EF4-FFF2-40B4-BE49-F238E27FC236}">
                <a16:creationId xmlns:a16="http://schemas.microsoft.com/office/drawing/2014/main" id="{147DDE99-E89B-4325-A9C7-12DA1A2EA97F}"/>
              </a:ext>
            </a:extLst>
          </p:cNvPr>
          <p:cNvPicPr>
            <a:picLocks noChangeAspect="1"/>
          </p:cNvPicPr>
          <p:nvPr/>
        </p:nvPicPr>
        <p:blipFill rotWithShape="1">
          <a:blip r:embed="rId7"/>
          <a:srcRect l="60775" b="46892"/>
          <a:stretch/>
        </p:blipFill>
        <p:spPr>
          <a:xfrm>
            <a:off x="10194303" y="756573"/>
            <a:ext cx="419082" cy="420141"/>
          </a:xfrm>
          <a:prstGeom prst="rect">
            <a:avLst/>
          </a:prstGeom>
        </p:spPr>
      </p:pic>
      <p:pic>
        <p:nvPicPr>
          <p:cNvPr id="95" name="Picture 94">
            <a:extLst>
              <a:ext uri="{FF2B5EF4-FFF2-40B4-BE49-F238E27FC236}">
                <a16:creationId xmlns:a16="http://schemas.microsoft.com/office/drawing/2014/main" id="{5076681B-A3F0-46CB-B33D-159F5D3A4F10}"/>
              </a:ext>
            </a:extLst>
          </p:cNvPr>
          <p:cNvPicPr>
            <a:picLocks noChangeAspect="1"/>
          </p:cNvPicPr>
          <p:nvPr/>
        </p:nvPicPr>
        <p:blipFill rotWithShape="1">
          <a:blip r:embed="rId7"/>
          <a:srcRect l="60775" b="46892"/>
          <a:stretch/>
        </p:blipFill>
        <p:spPr>
          <a:xfrm>
            <a:off x="10178093" y="1269493"/>
            <a:ext cx="419082" cy="420141"/>
          </a:xfrm>
          <a:prstGeom prst="rect">
            <a:avLst/>
          </a:prstGeom>
        </p:spPr>
      </p:pic>
      <p:pic>
        <p:nvPicPr>
          <p:cNvPr id="98" name="Picture 97">
            <a:extLst>
              <a:ext uri="{FF2B5EF4-FFF2-40B4-BE49-F238E27FC236}">
                <a16:creationId xmlns:a16="http://schemas.microsoft.com/office/drawing/2014/main" id="{466951A9-7F87-4C4A-AAE4-CF8CC7F1429C}"/>
              </a:ext>
            </a:extLst>
          </p:cNvPr>
          <p:cNvPicPr>
            <a:picLocks noChangeAspect="1"/>
          </p:cNvPicPr>
          <p:nvPr/>
        </p:nvPicPr>
        <p:blipFill rotWithShape="1">
          <a:blip r:embed="rId7"/>
          <a:srcRect l="60775" b="46892"/>
          <a:stretch/>
        </p:blipFill>
        <p:spPr>
          <a:xfrm>
            <a:off x="11552400" y="5132937"/>
            <a:ext cx="419082" cy="420141"/>
          </a:xfrm>
          <a:prstGeom prst="rect">
            <a:avLst/>
          </a:prstGeom>
        </p:spPr>
      </p:pic>
      <p:sp>
        <p:nvSpPr>
          <p:cNvPr id="102" name="Rectangle 101">
            <a:extLst>
              <a:ext uri="{FF2B5EF4-FFF2-40B4-BE49-F238E27FC236}">
                <a16:creationId xmlns:a16="http://schemas.microsoft.com/office/drawing/2014/main" id="{1DF07ABC-7A2F-46D4-A53C-E4F20432FC96}"/>
              </a:ext>
            </a:extLst>
          </p:cNvPr>
          <p:cNvSpPr/>
          <p:nvPr/>
        </p:nvSpPr>
        <p:spPr>
          <a:xfrm>
            <a:off x="1122290" y="2468616"/>
            <a:ext cx="441146" cy="483679"/>
          </a:xfrm>
          <a:prstGeom prst="rect">
            <a:avLst/>
          </a:prstGeom>
          <a:solidFill>
            <a:schemeClr val="bg1">
              <a:lumMod val="9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3" name="Rectangle 102">
            <a:extLst>
              <a:ext uri="{FF2B5EF4-FFF2-40B4-BE49-F238E27FC236}">
                <a16:creationId xmlns:a16="http://schemas.microsoft.com/office/drawing/2014/main" id="{1D273D85-86DE-4279-AADE-076121A054CC}"/>
              </a:ext>
            </a:extLst>
          </p:cNvPr>
          <p:cNvSpPr/>
          <p:nvPr/>
        </p:nvSpPr>
        <p:spPr>
          <a:xfrm>
            <a:off x="3820144" y="2319910"/>
            <a:ext cx="953638" cy="875341"/>
          </a:xfrm>
          <a:prstGeom prst="rect">
            <a:avLst/>
          </a:prstGeom>
          <a:solidFill>
            <a:schemeClr val="bg1">
              <a:lumMod val="9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4" name="Rectangle 103">
            <a:extLst>
              <a:ext uri="{FF2B5EF4-FFF2-40B4-BE49-F238E27FC236}">
                <a16:creationId xmlns:a16="http://schemas.microsoft.com/office/drawing/2014/main" id="{6BF5E418-0C8F-4901-B885-7E3590F99627}"/>
              </a:ext>
            </a:extLst>
          </p:cNvPr>
          <p:cNvSpPr/>
          <p:nvPr/>
        </p:nvSpPr>
        <p:spPr>
          <a:xfrm>
            <a:off x="6608039" y="1950330"/>
            <a:ext cx="953638" cy="875341"/>
          </a:xfrm>
          <a:prstGeom prst="rect">
            <a:avLst/>
          </a:prstGeom>
          <a:solidFill>
            <a:schemeClr val="bg1">
              <a:lumMod val="9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5" name="Group 104">
            <a:extLst>
              <a:ext uri="{FF2B5EF4-FFF2-40B4-BE49-F238E27FC236}">
                <a16:creationId xmlns:a16="http://schemas.microsoft.com/office/drawing/2014/main" id="{E0C4A2CC-0F34-40B5-BF24-8E2E1FD3309D}"/>
              </a:ext>
            </a:extLst>
          </p:cNvPr>
          <p:cNvGrpSpPr/>
          <p:nvPr/>
        </p:nvGrpSpPr>
        <p:grpSpPr>
          <a:xfrm>
            <a:off x="1122290" y="2348880"/>
            <a:ext cx="576064" cy="572641"/>
            <a:chOff x="1229600" y="2608440"/>
            <a:chExt cx="576064" cy="572641"/>
          </a:xfrm>
        </p:grpSpPr>
        <p:pic>
          <p:nvPicPr>
            <p:cNvPr id="37" name="Picture 36">
              <a:extLst>
                <a:ext uri="{FF2B5EF4-FFF2-40B4-BE49-F238E27FC236}">
                  <a16:creationId xmlns:a16="http://schemas.microsoft.com/office/drawing/2014/main" id="{A585404D-5C33-48DC-BCA1-484663BBCE76}"/>
                </a:ext>
              </a:extLst>
            </p:cNvPr>
            <p:cNvPicPr>
              <a:picLocks noChangeAspect="1"/>
            </p:cNvPicPr>
            <p:nvPr/>
          </p:nvPicPr>
          <p:blipFill rotWithShape="1">
            <a:blip r:embed="rId7"/>
            <a:srcRect r="58710" b="38860"/>
            <a:stretch/>
          </p:blipFill>
          <p:spPr>
            <a:xfrm>
              <a:off x="1271464" y="2608440"/>
              <a:ext cx="441146" cy="483679"/>
            </a:xfrm>
            <a:prstGeom prst="rect">
              <a:avLst/>
            </a:prstGeom>
          </p:spPr>
        </p:pic>
        <p:sp>
          <p:nvSpPr>
            <p:cNvPr id="61" name="Oval 60">
              <a:extLst>
                <a:ext uri="{FF2B5EF4-FFF2-40B4-BE49-F238E27FC236}">
                  <a16:creationId xmlns:a16="http://schemas.microsoft.com/office/drawing/2014/main" id="{CC23A841-9A4C-497F-8F91-95781556F67A}"/>
                </a:ext>
              </a:extLst>
            </p:cNvPr>
            <p:cNvSpPr/>
            <p:nvPr/>
          </p:nvSpPr>
          <p:spPr>
            <a:xfrm>
              <a:off x="1229600" y="2635820"/>
              <a:ext cx="576064" cy="545261"/>
            </a:xfrm>
            <a:prstGeom prst="ellipse">
              <a:avLst/>
            </a:prstGeom>
            <a:noFill/>
            <a:ln>
              <a:solidFill>
                <a:schemeClr val="bg1">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88" name="Group 87">
            <a:extLst>
              <a:ext uri="{FF2B5EF4-FFF2-40B4-BE49-F238E27FC236}">
                <a16:creationId xmlns:a16="http://schemas.microsoft.com/office/drawing/2014/main" id="{20C83A78-B032-4837-ABB0-FA682154B84B}"/>
              </a:ext>
            </a:extLst>
          </p:cNvPr>
          <p:cNvGrpSpPr/>
          <p:nvPr/>
        </p:nvGrpSpPr>
        <p:grpSpPr>
          <a:xfrm>
            <a:off x="3823643" y="2225260"/>
            <a:ext cx="733151" cy="749483"/>
            <a:chOff x="3974600" y="2468617"/>
            <a:chExt cx="733151" cy="749483"/>
          </a:xfrm>
        </p:grpSpPr>
        <p:pic>
          <p:nvPicPr>
            <p:cNvPr id="78" name="Picture 77">
              <a:extLst>
                <a:ext uri="{FF2B5EF4-FFF2-40B4-BE49-F238E27FC236}">
                  <a16:creationId xmlns:a16="http://schemas.microsoft.com/office/drawing/2014/main" id="{B05C6071-92B9-4475-B732-556D51190AD6}"/>
                </a:ext>
              </a:extLst>
            </p:cNvPr>
            <p:cNvPicPr>
              <a:picLocks noChangeAspect="1"/>
            </p:cNvPicPr>
            <p:nvPr/>
          </p:nvPicPr>
          <p:blipFill rotWithShape="1">
            <a:blip r:embed="rId7"/>
            <a:srcRect t="63209" r="58710" b="-10090"/>
            <a:stretch/>
          </p:blipFill>
          <p:spPr>
            <a:xfrm>
              <a:off x="4238988" y="2598772"/>
              <a:ext cx="441146" cy="370871"/>
            </a:xfrm>
            <a:prstGeom prst="rect">
              <a:avLst/>
            </a:prstGeom>
          </p:spPr>
        </p:pic>
        <p:pic>
          <p:nvPicPr>
            <p:cNvPr id="79" name="Picture 78">
              <a:extLst>
                <a:ext uri="{FF2B5EF4-FFF2-40B4-BE49-F238E27FC236}">
                  <a16:creationId xmlns:a16="http://schemas.microsoft.com/office/drawing/2014/main" id="{ECEE316C-120F-4501-9569-BF398526B449}"/>
                </a:ext>
              </a:extLst>
            </p:cNvPr>
            <p:cNvPicPr>
              <a:picLocks noChangeAspect="1"/>
            </p:cNvPicPr>
            <p:nvPr/>
          </p:nvPicPr>
          <p:blipFill rotWithShape="1">
            <a:blip r:embed="rId7"/>
            <a:srcRect r="58710" b="38860"/>
            <a:stretch/>
          </p:blipFill>
          <p:spPr>
            <a:xfrm>
              <a:off x="4212526" y="2680301"/>
              <a:ext cx="441146" cy="483679"/>
            </a:xfrm>
            <a:prstGeom prst="rect">
              <a:avLst/>
            </a:prstGeom>
          </p:spPr>
        </p:pic>
        <p:pic>
          <p:nvPicPr>
            <p:cNvPr id="81" name="Picture 80">
              <a:extLst>
                <a:ext uri="{FF2B5EF4-FFF2-40B4-BE49-F238E27FC236}">
                  <a16:creationId xmlns:a16="http://schemas.microsoft.com/office/drawing/2014/main" id="{4438F80F-BA6D-4816-B67B-B885A0EA8730}"/>
                </a:ext>
              </a:extLst>
            </p:cNvPr>
            <p:cNvPicPr>
              <a:picLocks noChangeAspect="1"/>
            </p:cNvPicPr>
            <p:nvPr/>
          </p:nvPicPr>
          <p:blipFill rotWithShape="1">
            <a:blip r:embed="rId7"/>
            <a:srcRect t="63209" r="58710" b="-10090"/>
            <a:stretch/>
          </p:blipFill>
          <p:spPr>
            <a:xfrm>
              <a:off x="3974600" y="2811072"/>
              <a:ext cx="441146" cy="370871"/>
            </a:xfrm>
            <a:prstGeom prst="rect">
              <a:avLst/>
            </a:prstGeom>
          </p:spPr>
        </p:pic>
        <p:pic>
          <p:nvPicPr>
            <p:cNvPr id="82" name="Picture 81">
              <a:extLst>
                <a:ext uri="{FF2B5EF4-FFF2-40B4-BE49-F238E27FC236}">
                  <a16:creationId xmlns:a16="http://schemas.microsoft.com/office/drawing/2014/main" id="{37CA3D89-7BD0-4D8D-8EF8-BEB640DF7C17}"/>
                </a:ext>
              </a:extLst>
            </p:cNvPr>
            <p:cNvPicPr>
              <a:picLocks noChangeAspect="1"/>
            </p:cNvPicPr>
            <p:nvPr/>
          </p:nvPicPr>
          <p:blipFill rotWithShape="1">
            <a:blip r:embed="rId7"/>
            <a:srcRect r="58710" b="38860"/>
            <a:stretch/>
          </p:blipFill>
          <p:spPr>
            <a:xfrm>
              <a:off x="4053089" y="2468617"/>
              <a:ext cx="441146" cy="483679"/>
            </a:xfrm>
            <a:prstGeom prst="rect">
              <a:avLst/>
            </a:prstGeom>
          </p:spPr>
        </p:pic>
        <p:sp>
          <p:nvSpPr>
            <p:cNvPr id="84" name="Oval 83">
              <a:extLst>
                <a:ext uri="{FF2B5EF4-FFF2-40B4-BE49-F238E27FC236}">
                  <a16:creationId xmlns:a16="http://schemas.microsoft.com/office/drawing/2014/main" id="{49001367-38C7-45B7-AC7E-5B2D7416EDFD}"/>
                </a:ext>
              </a:extLst>
            </p:cNvPr>
            <p:cNvSpPr/>
            <p:nvPr/>
          </p:nvSpPr>
          <p:spPr>
            <a:xfrm>
              <a:off x="4032992" y="2561560"/>
              <a:ext cx="674759" cy="656540"/>
            </a:xfrm>
            <a:prstGeom prst="ellipse">
              <a:avLst/>
            </a:prstGeom>
            <a:noFill/>
            <a:ln>
              <a:solidFill>
                <a:schemeClr val="bg1">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87" name="Group 86">
            <a:extLst>
              <a:ext uri="{FF2B5EF4-FFF2-40B4-BE49-F238E27FC236}">
                <a16:creationId xmlns:a16="http://schemas.microsoft.com/office/drawing/2014/main" id="{71709E70-3AD2-4A93-8CEE-F44186C7C605}"/>
              </a:ext>
            </a:extLst>
          </p:cNvPr>
          <p:cNvGrpSpPr/>
          <p:nvPr/>
        </p:nvGrpSpPr>
        <p:grpSpPr>
          <a:xfrm>
            <a:off x="6617868" y="775140"/>
            <a:ext cx="939351" cy="2581852"/>
            <a:chOff x="7198087" y="1289805"/>
            <a:chExt cx="939351" cy="2581852"/>
          </a:xfrm>
        </p:grpSpPr>
        <p:pic>
          <p:nvPicPr>
            <p:cNvPr id="65" name="Picture 64">
              <a:extLst>
                <a:ext uri="{FF2B5EF4-FFF2-40B4-BE49-F238E27FC236}">
                  <a16:creationId xmlns:a16="http://schemas.microsoft.com/office/drawing/2014/main" id="{54370076-7AD8-454A-85C4-3FA3E5987510}"/>
                </a:ext>
              </a:extLst>
            </p:cNvPr>
            <p:cNvPicPr>
              <a:picLocks noChangeAspect="1"/>
            </p:cNvPicPr>
            <p:nvPr/>
          </p:nvPicPr>
          <p:blipFill rotWithShape="1">
            <a:blip r:embed="rId7"/>
            <a:srcRect l="60775" b="46892"/>
            <a:stretch/>
          </p:blipFill>
          <p:spPr>
            <a:xfrm>
              <a:off x="7439740" y="1810933"/>
              <a:ext cx="419082" cy="420141"/>
            </a:xfrm>
            <a:prstGeom prst="rect">
              <a:avLst/>
            </a:prstGeom>
          </p:spPr>
        </p:pic>
        <p:pic>
          <p:nvPicPr>
            <p:cNvPr id="66" name="Picture 65">
              <a:extLst>
                <a:ext uri="{FF2B5EF4-FFF2-40B4-BE49-F238E27FC236}">
                  <a16:creationId xmlns:a16="http://schemas.microsoft.com/office/drawing/2014/main" id="{F42766F0-525B-4F0A-8A3C-360FC8EE8C9D}"/>
                </a:ext>
              </a:extLst>
            </p:cNvPr>
            <p:cNvPicPr>
              <a:picLocks noChangeAspect="1"/>
            </p:cNvPicPr>
            <p:nvPr/>
          </p:nvPicPr>
          <p:blipFill rotWithShape="1">
            <a:blip r:embed="rId7"/>
            <a:srcRect t="63209" r="58710" b="-10090"/>
            <a:stretch/>
          </p:blipFill>
          <p:spPr>
            <a:xfrm>
              <a:off x="7696292" y="2807527"/>
              <a:ext cx="441146" cy="370871"/>
            </a:xfrm>
            <a:prstGeom prst="rect">
              <a:avLst/>
            </a:prstGeom>
          </p:spPr>
        </p:pic>
        <p:pic>
          <p:nvPicPr>
            <p:cNvPr id="68" name="Picture 67">
              <a:extLst>
                <a:ext uri="{FF2B5EF4-FFF2-40B4-BE49-F238E27FC236}">
                  <a16:creationId xmlns:a16="http://schemas.microsoft.com/office/drawing/2014/main" id="{72B3F5EE-DC1D-48BA-AFCB-0A4D42DDC48B}"/>
                </a:ext>
              </a:extLst>
            </p:cNvPr>
            <p:cNvPicPr>
              <a:picLocks noChangeAspect="1"/>
            </p:cNvPicPr>
            <p:nvPr/>
          </p:nvPicPr>
          <p:blipFill rotWithShape="1">
            <a:blip r:embed="rId7"/>
            <a:srcRect l="60775" b="46892"/>
            <a:stretch/>
          </p:blipFill>
          <p:spPr>
            <a:xfrm>
              <a:off x="7463773" y="3451516"/>
              <a:ext cx="419082" cy="420141"/>
            </a:xfrm>
            <a:prstGeom prst="rect">
              <a:avLst/>
            </a:prstGeom>
          </p:spPr>
        </p:pic>
        <p:pic>
          <p:nvPicPr>
            <p:cNvPr id="69" name="Picture 68">
              <a:extLst>
                <a:ext uri="{FF2B5EF4-FFF2-40B4-BE49-F238E27FC236}">
                  <a16:creationId xmlns:a16="http://schemas.microsoft.com/office/drawing/2014/main" id="{72DD2E13-2DBD-4E5D-A1C1-3C982B9C32F7}"/>
                </a:ext>
              </a:extLst>
            </p:cNvPr>
            <p:cNvPicPr>
              <a:picLocks noChangeAspect="1"/>
            </p:cNvPicPr>
            <p:nvPr/>
          </p:nvPicPr>
          <p:blipFill rotWithShape="1">
            <a:blip r:embed="rId7"/>
            <a:srcRect t="63209" r="58710" b="-10090"/>
            <a:stretch/>
          </p:blipFill>
          <p:spPr>
            <a:xfrm>
              <a:off x="7548271" y="2674745"/>
              <a:ext cx="441146" cy="370871"/>
            </a:xfrm>
            <a:prstGeom prst="rect">
              <a:avLst/>
            </a:prstGeom>
          </p:spPr>
        </p:pic>
        <p:pic>
          <p:nvPicPr>
            <p:cNvPr id="71" name="Picture 70">
              <a:extLst>
                <a:ext uri="{FF2B5EF4-FFF2-40B4-BE49-F238E27FC236}">
                  <a16:creationId xmlns:a16="http://schemas.microsoft.com/office/drawing/2014/main" id="{1E171A4A-8069-4DD3-B8B3-06B299379E22}"/>
                </a:ext>
              </a:extLst>
            </p:cNvPr>
            <p:cNvPicPr>
              <a:picLocks noChangeAspect="1"/>
            </p:cNvPicPr>
            <p:nvPr/>
          </p:nvPicPr>
          <p:blipFill rotWithShape="1">
            <a:blip r:embed="rId7"/>
            <a:srcRect l="60775" b="46892"/>
            <a:stretch/>
          </p:blipFill>
          <p:spPr>
            <a:xfrm>
              <a:off x="7463773" y="1289805"/>
              <a:ext cx="419082" cy="420141"/>
            </a:xfrm>
            <a:prstGeom prst="rect">
              <a:avLst/>
            </a:prstGeom>
          </p:spPr>
        </p:pic>
        <p:pic>
          <p:nvPicPr>
            <p:cNvPr id="72" name="Picture 71">
              <a:extLst>
                <a:ext uri="{FF2B5EF4-FFF2-40B4-BE49-F238E27FC236}">
                  <a16:creationId xmlns:a16="http://schemas.microsoft.com/office/drawing/2014/main" id="{87D26EF2-D28A-422D-841D-14C23D88AC87}"/>
                </a:ext>
              </a:extLst>
            </p:cNvPr>
            <p:cNvPicPr>
              <a:picLocks noChangeAspect="1"/>
            </p:cNvPicPr>
            <p:nvPr/>
          </p:nvPicPr>
          <p:blipFill rotWithShape="1">
            <a:blip r:embed="rId7"/>
            <a:srcRect t="63209" r="58710" b="-10090"/>
            <a:stretch/>
          </p:blipFill>
          <p:spPr>
            <a:xfrm>
              <a:off x="7228231" y="2552579"/>
              <a:ext cx="441146" cy="370871"/>
            </a:xfrm>
            <a:prstGeom prst="rect">
              <a:avLst/>
            </a:prstGeom>
          </p:spPr>
        </p:pic>
        <p:pic>
          <p:nvPicPr>
            <p:cNvPr id="75" name="Picture 74">
              <a:extLst>
                <a:ext uri="{FF2B5EF4-FFF2-40B4-BE49-F238E27FC236}">
                  <a16:creationId xmlns:a16="http://schemas.microsoft.com/office/drawing/2014/main" id="{6722F1EB-D413-4E2F-AD83-096EBEDD2AB9}"/>
                </a:ext>
              </a:extLst>
            </p:cNvPr>
            <p:cNvPicPr>
              <a:picLocks noChangeAspect="1"/>
            </p:cNvPicPr>
            <p:nvPr/>
          </p:nvPicPr>
          <p:blipFill rotWithShape="1">
            <a:blip r:embed="rId7"/>
            <a:srcRect t="63209" r="58710" b="-10090"/>
            <a:stretch/>
          </p:blipFill>
          <p:spPr>
            <a:xfrm>
              <a:off x="7198087" y="2854139"/>
              <a:ext cx="441146" cy="370871"/>
            </a:xfrm>
            <a:prstGeom prst="rect">
              <a:avLst/>
            </a:prstGeom>
          </p:spPr>
        </p:pic>
        <p:pic>
          <p:nvPicPr>
            <p:cNvPr id="73" name="Picture 72">
              <a:extLst>
                <a:ext uri="{FF2B5EF4-FFF2-40B4-BE49-F238E27FC236}">
                  <a16:creationId xmlns:a16="http://schemas.microsoft.com/office/drawing/2014/main" id="{0342A95E-5452-4143-85C8-DCF198C48B74}"/>
                </a:ext>
              </a:extLst>
            </p:cNvPr>
            <p:cNvPicPr>
              <a:picLocks noChangeAspect="1"/>
            </p:cNvPicPr>
            <p:nvPr/>
          </p:nvPicPr>
          <p:blipFill rotWithShape="1">
            <a:blip r:embed="rId7"/>
            <a:srcRect r="58710" b="38860"/>
            <a:stretch/>
          </p:blipFill>
          <p:spPr>
            <a:xfrm>
              <a:off x="7463374" y="2763751"/>
              <a:ext cx="441146" cy="483679"/>
            </a:xfrm>
            <a:prstGeom prst="rect">
              <a:avLst/>
            </a:prstGeom>
          </p:spPr>
        </p:pic>
        <p:pic>
          <p:nvPicPr>
            <p:cNvPr id="76" name="Picture 75">
              <a:extLst>
                <a:ext uri="{FF2B5EF4-FFF2-40B4-BE49-F238E27FC236}">
                  <a16:creationId xmlns:a16="http://schemas.microsoft.com/office/drawing/2014/main" id="{936815BA-183D-47F5-ADFA-2C46B1E7D702}"/>
                </a:ext>
              </a:extLst>
            </p:cNvPr>
            <p:cNvPicPr>
              <a:picLocks noChangeAspect="1"/>
            </p:cNvPicPr>
            <p:nvPr/>
          </p:nvPicPr>
          <p:blipFill rotWithShape="1">
            <a:blip r:embed="rId7"/>
            <a:srcRect r="58710" b="38860"/>
            <a:stretch/>
          </p:blipFill>
          <p:spPr>
            <a:xfrm>
              <a:off x="7294450" y="2569891"/>
              <a:ext cx="441146" cy="483679"/>
            </a:xfrm>
            <a:prstGeom prst="rect">
              <a:avLst/>
            </a:prstGeom>
          </p:spPr>
        </p:pic>
        <p:pic>
          <p:nvPicPr>
            <p:cNvPr id="67" name="Picture 66">
              <a:extLst>
                <a:ext uri="{FF2B5EF4-FFF2-40B4-BE49-F238E27FC236}">
                  <a16:creationId xmlns:a16="http://schemas.microsoft.com/office/drawing/2014/main" id="{CC6F6268-5D33-4D6C-864E-6193DBE02A40}"/>
                </a:ext>
              </a:extLst>
            </p:cNvPr>
            <p:cNvPicPr>
              <a:picLocks noChangeAspect="1"/>
            </p:cNvPicPr>
            <p:nvPr/>
          </p:nvPicPr>
          <p:blipFill rotWithShape="1">
            <a:blip r:embed="rId7"/>
            <a:srcRect r="58710" b="38860"/>
            <a:stretch/>
          </p:blipFill>
          <p:spPr>
            <a:xfrm>
              <a:off x="7473422" y="2341648"/>
              <a:ext cx="441146" cy="483679"/>
            </a:xfrm>
            <a:prstGeom prst="rect">
              <a:avLst/>
            </a:prstGeom>
          </p:spPr>
        </p:pic>
      </p:grpSp>
      <p:sp>
        <p:nvSpPr>
          <p:cNvPr id="107" name="Oval 106">
            <a:extLst>
              <a:ext uri="{FF2B5EF4-FFF2-40B4-BE49-F238E27FC236}">
                <a16:creationId xmlns:a16="http://schemas.microsoft.com/office/drawing/2014/main" id="{5276FA34-0BB0-4985-AD1C-106A8D1E0970}"/>
              </a:ext>
            </a:extLst>
          </p:cNvPr>
          <p:cNvSpPr/>
          <p:nvPr/>
        </p:nvSpPr>
        <p:spPr>
          <a:xfrm>
            <a:off x="6608039" y="1935855"/>
            <a:ext cx="959829" cy="838933"/>
          </a:xfrm>
          <a:prstGeom prst="ellipse">
            <a:avLst/>
          </a:prstGeom>
          <a:noFill/>
          <a:ln>
            <a:solidFill>
              <a:schemeClr val="bg1">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6" name="Group 105">
            <a:extLst>
              <a:ext uri="{FF2B5EF4-FFF2-40B4-BE49-F238E27FC236}">
                <a16:creationId xmlns:a16="http://schemas.microsoft.com/office/drawing/2014/main" id="{F30E18B6-9A18-4F2C-9A82-884304AD4102}"/>
              </a:ext>
            </a:extLst>
          </p:cNvPr>
          <p:cNvGrpSpPr/>
          <p:nvPr/>
        </p:nvGrpSpPr>
        <p:grpSpPr>
          <a:xfrm>
            <a:off x="9847574" y="1863573"/>
            <a:ext cx="1060482" cy="947720"/>
            <a:chOff x="9907759" y="5755077"/>
            <a:chExt cx="1060482" cy="947720"/>
          </a:xfrm>
        </p:grpSpPr>
        <p:grpSp>
          <p:nvGrpSpPr>
            <p:cNvPr id="101" name="Group 100">
              <a:extLst>
                <a:ext uri="{FF2B5EF4-FFF2-40B4-BE49-F238E27FC236}">
                  <a16:creationId xmlns:a16="http://schemas.microsoft.com/office/drawing/2014/main" id="{61DEF830-8876-4157-A60A-7BCA640889A7}"/>
                </a:ext>
              </a:extLst>
            </p:cNvPr>
            <p:cNvGrpSpPr/>
            <p:nvPr/>
          </p:nvGrpSpPr>
          <p:grpSpPr>
            <a:xfrm>
              <a:off x="9907759" y="5755077"/>
              <a:ext cx="1060482" cy="938834"/>
              <a:chOff x="9759310" y="558450"/>
              <a:chExt cx="1060482" cy="938834"/>
            </a:xfrm>
          </p:grpSpPr>
          <p:pic>
            <p:nvPicPr>
              <p:cNvPr id="63" name="Picture 62">
                <a:extLst>
                  <a:ext uri="{FF2B5EF4-FFF2-40B4-BE49-F238E27FC236}">
                    <a16:creationId xmlns:a16="http://schemas.microsoft.com/office/drawing/2014/main" id="{765CF611-140A-4D53-BF93-F46DC7191228}"/>
                  </a:ext>
                </a:extLst>
              </p:cNvPr>
              <p:cNvPicPr>
                <a:picLocks noChangeAspect="1"/>
              </p:cNvPicPr>
              <p:nvPr/>
            </p:nvPicPr>
            <p:blipFill rotWithShape="1">
              <a:blip r:embed="rId7"/>
              <a:srcRect t="63209" r="58710" b="-10090"/>
              <a:stretch/>
            </p:blipFill>
            <p:spPr>
              <a:xfrm>
                <a:off x="10299370" y="764472"/>
                <a:ext cx="441146" cy="370871"/>
              </a:xfrm>
              <a:prstGeom prst="rect">
                <a:avLst/>
              </a:prstGeom>
            </p:spPr>
          </p:pic>
          <p:pic>
            <p:nvPicPr>
              <p:cNvPr id="90" name="Picture 89">
                <a:extLst>
                  <a:ext uri="{FF2B5EF4-FFF2-40B4-BE49-F238E27FC236}">
                    <a16:creationId xmlns:a16="http://schemas.microsoft.com/office/drawing/2014/main" id="{5EB3BEDE-B4D9-4912-A17D-FBA7C7C5C61B}"/>
                  </a:ext>
                </a:extLst>
              </p:cNvPr>
              <p:cNvPicPr>
                <a:picLocks noChangeAspect="1"/>
              </p:cNvPicPr>
              <p:nvPr/>
            </p:nvPicPr>
            <p:blipFill rotWithShape="1">
              <a:blip r:embed="rId7"/>
              <a:srcRect t="63209" r="58710" b="-10090"/>
              <a:stretch/>
            </p:blipFill>
            <p:spPr>
              <a:xfrm>
                <a:off x="10236339" y="1117870"/>
                <a:ext cx="441146" cy="370871"/>
              </a:xfrm>
              <a:prstGeom prst="rect">
                <a:avLst/>
              </a:prstGeom>
            </p:spPr>
          </p:pic>
          <p:pic>
            <p:nvPicPr>
              <p:cNvPr id="93" name="Picture 92">
                <a:extLst>
                  <a:ext uri="{FF2B5EF4-FFF2-40B4-BE49-F238E27FC236}">
                    <a16:creationId xmlns:a16="http://schemas.microsoft.com/office/drawing/2014/main" id="{C79EFC9E-103C-4356-BE85-59B5488096F7}"/>
                  </a:ext>
                </a:extLst>
              </p:cNvPr>
              <p:cNvPicPr>
                <a:picLocks noChangeAspect="1"/>
              </p:cNvPicPr>
              <p:nvPr/>
            </p:nvPicPr>
            <p:blipFill rotWithShape="1">
              <a:blip r:embed="rId7"/>
              <a:srcRect t="63209" r="58710" b="-10090"/>
              <a:stretch/>
            </p:blipFill>
            <p:spPr>
              <a:xfrm>
                <a:off x="10055386" y="946077"/>
                <a:ext cx="441146" cy="370871"/>
              </a:xfrm>
              <a:prstGeom prst="rect">
                <a:avLst/>
              </a:prstGeom>
            </p:spPr>
          </p:pic>
          <p:pic>
            <p:nvPicPr>
              <p:cNvPr id="94" name="Picture 93">
                <a:extLst>
                  <a:ext uri="{FF2B5EF4-FFF2-40B4-BE49-F238E27FC236}">
                    <a16:creationId xmlns:a16="http://schemas.microsoft.com/office/drawing/2014/main" id="{5026BF44-233C-4AFB-B8A5-AEF73CD7887B}"/>
                  </a:ext>
                </a:extLst>
              </p:cNvPr>
              <p:cNvPicPr>
                <a:picLocks noChangeAspect="1"/>
              </p:cNvPicPr>
              <p:nvPr/>
            </p:nvPicPr>
            <p:blipFill rotWithShape="1">
              <a:blip r:embed="rId7"/>
              <a:srcRect r="58710" b="38860"/>
              <a:stretch/>
            </p:blipFill>
            <p:spPr>
              <a:xfrm>
                <a:off x="10378646" y="814724"/>
                <a:ext cx="441146" cy="483679"/>
              </a:xfrm>
              <a:prstGeom prst="rect">
                <a:avLst/>
              </a:prstGeom>
            </p:spPr>
          </p:pic>
          <p:pic>
            <p:nvPicPr>
              <p:cNvPr id="96" name="Picture 95">
                <a:extLst>
                  <a:ext uri="{FF2B5EF4-FFF2-40B4-BE49-F238E27FC236}">
                    <a16:creationId xmlns:a16="http://schemas.microsoft.com/office/drawing/2014/main" id="{B5D984F0-5A23-4BEB-853D-729D8BCE9E84}"/>
                  </a:ext>
                </a:extLst>
              </p:cNvPr>
              <p:cNvPicPr>
                <a:picLocks noChangeAspect="1"/>
              </p:cNvPicPr>
              <p:nvPr/>
            </p:nvPicPr>
            <p:blipFill rotWithShape="1">
              <a:blip r:embed="rId7"/>
              <a:srcRect t="63209" r="58710" b="-10090"/>
              <a:stretch/>
            </p:blipFill>
            <p:spPr>
              <a:xfrm>
                <a:off x="9903326" y="718988"/>
                <a:ext cx="441146" cy="370871"/>
              </a:xfrm>
              <a:prstGeom prst="rect">
                <a:avLst/>
              </a:prstGeom>
            </p:spPr>
          </p:pic>
          <p:pic>
            <p:nvPicPr>
              <p:cNvPr id="97" name="Picture 96">
                <a:extLst>
                  <a:ext uri="{FF2B5EF4-FFF2-40B4-BE49-F238E27FC236}">
                    <a16:creationId xmlns:a16="http://schemas.microsoft.com/office/drawing/2014/main" id="{5D4C6C56-204A-471E-8AE1-5406A0C81D76}"/>
                  </a:ext>
                </a:extLst>
              </p:cNvPr>
              <p:cNvPicPr>
                <a:picLocks noChangeAspect="1"/>
              </p:cNvPicPr>
              <p:nvPr/>
            </p:nvPicPr>
            <p:blipFill rotWithShape="1">
              <a:blip r:embed="rId7"/>
              <a:srcRect r="58710" b="38860"/>
              <a:stretch/>
            </p:blipFill>
            <p:spPr>
              <a:xfrm>
                <a:off x="10006303" y="1003230"/>
                <a:ext cx="450609" cy="494054"/>
              </a:xfrm>
              <a:prstGeom prst="rect">
                <a:avLst/>
              </a:prstGeom>
            </p:spPr>
          </p:pic>
          <p:pic>
            <p:nvPicPr>
              <p:cNvPr id="99" name="Picture 98">
                <a:extLst>
                  <a:ext uri="{FF2B5EF4-FFF2-40B4-BE49-F238E27FC236}">
                    <a16:creationId xmlns:a16="http://schemas.microsoft.com/office/drawing/2014/main" id="{8B8CE68C-40DD-4F79-AE2D-F5C909B4E3ED}"/>
                  </a:ext>
                </a:extLst>
              </p:cNvPr>
              <p:cNvPicPr>
                <a:picLocks noChangeAspect="1"/>
              </p:cNvPicPr>
              <p:nvPr/>
            </p:nvPicPr>
            <p:blipFill rotWithShape="1">
              <a:blip r:embed="rId7"/>
              <a:srcRect t="63209" r="58710" b="-10090"/>
              <a:stretch/>
            </p:blipFill>
            <p:spPr>
              <a:xfrm>
                <a:off x="9759310" y="871388"/>
                <a:ext cx="441146" cy="370871"/>
              </a:xfrm>
              <a:prstGeom prst="rect">
                <a:avLst/>
              </a:prstGeom>
            </p:spPr>
          </p:pic>
          <p:pic>
            <p:nvPicPr>
              <p:cNvPr id="100" name="Picture 99">
                <a:extLst>
                  <a:ext uri="{FF2B5EF4-FFF2-40B4-BE49-F238E27FC236}">
                    <a16:creationId xmlns:a16="http://schemas.microsoft.com/office/drawing/2014/main" id="{D177FCA8-33A3-4308-AD51-178AD51753F2}"/>
                  </a:ext>
                </a:extLst>
              </p:cNvPr>
              <p:cNvPicPr>
                <a:picLocks noChangeAspect="1"/>
              </p:cNvPicPr>
              <p:nvPr/>
            </p:nvPicPr>
            <p:blipFill rotWithShape="1">
              <a:blip r:embed="rId7"/>
              <a:srcRect r="58710" b="38860"/>
              <a:stretch/>
            </p:blipFill>
            <p:spPr>
              <a:xfrm>
                <a:off x="9816872" y="844613"/>
                <a:ext cx="441146" cy="483679"/>
              </a:xfrm>
              <a:prstGeom prst="rect">
                <a:avLst/>
              </a:prstGeom>
            </p:spPr>
          </p:pic>
          <p:pic>
            <p:nvPicPr>
              <p:cNvPr id="91" name="Picture 90">
                <a:extLst>
                  <a:ext uri="{FF2B5EF4-FFF2-40B4-BE49-F238E27FC236}">
                    <a16:creationId xmlns:a16="http://schemas.microsoft.com/office/drawing/2014/main" id="{98C068EA-A15E-4415-83C5-6108324AEAFE}"/>
                  </a:ext>
                </a:extLst>
              </p:cNvPr>
              <p:cNvPicPr>
                <a:picLocks noChangeAspect="1"/>
              </p:cNvPicPr>
              <p:nvPr/>
            </p:nvPicPr>
            <p:blipFill rotWithShape="1">
              <a:blip r:embed="rId7"/>
              <a:srcRect r="58710" b="38860"/>
              <a:stretch/>
            </p:blipFill>
            <p:spPr>
              <a:xfrm>
                <a:off x="10095007" y="558450"/>
                <a:ext cx="441146" cy="483679"/>
              </a:xfrm>
              <a:prstGeom prst="rect">
                <a:avLst/>
              </a:prstGeom>
            </p:spPr>
          </p:pic>
        </p:grpSp>
        <p:sp>
          <p:nvSpPr>
            <p:cNvPr id="108" name="Oval 107">
              <a:extLst>
                <a:ext uri="{FF2B5EF4-FFF2-40B4-BE49-F238E27FC236}">
                  <a16:creationId xmlns:a16="http://schemas.microsoft.com/office/drawing/2014/main" id="{22483F2A-93E8-4A1D-9633-173C46D9CCAF}"/>
                </a:ext>
              </a:extLst>
            </p:cNvPr>
            <p:cNvSpPr/>
            <p:nvPr/>
          </p:nvSpPr>
          <p:spPr>
            <a:xfrm>
              <a:off x="9960726" y="5819289"/>
              <a:ext cx="1007515" cy="883508"/>
            </a:xfrm>
            <a:prstGeom prst="ellipse">
              <a:avLst/>
            </a:prstGeom>
            <a:noFill/>
            <a:ln>
              <a:solidFill>
                <a:schemeClr val="bg1">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40443887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0" name="TextBox 29">
            <a:extLst>
              <a:ext uri="{FF2B5EF4-FFF2-40B4-BE49-F238E27FC236}">
                <a16:creationId xmlns:a16="http://schemas.microsoft.com/office/drawing/2014/main" id="{17D04637-8582-479B-8BF4-9D1CF4A3EBA7}"/>
              </a:ext>
            </a:extLst>
          </p:cNvPr>
          <p:cNvSpPr txBox="1"/>
          <p:nvPr/>
        </p:nvSpPr>
        <p:spPr>
          <a:xfrm>
            <a:off x="-28598" y="5756530"/>
            <a:ext cx="4458015" cy="461665"/>
          </a:xfrm>
          <a:prstGeom prst="rect">
            <a:avLst/>
          </a:prstGeom>
          <a:noFill/>
        </p:spPr>
        <p:txBody>
          <a:bodyPr wrap="none" rtlCol="0">
            <a:spAutoFit/>
          </a:bodyPr>
          <a:lstStyle/>
          <a:p>
            <a:r>
              <a:rPr lang="en-GB" sz="2400" dirty="0">
                <a:solidFill>
                  <a:srgbClr val="0000FF"/>
                </a:solidFill>
                <a:cs typeface="Calibri" panose="020F0502020204030204" pitchFamily="34" charset="0"/>
              </a:rPr>
              <a:t>electron 	mass = 0*	charge = -1</a:t>
            </a:r>
          </a:p>
        </p:txBody>
      </p:sp>
      <p:sp>
        <p:nvSpPr>
          <p:cNvPr id="5" name="TextBox 4">
            <a:extLst>
              <a:ext uri="{FF2B5EF4-FFF2-40B4-BE49-F238E27FC236}">
                <a16:creationId xmlns:a16="http://schemas.microsoft.com/office/drawing/2014/main" id="{28F1F0D7-8F76-439D-A30B-E1495BDC1104}"/>
              </a:ext>
            </a:extLst>
          </p:cNvPr>
          <p:cNvSpPr txBox="1"/>
          <p:nvPr/>
        </p:nvSpPr>
        <p:spPr>
          <a:xfrm>
            <a:off x="4944439" y="3826930"/>
            <a:ext cx="7247561" cy="1077218"/>
          </a:xfrm>
          <a:prstGeom prst="rect">
            <a:avLst/>
          </a:prstGeom>
          <a:noFill/>
        </p:spPr>
        <p:txBody>
          <a:bodyPr wrap="none" rtlCol="0">
            <a:spAutoFit/>
          </a:bodyPr>
          <a:lstStyle/>
          <a:p>
            <a:r>
              <a:rPr lang="en-GB" sz="3200" b="1" dirty="0">
                <a:cs typeface="Calibri" panose="020F0502020204030204" pitchFamily="34" charset="0"/>
              </a:rPr>
              <a:t>atomic number </a:t>
            </a:r>
            <a:r>
              <a:rPr lang="en-GB" sz="3200" b="1" dirty="0">
                <a:solidFill>
                  <a:srgbClr val="FF0000"/>
                </a:solidFill>
                <a:cs typeface="Calibri" panose="020F0502020204030204" pitchFamily="34" charset="0"/>
              </a:rPr>
              <a:t>(Z)</a:t>
            </a:r>
            <a:r>
              <a:rPr lang="en-GB" sz="3200" dirty="0">
                <a:cs typeface="Calibri" panose="020F0502020204030204" pitchFamily="34" charset="0"/>
              </a:rPr>
              <a:t> =</a:t>
            </a:r>
          </a:p>
          <a:p>
            <a:r>
              <a:rPr lang="en-GB" sz="3200" dirty="0">
                <a:solidFill>
                  <a:srgbClr val="FF0000"/>
                </a:solidFill>
                <a:cs typeface="Calibri" panose="020F0502020204030204" pitchFamily="34" charset="0"/>
              </a:rPr>
              <a:t>number of protons </a:t>
            </a:r>
            <a:r>
              <a:rPr lang="en-GB" sz="3200" dirty="0">
                <a:cs typeface="Calibri" panose="020F0502020204030204" pitchFamily="34" charset="0"/>
              </a:rPr>
              <a:t>=  </a:t>
            </a:r>
            <a:r>
              <a:rPr lang="en-GB" sz="3200" dirty="0">
                <a:solidFill>
                  <a:srgbClr val="0000FF"/>
                </a:solidFill>
                <a:cs typeface="Calibri" panose="020F0502020204030204" pitchFamily="34" charset="0"/>
              </a:rPr>
              <a:t>number of electrons</a:t>
            </a:r>
          </a:p>
        </p:txBody>
      </p:sp>
      <p:sp>
        <p:nvSpPr>
          <p:cNvPr id="31" name="TextBox 30">
            <a:extLst>
              <a:ext uri="{FF2B5EF4-FFF2-40B4-BE49-F238E27FC236}">
                <a16:creationId xmlns:a16="http://schemas.microsoft.com/office/drawing/2014/main" id="{9A749CB2-B4A0-4EA2-904D-4807A3AA7980}"/>
              </a:ext>
            </a:extLst>
          </p:cNvPr>
          <p:cNvSpPr txBox="1"/>
          <p:nvPr/>
        </p:nvSpPr>
        <p:spPr>
          <a:xfrm>
            <a:off x="4906862" y="4912153"/>
            <a:ext cx="6765057" cy="1077218"/>
          </a:xfrm>
          <a:prstGeom prst="rect">
            <a:avLst/>
          </a:prstGeom>
          <a:noFill/>
        </p:spPr>
        <p:txBody>
          <a:bodyPr wrap="none" rtlCol="0">
            <a:spAutoFit/>
          </a:bodyPr>
          <a:lstStyle/>
          <a:p>
            <a:r>
              <a:rPr lang="en-GB" sz="3200" b="1" dirty="0">
                <a:cs typeface="Calibri" panose="020F0502020204030204" pitchFamily="34" charset="0"/>
              </a:rPr>
              <a:t>mass number </a:t>
            </a:r>
            <a:r>
              <a:rPr lang="en-GB" sz="3200" b="1" dirty="0">
                <a:solidFill>
                  <a:srgbClr val="7030A0"/>
                </a:solidFill>
                <a:cs typeface="Calibri" panose="020F0502020204030204" pitchFamily="34" charset="0"/>
              </a:rPr>
              <a:t>(A)</a:t>
            </a:r>
            <a:r>
              <a:rPr lang="en-GB" sz="3200" b="1" dirty="0">
                <a:cs typeface="Calibri" panose="020F0502020204030204" pitchFamily="34" charset="0"/>
              </a:rPr>
              <a:t> </a:t>
            </a:r>
            <a:r>
              <a:rPr lang="en-GB" sz="3200" dirty="0">
                <a:cs typeface="Calibri" panose="020F0502020204030204" pitchFamily="34" charset="0"/>
              </a:rPr>
              <a:t>= </a:t>
            </a:r>
          </a:p>
          <a:p>
            <a:r>
              <a:rPr lang="en-GB" sz="3200" dirty="0">
                <a:solidFill>
                  <a:srgbClr val="FF0000"/>
                </a:solidFill>
                <a:cs typeface="Calibri" panose="020F0502020204030204" pitchFamily="34" charset="0"/>
              </a:rPr>
              <a:t>number of protons </a:t>
            </a:r>
            <a:r>
              <a:rPr lang="en-GB" sz="3200" dirty="0">
                <a:cs typeface="Calibri" panose="020F0502020204030204" pitchFamily="34" charset="0"/>
              </a:rPr>
              <a:t>+ </a:t>
            </a:r>
            <a:r>
              <a:rPr lang="en-GB" sz="3200" dirty="0">
                <a:solidFill>
                  <a:srgbClr val="00B050"/>
                </a:solidFill>
                <a:cs typeface="Calibri" panose="020F0502020204030204" pitchFamily="34" charset="0"/>
              </a:rPr>
              <a:t>number of neutrons</a:t>
            </a:r>
          </a:p>
        </p:txBody>
      </p:sp>
      <p:sp>
        <p:nvSpPr>
          <p:cNvPr id="32" name="TextBox 31">
            <a:extLst>
              <a:ext uri="{FF2B5EF4-FFF2-40B4-BE49-F238E27FC236}">
                <a16:creationId xmlns:a16="http://schemas.microsoft.com/office/drawing/2014/main" id="{8185D5FC-F411-4C85-BF79-20C0913AD469}"/>
              </a:ext>
            </a:extLst>
          </p:cNvPr>
          <p:cNvSpPr txBox="1"/>
          <p:nvPr/>
        </p:nvSpPr>
        <p:spPr>
          <a:xfrm>
            <a:off x="6124248" y="6110270"/>
            <a:ext cx="2882520" cy="707886"/>
          </a:xfrm>
          <a:prstGeom prst="rect">
            <a:avLst/>
          </a:prstGeom>
          <a:noFill/>
        </p:spPr>
        <p:txBody>
          <a:bodyPr wrap="none" rtlCol="0">
            <a:spAutoFit/>
          </a:bodyPr>
          <a:lstStyle/>
          <a:p>
            <a:r>
              <a:rPr lang="en-GB" sz="4000" b="1" dirty="0">
                <a:solidFill>
                  <a:srgbClr val="7030A0"/>
                </a:solidFill>
                <a:cs typeface="Calibri" panose="020F0502020204030204" pitchFamily="34" charset="0"/>
              </a:rPr>
              <a:t>A  </a:t>
            </a:r>
            <a:r>
              <a:rPr lang="en-GB" sz="4000" b="1" dirty="0">
                <a:cs typeface="Calibri" panose="020F0502020204030204" pitchFamily="34" charset="0"/>
              </a:rPr>
              <a:t>=</a:t>
            </a:r>
            <a:r>
              <a:rPr lang="en-GB" sz="4000" b="1" dirty="0">
                <a:solidFill>
                  <a:srgbClr val="7030A0"/>
                </a:solidFill>
                <a:cs typeface="Calibri" panose="020F0502020204030204" pitchFamily="34" charset="0"/>
              </a:rPr>
              <a:t>  </a:t>
            </a:r>
            <a:r>
              <a:rPr lang="en-GB" sz="4000" b="1" dirty="0">
                <a:solidFill>
                  <a:srgbClr val="FF0000"/>
                </a:solidFill>
                <a:cs typeface="Calibri" panose="020F0502020204030204" pitchFamily="34" charset="0"/>
              </a:rPr>
              <a:t>Z</a:t>
            </a:r>
            <a:r>
              <a:rPr lang="en-GB" sz="4000" b="1" dirty="0">
                <a:solidFill>
                  <a:srgbClr val="7030A0"/>
                </a:solidFill>
                <a:cs typeface="Calibri" panose="020F0502020204030204" pitchFamily="34" charset="0"/>
              </a:rPr>
              <a:t>  </a:t>
            </a:r>
            <a:r>
              <a:rPr lang="en-GB" sz="4000" b="1" dirty="0">
                <a:cs typeface="Calibri" panose="020F0502020204030204" pitchFamily="34" charset="0"/>
              </a:rPr>
              <a:t>+</a:t>
            </a:r>
            <a:r>
              <a:rPr lang="en-GB" sz="4000" b="1" dirty="0">
                <a:solidFill>
                  <a:srgbClr val="7030A0"/>
                </a:solidFill>
                <a:cs typeface="Calibri" panose="020F0502020204030204" pitchFamily="34" charset="0"/>
              </a:rPr>
              <a:t>  </a:t>
            </a:r>
            <a:r>
              <a:rPr lang="en-GB" sz="4000" b="1" dirty="0">
                <a:solidFill>
                  <a:srgbClr val="00B050"/>
                </a:solidFill>
                <a:cs typeface="Calibri" panose="020F0502020204030204" pitchFamily="34" charset="0"/>
              </a:rPr>
              <a:t>n</a:t>
            </a:r>
          </a:p>
        </p:txBody>
      </p:sp>
      <p:grpSp>
        <p:nvGrpSpPr>
          <p:cNvPr id="43" name="Group 42">
            <a:extLst>
              <a:ext uri="{FF2B5EF4-FFF2-40B4-BE49-F238E27FC236}">
                <a16:creationId xmlns:a16="http://schemas.microsoft.com/office/drawing/2014/main" id="{1334D000-0D26-4AEB-90B5-6F802693EACE}"/>
              </a:ext>
            </a:extLst>
          </p:cNvPr>
          <p:cNvGrpSpPr/>
          <p:nvPr/>
        </p:nvGrpSpPr>
        <p:grpSpPr>
          <a:xfrm>
            <a:off x="288566" y="610215"/>
            <a:ext cx="3510468" cy="4156989"/>
            <a:chOff x="5954579" y="1083024"/>
            <a:chExt cx="3081917" cy="3760688"/>
          </a:xfrm>
        </p:grpSpPr>
        <p:grpSp>
          <p:nvGrpSpPr>
            <p:cNvPr id="42" name="Group 41">
              <a:extLst>
                <a:ext uri="{FF2B5EF4-FFF2-40B4-BE49-F238E27FC236}">
                  <a16:creationId xmlns:a16="http://schemas.microsoft.com/office/drawing/2014/main" id="{B1B99A42-2A18-43CE-AF0D-B66A91884173}"/>
                </a:ext>
              </a:extLst>
            </p:cNvPr>
            <p:cNvGrpSpPr/>
            <p:nvPr/>
          </p:nvGrpSpPr>
          <p:grpSpPr>
            <a:xfrm>
              <a:off x="6019463" y="1083024"/>
              <a:ext cx="3017033" cy="3760688"/>
              <a:chOff x="6019463" y="1083024"/>
              <a:chExt cx="3017033" cy="3760688"/>
            </a:xfrm>
          </p:grpSpPr>
          <p:sp>
            <p:nvSpPr>
              <p:cNvPr id="27" name="TextBox 26">
                <a:extLst>
                  <a:ext uri="{FF2B5EF4-FFF2-40B4-BE49-F238E27FC236}">
                    <a16:creationId xmlns:a16="http://schemas.microsoft.com/office/drawing/2014/main" id="{02D45F13-F888-4AA7-B812-D24D77EAF4C7}"/>
                  </a:ext>
                </a:extLst>
              </p:cNvPr>
              <p:cNvSpPr txBox="1"/>
              <p:nvPr/>
            </p:nvSpPr>
            <p:spPr>
              <a:xfrm>
                <a:off x="7574620" y="1083024"/>
                <a:ext cx="1343125" cy="369332"/>
              </a:xfrm>
              <a:prstGeom prst="rect">
                <a:avLst/>
              </a:prstGeom>
              <a:noFill/>
            </p:spPr>
            <p:txBody>
              <a:bodyPr wrap="none" rtlCol="0">
                <a:spAutoFit/>
              </a:bodyPr>
              <a:lstStyle/>
              <a:p>
                <a:r>
                  <a:rPr lang="en-GB" dirty="0">
                    <a:solidFill>
                      <a:srgbClr val="0000FF"/>
                    </a:solidFill>
                    <a:latin typeface="Calibri" panose="020F0502020204030204" pitchFamily="34" charset="0"/>
                    <a:cs typeface="Calibri" panose="020F0502020204030204" pitchFamily="34" charset="0"/>
                  </a:rPr>
                  <a:t>electron (e-)</a:t>
                </a:r>
              </a:p>
            </p:txBody>
          </p:sp>
          <p:pic>
            <p:nvPicPr>
              <p:cNvPr id="1028" name="Picture 4" descr="Rutherford- Bohr Model Of A Hydrogen Atom - Circle, HD Png Download ,  Transparent Png Image - PNGitem">
                <a:extLst>
                  <a:ext uri="{FF2B5EF4-FFF2-40B4-BE49-F238E27FC236}">
                    <a16:creationId xmlns:a16="http://schemas.microsoft.com/office/drawing/2014/main" id="{FCB1253F-4E67-40D0-AE2B-B16C759A247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1808" t="4314" r="11154" b="2820"/>
              <a:stretch/>
            </p:blipFill>
            <p:spPr bwMode="auto">
              <a:xfrm>
                <a:off x="6019463" y="1395447"/>
                <a:ext cx="2624136" cy="2718422"/>
              </a:xfrm>
              <a:prstGeom prst="rect">
                <a:avLst/>
              </a:prstGeom>
              <a:noFill/>
              <a:extLst>
                <a:ext uri="{909E8E84-426E-40DD-AFC4-6F175D3DCCD1}">
                  <a14:hiddenFill xmlns:a14="http://schemas.microsoft.com/office/drawing/2010/main">
                    <a:solidFill>
                      <a:srgbClr val="FFFFFF"/>
                    </a:solidFill>
                  </a14:hiddenFill>
                </a:ext>
              </a:extLst>
            </p:spPr>
          </p:pic>
          <p:sp>
            <p:nvSpPr>
              <p:cNvPr id="26" name="TextBox 25">
                <a:extLst>
                  <a:ext uri="{FF2B5EF4-FFF2-40B4-BE49-F238E27FC236}">
                    <a16:creationId xmlns:a16="http://schemas.microsoft.com/office/drawing/2014/main" id="{BD09C8FF-F8DF-47E2-B2F4-412B9997D07A}"/>
                  </a:ext>
                </a:extLst>
              </p:cNvPr>
              <p:cNvSpPr txBox="1"/>
              <p:nvPr/>
            </p:nvSpPr>
            <p:spPr>
              <a:xfrm>
                <a:off x="7627990" y="4197381"/>
                <a:ext cx="1408506" cy="646331"/>
              </a:xfrm>
              <a:prstGeom prst="rect">
                <a:avLst/>
              </a:prstGeom>
              <a:noFill/>
            </p:spPr>
            <p:txBody>
              <a:bodyPr wrap="square" rtlCol="0">
                <a:spAutoFit/>
              </a:bodyPr>
              <a:lstStyle/>
              <a:p>
                <a:r>
                  <a:rPr lang="en-GB" dirty="0">
                    <a:solidFill>
                      <a:srgbClr val="FF0000"/>
                    </a:solidFill>
                    <a:latin typeface="Calibri" panose="020F0502020204030204" pitchFamily="34" charset="0"/>
                    <a:cs typeface="Calibri" panose="020F0502020204030204" pitchFamily="34" charset="0"/>
                  </a:rPr>
                  <a:t>nucleus (</a:t>
                </a:r>
                <a:r>
                  <a:rPr lang="en-GB" dirty="0" err="1">
                    <a:solidFill>
                      <a:srgbClr val="FF0000"/>
                    </a:solidFill>
                    <a:latin typeface="Calibri" panose="020F0502020204030204" pitchFamily="34" charset="0"/>
                    <a:cs typeface="Calibri" panose="020F0502020204030204" pitchFamily="34" charset="0"/>
                  </a:rPr>
                  <a:t>p+n</a:t>
                </a:r>
                <a:r>
                  <a:rPr lang="en-GB" dirty="0">
                    <a:solidFill>
                      <a:srgbClr val="FF0000"/>
                    </a:solidFill>
                    <a:latin typeface="Calibri" panose="020F0502020204030204" pitchFamily="34" charset="0"/>
                    <a:cs typeface="Calibri" panose="020F0502020204030204" pitchFamily="34" charset="0"/>
                  </a:rPr>
                  <a:t>) </a:t>
                </a:r>
              </a:p>
            </p:txBody>
          </p:sp>
          <p:cxnSp>
            <p:nvCxnSpPr>
              <p:cNvPr id="35" name="Straight Arrow Connector 34">
                <a:extLst>
                  <a:ext uri="{FF2B5EF4-FFF2-40B4-BE49-F238E27FC236}">
                    <a16:creationId xmlns:a16="http://schemas.microsoft.com/office/drawing/2014/main" id="{6A19860C-CDFB-45E5-905C-1FA985B1E2AD}"/>
                  </a:ext>
                </a:extLst>
              </p:cNvPr>
              <p:cNvCxnSpPr>
                <a:cxnSpLocks/>
                <a:stCxn id="26" idx="0"/>
              </p:cNvCxnSpPr>
              <p:nvPr/>
            </p:nvCxnSpPr>
            <p:spPr>
              <a:xfrm flipH="1" flipV="1">
                <a:off x="7338541" y="2924944"/>
                <a:ext cx="993702" cy="1272437"/>
              </a:xfrm>
              <a:prstGeom prst="straightConnector1">
                <a:avLst/>
              </a:prstGeom>
              <a:ln>
                <a:solidFill>
                  <a:schemeClr val="tx2"/>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7FF50A82-928D-44A7-9105-AC357ED2BCA5}"/>
                  </a:ext>
                </a:extLst>
              </p:cNvPr>
              <p:cNvCxnSpPr>
                <a:cxnSpLocks/>
              </p:cNvCxnSpPr>
              <p:nvPr/>
            </p:nvCxnSpPr>
            <p:spPr>
              <a:xfrm flipH="1">
                <a:off x="7225654" y="1333775"/>
                <a:ext cx="421016" cy="194537"/>
              </a:xfrm>
              <a:prstGeom prst="straightConnector1">
                <a:avLst/>
              </a:prstGeom>
              <a:ln>
                <a:solidFill>
                  <a:schemeClr val="tx2"/>
                </a:solidFill>
                <a:tailEnd type="triangle"/>
              </a:ln>
            </p:spPr>
            <p:style>
              <a:lnRef idx="1">
                <a:schemeClr val="accent1"/>
              </a:lnRef>
              <a:fillRef idx="0">
                <a:schemeClr val="accent1"/>
              </a:fillRef>
              <a:effectRef idx="0">
                <a:schemeClr val="accent1"/>
              </a:effectRef>
              <a:fontRef idx="minor">
                <a:schemeClr val="tx1"/>
              </a:fontRef>
            </p:style>
          </p:cxnSp>
        </p:grpSp>
        <p:sp>
          <p:nvSpPr>
            <p:cNvPr id="4" name="TextBox 3">
              <a:extLst>
                <a:ext uri="{FF2B5EF4-FFF2-40B4-BE49-F238E27FC236}">
                  <a16:creationId xmlns:a16="http://schemas.microsoft.com/office/drawing/2014/main" id="{FA7F45AB-6851-443C-82B8-7B3EBDD7EBBE}"/>
                </a:ext>
              </a:extLst>
            </p:cNvPr>
            <p:cNvSpPr txBox="1"/>
            <p:nvPr/>
          </p:nvSpPr>
          <p:spPr>
            <a:xfrm>
              <a:off x="5954579" y="1357853"/>
              <a:ext cx="764889" cy="369332"/>
            </a:xfrm>
            <a:prstGeom prst="rect">
              <a:avLst/>
            </a:prstGeom>
            <a:noFill/>
          </p:spPr>
          <p:txBody>
            <a:bodyPr wrap="none" rtlCol="0">
              <a:spAutoFit/>
            </a:bodyPr>
            <a:lstStyle/>
            <a:p>
              <a:r>
                <a:rPr lang="en-GB" dirty="0"/>
                <a:t>ATOM</a:t>
              </a:r>
            </a:p>
          </p:txBody>
        </p:sp>
      </p:grpSp>
      <p:grpSp>
        <p:nvGrpSpPr>
          <p:cNvPr id="9" name="Group 8">
            <a:extLst>
              <a:ext uri="{FF2B5EF4-FFF2-40B4-BE49-F238E27FC236}">
                <a16:creationId xmlns:a16="http://schemas.microsoft.com/office/drawing/2014/main" id="{7E1D181F-B866-4476-9C54-613D1EBA6BAC}"/>
              </a:ext>
            </a:extLst>
          </p:cNvPr>
          <p:cNvGrpSpPr/>
          <p:nvPr/>
        </p:nvGrpSpPr>
        <p:grpSpPr>
          <a:xfrm>
            <a:off x="4483637" y="862990"/>
            <a:ext cx="7665259" cy="2659667"/>
            <a:chOff x="4664658" y="1060745"/>
            <a:chExt cx="7665259" cy="2659667"/>
          </a:xfrm>
        </p:grpSpPr>
        <p:grpSp>
          <p:nvGrpSpPr>
            <p:cNvPr id="10" name="Group 9">
              <a:extLst>
                <a:ext uri="{FF2B5EF4-FFF2-40B4-BE49-F238E27FC236}">
                  <a16:creationId xmlns:a16="http://schemas.microsoft.com/office/drawing/2014/main" id="{DABB09EF-391E-42D4-82B0-35EFF1969E04}"/>
                </a:ext>
              </a:extLst>
            </p:cNvPr>
            <p:cNvGrpSpPr/>
            <p:nvPr/>
          </p:nvGrpSpPr>
          <p:grpSpPr>
            <a:xfrm>
              <a:off x="4664658" y="1060745"/>
              <a:ext cx="5927801" cy="2659667"/>
              <a:chOff x="1918697" y="666655"/>
              <a:chExt cx="4251171" cy="1781835"/>
            </a:xfrm>
          </p:grpSpPr>
          <p:grpSp>
            <p:nvGrpSpPr>
              <p:cNvPr id="11" name="Group 10">
                <a:extLst>
                  <a:ext uri="{FF2B5EF4-FFF2-40B4-BE49-F238E27FC236}">
                    <a16:creationId xmlns:a16="http://schemas.microsoft.com/office/drawing/2014/main" id="{49DA55DE-2EEB-4CF1-A591-5CF58A1D1DDB}"/>
                  </a:ext>
                </a:extLst>
              </p:cNvPr>
              <p:cNvGrpSpPr/>
              <p:nvPr/>
            </p:nvGrpSpPr>
            <p:grpSpPr>
              <a:xfrm>
                <a:off x="1918697" y="1000324"/>
                <a:ext cx="1322331" cy="1296144"/>
                <a:chOff x="2710783" y="1000324"/>
                <a:chExt cx="1322331" cy="1296144"/>
              </a:xfrm>
            </p:grpSpPr>
            <p:sp>
              <p:nvSpPr>
                <p:cNvPr id="20" name="Rectangle: Rounded Corners 19">
                  <a:extLst>
                    <a:ext uri="{FF2B5EF4-FFF2-40B4-BE49-F238E27FC236}">
                      <a16:creationId xmlns:a16="http://schemas.microsoft.com/office/drawing/2014/main" id="{95A420AE-5DB8-410D-AF23-14A328D6A274}"/>
                    </a:ext>
                  </a:extLst>
                </p:cNvPr>
                <p:cNvSpPr/>
                <p:nvPr/>
              </p:nvSpPr>
              <p:spPr>
                <a:xfrm>
                  <a:off x="2710783" y="1000324"/>
                  <a:ext cx="1322331" cy="1296144"/>
                </a:xfrm>
                <a:prstGeom prst="roundRect">
                  <a:avLst/>
                </a:prstGeom>
                <a:solidFill>
                  <a:srgbClr val="EDBB8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alibri" panose="020F0502020204030204" pitchFamily="34" charset="0"/>
                    <a:cs typeface="Calibri" panose="020F0502020204030204" pitchFamily="34" charset="0"/>
                  </a:endParaRPr>
                </a:p>
              </p:txBody>
            </p:sp>
            <p:sp>
              <p:nvSpPr>
                <p:cNvPr id="21" name="TextBox 20">
                  <a:extLst>
                    <a:ext uri="{FF2B5EF4-FFF2-40B4-BE49-F238E27FC236}">
                      <a16:creationId xmlns:a16="http://schemas.microsoft.com/office/drawing/2014/main" id="{94934D8C-E8D2-4EFC-BB46-EEFF47FFE51B}"/>
                    </a:ext>
                  </a:extLst>
                </p:cNvPr>
                <p:cNvSpPr txBox="1"/>
                <p:nvPr/>
              </p:nvSpPr>
              <p:spPr>
                <a:xfrm>
                  <a:off x="3169885" y="1034769"/>
                  <a:ext cx="366955" cy="309291"/>
                </a:xfrm>
                <a:prstGeom prst="rect">
                  <a:avLst/>
                </a:prstGeom>
                <a:noFill/>
              </p:spPr>
              <p:txBody>
                <a:bodyPr wrap="none" rtlCol="0">
                  <a:spAutoFit/>
                </a:bodyPr>
                <a:lstStyle/>
                <a:p>
                  <a:r>
                    <a:rPr lang="en-GB" sz="2400" b="1" dirty="0">
                      <a:cs typeface="Calibri" panose="020F0502020204030204" pitchFamily="34" charset="0"/>
                    </a:rPr>
                    <a:t>17</a:t>
                  </a:r>
                </a:p>
              </p:txBody>
            </p:sp>
            <p:sp>
              <p:nvSpPr>
                <p:cNvPr id="22" name="TextBox 21">
                  <a:extLst>
                    <a:ext uri="{FF2B5EF4-FFF2-40B4-BE49-F238E27FC236}">
                      <a16:creationId xmlns:a16="http://schemas.microsoft.com/office/drawing/2014/main" id="{0BA550D8-8FFD-40F9-8D19-1E17039052A9}"/>
                    </a:ext>
                  </a:extLst>
                </p:cNvPr>
                <p:cNvSpPr txBox="1"/>
                <p:nvPr/>
              </p:nvSpPr>
              <p:spPr>
                <a:xfrm>
                  <a:off x="3112594" y="1252262"/>
                  <a:ext cx="472719" cy="515484"/>
                </a:xfrm>
                <a:prstGeom prst="rect">
                  <a:avLst/>
                </a:prstGeom>
                <a:noFill/>
              </p:spPr>
              <p:txBody>
                <a:bodyPr wrap="none" rtlCol="0">
                  <a:spAutoFit/>
                </a:bodyPr>
                <a:lstStyle/>
                <a:p>
                  <a:r>
                    <a:rPr lang="en-GB" sz="4400" b="1" dirty="0">
                      <a:cs typeface="Calibri" panose="020F0502020204030204" pitchFamily="34" charset="0"/>
                    </a:rPr>
                    <a:t>Cl</a:t>
                  </a:r>
                </a:p>
              </p:txBody>
            </p:sp>
            <p:sp>
              <p:nvSpPr>
                <p:cNvPr id="23" name="TextBox 22">
                  <a:extLst>
                    <a:ext uri="{FF2B5EF4-FFF2-40B4-BE49-F238E27FC236}">
                      <a16:creationId xmlns:a16="http://schemas.microsoft.com/office/drawing/2014/main" id="{7542175C-271B-459C-A4A5-98D833B3ADAD}"/>
                    </a:ext>
                  </a:extLst>
                </p:cNvPr>
                <p:cNvSpPr txBox="1"/>
                <p:nvPr/>
              </p:nvSpPr>
              <p:spPr>
                <a:xfrm>
                  <a:off x="2904217" y="1646739"/>
                  <a:ext cx="983144" cy="350529"/>
                </a:xfrm>
                <a:prstGeom prst="rect">
                  <a:avLst/>
                </a:prstGeom>
                <a:noFill/>
              </p:spPr>
              <p:txBody>
                <a:bodyPr wrap="none" rtlCol="0">
                  <a:spAutoFit/>
                </a:bodyPr>
                <a:lstStyle/>
                <a:p>
                  <a:r>
                    <a:rPr lang="en-GB" sz="2800" b="1" dirty="0">
                      <a:cs typeface="Calibri" panose="020F0502020204030204" pitchFamily="34" charset="0"/>
                    </a:rPr>
                    <a:t>chlorine</a:t>
                  </a:r>
                </a:p>
              </p:txBody>
            </p:sp>
            <p:sp>
              <p:nvSpPr>
                <p:cNvPr id="24" name="TextBox 23">
                  <a:extLst>
                    <a:ext uri="{FF2B5EF4-FFF2-40B4-BE49-F238E27FC236}">
                      <a16:creationId xmlns:a16="http://schemas.microsoft.com/office/drawing/2014/main" id="{73FBF200-1639-4DE3-8616-B18B4B16D14A}"/>
                    </a:ext>
                  </a:extLst>
                </p:cNvPr>
                <p:cNvSpPr txBox="1"/>
                <p:nvPr/>
              </p:nvSpPr>
              <p:spPr>
                <a:xfrm>
                  <a:off x="3014302" y="1964001"/>
                  <a:ext cx="669302" cy="268052"/>
                </a:xfrm>
                <a:prstGeom prst="rect">
                  <a:avLst/>
                </a:prstGeom>
                <a:noFill/>
              </p:spPr>
              <p:txBody>
                <a:bodyPr wrap="none" rtlCol="0">
                  <a:spAutoFit/>
                </a:bodyPr>
                <a:lstStyle/>
                <a:p>
                  <a:r>
                    <a:rPr lang="en-GB" sz="2000" b="1" dirty="0">
                      <a:cs typeface="Calibri" panose="020F0502020204030204" pitchFamily="34" charset="0"/>
                    </a:rPr>
                    <a:t>35.453</a:t>
                  </a:r>
                </a:p>
              </p:txBody>
            </p:sp>
          </p:grpSp>
          <p:sp>
            <p:nvSpPr>
              <p:cNvPr id="12" name="TextBox 11">
                <a:extLst>
                  <a:ext uri="{FF2B5EF4-FFF2-40B4-BE49-F238E27FC236}">
                    <a16:creationId xmlns:a16="http://schemas.microsoft.com/office/drawing/2014/main" id="{11FFF0D1-BC5B-4BF4-874F-1CAE2FA12931}"/>
                  </a:ext>
                </a:extLst>
              </p:cNvPr>
              <p:cNvSpPr txBox="1"/>
              <p:nvPr/>
            </p:nvSpPr>
            <p:spPr>
              <a:xfrm>
                <a:off x="3824256" y="666655"/>
                <a:ext cx="1918923" cy="350529"/>
              </a:xfrm>
              <a:prstGeom prst="rect">
                <a:avLst/>
              </a:prstGeom>
              <a:noFill/>
            </p:spPr>
            <p:txBody>
              <a:bodyPr wrap="none" rtlCol="0">
                <a:spAutoFit/>
              </a:bodyPr>
              <a:lstStyle/>
              <a:p>
                <a:r>
                  <a:rPr lang="en-GB" sz="2800" dirty="0">
                    <a:solidFill>
                      <a:srgbClr val="FF0000"/>
                    </a:solidFill>
                    <a:cs typeface="Calibri" panose="020F0502020204030204" pitchFamily="34" charset="0"/>
                  </a:rPr>
                  <a:t>Atomic Number </a:t>
                </a:r>
                <a:r>
                  <a:rPr lang="en-GB" sz="2800" b="1" dirty="0">
                    <a:solidFill>
                      <a:srgbClr val="FF0000"/>
                    </a:solidFill>
                    <a:cs typeface="Calibri" panose="020F0502020204030204" pitchFamily="34" charset="0"/>
                  </a:rPr>
                  <a:t>Z</a:t>
                </a:r>
              </a:p>
            </p:txBody>
          </p:sp>
          <p:sp>
            <p:nvSpPr>
              <p:cNvPr id="13" name="TextBox 12">
                <a:extLst>
                  <a:ext uri="{FF2B5EF4-FFF2-40B4-BE49-F238E27FC236}">
                    <a16:creationId xmlns:a16="http://schemas.microsoft.com/office/drawing/2014/main" id="{19706939-D2EB-4747-9AEA-A475F15D39A3}"/>
                  </a:ext>
                </a:extLst>
              </p:cNvPr>
              <p:cNvSpPr txBox="1"/>
              <p:nvPr/>
            </p:nvSpPr>
            <p:spPr>
              <a:xfrm>
                <a:off x="3824256" y="1159182"/>
                <a:ext cx="888876" cy="350529"/>
              </a:xfrm>
              <a:prstGeom prst="rect">
                <a:avLst/>
              </a:prstGeom>
              <a:noFill/>
            </p:spPr>
            <p:txBody>
              <a:bodyPr wrap="none" rtlCol="0">
                <a:spAutoFit/>
              </a:bodyPr>
              <a:lstStyle/>
              <a:p>
                <a:r>
                  <a:rPr lang="en-GB" sz="2800" dirty="0">
                    <a:cs typeface="Calibri" panose="020F0502020204030204" pitchFamily="34" charset="0"/>
                  </a:rPr>
                  <a:t>Symbol</a:t>
                </a:r>
              </a:p>
            </p:txBody>
          </p:sp>
          <p:sp>
            <p:nvSpPr>
              <p:cNvPr id="14" name="TextBox 13">
                <a:extLst>
                  <a:ext uri="{FF2B5EF4-FFF2-40B4-BE49-F238E27FC236}">
                    <a16:creationId xmlns:a16="http://schemas.microsoft.com/office/drawing/2014/main" id="{652DCCA6-E463-4287-B4FB-A0446FD34A27}"/>
                  </a:ext>
                </a:extLst>
              </p:cNvPr>
              <p:cNvSpPr txBox="1"/>
              <p:nvPr/>
            </p:nvSpPr>
            <p:spPr>
              <a:xfrm>
                <a:off x="3824256" y="1557303"/>
                <a:ext cx="746325" cy="350529"/>
              </a:xfrm>
              <a:prstGeom prst="rect">
                <a:avLst/>
              </a:prstGeom>
              <a:noFill/>
            </p:spPr>
            <p:txBody>
              <a:bodyPr wrap="none" rtlCol="0">
                <a:spAutoFit/>
              </a:bodyPr>
              <a:lstStyle/>
              <a:p>
                <a:r>
                  <a:rPr lang="en-GB" sz="2800" dirty="0">
                    <a:cs typeface="Calibri" panose="020F0502020204030204" pitchFamily="34" charset="0"/>
                  </a:rPr>
                  <a:t>Name</a:t>
                </a:r>
              </a:p>
            </p:txBody>
          </p:sp>
          <p:sp>
            <p:nvSpPr>
              <p:cNvPr id="15" name="TextBox 14">
                <a:extLst>
                  <a:ext uri="{FF2B5EF4-FFF2-40B4-BE49-F238E27FC236}">
                    <a16:creationId xmlns:a16="http://schemas.microsoft.com/office/drawing/2014/main" id="{ADB9620C-C04F-4A8B-9621-6F3309BDBA63}"/>
                  </a:ext>
                </a:extLst>
              </p:cNvPr>
              <p:cNvSpPr txBox="1"/>
              <p:nvPr/>
            </p:nvSpPr>
            <p:spPr>
              <a:xfrm>
                <a:off x="3824256" y="2097961"/>
                <a:ext cx="2345612" cy="350529"/>
              </a:xfrm>
              <a:prstGeom prst="rect">
                <a:avLst/>
              </a:prstGeom>
              <a:noFill/>
            </p:spPr>
            <p:txBody>
              <a:bodyPr wrap="none" rtlCol="0">
                <a:spAutoFit/>
              </a:bodyPr>
              <a:lstStyle/>
              <a:p>
                <a:r>
                  <a:rPr lang="en-GB" sz="2800" dirty="0">
                    <a:cs typeface="Calibri" panose="020F0502020204030204" pitchFamily="34" charset="0"/>
                  </a:rPr>
                  <a:t>Average Atomic Mass</a:t>
                </a:r>
                <a:endParaRPr lang="en-GB" sz="2800" b="1" dirty="0">
                  <a:solidFill>
                    <a:srgbClr val="7030A0"/>
                  </a:solidFill>
                  <a:cs typeface="Calibri" panose="020F0502020204030204" pitchFamily="34" charset="0"/>
                </a:endParaRPr>
              </a:p>
            </p:txBody>
          </p:sp>
          <p:cxnSp>
            <p:nvCxnSpPr>
              <p:cNvPr id="16" name="Straight Arrow Connector 15">
                <a:extLst>
                  <a:ext uri="{FF2B5EF4-FFF2-40B4-BE49-F238E27FC236}">
                    <a16:creationId xmlns:a16="http://schemas.microsoft.com/office/drawing/2014/main" id="{4AD4AE8A-7CAA-43D5-9643-CDDDA8D51C6C}"/>
                  </a:ext>
                </a:extLst>
              </p:cNvPr>
              <p:cNvCxnSpPr>
                <a:stCxn id="12" idx="1"/>
              </p:cNvCxnSpPr>
              <p:nvPr/>
            </p:nvCxnSpPr>
            <p:spPr>
              <a:xfrm flipH="1">
                <a:off x="2690706" y="841920"/>
                <a:ext cx="1133550" cy="349422"/>
              </a:xfrm>
              <a:prstGeom prst="straightConnector1">
                <a:avLst/>
              </a:prstGeom>
              <a:ln>
                <a:solidFill>
                  <a:schemeClr val="tx2"/>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2091B943-1D4A-4BA6-B3BD-7028BA159747}"/>
                  </a:ext>
                </a:extLst>
              </p:cNvPr>
              <p:cNvCxnSpPr>
                <a:cxnSpLocks/>
              </p:cNvCxnSpPr>
              <p:nvPr/>
            </p:nvCxnSpPr>
            <p:spPr>
              <a:xfrm flipH="1">
                <a:off x="2744338" y="1342796"/>
                <a:ext cx="1039582" cy="173092"/>
              </a:xfrm>
              <a:prstGeom prst="straightConnector1">
                <a:avLst/>
              </a:prstGeom>
              <a:ln>
                <a:solidFill>
                  <a:schemeClr val="tx2"/>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F264E35C-34A6-4A1D-9565-28BFF133310B}"/>
                  </a:ext>
                </a:extLst>
              </p:cNvPr>
              <p:cNvCxnSpPr>
                <a:cxnSpLocks/>
                <a:endCxn id="23" idx="3"/>
              </p:cNvCxnSpPr>
              <p:nvPr/>
            </p:nvCxnSpPr>
            <p:spPr>
              <a:xfrm flipH="1">
                <a:off x="3095275" y="1815692"/>
                <a:ext cx="730862" cy="6312"/>
              </a:xfrm>
              <a:prstGeom prst="straightConnector1">
                <a:avLst/>
              </a:prstGeom>
              <a:ln>
                <a:solidFill>
                  <a:schemeClr val="tx2"/>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3B4EB560-F31E-4AE3-867C-847C249C4A50}"/>
                  </a:ext>
                </a:extLst>
              </p:cNvPr>
              <p:cNvCxnSpPr>
                <a:cxnSpLocks/>
                <a:stCxn id="15" idx="1"/>
              </p:cNvCxnSpPr>
              <p:nvPr/>
            </p:nvCxnSpPr>
            <p:spPr>
              <a:xfrm flipH="1" flipV="1">
                <a:off x="2807324" y="2059468"/>
                <a:ext cx="1016932" cy="213758"/>
              </a:xfrm>
              <a:prstGeom prst="straightConnector1">
                <a:avLst/>
              </a:prstGeom>
              <a:ln>
                <a:solidFill>
                  <a:schemeClr val="tx2"/>
                </a:solidFill>
                <a:tailEnd type="triangle"/>
              </a:ln>
            </p:spPr>
            <p:style>
              <a:lnRef idx="1">
                <a:schemeClr val="accent1"/>
              </a:lnRef>
              <a:fillRef idx="0">
                <a:schemeClr val="accent1"/>
              </a:fillRef>
              <a:effectRef idx="0">
                <a:schemeClr val="accent1"/>
              </a:effectRef>
              <a:fontRef idx="minor">
                <a:schemeClr val="tx1"/>
              </a:fontRef>
            </p:style>
          </p:cxnSp>
        </p:grpSp>
        <p:sp>
          <p:nvSpPr>
            <p:cNvPr id="33" name="TextBox 32">
              <a:extLst>
                <a:ext uri="{FF2B5EF4-FFF2-40B4-BE49-F238E27FC236}">
                  <a16:creationId xmlns:a16="http://schemas.microsoft.com/office/drawing/2014/main" id="{C7A022CA-849D-44C9-BB79-3781C9BF0088}"/>
                </a:ext>
              </a:extLst>
            </p:cNvPr>
            <p:cNvSpPr txBox="1"/>
            <p:nvPr/>
          </p:nvSpPr>
          <p:spPr>
            <a:xfrm>
              <a:off x="9997487" y="1131940"/>
              <a:ext cx="2332430" cy="400110"/>
            </a:xfrm>
            <a:prstGeom prst="rect">
              <a:avLst/>
            </a:prstGeom>
            <a:noFill/>
            <a:ln w="22225">
              <a:solidFill>
                <a:srgbClr val="99FF99"/>
              </a:solidFill>
            </a:ln>
          </p:spPr>
          <p:txBody>
            <a:bodyPr wrap="square" rtlCol="0">
              <a:spAutoFit/>
            </a:bodyPr>
            <a:lstStyle/>
            <a:p>
              <a:r>
                <a:rPr lang="en-GB" sz="2000" b="1" dirty="0"/>
                <a:t>DEFINES THE ATOM</a:t>
              </a:r>
            </a:p>
          </p:txBody>
        </p:sp>
        <p:sp>
          <p:nvSpPr>
            <p:cNvPr id="44" name="Oval 43">
              <a:extLst>
                <a:ext uri="{FF2B5EF4-FFF2-40B4-BE49-F238E27FC236}">
                  <a16:creationId xmlns:a16="http://schemas.microsoft.com/office/drawing/2014/main" id="{C0FF5DF6-E73F-466B-A1D0-11A1FBF55A6F}"/>
                </a:ext>
              </a:extLst>
            </p:cNvPr>
            <p:cNvSpPr/>
            <p:nvPr/>
          </p:nvSpPr>
          <p:spPr>
            <a:xfrm>
              <a:off x="9592967" y="1118625"/>
              <a:ext cx="385419" cy="434755"/>
            </a:xfrm>
            <a:prstGeom prst="ellipse">
              <a:avLst/>
            </a:prstGeom>
            <a:noFill/>
            <a:ln w="28575">
              <a:solidFill>
                <a:srgbClr val="99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7" name="Title 6">
            <a:extLst>
              <a:ext uri="{FF2B5EF4-FFF2-40B4-BE49-F238E27FC236}">
                <a16:creationId xmlns:a16="http://schemas.microsoft.com/office/drawing/2014/main" id="{3F3752F5-B0A5-435A-B907-6B4A4B3CAF9E}"/>
              </a:ext>
            </a:extLst>
          </p:cNvPr>
          <p:cNvSpPr>
            <a:spLocks noGrp="1"/>
          </p:cNvSpPr>
          <p:nvPr>
            <p:ph type="title"/>
          </p:nvPr>
        </p:nvSpPr>
        <p:spPr>
          <a:xfrm>
            <a:off x="839416" y="13956"/>
            <a:ext cx="10364451" cy="940515"/>
          </a:xfrm>
        </p:spPr>
        <p:txBody>
          <a:bodyPr/>
          <a:lstStyle/>
          <a:p>
            <a:r>
              <a:rPr lang="en-GB" dirty="0">
                <a:effectLst>
                  <a:outerShdw blurRad="38100" dist="38100" dir="2700000" algn="tl">
                    <a:srgbClr val="000000">
                      <a:alpha val="43137"/>
                    </a:srgbClr>
                  </a:outerShdw>
                </a:effectLst>
              </a:rPr>
              <a:t>Atomic and mass numbers</a:t>
            </a:r>
          </a:p>
        </p:txBody>
      </p:sp>
      <p:sp>
        <p:nvSpPr>
          <p:cNvPr id="40" name="TextBox 39">
            <a:extLst>
              <a:ext uri="{FF2B5EF4-FFF2-40B4-BE49-F238E27FC236}">
                <a16:creationId xmlns:a16="http://schemas.microsoft.com/office/drawing/2014/main" id="{1BEBD068-41C7-4638-9086-AF880AA95F99}"/>
              </a:ext>
            </a:extLst>
          </p:cNvPr>
          <p:cNvSpPr txBox="1"/>
          <p:nvPr/>
        </p:nvSpPr>
        <p:spPr>
          <a:xfrm>
            <a:off x="-53630" y="4415952"/>
            <a:ext cx="4288995" cy="461665"/>
          </a:xfrm>
          <a:prstGeom prst="rect">
            <a:avLst/>
          </a:prstGeom>
          <a:noFill/>
        </p:spPr>
        <p:txBody>
          <a:bodyPr wrap="none" rtlCol="0">
            <a:spAutoFit/>
          </a:bodyPr>
          <a:lstStyle/>
          <a:p>
            <a:r>
              <a:rPr lang="en-GB" sz="2400" b="1" dirty="0">
                <a:solidFill>
                  <a:srgbClr val="7030A0"/>
                </a:solidFill>
                <a:cs typeface="Calibri" panose="020F0502020204030204" pitchFamily="34" charset="0"/>
              </a:rPr>
              <a:t>Subatomic / </a:t>
            </a:r>
            <a:r>
              <a:rPr lang="en-GB" sz="2400" b="1" dirty="0">
                <a:solidFill>
                  <a:srgbClr val="CC66FF"/>
                </a:solidFill>
                <a:cs typeface="Calibri" panose="020F0502020204030204" pitchFamily="34" charset="0"/>
              </a:rPr>
              <a:t>elemental</a:t>
            </a:r>
            <a:r>
              <a:rPr lang="en-GB" sz="2400" b="1" dirty="0">
                <a:solidFill>
                  <a:srgbClr val="7030A0"/>
                </a:solidFill>
                <a:cs typeface="Calibri" panose="020F0502020204030204" pitchFamily="34" charset="0"/>
              </a:rPr>
              <a:t> particles:</a:t>
            </a:r>
          </a:p>
        </p:txBody>
      </p:sp>
      <p:sp>
        <p:nvSpPr>
          <p:cNvPr id="41" name="TextBox 40">
            <a:extLst>
              <a:ext uri="{FF2B5EF4-FFF2-40B4-BE49-F238E27FC236}">
                <a16:creationId xmlns:a16="http://schemas.microsoft.com/office/drawing/2014/main" id="{8CCBD6F2-C4DB-45E7-B248-FA29B4541A7F}"/>
              </a:ext>
            </a:extLst>
          </p:cNvPr>
          <p:cNvSpPr txBox="1"/>
          <p:nvPr/>
        </p:nvSpPr>
        <p:spPr>
          <a:xfrm>
            <a:off x="-46276" y="4966579"/>
            <a:ext cx="4560607" cy="461665"/>
          </a:xfrm>
          <a:prstGeom prst="rect">
            <a:avLst/>
          </a:prstGeom>
          <a:noFill/>
        </p:spPr>
        <p:txBody>
          <a:bodyPr wrap="none" rtlCol="0">
            <a:spAutoFit/>
          </a:bodyPr>
          <a:lstStyle/>
          <a:p>
            <a:r>
              <a:rPr lang="en-GB" sz="2400" dirty="0">
                <a:solidFill>
                  <a:srgbClr val="FF0000"/>
                </a:solidFill>
                <a:cs typeface="Calibri" panose="020F0502020204030204" pitchFamily="34" charset="0"/>
              </a:rPr>
              <a:t>proton		mass = 1*	charge = +1</a:t>
            </a:r>
          </a:p>
        </p:txBody>
      </p:sp>
      <p:sp>
        <p:nvSpPr>
          <p:cNvPr id="45" name="TextBox 44">
            <a:extLst>
              <a:ext uri="{FF2B5EF4-FFF2-40B4-BE49-F238E27FC236}">
                <a16:creationId xmlns:a16="http://schemas.microsoft.com/office/drawing/2014/main" id="{D6D162F2-0277-434F-98F9-F937BC821E5A}"/>
              </a:ext>
            </a:extLst>
          </p:cNvPr>
          <p:cNvSpPr txBox="1"/>
          <p:nvPr/>
        </p:nvSpPr>
        <p:spPr>
          <a:xfrm>
            <a:off x="-46276" y="5367269"/>
            <a:ext cx="4355423" cy="461665"/>
          </a:xfrm>
          <a:prstGeom prst="rect">
            <a:avLst/>
          </a:prstGeom>
          <a:noFill/>
        </p:spPr>
        <p:txBody>
          <a:bodyPr wrap="none" rtlCol="0">
            <a:spAutoFit/>
          </a:bodyPr>
          <a:lstStyle/>
          <a:p>
            <a:r>
              <a:rPr lang="en-GB" sz="2400" dirty="0">
                <a:solidFill>
                  <a:srgbClr val="00B050"/>
                </a:solidFill>
                <a:cs typeface="Calibri" panose="020F0502020204030204" pitchFamily="34" charset="0"/>
              </a:rPr>
              <a:t>neutron		mass = 1*	charge = 0</a:t>
            </a:r>
          </a:p>
        </p:txBody>
      </p:sp>
      <p:sp>
        <p:nvSpPr>
          <p:cNvPr id="8" name="TextBox 7">
            <a:extLst>
              <a:ext uri="{FF2B5EF4-FFF2-40B4-BE49-F238E27FC236}">
                <a16:creationId xmlns:a16="http://schemas.microsoft.com/office/drawing/2014/main" id="{34E20889-075F-4672-8AF5-C9F09B61E66A}"/>
              </a:ext>
            </a:extLst>
          </p:cNvPr>
          <p:cNvSpPr txBox="1"/>
          <p:nvPr/>
        </p:nvSpPr>
        <p:spPr>
          <a:xfrm>
            <a:off x="1342863" y="6360460"/>
            <a:ext cx="1968168" cy="400110"/>
          </a:xfrm>
          <a:prstGeom prst="rect">
            <a:avLst/>
          </a:prstGeom>
          <a:noFill/>
        </p:spPr>
        <p:txBody>
          <a:bodyPr wrap="none" rtlCol="0">
            <a:spAutoFit/>
          </a:bodyPr>
          <a:lstStyle/>
          <a:p>
            <a:r>
              <a:rPr lang="en-GB" sz="2000" dirty="0"/>
              <a:t>*m (</a:t>
            </a:r>
            <a:r>
              <a:rPr lang="en-GB" sz="2000" dirty="0" err="1"/>
              <a:t>p,n</a:t>
            </a:r>
            <a:r>
              <a:rPr lang="en-GB" sz="2000" dirty="0"/>
              <a:t>) &gt;&gt; m(e) </a:t>
            </a:r>
          </a:p>
        </p:txBody>
      </p:sp>
    </p:spTree>
    <p:extLst>
      <p:ext uri="{BB962C8B-B14F-4D97-AF65-F5344CB8AC3E}">
        <p14:creationId xmlns:p14="http://schemas.microsoft.com/office/powerpoint/2010/main" val="4028622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1" grpId="0"/>
      <p:bldP spid="32" grpId="0"/>
    </p:bld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455758-3B22-4BEC-A846-EC2E9F6644EE}"/>
              </a:ext>
            </a:extLst>
          </p:cNvPr>
          <p:cNvSpPr>
            <a:spLocks noGrp="1"/>
          </p:cNvSpPr>
          <p:nvPr>
            <p:ph type="title"/>
          </p:nvPr>
        </p:nvSpPr>
        <p:spPr/>
        <p:txBody>
          <a:bodyPr/>
          <a:lstStyle/>
          <a:p>
            <a:endParaRPr lang="en-GB"/>
          </a:p>
        </p:txBody>
      </p:sp>
      <p:pic>
        <p:nvPicPr>
          <p:cNvPr id="4" name="Picture 3">
            <a:extLst>
              <a:ext uri="{FF2B5EF4-FFF2-40B4-BE49-F238E27FC236}">
                <a16:creationId xmlns:a16="http://schemas.microsoft.com/office/drawing/2014/main" id="{F0D472D0-5E24-44DD-BD26-88EBAC051528}"/>
              </a:ext>
            </a:extLst>
          </p:cNvPr>
          <p:cNvPicPr>
            <a:picLocks noChangeAspect="1"/>
          </p:cNvPicPr>
          <p:nvPr/>
        </p:nvPicPr>
        <p:blipFill>
          <a:blip r:embed="rId2"/>
          <a:stretch>
            <a:fillRect/>
          </a:stretch>
        </p:blipFill>
        <p:spPr>
          <a:xfrm>
            <a:off x="25157" y="15240"/>
            <a:ext cx="9715500" cy="3429000"/>
          </a:xfrm>
          <a:prstGeom prst="rect">
            <a:avLst/>
          </a:prstGeom>
        </p:spPr>
      </p:pic>
      <p:pic>
        <p:nvPicPr>
          <p:cNvPr id="5" name="Picture 4">
            <a:extLst>
              <a:ext uri="{FF2B5EF4-FFF2-40B4-BE49-F238E27FC236}">
                <a16:creationId xmlns:a16="http://schemas.microsoft.com/office/drawing/2014/main" id="{364C058E-DA86-4F8A-9E24-0D3624765EF1}"/>
              </a:ext>
            </a:extLst>
          </p:cNvPr>
          <p:cNvPicPr>
            <a:picLocks noChangeAspect="1"/>
          </p:cNvPicPr>
          <p:nvPr/>
        </p:nvPicPr>
        <p:blipFill>
          <a:blip r:embed="rId3"/>
          <a:stretch>
            <a:fillRect/>
          </a:stretch>
        </p:blipFill>
        <p:spPr>
          <a:xfrm>
            <a:off x="695400" y="3717032"/>
            <a:ext cx="4810143" cy="2693680"/>
          </a:xfrm>
          <a:prstGeom prst="rect">
            <a:avLst/>
          </a:prstGeom>
        </p:spPr>
      </p:pic>
    </p:spTree>
    <p:extLst>
      <p:ext uri="{BB962C8B-B14F-4D97-AF65-F5344CB8AC3E}">
        <p14:creationId xmlns:p14="http://schemas.microsoft.com/office/powerpoint/2010/main" val="13497874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040A106C-37AC-4F9D-8B60-4CAB4A1429A9}"/>
              </a:ext>
            </a:extLst>
          </p:cNvPr>
          <p:cNvSpPr txBox="1"/>
          <p:nvPr/>
        </p:nvSpPr>
        <p:spPr>
          <a:xfrm>
            <a:off x="135001" y="858973"/>
            <a:ext cx="12025336" cy="1971822"/>
          </a:xfrm>
          <a:prstGeom prst="rect">
            <a:avLst/>
          </a:prstGeom>
          <a:noFill/>
        </p:spPr>
        <p:txBody>
          <a:bodyPr wrap="square">
            <a:spAutoFit/>
          </a:bodyPr>
          <a:lstStyle/>
          <a:p>
            <a:pPr marL="285750" indent="-285750">
              <a:lnSpc>
                <a:spcPct val="130000"/>
              </a:lnSpc>
              <a:buFont typeface="Arial" panose="020B0604020202020204" pitchFamily="34" charset="0"/>
              <a:buChar char="•"/>
            </a:pPr>
            <a:r>
              <a:rPr lang="en-GB" sz="2400" dirty="0">
                <a:cs typeface="Calibri" panose="020F0502020204030204" pitchFamily="34" charset="0"/>
              </a:rPr>
              <a:t>two or more types of atoms that have the </a:t>
            </a:r>
            <a:r>
              <a:rPr lang="en-GB" sz="2400" dirty="0">
                <a:solidFill>
                  <a:srgbClr val="FF0000"/>
                </a:solidFill>
                <a:cs typeface="Calibri" panose="020F0502020204030204" pitchFamily="34" charset="0"/>
              </a:rPr>
              <a:t>same atomic number (Z)  </a:t>
            </a:r>
            <a:r>
              <a:rPr lang="en-GB" sz="2400" dirty="0">
                <a:cs typeface="Calibri" panose="020F0502020204030204" pitchFamily="34" charset="0"/>
              </a:rPr>
              <a:t>(number of protons) and </a:t>
            </a:r>
            <a:r>
              <a:rPr lang="en-GB" sz="2400" dirty="0">
                <a:solidFill>
                  <a:srgbClr val="0000FF"/>
                </a:solidFill>
                <a:cs typeface="Calibri" panose="020F0502020204030204" pitchFamily="34" charset="0"/>
              </a:rPr>
              <a:t>same number of electrons</a:t>
            </a:r>
            <a:r>
              <a:rPr lang="en-GB" sz="2400" dirty="0">
                <a:solidFill>
                  <a:srgbClr val="00B0F0"/>
                </a:solidFill>
                <a:cs typeface="Calibri" panose="020F0502020204030204" pitchFamily="34" charset="0"/>
              </a:rPr>
              <a:t> </a:t>
            </a:r>
            <a:r>
              <a:rPr lang="en-GB" sz="2400" dirty="0">
                <a:cs typeface="Calibri" panose="020F0502020204030204" pitchFamily="34" charset="0"/>
              </a:rPr>
              <a:t>but </a:t>
            </a:r>
            <a:r>
              <a:rPr lang="en-GB" sz="2400" dirty="0">
                <a:solidFill>
                  <a:srgbClr val="00B050"/>
                </a:solidFill>
                <a:cs typeface="Calibri" panose="020F0502020204030204" pitchFamily="34" charset="0"/>
              </a:rPr>
              <a:t>different numbers of neutrons </a:t>
            </a:r>
            <a:r>
              <a:rPr lang="en-GB" sz="2400" dirty="0">
                <a:cs typeface="Calibri" panose="020F0502020204030204" pitchFamily="34" charset="0"/>
              </a:rPr>
              <a:t>in their nuclei </a:t>
            </a:r>
          </a:p>
          <a:p>
            <a:pPr marL="285750" indent="-285750">
              <a:lnSpc>
                <a:spcPct val="130000"/>
              </a:lnSpc>
              <a:buFont typeface="Arial" panose="020B0604020202020204" pitchFamily="34" charset="0"/>
              <a:buChar char="•"/>
            </a:pPr>
            <a:r>
              <a:rPr lang="en-GB" sz="2400" dirty="0">
                <a:cs typeface="Calibri" panose="020F0502020204030204" pitchFamily="34" charset="0"/>
              </a:rPr>
              <a:t>all isotopes of a given element have almost the same chemical properties but they have different atomic masses and physical properties</a:t>
            </a:r>
          </a:p>
        </p:txBody>
      </p:sp>
      <p:sp>
        <p:nvSpPr>
          <p:cNvPr id="4" name="TextBox 3">
            <a:extLst>
              <a:ext uri="{FF2B5EF4-FFF2-40B4-BE49-F238E27FC236}">
                <a16:creationId xmlns:a16="http://schemas.microsoft.com/office/drawing/2014/main" id="{E2CD0008-4107-4076-89D7-A6A69C1CFFD7}"/>
              </a:ext>
            </a:extLst>
          </p:cNvPr>
          <p:cNvSpPr txBox="1"/>
          <p:nvPr/>
        </p:nvSpPr>
        <p:spPr>
          <a:xfrm>
            <a:off x="3935760" y="2962798"/>
            <a:ext cx="8280920" cy="1228221"/>
          </a:xfrm>
          <a:prstGeom prst="rect">
            <a:avLst/>
          </a:prstGeom>
          <a:noFill/>
        </p:spPr>
        <p:txBody>
          <a:bodyPr wrap="square" rtlCol="0">
            <a:spAutoFit/>
          </a:bodyPr>
          <a:lstStyle/>
          <a:p>
            <a:pPr>
              <a:lnSpc>
                <a:spcPct val="150000"/>
              </a:lnSpc>
            </a:pPr>
            <a:r>
              <a:rPr lang="en-GB" sz="2600" b="1" dirty="0">
                <a:cs typeface="Calibri" panose="020F0502020204030204" pitchFamily="34" charset="0"/>
              </a:rPr>
              <a:t>Two stable isotopes :</a:t>
            </a:r>
          </a:p>
          <a:p>
            <a:pPr>
              <a:lnSpc>
                <a:spcPct val="150000"/>
              </a:lnSpc>
            </a:pPr>
            <a:r>
              <a:rPr lang="en-GB" sz="2600" b="1" dirty="0">
                <a:cs typeface="Calibri" panose="020F0502020204030204" pitchFamily="34" charset="0"/>
              </a:rPr>
              <a:t>    one with 18 neutrons and     one with 20 neutrons</a:t>
            </a:r>
          </a:p>
        </p:txBody>
      </p:sp>
      <p:grpSp>
        <p:nvGrpSpPr>
          <p:cNvPr id="14" name="Group 13">
            <a:extLst>
              <a:ext uri="{FF2B5EF4-FFF2-40B4-BE49-F238E27FC236}">
                <a16:creationId xmlns:a16="http://schemas.microsoft.com/office/drawing/2014/main" id="{9122A202-5522-4D44-8AB1-9653B2128076}"/>
              </a:ext>
            </a:extLst>
          </p:cNvPr>
          <p:cNvGrpSpPr/>
          <p:nvPr/>
        </p:nvGrpSpPr>
        <p:grpSpPr>
          <a:xfrm>
            <a:off x="3935760" y="4411183"/>
            <a:ext cx="8338293" cy="1868712"/>
            <a:chOff x="1933891" y="4642697"/>
            <a:chExt cx="8338293" cy="1868712"/>
          </a:xfrm>
        </p:grpSpPr>
        <p:sp>
          <p:nvSpPr>
            <p:cNvPr id="3" name="TextBox 2">
              <a:extLst>
                <a:ext uri="{FF2B5EF4-FFF2-40B4-BE49-F238E27FC236}">
                  <a16:creationId xmlns:a16="http://schemas.microsoft.com/office/drawing/2014/main" id="{4DDF247B-A4E6-4E37-B1F9-7475F596BD62}"/>
                </a:ext>
              </a:extLst>
            </p:cNvPr>
            <p:cNvSpPr txBox="1"/>
            <p:nvPr/>
          </p:nvSpPr>
          <p:spPr>
            <a:xfrm>
              <a:off x="1950675" y="4642697"/>
              <a:ext cx="6574236" cy="492443"/>
            </a:xfrm>
            <a:prstGeom prst="rect">
              <a:avLst/>
            </a:prstGeom>
            <a:noFill/>
          </p:spPr>
          <p:txBody>
            <a:bodyPr wrap="none" rtlCol="0">
              <a:spAutoFit/>
            </a:bodyPr>
            <a:lstStyle/>
            <a:p>
              <a:r>
                <a:rPr lang="en-GB" sz="2600" b="1" dirty="0">
                  <a:solidFill>
                    <a:srgbClr val="FF0000"/>
                  </a:solidFill>
                  <a:cs typeface="Calibri" panose="020F0502020204030204" pitchFamily="34" charset="0"/>
                </a:rPr>
                <a:t>Z </a:t>
              </a:r>
              <a:r>
                <a:rPr lang="en-GB" sz="2600" b="1" dirty="0">
                  <a:cs typeface="Calibri" panose="020F0502020204030204" pitchFamily="34" charset="0"/>
                </a:rPr>
                <a:t>=</a:t>
              </a:r>
              <a:r>
                <a:rPr lang="en-GB" sz="2600" b="1" dirty="0">
                  <a:solidFill>
                    <a:srgbClr val="FF0000"/>
                  </a:solidFill>
                  <a:cs typeface="Calibri" panose="020F0502020204030204" pitchFamily="34" charset="0"/>
                </a:rPr>
                <a:t> 17</a:t>
              </a:r>
              <a:r>
                <a:rPr lang="en-GB" sz="2600" dirty="0">
                  <a:cs typeface="Calibri" panose="020F0502020204030204" pitchFamily="34" charset="0"/>
                </a:rPr>
                <a:t>		17 protons in every chlorine atom </a:t>
              </a:r>
            </a:p>
          </p:txBody>
        </p:sp>
        <p:sp>
          <p:nvSpPr>
            <p:cNvPr id="5" name="TextBox 4">
              <a:extLst>
                <a:ext uri="{FF2B5EF4-FFF2-40B4-BE49-F238E27FC236}">
                  <a16:creationId xmlns:a16="http://schemas.microsoft.com/office/drawing/2014/main" id="{CED3350C-542D-4C97-B5F8-2FAC70ED1AB4}"/>
                </a:ext>
              </a:extLst>
            </p:cNvPr>
            <p:cNvSpPr txBox="1"/>
            <p:nvPr/>
          </p:nvSpPr>
          <p:spPr>
            <a:xfrm>
              <a:off x="1933891" y="5281073"/>
              <a:ext cx="8321509" cy="584775"/>
            </a:xfrm>
            <a:prstGeom prst="rect">
              <a:avLst/>
            </a:prstGeom>
            <a:noFill/>
          </p:spPr>
          <p:txBody>
            <a:bodyPr wrap="none" rtlCol="0">
              <a:spAutoFit/>
            </a:bodyPr>
            <a:lstStyle/>
            <a:p>
              <a:r>
                <a:rPr lang="en-GB" sz="2600" b="1" dirty="0">
                  <a:solidFill>
                    <a:srgbClr val="00B050"/>
                  </a:solidFill>
                  <a:cs typeface="Calibri" panose="020F0502020204030204" pitchFamily="34" charset="0"/>
                </a:rPr>
                <a:t>n </a:t>
              </a:r>
              <a:r>
                <a:rPr lang="en-GB" sz="2600" b="1" dirty="0">
                  <a:cs typeface="Calibri" panose="020F0502020204030204" pitchFamily="34" charset="0"/>
                </a:rPr>
                <a:t>=</a:t>
              </a:r>
              <a:r>
                <a:rPr lang="en-GB" sz="2600" b="1" dirty="0">
                  <a:solidFill>
                    <a:srgbClr val="00B050"/>
                  </a:solidFill>
                  <a:cs typeface="Calibri" panose="020F0502020204030204" pitchFamily="34" charset="0"/>
                </a:rPr>
                <a:t> 18</a:t>
              </a:r>
              <a:r>
                <a:rPr lang="en-GB" sz="2600" dirty="0">
                  <a:cs typeface="Calibri" panose="020F0502020204030204" pitchFamily="34" charset="0"/>
                </a:rPr>
                <a:t>		</a:t>
              </a:r>
              <a:r>
                <a:rPr lang="en-GB" sz="2600" b="1" dirty="0">
                  <a:solidFill>
                    <a:srgbClr val="7030A0"/>
                  </a:solidFill>
                  <a:cs typeface="Calibri" panose="020F0502020204030204" pitchFamily="34" charset="0"/>
                </a:rPr>
                <a:t>A </a:t>
              </a:r>
              <a:r>
                <a:rPr lang="en-GB" sz="2600" b="1" dirty="0">
                  <a:cs typeface="Calibri" panose="020F0502020204030204" pitchFamily="34" charset="0"/>
                </a:rPr>
                <a:t>=</a:t>
              </a:r>
              <a:r>
                <a:rPr lang="en-GB" sz="2600" b="1" dirty="0">
                  <a:solidFill>
                    <a:srgbClr val="7030A0"/>
                  </a:solidFill>
                  <a:cs typeface="Calibri" panose="020F0502020204030204" pitchFamily="34" charset="0"/>
                </a:rPr>
                <a:t> </a:t>
              </a:r>
              <a:r>
                <a:rPr lang="en-GB" sz="2600" b="1" dirty="0">
                  <a:solidFill>
                    <a:srgbClr val="FF0000"/>
                  </a:solidFill>
                  <a:cs typeface="Calibri" panose="020F0502020204030204" pitchFamily="34" charset="0"/>
                </a:rPr>
                <a:t>Z</a:t>
              </a:r>
              <a:r>
                <a:rPr lang="en-GB" sz="2600" b="1" dirty="0">
                  <a:solidFill>
                    <a:srgbClr val="7030A0"/>
                  </a:solidFill>
                  <a:cs typeface="Calibri" panose="020F0502020204030204" pitchFamily="34" charset="0"/>
                </a:rPr>
                <a:t> </a:t>
              </a:r>
              <a:r>
                <a:rPr lang="en-GB" sz="2600" b="1" dirty="0">
                  <a:cs typeface="Calibri" panose="020F0502020204030204" pitchFamily="34" charset="0"/>
                </a:rPr>
                <a:t>+</a:t>
              </a:r>
              <a:r>
                <a:rPr lang="en-GB" sz="2600" b="1" dirty="0">
                  <a:solidFill>
                    <a:srgbClr val="7030A0"/>
                  </a:solidFill>
                  <a:cs typeface="Calibri" panose="020F0502020204030204" pitchFamily="34" charset="0"/>
                </a:rPr>
                <a:t> </a:t>
              </a:r>
              <a:r>
                <a:rPr lang="en-GB" sz="2600" b="1" dirty="0">
                  <a:solidFill>
                    <a:srgbClr val="00B050"/>
                  </a:solidFill>
                  <a:cs typeface="Calibri" panose="020F0502020204030204" pitchFamily="34" charset="0"/>
                </a:rPr>
                <a:t>n</a:t>
              </a:r>
              <a:r>
                <a:rPr lang="en-GB" sz="2600" b="1" dirty="0">
                  <a:solidFill>
                    <a:srgbClr val="7030A0"/>
                  </a:solidFill>
                  <a:cs typeface="Calibri" panose="020F0502020204030204" pitchFamily="34" charset="0"/>
                </a:rPr>
                <a:t> </a:t>
              </a:r>
              <a:r>
                <a:rPr lang="en-GB" sz="2600" b="1" dirty="0">
                  <a:cs typeface="Calibri" panose="020F0502020204030204" pitchFamily="34" charset="0"/>
                </a:rPr>
                <a:t>=</a:t>
              </a:r>
              <a:r>
                <a:rPr lang="en-GB" sz="2600" b="1" dirty="0">
                  <a:solidFill>
                    <a:srgbClr val="7030A0"/>
                  </a:solidFill>
                  <a:cs typeface="Calibri" panose="020F0502020204030204" pitchFamily="34" charset="0"/>
                </a:rPr>
                <a:t> </a:t>
              </a:r>
              <a:r>
                <a:rPr lang="en-GB" sz="2600" b="1" dirty="0">
                  <a:solidFill>
                    <a:srgbClr val="FF0000"/>
                  </a:solidFill>
                  <a:cs typeface="Calibri" panose="020F0502020204030204" pitchFamily="34" charset="0"/>
                </a:rPr>
                <a:t>17</a:t>
              </a:r>
              <a:r>
                <a:rPr lang="en-GB" sz="2600" b="1" dirty="0">
                  <a:solidFill>
                    <a:srgbClr val="7030A0"/>
                  </a:solidFill>
                  <a:cs typeface="Calibri" panose="020F0502020204030204" pitchFamily="34" charset="0"/>
                </a:rPr>
                <a:t> </a:t>
              </a:r>
              <a:r>
                <a:rPr lang="en-GB" sz="2600" b="1" dirty="0">
                  <a:cs typeface="Calibri" panose="020F0502020204030204" pitchFamily="34" charset="0"/>
                </a:rPr>
                <a:t>+</a:t>
              </a:r>
              <a:r>
                <a:rPr lang="en-GB" sz="2600" b="1" dirty="0">
                  <a:solidFill>
                    <a:srgbClr val="7030A0"/>
                  </a:solidFill>
                  <a:cs typeface="Calibri" panose="020F0502020204030204" pitchFamily="34" charset="0"/>
                </a:rPr>
                <a:t> </a:t>
              </a:r>
              <a:r>
                <a:rPr lang="en-GB" sz="2600" b="1" dirty="0">
                  <a:solidFill>
                    <a:srgbClr val="00B050"/>
                  </a:solidFill>
                  <a:cs typeface="Calibri" panose="020F0502020204030204" pitchFamily="34" charset="0"/>
                </a:rPr>
                <a:t>18</a:t>
              </a:r>
              <a:r>
                <a:rPr lang="en-GB" sz="2600" b="1" dirty="0">
                  <a:solidFill>
                    <a:srgbClr val="7030A0"/>
                  </a:solidFill>
                  <a:cs typeface="Calibri" panose="020F0502020204030204" pitchFamily="34" charset="0"/>
                </a:rPr>
                <a:t> </a:t>
              </a:r>
              <a:r>
                <a:rPr lang="en-GB" sz="2600" b="1" dirty="0">
                  <a:cs typeface="Calibri" panose="020F0502020204030204" pitchFamily="34" charset="0"/>
                </a:rPr>
                <a:t>=</a:t>
              </a:r>
              <a:r>
                <a:rPr lang="en-GB" sz="2600" b="1" dirty="0">
                  <a:solidFill>
                    <a:srgbClr val="7030A0"/>
                  </a:solidFill>
                  <a:cs typeface="Calibri" panose="020F0502020204030204" pitchFamily="34" charset="0"/>
                </a:rPr>
                <a:t> 35 </a:t>
              </a:r>
              <a:r>
                <a:rPr lang="en-GB" sz="2600" dirty="0">
                  <a:cs typeface="Calibri" panose="020F0502020204030204" pitchFamily="34" charset="0"/>
                </a:rPr>
                <a:t>	</a:t>
              </a:r>
              <a:r>
                <a:rPr lang="en-GB" sz="3200" b="1" dirty="0">
                  <a:cs typeface="Calibri" panose="020F0502020204030204" pitchFamily="34" charset="0"/>
                </a:rPr>
                <a:t>Cl-35 or </a:t>
              </a:r>
              <a:r>
                <a:rPr lang="en-GB" sz="3200" b="1" baseline="30000" dirty="0">
                  <a:cs typeface="Calibri" panose="020F0502020204030204" pitchFamily="34" charset="0"/>
                </a:rPr>
                <a:t>35</a:t>
              </a:r>
              <a:r>
                <a:rPr lang="en-GB" sz="3200" b="1" dirty="0">
                  <a:cs typeface="Calibri" panose="020F0502020204030204" pitchFamily="34" charset="0"/>
                </a:rPr>
                <a:t>Cl</a:t>
              </a:r>
            </a:p>
          </p:txBody>
        </p:sp>
        <p:sp>
          <p:nvSpPr>
            <p:cNvPr id="27" name="TextBox 26">
              <a:extLst>
                <a:ext uri="{FF2B5EF4-FFF2-40B4-BE49-F238E27FC236}">
                  <a16:creationId xmlns:a16="http://schemas.microsoft.com/office/drawing/2014/main" id="{3B965AAA-5EAC-4CCC-A1DC-41F6A7C3AC20}"/>
                </a:ext>
              </a:extLst>
            </p:cNvPr>
            <p:cNvSpPr txBox="1"/>
            <p:nvPr/>
          </p:nvSpPr>
          <p:spPr>
            <a:xfrm>
              <a:off x="1950675" y="5526524"/>
              <a:ext cx="8321509" cy="984885"/>
            </a:xfrm>
            <a:prstGeom prst="rect">
              <a:avLst/>
            </a:prstGeom>
            <a:noFill/>
          </p:spPr>
          <p:txBody>
            <a:bodyPr wrap="none" rtlCol="0">
              <a:spAutoFit/>
            </a:bodyPr>
            <a:lstStyle/>
            <a:p>
              <a:endParaRPr lang="en-GB" sz="2600" b="1" dirty="0">
                <a:solidFill>
                  <a:srgbClr val="00B050"/>
                </a:solidFill>
                <a:cs typeface="Calibri" panose="020F0502020204030204" pitchFamily="34" charset="0"/>
              </a:endParaRPr>
            </a:p>
            <a:p>
              <a:r>
                <a:rPr lang="en-GB" sz="2600" b="1" dirty="0">
                  <a:solidFill>
                    <a:srgbClr val="00B050"/>
                  </a:solidFill>
                  <a:cs typeface="Calibri" panose="020F0502020204030204" pitchFamily="34" charset="0"/>
                </a:rPr>
                <a:t>n </a:t>
              </a:r>
              <a:r>
                <a:rPr lang="en-GB" sz="2600" b="1" dirty="0">
                  <a:cs typeface="Calibri" panose="020F0502020204030204" pitchFamily="34" charset="0"/>
                </a:rPr>
                <a:t>=</a:t>
              </a:r>
              <a:r>
                <a:rPr lang="en-GB" sz="2600" b="1" dirty="0">
                  <a:solidFill>
                    <a:srgbClr val="00B050"/>
                  </a:solidFill>
                  <a:cs typeface="Calibri" panose="020F0502020204030204" pitchFamily="34" charset="0"/>
                </a:rPr>
                <a:t> 20</a:t>
              </a:r>
              <a:r>
                <a:rPr lang="en-GB" sz="2600" dirty="0">
                  <a:cs typeface="Calibri" panose="020F0502020204030204" pitchFamily="34" charset="0"/>
                </a:rPr>
                <a:t>		</a:t>
              </a:r>
              <a:r>
                <a:rPr lang="en-GB" sz="2600" b="1" dirty="0">
                  <a:solidFill>
                    <a:srgbClr val="7030A0"/>
                  </a:solidFill>
                  <a:cs typeface="Calibri" panose="020F0502020204030204" pitchFamily="34" charset="0"/>
                </a:rPr>
                <a:t>A </a:t>
              </a:r>
              <a:r>
                <a:rPr lang="en-GB" sz="2600" b="1" dirty="0">
                  <a:cs typeface="Calibri" panose="020F0502020204030204" pitchFamily="34" charset="0"/>
                </a:rPr>
                <a:t>=</a:t>
              </a:r>
              <a:r>
                <a:rPr lang="en-GB" sz="2600" b="1" dirty="0">
                  <a:solidFill>
                    <a:srgbClr val="7030A0"/>
                  </a:solidFill>
                  <a:cs typeface="Calibri" panose="020F0502020204030204" pitchFamily="34" charset="0"/>
                </a:rPr>
                <a:t> </a:t>
              </a:r>
              <a:r>
                <a:rPr lang="en-GB" sz="2600" b="1" dirty="0">
                  <a:solidFill>
                    <a:srgbClr val="FF0000"/>
                  </a:solidFill>
                  <a:cs typeface="Calibri" panose="020F0502020204030204" pitchFamily="34" charset="0"/>
                </a:rPr>
                <a:t>Z</a:t>
              </a:r>
              <a:r>
                <a:rPr lang="en-GB" sz="2600" b="1" dirty="0">
                  <a:solidFill>
                    <a:srgbClr val="7030A0"/>
                  </a:solidFill>
                  <a:cs typeface="Calibri" panose="020F0502020204030204" pitchFamily="34" charset="0"/>
                </a:rPr>
                <a:t> </a:t>
              </a:r>
              <a:r>
                <a:rPr lang="en-GB" sz="2600" b="1" dirty="0">
                  <a:cs typeface="Calibri" panose="020F0502020204030204" pitchFamily="34" charset="0"/>
                </a:rPr>
                <a:t>+</a:t>
              </a:r>
              <a:r>
                <a:rPr lang="en-GB" sz="2600" b="1" dirty="0">
                  <a:solidFill>
                    <a:srgbClr val="7030A0"/>
                  </a:solidFill>
                  <a:cs typeface="Calibri" panose="020F0502020204030204" pitchFamily="34" charset="0"/>
                </a:rPr>
                <a:t> </a:t>
              </a:r>
              <a:r>
                <a:rPr lang="en-GB" sz="2600" b="1" dirty="0">
                  <a:solidFill>
                    <a:srgbClr val="00B050"/>
                  </a:solidFill>
                  <a:cs typeface="Calibri" panose="020F0502020204030204" pitchFamily="34" charset="0"/>
                </a:rPr>
                <a:t>n</a:t>
              </a:r>
              <a:r>
                <a:rPr lang="en-GB" sz="2600" b="1" dirty="0">
                  <a:solidFill>
                    <a:srgbClr val="7030A0"/>
                  </a:solidFill>
                  <a:cs typeface="Calibri" panose="020F0502020204030204" pitchFamily="34" charset="0"/>
                </a:rPr>
                <a:t> </a:t>
              </a:r>
              <a:r>
                <a:rPr lang="en-GB" sz="2600" b="1" dirty="0">
                  <a:cs typeface="Calibri" panose="020F0502020204030204" pitchFamily="34" charset="0"/>
                </a:rPr>
                <a:t>=</a:t>
              </a:r>
              <a:r>
                <a:rPr lang="en-GB" sz="2600" b="1" dirty="0">
                  <a:solidFill>
                    <a:srgbClr val="7030A0"/>
                  </a:solidFill>
                  <a:cs typeface="Calibri" panose="020F0502020204030204" pitchFamily="34" charset="0"/>
                </a:rPr>
                <a:t> </a:t>
              </a:r>
              <a:r>
                <a:rPr lang="en-GB" sz="2600" b="1" dirty="0">
                  <a:solidFill>
                    <a:srgbClr val="FF0000"/>
                  </a:solidFill>
                  <a:cs typeface="Calibri" panose="020F0502020204030204" pitchFamily="34" charset="0"/>
                </a:rPr>
                <a:t>17</a:t>
              </a:r>
              <a:r>
                <a:rPr lang="en-GB" sz="2600" b="1" dirty="0">
                  <a:solidFill>
                    <a:srgbClr val="7030A0"/>
                  </a:solidFill>
                  <a:cs typeface="Calibri" panose="020F0502020204030204" pitchFamily="34" charset="0"/>
                </a:rPr>
                <a:t> </a:t>
              </a:r>
              <a:r>
                <a:rPr lang="en-GB" sz="2600" b="1" dirty="0">
                  <a:cs typeface="Calibri" panose="020F0502020204030204" pitchFamily="34" charset="0"/>
                </a:rPr>
                <a:t>+</a:t>
              </a:r>
              <a:r>
                <a:rPr lang="en-GB" sz="2600" b="1" dirty="0">
                  <a:solidFill>
                    <a:srgbClr val="7030A0"/>
                  </a:solidFill>
                  <a:cs typeface="Calibri" panose="020F0502020204030204" pitchFamily="34" charset="0"/>
                </a:rPr>
                <a:t> </a:t>
              </a:r>
              <a:r>
                <a:rPr lang="en-GB" sz="2600" b="1" dirty="0">
                  <a:solidFill>
                    <a:srgbClr val="00B050"/>
                  </a:solidFill>
                  <a:cs typeface="Calibri" panose="020F0502020204030204" pitchFamily="34" charset="0"/>
                </a:rPr>
                <a:t>20</a:t>
              </a:r>
              <a:r>
                <a:rPr lang="en-GB" sz="2600" b="1" dirty="0">
                  <a:solidFill>
                    <a:srgbClr val="7030A0"/>
                  </a:solidFill>
                  <a:cs typeface="Calibri" panose="020F0502020204030204" pitchFamily="34" charset="0"/>
                </a:rPr>
                <a:t> </a:t>
              </a:r>
              <a:r>
                <a:rPr lang="en-GB" sz="2600" b="1" dirty="0">
                  <a:cs typeface="Calibri" panose="020F0502020204030204" pitchFamily="34" charset="0"/>
                </a:rPr>
                <a:t>=</a:t>
              </a:r>
              <a:r>
                <a:rPr lang="en-GB" sz="2600" b="1" dirty="0">
                  <a:solidFill>
                    <a:srgbClr val="7030A0"/>
                  </a:solidFill>
                  <a:cs typeface="Calibri" panose="020F0502020204030204" pitchFamily="34" charset="0"/>
                </a:rPr>
                <a:t> 37 </a:t>
              </a:r>
              <a:r>
                <a:rPr lang="en-GB" sz="2600" dirty="0">
                  <a:cs typeface="Calibri" panose="020F0502020204030204" pitchFamily="34" charset="0"/>
                </a:rPr>
                <a:t>	</a:t>
              </a:r>
              <a:r>
                <a:rPr lang="en-GB" sz="3200" b="1" dirty="0">
                  <a:cs typeface="Calibri" panose="020F0502020204030204" pitchFamily="34" charset="0"/>
                </a:rPr>
                <a:t>Cl-37 or </a:t>
              </a:r>
              <a:r>
                <a:rPr lang="en-GB" sz="3200" b="1" baseline="30000" dirty="0">
                  <a:cs typeface="Calibri" panose="020F0502020204030204" pitchFamily="34" charset="0"/>
                </a:rPr>
                <a:t>37</a:t>
              </a:r>
              <a:r>
                <a:rPr lang="en-GB" sz="3200" b="1" dirty="0">
                  <a:cs typeface="Calibri" panose="020F0502020204030204" pitchFamily="34" charset="0"/>
                </a:rPr>
                <a:t>Cl</a:t>
              </a:r>
            </a:p>
          </p:txBody>
        </p:sp>
      </p:grpSp>
      <p:sp>
        <p:nvSpPr>
          <p:cNvPr id="7" name="Title 6">
            <a:extLst>
              <a:ext uri="{FF2B5EF4-FFF2-40B4-BE49-F238E27FC236}">
                <a16:creationId xmlns:a16="http://schemas.microsoft.com/office/drawing/2014/main" id="{9045F80C-A533-40DC-91A3-3DAD9DFC2C57}"/>
              </a:ext>
            </a:extLst>
          </p:cNvPr>
          <p:cNvSpPr>
            <a:spLocks noGrp="1"/>
          </p:cNvSpPr>
          <p:nvPr>
            <p:ph type="title"/>
          </p:nvPr>
        </p:nvSpPr>
        <p:spPr>
          <a:xfrm>
            <a:off x="1127448" y="93977"/>
            <a:ext cx="10364451" cy="801918"/>
          </a:xfrm>
        </p:spPr>
        <p:txBody>
          <a:bodyPr/>
          <a:lstStyle/>
          <a:p>
            <a:r>
              <a:rPr lang="en-GB" dirty="0">
                <a:effectLst>
                  <a:outerShdw blurRad="38100" dist="38100" dir="2700000" algn="tl">
                    <a:srgbClr val="000000">
                      <a:alpha val="43137"/>
                    </a:srgbClr>
                  </a:outerShdw>
                </a:effectLst>
              </a:rPr>
              <a:t>isotopes</a:t>
            </a:r>
          </a:p>
        </p:txBody>
      </p:sp>
      <p:pic>
        <p:nvPicPr>
          <p:cNvPr id="9" name="Picture 8">
            <a:extLst>
              <a:ext uri="{FF2B5EF4-FFF2-40B4-BE49-F238E27FC236}">
                <a16:creationId xmlns:a16="http://schemas.microsoft.com/office/drawing/2014/main" id="{3EFF2604-66A2-4660-BF21-672D3A0C5816}"/>
              </a:ext>
            </a:extLst>
          </p:cNvPr>
          <p:cNvPicPr>
            <a:picLocks noChangeAspect="1"/>
          </p:cNvPicPr>
          <p:nvPr/>
        </p:nvPicPr>
        <p:blipFill>
          <a:blip r:embed="rId3"/>
          <a:stretch>
            <a:fillRect/>
          </a:stretch>
        </p:blipFill>
        <p:spPr>
          <a:xfrm>
            <a:off x="551384" y="3172690"/>
            <a:ext cx="2952328" cy="3107205"/>
          </a:xfrm>
          <a:prstGeom prst="rect">
            <a:avLst/>
          </a:prstGeom>
        </p:spPr>
      </p:pic>
    </p:spTree>
    <p:extLst>
      <p:ext uri="{BB962C8B-B14F-4D97-AF65-F5344CB8AC3E}">
        <p14:creationId xmlns:p14="http://schemas.microsoft.com/office/powerpoint/2010/main" val="3736623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D842E51-453F-4707-8186-A7883782316F}"/>
              </a:ext>
            </a:extLst>
          </p:cNvPr>
          <p:cNvSpPr txBox="1"/>
          <p:nvPr/>
        </p:nvSpPr>
        <p:spPr>
          <a:xfrm>
            <a:off x="1055440" y="1065154"/>
            <a:ext cx="10627396" cy="523220"/>
          </a:xfrm>
          <a:prstGeom prst="rect">
            <a:avLst/>
          </a:prstGeom>
          <a:noFill/>
        </p:spPr>
        <p:txBody>
          <a:bodyPr wrap="none" rtlCol="0">
            <a:spAutoFit/>
          </a:bodyPr>
          <a:lstStyle/>
          <a:p>
            <a:r>
              <a:rPr lang="en-GB" sz="2800" dirty="0">
                <a:cs typeface="Calibri" panose="020F0502020204030204" pitchFamily="34" charset="0"/>
              </a:rPr>
              <a:t>In a sample of element, all isotopes are present. </a:t>
            </a:r>
            <a:r>
              <a:rPr lang="en-GB" sz="2800" b="1" dirty="0">
                <a:cs typeface="Calibri" panose="020F0502020204030204" pitchFamily="34" charset="0"/>
              </a:rPr>
              <a:t>So, need average mass</a:t>
            </a:r>
          </a:p>
        </p:txBody>
      </p:sp>
      <p:sp>
        <p:nvSpPr>
          <p:cNvPr id="5" name="TextBox 4">
            <a:extLst>
              <a:ext uri="{FF2B5EF4-FFF2-40B4-BE49-F238E27FC236}">
                <a16:creationId xmlns:a16="http://schemas.microsoft.com/office/drawing/2014/main" id="{054DF44C-F9AA-49E4-AF8D-53C51F32E2A5}"/>
              </a:ext>
            </a:extLst>
          </p:cNvPr>
          <p:cNvSpPr txBox="1"/>
          <p:nvPr/>
        </p:nvSpPr>
        <p:spPr>
          <a:xfrm>
            <a:off x="3487182" y="4676486"/>
            <a:ext cx="6353234" cy="523220"/>
          </a:xfrm>
          <a:prstGeom prst="rect">
            <a:avLst/>
          </a:prstGeom>
          <a:noFill/>
        </p:spPr>
        <p:txBody>
          <a:bodyPr wrap="square" rtlCol="0">
            <a:spAutoFit/>
          </a:bodyPr>
          <a:lstStyle/>
          <a:p>
            <a:r>
              <a:rPr lang="en-GB" sz="2800" dirty="0">
                <a:cs typeface="Calibri" panose="020F0502020204030204" pitchFamily="34" charset="0"/>
              </a:rPr>
              <a:t>Chlorine: </a:t>
            </a:r>
            <a:r>
              <a:rPr lang="en-GB" sz="2800" dirty="0">
                <a:solidFill>
                  <a:srgbClr val="FF0000"/>
                </a:solidFill>
                <a:cs typeface="Calibri" panose="020F0502020204030204" pitchFamily="34" charset="0"/>
              </a:rPr>
              <a:t>¾ are Cl-35 </a:t>
            </a:r>
            <a:r>
              <a:rPr lang="en-GB" sz="2800" dirty="0">
                <a:cs typeface="Calibri" panose="020F0502020204030204" pitchFamily="34" charset="0"/>
              </a:rPr>
              <a:t>and </a:t>
            </a:r>
            <a:r>
              <a:rPr lang="en-GB" sz="2800" dirty="0">
                <a:solidFill>
                  <a:srgbClr val="0000FF"/>
                </a:solidFill>
                <a:cs typeface="Calibri" panose="020F0502020204030204" pitchFamily="34" charset="0"/>
              </a:rPr>
              <a:t>¼ are Cl-37</a:t>
            </a:r>
          </a:p>
        </p:txBody>
      </p:sp>
      <p:grpSp>
        <p:nvGrpSpPr>
          <p:cNvPr id="11" name="Group 10">
            <a:extLst>
              <a:ext uri="{FF2B5EF4-FFF2-40B4-BE49-F238E27FC236}">
                <a16:creationId xmlns:a16="http://schemas.microsoft.com/office/drawing/2014/main" id="{C1F41E5F-F9AC-47F5-9D24-B460201386E9}"/>
              </a:ext>
            </a:extLst>
          </p:cNvPr>
          <p:cNvGrpSpPr/>
          <p:nvPr/>
        </p:nvGrpSpPr>
        <p:grpSpPr>
          <a:xfrm>
            <a:off x="1271464" y="3457525"/>
            <a:ext cx="10706186" cy="1155322"/>
            <a:chOff x="294802" y="1754079"/>
            <a:chExt cx="8949932" cy="1155322"/>
          </a:xfrm>
        </p:grpSpPr>
        <p:grpSp>
          <p:nvGrpSpPr>
            <p:cNvPr id="13" name="Group 12">
              <a:extLst>
                <a:ext uri="{FF2B5EF4-FFF2-40B4-BE49-F238E27FC236}">
                  <a16:creationId xmlns:a16="http://schemas.microsoft.com/office/drawing/2014/main" id="{1029D538-DE3A-4955-9C52-5A26C31E0557}"/>
                </a:ext>
              </a:extLst>
            </p:cNvPr>
            <p:cNvGrpSpPr/>
            <p:nvPr/>
          </p:nvGrpSpPr>
          <p:grpSpPr>
            <a:xfrm>
              <a:off x="395536" y="1861293"/>
              <a:ext cx="8849198" cy="1048108"/>
              <a:chOff x="43283" y="5084735"/>
              <a:chExt cx="8849198" cy="1048108"/>
            </a:xfrm>
          </p:grpSpPr>
          <p:sp>
            <p:nvSpPr>
              <p:cNvPr id="4" name="TextBox 3">
                <a:extLst>
                  <a:ext uri="{FF2B5EF4-FFF2-40B4-BE49-F238E27FC236}">
                    <a16:creationId xmlns:a16="http://schemas.microsoft.com/office/drawing/2014/main" id="{32532579-E06B-43B8-9991-0F58B4049924}"/>
                  </a:ext>
                </a:extLst>
              </p:cNvPr>
              <p:cNvSpPr txBox="1"/>
              <p:nvPr/>
            </p:nvSpPr>
            <p:spPr>
              <a:xfrm>
                <a:off x="43283" y="5084735"/>
                <a:ext cx="1727883" cy="783997"/>
              </a:xfrm>
              <a:prstGeom prst="rect">
                <a:avLst/>
              </a:prstGeom>
              <a:noFill/>
            </p:spPr>
            <p:txBody>
              <a:bodyPr wrap="none" rtlCol="0">
                <a:spAutoFit/>
              </a:bodyPr>
              <a:lstStyle/>
              <a:p>
                <a:pPr>
                  <a:lnSpc>
                    <a:spcPts val="1700"/>
                  </a:lnSpc>
                </a:pPr>
                <a:r>
                  <a:rPr lang="en-GB" sz="2800" b="1" dirty="0">
                    <a:solidFill>
                      <a:srgbClr val="0070C0"/>
                    </a:solidFill>
                    <a:cs typeface="Calibri" panose="020F0502020204030204" pitchFamily="34" charset="0"/>
                  </a:rPr>
                  <a:t>weighted </a:t>
                </a:r>
              </a:p>
              <a:p>
                <a:pPr>
                  <a:lnSpc>
                    <a:spcPts val="1700"/>
                  </a:lnSpc>
                </a:pPr>
                <a:r>
                  <a:rPr lang="en-GB" sz="2800" b="1" dirty="0">
                    <a:solidFill>
                      <a:srgbClr val="0070C0"/>
                    </a:solidFill>
                    <a:cs typeface="Calibri" panose="020F0502020204030204" pitchFamily="34" charset="0"/>
                  </a:rPr>
                  <a:t>average     </a:t>
                </a:r>
              </a:p>
              <a:p>
                <a:pPr>
                  <a:lnSpc>
                    <a:spcPts val="1700"/>
                  </a:lnSpc>
                </a:pPr>
                <a:r>
                  <a:rPr lang="en-GB" sz="2800" b="1" dirty="0">
                    <a:solidFill>
                      <a:srgbClr val="0070C0"/>
                    </a:solidFill>
                    <a:cs typeface="Calibri" panose="020F0502020204030204" pitchFamily="34" charset="0"/>
                  </a:rPr>
                  <a:t>mass</a:t>
                </a:r>
              </a:p>
            </p:txBody>
          </p:sp>
          <p:sp>
            <p:nvSpPr>
              <p:cNvPr id="12" name="TextBox 11">
                <a:extLst>
                  <a:ext uri="{FF2B5EF4-FFF2-40B4-BE49-F238E27FC236}">
                    <a16:creationId xmlns:a16="http://schemas.microsoft.com/office/drawing/2014/main" id="{83AA0C92-F50A-421D-B279-0B12FA5B56E9}"/>
                  </a:ext>
                </a:extLst>
              </p:cNvPr>
              <p:cNvSpPr txBox="1"/>
              <p:nvPr/>
            </p:nvSpPr>
            <p:spPr>
              <a:xfrm>
                <a:off x="1331641" y="5178736"/>
                <a:ext cx="7560840" cy="954107"/>
              </a:xfrm>
              <a:prstGeom prst="rect">
                <a:avLst/>
              </a:prstGeom>
              <a:noFill/>
            </p:spPr>
            <p:txBody>
              <a:bodyPr wrap="square">
                <a:spAutoFit/>
              </a:bodyPr>
              <a:lstStyle/>
              <a:p>
                <a:r>
                  <a:rPr lang="en-GB" sz="2800" b="1" dirty="0">
                    <a:solidFill>
                      <a:srgbClr val="0070C0"/>
                    </a:solidFill>
                    <a:cs typeface="Calibri" panose="020F0502020204030204" pitchFamily="34" charset="0"/>
                  </a:rPr>
                  <a:t>=    </a:t>
                </a:r>
                <a:r>
                  <a:rPr lang="en-GB" sz="2800" b="1" dirty="0">
                    <a:solidFill>
                      <a:srgbClr val="0070C0"/>
                    </a:solidFill>
                    <a:cs typeface="Calibri" panose="020F0502020204030204" pitchFamily="34" charset="0"/>
                    <a:sym typeface="Symbol" panose="05050102010706020507" pitchFamily="18" charset="2"/>
                  </a:rPr>
                  <a:t> (mass of isotope)  fraction of atoms of this isotope</a:t>
                </a:r>
                <a:endParaRPr lang="en-GB" sz="2800" dirty="0"/>
              </a:p>
            </p:txBody>
          </p:sp>
        </p:grpSp>
        <p:sp>
          <p:nvSpPr>
            <p:cNvPr id="14" name="Rectangle 13">
              <a:extLst>
                <a:ext uri="{FF2B5EF4-FFF2-40B4-BE49-F238E27FC236}">
                  <a16:creationId xmlns:a16="http://schemas.microsoft.com/office/drawing/2014/main" id="{07903828-0FE1-4A81-8C57-608AC51AE9B5}"/>
                </a:ext>
              </a:extLst>
            </p:cNvPr>
            <p:cNvSpPr/>
            <p:nvPr/>
          </p:nvSpPr>
          <p:spPr>
            <a:xfrm>
              <a:off x="294802" y="1754079"/>
              <a:ext cx="8849198" cy="864096"/>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a:p>
          </p:txBody>
        </p:sp>
      </p:grpSp>
      <p:sp>
        <p:nvSpPr>
          <p:cNvPr id="15" name="TextBox 14">
            <a:extLst>
              <a:ext uri="{FF2B5EF4-FFF2-40B4-BE49-F238E27FC236}">
                <a16:creationId xmlns:a16="http://schemas.microsoft.com/office/drawing/2014/main" id="{E5E458F9-8DA7-4DF7-81DF-EFBAA4219D47}"/>
              </a:ext>
            </a:extLst>
          </p:cNvPr>
          <p:cNvSpPr txBox="1"/>
          <p:nvPr/>
        </p:nvSpPr>
        <p:spPr>
          <a:xfrm>
            <a:off x="4007768" y="5315792"/>
            <a:ext cx="5750292" cy="954107"/>
          </a:xfrm>
          <a:prstGeom prst="rect">
            <a:avLst/>
          </a:prstGeom>
          <a:noFill/>
        </p:spPr>
        <p:txBody>
          <a:bodyPr wrap="none" rtlCol="0">
            <a:spAutoFit/>
          </a:bodyPr>
          <a:lstStyle/>
          <a:p>
            <a:r>
              <a:rPr lang="en-GB" sz="2800" dirty="0">
                <a:cs typeface="Calibri" panose="020F0502020204030204" pitchFamily="34" charset="0"/>
              </a:rPr>
              <a:t>Average atomic mass =</a:t>
            </a:r>
          </a:p>
          <a:p>
            <a:r>
              <a:rPr lang="en-GB" sz="2800" dirty="0">
                <a:cs typeface="Calibri" panose="020F0502020204030204" pitchFamily="34" charset="0"/>
              </a:rPr>
              <a:t>= </a:t>
            </a:r>
            <a:r>
              <a:rPr lang="en-GB" sz="2800" dirty="0">
                <a:solidFill>
                  <a:srgbClr val="FF0000"/>
                </a:solidFill>
                <a:cs typeface="Calibri" panose="020F0502020204030204" pitchFamily="34" charset="0"/>
              </a:rPr>
              <a:t>(35)(0.75) </a:t>
            </a:r>
            <a:r>
              <a:rPr lang="en-GB" sz="2800" dirty="0">
                <a:cs typeface="Calibri" panose="020F0502020204030204" pitchFamily="34" charset="0"/>
              </a:rPr>
              <a:t>+ </a:t>
            </a:r>
            <a:r>
              <a:rPr lang="en-GB" sz="2800" dirty="0">
                <a:solidFill>
                  <a:srgbClr val="0000FF"/>
                </a:solidFill>
                <a:cs typeface="Calibri" panose="020F0502020204030204" pitchFamily="34" charset="0"/>
              </a:rPr>
              <a:t>(37)(0.25) </a:t>
            </a:r>
            <a:r>
              <a:rPr lang="en-GB" sz="2800" dirty="0">
                <a:cs typeface="Calibri" panose="020F0502020204030204" pitchFamily="34" charset="0"/>
              </a:rPr>
              <a:t>= </a:t>
            </a:r>
            <a:r>
              <a:rPr lang="en-GB" sz="2800" b="1" dirty="0">
                <a:solidFill>
                  <a:srgbClr val="7030A0"/>
                </a:solidFill>
                <a:cs typeface="Calibri" panose="020F0502020204030204" pitchFamily="34" charset="0"/>
              </a:rPr>
              <a:t>35.5 </a:t>
            </a:r>
            <a:r>
              <a:rPr lang="en-GB" sz="2800" b="1" dirty="0">
                <a:cs typeface="Calibri" panose="020F0502020204030204" pitchFamily="34" charset="0"/>
              </a:rPr>
              <a:t>amu</a:t>
            </a:r>
          </a:p>
        </p:txBody>
      </p:sp>
      <p:grpSp>
        <p:nvGrpSpPr>
          <p:cNvPr id="16" name="Group 15">
            <a:extLst>
              <a:ext uri="{FF2B5EF4-FFF2-40B4-BE49-F238E27FC236}">
                <a16:creationId xmlns:a16="http://schemas.microsoft.com/office/drawing/2014/main" id="{56FE27DF-F672-4DD0-A68E-837588CF8C9B}"/>
              </a:ext>
            </a:extLst>
          </p:cNvPr>
          <p:cNvGrpSpPr/>
          <p:nvPr/>
        </p:nvGrpSpPr>
        <p:grpSpPr>
          <a:xfrm>
            <a:off x="3057540" y="1860835"/>
            <a:ext cx="6076920" cy="1018869"/>
            <a:chOff x="1498278" y="3271677"/>
            <a:chExt cx="6076920" cy="1018869"/>
          </a:xfrm>
        </p:grpSpPr>
        <p:sp>
          <p:nvSpPr>
            <p:cNvPr id="3" name="TextBox 2">
              <a:extLst>
                <a:ext uri="{FF2B5EF4-FFF2-40B4-BE49-F238E27FC236}">
                  <a16:creationId xmlns:a16="http://schemas.microsoft.com/office/drawing/2014/main" id="{FED6D0CF-BBF6-4791-BB24-A3F5BA1FB3D3}"/>
                </a:ext>
              </a:extLst>
            </p:cNvPr>
            <p:cNvSpPr txBox="1"/>
            <p:nvPr/>
          </p:nvSpPr>
          <p:spPr>
            <a:xfrm>
              <a:off x="1498278" y="3271677"/>
              <a:ext cx="6076920" cy="1018869"/>
            </a:xfrm>
            <a:prstGeom prst="rect">
              <a:avLst/>
            </a:prstGeom>
            <a:noFill/>
          </p:spPr>
          <p:txBody>
            <a:bodyPr wrap="none" rtlCol="0">
              <a:spAutoFit/>
            </a:bodyPr>
            <a:lstStyle/>
            <a:p>
              <a:pPr>
                <a:lnSpc>
                  <a:spcPct val="150000"/>
                </a:lnSpc>
              </a:pPr>
              <a:r>
                <a:rPr lang="en-GB" sz="2400" dirty="0">
                  <a:cs typeface="Calibri" panose="020F0502020204030204" pitchFamily="34" charset="0"/>
                </a:rPr>
                <a:t>average mass = total mass ÷ number of atoms </a:t>
              </a:r>
            </a:p>
            <a:p>
              <a:pPr algn="ctr">
                <a:lnSpc>
                  <a:spcPct val="150000"/>
                </a:lnSpc>
              </a:pPr>
              <a:r>
                <a:rPr lang="en-GB" b="1" i="1" dirty="0">
                  <a:cs typeface="Calibri" panose="020F0502020204030204" pitchFamily="34" charset="0"/>
                </a:rPr>
                <a:t> NOT simple average of isotopes</a:t>
              </a:r>
            </a:p>
          </p:txBody>
        </p:sp>
        <p:cxnSp>
          <p:nvCxnSpPr>
            <p:cNvPr id="17" name="Straight Connector 16">
              <a:extLst>
                <a:ext uri="{FF2B5EF4-FFF2-40B4-BE49-F238E27FC236}">
                  <a16:creationId xmlns:a16="http://schemas.microsoft.com/office/drawing/2014/main" id="{58BA1F16-B446-4AAD-BC4F-958AE7E501AF}"/>
                </a:ext>
              </a:extLst>
            </p:cNvPr>
            <p:cNvCxnSpPr/>
            <p:nvPr/>
          </p:nvCxnSpPr>
          <p:spPr>
            <a:xfrm>
              <a:off x="3116411" y="3351683"/>
              <a:ext cx="2304256" cy="59484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094A56-AF27-45AA-BA47-0530943930BB}"/>
                </a:ext>
              </a:extLst>
            </p:cNvPr>
            <p:cNvCxnSpPr>
              <a:cxnSpLocks/>
            </p:cNvCxnSpPr>
            <p:nvPr/>
          </p:nvCxnSpPr>
          <p:spPr>
            <a:xfrm flipV="1">
              <a:off x="3131840" y="3476570"/>
              <a:ext cx="2151856" cy="40766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7" name="Title 6">
            <a:extLst>
              <a:ext uri="{FF2B5EF4-FFF2-40B4-BE49-F238E27FC236}">
                <a16:creationId xmlns:a16="http://schemas.microsoft.com/office/drawing/2014/main" id="{C95D5E45-4550-4DB4-B610-B8BC024B4FBE}"/>
              </a:ext>
            </a:extLst>
          </p:cNvPr>
          <p:cNvSpPr>
            <a:spLocks noGrp="1"/>
          </p:cNvSpPr>
          <p:nvPr>
            <p:ph type="title"/>
          </p:nvPr>
        </p:nvSpPr>
        <p:spPr>
          <a:xfrm>
            <a:off x="913774" y="142456"/>
            <a:ext cx="10364451" cy="698633"/>
          </a:xfrm>
        </p:spPr>
        <p:txBody>
          <a:bodyPr/>
          <a:lstStyle/>
          <a:p>
            <a:r>
              <a:rPr lang="en-GB" dirty="0">
                <a:effectLst>
                  <a:outerShdw blurRad="38100" dist="38100" dir="2700000" algn="tl">
                    <a:srgbClr val="000000">
                      <a:alpha val="43137"/>
                    </a:srgbClr>
                  </a:outerShdw>
                </a:effectLst>
              </a:rPr>
              <a:t>(average) atomic mass</a:t>
            </a:r>
          </a:p>
        </p:txBody>
      </p:sp>
      <p:sp>
        <p:nvSpPr>
          <p:cNvPr id="8" name="TextBox 7">
            <a:extLst>
              <a:ext uri="{FF2B5EF4-FFF2-40B4-BE49-F238E27FC236}">
                <a16:creationId xmlns:a16="http://schemas.microsoft.com/office/drawing/2014/main" id="{E5339FE9-7A58-466B-A3A6-BF3F4EAD3CA4}"/>
              </a:ext>
            </a:extLst>
          </p:cNvPr>
          <p:cNvSpPr txBox="1"/>
          <p:nvPr/>
        </p:nvSpPr>
        <p:spPr>
          <a:xfrm>
            <a:off x="8885645" y="6130796"/>
            <a:ext cx="2992871" cy="461665"/>
          </a:xfrm>
          <a:prstGeom prst="rect">
            <a:avLst/>
          </a:prstGeom>
          <a:noFill/>
        </p:spPr>
        <p:txBody>
          <a:bodyPr wrap="none" rtlCol="0">
            <a:spAutoFit/>
          </a:bodyPr>
          <a:lstStyle/>
          <a:p>
            <a:r>
              <a:rPr lang="en-GB" sz="2400" dirty="0"/>
              <a:t>amu – atomic mass unit</a:t>
            </a:r>
          </a:p>
        </p:txBody>
      </p:sp>
    </p:spTree>
    <p:extLst>
      <p:ext uri="{BB962C8B-B14F-4D97-AF65-F5344CB8AC3E}">
        <p14:creationId xmlns:p14="http://schemas.microsoft.com/office/powerpoint/2010/main" val="264330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955F03-6B3A-44A0-ACBD-4A33E5B1F1C2}"/>
              </a:ext>
            </a:extLst>
          </p:cNvPr>
          <p:cNvSpPr>
            <a:spLocks noGrp="1"/>
          </p:cNvSpPr>
          <p:nvPr>
            <p:ph type="title"/>
          </p:nvPr>
        </p:nvSpPr>
        <p:spPr>
          <a:xfrm>
            <a:off x="1055440" y="-3045"/>
            <a:ext cx="10364451" cy="945934"/>
          </a:xfrm>
        </p:spPr>
        <p:txBody>
          <a:bodyPr/>
          <a:lstStyle/>
          <a:p>
            <a:r>
              <a:rPr lang="en-GB" dirty="0">
                <a:effectLst>
                  <a:outerShdw blurRad="38100" dist="38100" dir="2700000" algn="tl">
                    <a:srgbClr val="000000">
                      <a:alpha val="43137"/>
                    </a:srgbClr>
                  </a:outerShdw>
                </a:effectLst>
              </a:rPr>
              <a:t>METALS, non-metals, metalloids</a:t>
            </a:r>
          </a:p>
        </p:txBody>
      </p:sp>
      <p:pic>
        <p:nvPicPr>
          <p:cNvPr id="4" name="Picture 3">
            <a:extLst>
              <a:ext uri="{FF2B5EF4-FFF2-40B4-BE49-F238E27FC236}">
                <a16:creationId xmlns:a16="http://schemas.microsoft.com/office/drawing/2014/main" id="{CEEEF97B-41D9-4794-B5D9-527F9A546596}"/>
              </a:ext>
            </a:extLst>
          </p:cNvPr>
          <p:cNvPicPr>
            <a:picLocks noChangeAspect="1"/>
          </p:cNvPicPr>
          <p:nvPr/>
        </p:nvPicPr>
        <p:blipFill rotWithShape="1">
          <a:blip r:embed="rId3"/>
          <a:srcRect t="3623"/>
          <a:stretch/>
        </p:blipFill>
        <p:spPr>
          <a:xfrm>
            <a:off x="551384" y="764704"/>
            <a:ext cx="10364098" cy="5746381"/>
          </a:xfrm>
          <a:prstGeom prst="rect">
            <a:avLst/>
          </a:prstGeom>
        </p:spPr>
      </p:pic>
      <p:cxnSp>
        <p:nvCxnSpPr>
          <p:cNvPr id="7" name="Straight Connector 6">
            <a:extLst>
              <a:ext uri="{FF2B5EF4-FFF2-40B4-BE49-F238E27FC236}">
                <a16:creationId xmlns:a16="http://schemas.microsoft.com/office/drawing/2014/main" id="{A930512C-71FC-4BF1-97E4-1BF0858484A6}"/>
              </a:ext>
            </a:extLst>
          </p:cNvPr>
          <p:cNvCxnSpPr>
            <a:cxnSpLocks/>
          </p:cNvCxnSpPr>
          <p:nvPr/>
        </p:nvCxnSpPr>
        <p:spPr>
          <a:xfrm>
            <a:off x="7517166" y="1359166"/>
            <a:ext cx="2755298" cy="365401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sp>
        <p:nvSpPr>
          <p:cNvPr id="8" name="Rectangle 7">
            <a:extLst>
              <a:ext uri="{FF2B5EF4-FFF2-40B4-BE49-F238E27FC236}">
                <a16:creationId xmlns:a16="http://schemas.microsoft.com/office/drawing/2014/main" id="{2015BCBC-1D2C-4DEE-8990-50A3C1E24503}"/>
              </a:ext>
            </a:extLst>
          </p:cNvPr>
          <p:cNvSpPr/>
          <p:nvPr/>
        </p:nvSpPr>
        <p:spPr>
          <a:xfrm>
            <a:off x="7517166" y="1359353"/>
            <a:ext cx="523049" cy="559122"/>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00B050"/>
              </a:solidFill>
            </a:endParaRPr>
          </a:p>
        </p:txBody>
      </p:sp>
      <p:grpSp>
        <p:nvGrpSpPr>
          <p:cNvPr id="13" name="Group 12">
            <a:extLst>
              <a:ext uri="{FF2B5EF4-FFF2-40B4-BE49-F238E27FC236}">
                <a16:creationId xmlns:a16="http://schemas.microsoft.com/office/drawing/2014/main" id="{3AC61C89-A042-4A32-89D6-743513FEC9B3}"/>
              </a:ext>
            </a:extLst>
          </p:cNvPr>
          <p:cNvGrpSpPr/>
          <p:nvPr/>
        </p:nvGrpSpPr>
        <p:grpSpPr>
          <a:xfrm>
            <a:off x="358183" y="505281"/>
            <a:ext cx="973343" cy="854072"/>
            <a:chOff x="331773" y="836712"/>
            <a:chExt cx="846458" cy="720080"/>
          </a:xfrm>
        </p:grpSpPr>
        <p:sp>
          <p:nvSpPr>
            <p:cNvPr id="14" name="Oval 13">
              <a:extLst>
                <a:ext uri="{FF2B5EF4-FFF2-40B4-BE49-F238E27FC236}">
                  <a16:creationId xmlns:a16="http://schemas.microsoft.com/office/drawing/2014/main" id="{D0375049-EFFA-45C5-A3F0-8AFB6A1568A0}"/>
                </a:ext>
              </a:extLst>
            </p:cNvPr>
            <p:cNvSpPr/>
            <p:nvPr/>
          </p:nvSpPr>
          <p:spPr>
            <a:xfrm>
              <a:off x="348105" y="836712"/>
              <a:ext cx="813796" cy="72008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501D6A5E-A1C6-43E9-B447-DEC75ADBB98E}"/>
                </a:ext>
              </a:extLst>
            </p:cNvPr>
            <p:cNvSpPr txBox="1"/>
            <p:nvPr/>
          </p:nvSpPr>
          <p:spPr>
            <a:xfrm>
              <a:off x="331773" y="838117"/>
              <a:ext cx="846458" cy="285440"/>
            </a:xfrm>
            <a:prstGeom prst="rect">
              <a:avLst/>
            </a:prstGeom>
            <a:noFill/>
          </p:spPr>
          <p:txBody>
            <a:bodyPr wrap="square" rtlCol="0">
              <a:spAutoFit/>
            </a:bodyPr>
            <a:lstStyle/>
            <a:p>
              <a:r>
                <a:rPr lang="en-GB" sz="1600" dirty="0"/>
                <a:t>non-meta</a:t>
              </a:r>
              <a:r>
                <a:rPr lang="en-GB" sz="1000" dirty="0"/>
                <a:t>l</a:t>
              </a:r>
            </a:p>
          </p:txBody>
        </p:sp>
      </p:grpSp>
      <p:sp>
        <p:nvSpPr>
          <p:cNvPr id="16" name="TextBox 15">
            <a:extLst>
              <a:ext uri="{FF2B5EF4-FFF2-40B4-BE49-F238E27FC236}">
                <a16:creationId xmlns:a16="http://schemas.microsoft.com/office/drawing/2014/main" id="{FFF5DD08-900F-46E2-876F-A4CDF1836597}"/>
              </a:ext>
            </a:extLst>
          </p:cNvPr>
          <p:cNvSpPr txBox="1"/>
          <p:nvPr/>
        </p:nvSpPr>
        <p:spPr>
          <a:xfrm>
            <a:off x="4211745" y="1979958"/>
            <a:ext cx="1190711" cy="461665"/>
          </a:xfrm>
          <a:prstGeom prst="rect">
            <a:avLst/>
          </a:prstGeom>
          <a:noFill/>
        </p:spPr>
        <p:txBody>
          <a:bodyPr wrap="none" rtlCol="0">
            <a:spAutoFit/>
          </a:bodyPr>
          <a:lstStyle/>
          <a:p>
            <a:r>
              <a:rPr lang="en-GB" sz="2400" b="1" dirty="0"/>
              <a:t>METALS</a:t>
            </a:r>
          </a:p>
        </p:txBody>
      </p:sp>
      <p:sp>
        <p:nvSpPr>
          <p:cNvPr id="17" name="TextBox 16">
            <a:extLst>
              <a:ext uri="{FF2B5EF4-FFF2-40B4-BE49-F238E27FC236}">
                <a16:creationId xmlns:a16="http://schemas.microsoft.com/office/drawing/2014/main" id="{60013E2F-B538-4DFC-A0DC-8D6C9E714B0D}"/>
              </a:ext>
            </a:extLst>
          </p:cNvPr>
          <p:cNvSpPr txBox="1"/>
          <p:nvPr/>
        </p:nvSpPr>
        <p:spPr>
          <a:xfrm>
            <a:off x="7855208" y="897501"/>
            <a:ext cx="1937710" cy="461665"/>
          </a:xfrm>
          <a:prstGeom prst="rect">
            <a:avLst/>
          </a:prstGeom>
          <a:noFill/>
        </p:spPr>
        <p:txBody>
          <a:bodyPr wrap="none" rtlCol="0">
            <a:spAutoFit/>
          </a:bodyPr>
          <a:lstStyle/>
          <a:p>
            <a:r>
              <a:rPr lang="en-GB" sz="2400" b="1" dirty="0">
                <a:solidFill>
                  <a:srgbClr val="FF0000"/>
                </a:solidFill>
              </a:rPr>
              <a:t>NON-METALS</a:t>
            </a:r>
          </a:p>
        </p:txBody>
      </p:sp>
      <p:sp>
        <p:nvSpPr>
          <p:cNvPr id="18" name="TextBox 17">
            <a:extLst>
              <a:ext uri="{FF2B5EF4-FFF2-40B4-BE49-F238E27FC236}">
                <a16:creationId xmlns:a16="http://schemas.microsoft.com/office/drawing/2014/main" id="{C280510A-5F5D-4DFB-88FC-A3414C1BD38B}"/>
              </a:ext>
            </a:extLst>
          </p:cNvPr>
          <p:cNvSpPr txBox="1"/>
          <p:nvPr/>
        </p:nvSpPr>
        <p:spPr>
          <a:xfrm>
            <a:off x="10008077" y="5124828"/>
            <a:ext cx="1822487" cy="461665"/>
          </a:xfrm>
          <a:prstGeom prst="rect">
            <a:avLst/>
          </a:prstGeom>
          <a:noFill/>
        </p:spPr>
        <p:txBody>
          <a:bodyPr wrap="none" rtlCol="0">
            <a:spAutoFit/>
          </a:bodyPr>
          <a:lstStyle/>
          <a:p>
            <a:r>
              <a:rPr lang="en-GB" sz="2400" b="1" dirty="0">
                <a:solidFill>
                  <a:srgbClr val="00B050"/>
                </a:solidFill>
              </a:rPr>
              <a:t>METALLOIDS</a:t>
            </a:r>
          </a:p>
        </p:txBody>
      </p:sp>
      <p:sp>
        <p:nvSpPr>
          <p:cNvPr id="21" name="Rectangle 20">
            <a:extLst>
              <a:ext uri="{FF2B5EF4-FFF2-40B4-BE49-F238E27FC236}">
                <a16:creationId xmlns:a16="http://schemas.microsoft.com/office/drawing/2014/main" id="{55E7DF11-457A-449B-AF70-56D9E58BADA9}"/>
              </a:ext>
            </a:extLst>
          </p:cNvPr>
          <p:cNvSpPr/>
          <p:nvPr/>
        </p:nvSpPr>
        <p:spPr>
          <a:xfrm>
            <a:off x="8058611" y="1965061"/>
            <a:ext cx="523049" cy="559122"/>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00B050"/>
              </a:solidFill>
            </a:endParaRPr>
          </a:p>
        </p:txBody>
      </p:sp>
      <p:sp>
        <p:nvSpPr>
          <p:cNvPr id="22" name="Rectangle 21">
            <a:extLst>
              <a:ext uri="{FF2B5EF4-FFF2-40B4-BE49-F238E27FC236}">
                <a16:creationId xmlns:a16="http://schemas.microsoft.com/office/drawing/2014/main" id="{7F9186D0-6A86-4BC7-9B9E-75B4C833DBA5}"/>
              </a:ext>
            </a:extLst>
          </p:cNvPr>
          <p:cNvSpPr/>
          <p:nvPr/>
        </p:nvSpPr>
        <p:spPr>
          <a:xfrm>
            <a:off x="8665161" y="3234557"/>
            <a:ext cx="523049" cy="559122"/>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00B050"/>
              </a:solidFill>
            </a:endParaRPr>
          </a:p>
        </p:txBody>
      </p:sp>
      <p:sp>
        <p:nvSpPr>
          <p:cNvPr id="23" name="Rectangle 22">
            <a:extLst>
              <a:ext uri="{FF2B5EF4-FFF2-40B4-BE49-F238E27FC236}">
                <a16:creationId xmlns:a16="http://schemas.microsoft.com/office/drawing/2014/main" id="{F7C4B5FE-D119-40CE-9CC9-80715B549A70}"/>
              </a:ext>
            </a:extLst>
          </p:cNvPr>
          <p:cNvSpPr/>
          <p:nvPr/>
        </p:nvSpPr>
        <p:spPr>
          <a:xfrm>
            <a:off x="8082492" y="2578146"/>
            <a:ext cx="523049" cy="559122"/>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00B050"/>
              </a:solidFill>
            </a:endParaRPr>
          </a:p>
        </p:txBody>
      </p:sp>
      <p:sp>
        <p:nvSpPr>
          <p:cNvPr id="24" name="Rectangle 23">
            <a:extLst>
              <a:ext uri="{FF2B5EF4-FFF2-40B4-BE49-F238E27FC236}">
                <a16:creationId xmlns:a16="http://schemas.microsoft.com/office/drawing/2014/main" id="{73772ABD-AC20-45DD-A126-A8761980F152}"/>
              </a:ext>
            </a:extLst>
          </p:cNvPr>
          <p:cNvSpPr/>
          <p:nvPr/>
        </p:nvSpPr>
        <p:spPr>
          <a:xfrm>
            <a:off x="8665162" y="2578146"/>
            <a:ext cx="523049" cy="559122"/>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00B050"/>
              </a:solidFill>
            </a:endParaRPr>
          </a:p>
        </p:txBody>
      </p:sp>
      <p:sp>
        <p:nvSpPr>
          <p:cNvPr id="26" name="Rectangle 25">
            <a:extLst>
              <a:ext uri="{FF2B5EF4-FFF2-40B4-BE49-F238E27FC236}">
                <a16:creationId xmlns:a16="http://schemas.microsoft.com/office/drawing/2014/main" id="{8F5617D8-D220-4F40-818E-3BAE112B6D66}"/>
              </a:ext>
            </a:extLst>
          </p:cNvPr>
          <p:cNvSpPr/>
          <p:nvPr/>
        </p:nvSpPr>
        <p:spPr>
          <a:xfrm>
            <a:off x="9210458" y="3233889"/>
            <a:ext cx="523049" cy="559122"/>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00B050"/>
              </a:solidFill>
            </a:endParaRPr>
          </a:p>
        </p:txBody>
      </p:sp>
    </p:spTree>
    <p:extLst>
      <p:ext uri="{BB962C8B-B14F-4D97-AF65-F5344CB8AC3E}">
        <p14:creationId xmlns:p14="http://schemas.microsoft.com/office/powerpoint/2010/main" val="26531382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11F52ABB-145C-42E5-95A7-BD86BAAE4580}"/>
              </a:ext>
            </a:extLst>
          </p:cNvPr>
          <p:cNvSpPr txBox="1"/>
          <p:nvPr/>
        </p:nvSpPr>
        <p:spPr>
          <a:xfrm>
            <a:off x="431902" y="1319213"/>
            <a:ext cx="3672408" cy="3108543"/>
          </a:xfrm>
          <a:prstGeom prst="rect">
            <a:avLst/>
          </a:prstGeom>
          <a:noFill/>
          <a:ln w="38100">
            <a:solidFill>
              <a:schemeClr val="tx1"/>
            </a:solidFill>
          </a:ln>
        </p:spPr>
        <p:txBody>
          <a:bodyPr wrap="square">
            <a:spAutoFit/>
          </a:bodyPr>
          <a:lstStyle/>
          <a:p>
            <a:r>
              <a:rPr lang="en-GB" sz="2800" b="1" dirty="0">
                <a:cs typeface="Calibri" panose="020F0502020204030204" pitchFamily="34" charset="0"/>
              </a:rPr>
              <a:t>Metals:</a:t>
            </a:r>
          </a:p>
          <a:p>
            <a:r>
              <a:rPr lang="en-GB" sz="2800" dirty="0">
                <a:cs typeface="Calibri" panose="020F0502020204030204" pitchFamily="34" charset="0"/>
              </a:rPr>
              <a:t>Lustrous solids </a:t>
            </a:r>
          </a:p>
          <a:p>
            <a:r>
              <a:rPr lang="en-GB" sz="2800" dirty="0">
                <a:cs typeface="Calibri" panose="020F0502020204030204" pitchFamily="34" charset="0"/>
              </a:rPr>
              <a:t>High melting points </a:t>
            </a:r>
          </a:p>
          <a:p>
            <a:r>
              <a:rPr lang="en-GB" sz="2800" dirty="0">
                <a:cs typeface="Calibri" panose="020F0502020204030204" pitchFamily="34" charset="0"/>
              </a:rPr>
              <a:t>Conduct electricity </a:t>
            </a:r>
          </a:p>
          <a:p>
            <a:r>
              <a:rPr lang="en-GB" sz="2800" dirty="0">
                <a:cs typeface="Calibri" panose="020F0502020204030204" pitchFamily="34" charset="0"/>
              </a:rPr>
              <a:t>Malleable and ductile </a:t>
            </a:r>
          </a:p>
          <a:p>
            <a:r>
              <a:rPr lang="en-GB" sz="2800" dirty="0">
                <a:cs typeface="Calibri" panose="020F0502020204030204" pitchFamily="34" charset="0"/>
              </a:rPr>
              <a:t>Act as reducing agents in reactions</a:t>
            </a:r>
          </a:p>
        </p:txBody>
      </p:sp>
      <p:sp>
        <p:nvSpPr>
          <p:cNvPr id="10" name="TextBox 9">
            <a:extLst>
              <a:ext uri="{FF2B5EF4-FFF2-40B4-BE49-F238E27FC236}">
                <a16:creationId xmlns:a16="http://schemas.microsoft.com/office/drawing/2014/main" id="{9389BFED-B2F7-4D9C-8FAB-074AD471F032}"/>
              </a:ext>
            </a:extLst>
          </p:cNvPr>
          <p:cNvSpPr txBox="1"/>
          <p:nvPr/>
        </p:nvSpPr>
        <p:spPr>
          <a:xfrm>
            <a:off x="8186340" y="1319213"/>
            <a:ext cx="3672408" cy="3970318"/>
          </a:xfrm>
          <a:prstGeom prst="rect">
            <a:avLst/>
          </a:prstGeom>
          <a:noFill/>
          <a:ln w="28575">
            <a:solidFill>
              <a:srgbClr val="FF0000"/>
            </a:solidFill>
          </a:ln>
        </p:spPr>
        <p:txBody>
          <a:bodyPr wrap="square">
            <a:spAutoFit/>
          </a:bodyPr>
          <a:lstStyle/>
          <a:p>
            <a:r>
              <a:rPr lang="en-GB" sz="2800" b="1" dirty="0">
                <a:solidFill>
                  <a:srgbClr val="FF0000"/>
                </a:solidFill>
                <a:cs typeface="Calibri" panose="020F0502020204030204" pitchFamily="34" charset="0"/>
              </a:rPr>
              <a:t>Non-Metals:</a:t>
            </a:r>
          </a:p>
          <a:p>
            <a:r>
              <a:rPr lang="en-GB" sz="2800" dirty="0">
                <a:cs typeface="Calibri" panose="020F0502020204030204" pitchFamily="34" charset="0"/>
              </a:rPr>
              <a:t>Poor structural materials </a:t>
            </a:r>
          </a:p>
          <a:p>
            <a:r>
              <a:rPr lang="en-GB" sz="2800" dirty="0">
                <a:cs typeface="Calibri" panose="020F0502020204030204" pitchFamily="34" charset="0"/>
              </a:rPr>
              <a:t>Low melting points </a:t>
            </a:r>
          </a:p>
          <a:p>
            <a:r>
              <a:rPr lang="en-GB" sz="2800" dirty="0">
                <a:cs typeface="Calibri" panose="020F0502020204030204" pitchFamily="34" charset="0"/>
              </a:rPr>
              <a:t>Often gases or liquids </a:t>
            </a:r>
          </a:p>
          <a:p>
            <a:r>
              <a:rPr lang="en-GB" sz="2800" dirty="0">
                <a:cs typeface="Calibri" panose="020F0502020204030204" pitchFamily="34" charset="0"/>
              </a:rPr>
              <a:t>Non conductors </a:t>
            </a:r>
          </a:p>
          <a:p>
            <a:r>
              <a:rPr lang="en-GB" sz="2800" dirty="0">
                <a:cs typeface="Calibri" panose="020F0502020204030204" pitchFamily="34" charset="0"/>
              </a:rPr>
              <a:t>Discrete molecular structures </a:t>
            </a:r>
          </a:p>
          <a:p>
            <a:r>
              <a:rPr lang="en-GB" sz="2800" dirty="0">
                <a:cs typeface="Calibri" panose="020F0502020204030204" pitchFamily="34" charset="0"/>
              </a:rPr>
              <a:t>Often act as oxidising agents (oxygen)</a:t>
            </a:r>
          </a:p>
        </p:txBody>
      </p:sp>
      <p:sp>
        <p:nvSpPr>
          <p:cNvPr id="12" name="TextBox 11">
            <a:extLst>
              <a:ext uri="{FF2B5EF4-FFF2-40B4-BE49-F238E27FC236}">
                <a16:creationId xmlns:a16="http://schemas.microsoft.com/office/drawing/2014/main" id="{ACD109B9-5610-4BDB-AE03-BFEC297B590B}"/>
              </a:ext>
            </a:extLst>
          </p:cNvPr>
          <p:cNvSpPr txBox="1"/>
          <p:nvPr/>
        </p:nvSpPr>
        <p:spPr>
          <a:xfrm>
            <a:off x="4344071" y="1744293"/>
            <a:ext cx="3600400" cy="2677656"/>
          </a:xfrm>
          <a:prstGeom prst="rect">
            <a:avLst/>
          </a:prstGeom>
          <a:noFill/>
          <a:ln w="28575">
            <a:solidFill>
              <a:srgbClr val="92D050"/>
            </a:solidFill>
          </a:ln>
        </p:spPr>
        <p:txBody>
          <a:bodyPr wrap="square">
            <a:spAutoFit/>
          </a:bodyPr>
          <a:lstStyle/>
          <a:p>
            <a:r>
              <a:rPr lang="en-GB" sz="2800" b="1" dirty="0">
                <a:solidFill>
                  <a:srgbClr val="00B050"/>
                </a:solidFill>
                <a:cs typeface="Calibri" panose="020F0502020204030204" pitchFamily="34" charset="0"/>
              </a:rPr>
              <a:t>Metalloids:</a:t>
            </a:r>
            <a:r>
              <a:rPr lang="en-GB" sz="2800" dirty="0">
                <a:solidFill>
                  <a:srgbClr val="00B050"/>
                </a:solidFill>
                <a:cs typeface="Calibri" panose="020F0502020204030204" pitchFamily="34" charset="0"/>
              </a:rPr>
              <a:t> </a:t>
            </a:r>
          </a:p>
          <a:p>
            <a:r>
              <a:rPr lang="en-GB" sz="2800" dirty="0">
                <a:cs typeface="Calibri" panose="020F0502020204030204" pitchFamily="34" charset="0"/>
              </a:rPr>
              <a:t>Solids </a:t>
            </a:r>
          </a:p>
          <a:p>
            <a:r>
              <a:rPr lang="en-GB" sz="2800" dirty="0">
                <a:cs typeface="Calibri" panose="020F0502020204030204" pitchFamily="34" charset="0"/>
              </a:rPr>
              <a:t>Giant molecular structures </a:t>
            </a:r>
          </a:p>
          <a:p>
            <a:r>
              <a:rPr lang="en-GB" sz="2800" dirty="0">
                <a:cs typeface="Calibri" panose="020F0502020204030204" pitchFamily="34" charset="0"/>
              </a:rPr>
              <a:t>High melting points </a:t>
            </a:r>
          </a:p>
          <a:p>
            <a:r>
              <a:rPr lang="en-GB" sz="2800" dirty="0">
                <a:cs typeface="Calibri" panose="020F0502020204030204" pitchFamily="34" charset="0"/>
              </a:rPr>
              <a:t>Semiconductors (Silicon)</a:t>
            </a:r>
          </a:p>
        </p:txBody>
      </p:sp>
      <p:sp>
        <p:nvSpPr>
          <p:cNvPr id="15" name="Title 1">
            <a:extLst>
              <a:ext uri="{FF2B5EF4-FFF2-40B4-BE49-F238E27FC236}">
                <a16:creationId xmlns:a16="http://schemas.microsoft.com/office/drawing/2014/main" id="{1E8DB9A2-B07B-4DA8-A7D1-4509E17D7EBF}"/>
              </a:ext>
            </a:extLst>
          </p:cNvPr>
          <p:cNvSpPr txBox="1">
            <a:spLocks/>
          </p:cNvSpPr>
          <p:nvPr/>
        </p:nvSpPr>
        <p:spPr>
          <a:xfrm>
            <a:off x="1055440" y="136633"/>
            <a:ext cx="10364451" cy="945934"/>
          </a:xfrm>
          <a:prstGeom prst="rect">
            <a:avLst/>
          </a:prstGeom>
        </p:spPr>
        <p:txBody>
          <a:bodyPr/>
          <a:lst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a:lstStyle>
          <a:p>
            <a:r>
              <a:rPr lang="en-GB" dirty="0">
                <a:effectLst>
                  <a:outerShdw blurRad="38100" dist="38100" dir="2700000" algn="tl">
                    <a:srgbClr val="000000">
                      <a:alpha val="43137"/>
                    </a:srgbClr>
                  </a:outerShdw>
                </a:effectLst>
              </a:rPr>
              <a:t>METALS, non-metals, metalloids</a:t>
            </a:r>
          </a:p>
        </p:txBody>
      </p:sp>
    </p:spTree>
    <p:extLst>
      <p:ext uri="{BB962C8B-B14F-4D97-AF65-F5344CB8AC3E}">
        <p14:creationId xmlns:p14="http://schemas.microsoft.com/office/powerpoint/2010/main" val="2579165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D6CAAD98-31D0-42C7-9B1D-94C201137A4E}"/>
              </a:ext>
            </a:extLst>
          </p:cNvPr>
          <p:cNvSpPr txBox="1"/>
          <p:nvPr/>
        </p:nvSpPr>
        <p:spPr>
          <a:xfrm>
            <a:off x="263352" y="6009536"/>
            <a:ext cx="4626076" cy="461665"/>
          </a:xfrm>
          <a:prstGeom prst="rect">
            <a:avLst/>
          </a:prstGeom>
          <a:noFill/>
        </p:spPr>
        <p:txBody>
          <a:bodyPr wrap="square">
            <a:spAutoFit/>
          </a:bodyPr>
          <a:lstStyle/>
          <a:p>
            <a:r>
              <a:rPr lang="en-GB" sz="2400" u="sng" dirty="0">
                <a:solidFill>
                  <a:srgbClr val="000000"/>
                </a:solidFill>
                <a:ea typeface="Times New Roman" panose="02020603050405020304" pitchFamily="18" charset="0"/>
                <a:cs typeface="Calibri" panose="020F0502020204030204" pitchFamily="34" charset="0"/>
                <a:hlinkClick r:id="rId3"/>
              </a:rPr>
              <a:t>https://youtu.be/6ZY6d6jrq-0</a:t>
            </a:r>
            <a:endParaRPr lang="en-GB" sz="2400" dirty="0">
              <a:ea typeface="DengXian" panose="02010600030101010101" pitchFamily="2" charset="-122"/>
              <a:cs typeface="Calibri" panose="020F0502020204030204" pitchFamily="34" charset="0"/>
            </a:endParaRPr>
          </a:p>
        </p:txBody>
      </p:sp>
      <p:sp>
        <p:nvSpPr>
          <p:cNvPr id="2" name="TextBox 1">
            <a:extLst>
              <a:ext uri="{FF2B5EF4-FFF2-40B4-BE49-F238E27FC236}">
                <a16:creationId xmlns:a16="http://schemas.microsoft.com/office/drawing/2014/main" id="{D16C5188-2789-4BB7-8765-756B093A5509}"/>
              </a:ext>
            </a:extLst>
          </p:cNvPr>
          <p:cNvSpPr txBox="1"/>
          <p:nvPr/>
        </p:nvSpPr>
        <p:spPr>
          <a:xfrm>
            <a:off x="335360" y="980649"/>
            <a:ext cx="5021888" cy="461665"/>
          </a:xfrm>
          <a:prstGeom prst="rect">
            <a:avLst/>
          </a:prstGeom>
          <a:noFill/>
        </p:spPr>
        <p:txBody>
          <a:bodyPr wrap="none" rtlCol="0">
            <a:spAutoFit/>
          </a:bodyPr>
          <a:lstStyle/>
          <a:p>
            <a:r>
              <a:rPr lang="en-GB" sz="2400" b="1" dirty="0">
                <a:solidFill>
                  <a:srgbClr val="00B0F0"/>
                </a:solidFill>
                <a:cs typeface="Calibri" panose="020F0502020204030204" pitchFamily="34" charset="0"/>
              </a:rPr>
              <a:t>Group 1 elements:</a:t>
            </a:r>
            <a:r>
              <a:rPr lang="en-GB" sz="2400" dirty="0">
                <a:cs typeface="Calibri" panose="020F0502020204030204" pitchFamily="34" charset="0"/>
              </a:rPr>
              <a:t> </a:t>
            </a:r>
            <a:r>
              <a:rPr lang="en-GB" sz="2400" dirty="0">
                <a:solidFill>
                  <a:srgbClr val="00B0F0"/>
                </a:solidFill>
                <a:cs typeface="Calibri" panose="020F0502020204030204" pitchFamily="34" charset="0"/>
              </a:rPr>
              <a:t>Li, Na, K, Rb, Cs, Fr </a:t>
            </a:r>
          </a:p>
        </p:txBody>
      </p:sp>
      <p:sp>
        <p:nvSpPr>
          <p:cNvPr id="9" name="TextBox 8">
            <a:extLst>
              <a:ext uri="{FF2B5EF4-FFF2-40B4-BE49-F238E27FC236}">
                <a16:creationId xmlns:a16="http://schemas.microsoft.com/office/drawing/2014/main" id="{42B6EF73-0F22-45C8-BA9D-B783D49EACDA}"/>
              </a:ext>
            </a:extLst>
          </p:cNvPr>
          <p:cNvSpPr txBox="1"/>
          <p:nvPr/>
        </p:nvSpPr>
        <p:spPr>
          <a:xfrm>
            <a:off x="406767" y="1502176"/>
            <a:ext cx="4569392" cy="461665"/>
          </a:xfrm>
          <a:prstGeom prst="rect">
            <a:avLst/>
          </a:prstGeom>
          <a:noFill/>
        </p:spPr>
        <p:txBody>
          <a:bodyPr wrap="none" rtlCol="0">
            <a:spAutoFit/>
          </a:bodyPr>
          <a:lstStyle/>
          <a:p>
            <a:r>
              <a:rPr lang="en-GB" sz="2400" dirty="0">
                <a:solidFill>
                  <a:srgbClr val="0000FF"/>
                </a:solidFill>
                <a:cs typeface="Calibri" panose="020F0502020204030204" pitchFamily="34" charset="0"/>
              </a:rPr>
              <a:t>Reaction of Alkali metals with water</a:t>
            </a:r>
          </a:p>
        </p:txBody>
      </p:sp>
      <p:pic>
        <p:nvPicPr>
          <p:cNvPr id="17" name="Picture 16">
            <a:extLst>
              <a:ext uri="{FF2B5EF4-FFF2-40B4-BE49-F238E27FC236}">
                <a16:creationId xmlns:a16="http://schemas.microsoft.com/office/drawing/2014/main" id="{BEDBE2C4-F9E8-4274-8B47-F38D0BB93E02}"/>
              </a:ext>
            </a:extLst>
          </p:cNvPr>
          <p:cNvPicPr>
            <a:picLocks noChangeAspect="1"/>
          </p:cNvPicPr>
          <p:nvPr/>
        </p:nvPicPr>
        <p:blipFill rotWithShape="1">
          <a:blip r:embed="rId4"/>
          <a:srcRect l="67168" t="9318" r="15485" b="60215"/>
          <a:stretch/>
        </p:blipFill>
        <p:spPr>
          <a:xfrm>
            <a:off x="335360" y="2157451"/>
            <a:ext cx="5328592" cy="3804346"/>
          </a:xfrm>
          <a:prstGeom prst="rect">
            <a:avLst/>
          </a:prstGeom>
        </p:spPr>
      </p:pic>
      <p:sp>
        <p:nvSpPr>
          <p:cNvPr id="15" name="Title 14">
            <a:extLst>
              <a:ext uri="{FF2B5EF4-FFF2-40B4-BE49-F238E27FC236}">
                <a16:creationId xmlns:a16="http://schemas.microsoft.com/office/drawing/2014/main" id="{0AE8C653-648E-42F6-A41C-E0F6E313019D}"/>
              </a:ext>
            </a:extLst>
          </p:cNvPr>
          <p:cNvSpPr>
            <a:spLocks noGrp="1"/>
          </p:cNvSpPr>
          <p:nvPr>
            <p:ph type="title"/>
          </p:nvPr>
        </p:nvSpPr>
        <p:spPr>
          <a:xfrm>
            <a:off x="3504887" y="344440"/>
            <a:ext cx="5182226" cy="435576"/>
          </a:xfrm>
        </p:spPr>
        <p:txBody>
          <a:bodyPr>
            <a:normAutofit fontScale="90000"/>
          </a:bodyPr>
          <a:lstStyle/>
          <a:p>
            <a:r>
              <a:rPr lang="en-GB" dirty="0"/>
              <a:t>Periodic properties</a:t>
            </a:r>
          </a:p>
        </p:txBody>
      </p:sp>
      <p:pic>
        <p:nvPicPr>
          <p:cNvPr id="11" name="Picture 10">
            <a:extLst>
              <a:ext uri="{FF2B5EF4-FFF2-40B4-BE49-F238E27FC236}">
                <a16:creationId xmlns:a16="http://schemas.microsoft.com/office/drawing/2014/main" id="{7A8485C7-78A7-4EDE-BF14-5ECC9FB7615F}"/>
              </a:ext>
            </a:extLst>
          </p:cNvPr>
          <p:cNvPicPr>
            <a:picLocks noChangeAspect="1"/>
          </p:cNvPicPr>
          <p:nvPr/>
        </p:nvPicPr>
        <p:blipFill>
          <a:blip r:embed="rId5"/>
          <a:stretch>
            <a:fillRect/>
          </a:stretch>
        </p:blipFill>
        <p:spPr>
          <a:xfrm>
            <a:off x="5807968" y="2162516"/>
            <a:ext cx="6220186" cy="3794216"/>
          </a:xfrm>
          <a:prstGeom prst="rect">
            <a:avLst/>
          </a:prstGeom>
        </p:spPr>
      </p:pic>
      <p:sp>
        <p:nvSpPr>
          <p:cNvPr id="18" name="TextBox 17">
            <a:extLst>
              <a:ext uri="{FF2B5EF4-FFF2-40B4-BE49-F238E27FC236}">
                <a16:creationId xmlns:a16="http://schemas.microsoft.com/office/drawing/2014/main" id="{F41082F5-A69D-4D75-811A-E80BF8EEB1AA}"/>
              </a:ext>
            </a:extLst>
          </p:cNvPr>
          <p:cNvSpPr txBox="1"/>
          <p:nvPr/>
        </p:nvSpPr>
        <p:spPr>
          <a:xfrm>
            <a:off x="5735960" y="6039961"/>
            <a:ext cx="5133978" cy="461665"/>
          </a:xfrm>
          <a:prstGeom prst="rect">
            <a:avLst/>
          </a:prstGeom>
          <a:noFill/>
        </p:spPr>
        <p:txBody>
          <a:bodyPr wrap="square">
            <a:spAutoFit/>
          </a:bodyPr>
          <a:lstStyle/>
          <a:p>
            <a:r>
              <a:rPr lang="en-GB" sz="2400" u="sng" dirty="0">
                <a:solidFill>
                  <a:srgbClr val="00B0F0"/>
                </a:solidFill>
              </a:rPr>
              <a:t>https://youtu.be/u2ogMUDBaf4</a:t>
            </a:r>
          </a:p>
        </p:txBody>
      </p:sp>
      <p:sp>
        <p:nvSpPr>
          <p:cNvPr id="19" name="TextBox 18">
            <a:extLst>
              <a:ext uri="{FF2B5EF4-FFF2-40B4-BE49-F238E27FC236}">
                <a16:creationId xmlns:a16="http://schemas.microsoft.com/office/drawing/2014/main" id="{C674AD30-8A1E-4030-BD84-659742D7DC0E}"/>
              </a:ext>
            </a:extLst>
          </p:cNvPr>
          <p:cNvSpPr txBox="1"/>
          <p:nvPr/>
        </p:nvSpPr>
        <p:spPr>
          <a:xfrm>
            <a:off x="6312024" y="1502176"/>
            <a:ext cx="4557914" cy="461665"/>
          </a:xfrm>
          <a:prstGeom prst="rect">
            <a:avLst/>
          </a:prstGeom>
          <a:noFill/>
        </p:spPr>
        <p:txBody>
          <a:bodyPr wrap="none" rtlCol="0">
            <a:spAutoFit/>
          </a:bodyPr>
          <a:lstStyle/>
          <a:p>
            <a:r>
              <a:rPr lang="en-GB" sz="2400" dirty="0">
                <a:solidFill>
                  <a:srgbClr val="0000FF"/>
                </a:solidFill>
                <a:cs typeface="Calibri" panose="020F0502020204030204" pitchFamily="34" charset="0"/>
              </a:rPr>
              <a:t>Reaction of Halogens with </a:t>
            </a:r>
            <a:r>
              <a:rPr lang="en-GB" sz="2400" dirty="0" err="1">
                <a:solidFill>
                  <a:srgbClr val="0000FF"/>
                </a:solidFill>
                <a:cs typeface="Calibri" panose="020F0502020204030204" pitchFamily="34" charset="0"/>
              </a:rPr>
              <a:t>aluminum</a:t>
            </a:r>
            <a:endParaRPr lang="en-GB" sz="2400" dirty="0">
              <a:solidFill>
                <a:srgbClr val="0000FF"/>
              </a:solidFill>
              <a:cs typeface="Calibri" panose="020F0502020204030204" pitchFamily="34" charset="0"/>
            </a:endParaRPr>
          </a:p>
        </p:txBody>
      </p:sp>
      <p:sp>
        <p:nvSpPr>
          <p:cNvPr id="20" name="TextBox 19">
            <a:extLst>
              <a:ext uri="{FF2B5EF4-FFF2-40B4-BE49-F238E27FC236}">
                <a16:creationId xmlns:a16="http://schemas.microsoft.com/office/drawing/2014/main" id="{BAD279B7-B714-4D08-B549-41205F903E74}"/>
              </a:ext>
            </a:extLst>
          </p:cNvPr>
          <p:cNvSpPr txBox="1"/>
          <p:nvPr/>
        </p:nvSpPr>
        <p:spPr>
          <a:xfrm>
            <a:off x="6312024" y="1018484"/>
            <a:ext cx="5608267" cy="461665"/>
          </a:xfrm>
          <a:prstGeom prst="rect">
            <a:avLst/>
          </a:prstGeom>
          <a:noFill/>
        </p:spPr>
        <p:txBody>
          <a:bodyPr wrap="none" rtlCol="0">
            <a:spAutoFit/>
          </a:bodyPr>
          <a:lstStyle/>
          <a:p>
            <a:r>
              <a:rPr lang="en-GB" sz="2400" b="1" dirty="0">
                <a:solidFill>
                  <a:srgbClr val="00B0F0"/>
                </a:solidFill>
                <a:cs typeface="Calibri" panose="020F0502020204030204" pitchFamily="34" charset="0"/>
              </a:rPr>
              <a:t>Group 7 elements:</a:t>
            </a:r>
            <a:r>
              <a:rPr lang="en-GB" sz="2400" dirty="0">
                <a:cs typeface="Calibri" panose="020F0502020204030204" pitchFamily="34" charset="0"/>
              </a:rPr>
              <a:t> </a:t>
            </a:r>
            <a:r>
              <a:rPr lang="en-GB" sz="2400" dirty="0">
                <a:solidFill>
                  <a:srgbClr val="00B0F0"/>
                </a:solidFill>
                <a:cs typeface="Calibri" panose="020F0502020204030204" pitchFamily="34" charset="0"/>
              </a:rPr>
              <a:t>F, Cl, Br, I (F</a:t>
            </a:r>
            <a:r>
              <a:rPr lang="en-GB" sz="2400" baseline="-25000" dirty="0">
                <a:solidFill>
                  <a:srgbClr val="00B0F0"/>
                </a:solidFill>
                <a:cs typeface="Calibri" panose="020F0502020204030204" pitchFamily="34" charset="0"/>
              </a:rPr>
              <a:t>2</a:t>
            </a:r>
            <a:r>
              <a:rPr lang="en-GB" sz="2400" dirty="0">
                <a:solidFill>
                  <a:srgbClr val="00B0F0"/>
                </a:solidFill>
                <a:cs typeface="Calibri" panose="020F0502020204030204" pitchFamily="34" charset="0"/>
              </a:rPr>
              <a:t>, Cl</a:t>
            </a:r>
            <a:r>
              <a:rPr lang="en-GB" sz="2400" baseline="-25000" dirty="0">
                <a:solidFill>
                  <a:srgbClr val="00B0F0"/>
                </a:solidFill>
                <a:cs typeface="Calibri" panose="020F0502020204030204" pitchFamily="34" charset="0"/>
              </a:rPr>
              <a:t>2</a:t>
            </a:r>
            <a:r>
              <a:rPr lang="en-GB" sz="2400" dirty="0">
                <a:solidFill>
                  <a:srgbClr val="00B0F0"/>
                </a:solidFill>
                <a:cs typeface="Calibri" panose="020F0502020204030204" pitchFamily="34" charset="0"/>
              </a:rPr>
              <a:t>, Br</a:t>
            </a:r>
            <a:r>
              <a:rPr lang="en-GB" sz="2400" baseline="-25000" dirty="0">
                <a:solidFill>
                  <a:srgbClr val="00B0F0"/>
                </a:solidFill>
                <a:cs typeface="Calibri" panose="020F0502020204030204" pitchFamily="34" charset="0"/>
              </a:rPr>
              <a:t>2</a:t>
            </a:r>
            <a:r>
              <a:rPr lang="en-GB" sz="2400" dirty="0">
                <a:solidFill>
                  <a:srgbClr val="00B0F0"/>
                </a:solidFill>
                <a:cs typeface="Calibri" panose="020F0502020204030204" pitchFamily="34" charset="0"/>
              </a:rPr>
              <a:t>, I</a:t>
            </a:r>
            <a:r>
              <a:rPr lang="en-GB" sz="2400" baseline="-25000" dirty="0">
                <a:solidFill>
                  <a:srgbClr val="00B0F0"/>
                </a:solidFill>
                <a:cs typeface="Calibri" panose="020F0502020204030204" pitchFamily="34" charset="0"/>
              </a:rPr>
              <a:t>2</a:t>
            </a:r>
            <a:r>
              <a:rPr lang="en-GB" sz="2400" dirty="0">
                <a:solidFill>
                  <a:srgbClr val="00B0F0"/>
                </a:solidFill>
                <a:cs typeface="Calibri" panose="020F0502020204030204" pitchFamily="34" charset="0"/>
              </a:rPr>
              <a:t>)</a:t>
            </a:r>
          </a:p>
        </p:txBody>
      </p:sp>
    </p:spTree>
    <p:extLst>
      <p:ext uri="{BB962C8B-B14F-4D97-AF65-F5344CB8AC3E}">
        <p14:creationId xmlns:p14="http://schemas.microsoft.com/office/powerpoint/2010/main" val="14270411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AE42CB12-270D-4F1E-ACFA-CC6332972A10}"/>
              </a:ext>
            </a:extLst>
          </p:cNvPr>
          <p:cNvSpPr txBox="1"/>
          <p:nvPr/>
        </p:nvSpPr>
        <p:spPr>
          <a:xfrm>
            <a:off x="1199456" y="1052736"/>
            <a:ext cx="9793088" cy="4547207"/>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GB" sz="2800" dirty="0">
                <a:cs typeface="Calibri" panose="020F0502020204030204" pitchFamily="34" charset="0"/>
              </a:rPr>
              <a:t>Elements of the same kind are made of the same atoms</a:t>
            </a:r>
          </a:p>
          <a:p>
            <a:pPr marL="285750" indent="-285750">
              <a:lnSpc>
                <a:spcPct val="150000"/>
              </a:lnSpc>
              <a:buFont typeface="Arial" panose="020B0604020202020204" pitchFamily="34" charset="0"/>
              <a:buChar char="•"/>
            </a:pPr>
            <a:r>
              <a:rPr lang="en-GB" sz="2800" dirty="0">
                <a:cs typeface="Calibri" panose="020F0502020204030204" pitchFamily="34" charset="0"/>
              </a:rPr>
              <a:t>Atoms of a given element have the same average mass</a:t>
            </a:r>
          </a:p>
          <a:p>
            <a:pPr marL="285750" indent="-285750">
              <a:lnSpc>
                <a:spcPct val="150000"/>
              </a:lnSpc>
              <a:buFont typeface="Arial" panose="020B0604020202020204" pitchFamily="34" charset="0"/>
              <a:buChar char="•"/>
            </a:pPr>
            <a:r>
              <a:rPr lang="en-GB" sz="2800" b="1" dirty="0">
                <a:solidFill>
                  <a:srgbClr val="0070C0"/>
                </a:solidFill>
                <a:cs typeface="Calibri" panose="020F0502020204030204" pitchFamily="34" charset="0"/>
              </a:rPr>
              <a:t>Elements are arranged in a periodic table according to their number of PROTONS !!!</a:t>
            </a:r>
          </a:p>
          <a:p>
            <a:pPr marL="285750" indent="-285750">
              <a:lnSpc>
                <a:spcPct val="150000"/>
              </a:lnSpc>
              <a:buFont typeface="Arial" panose="020B0604020202020204" pitchFamily="34" charset="0"/>
              <a:buChar char="•"/>
            </a:pPr>
            <a:r>
              <a:rPr lang="en-GB" sz="2800" dirty="0">
                <a:cs typeface="Calibri" panose="020F0502020204030204" pitchFamily="34" charset="0"/>
              </a:rPr>
              <a:t>Periodic table consists of vertical groups and horizontal periods</a:t>
            </a:r>
          </a:p>
          <a:p>
            <a:pPr marL="285750" indent="-285750">
              <a:lnSpc>
                <a:spcPct val="150000"/>
              </a:lnSpc>
              <a:buFont typeface="Arial" panose="020B0604020202020204" pitchFamily="34" charset="0"/>
              <a:buChar char="•"/>
            </a:pPr>
            <a:r>
              <a:rPr lang="en-GB" sz="2800" dirty="0">
                <a:cs typeface="Calibri" panose="020F0502020204030204" pitchFamily="34" charset="0"/>
              </a:rPr>
              <a:t>Elements are either metals, non-metals, or metalloids</a:t>
            </a:r>
          </a:p>
          <a:p>
            <a:pPr marL="285750" indent="-285750">
              <a:lnSpc>
                <a:spcPct val="150000"/>
              </a:lnSpc>
              <a:buFont typeface="Arial" panose="020B0604020202020204" pitchFamily="34" charset="0"/>
              <a:buChar char="•"/>
            </a:pPr>
            <a:r>
              <a:rPr lang="en-GB" sz="2800" dirty="0">
                <a:cs typeface="Calibri" panose="020F0502020204030204" pitchFamily="34" charset="0"/>
              </a:rPr>
              <a:t>Elements in the same group have similar properties</a:t>
            </a:r>
          </a:p>
        </p:txBody>
      </p:sp>
      <p:sp>
        <p:nvSpPr>
          <p:cNvPr id="5" name="Title 4">
            <a:extLst>
              <a:ext uri="{FF2B5EF4-FFF2-40B4-BE49-F238E27FC236}">
                <a16:creationId xmlns:a16="http://schemas.microsoft.com/office/drawing/2014/main" id="{87E26464-FDD6-4477-874F-4ED2707B2BEE}"/>
              </a:ext>
            </a:extLst>
          </p:cNvPr>
          <p:cNvSpPr>
            <a:spLocks noGrp="1"/>
          </p:cNvSpPr>
          <p:nvPr>
            <p:ph type="title"/>
          </p:nvPr>
        </p:nvSpPr>
        <p:spPr>
          <a:xfrm>
            <a:off x="965443" y="0"/>
            <a:ext cx="10364451" cy="838215"/>
          </a:xfrm>
        </p:spPr>
        <p:txBody>
          <a:bodyPr/>
          <a:lstStyle/>
          <a:p>
            <a:r>
              <a:rPr lang="en-GB" dirty="0"/>
              <a:t>SUMMARY</a:t>
            </a:r>
          </a:p>
        </p:txBody>
      </p:sp>
      <p:pic>
        <p:nvPicPr>
          <p:cNvPr id="4" name="Picture 3">
            <a:extLst>
              <a:ext uri="{FF2B5EF4-FFF2-40B4-BE49-F238E27FC236}">
                <a16:creationId xmlns:a16="http://schemas.microsoft.com/office/drawing/2014/main" id="{6DABD4C9-9F2E-4ACC-A2DE-EDCA84E8BE37}"/>
              </a:ext>
            </a:extLst>
          </p:cNvPr>
          <p:cNvPicPr>
            <a:picLocks noChangeAspect="1"/>
          </p:cNvPicPr>
          <p:nvPr/>
        </p:nvPicPr>
        <p:blipFill>
          <a:blip r:embed="rId3"/>
          <a:stretch>
            <a:fillRect/>
          </a:stretch>
        </p:blipFill>
        <p:spPr>
          <a:xfrm>
            <a:off x="9771678" y="-13529"/>
            <a:ext cx="2420322" cy="1390008"/>
          </a:xfrm>
          <a:prstGeom prst="rect">
            <a:avLst/>
          </a:prstGeom>
        </p:spPr>
      </p:pic>
    </p:spTree>
    <p:extLst>
      <p:ext uri="{BB962C8B-B14F-4D97-AF65-F5344CB8AC3E}">
        <p14:creationId xmlns:p14="http://schemas.microsoft.com/office/powerpoint/2010/main" val="35986618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A40F9E06-1624-4C16-AE27-7DE1E5561BB4}"/>
              </a:ext>
            </a:extLst>
          </p:cNvPr>
          <p:cNvPicPr>
            <a:picLocks noGrp="1" noChangeAspect="1"/>
          </p:cNvPicPr>
          <p:nvPr>
            <p:ph sz="quarter" idx="13"/>
          </p:nvPr>
        </p:nvPicPr>
        <p:blipFill rotWithShape="1">
          <a:blip r:embed="rId3"/>
          <a:srcRect t="956" r="3" b="3"/>
          <a:stretch/>
        </p:blipFill>
        <p:spPr>
          <a:xfrm>
            <a:off x="8860" y="10"/>
            <a:ext cx="6924201" cy="6857990"/>
          </a:xfrm>
          <a:prstGeom prst="rect">
            <a:avLst/>
          </a:prstGeom>
        </p:spPr>
      </p:pic>
      <p:sp>
        <p:nvSpPr>
          <p:cNvPr id="4" name="Title 3">
            <a:extLst>
              <a:ext uri="{FF2B5EF4-FFF2-40B4-BE49-F238E27FC236}">
                <a16:creationId xmlns:a16="http://schemas.microsoft.com/office/drawing/2014/main" id="{6419A4D2-4A02-43E4-8A9B-A82B99A55790}"/>
              </a:ext>
            </a:extLst>
          </p:cNvPr>
          <p:cNvSpPr>
            <a:spLocks noGrp="1"/>
          </p:cNvSpPr>
          <p:nvPr>
            <p:ph type="title"/>
          </p:nvPr>
        </p:nvSpPr>
        <p:spPr>
          <a:xfrm>
            <a:off x="7463289" y="0"/>
            <a:ext cx="4737571" cy="1022684"/>
          </a:xfrm>
        </p:spPr>
        <p:txBody>
          <a:bodyPr vert="horz" lIns="91440" tIns="45720" rIns="91440" bIns="45720" rtlCol="0" anchor="b">
            <a:normAutofit/>
          </a:bodyPr>
          <a:lstStyle/>
          <a:p>
            <a:r>
              <a:rPr lang="en-US" sz="4800">
                <a:effectLst>
                  <a:outerShdw blurRad="38100" dist="38100" dir="2700000" algn="tl">
                    <a:srgbClr val="000000">
                      <a:alpha val="43137"/>
                    </a:srgbClr>
                  </a:outerShdw>
                </a:effectLst>
              </a:rPr>
              <a:t>Class activity</a:t>
            </a:r>
          </a:p>
        </p:txBody>
      </p:sp>
      <p:sp>
        <p:nvSpPr>
          <p:cNvPr id="2" name="Footer Placeholder 1">
            <a:extLst>
              <a:ext uri="{FF2B5EF4-FFF2-40B4-BE49-F238E27FC236}">
                <a16:creationId xmlns:a16="http://schemas.microsoft.com/office/drawing/2014/main" id="{C3A19CB5-ABA7-48AD-8987-7505CED3A891}"/>
              </a:ext>
            </a:extLst>
          </p:cNvPr>
          <p:cNvSpPr>
            <a:spLocks noGrp="1"/>
          </p:cNvSpPr>
          <p:nvPr>
            <p:ph type="ftr" sz="quarter" idx="11"/>
          </p:nvPr>
        </p:nvSpPr>
        <p:spPr>
          <a:xfrm>
            <a:off x="914400" y="5883275"/>
            <a:ext cx="5351718" cy="365125"/>
          </a:xfrm>
        </p:spPr>
        <p:txBody>
          <a:bodyPr vert="horz" lIns="91440" tIns="45720" rIns="91440" bIns="45720" rtlCol="0" anchor="ctr">
            <a:normAutofit/>
          </a:bodyPr>
          <a:lstStyle/>
          <a:p>
            <a:pPr>
              <a:spcAft>
                <a:spcPts val="600"/>
              </a:spcAft>
            </a:pPr>
            <a:r>
              <a:rPr lang="en-US" kern="1200">
                <a:solidFill>
                  <a:srgbClr val="FFFFFF"/>
                </a:solidFill>
                <a:latin typeface="+mn-lt"/>
                <a:ea typeface="+mn-ea"/>
                <a:cs typeface="+mn-cs"/>
              </a:rPr>
              <a:t>ACDB4011, T2 2024</a:t>
            </a:r>
          </a:p>
        </p:txBody>
      </p:sp>
      <p:sp>
        <p:nvSpPr>
          <p:cNvPr id="6" name="TextBox 5">
            <a:extLst>
              <a:ext uri="{FF2B5EF4-FFF2-40B4-BE49-F238E27FC236}">
                <a16:creationId xmlns:a16="http://schemas.microsoft.com/office/drawing/2014/main" id="{9418761F-2142-4CA8-812E-EB13F3E8B44C}"/>
              </a:ext>
            </a:extLst>
          </p:cNvPr>
          <p:cNvSpPr txBox="1"/>
          <p:nvPr/>
        </p:nvSpPr>
        <p:spPr>
          <a:xfrm>
            <a:off x="7463289" y="1552073"/>
            <a:ext cx="4499801" cy="830997"/>
          </a:xfrm>
          <a:prstGeom prst="rect">
            <a:avLst/>
          </a:prstGeom>
          <a:noFill/>
        </p:spPr>
        <p:txBody>
          <a:bodyPr wrap="square" rtlCol="0">
            <a:spAutoFit/>
          </a:bodyPr>
          <a:lstStyle/>
          <a:p>
            <a:r>
              <a:rPr lang="en-GB" sz="2400" dirty="0"/>
              <a:t>Solve the following practice problems:</a:t>
            </a:r>
          </a:p>
        </p:txBody>
      </p:sp>
    </p:spTree>
    <p:extLst>
      <p:ext uri="{BB962C8B-B14F-4D97-AF65-F5344CB8AC3E}">
        <p14:creationId xmlns:p14="http://schemas.microsoft.com/office/powerpoint/2010/main" val="18296178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3C2126-1D9E-4382-A4DB-5DF9969A5211}"/>
              </a:ext>
            </a:extLst>
          </p:cNvPr>
          <p:cNvSpPr>
            <a:spLocks noGrp="1"/>
          </p:cNvSpPr>
          <p:nvPr>
            <p:ph type="title"/>
          </p:nvPr>
        </p:nvSpPr>
        <p:spPr>
          <a:xfrm>
            <a:off x="983432" y="116632"/>
            <a:ext cx="10364451" cy="648072"/>
          </a:xfrm>
        </p:spPr>
        <p:txBody>
          <a:bodyPr/>
          <a:lstStyle/>
          <a:p>
            <a:r>
              <a:rPr lang="en-GB" dirty="0"/>
              <a:t>Sample problems</a:t>
            </a:r>
          </a:p>
        </p:txBody>
      </p:sp>
      <p:sp>
        <p:nvSpPr>
          <p:cNvPr id="4" name="Content Placeholder 3">
            <a:extLst>
              <a:ext uri="{FF2B5EF4-FFF2-40B4-BE49-F238E27FC236}">
                <a16:creationId xmlns:a16="http://schemas.microsoft.com/office/drawing/2014/main" id="{D1A5048C-B22D-4352-A21A-97F9615EE441}"/>
              </a:ext>
            </a:extLst>
          </p:cNvPr>
          <p:cNvSpPr>
            <a:spLocks noGrp="1"/>
          </p:cNvSpPr>
          <p:nvPr>
            <p:ph sz="quarter" idx="13"/>
          </p:nvPr>
        </p:nvSpPr>
        <p:spPr>
          <a:xfrm>
            <a:off x="766783" y="980728"/>
            <a:ext cx="10363826" cy="4896544"/>
          </a:xfrm>
        </p:spPr>
        <p:txBody>
          <a:bodyPr>
            <a:noAutofit/>
          </a:bodyPr>
          <a:lstStyle/>
          <a:p>
            <a:r>
              <a:rPr lang="en-GB" sz="2400" b="1" dirty="0"/>
              <a:t>PROBLEM 1:</a:t>
            </a:r>
          </a:p>
          <a:p>
            <a:pPr marL="0" indent="0">
              <a:buNone/>
            </a:pPr>
            <a:r>
              <a:rPr lang="en-GB" sz="2400" cap="none" dirty="0"/>
              <a:t>Name the elements: a) P, b) Sb, c) Fe, d) Ag. Give their group and period numbers in the periodic table. What is the atomic number? Identify each element as metal, non-metal or metalloid. </a:t>
            </a:r>
          </a:p>
          <a:p>
            <a:r>
              <a:rPr lang="en-GB" sz="2400" b="1" dirty="0"/>
              <a:t>Problem 2: </a:t>
            </a:r>
          </a:p>
          <a:p>
            <a:pPr marL="0" indent="0">
              <a:buNone/>
            </a:pPr>
            <a:r>
              <a:rPr lang="en-GB" sz="2400" cap="none" dirty="0"/>
              <a:t>Identify the isotope that has atoms with a) 63 neutrons, 48 protons, 48 electrons, b) 6 neutrons, 5 protons, 5 electrons. </a:t>
            </a:r>
            <a:endParaRPr lang="en-GB" sz="2400" dirty="0"/>
          </a:p>
          <a:p>
            <a:r>
              <a:rPr lang="en-GB" sz="2400" b="1" dirty="0"/>
              <a:t>Problem 3:</a:t>
            </a:r>
          </a:p>
          <a:p>
            <a:pPr marL="0" indent="0">
              <a:buNone/>
            </a:pPr>
            <a:r>
              <a:rPr lang="en-GB" sz="2400" cap="none" dirty="0"/>
              <a:t>State the number of protons, neutrons and electrons in an </a:t>
            </a:r>
            <a:r>
              <a:rPr lang="en-GB" sz="2400" cap="none"/>
              <a:t>atom of: </a:t>
            </a:r>
            <a:r>
              <a:rPr lang="en-GB" sz="2400" cap="none" dirty="0"/>
              <a:t>a) carbon-13, b) </a:t>
            </a:r>
            <a:r>
              <a:rPr lang="en-GB" sz="2400" cap="none" baseline="30000" dirty="0"/>
              <a:t>60</a:t>
            </a:r>
            <a:r>
              <a:rPr lang="en-GB" sz="2400" cap="none" dirty="0"/>
              <a:t>Co, c) calcium-44.</a:t>
            </a:r>
          </a:p>
          <a:p>
            <a:endParaRPr lang="en-GB" sz="2400" dirty="0"/>
          </a:p>
          <a:p>
            <a:endParaRPr lang="en-GB" sz="2400" dirty="0"/>
          </a:p>
        </p:txBody>
      </p:sp>
    </p:spTree>
    <p:extLst>
      <p:ext uri="{BB962C8B-B14F-4D97-AF65-F5344CB8AC3E}">
        <p14:creationId xmlns:p14="http://schemas.microsoft.com/office/powerpoint/2010/main" val="27166932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Online Media 8" title="The Periodic Table: Crash Course Chemistry #4">
            <a:hlinkClick r:id="" action="ppaction://media"/>
            <a:extLst>
              <a:ext uri="{FF2B5EF4-FFF2-40B4-BE49-F238E27FC236}">
                <a16:creationId xmlns:a16="http://schemas.microsoft.com/office/drawing/2014/main" id="{7A6605C0-FBA7-499D-A28A-11A9D7DDCD8F}"/>
              </a:ext>
            </a:extLst>
          </p:cNvPr>
          <p:cNvPicPr>
            <a:picLocks noRot="1" noChangeAspect="1"/>
          </p:cNvPicPr>
          <p:nvPr>
            <a:videoFile r:link="rId1"/>
          </p:nvPr>
        </p:nvPicPr>
        <p:blipFill>
          <a:blip r:embed="rId5"/>
          <a:stretch>
            <a:fillRect/>
          </a:stretch>
        </p:blipFill>
        <p:spPr>
          <a:xfrm>
            <a:off x="551384" y="332656"/>
            <a:ext cx="4392488" cy="2481756"/>
          </a:xfrm>
          <a:prstGeom prst="rect">
            <a:avLst/>
          </a:prstGeom>
        </p:spPr>
      </p:pic>
      <p:pic>
        <p:nvPicPr>
          <p:cNvPr id="10" name="Online Media 9" title="What is the Periodic Table?  How are Elements Organized?">
            <a:hlinkClick r:id="" action="ppaction://media"/>
            <a:extLst>
              <a:ext uri="{FF2B5EF4-FFF2-40B4-BE49-F238E27FC236}">
                <a16:creationId xmlns:a16="http://schemas.microsoft.com/office/drawing/2014/main" id="{9542A73C-89ED-47AC-8DCB-C4DCB7EFF7BA}"/>
              </a:ext>
            </a:extLst>
          </p:cNvPr>
          <p:cNvPicPr>
            <a:picLocks noRot="1" noChangeAspect="1"/>
          </p:cNvPicPr>
          <p:nvPr>
            <a:videoFile r:link="rId2"/>
          </p:nvPr>
        </p:nvPicPr>
        <p:blipFill>
          <a:blip r:embed="rId6"/>
          <a:stretch>
            <a:fillRect/>
          </a:stretch>
        </p:blipFill>
        <p:spPr>
          <a:xfrm>
            <a:off x="552972" y="3429000"/>
            <a:ext cx="4392488" cy="2481756"/>
          </a:xfrm>
          <a:prstGeom prst="rect">
            <a:avLst/>
          </a:prstGeom>
        </p:spPr>
      </p:pic>
      <p:sp>
        <p:nvSpPr>
          <p:cNvPr id="6" name="TextBox 5">
            <a:extLst>
              <a:ext uri="{FF2B5EF4-FFF2-40B4-BE49-F238E27FC236}">
                <a16:creationId xmlns:a16="http://schemas.microsoft.com/office/drawing/2014/main" id="{8822089C-DFAA-4DC4-A354-A018DDE1D188}"/>
              </a:ext>
            </a:extLst>
          </p:cNvPr>
          <p:cNvSpPr txBox="1"/>
          <p:nvPr/>
        </p:nvSpPr>
        <p:spPr>
          <a:xfrm>
            <a:off x="6097676" y="5290404"/>
            <a:ext cx="6094324" cy="646331"/>
          </a:xfrm>
          <a:prstGeom prst="rect">
            <a:avLst/>
          </a:prstGeom>
          <a:noFill/>
        </p:spPr>
        <p:txBody>
          <a:bodyPr wrap="square">
            <a:spAutoFit/>
          </a:bodyPr>
          <a:lstStyle/>
          <a:p>
            <a:r>
              <a:rPr lang="en-GB" dirty="0"/>
              <a:t>https://www.dymockstutoring.edu.au/the-periodic-table-a-beginners-guide-for-a-confused-mind/</a:t>
            </a:r>
          </a:p>
        </p:txBody>
      </p:sp>
    </p:spTree>
    <p:extLst>
      <p:ext uri="{BB962C8B-B14F-4D97-AF65-F5344CB8AC3E}">
        <p14:creationId xmlns:p14="http://schemas.microsoft.com/office/powerpoint/2010/main" val="1168145911"/>
      </p:ext>
    </p:extLst>
  </p:cSld>
  <p:clrMapOvr>
    <a:masterClrMapping/>
  </p:clrMapOvr>
  <p:timing>
    <p:tnLst>
      <p:par>
        <p:cTn id="1" dur="indefinite" restart="never" nodeType="tmRoot">
          <p:childTnLst>
            <p:video>
              <p:cMediaNode vol="80000">
                <p:cTn id="2" fill="hold" display="0">
                  <p:stCondLst>
                    <p:cond delay="indefinite"/>
                  </p:stCondLst>
                </p:cTn>
                <p:tgtEl>
                  <p:spTgt spid="9"/>
                </p:tgtEl>
              </p:cMediaNode>
            </p:video>
            <p:video>
              <p:cMediaNode vol="80000">
                <p:cTn id="3" fill="hold" display="0">
                  <p:stCondLst>
                    <p:cond delay="indefinite"/>
                  </p:stCondLst>
                </p:cTn>
                <p:tgtEl>
                  <p:spTgt spid="10"/>
                </p:tgtEl>
              </p:cMediaNode>
            </p:video>
          </p:childTnLst>
        </p:cTn>
      </p:par>
    </p:tnLst>
  </p:timing>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Droplet</Template>
  <TotalTime>0</TotalTime>
  <Words>2283</Words>
  <Application>Microsoft Office PowerPoint</Application>
  <PresentationFormat>Widescreen</PresentationFormat>
  <Paragraphs>329</Paragraphs>
  <Slides>28</Slides>
  <Notes>27</Notes>
  <HiddenSlides>2</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KaTeX_Main</vt:lpstr>
      <vt:lpstr>Söhne</vt:lpstr>
      <vt:lpstr>Arial</vt:lpstr>
      <vt:lpstr>Calibri</vt:lpstr>
      <vt:lpstr>Tw Cen MT</vt:lpstr>
      <vt:lpstr>Droplet</vt:lpstr>
      <vt:lpstr>Periodic table</vt:lpstr>
      <vt:lpstr>Objectives </vt:lpstr>
      <vt:lpstr>PERIODIC TABLE –BASIC TOOLBOX OF EVERY CHEMIST  </vt:lpstr>
      <vt:lpstr>PERIODIC TABLE OF ELEMENTS</vt:lpstr>
      <vt:lpstr>Why do we need a periodic table?</vt:lpstr>
      <vt:lpstr>1869 – Dmitri Mendeleev</vt:lpstr>
      <vt:lpstr>PowerPoint Presentation</vt:lpstr>
      <vt:lpstr>PERIODIC TABLE OF ELEMENTS</vt:lpstr>
      <vt:lpstr>PowerPoint Presentation</vt:lpstr>
      <vt:lpstr>Groups (columns) in Periodic table</vt:lpstr>
      <vt:lpstr>Groups in PERIODIC TABLE </vt:lpstr>
      <vt:lpstr>Periods (rows) in periodic table</vt:lpstr>
      <vt:lpstr>PERIODIC TABLE OF ELEMENTS</vt:lpstr>
      <vt:lpstr>PowerPoint Presentation</vt:lpstr>
      <vt:lpstr>Structure of atoms</vt:lpstr>
      <vt:lpstr>Atomic and mass numbers</vt:lpstr>
      <vt:lpstr>Atomic and mass numbers</vt:lpstr>
      <vt:lpstr>Atomic and mass numbers</vt:lpstr>
      <vt:lpstr>PowerPoint Presentation</vt:lpstr>
      <vt:lpstr>isotopes</vt:lpstr>
      <vt:lpstr>(average) atomic mass</vt:lpstr>
      <vt:lpstr>METALS, non-metals, metalloids</vt:lpstr>
      <vt:lpstr>PowerPoint Presentation</vt:lpstr>
      <vt:lpstr>Periodic properties</vt:lpstr>
      <vt:lpstr>SUMMARY</vt:lpstr>
      <vt:lpstr>Class activity</vt:lpstr>
      <vt:lpstr>Sample problems</vt:lpstr>
      <vt:lpstr>PowerPoint Presentation</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Mariajose</dc:creator>
  <cp:lastModifiedBy>Ewa Kazimierska</cp:lastModifiedBy>
  <cp:revision>208</cp:revision>
  <cp:lastPrinted>2024-02-13T13:47:20Z</cp:lastPrinted>
  <dcterms:created xsi:type="dcterms:W3CDTF">2010-05-23T14:28:12Z</dcterms:created>
  <dcterms:modified xsi:type="dcterms:W3CDTF">2024-04-30T09:21:30Z</dcterms:modified>
</cp:coreProperties>
</file>