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A9E094-4E1D-4A7A-9B5F-58013ED1DE85}" v="125" dt="2025-06-13T11:58:14.5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37" d="100"/>
          <a:sy n="37" d="100"/>
        </p:scale>
        <p:origin x="4404" y="8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Payne (2214463)" userId="4a40ddc2-d0b6-4fe9-b534-b3b27e913f4d" providerId="ADAL" clId="{98A9E094-4E1D-4A7A-9B5F-58013ED1DE85}"/>
    <pc:docChg chg="undo custSel delSld modSld">
      <pc:chgData name="Dylan Payne (2214463)" userId="4a40ddc2-d0b6-4fe9-b534-b3b27e913f4d" providerId="ADAL" clId="{98A9E094-4E1D-4A7A-9B5F-58013ED1DE85}" dt="2025-06-13T12:00:09.749" v="880" actId="20577"/>
      <pc:docMkLst>
        <pc:docMk/>
      </pc:docMkLst>
      <pc:sldChg chg="addSp delSp modSp mod">
        <pc:chgData name="Dylan Payne (2214463)" userId="4a40ddc2-d0b6-4fe9-b534-b3b27e913f4d" providerId="ADAL" clId="{98A9E094-4E1D-4A7A-9B5F-58013ED1DE85}" dt="2025-06-13T12:00:09.749" v="880" actId="20577"/>
        <pc:sldMkLst>
          <pc:docMk/>
          <pc:sldMk cId="1032727246" sldId="256"/>
        </pc:sldMkLst>
        <pc:spChg chg="del">
          <ac:chgData name="Dylan Payne (2214463)" userId="4a40ddc2-d0b6-4fe9-b534-b3b27e913f4d" providerId="ADAL" clId="{98A9E094-4E1D-4A7A-9B5F-58013ED1DE85}" dt="2025-06-13T10:57:44.311" v="77" actId="478"/>
          <ac:spMkLst>
            <pc:docMk/>
            <pc:sldMk cId="1032727246" sldId="256"/>
            <ac:spMk id="5" creationId="{00000000-0000-0000-0000-000000000000}"/>
          </ac:spMkLst>
        </pc:spChg>
        <pc:spChg chg="mod">
          <ac:chgData name="Dylan Payne (2214463)" userId="4a40ddc2-d0b6-4fe9-b534-b3b27e913f4d" providerId="ADAL" clId="{98A9E094-4E1D-4A7A-9B5F-58013ED1DE85}" dt="2025-06-13T11:13:14.689" v="237" actId="20577"/>
          <ac:spMkLst>
            <pc:docMk/>
            <pc:sldMk cId="1032727246" sldId="256"/>
            <ac:spMk id="6" creationId="{00000000-0000-0000-0000-000000000000}"/>
          </ac:spMkLst>
        </pc:spChg>
        <pc:spChg chg="mod">
          <ac:chgData name="Dylan Payne (2214463)" userId="4a40ddc2-d0b6-4fe9-b534-b3b27e913f4d" providerId="ADAL" clId="{98A9E094-4E1D-4A7A-9B5F-58013ED1DE85}" dt="2025-06-13T11:18:05.384" v="242" actId="207"/>
          <ac:spMkLst>
            <pc:docMk/>
            <pc:sldMk cId="1032727246" sldId="256"/>
            <ac:spMk id="7" creationId="{00000000-0000-0000-0000-000000000000}"/>
          </ac:spMkLst>
        </pc:spChg>
        <pc:spChg chg="mod">
          <ac:chgData name="Dylan Payne (2214463)" userId="4a40ddc2-d0b6-4fe9-b534-b3b27e913f4d" providerId="ADAL" clId="{98A9E094-4E1D-4A7A-9B5F-58013ED1DE85}" dt="2025-06-13T11:34:00.736" v="388" actId="14100"/>
          <ac:spMkLst>
            <pc:docMk/>
            <pc:sldMk cId="1032727246" sldId="256"/>
            <ac:spMk id="9" creationId="{00000000-0000-0000-0000-000000000000}"/>
          </ac:spMkLst>
        </pc:spChg>
        <pc:spChg chg="del mod">
          <ac:chgData name="Dylan Payne (2214463)" userId="4a40ddc2-d0b6-4fe9-b534-b3b27e913f4d" providerId="ADAL" clId="{98A9E094-4E1D-4A7A-9B5F-58013ED1DE85}" dt="2025-06-13T11:08:16.522" v="174"/>
          <ac:spMkLst>
            <pc:docMk/>
            <pc:sldMk cId="1032727246" sldId="256"/>
            <ac:spMk id="12" creationId="{00000000-0000-0000-0000-000000000000}"/>
          </ac:spMkLst>
        </pc:spChg>
        <pc:spChg chg="del">
          <ac:chgData name="Dylan Payne (2214463)" userId="4a40ddc2-d0b6-4fe9-b534-b3b27e913f4d" providerId="ADAL" clId="{98A9E094-4E1D-4A7A-9B5F-58013ED1DE85}" dt="2025-06-13T11:12:33.670" v="232" actId="478"/>
          <ac:spMkLst>
            <pc:docMk/>
            <pc:sldMk cId="1032727246" sldId="256"/>
            <ac:spMk id="13" creationId="{00000000-0000-0000-0000-000000000000}"/>
          </ac:spMkLst>
        </pc:spChg>
        <pc:spChg chg="del">
          <ac:chgData name="Dylan Payne (2214463)" userId="4a40ddc2-d0b6-4fe9-b534-b3b27e913f4d" providerId="ADAL" clId="{98A9E094-4E1D-4A7A-9B5F-58013ED1DE85}" dt="2025-06-13T11:11:48.346" v="225" actId="478"/>
          <ac:spMkLst>
            <pc:docMk/>
            <pc:sldMk cId="1032727246" sldId="256"/>
            <ac:spMk id="14" creationId="{00000000-0000-0000-0000-000000000000}"/>
          </ac:spMkLst>
        </pc:spChg>
        <pc:spChg chg="del">
          <ac:chgData name="Dylan Payne (2214463)" userId="4a40ddc2-d0b6-4fe9-b534-b3b27e913f4d" providerId="ADAL" clId="{98A9E094-4E1D-4A7A-9B5F-58013ED1DE85}" dt="2025-06-13T11:11:48.346" v="225" actId="478"/>
          <ac:spMkLst>
            <pc:docMk/>
            <pc:sldMk cId="1032727246" sldId="256"/>
            <ac:spMk id="16" creationId="{00000000-0000-0000-0000-000000000000}"/>
          </ac:spMkLst>
        </pc:spChg>
        <pc:spChg chg="del">
          <ac:chgData name="Dylan Payne (2214463)" userId="4a40ddc2-d0b6-4fe9-b534-b3b27e913f4d" providerId="ADAL" clId="{98A9E094-4E1D-4A7A-9B5F-58013ED1DE85}" dt="2025-06-13T11:11:48.346" v="225" actId="478"/>
          <ac:spMkLst>
            <pc:docMk/>
            <pc:sldMk cId="1032727246" sldId="256"/>
            <ac:spMk id="17" creationId="{00000000-0000-0000-0000-000000000000}"/>
          </ac:spMkLst>
        </pc:spChg>
        <pc:spChg chg="del">
          <ac:chgData name="Dylan Payne (2214463)" userId="4a40ddc2-d0b6-4fe9-b534-b3b27e913f4d" providerId="ADAL" clId="{98A9E094-4E1D-4A7A-9B5F-58013ED1DE85}" dt="2025-06-13T11:11:48.346" v="225" actId="478"/>
          <ac:spMkLst>
            <pc:docMk/>
            <pc:sldMk cId="1032727246" sldId="256"/>
            <ac:spMk id="18" creationId="{00000000-0000-0000-0000-000000000000}"/>
          </ac:spMkLst>
        </pc:spChg>
        <pc:spChg chg="del">
          <ac:chgData name="Dylan Payne (2214463)" userId="4a40ddc2-d0b6-4fe9-b534-b3b27e913f4d" providerId="ADAL" clId="{98A9E094-4E1D-4A7A-9B5F-58013ED1DE85}" dt="2025-06-13T11:12:09.469" v="227" actId="478"/>
          <ac:spMkLst>
            <pc:docMk/>
            <pc:sldMk cId="1032727246" sldId="256"/>
            <ac:spMk id="22" creationId="{00000000-0000-0000-0000-000000000000}"/>
          </ac:spMkLst>
        </pc:spChg>
        <pc:spChg chg="del">
          <ac:chgData name="Dylan Payne (2214463)" userId="4a40ddc2-d0b6-4fe9-b534-b3b27e913f4d" providerId="ADAL" clId="{98A9E094-4E1D-4A7A-9B5F-58013ED1DE85}" dt="2025-06-13T11:12:09.469" v="227" actId="478"/>
          <ac:spMkLst>
            <pc:docMk/>
            <pc:sldMk cId="1032727246" sldId="256"/>
            <ac:spMk id="23" creationId="{00000000-0000-0000-0000-000000000000}"/>
          </ac:spMkLst>
        </pc:spChg>
        <pc:spChg chg="del">
          <ac:chgData name="Dylan Payne (2214463)" userId="4a40ddc2-d0b6-4fe9-b534-b3b27e913f4d" providerId="ADAL" clId="{98A9E094-4E1D-4A7A-9B5F-58013ED1DE85}" dt="2025-06-13T11:12:12.637" v="228" actId="478"/>
          <ac:spMkLst>
            <pc:docMk/>
            <pc:sldMk cId="1032727246" sldId="256"/>
            <ac:spMk id="24" creationId="{00000000-0000-0000-0000-000000000000}"/>
          </ac:spMkLst>
        </pc:spChg>
        <pc:spChg chg="del">
          <ac:chgData name="Dylan Payne (2214463)" userId="4a40ddc2-d0b6-4fe9-b534-b3b27e913f4d" providerId="ADAL" clId="{98A9E094-4E1D-4A7A-9B5F-58013ED1DE85}" dt="2025-06-13T11:12:09.469" v="227" actId="478"/>
          <ac:spMkLst>
            <pc:docMk/>
            <pc:sldMk cId="1032727246" sldId="256"/>
            <ac:spMk id="25" creationId="{00000000-0000-0000-0000-000000000000}"/>
          </ac:spMkLst>
        </pc:spChg>
        <pc:spChg chg="del">
          <ac:chgData name="Dylan Payne (2214463)" userId="4a40ddc2-d0b6-4fe9-b534-b3b27e913f4d" providerId="ADAL" clId="{98A9E094-4E1D-4A7A-9B5F-58013ED1DE85}" dt="2025-06-13T11:12:09.469" v="227" actId="478"/>
          <ac:spMkLst>
            <pc:docMk/>
            <pc:sldMk cId="1032727246" sldId="256"/>
            <ac:spMk id="26" creationId="{00000000-0000-0000-0000-000000000000}"/>
          </ac:spMkLst>
        </pc:spChg>
        <pc:spChg chg="del">
          <ac:chgData name="Dylan Payne (2214463)" userId="4a40ddc2-d0b6-4fe9-b534-b3b27e913f4d" providerId="ADAL" clId="{98A9E094-4E1D-4A7A-9B5F-58013ED1DE85}" dt="2025-06-13T11:00:13.666" v="84" actId="478"/>
          <ac:spMkLst>
            <pc:docMk/>
            <pc:sldMk cId="1032727246" sldId="256"/>
            <ac:spMk id="28" creationId="{00000000-0000-0000-0000-000000000000}"/>
          </ac:spMkLst>
        </pc:spChg>
        <pc:spChg chg="del">
          <ac:chgData name="Dylan Payne (2214463)" userId="4a40ddc2-d0b6-4fe9-b534-b3b27e913f4d" providerId="ADAL" clId="{98A9E094-4E1D-4A7A-9B5F-58013ED1DE85}" dt="2025-06-13T11:12:09.469" v="227" actId="478"/>
          <ac:spMkLst>
            <pc:docMk/>
            <pc:sldMk cId="1032727246" sldId="256"/>
            <ac:spMk id="30" creationId="{00000000-0000-0000-0000-000000000000}"/>
          </ac:spMkLst>
        </pc:spChg>
        <pc:spChg chg="del mod">
          <ac:chgData name="Dylan Payne (2214463)" userId="4a40ddc2-d0b6-4fe9-b534-b3b27e913f4d" providerId="ADAL" clId="{98A9E094-4E1D-4A7A-9B5F-58013ED1DE85}" dt="2025-06-13T11:12:23.683" v="231" actId="478"/>
          <ac:spMkLst>
            <pc:docMk/>
            <pc:sldMk cId="1032727246" sldId="256"/>
            <ac:spMk id="32" creationId="{00000000-0000-0000-0000-000000000000}"/>
          </ac:spMkLst>
        </pc:spChg>
        <pc:spChg chg="add">
          <ac:chgData name="Dylan Payne (2214463)" userId="4a40ddc2-d0b6-4fe9-b534-b3b27e913f4d" providerId="ADAL" clId="{98A9E094-4E1D-4A7A-9B5F-58013ED1DE85}" dt="2025-06-13T11:04:52.383" v="149"/>
          <ac:spMkLst>
            <pc:docMk/>
            <pc:sldMk cId="1032727246" sldId="256"/>
            <ac:spMk id="34" creationId="{30978A61-4B51-2878-356D-4B4B0228FB0E}"/>
          </ac:spMkLst>
        </pc:spChg>
        <pc:spChg chg="add">
          <ac:chgData name="Dylan Payne (2214463)" userId="4a40ddc2-d0b6-4fe9-b534-b3b27e913f4d" providerId="ADAL" clId="{98A9E094-4E1D-4A7A-9B5F-58013ED1DE85}" dt="2025-06-13T11:04:52.383" v="149"/>
          <ac:spMkLst>
            <pc:docMk/>
            <pc:sldMk cId="1032727246" sldId="256"/>
            <ac:spMk id="35" creationId="{3C9481ED-5DC3-182E-2574-F79AB6B48F77}"/>
          </ac:spMkLst>
        </pc:spChg>
        <pc:spChg chg="del">
          <ac:chgData name="Dylan Payne (2214463)" userId="4a40ddc2-d0b6-4fe9-b534-b3b27e913f4d" providerId="ADAL" clId="{98A9E094-4E1D-4A7A-9B5F-58013ED1DE85}" dt="2025-06-13T11:00:13.666" v="84" actId="478"/>
          <ac:spMkLst>
            <pc:docMk/>
            <pc:sldMk cId="1032727246" sldId="256"/>
            <ac:spMk id="37" creationId="{00000000-0000-0000-0000-000000000000}"/>
          </ac:spMkLst>
        </pc:spChg>
        <pc:spChg chg="del">
          <ac:chgData name="Dylan Payne (2214463)" userId="4a40ddc2-d0b6-4fe9-b534-b3b27e913f4d" providerId="ADAL" clId="{98A9E094-4E1D-4A7A-9B5F-58013ED1DE85}" dt="2025-06-13T11:00:13.666" v="84" actId="478"/>
          <ac:spMkLst>
            <pc:docMk/>
            <pc:sldMk cId="1032727246" sldId="256"/>
            <ac:spMk id="38" creationId="{00000000-0000-0000-0000-000000000000}"/>
          </ac:spMkLst>
        </pc:spChg>
        <pc:spChg chg="del mod">
          <ac:chgData name="Dylan Payne (2214463)" userId="4a40ddc2-d0b6-4fe9-b534-b3b27e913f4d" providerId="ADAL" clId="{98A9E094-4E1D-4A7A-9B5F-58013ED1DE85}" dt="2025-06-13T11:00:13.666" v="84" actId="478"/>
          <ac:spMkLst>
            <pc:docMk/>
            <pc:sldMk cId="1032727246" sldId="256"/>
            <ac:spMk id="39" creationId="{00000000-0000-0000-0000-000000000000}"/>
          </ac:spMkLst>
        </pc:spChg>
        <pc:spChg chg="del">
          <ac:chgData name="Dylan Payne (2214463)" userId="4a40ddc2-d0b6-4fe9-b534-b3b27e913f4d" providerId="ADAL" clId="{98A9E094-4E1D-4A7A-9B5F-58013ED1DE85}" dt="2025-06-13T11:00:13.666" v="84" actId="478"/>
          <ac:spMkLst>
            <pc:docMk/>
            <pc:sldMk cId="1032727246" sldId="256"/>
            <ac:spMk id="41" creationId="{00000000-0000-0000-0000-000000000000}"/>
          </ac:spMkLst>
        </pc:spChg>
        <pc:spChg chg="add">
          <ac:chgData name="Dylan Payne (2214463)" userId="4a40ddc2-d0b6-4fe9-b534-b3b27e913f4d" providerId="ADAL" clId="{98A9E094-4E1D-4A7A-9B5F-58013ED1DE85}" dt="2025-06-13T11:04:52.383" v="149"/>
          <ac:spMkLst>
            <pc:docMk/>
            <pc:sldMk cId="1032727246" sldId="256"/>
            <ac:spMk id="44" creationId="{36683A9B-C3ED-4078-AB52-0F31ACE644E0}"/>
          </ac:spMkLst>
        </pc:spChg>
        <pc:spChg chg="del">
          <ac:chgData name="Dylan Payne (2214463)" userId="4a40ddc2-d0b6-4fe9-b534-b3b27e913f4d" providerId="ADAL" clId="{98A9E094-4E1D-4A7A-9B5F-58013ED1DE85}" dt="2025-06-13T11:11:48.346" v="225" actId="478"/>
          <ac:spMkLst>
            <pc:docMk/>
            <pc:sldMk cId="1032727246" sldId="256"/>
            <ac:spMk id="45" creationId="{00000000-0000-0000-0000-000000000000}"/>
          </ac:spMkLst>
        </pc:spChg>
        <pc:spChg chg="add">
          <ac:chgData name="Dylan Payne (2214463)" userId="4a40ddc2-d0b6-4fe9-b534-b3b27e913f4d" providerId="ADAL" clId="{98A9E094-4E1D-4A7A-9B5F-58013ED1DE85}" dt="2025-06-13T11:04:57.534" v="150"/>
          <ac:spMkLst>
            <pc:docMk/>
            <pc:sldMk cId="1032727246" sldId="256"/>
            <ac:spMk id="46" creationId="{541FC608-A0B1-18F5-5C1F-010935729C85}"/>
          </ac:spMkLst>
        </pc:spChg>
        <pc:spChg chg="add">
          <ac:chgData name="Dylan Payne (2214463)" userId="4a40ddc2-d0b6-4fe9-b534-b3b27e913f4d" providerId="ADAL" clId="{98A9E094-4E1D-4A7A-9B5F-58013ED1DE85}" dt="2025-06-13T11:04:57.534" v="150"/>
          <ac:spMkLst>
            <pc:docMk/>
            <pc:sldMk cId="1032727246" sldId="256"/>
            <ac:spMk id="47" creationId="{9FD7E7A6-81FB-4A0C-E16C-5618BB12AF62}"/>
          </ac:spMkLst>
        </pc:spChg>
        <pc:spChg chg="add">
          <ac:chgData name="Dylan Payne (2214463)" userId="4a40ddc2-d0b6-4fe9-b534-b3b27e913f4d" providerId="ADAL" clId="{98A9E094-4E1D-4A7A-9B5F-58013ED1DE85}" dt="2025-06-13T11:04:57.534" v="150"/>
          <ac:spMkLst>
            <pc:docMk/>
            <pc:sldMk cId="1032727246" sldId="256"/>
            <ac:spMk id="48" creationId="{4F512CD9-CC02-ABC7-71F9-62AA75A605CB}"/>
          </ac:spMkLst>
        </pc:spChg>
        <pc:spChg chg="add mod">
          <ac:chgData name="Dylan Payne (2214463)" userId="4a40ddc2-d0b6-4fe9-b534-b3b27e913f4d" providerId="ADAL" clId="{98A9E094-4E1D-4A7A-9B5F-58013ED1DE85}" dt="2025-06-13T11:57:16.739" v="857" actId="20577"/>
          <ac:spMkLst>
            <pc:docMk/>
            <pc:sldMk cId="1032727246" sldId="256"/>
            <ac:spMk id="57" creationId="{26D70492-1411-F340-7382-5DB1F5C09D19}"/>
          </ac:spMkLst>
        </pc:spChg>
        <pc:spChg chg="add mod">
          <ac:chgData name="Dylan Payne (2214463)" userId="4a40ddc2-d0b6-4fe9-b534-b3b27e913f4d" providerId="ADAL" clId="{98A9E094-4E1D-4A7A-9B5F-58013ED1DE85}" dt="2025-06-13T12:00:09.749" v="880" actId="20577"/>
          <ac:spMkLst>
            <pc:docMk/>
            <pc:sldMk cId="1032727246" sldId="256"/>
            <ac:spMk id="64" creationId="{7948F524-1F39-E059-35CD-B1A3783447BB}"/>
          </ac:spMkLst>
        </pc:spChg>
        <pc:spChg chg="add mod">
          <ac:chgData name="Dylan Payne (2214463)" userId="4a40ddc2-d0b6-4fe9-b534-b3b27e913f4d" providerId="ADAL" clId="{98A9E094-4E1D-4A7A-9B5F-58013ED1DE85}" dt="2025-06-13T11:36:10.179" v="403"/>
          <ac:spMkLst>
            <pc:docMk/>
            <pc:sldMk cId="1032727246" sldId="256"/>
            <ac:spMk id="66" creationId="{746DA7C8-CCB0-7888-0527-0E532AD7A1AD}"/>
          </ac:spMkLst>
        </pc:spChg>
        <pc:spChg chg="add mod">
          <ac:chgData name="Dylan Payne (2214463)" userId="4a40ddc2-d0b6-4fe9-b534-b3b27e913f4d" providerId="ADAL" clId="{98A9E094-4E1D-4A7A-9B5F-58013ED1DE85}" dt="2025-06-13T11:45:50.517" v="574" actId="20577"/>
          <ac:spMkLst>
            <pc:docMk/>
            <pc:sldMk cId="1032727246" sldId="256"/>
            <ac:spMk id="67" creationId="{FBBF08E8-E63C-9A54-F17D-07E12BBDD57E}"/>
          </ac:spMkLst>
        </pc:spChg>
        <pc:spChg chg="add del mod">
          <ac:chgData name="Dylan Payne (2214463)" userId="4a40ddc2-d0b6-4fe9-b534-b3b27e913f4d" providerId="ADAL" clId="{98A9E094-4E1D-4A7A-9B5F-58013ED1DE85}" dt="2025-06-13T11:44:47.269" v="553" actId="478"/>
          <ac:spMkLst>
            <pc:docMk/>
            <pc:sldMk cId="1032727246" sldId="256"/>
            <ac:spMk id="68" creationId="{CFFEF8A7-9BCA-909E-FF9B-4246E5338857}"/>
          </ac:spMkLst>
        </pc:spChg>
        <pc:spChg chg="add mod">
          <ac:chgData name="Dylan Payne (2214463)" userId="4a40ddc2-d0b6-4fe9-b534-b3b27e913f4d" providerId="ADAL" clId="{98A9E094-4E1D-4A7A-9B5F-58013ED1DE85}" dt="2025-06-13T11:51:45.542" v="769" actId="20577"/>
          <ac:spMkLst>
            <pc:docMk/>
            <pc:sldMk cId="1032727246" sldId="256"/>
            <ac:spMk id="72" creationId="{E14F2EDC-65B7-E374-093E-13B04F71F58B}"/>
          </ac:spMkLst>
        </pc:spChg>
        <pc:spChg chg="add mod">
          <ac:chgData name="Dylan Payne (2214463)" userId="4a40ddc2-d0b6-4fe9-b534-b3b27e913f4d" providerId="ADAL" clId="{98A9E094-4E1D-4A7A-9B5F-58013ED1DE85}" dt="2025-06-13T11:52:20.037" v="791" actId="20577"/>
          <ac:spMkLst>
            <pc:docMk/>
            <pc:sldMk cId="1032727246" sldId="256"/>
            <ac:spMk id="73" creationId="{B7A5D989-A12F-2F92-7637-04B059CDECB9}"/>
          </ac:spMkLst>
        </pc:spChg>
        <pc:graphicFrameChg chg="del">
          <ac:chgData name="Dylan Payne (2214463)" userId="4a40ddc2-d0b6-4fe9-b534-b3b27e913f4d" providerId="ADAL" clId="{98A9E094-4E1D-4A7A-9B5F-58013ED1DE85}" dt="2025-06-13T11:01:43.788" v="132" actId="478"/>
          <ac:graphicFrameMkLst>
            <pc:docMk/>
            <pc:sldMk cId="1032727246" sldId="256"/>
            <ac:graphicFrameMk id="11" creationId="{00000000-0000-0000-0000-000000000000}"/>
          </ac:graphicFrameMkLst>
        </pc:graphicFrameChg>
        <pc:graphicFrameChg chg="del">
          <ac:chgData name="Dylan Payne (2214463)" userId="4a40ddc2-d0b6-4fe9-b534-b3b27e913f4d" providerId="ADAL" clId="{98A9E094-4E1D-4A7A-9B5F-58013ED1DE85}" dt="2025-06-13T11:12:09.469" v="227" actId="478"/>
          <ac:graphicFrameMkLst>
            <pc:docMk/>
            <pc:sldMk cId="1032727246" sldId="256"/>
            <ac:graphicFrameMk id="27" creationId="{00000000-0000-0000-0000-000000000000}"/>
          </ac:graphicFrameMkLst>
        </pc:graphicFrameChg>
        <pc:graphicFrameChg chg="add mod">
          <ac:chgData name="Dylan Payne (2214463)" userId="4a40ddc2-d0b6-4fe9-b534-b3b27e913f4d" providerId="ADAL" clId="{98A9E094-4E1D-4A7A-9B5F-58013ED1DE85}" dt="2025-06-13T11:20:01.785" v="243"/>
          <ac:graphicFrameMkLst>
            <pc:docMk/>
            <pc:sldMk cId="1032727246" sldId="256"/>
            <ac:graphicFrameMk id="51" creationId="{63D6A235-8C65-AB8A-8031-5D7E492D7303}"/>
          </ac:graphicFrameMkLst>
        </pc:graphicFrameChg>
        <pc:graphicFrameChg chg="add del mod modGraphic">
          <ac:chgData name="Dylan Payne (2214463)" userId="4a40ddc2-d0b6-4fe9-b534-b3b27e913f4d" providerId="ADAL" clId="{98A9E094-4E1D-4A7A-9B5F-58013ED1DE85}" dt="2025-06-13T11:20:24.789" v="248" actId="478"/>
          <ac:graphicFrameMkLst>
            <pc:docMk/>
            <pc:sldMk cId="1032727246" sldId="256"/>
            <ac:graphicFrameMk id="52" creationId="{1F0397EE-37F4-E9DC-87A3-C16029BCE882}"/>
          </ac:graphicFrameMkLst>
        </pc:graphicFrameChg>
        <pc:graphicFrameChg chg="add mod">
          <ac:chgData name="Dylan Payne (2214463)" userId="4a40ddc2-d0b6-4fe9-b534-b3b27e913f4d" providerId="ADAL" clId="{98A9E094-4E1D-4A7A-9B5F-58013ED1DE85}" dt="2025-06-13T11:20:29.201" v="249"/>
          <ac:graphicFrameMkLst>
            <pc:docMk/>
            <pc:sldMk cId="1032727246" sldId="256"/>
            <ac:graphicFrameMk id="53" creationId="{445A5C90-FCD8-804F-415E-509523A992AF}"/>
          </ac:graphicFrameMkLst>
        </pc:graphicFrameChg>
        <pc:graphicFrameChg chg="add mod">
          <ac:chgData name="Dylan Payne (2214463)" userId="4a40ddc2-d0b6-4fe9-b534-b3b27e913f4d" providerId="ADAL" clId="{98A9E094-4E1D-4A7A-9B5F-58013ED1DE85}" dt="2025-06-13T11:20:38.439" v="253"/>
          <ac:graphicFrameMkLst>
            <pc:docMk/>
            <pc:sldMk cId="1032727246" sldId="256"/>
            <ac:graphicFrameMk id="55" creationId="{6502641C-4CDA-C18E-C3F7-E9668FA4AEAE}"/>
          </ac:graphicFrameMkLst>
        </pc:graphicFrameChg>
        <pc:graphicFrameChg chg="add del mod modGraphic">
          <ac:chgData name="Dylan Payne (2214463)" userId="4a40ddc2-d0b6-4fe9-b534-b3b27e913f4d" providerId="ADAL" clId="{98A9E094-4E1D-4A7A-9B5F-58013ED1DE85}" dt="2025-06-13T11:22:31.679" v="269" actId="478"/>
          <ac:graphicFrameMkLst>
            <pc:docMk/>
            <pc:sldMk cId="1032727246" sldId="256"/>
            <ac:graphicFrameMk id="56" creationId="{BEF06C89-EC74-6074-57C6-495F8AFB48E7}"/>
          </ac:graphicFrameMkLst>
        </pc:graphicFrameChg>
        <pc:graphicFrameChg chg="add mod">
          <ac:chgData name="Dylan Payne (2214463)" userId="4a40ddc2-d0b6-4fe9-b534-b3b27e913f4d" providerId="ADAL" clId="{98A9E094-4E1D-4A7A-9B5F-58013ED1DE85}" dt="2025-06-13T11:42:56.585" v="506"/>
          <ac:graphicFrameMkLst>
            <pc:docMk/>
            <pc:sldMk cId="1032727246" sldId="256"/>
            <ac:graphicFrameMk id="69" creationId="{81AE18F5-70A0-265A-3CF4-810E36A55F09}"/>
          </ac:graphicFrameMkLst>
        </pc:graphicFrameChg>
        <pc:graphicFrameChg chg="add mod modGraphic">
          <ac:chgData name="Dylan Payne (2214463)" userId="4a40ddc2-d0b6-4fe9-b534-b3b27e913f4d" providerId="ADAL" clId="{98A9E094-4E1D-4A7A-9B5F-58013ED1DE85}" dt="2025-06-13T11:51:26.756" v="738" actId="1076"/>
          <ac:graphicFrameMkLst>
            <pc:docMk/>
            <pc:sldMk cId="1032727246" sldId="256"/>
            <ac:graphicFrameMk id="70" creationId="{378AA9BD-B4A5-F7E5-131A-46E318E0DE10}"/>
          </ac:graphicFrameMkLst>
        </pc:graphicFrameChg>
        <pc:picChg chg="del">
          <ac:chgData name="Dylan Payne (2214463)" userId="4a40ddc2-d0b6-4fe9-b534-b3b27e913f4d" providerId="ADAL" clId="{98A9E094-4E1D-4A7A-9B5F-58013ED1DE85}" dt="2025-06-13T10:57:45.524" v="78" actId="478"/>
          <ac:picMkLst>
            <pc:docMk/>
            <pc:sldMk cId="1032727246" sldId="256"/>
            <ac:picMk id="3" creationId="{00000000-0000-0000-0000-000000000000}"/>
          </ac:picMkLst>
        </pc:picChg>
        <pc:picChg chg="del">
          <ac:chgData name="Dylan Payne (2214463)" userId="4a40ddc2-d0b6-4fe9-b534-b3b27e913f4d" providerId="ADAL" clId="{98A9E094-4E1D-4A7A-9B5F-58013ED1DE85}" dt="2025-06-13T11:11:48.346" v="225" actId="478"/>
          <ac:picMkLst>
            <pc:docMk/>
            <pc:sldMk cId="1032727246" sldId="256"/>
            <ac:picMk id="10" creationId="{00000000-0000-0000-0000-000000000000}"/>
          </ac:picMkLst>
        </pc:picChg>
        <pc:picChg chg="del">
          <ac:chgData name="Dylan Payne (2214463)" userId="4a40ddc2-d0b6-4fe9-b534-b3b27e913f4d" providerId="ADAL" clId="{98A9E094-4E1D-4A7A-9B5F-58013ED1DE85}" dt="2025-06-13T11:11:48.346" v="225" actId="478"/>
          <ac:picMkLst>
            <pc:docMk/>
            <pc:sldMk cId="1032727246" sldId="256"/>
            <ac:picMk id="15" creationId="{00000000-0000-0000-0000-000000000000}"/>
          </ac:picMkLst>
        </pc:picChg>
        <pc:picChg chg="del">
          <ac:chgData name="Dylan Payne (2214463)" userId="4a40ddc2-d0b6-4fe9-b534-b3b27e913f4d" providerId="ADAL" clId="{98A9E094-4E1D-4A7A-9B5F-58013ED1DE85}" dt="2025-06-13T11:11:48.346" v="225" actId="478"/>
          <ac:picMkLst>
            <pc:docMk/>
            <pc:sldMk cId="1032727246" sldId="256"/>
            <ac:picMk id="19" creationId="{00000000-0000-0000-0000-000000000000}"/>
          </ac:picMkLst>
        </pc:picChg>
        <pc:picChg chg="del">
          <ac:chgData name="Dylan Payne (2214463)" userId="4a40ddc2-d0b6-4fe9-b534-b3b27e913f4d" providerId="ADAL" clId="{98A9E094-4E1D-4A7A-9B5F-58013ED1DE85}" dt="2025-06-13T11:11:48.346" v="225" actId="478"/>
          <ac:picMkLst>
            <pc:docMk/>
            <pc:sldMk cId="1032727246" sldId="256"/>
            <ac:picMk id="20" creationId="{00000000-0000-0000-0000-000000000000}"/>
          </ac:picMkLst>
        </pc:picChg>
        <pc:picChg chg="del">
          <ac:chgData name="Dylan Payne (2214463)" userId="4a40ddc2-d0b6-4fe9-b534-b3b27e913f4d" providerId="ADAL" clId="{98A9E094-4E1D-4A7A-9B5F-58013ED1DE85}" dt="2025-06-13T11:11:48.346" v="225" actId="478"/>
          <ac:picMkLst>
            <pc:docMk/>
            <pc:sldMk cId="1032727246" sldId="256"/>
            <ac:picMk id="21" creationId="{00000000-0000-0000-0000-000000000000}"/>
          </ac:picMkLst>
        </pc:picChg>
        <pc:picChg chg="add mod">
          <ac:chgData name="Dylan Payne (2214463)" userId="4a40ddc2-d0b6-4fe9-b534-b3b27e913f4d" providerId="ADAL" clId="{98A9E094-4E1D-4A7A-9B5F-58013ED1DE85}" dt="2025-06-13T10:59:59.758" v="82" actId="1076"/>
          <ac:picMkLst>
            <pc:docMk/>
            <pc:sldMk cId="1032727246" sldId="256"/>
            <ac:picMk id="33" creationId="{67A6B401-8936-2858-722E-0AE6AFABF3D9}"/>
          </ac:picMkLst>
        </pc:picChg>
        <pc:picChg chg="del">
          <ac:chgData name="Dylan Payne (2214463)" userId="4a40ddc2-d0b6-4fe9-b534-b3b27e913f4d" providerId="ADAL" clId="{98A9E094-4E1D-4A7A-9B5F-58013ED1DE85}" dt="2025-06-13T11:12:38.163" v="233" actId="478"/>
          <ac:picMkLst>
            <pc:docMk/>
            <pc:sldMk cId="1032727246" sldId="256"/>
            <ac:picMk id="40" creationId="{00000000-0000-0000-0000-000000000000}"/>
          </ac:picMkLst>
        </pc:picChg>
        <pc:picChg chg="del">
          <ac:chgData name="Dylan Payne (2214463)" userId="4a40ddc2-d0b6-4fe9-b534-b3b27e913f4d" providerId="ADAL" clId="{98A9E094-4E1D-4A7A-9B5F-58013ED1DE85}" dt="2025-06-13T11:12:38.163" v="233" actId="478"/>
          <ac:picMkLst>
            <pc:docMk/>
            <pc:sldMk cId="1032727246" sldId="256"/>
            <ac:picMk id="42" creationId="{00000000-0000-0000-0000-000000000000}"/>
          </ac:picMkLst>
        </pc:picChg>
        <pc:picChg chg="del">
          <ac:chgData name="Dylan Payne (2214463)" userId="4a40ddc2-d0b6-4fe9-b534-b3b27e913f4d" providerId="ADAL" clId="{98A9E094-4E1D-4A7A-9B5F-58013ED1DE85}" dt="2025-06-13T11:12:38.163" v="233" actId="478"/>
          <ac:picMkLst>
            <pc:docMk/>
            <pc:sldMk cId="1032727246" sldId="256"/>
            <ac:picMk id="43" creationId="{00000000-0000-0000-0000-000000000000}"/>
          </ac:picMkLst>
        </pc:picChg>
        <pc:picChg chg="add mod">
          <ac:chgData name="Dylan Payne (2214463)" userId="4a40ddc2-d0b6-4fe9-b534-b3b27e913f4d" providerId="ADAL" clId="{98A9E094-4E1D-4A7A-9B5F-58013ED1DE85}" dt="2025-06-13T11:12:57.855" v="235" actId="1076"/>
          <ac:picMkLst>
            <pc:docMk/>
            <pc:sldMk cId="1032727246" sldId="256"/>
            <ac:picMk id="49" creationId="{C840C6EA-D377-EE5F-C888-F0BFF0EEC2DA}"/>
          </ac:picMkLst>
        </pc:picChg>
        <pc:picChg chg="add mod">
          <ac:chgData name="Dylan Payne (2214463)" userId="4a40ddc2-d0b6-4fe9-b534-b3b27e913f4d" providerId="ADAL" clId="{98A9E094-4E1D-4A7A-9B5F-58013ED1DE85}" dt="2025-06-13T11:15:41.095" v="239" actId="1076"/>
          <ac:picMkLst>
            <pc:docMk/>
            <pc:sldMk cId="1032727246" sldId="256"/>
            <ac:picMk id="50" creationId="{75D8C5BF-AFDC-3D33-C909-C716AC7AFA8A}"/>
          </ac:picMkLst>
        </pc:picChg>
        <pc:picChg chg="add mod">
          <ac:chgData name="Dylan Payne (2214463)" userId="4a40ddc2-d0b6-4fe9-b534-b3b27e913f4d" providerId="ADAL" clId="{98A9E094-4E1D-4A7A-9B5F-58013ED1DE85}" dt="2025-06-13T11:20:36.020" v="252" actId="14100"/>
          <ac:picMkLst>
            <pc:docMk/>
            <pc:sldMk cId="1032727246" sldId="256"/>
            <ac:picMk id="54" creationId="{9372E994-7AAA-22BA-56DE-2E2B83CA217E}"/>
          </ac:picMkLst>
        </pc:picChg>
        <pc:picChg chg="add mod">
          <ac:chgData name="Dylan Payne (2214463)" userId="4a40ddc2-d0b6-4fe9-b534-b3b27e913f4d" providerId="ADAL" clId="{98A9E094-4E1D-4A7A-9B5F-58013ED1DE85}" dt="2025-06-13T11:26:28.504" v="321"/>
          <ac:picMkLst>
            <pc:docMk/>
            <pc:sldMk cId="1032727246" sldId="256"/>
            <ac:picMk id="58" creationId="{297A5B08-D70C-C872-D79F-D249AA3BD90D}"/>
          </ac:picMkLst>
        </pc:picChg>
        <pc:picChg chg="add del mod">
          <ac:chgData name="Dylan Payne (2214463)" userId="4a40ddc2-d0b6-4fe9-b534-b3b27e913f4d" providerId="ADAL" clId="{98A9E094-4E1D-4A7A-9B5F-58013ED1DE85}" dt="2025-06-13T11:27:25.231" v="332" actId="478"/>
          <ac:picMkLst>
            <pc:docMk/>
            <pc:sldMk cId="1032727246" sldId="256"/>
            <ac:picMk id="59" creationId="{F2A583EB-227E-4281-E87A-EAE30FC654C8}"/>
          </ac:picMkLst>
        </pc:picChg>
        <pc:picChg chg="add mod">
          <ac:chgData name="Dylan Payne (2214463)" userId="4a40ddc2-d0b6-4fe9-b534-b3b27e913f4d" providerId="ADAL" clId="{98A9E094-4E1D-4A7A-9B5F-58013ED1DE85}" dt="2025-06-13T11:27:38.184" v="336"/>
          <ac:picMkLst>
            <pc:docMk/>
            <pc:sldMk cId="1032727246" sldId="256"/>
            <ac:picMk id="60" creationId="{5AD11BFB-11B0-976B-FE50-FAC6A08D3CB9}"/>
          </ac:picMkLst>
        </pc:picChg>
        <pc:picChg chg="add del mod">
          <ac:chgData name="Dylan Payne (2214463)" userId="4a40ddc2-d0b6-4fe9-b534-b3b27e913f4d" providerId="ADAL" clId="{98A9E094-4E1D-4A7A-9B5F-58013ED1DE85}" dt="2025-06-13T11:27:55.877" v="346" actId="21"/>
          <ac:picMkLst>
            <pc:docMk/>
            <pc:sldMk cId="1032727246" sldId="256"/>
            <ac:picMk id="61" creationId="{CB66B997-019B-8B51-50FB-42903186B339}"/>
          </ac:picMkLst>
        </pc:picChg>
        <pc:picChg chg="add del mod">
          <ac:chgData name="Dylan Payne (2214463)" userId="4a40ddc2-d0b6-4fe9-b534-b3b27e913f4d" providerId="ADAL" clId="{98A9E094-4E1D-4A7A-9B5F-58013ED1DE85}" dt="2025-06-13T11:27:52.567" v="344" actId="478"/>
          <ac:picMkLst>
            <pc:docMk/>
            <pc:sldMk cId="1032727246" sldId="256"/>
            <ac:picMk id="62" creationId="{C3D527B0-9BA1-B877-C857-12006C350937}"/>
          </ac:picMkLst>
        </pc:picChg>
        <pc:picChg chg="add del mod">
          <ac:chgData name="Dylan Payne (2214463)" userId="4a40ddc2-d0b6-4fe9-b534-b3b27e913f4d" providerId="ADAL" clId="{98A9E094-4E1D-4A7A-9B5F-58013ED1DE85}" dt="2025-06-13T11:44:45.842" v="552" actId="478"/>
          <ac:picMkLst>
            <pc:docMk/>
            <pc:sldMk cId="1032727246" sldId="256"/>
            <ac:picMk id="63" creationId="{CB66B997-019B-8B51-50FB-42903186B339}"/>
          </ac:picMkLst>
        </pc:picChg>
        <pc:picChg chg="add mod">
          <ac:chgData name="Dylan Payne (2214463)" userId="4a40ddc2-d0b6-4fe9-b534-b3b27e913f4d" providerId="ADAL" clId="{98A9E094-4E1D-4A7A-9B5F-58013ED1DE85}" dt="2025-06-13T11:45:37.656" v="571" actId="12788"/>
          <ac:picMkLst>
            <pc:docMk/>
            <pc:sldMk cId="1032727246" sldId="256"/>
            <ac:picMk id="65" creationId="{1C06CE3B-B53E-ACB1-E3C3-4EE916D14E33}"/>
          </ac:picMkLst>
        </pc:picChg>
        <pc:picChg chg="add mod">
          <ac:chgData name="Dylan Payne (2214463)" userId="4a40ddc2-d0b6-4fe9-b534-b3b27e913f4d" providerId="ADAL" clId="{98A9E094-4E1D-4A7A-9B5F-58013ED1DE85}" dt="2025-06-13T11:50:56.355" v="735" actId="1076"/>
          <ac:picMkLst>
            <pc:docMk/>
            <pc:sldMk cId="1032727246" sldId="256"/>
            <ac:picMk id="71" creationId="{F989D3C8-FE59-702F-908D-E945E5C93592}"/>
          </ac:picMkLst>
        </pc:picChg>
        <pc:picChg chg="add del mod">
          <ac:chgData name="Dylan Payne (2214463)" userId="4a40ddc2-d0b6-4fe9-b534-b3b27e913f4d" providerId="ADAL" clId="{98A9E094-4E1D-4A7A-9B5F-58013ED1DE85}" dt="2025-06-13T11:53:31.815" v="810" actId="478"/>
          <ac:picMkLst>
            <pc:docMk/>
            <pc:sldMk cId="1032727246" sldId="256"/>
            <ac:picMk id="74" creationId="{999B6BF4-92B9-083E-6995-3CAA3474337E}"/>
          </ac:picMkLst>
        </pc:picChg>
        <pc:cxnChg chg="mod">
          <ac:chgData name="Dylan Payne (2214463)" userId="4a40ddc2-d0b6-4fe9-b534-b3b27e913f4d" providerId="ADAL" clId="{98A9E094-4E1D-4A7A-9B5F-58013ED1DE85}" dt="2025-06-13T11:17:49.802" v="241" actId="208"/>
          <ac:cxnSpMkLst>
            <pc:docMk/>
            <pc:sldMk cId="1032727246" sldId="256"/>
            <ac:cxnSpMk id="4" creationId="{00000000-0000-0000-0000-000000000000}"/>
          </ac:cxnSpMkLst>
        </pc:cxnChg>
      </pc:sldChg>
      <pc:sldChg chg="del">
        <pc:chgData name="Dylan Payne (2214463)" userId="4a40ddc2-d0b6-4fe9-b534-b3b27e913f4d" providerId="ADAL" clId="{98A9E094-4E1D-4A7A-9B5F-58013ED1DE85}" dt="2025-06-13T10:53:42.891" v="0" actId="47"/>
        <pc:sldMkLst>
          <pc:docMk/>
          <pc:sldMk cId="3924774051"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6/13/2025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chemeClr val="accent2"/>
                </a:solidFill>
                <a:latin typeface="Calibri" charset="0"/>
                <a:ea typeface="Calibri" charset="0"/>
                <a:cs typeface="Calibri" charset="0"/>
              </a:rPr>
              <a:t>AGILITY CMM QUILLS DEVELOPMENT &amp; QUALITY IMPROVEMENTS</a:t>
            </a:r>
          </a:p>
          <a:p>
            <a:pPr eaLnBrk="1" hangingPunct="1">
              <a:lnSpc>
                <a:spcPct val="110000"/>
              </a:lnSpc>
              <a:spcBef>
                <a:spcPct val="0"/>
              </a:spcBef>
              <a:buFontTx/>
              <a:buNone/>
            </a:pPr>
            <a:r>
              <a:rPr lang="en-GB" altLang="en-US" sz="4000" b="1" dirty="0">
                <a:solidFill>
                  <a:schemeClr val="accent2"/>
                </a:solidFill>
                <a:latin typeface="Calibri" charset="0"/>
                <a:ea typeface="Calibri" charset="0"/>
                <a:cs typeface="Calibri" charset="0"/>
              </a:rPr>
              <a:t>Dylan Payne</a:t>
            </a:r>
          </a:p>
          <a:p>
            <a:pPr eaLnBrk="1" hangingPunct="1">
              <a:lnSpc>
                <a:spcPct val="110000"/>
              </a:lnSpc>
              <a:spcBef>
                <a:spcPct val="0"/>
              </a:spcBef>
              <a:buFontTx/>
              <a:buNone/>
            </a:pPr>
            <a:r>
              <a:rPr lang="en-GB" altLang="en-US" sz="3600" dirty="0">
                <a:solidFill>
                  <a:schemeClr val="accent2"/>
                </a:solidFill>
                <a:latin typeface="Calibri" charset="0"/>
                <a:ea typeface="Calibri" charset="0"/>
                <a:cs typeface="Calibri" charset="0"/>
              </a:rPr>
              <a:t>Supervisors: Andrew Thorne &amp; Kelvin Lake</a:t>
            </a:r>
          </a:p>
          <a:p>
            <a:pPr eaLnBrk="1" hangingPunct="1">
              <a:lnSpc>
                <a:spcPct val="110000"/>
              </a:lnSpc>
              <a:spcBef>
                <a:spcPct val="0"/>
              </a:spcBef>
              <a:buFontTx/>
              <a:buNone/>
            </a:pPr>
            <a:endParaRPr lang="en-GB" altLang="en-US" sz="1800" dirty="0">
              <a:solidFill>
                <a:schemeClr val="accent2"/>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chemeClr val="accent2"/>
                </a:solidFill>
                <a:latin typeface="Calibri" charset="0"/>
                <a:ea typeface="Calibri" charset="0"/>
                <a:cs typeface="Calibri" charset="0"/>
              </a:rPr>
              <a:t>University of Wales Trinity Saint David</a:t>
            </a:r>
            <a:endParaRPr lang="en-GB" altLang="en-US" sz="3600" b="1" dirty="0">
              <a:solidFill>
                <a:schemeClr val="accent2"/>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chemeClr val="accent2"/>
                </a:solidFill>
                <a:latin typeface="Calibri" charset="0"/>
                <a:ea typeface="Calibri" charset="0"/>
                <a:cs typeface="Calibri" charset="0"/>
              </a:rPr>
              <a:t>BEng (Hons) Mechanical &amp; Manufacturing Engineering</a:t>
            </a:r>
            <a:endParaRPr lang="en-US" altLang="zh-CN" sz="3600" dirty="0">
              <a:solidFill>
                <a:schemeClr val="accent2"/>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833098" cy="1922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endParaRPr lang="en-US" sz="2800" dirty="0"/>
          </a:p>
          <a:p>
            <a:r>
              <a:rPr lang="en-US" sz="2800" dirty="0"/>
              <a:t>Agility CMM quills are vital aluminium components used to control the Z-axis in Renishaw’s precision coordinate measuring machines. However, high scrap rates and costly defects have been recorded, primarily due to anodising staining and material splits. This project applies the Six Sigma DMAIC methodology to identify and resolve root causes, improve inspection accuracy, and reduce costs.</a:t>
            </a:r>
          </a:p>
          <a:p>
            <a:endParaRPr lang="en-US" sz="2800" dirty="0"/>
          </a:p>
          <a:p>
            <a:pPr>
              <a:spcBef>
                <a:spcPct val="20000"/>
              </a:spcBef>
            </a:pPr>
            <a:r>
              <a:rPr lang="en-AU" altLang="en-US" sz="3600" b="1" dirty="0"/>
              <a:t>Project Aims</a:t>
            </a:r>
            <a:endParaRPr lang="en-GB" sz="2800" b="1" dirty="0"/>
          </a:p>
          <a:p>
            <a:endParaRPr lang="en-GB" sz="2800" dirty="0"/>
          </a:p>
          <a:p>
            <a:pPr marL="457200" indent="-457200">
              <a:buFont typeface="Arial" panose="020B0604020202020204" pitchFamily="34" charset="0"/>
              <a:buChar char="•"/>
            </a:pPr>
            <a:r>
              <a:rPr lang="en-GB" sz="2800" dirty="0"/>
              <a:t>Reduce scrap rates and rework associated with Agility CMM quills.</a:t>
            </a:r>
          </a:p>
          <a:p>
            <a:pPr marL="457200" indent="-457200">
              <a:buFont typeface="Arial" panose="020B0604020202020204" pitchFamily="34" charset="0"/>
              <a:buChar char="•"/>
            </a:pPr>
            <a:r>
              <a:rPr lang="en-GB" sz="2800" dirty="0"/>
              <a:t>Enhance inspection consistency and reduce time per quill.</a:t>
            </a:r>
          </a:p>
          <a:p>
            <a:pPr marL="457200" indent="-457200">
              <a:buFont typeface="Arial" panose="020B0604020202020204" pitchFamily="34" charset="0"/>
              <a:buChar char="•"/>
            </a:pPr>
            <a:r>
              <a:rPr lang="en-GB" sz="2800" dirty="0"/>
              <a:t>Trial virgin aluminium to evaluate quality improvements.</a:t>
            </a:r>
          </a:p>
          <a:p>
            <a:pPr marL="457200" indent="-457200">
              <a:buFont typeface="Arial" panose="020B0604020202020204" pitchFamily="34" charset="0"/>
              <a:buChar char="•"/>
            </a:pPr>
            <a:r>
              <a:rPr lang="en-GB" sz="2800" dirty="0"/>
              <a:t>Implement a sustainable control system and inspection jig.</a:t>
            </a:r>
          </a:p>
          <a:p>
            <a:endParaRPr lang="en-US" sz="2800" dirty="0"/>
          </a:p>
          <a:p>
            <a:pPr>
              <a:spcBef>
                <a:spcPct val="20000"/>
              </a:spcBef>
            </a:pPr>
            <a:r>
              <a:rPr lang="en-AU" sz="3600" b="1" dirty="0"/>
              <a:t>Methodology</a:t>
            </a:r>
            <a:endParaRPr lang="en-GB" sz="2800" b="1" dirty="0"/>
          </a:p>
          <a:p>
            <a:endParaRPr lang="en-GB" sz="2800" dirty="0"/>
          </a:p>
          <a:p>
            <a:r>
              <a:rPr lang="en-GB" sz="2800" dirty="0"/>
              <a:t>DMAIC Framework Applied:</a:t>
            </a:r>
          </a:p>
          <a:p>
            <a:pPr marL="457200" indent="-457200">
              <a:buFont typeface="Arial" panose="020B0604020202020204" pitchFamily="34" charset="0"/>
              <a:buChar char="•"/>
            </a:pPr>
            <a:r>
              <a:rPr lang="en-GB" sz="2800" b="1" dirty="0"/>
              <a:t>Define</a:t>
            </a:r>
            <a:r>
              <a:rPr lang="en-GB" sz="2800" dirty="0"/>
              <a:t>: Identified material inconsistencies and cosmetic defects as critical failure modes.</a:t>
            </a:r>
          </a:p>
          <a:p>
            <a:pPr marL="457200" indent="-457200">
              <a:buFont typeface="Arial" panose="020B0604020202020204" pitchFamily="34" charset="0"/>
              <a:buChar char="•"/>
            </a:pPr>
            <a:r>
              <a:rPr lang="en-GB" sz="2800" b="1" dirty="0"/>
              <a:t>Measure</a:t>
            </a:r>
            <a:r>
              <a:rPr lang="en-GB" sz="2800" dirty="0"/>
              <a:t>: Analysed inspection data from 374 quills – 73% failure rate.</a:t>
            </a:r>
          </a:p>
          <a:p>
            <a:pPr marL="457200" indent="-457200">
              <a:buFont typeface="Arial" panose="020B0604020202020204" pitchFamily="34" charset="0"/>
              <a:buChar char="•"/>
            </a:pPr>
            <a:r>
              <a:rPr lang="en-GB" sz="2800" b="1" dirty="0"/>
              <a:t>Analyse</a:t>
            </a:r>
            <a:r>
              <a:rPr lang="en-GB" sz="2800" dirty="0"/>
              <a:t>: Root cause analysis highlighted alloy extrusion defects and subjective inspection.</a:t>
            </a:r>
          </a:p>
          <a:p>
            <a:pPr marL="457200" indent="-457200">
              <a:buFont typeface="Arial" panose="020B0604020202020204" pitchFamily="34" charset="0"/>
              <a:buChar char="•"/>
            </a:pPr>
            <a:r>
              <a:rPr lang="en-GB" sz="2800" b="1" dirty="0"/>
              <a:t>Improve</a:t>
            </a:r>
            <a:r>
              <a:rPr lang="en-GB" sz="2800" dirty="0"/>
              <a:t>: Trialled virgin aluminium and developed an ergonomic vertical inspection jig.</a:t>
            </a:r>
          </a:p>
          <a:p>
            <a:pPr marL="457200" indent="-457200">
              <a:buFont typeface="Arial" panose="020B0604020202020204" pitchFamily="34" charset="0"/>
              <a:buChar char="•"/>
            </a:pPr>
            <a:r>
              <a:rPr lang="en-GB" sz="2800" b="1" dirty="0"/>
              <a:t>Control</a:t>
            </a:r>
            <a:r>
              <a:rPr lang="en-GB" sz="2800" dirty="0"/>
              <a:t>: Introduced SPC, updated procedures, and initiated operator training.</a:t>
            </a:r>
            <a:endParaRPr lang="en-US" sz="2800" dirty="0"/>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University of Wales Trinity Saint David</a:t>
            </a:r>
            <a:endParaRPr lang="en-GB" altLang="en-US" sz="3200" b="1" dirty="0">
              <a:solidFill>
                <a:srgbClr val="002060"/>
              </a:solidFill>
              <a:latin typeface="Calibri" charset="0"/>
              <a:ea typeface="Calibri" charset="0"/>
              <a:cs typeface="Calibri" charset="0"/>
            </a:endParaRPr>
          </a:p>
        </p:txBody>
      </p:sp>
      <p:pic>
        <p:nvPicPr>
          <p:cNvPr id="33" name="Picture 32">
            <a:extLst>
              <a:ext uri="{FF2B5EF4-FFF2-40B4-BE49-F238E27FC236}">
                <a16:creationId xmlns:a16="http://schemas.microsoft.com/office/drawing/2014/main" id="{67A6B401-8936-2858-722E-0AE6AFABF3D9}"/>
              </a:ext>
            </a:extLst>
          </p:cNvPr>
          <p:cNvPicPr>
            <a:picLocks noChangeAspect="1"/>
          </p:cNvPicPr>
          <p:nvPr/>
        </p:nvPicPr>
        <p:blipFill>
          <a:blip r:embed="rId4"/>
          <a:stretch>
            <a:fillRect/>
          </a:stretch>
        </p:blipFill>
        <p:spPr>
          <a:xfrm>
            <a:off x="264329" y="2265823"/>
            <a:ext cx="2779591" cy="3203386"/>
          </a:xfrm>
          <a:prstGeom prst="rect">
            <a:avLst/>
          </a:prstGeom>
        </p:spPr>
      </p:pic>
      <p:pic>
        <p:nvPicPr>
          <p:cNvPr id="49" name="Picture 48">
            <a:extLst>
              <a:ext uri="{FF2B5EF4-FFF2-40B4-BE49-F238E27FC236}">
                <a16:creationId xmlns:a16="http://schemas.microsoft.com/office/drawing/2014/main" id="{C840C6EA-D377-EE5F-C888-F0BFF0EEC2D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4329" y="29116856"/>
            <a:ext cx="2723515" cy="800735"/>
          </a:xfrm>
          <a:prstGeom prst="rect">
            <a:avLst/>
          </a:prstGeom>
          <a:noFill/>
          <a:ln>
            <a:noFill/>
          </a:ln>
        </p:spPr>
      </p:pic>
      <p:pic>
        <p:nvPicPr>
          <p:cNvPr id="50" name="Picture 49">
            <a:extLst>
              <a:ext uri="{FF2B5EF4-FFF2-40B4-BE49-F238E27FC236}">
                <a16:creationId xmlns:a16="http://schemas.microsoft.com/office/drawing/2014/main" id="{75D8C5BF-AFDC-3D33-C909-C716AC7AFA8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flipH="1">
            <a:off x="91985" y="26057196"/>
            <a:ext cx="4173347" cy="2743200"/>
          </a:xfrm>
          <a:prstGeom prst="rect">
            <a:avLst/>
          </a:prstGeom>
        </p:spPr>
      </p:pic>
      <p:sp>
        <p:nvSpPr>
          <p:cNvPr id="57" name="Text Box 6">
            <a:extLst>
              <a:ext uri="{FF2B5EF4-FFF2-40B4-BE49-F238E27FC236}">
                <a16:creationId xmlns:a16="http://schemas.microsoft.com/office/drawing/2014/main" id="{26D70492-1411-F340-7382-5DB1F5C09D19}"/>
              </a:ext>
            </a:extLst>
          </p:cNvPr>
          <p:cNvSpPr txBox="1">
            <a:spLocks noChangeArrowheads="1"/>
          </p:cNvSpPr>
          <p:nvPr/>
        </p:nvSpPr>
        <p:spPr bwMode="auto">
          <a:xfrm>
            <a:off x="7013098" y="6257121"/>
            <a:ext cx="7357430" cy="23310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Defect Summary</a:t>
            </a:r>
          </a:p>
          <a:p>
            <a:endParaRPr lang="en-US" sz="2800" dirty="0"/>
          </a:p>
          <a:p>
            <a:r>
              <a:rPr lang="en-US" sz="2800" dirty="0"/>
              <a:t>The most frequent defects were:</a:t>
            </a:r>
          </a:p>
          <a:p>
            <a:pPr marL="457200" indent="-457200">
              <a:buFont typeface="Arial" panose="020B0604020202020204" pitchFamily="34" charset="0"/>
              <a:buChar char="•"/>
            </a:pPr>
            <a:r>
              <a:rPr lang="en-US" sz="2800" dirty="0"/>
              <a:t>Material Splits</a:t>
            </a:r>
          </a:p>
          <a:p>
            <a:pPr marL="457200" indent="-457200">
              <a:buFont typeface="Arial" panose="020B0604020202020204" pitchFamily="34" charset="0"/>
              <a:buChar char="•"/>
            </a:pPr>
            <a:r>
              <a:rPr lang="en-US" sz="2800" dirty="0"/>
              <a:t>Anodising Staining</a:t>
            </a:r>
          </a:p>
          <a:p>
            <a:pPr marL="457200" indent="-457200">
              <a:buFont typeface="Arial" panose="020B0604020202020204" pitchFamily="34" charset="0"/>
              <a:buChar char="•"/>
            </a:pPr>
            <a:r>
              <a:rPr lang="en-US" sz="2800" dirty="0"/>
              <a:t>Flow Defects</a:t>
            </a:r>
          </a:p>
          <a:p>
            <a:pPr marL="457200" indent="-457200">
              <a:buFont typeface="Arial" panose="020B0604020202020204" pitchFamily="34" charset="0"/>
              <a:buChar char="•"/>
            </a:pPr>
            <a:r>
              <a:rPr lang="en-US" sz="2800" dirty="0"/>
              <a:t>Corrosion and Pitting</a:t>
            </a:r>
          </a:p>
          <a:p>
            <a:pPr marL="457200" indent="-457200">
              <a:buFont typeface="Arial" panose="020B0604020202020204" pitchFamily="34" charset="0"/>
              <a:buChar char="•"/>
            </a:pPr>
            <a:r>
              <a:rPr lang="en-US" sz="2800" dirty="0"/>
              <a:t>Handling Damage</a:t>
            </a:r>
          </a:p>
          <a:p>
            <a:endParaRPr lang="en-US" sz="2800" dirty="0"/>
          </a:p>
          <a:p>
            <a:r>
              <a:rPr lang="en-US" sz="2800" dirty="0"/>
              <a:t>These defects contributed to a 73% failure rate, with post-anodising failures being most prominent.</a:t>
            </a:r>
          </a:p>
          <a:p>
            <a:endParaRPr lang="en-US" sz="2800" dirty="0"/>
          </a:p>
          <a:p>
            <a:r>
              <a:rPr lang="en-US" sz="3600" b="1" dirty="0"/>
              <a:t>Pareto Chart - Quill Defects</a:t>
            </a:r>
          </a:p>
          <a:p>
            <a:endParaRPr lang="en-US" sz="2800" dirty="0"/>
          </a:p>
          <a:p>
            <a:r>
              <a:rPr lang="en-US" sz="2800" dirty="0"/>
              <a:t>Highlights that material splits, staining, and flow defects are the main contributors to scrap.</a:t>
            </a:r>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r>
              <a:rPr lang="en-US" sz="3600" b="1" dirty="0"/>
              <a:t>Metric Comparison</a:t>
            </a:r>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pPr marL="342900" lvl="0" indent="-342900">
              <a:buFont typeface="Arial" panose="020B0604020202020204" pitchFamily="34" charset="0"/>
              <a:buChar char="•"/>
            </a:pPr>
            <a:r>
              <a:rPr lang="en-GB" sz="2800" dirty="0"/>
              <a:t>Elimination of material splits.</a:t>
            </a:r>
          </a:p>
          <a:p>
            <a:pPr marL="342900" lvl="0" indent="-342900">
              <a:buFont typeface="Arial" panose="020B0604020202020204" pitchFamily="34" charset="0"/>
              <a:buChar char="•"/>
            </a:pPr>
            <a:r>
              <a:rPr lang="en-GB" sz="2800" dirty="0"/>
              <a:t>Staining defect rate considerably lower than historic trends.</a:t>
            </a:r>
          </a:p>
          <a:p>
            <a:pPr marL="342900" lvl="0" indent="-342900">
              <a:buFont typeface="Arial" panose="020B0604020202020204" pitchFamily="34" charset="0"/>
              <a:buChar char="•"/>
            </a:pPr>
            <a:r>
              <a:rPr lang="en-GB" sz="2800" dirty="0"/>
              <a:t>Inspection efficiency improved by 15%.</a:t>
            </a:r>
          </a:p>
          <a:p>
            <a:pPr marL="342900" lvl="0" indent="-342900">
              <a:buFont typeface="Arial" panose="020B0604020202020204" pitchFamily="34" charset="0"/>
              <a:buChar char="•"/>
            </a:pPr>
            <a:r>
              <a:rPr lang="en-GB" sz="2800" dirty="0"/>
              <a:t>Scrap saving of approximately £24,300 per 100 quills.</a:t>
            </a:r>
            <a:endParaRPr lang="en-US" sz="3200" dirty="0"/>
          </a:p>
        </p:txBody>
      </p:sp>
      <p:sp>
        <p:nvSpPr>
          <p:cNvPr id="64" name="Text Box 6">
            <a:extLst>
              <a:ext uri="{FF2B5EF4-FFF2-40B4-BE49-F238E27FC236}">
                <a16:creationId xmlns:a16="http://schemas.microsoft.com/office/drawing/2014/main" id="{7948F524-1F39-E059-35CD-B1A3783447BB}"/>
              </a:ext>
            </a:extLst>
          </p:cNvPr>
          <p:cNvSpPr txBox="1">
            <a:spLocks noChangeArrowheads="1"/>
          </p:cNvSpPr>
          <p:nvPr/>
        </p:nvSpPr>
        <p:spPr bwMode="auto">
          <a:xfrm>
            <a:off x="14370903" y="6257121"/>
            <a:ext cx="6833097" cy="22140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Inspection Jig Prototype</a:t>
            </a:r>
            <a:endParaRPr lang="en-US" sz="2800" dirty="0"/>
          </a:p>
          <a:p>
            <a:endParaRPr lang="en-US" sz="2800" dirty="0"/>
          </a:p>
          <a:p>
            <a:r>
              <a:rPr lang="en-US" sz="2800" dirty="0"/>
              <a:t>This prototype allows vertical alignment for ergonomic and accurate inspection.</a:t>
            </a:r>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r>
              <a:rPr lang="en-US" sz="3600" b="1" dirty="0"/>
              <a:t>Conclusions</a:t>
            </a:r>
          </a:p>
          <a:p>
            <a:endParaRPr lang="en-US" sz="2800" dirty="0"/>
          </a:p>
          <a:p>
            <a:pPr marL="457200" indent="-457200">
              <a:buFont typeface="Arial" panose="020B0604020202020204" pitchFamily="34" charset="0"/>
              <a:buChar char="•"/>
            </a:pPr>
            <a:r>
              <a:rPr lang="en-US" sz="2800" dirty="0"/>
              <a:t>Switching to virgin aluminium eliminated material splits and significantly reduced staining.</a:t>
            </a:r>
          </a:p>
          <a:p>
            <a:pPr marL="457200" indent="-457200">
              <a:buFont typeface="Arial" panose="020B0604020202020204" pitchFamily="34" charset="0"/>
              <a:buChar char="•"/>
            </a:pPr>
            <a:r>
              <a:rPr lang="en-US" sz="2800" dirty="0"/>
              <a:t>The prototype inspection jig improved ergonomic handling and consistency.</a:t>
            </a:r>
          </a:p>
          <a:p>
            <a:pPr marL="457200" indent="-457200">
              <a:buFont typeface="Arial" panose="020B0604020202020204" pitchFamily="34" charset="0"/>
              <a:buChar char="•"/>
            </a:pPr>
            <a:r>
              <a:rPr lang="en-US" sz="2800" dirty="0"/>
              <a:t>SPC implementation and retraining secured ongoing process control.</a:t>
            </a:r>
          </a:p>
          <a:p>
            <a:pPr marL="457200" indent="-457200">
              <a:buFont typeface="Arial" panose="020B0604020202020204" pitchFamily="34" charset="0"/>
              <a:buChar char="•"/>
            </a:pPr>
            <a:r>
              <a:rPr lang="en-US" sz="2800" dirty="0"/>
              <a:t>The project demonstrated strong cost-saving and quality-enhancing potential.</a:t>
            </a:r>
          </a:p>
          <a:p>
            <a:pPr marL="457200" indent="-457200">
              <a:buFont typeface="Arial" panose="020B0604020202020204" pitchFamily="34" charset="0"/>
              <a:buChar char="•"/>
            </a:pPr>
            <a:endParaRPr lang="en-US" sz="2800" dirty="0"/>
          </a:p>
          <a:p>
            <a:r>
              <a:rPr lang="en-US" sz="3600" b="1" dirty="0"/>
              <a:t>Acknowledgements</a:t>
            </a:r>
          </a:p>
          <a:p>
            <a:endParaRPr lang="en-US" sz="2800" dirty="0"/>
          </a:p>
          <a:p>
            <a:r>
              <a:rPr lang="en-US" sz="2800" dirty="0"/>
              <a:t>Thanks </a:t>
            </a:r>
            <a:r>
              <a:rPr lang="en-US" sz="2800"/>
              <a:t>to Sharan Kaur Singh Payne for her support, Renishaw </a:t>
            </a:r>
            <a:r>
              <a:rPr lang="en-US" sz="2800" dirty="0"/>
              <a:t>for enabling this study, and the Quality Team for their valuable insights.</a:t>
            </a:r>
          </a:p>
          <a:p>
            <a:endParaRPr lang="en-US" sz="2800" dirty="0"/>
          </a:p>
          <a:p>
            <a:r>
              <a:rPr lang="en-US" sz="3600" b="1" dirty="0"/>
              <a:t>References</a:t>
            </a:r>
          </a:p>
          <a:p>
            <a:endParaRPr lang="en-US" sz="2800" dirty="0"/>
          </a:p>
          <a:p>
            <a:r>
              <a:rPr lang="en-US" sz="2800" dirty="0" err="1"/>
              <a:t>Pyzdek</a:t>
            </a:r>
            <a:r>
              <a:rPr lang="en-US" sz="2800" dirty="0"/>
              <a:t> &amp; Keller (2018), Montgomery (2009), Aggerbeck et al. (2014), Davis (2013), Kaufman (2012), Burrows (2024), Novelis (2024), Misiolek &amp; Kelly (2013), Prasad &amp; Prakash (2022), Yu et al. (2023)</a:t>
            </a:r>
          </a:p>
          <a:p>
            <a:endParaRPr lang="en-US" sz="2800" dirty="0"/>
          </a:p>
          <a:p>
            <a:r>
              <a:rPr lang="en-US" sz="2800" dirty="0"/>
              <a:t>For more information, please contact: Dylan Payne – Renishaw Quality Technician</a:t>
            </a:r>
          </a:p>
        </p:txBody>
      </p:sp>
      <p:pic>
        <p:nvPicPr>
          <p:cNvPr id="65" name="Picture 64">
            <a:extLst>
              <a:ext uri="{FF2B5EF4-FFF2-40B4-BE49-F238E27FC236}">
                <a16:creationId xmlns:a16="http://schemas.microsoft.com/office/drawing/2014/main" id="{1C06CE3B-B53E-ACB1-E3C3-4EE916D14E3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275264" y="14690535"/>
            <a:ext cx="6833097" cy="4037382"/>
          </a:xfrm>
          <a:prstGeom prst="rect">
            <a:avLst/>
          </a:prstGeom>
          <a:noFill/>
        </p:spPr>
      </p:pic>
      <p:sp>
        <p:nvSpPr>
          <p:cNvPr id="67" name="Text Box 1">
            <a:extLst>
              <a:ext uri="{FF2B5EF4-FFF2-40B4-BE49-F238E27FC236}">
                <a16:creationId xmlns:a16="http://schemas.microsoft.com/office/drawing/2014/main" id="{FBBF08E8-E63C-9A54-F17D-07E12BBDD57E}"/>
              </a:ext>
            </a:extLst>
          </p:cNvPr>
          <p:cNvSpPr txBox="1"/>
          <p:nvPr/>
        </p:nvSpPr>
        <p:spPr>
          <a:xfrm>
            <a:off x="7614470" y="18833403"/>
            <a:ext cx="3513101" cy="2769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l"/>
            <a:r>
              <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rPr>
              <a:t>Figure </a:t>
            </a: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1</a:t>
            </a:r>
            <a:r>
              <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rPr>
              <a:t> - Quill Defect Pareto Chart</a:t>
            </a:r>
          </a:p>
        </p:txBody>
      </p:sp>
      <p:graphicFrame>
        <p:nvGraphicFramePr>
          <p:cNvPr id="70" name="Table 69">
            <a:extLst>
              <a:ext uri="{FF2B5EF4-FFF2-40B4-BE49-F238E27FC236}">
                <a16:creationId xmlns:a16="http://schemas.microsoft.com/office/drawing/2014/main" id="{378AA9BD-B4A5-F7E5-131A-46E318E0DE10}"/>
              </a:ext>
            </a:extLst>
          </p:cNvPr>
          <p:cNvGraphicFramePr>
            <a:graphicFrameLocks noGrp="1"/>
          </p:cNvGraphicFramePr>
          <p:nvPr>
            <p:extLst>
              <p:ext uri="{D42A27DB-BD31-4B8C-83A1-F6EECF244321}">
                <p14:modId xmlns:p14="http://schemas.microsoft.com/office/powerpoint/2010/main" val="2111100463"/>
              </p:ext>
            </p:extLst>
          </p:nvPr>
        </p:nvGraphicFramePr>
        <p:xfrm>
          <a:off x="7361871" y="20969602"/>
          <a:ext cx="6659880" cy="5044440"/>
        </p:xfrm>
        <a:graphic>
          <a:graphicData uri="http://schemas.openxmlformats.org/drawingml/2006/table">
            <a:tbl>
              <a:tblPr firstRow="1" firstCol="1" bandRow="1"/>
              <a:tblGrid>
                <a:gridCol w="1800225">
                  <a:extLst>
                    <a:ext uri="{9D8B030D-6E8A-4147-A177-3AD203B41FA5}">
                      <a16:colId xmlns:a16="http://schemas.microsoft.com/office/drawing/2014/main" val="2569769591"/>
                    </a:ext>
                  </a:extLst>
                </a:gridCol>
                <a:gridCol w="1619885">
                  <a:extLst>
                    <a:ext uri="{9D8B030D-6E8A-4147-A177-3AD203B41FA5}">
                      <a16:colId xmlns:a16="http://schemas.microsoft.com/office/drawing/2014/main" val="2931796332"/>
                    </a:ext>
                  </a:extLst>
                </a:gridCol>
                <a:gridCol w="1619885">
                  <a:extLst>
                    <a:ext uri="{9D8B030D-6E8A-4147-A177-3AD203B41FA5}">
                      <a16:colId xmlns:a16="http://schemas.microsoft.com/office/drawing/2014/main" val="662872942"/>
                    </a:ext>
                  </a:extLst>
                </a:gridCol>
                <a:gridCol w="1619885">
                  <a:extLst>
                    <a:ext uri="{9D8B030D-6E8A-4147-A177-3AD203B41FA5}">
                      <a16:colId xmlns:a16="http://schemas.microsoft.com/office/drawing/2014/main" val="2444528184"/>
                    </a:ext>
                  </a:extLst>
                </a:gridCol>
              </a:tblGrid>
              <a:tr h="0">
                <a:tc>
                  <a:txBody>
                    <a:bodyPr/>
                    <a:lstStyle/>
                    <a:p>
                      <a:pPr algn="ctr">
                        <a:lnSpc>
                          <a:spcPct val="150000"/>
                        </a:lnSpc>
                        <a:buNone/>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Metric</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9050" cap="flat" cmpd="sng" algn="ctr">
                      <a:solidFill>
                        <a:srgbClr val="F4B083"/>
                      </a:solidFill>
                      <a:prstDash val="solid"/>
                      <a:round/>
                      <a:headEnd type="none" w="med" len="med"/>
                      <a:tailEnd type="none" w="med" len="med"/>
                    </a:lnB>
                    <a:solidFill>
                      <a:srgbClr val="FFFFFF"/>
                    </a:solidFill>
                  </a:tcPr>
                </a:tc>
                <a:tc>
                  <a:txBody>
                    <a:bodyPr/>
                    <a:lstStyle/>
                    <a:p>
                      <a:pPr algn="ctr">
                        <a:lnSpc>
                          <a:spcPct val="150000"/>
                        </a:lnSpc>
                        <a:buNone/>
                      </a:pPr>
                      <a:r>
                        <a:rPr lang="en-GB" sz="18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Aluminium</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50000"/>
                        </a:lnSpc>
                        <a:buNone/>
                      </a:pPr>
                      <a:r>
                        <a:rPr lang="en-GB" sz="18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Alloy</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9050" cap="flat" cmpd="sng" algn="ctr">
                      <a:solidFill>
                        <a:srgbClr val="F4B083"/>
                      </a:solidFill>
                      <a:prstDash val="solid"/>
                      <a:round/>
                      <a:headEnd type="none" w="med" len="med"/>
                      <a:tailEnd type="none" w="med" len="med"/>
                    </a:lnB>
                    <a:solidFill>
                      <a:srgbClr val="FFFFFF"/>
                    </a:solidFill>
                  </a:tcPr>
                </a:tc>
                <a:tc>
                  <a:txBody>
                    <a:bodyPr/>
                    <a:lstStyle/>
                    <a:p>
                      <a:pPr algn="ctr">
                        <a:lnSpc>
                          <a:spcPct val="150000"/>
                        </a:lnSpc>
                        <a:buNone/>
                      </a:pPr>
                      <a:r>
                        <a:rPr lang="en-GB" sz="18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Virgin Aluminium</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9050" cap="flat" cmpd="sng" algn="ctr">
                      <a:solidFill>
                        <a:srgbClr val="F4B083"/>
                      </a:solidFill>
                      <a:prstDash val="solid"/>
                      <a:round/>
                      <a:headEnd type="none" w="med" len="med"/>
                      <a:tailEnd type="none" w="med" len="med"/>
                    </a:lnB>
                    <a:solidFill>
                      <a:srgbClr val="FFFFFF"/>
                    </a:solidFill>
                  </a:tcPr>
                </a:tc>
                <a:tc>
                  <a:txBody>
                    <a:bodyPr/>
                    <a:lstStyle/>
                    <a:p>
                      <a:pPr algn="ctr">
                        <a:lnSpc>
                          <a:spcPct val="150000"/>
                        </a:lnSpc>
                        <a:buNone/>
                      </a:pPr>
                      <a:r>
                        <a:rPr lang="en-GB" sz="18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Improvement</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a:noFill/>
                    </a:lnR>
                    <a:lnT>
                      <a:noFill/>
                    </a:lnT>
                    <a:lnB w="19050" cap="flat" cmpd="sng" algn="ctr">
                      <a:solidFill>
                        <a:srgbClr val="F4B083"/>
                      </a:solidFill>
                      <a:prstDash val="solid"/>
                      <a:round/>
                      <a:headEnd type="none" w="med" len="med"/>
                      <a:tailEnd type="none" w="med" len="med"/>
                    </a:lnB>
                    <a:solidFill>
                      <a:srgbClr val="FFFFFF"/>
                    </a:solidFill>
                  </a:tcPr>
                </a:tc>
                <a:extLst>
                  <a:ext uri="{0D108BD9-81ED-4DB2-BD59-A6C34878D82A}">
                    <a16:rowId xmlns:a16="http://schemas.microsoft.com/office/drawing/2014/main" val="4225706424"/>
                  </a:ext>
                </a:extLst>
              </a:tr>
              <a:tr h="0">
                <a:tc>
                  <a:txBody>
                    <a:bodyPr/>
                    <a:lstStyle/>
                    <a:p>
                      <a:pPr algn="ctr">
                        <a:lnSpc>
                          <a:spcPct val="150000"/>
                        </a:lnSpc>
                        <a:buNone/>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Material Splits Rate</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F4B083"/>
                      </a:solidFill>
                      <a:prstDash val="solid"/>
                      <a:round/>
                      <a:headEnd type="none" w="med" len="med"/>
                      <a:tailEnd type="none" w="med" len="med"/>
                    </a:lnR>
                    <a:lnT w="1905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tc>
                  <a:txBody>
                    <a:bodyPr/>
                    <a:lstStyle/>
                    <a:p>
                      <a:pPr algn="ctr">
                        <a:lnSpc>
                          <a:spcPct val="150000"/>
                        </a:lnSpc>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25.40%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905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tc>
                  <a:txBody>
                    <a:bodyPr/>
                    <a:lstStyle/>
                    <a:p>
                      <a:pPr algn="ctr">
                        <a:lnSpc>
                          <a:spcPct val="150000"/>
                        </a:lnSpc>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905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tc>
                  <a:txBody>
                    <a:bodyPr/>
                    <a:lstStyle/>
                    <a:p>
                      <a:pPr algn="ctr">
                        <a:lnSpc>
                          <a:spcPct val="150000"/>
                        </a:lnSpc>
                        <a:buNone/>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Eliminated</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a:noFill/>
                    </a:lnR>
                    <a:lnT w="1905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extLst>
                  <a:ext uri="{0D108BD9-81ED-4DB2-BD59-A6C34878D82A}">
                    <a16:rowId xmlns:a16="http://schemas.microsoft.com/office/drawing/2014/main" val="3455853049"/>
                  </a:ext>
                </a:extLst>
              </a:tr>
              <a:tr h="0">
                <a:tc>
                  <a:txBody>
                    <a:bodyPr/>
                    <a:lstStyle/>
                    <a:p>
                      <a:pPr algn="ctr">
                        <a:lnSpc>
                          <a:spcPct val="150000"/>
                        </a:lnSpc>
                        <a:buNone/>
                      </a:pPr>
                      <a:r>
                        <a:rPr lang="en-GB" sz="1800" b="1">
                          <a:effectLst/>
                          <a:latin typeface="Arial" panose="020B0604020202020204" pitchFamily="34" charset="0"/>
                          <a:ea typeface="Calibri" panose="020F0502020204030204" pitchFamily="34" charset="0"/>
                          <a:cs typeface="Times New Roman" panose="02020603050405020304" pitchFamily="18" charset="0"/>
                        </a:rPr>
                        <a:t>Staining Defects Rate</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tc>
                  <a:txBody>
                    <a:bodyPr/>
                    <a:lstStyle/>
                    <a:p>
                      <a:pPr algn="ctr">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13.63%</a:t>
                      </a: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tc>
                  <a:txBody>
                    <a:bodyPr/>
                    <a:lstStyle/>
                    <a:p>
                      <a:pPr algn="ctr">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10%</a:t>
                      </a: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tc>
                  <a:txBody>
                    <a:bodyPr/>
                    <a:lstStyle/>
                    <a:p>
                      <a:pPr algn="ctr">
                        <a:lnSpc>
                          <a:spcPct val="150000"/>
                        </a:lnSpc>
                        <a:buNone/>
                      </a:pPr>
                      <a:r>
                        <a:rPr lang="en-GB" sz="1800">
                          <a:effectLst/>
                          <a:latin typeface="Arial" panose="020B0604020202020204" pitchFamily="34" charset="0"/>
                          <a:ea typeface="Calibri" panose="020F0502020204030204" pitchFamily="34" charset="0"/>
                          <a:cs typeface="Times New Roman" panose="02020603050405020304" pitchFamily="18" charset="0"/>
                        </a:rPr>
                        <a:t>26.63% Reduction</a:t>
                      </a:r>
                    </a:p>
                  </a:txBody>
                  <a:tcPr marL="68580" marR="68580" marT="0" marB="0" anchor="ctr">
                    <a:lnL w="12700" cap="flat" cmpd="sng" algn="ctr">
                      <a:solidFill>
                        <a:srgbClr val="F4B083"/>
                      </a:solidFill>
                      <a:prstDash val="solid"/>
                      <a:round/>
                      <a:headEnd type="none" w="med" len="med"/>
                      <a:tailEnd type="none" w="med" len="med"/>
                    </a:lnL>
                    <a:lnR>
                      <a:noFill/>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extLst>
                  <a:ext uri="{0D108BD9-81ED-4DB2-BD59-A6C34878D82A}">
                    <a16:rowId xmlns:a16="http://schemas.microsoft.com/office/drawing/2014/main" val="2232298324"/>
                  </a:ext>
                </a:extLst>
              </a:tr>
              <a:tr h="0">
                <a:tc>
                  <a:txBody>
                    <a:bodyPr/>
                    <a:lstStyle/>
                    <a:p>
                      <a:pPr algn="ctr">
                        <a:lnSpc>
                          <a:spcPct val="150000"/>
                        </a:lnSpc>
                        <a:buNone/>
                      </a:pPr>
                      <a:r>
                        <a:rPr lang="en-GB" sz="18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Overall Scrap Rate</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tc>
                  <a:txBody>
                    <a:bodyPr/>
                    <a:lstStyle/>
                    <a:p>
                      <a:pPr algn="ctr">
                        <a:lnSpc>
                          <a:spcPct val="150000"/>
                        </a:lnSpc>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72.72%</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tc>
                  <a:txBody>
                    <a:bodyPr/>
                    <a:lstStyle/>
                    <a:p>
                      <a:pPr algn="ctr">
                        <a:lnSpc>
                          <a:spcPct val="150000"/>
                        </a:lnSpc>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tc>
                  <a:txBody>
                    <a:bodyPr/>
                    <a:lstStyle/>
                    <a:p>
                      <a:pPr algn="ctr">
                        <a:lnSpc>
                          <a:spcPct val="150000"/>
                        </a:lnSpc>
                        <a:buNone/>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86.24% Reduction</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a:noFill/>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solidFill>
                      <a:srgbClr val="FBE4D5"/>
                    </a:solidFill>
                  </a:tcPr>
                </a:tc>
                <a:extLst>
                  <a:ext uri="{0D108BD9-81ED-4DB2-BD59-A6C34878D82A}">
                    <a16:rowId xmlns:a16="http://schemas.microsoft.com/office/drawing/2014/main" val="2501087078"/>
                  </a:ext>
                </a:extLst>
              </a:tr>
              <a:tr h="0">
                <a:tc>
                  <a:txBody>
                    <a:bodyPr/>
                    <a:lstStyle/>
                    <a:p>
                      <a:pPr algn="ctr">
                        <a:lnSpc>
                          <a:spcPct val="150000"/>
                        </a:lnSpc>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Average Inspection Time</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tc>
                  <a:txBody>
                    <a:bodyPr/>
                    <a:lstStyle/>
                    <a:p>
                      <a:pPr algn="ctr">
                        <a:lnSpc>
                          <a:spcPct val="150000"/>
                        </a:lnSpc>
                        <a:buNone/>
                      </a:pPr>
                      <a:r>
                        <a:rPr lang="en-GB" sz="1800">
                          <a:effectLst/>
                          <a:latin typeface="Arial" panose="020B0604020202020204" pitchFamily="34" charset="0"/>
                          <a:ea typeface="Calibri" panose="020F0502020204030204" pitchFamily="34" charset="0"/>
                          <a:cs typeface="Times New Roman" panose="02020603050405020304" pitchFamily="18" charset="0"/>
                        </a:rPr>
                        <a:t>20 Minutes</a:t>
                      </a: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tc>
                  <a:txBody>
                    <a:bodyPr/>
                    <a:lstStyle/>
                    <a:p>
                      <a:pPr algn="ctr">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17 Minutes</a:t>
                      </a: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tc>
                  <a:txBody>
                    <a:bodyPr/>
                    <a:lstStyle/>
                    <a:p>
                      <a:pPr algn="ctr">
                        <a:lnSpc>
                          <a:spcPct val="150000"/>
                        </a:lnSpc>
                        <a:buNone/>
                      </a:pPr>
                      <a:r>
                        <a:rPr lang="en-GB" sz="1800">
                          <a:effectLst/>
                          <a:latin typeface="Arial" panose="020B0604020202020204" pitchFamily="34" charset="0"/>
                          <a:ea typeface="Calibri" panose="020F0502020204030204" pitchFamily="34" charset="0"/>
                          <a:cs typeface="Times New Roman" panose="02020603050405020304" pitchFamily="18" charset="0"/>
                        </a:rPr>
                        <a:t>15% Reduction</a:t>
                      </a:r>
                    </a:p>
                  </a:txBody>
                  <a:tcPr marL="68580" marR="68580" marT="0" marB="0" anchor="ctr">
                    <a:lnL w="12700" cap="flat" cmpd="sng" algn="ctr">
                      <a:solidFill>
                        <a:srgbClr val="F4B083"/>
                      </a:solidFill>
                      <a:prstDash val="solid"/>
                      <a:round/>
                      <a:headEnd type="none" w="med" len="med"/>
                      <a:tailEnd type="none" w="med" len="med"/>
                    </a:lnL>
                    <a:lnR>
                      <a:noFill/>
                    </a:lnR>
                    <a:lnT w="12700" cap="flat" cmpd="sng" algn="ctr">
                      <a:solidFill>
                        <a:srgbClr val="F4B083"/>
                      </a:solidFill>
                      <a:prstDash val="solid"/>
                      <a:round/>
                      <a:headEnd type="none" w="med" len="med"/>
                      <a:tailEnd type="none" w="med" len="med"/>
                    </a:lnT>
                    <a:lnB w="12700" cap="flat" cmpd="sng" algn="ctr">
                      <a:solidFill>
                        <a:srgbClr val="F4B083"/>
                      </a:solidFill>
                      <a:prstDash val="solid"/>
                      <a:round/>
                      <a:headEnd type="none" w="med" len="med"/>
                      <a:tailEnd type="none" w="med" len="med"/>
                    </a:lnB>
                    <a:noFill/>
                  </a:tcPr>
                </a:tc>
                <a:extLst>
                  <a:ext uri="{0D108BD9-81ED-4DB2-BD59-A6C34878D82A}">
                    <a16:rowId xmlns:a16="http://schemas.microsoft.com/office/drawing/2014/main" val="2821358340"/>
                  </a:ext>
                </a:extLst>
              </a:tr>
              <a:tr h="0">
                <a:tc>
                  <a:txBody>
                    <a:bodyPr/>
                    <a:lstStyle/>
                    <a:p>
                      <a:pPr algn="ctr">
                        <a:lnSpc>
                          <a:spcPct val="150000"/>
                        </a:lnSpc>
                        <a:buNone/>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Scrap Cost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a:noFill/>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a:noFill/>
                    </a:lnB>
                    <a:solidFill>
                      <a:srgbClr val="FBE4D5"/>
                    </a:solidFill>
                  </a:tcPr>
                </a:tc>
                <a:tc>
                  <a:txBody>
                    <a:bodyPr/>
                    <a:lstStyle/>
                    <a:p>
                      <a:pPr algn="ctr">
                        <a:lnSpc>
                          <a:spcPct val="150000"/>
                        </a:lnSpc>
                        <a:buNone/>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£29,500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a:noFill/>
                    </a:lnB>
                    <a:solidFill>
                      <a:srgbClr val="FBE4D5"/>
                    </a:solidFill>
                  </a:tcPr>
                </a:tc>
                <a:tc>
                  <a:txBody>
                    <a:bodyPr/>
                    <a:lstStyle/>
                    <a:p>
                      <a:pPr algn="ctr">
                        <a:lnSpc>
                          <a:spcPct val="150000"/>
                        </a:lnSpc>
                        <a:buNone/>
                      </a:pP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£5,200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w="12700" cap="flat" cmpd="sng" algn="ctr">
                      <a:solidFill>
                        <a:srgbClr val="F4B083"/>
                      </a:solidFill>
                      <a:prstDash val="solid"/>
                      <a:round/>
                      <a:headEnd type="none" w="med" len="med"/>
                      <a:tailEnd type="none" w="med" len="med"/>
                    </a:lnR>
                    <a:lnT w="12700" cap="flat" cmpd="sng" algn="ctr">
                      <a:solidFill>
                        <a:srgbClr val="F4B083"/>
                      </a:solidFill>
                      <a:prstDash val="solid"/>
                      <a:round/>
                      <a:headEnd type="none" w="med" len="med"/>
                      <a:tailEnd type="none" w="med" len="med"/>
                    </a:lnT>
                    <a:lnB>
                      <a:noFill/>
                    </a:lnB>
                    <a:solidFill>
                      <a:srgbClr val="FBE4D5"/>
                    </a:solidFill>
                  </a:tcPr>
                </a:tc>
                <a:tc>
                  <a:txBody>
                    <a:bodyPr/>
                    <a:lstStyle/>
                    <a:p>
                      <a:pPr algn="ctr">
                        <a:lnSpc>
                          <a:spcPct val="150000"/>
                        </a:lnSpc>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82.37% Reduction</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lnL w="12700" cap="flat" cmpd="sng" algn="ctr">
                      <a:solidFill>
                        <a:srgbClr val="F4B083"/>
                      </a:solidFill>
                      <a:prstDash val="solid"/>
                      <a:round/>
                      <a:headEnd type="none" w="med" len="med"/>
                      <a:tailEnd type="none" w="med" len="med"/>
                    </a:lnL>
                    <a:lnR>
                      <a:noFill/>
                    </a:lnR>
                    <a:lnT w="12700" cap="flat" cmpd="sng" algn="ctr">
                      <a:solidFill>
                        <a:srgbClr val="F4B083"/>
                      </a:solidFill>
                      <a:prstDash val="solid"/>
                      <a:round/>
                      <a:headEnd type="none" w="med" len="med"/>
                      <a:tailEnd type="none" w="med" len="med"/>
                    </a:lnT>
                    <a:lnB>
                      <a:noFill/>
                    </a:lnB>
                    <a:solidFill>
                      <a:srgbClr val="FBE4D5"/>
                    </a:solidFill>
                  </a:tcPr>
                </a:tc>
                <a:extLst>
                  <a:ext uri="{0D108BD9-81ED-4DB2-BD59-A6C34878D82A}">
                    <a16:rowId xmlns:a16="http://schemas.microsoft.com/office/drawing/2014/main" val="1035604504"/>
                  </a:ext>
                </a:extLst>
              </a:tr>
            </a:tbl>
          </a:graphicData>
        </a:graphic>
      </p:graphicFrame>
      <p:pic>
        <p:nvPicPr>
          <p:cNvPr id="71" name="Picture 70">
            <a:extLst>
              <a:ext uri="{FF2B5EF4-FFF2-40B4-BE49-F238E27FC236}">
                <a16:creationId xmlns:a16="http://schemas.microsoft.com/office/drawing/2014/main" id="{F989D3C8-FE59-702F-908D-E945E5C93592}"/>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5709338" y="8696045"/>
            <a:ext cx="4156226" cy="3924299"/>
          </a:xfrm>
          <a:prstGeom prst="rect">
            <a:avLst/>
          </a:prstGeom>
          <a:noFill/>
          <a:ln>
            <a:noFill/>
          </a:ln>
        </p:spPr>
      </p:pic>
      <p:sp>
        <p:nvSpPr>
          <p:cNvPr id="72" name="Text Box 1">
            <a:extLst>
              <a:ext uri="{FF2B5EF4-FFF2-40B4-BE49-F238E27FC236}">
                <a16:creationId xmlns:a16="http://schemas.microsoft.com/office/drawing/2014/main" id="{E14F2EDC-65B7-E374-093E-13B04F71F58B}"/>
              </a:ext>
            </a:extLst>
          </p:cNvPr>
          <p:cNvSpPr txBox="1"/>
          <p:nvPr/>
        </p:nvSpPr>
        <p:spPr>
          <a:xfrm>
            <a:off x="7614470" y="20673922"/>
            <a:ext cx="3513101" cy="2769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l"/>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Table</a:t>
            </a:r>
            <a:r>
              <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1</a:t>
            </a:r>
            <a:r>
              <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rPr>
              <a:t> – Metric Comparison</a:t>
            </a:r>
          </a:p>
        </p:txBody>
      </p:sp>
      <p:sp>
        <p:nvSpPr>
          <p:cNvPr id="73" name="Text Box 1">
            <a:extLst>
              <a:ext uri="{FF2B5EF4-FFF2-40B4-BE49-F238E27FC236}">
                <a16:creationId xmlns:a16="http://schemas.microsoft.com/office/drawing/2014/main" id="{B7A5D989-A12F-2F92-7637-04B059CDECB9}"/>
              </a:ext>
            </a:extLst>
          </p:cNvPr>
          <p:cNvSpPr txBox="1"/>
          <p:nvPr/>
        </p:nvSpPr>
        <p:spPr>
          <a:xfrm>
            <a:off x="14870630" y="12620344"/>
            <a:ext cx="3513101" cy="276999"/>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l"/>
            <a:r>
              <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rPr>
              <a:t>Figure 2 – Initial Prototype</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334</TotalTime>
  <Words>517</Words>
  <Application>Microsoft Office PowerPoint</Application>
  <PresentationFormat>Custom</PresentationFormat>
  <Paragraphs>130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Dylan Payne (2214463)</cp:lastModifiedBy>
  <cp:revision>22</cp:revision>
  <dcterms:created xsi:type="dcterms:W3CDTF">2016-02-25T08:27:32Z</dcterms:created>
  <dcterms:modified xsi:type="dcterms:W3CDTF">2025-06-13T12:00:10Z</dcterms:modified>
</cp:coreProperties>
</file>