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4"/>
  </p:notesMasterIdLst>
  <p:handoutMasterIdLst>
    <p:handoutMasterId r:id="rId25"/>
  </p:handoutMasterIdLst>
  <p:sldIdLst>
    <p:sldId id="260" r:id="rId2"/>
    <p:sldId id="266" r:id="rId3"/>
    <p:sldId id="267" r:id="rId4"/>
    <p:sldId id="268" r:id="rId5"/>
    <p:sldId id="269" r:id="rId6"/>
    <p:sldId id="272" r:id="rId7"/>
    <p:sldId id="277" r:id="rId8"/>
    <p:sldId id="283" r:id="rId9"/>
    <p:sldId id="278" r:id="rId10"/>
    <p:sldId id="279" r:id="rId11"/>
    <p:sldId id="280" r:id="rId12"/>
    <p:sldId id="281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87" d="100"/>
          <a:sy n="87" d="100"/>
        </p:scale>
        <p:origin x="146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DF1B8-D6D4-43D5-9B11-591DC3AEF17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E3240-9C20-4B4D-9289-AF32944404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20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E76EC98-AEC2-4CFF-9C85-3652C5DB1CCB}" type="datetime1">
              <a:rPr lang="en-GB" smtClean="0"/>
              <a:t>20/02/2019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C72C4E-C4AC-471F-9825-758287E2F2C2}" type="datetime1">
              <a:rPr lang="en-GB" smtClean="0"/>
              <a:t>20/02/2019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182F5B5-9A3B-4FB3-A4AA-8DFDD35D6F1B}" type="datetime1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ACEF-DE3E-428C-B65D-BCD81F46F3C9}" type="datetime1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8A799-89D2-4958-A8AE-A89C5C68CA0F}" type="datetime1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410675-A293-4336-9623-92A021FF4E68}" type="datetime1">
              <a:rPr lang="en-GB" smtClean="0"/>
              <a:t>20/02/2019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34518-14BA-42FC-8F04-9200F942E7EC}" type="datetime1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1CC13D-17CF-4A74-9BE0-D674793DE6F1}" type="datetime1">
              <a:rPr lang="en-GB" smtClean="0"/>
              <a:t>20/02/2019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15795A-3C4E-4A60-97CB-D2EBE9C50BB6}" type="datetime1">
              <a:rPr lang="en-GB" smtClean="0"/>
              <a:t>20/02/2019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4F660-5FD8-47EC-817E-3F9C9D00C3AF}" type="datetime1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0BFF-C096-4816-8008-32278BB7E7BE}" type="datetime1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5CEA2B5-2CAB-4E94-B818-333EA10C4AB2}" type="datetime1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Pollution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 smtClean="0"/>
              <a:t>Sound Pressure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3867827"/>
              </p:ext>
            </p:extLst>
          </p:nvPr>
        </p:nvGraphicFramePr>
        <p:xfrm>
          <a:off x="539552" y="1052732"/>
          <a:ext cx="7560840" cy="5741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989"/>
                <a:gridCol w="2656074"/>
                <a:gridCol w="1497903"/>
                <a:gridCol w="1925874"/>
              </a:tblGrid>
              <a:tr h="92601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Pressure (N/m2)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Decibels</a:t>
                      </a:r>
                      <a:r>
                        <a:rPr lang="en-GB" baseline="0" dirty="0" smtClean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Sensation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Machine 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Extremely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Pneumatic Drill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Siren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Heavy</a:t>
                      </a:r>
                      <a:r>
                        <a:rPr lang="en-GB" sz="1600" baseline="0" dirty="0" smtClean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Workshop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Radio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Normal conversation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Moderate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Quiet</a:t>
                      </a:r>
                      <a:r>
                        <a:rPr lang="en-GB" sz="1600" baseline="0" dirty="0" smtClean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Library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Rustling paper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quiet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Quiet Church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Faint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‘Sound</a:t>
                      </a:r>
                      <a:r>
                        <a:rPr lang="en-GB" sz="1600" baseline="0" dirty="0" smtClean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Very Faint</a:t>
                      </a:r>
                      <a:endParaRPr lang="en-GB" dirty="0"/>
                    </a:p>
                  </a:txBody>
                  <a:tcPr/>
                </a:tc>
              </a:tr>
              <a:tr h="3704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0.000020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Silence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Inaudible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List the following sounds in order of dB’s (Quietest to Loudest)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Safety Airbag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Alarm Clock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Balloon popping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Breathing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Riveter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Air conditioning unit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Motorcycle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Computer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Rocket Launcher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490" y="332656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521090"/>
              </p:ext>
            </p:extLst>
          </p:nvPr>
        </p:nvGraphicFramePr>
        <p:xfrm>
          <a:off x="755576" y="988686"/>
          <a:ext cx="5544616" cy="5249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/>
                <a:gridCol w="2772308"/>
              </a:tblGrid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Sound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Decibel (dB)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Breathing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Air Conditioning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</a:tr>
              <a:tr h="498242">
                <a:tc>
                  <a:txBody>
                    <a:bodyPr/>
                    <a:lstStyle/>
                    <a:p>
                      <a:r>
                        <a:rPr lang="en-GB" dirty="0" smtClean="0"/>
                        <a:t>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Arc Welder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Riveter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Balloon Popping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125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Safety Airbag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170</a:t>
                      </a:r>
                      <a:endParaRPr lang="en-GB" dirty="0"/>
                    </a:p>
                  </a:txBody>
                  <a:tcPr/>
                </a:tc>
              </a:tr>
              <a:tr h="475168">
                <a:tc>
                  <a:txBody>
                    <a:bodyPr/>
                    <a:lstStyle/>
                    <a:p>
                      <a:r>
                        <a:rPr lang="en-GB" dirty="0" smtClean="0"/>
                        <a:t>Rocket Launcher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Exposure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30710339"/>
              </p:ext>
            </p:extLst>
          </p:nvPr>
        </p:nvGraphicFramePr>
        <p:xfrm>
          <a:off x="457200" y="160020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/>
                <a:gridCol w="576044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Noise Level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Exposure Time per 24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hours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hour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 minutes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minute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 seconds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second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Exposure – Nerve damage</a:t>
                      </a:r>
                      <a:r>
                        <a:rPr lang="en-GB" baseline="0" dirty="0" smtClean="0"/>
                        <a:t> and Eardrum rupture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Sound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Motorcycle is bring ridden outside.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Why would the sound level be higher or lower inside?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If exposure at 100dB is only 15mins, why are they allowed on the road? </a:t>
            </a:r>
            <a:endParaRPr lang="en-GB" dirty="0"/>
          </a:p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Nuisance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Noise is a Nuisance…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 smtClean="0"/>
              <a:t>Level, length and timing have to be considered</a:t>
            </a:r>
          </a:p>
          <a:p>
            <a:endParaRPr lang="en-GB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 what scenarios can noise be a nuisance?</a:t>
            </a:r>
            <a:endParaRPr lang="en-GB" dirty="0"/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Causes of noise nuisance/pollution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 / Private Transportation Vehicles</a:t>
            </a:r>
          </a:p>
          <a:p>
            <a:endParaRPr lang="en-GB" dirty="0"/>
          </a:p>
          <a:p>
            <a:r>
              <a:rPr lang="en-GB" dirty="0" smtClean="0"/>
              <a:t>Industrial Machinery</a:t>
            </a:r>
          </a:p>
          <a:p>
            <a:endParaRPr lang="en-GB" dirty="0"/>
          </a:p>
          <a:p>
            <a:r>
              <a:rPr lang="en-GB" dirty="0" smtClean="0"/>
              <a:t>Construction Sites</a:t>
            </a:r>
          </a:p>
          <a:p>
            <a:endParaRPr lang="en-GB" dirty="0"/>
          </a:p>
          <a:p>
            <a:r>
              <a:rPr lang="en-GB" dirty="0" smtClean="0"/>
              <a:t>Loud Speakers</a:t>
            </a:r>
          </a:p>
          <a:p>
            <a:endParaRPr lang="en-GB" dirty="0"/>
          </a:p>
          <a:p>
            <a:r>
              <a:rPr lang="en-GB" dirty="0" smtClean="0"/>
              <a:t>Big Events</a:t>
            </a:r>
            <a:endParaRPr lang="en-GB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81927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Castle Combe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5" t="27294" r="31019" b="23843"/>
          <a:stretch/>
        </p:blipFill>
        <p:spPr bwMode="auto">
          <a:xfrm>
            <a:off x="323528" y="1556792"/>
            <a:ext cx="851034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0849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 - </a:t>
            </a:r>
            <a:r>
              <a:rPr lang="en-GB" dirty="0" err="1" smtClean="0"/>
              <a:t>Francorchamps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9921" r="2391" b="8335"/>
          <a:stretch/>
        </p:blipFill>
        <p:spPr bwMode="auto">
          <a:xfrm>
            <a:off x="251520" y="1268760"/>
            <a:ext cx="8677424" cy="505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1995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Oulton Park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773408" y="1374738"/>
            <a:ext cx="7151392" cy="509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98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Cadwell</a:t>
            </a:r>
            <a:r>
              <a:rPr lang="en-GB" dirty="0" smtClean="0"/>
              <a:t> Park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57200" y="1928514"/>
            <a:ext cx="7467600" cy="4216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94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Snetterton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8929" b="9920"/>
          <a:stretch/>
        </p:blipFill>
        <p:spPr bwMode="auto">
          <a:xfrm>
            <a:off x="0" y="1537934"/>
            <a:ext cx="8988425" cy="5053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169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Bedford </a:t>
            </a:r>
            <a:r>
              <a:rPr lang="en-GB" dirty="0" err="1" smtClean="0"/>
              <a:t>Autodrome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57200" y="1903997"/>
            <a:ext cx="7467600" cy="426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06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Rally Australia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20040" r="25818" b="13889"/>
          <a:stretch/>
        </p:blipFill>
        <p:spPr bwMode="auto">
          <a:xfrm>
            <a:off x="323528" y="1556792"/>
            <a:ext cx="4378865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7" t="19844" r="18553" b="11189"/>
          <a:stretch/>
        </p:blipFill>
        <p:spPr bwMode="auto">
          <a:xfrm>
            <a:off x="3275856" y="2847690"/>
            <a:ext cx="5336201" cy="369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7605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Kingscliff</a:t>
            </a:r>
            <a:r>
              <a:rPr lang="en-GB" dirty="0" smtClean="0"/>
              <a:t>, Service Park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55892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Kyogle</a:t>
            </a:r>
            <a:r>
              <a:rPr lang="en-GB" dirty="0" smtClean="0"/>
              <a:t>, Service Park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9968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12103" b="8929"/>
          <a:stretch/>
        </p:blipFill>
        <p:spPr bwMode="auto">
          <a:xfrm>
            <a:off x="63915" y="1412776"/>
            <a:ext cx="9060582" cy="495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9732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 Monitoring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8990"/>
            <a:ext cx="4680520" cy="5088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797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Donington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6" t="9922" b="9524"/>
          <a:stretch/>
        </p:blipFill>
        <p:spPr bwMode="auto">
          <a:xfrm>
            <a:off x="179512" y="1340768"/>
            <a:ext cx="88214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82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1009</TotalTime>
  <Words>431</Words>
  <Application>Microsoft Office PowerPoint</Application>
  <PresentationFormat>On-screen Show (4:3)</PresentationFormat>
  <Paragraphs>175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Century Schoolbook</vt:lpstr>
      <vt:lpstr>Wingdings</vt:lpstr>
      <vt:lpstr>Wingdings 2</vt:lpstr>
      <vt:lpstr>Oriel</vt:lpstr>
      <vt:lpstr>Noise Pollution</vt:lpstr>
      <vt:lpstr>Sound Pressure Levels</vt:lpstr>
      <vt:lpstr>   List the following sounds in order of dB’s (Quietest to Loudest)</vt:lpstr>
      <vt:lpstr>PowerPoint Presentation</vt:lpstr>
      <vt:lpstr>Noise Exposure</vt:lpstr>
      <vt:lpstr>Measuring Sound Levels</vt:lpstr>
      <vt:lpstr>Concluding Question</vt:lpstr>
      <vt:lpstr>Noise Nuisance</vt:lpstr>
      <vt:lpstr>When Noise is a Nuisance…</vt:lpstr>
      <vt:lpstr> In what scenarios can noise be a nuisance?</vt:lpstr>
      <vt:lpstr>Common Causes of noise nuisance/pollution</vt:lpstr>
      <vt:lpstr>Ways of dealing with noise nuisance</vt:lpstr>
      <vt:lpstr>Castle Combe</vt:lpstr>
      <vt:lpstr>Spa - Francorchamps</vt:lpstr>
      <vt:lpstr>Oulton Park</vt:lpstr>
      <vt:lpstr>Cadwell Park</vt:lpstr>
      <vt:lpstr>Snetterton</vt:lpstr>
      <vt:lpstr>Bedford Autodrome</vt:lpstr>
      <vt:lpstr>Rally Australia</vt:lpstr>
      <vt:lpstr>Rockingham</vt:lpstr>
      <vt:lpstr>Rockingham Monitoring</vt:lpstr>
      <vt:lpstr>Donington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Abi Summerfield</cp:lastModifiedBy>
  <cp:revision>41</cp:revision>
  <cp:lastPrinted>2014-10-01T07:13:33Z</cp:lastPrinted>
  <dcterms:created xsi:type="dcterms:W3CDTF">2014-09-16T12:56:28Z</dcterms:created>
  <dcterms:modified xsi:type="dcterms:W3CDTF">2019-02-20T16:21:59Z</dcterms:modified>
</cp:coreProperties>
</file>