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47F470-90F0-8429-8A9E-101C8BD0C5B7}" v="115" dt="2025-03-24T23:55:02.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 Hussain (2408771)" userId="S::2408771@student.uwtsd.ac.uk::03128f19-dd3c-4c82-88b1-c98529044cde" providerId="AD" clId="Web-{A847F470-90F0-8429-8A9E-101C8BD0C5B7}"/>
    <pc:docChg chg="addSld modSld addMainMaster delMainMaster">
      <pc:chgData name="Syed Hussain (2408771)" userId="S::2408771@student.uwtsd.ac.uk::03128f19-dd3c-4c82-88b1-c98529044cde" providerId="AD" clId="Web-{A847F470-90F0-8429-8A9E-101C8BD0C5B7}" dt="2025-03-24T23:55:02.717" v="113" actId="20577"/>
      <pc:docMkLst>
        <pc:docMk/>
      </pc:docMkLst>
      <pc:sldChg chg="delSp modSp mod modClrScheme chgLayout">
        <pc:chgData name="Syed Hussain (2408771)" userId="S::2408771@student.uwtsd.ac.uk::03128f19-dd3c-4c82-88b1-c98529044cde" providerId="AD" clId="Web-{A847F470-90F0-8429-8A9E-101C8BD0C5B7}" dt="2025-03-24T23:43:25.589" v="14" actId="20577"/>
        <pc:sldMkLst>
          <pc:docMk/>
          <pc:sldMk cId="109857222" sldId="256"/>
        </pc:sldMkLst>
        <pc:spChg chg="del mod ord">
          <ac:chgData name="Syed Hussain (2408771)" userId="S::2408771@student.uwtsd.ac.uk::03128f19-dd3c-4c82-88b1-c98529044cde" providerId="AD" clId="Web-{A847F470-90F0-8429-8A9E-101C8BD0C5B7}" dt="2025-03-24T23:43:05.228" v="9"/>
          <ac:spMkLst>
            <pc:docMk/>
            <pc:sldMk cId="109857222" sldId="256"/>
            <ac:spMk id="2" creationId="{00000000-0000-0000-0000-000000000000}"/>
          </ac:spMkLst>
        </pc:spChg>
        <pc:spChg chg="mod ord">
          <ac:chgData name="Syed Hussain (2408771)" userId="S::2408771@student.uwtsd.ac.uk::03128f19-dd3c-4c82-88b1-c98529044cde" providerId="AD" clId="Web-{A847F470-90F0-8429-8A9E-101C8BD0C5B7}" dt="2025-03-24T23:43:25.589" v="14" actId="20577"/>
          <ac:spMkLst>
            <pc:docMk/>
            <pc:sldMk cId="109857222" sldId="256"/>
            <ac:spMk id="3" creationId="{00000000-0000-0000-0000-000000000000}"/>
          </ac:spMkLst>
        </pc:spChg>
      </pc:sldChg>
      <pc:sldChg chg="addSp delSp modSp new">
        <pc:chgData name="Syed Hussain (2408771)" userId="S::2408771@student.uwtsd.ac.uk::03128f19-dd3c-4c82-88b1-c98529044cde" providerId="AD" clId="Web-{A847F470-90F0-8429-8A9E-101C8BD0C5B7}" dt="2025-03-24T23:44:52.393" v="25" actId="1076"/>
        <pc:sldMkLst>
          <pc:docMk/>
          <pc:sldMk cId="4113490692" sldId="257"/>
        </pc:sldMkLst>
        <pc:spChg chg="mod">
          <ac:chgData name="Syed Hussain (2408771)" userId="S::2408771@student.uwtsd.ac.uk::03128f19-dd3c-4c82-88b1-c98529044cde" providerId="AD" clId="Web-{A847F470-90F0-8429-8A9E-101C8BD0C5B7}" dt="2025-03-24T23:44:41.517" v="23" actId="14100"/>
          <ac:spMkLst>
            <pc:docMk/>
            <pc:sldMk cId="4113490692" sldId="257"/>
            <ac:spMk id="2" creationId="{08AB7D95-2E88-9A09-F7AE-BD32EF9E6AA5}"/>
          </ac:spMkLst>
        </pc:spChg>
        <pc:spChg chg="del">
          <ac:chgData name="Syed Hussain (2408771)" userId="S::2408771@student.uwtsd.ac.uk::03128f19-dd3c-4c82-88b1-c98529044cde" providerId="AD" clId="Web-{A847F470-90F0-8429-8A9E-101C8BD0C5B7}" dt="2025-03-24T23:44:20.562" v="22"/>
          <ac:spMkLst>
            <pc:docMk/>
            <pc:sldMk cId="4113490692" sldId="257"/>
            <ac:spMk id="3" creationId="{C7CA9250-E726-2706-706C-4B877E468BF4}"/>
          </ac:spMkLst>
        </pc:spChg>
        <pc:picChg chg="add mod">
          <ac:chgData name="Syed Hussain (2408771)" userId="S::2408771@student.uwtsd.ac.uk::03128f19-dd3c-4c82-88b1-c98529044cde" providerId="AD" clId="Web-{A847F470-90F0-8429-8A9E-101C8BD0C5B7}" dt="2025-03-24T23:44:52.393" v="25" actId="1076"/>
          <ac:picMkLst>
            <pc:docMk/>
            <pc:sldMk cId="4113490692" sldId="257"/>
            <ac:picMk id="4" creationId="{DD0D490B-A7EC-19C5-F2E6-4BBD348AB866}"/>
          </ac:picMkLst>
        </pc:picChg>
      </pc:sldChg>
      <pc:sldChg chg="modSp new">
        <pc:chgData name="Syed Hussain (2408771)" userId="S::2408771@student.uwtsd.ac.uk::03128f19-dd3c-4c82-88b1-c98529044cde" providerId="AD" clId="Web-{A847F470-90F0-8429-8A9E-101C8BD0C5B7}" dt="2025-03-24T23:53:48.680" v="97" actId="20577"/>
        <pc:sldMkLst>
          <pc:docMk/>
          <pc:sldMk cId="1337457566" sldId="258"/>
        </pc:sldMkLst>
        <pc:spChg chg="mod">
          <ac:chgData name="Syed Hussain (2408771)" userId="S::2408771@student.uwtsd.ac.uk::03128f19-dd3c-4c82-88b1-c98529044cde" providerId="AD" clId="Web-{A847F470-90F0-8429-8A9E-101C8BD0C5B7}" dt="2025-03-24T23:45:16.957" v="28" actId="20577"/>
          <ac:spMkLst>
            <pc:docMk/>
            <pc:sldMk cId="1337457566" sldId="258"/>
            <ac:spMk id="2" creationId="{5330AD4F-5D67-E08C-F675-A5FF3828C07F}"/>
          </ac:spMkLst>
        </pc:spChg>
        <pc:spChg chg="mod">
          <ac:chgData name="Syed Hussain (2408771)" userId="S::2408771@student.uwtsd.ac.uk::03128f19-dd3c-4c82-88b1-c98529044cde" providerId="AD" clId="Web-{A847F470-90F0-8429-8A9E-101C8BD0C5B7}" dt="2025-03-24T23:53:48.680" v="97" actId="20577"/>
          <ac:spMkLst>
            <pc:docMk/>
            <pc:sldMk cId="1337457566" sldId="258"/>
            <ac:spMk id="3" creationId="{225FE576-FA0F-1721-00AF-4E6A632AC89B}"/>
          </ac:spMkLst>
        </pc:spChg>
      </pc:sldChg>
      <pc:sldChg chg="modSp new">
        <pc:chgData name="Syed Hussain (2408771)" userId="S::2408771@student.uwtsd.ac.uk::03128f19-dd3c-4c82-88b1-c98529044cde" providerId="AD" clId="Web-{A847F470-90F0-8429-8A9E-101C8BD0C5B7}" dt="2025-03-24T23:54:02.134" v="100" actId="14100"/>
        <pc:sldMkLst>
          <pc:docMk/>
          <pc:sldMk cId="3618101653" sldId="259"/>
        </pc:sldMkLst>
        <pc:spChg chg="mod">
          <ac:chgData name="Syed Hussain (2408771)" userId="S::2408771@student.uwtsd.ac.uk::03128f19-dd3c-4c82-88b1-c98529044cde" providerId="AD" clId="Web-{A847F470-90F0-8429-8A9E-101C8BD0C5B7}" dt="2025-03-24T23:46:45.361" v="42" actId="20577"/>
          <ac:spMkLst>
            <pc:docMk/>
            <pc:sldMk cId="3618101653" sldId="259"/>
            <ac:spMk id="2" creationId="{00F9C470-F687-1293-B401-6AB9C76F8170}"/>
          </ac:spMkLst>
        </pc:spChg>
        <pc:spChg chg="mod">
          <ac:chgData name="Syed Hussain (2408771)" userId="S::2408771@student.uwtsd.ac.uk::03128f19-dd3c-4c82-88b1-c98529044cde" providerId="AD" clId="Web-{A847F470-90F0-8429-8A9E-101C8BD0C5B7}" dt="2025-03-24T23:54:02.134" v="100" actId="14100"/>
          <ac:spMkLst>
            <pc:docMk/>
            <pc:sldMk cId="3618101653" sldId="259"/>
            <ac:spMk id="3" creationId="{2A140D65-B99E-8DC6-3858-32097AB8123B}"/>
          </ac:spMkLst>
        </pc:spChg>
      </pc:sldChg>
      <pc:sldChg chg="addSp modSp new">
        <pc:chgData name="Syed Hussain (2408771)" userId="S::2408771@student.uwtsd.ac.uk::03128f19-dd3c-4c82-88b1-c98529044cde" providerId="AD" clId="Web-{A847F470-90F0-8429-8A9E-101C8BD0C5B7}" dt="2025-03-24T23:54:39.278" v="108" actId="20577"/>
        <pc:sldMkLst>
          <pc:docMk/>
          <pc:sldMk cId="3090232960" sldId="260"/>
        </pc:sldMkLst>
        <pc:spChg chg="mod">
          <ac:chgData name="Syed Hussain (2408771)" userId="S::2408771@student.uwtsd.ac.uk::03128f19-dd3c-4c82-88b1-c98529044cde" providerId="AD" clId="Web-{A847F470-90F0-8429-8A9E-101C8BD0C5B7}" dt="2025-03-24T23:47:32.977" v="50" actId="1076"/>
          <ac:spMkLst>
            <pc:docMk/>
            <pc:sldMk cId="3090232960" sldId="260"/>
            <ac:spMk id="2" creationId="{A0F7133C-8205-5F84-72CF-F4407DE02CA0}"/>
          </ac:spMkLst>
        </pc:spChg>
        <pc:spChg chg="mod">
          <ac:chgData name="Syed Hussain (2408771)" userId="S::2408771@student.uwtsd.ac.uk::03128f19-dd3c-4c82-88b1-c98529044cde" providerId="AD" clId="Web-{A847F470-90F0-8429-8A9E-101C8BD0C5B7}" dt="2025-03-24T23:54:30.964" v="105" actId="20577"/>
          <ac:spMkLst>
            <pc:docMk/>
            <pc:sldMk cId="3090232960" sldId="260"/>
            <ac:spMk id="3" creationId="{861C004C-4362-35EF-1DC3-BB8C35041793}"/>
          </ac:spMkLst>
        </pc:spChg>
        <pc:spChg chg="add mod">
          <ac:chgData name="Syed Hussain (2408771)" userId="S::2408771@student.uwtsd.ac.uk::03128f19-dd3c-4c82-88b1-c98529044cde" providerId="AD" clId="Web-{A847F470-90F0-8429-8A9E-101C8BD0C5B7}" dt="2025-03-24T23:54:39.278" v="108" actId="20577"/>
          <ac:spMkLst>
            <pc:docMk/>
            <pc:sldMk cId="3090232960" sldId="260"/>
            <ac:spMk id="4" creationId="{C20C2A8E-55D9-DBFB-3C5E-716B8D2FEBDE}"/>
          </ac:spMkLst>
        </pc:spChg>
      </pc:sldChg>
      <pc:sldChg chg="addSp delSp modSp new">
        <pc:chgData name="Syed Hussain (2408771)" userId="S::2408771@student.uwtsd.ac.uk::03128f19-dd3c-4c82-88b1-c98529044cde" providerId="AD" clId="Web-{A847F470-90F0-8429-8A9E-101C8BD0C5B7}" dt="2025-03-24T23:54:52.013" v="111" actId="20577"/>
        <pc:sldMkLst>
          <pc:docMk/>
          <pc:sldMk cId="4006537178" sldId="261"/>
        </pc:sldMkLst>
        <pc:spChg chg="mod">
          <ac:chgData name="Syed Hussain (2408771)" userId="S::2408771@student.uwtsd.ac.uk::03128f19-dd3c-4c82-88b1-c98529044cde" providerId="AD" clId="Web-{A847F470-90F0-8429-8A9E-101C8BD0C5B7}" dt="2025-03-24T23:54:52.013" v="111" actId="20577"/>
          <ac:spMkLst>
            <pc:docMk/>
            <pc:sldMk cId="4006537178" sldId="261"/>
            <ac:spMk id="2" creationId="{A3FB301F-0533-7C92-359D-178909E423F7}"/>
          </ac:spMkLst>
        </pc:spChg>
        <pc:spChg chg="del">
          <ac:chgData name="Syed Hussain (2408771)" userId="S::2408771@student.uwtsd.ac.uk::03128f19-dd3c-4c82-88b1-c98529044cde" providerId="AD" clId="Web-{A847F470-90F0-8429-8A9E-101C8BD0C5B7}" dt="2025-03-24T23:49:17.157" v="64"/>
          <ac:spMkLst>
            <pc:docMk/>
            <pc:sldMk cId="4006537178" sldId="261"/>
            <ac:spMk id="3" creationId="{0D971F01-AE29-FDF3-6E54-6CFD76B9B652}"/>
          </ac:spMkLst>
        </pc:spChg>
        <pc:picChg chg="add mod ord">
          <ac:chgData name="Syed Hussain (2408771)" userId="S::2408771@student.uwtsd.ac.uk::03128f19-dd3c-4c82-88b1-c98529044cde" providerId="AD" clId="Web-{A847F470-90F0-8429-8A9E-101C8BD0C5B7}" dt="2025-03-24T23:49:28.392" v="66" actId="1076"/>
          <ac:picMkLst>
            <pc:docMk/>
            <pc:sldMk cId="4006537178" sldId="261"/>
            <ac:picMk id="4" creationId="{4DED750C-DAB5-C0BC-AC00-FA11279EB82C}"/>
          </ac:picMkLst>
        </pc:picChg>
      </pc:sldChg>
      <pc:sldChg chg="modSp new">
        <pc:chgData name="Syed Hussain (2408771)" userId="S::2408771@student.uwtsd.ac.uk::03128f19-dd3c-4c82-88b1-c98529044cde" providerId="AD" clId="Web-{A847F470-90F0-8429-8A9E-101C8BD0C5B7}" dt="2025-03-24T23:55:02.717" v="113" actId="20577"/>
        <pc:sldMkLst>
          <pc:docMk/>
          <pc:sldMk cId="397925895" sldId="262"/>
        </pc:sldMkLst>
        <pc:spChg chg="mod">
          <ac:chgData name="Syed Hussain (2408771)" userId="S::2408771@student.uwtsd.ac.uk::03128f19-dd3c-4c82-88b1-c98529044cde" providerId="AD" clId="Web-{A847F470-90F0-8429-8A9E-101C8BD0C5B7}" dt="2025-03-24T23:50:20.742" v="75" actId="1076"/>
          <ac:spMkLst>
            <pc:docMk/>
            <pc:sldMk cId="397925895" sldId="262"/>
            <ac:spMk id="2" creationId="{A219291A-574E-66CA-78A4-4F04B6EF5B4A}"/>
          </ac:spMkLst>
        </pc:spChg>
        <pc:spChg chg="mod">
          <ac:chgData name="Syed Hussain (2408771)" userId="S::2408771@student.uwtsd.ac.uk::03128f19-dd3c-4c82-88b1-c98529044cde" providerId="AD" clId="Web-{A847F470-90F0-8429-8A9E-101C8BD0C5B7}" dt="2025-03-24T23:55:02.717" v="113" actId="20577"/>
          <ac:spMkLst>
            <pc:docMk/>
            <pc:sldMk cId="397925895" sldId="262"/>
            <ac:spMk id="3" creationId="{900ED2CC-C22F-3F6E-60C7-C731419F3EBA}"/>
          </ac:spMkLst>
        </pc:spChg>
      </pc:sldChg>
      <pc:sldChg chg="modSp new">
        <pc:chgData name="Syed Hussain (2408771)" userId="S::2408771@student.uwtsd.ac.uk::03128f19-dd3c-4c82-88b1-c98529044cde" providerId="AD" clId="Web-{A847F470-90F0-8429-8A9E-101C8BD0C5B7}" dt="2025-03-24T23:53:27.554" v="95" actId="20577"/>
        <pc:sldMkLst>
          <pc:docMk/>
          <pc:sldMk cId="1037137901" sldId="263"/>
        </pc:sldMkLst>
        <pc:spChg chg="mod">
          <ac:chgData name="Syed Hussain (2408771)" userId="S::2408771@student.uwtsd.ac.uk::03128f19-dd3c-4c82-88b1-c98529044cde" providerId="AD" clId="Web-{A847F470-90F0-8429-8A9E-101C8BD0C5B7}" dt="2025-03-24T23:53:27.554" v="95" actId="20577"/>
          <ac:spMkLst>
            <pc:docMk/>
            <pc:sldMk cId="1037137901" sldId="263"/>
            <ac:spMk id="2" creationId="{CD73AEF6-5482-A0AB-4986-6D169C3B8671}"/>
          </ac:spMkLst>
        </pc:spChg>
        <pc:spChg chg="mod">
          <ac:chgData name="Syed Hussain (2408771)" userId="S::2408771@student.uwtsd.ac.uk::03128f19-dd3c-4c82-88b1-c98529044cde" providerId="AD" clId="Web-{A847F470-90F0-8429-8A9E-101C8BD0C5B7}" dt="2025-03-24T23:52:54.972" v="89" actId="20577"/>
          <ac:spMkLst>
            <pc:docMk/>
            <pc:sldMk cId="1037137901" sldId="263"/>
            <ac:spMk id="3" creationId="{95CF8472-C8EF-FB1F-D54D-C5A7A87193E8}"/>
          </ac:spMkLst>
        </pc:spChg>
      </pc:sldChg>
      <pc:sldMasterChg chg="del delSldLayout">
        <pc:chgData name="Syed Hussain (2408771)" userId="S::2408771@student.uwtsd.ac.uk::03128f19-dd3c-4c82-88b1-c98529044cde" providerId="AD" clId="Web-{A847F470-90F0-8429-8A9E-101C8BD0C5B7}" dt="2025-03-24T23:41:06.077" v="0"/>
        <pc:sldMasterMkLst>
          <pc:docMk/>
          <pc:sldMasterMk cId="2460954070" sldId="2147483660"/>
        </pc:sldMasterMkLst>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2385387890" sldId="2147483661"/>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949138452" sldId="2147483662"/>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2591524520" sldId="2147483663"/>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1203092039" sldId="2147483664"/>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3733172339" sldId="2147483665"/>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3210312558" sldId="2147483666"/>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3146388984" sldId="2147483667"/>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3171841454" sldId="2147483668"/>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1718958274" sldId="2147483669"/>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2202905451" sldId="2147483670"/>
          </pc:sldLayoutMkLst>
        </pc:sldLayoutChg>
        <pc:sldLayoutChg chg="del">
          <pc:chgData name="Syed Hussain (2408771)" userId="S::2408771@student.uwtsd.ac.uk::03128f19-dd3c-4c82-88b1-c98529044cde" providerId="AD" clId="Web-{A847F470-90F0-8429-8A9E-101C8BD0C5B7}" dt="2025-03-24T23:41:06.077" v="0"/>
          <pc:sldLayoutMkLst>
            <pc:docMk/>
            <pc:sldMasterMk cId="2460954070" sldId="2147483660"/>
            <pc:sldLayoutMk cId="3479445657" sldId="2147483671"/>
          </pc:sldLayoutMkLst>
        </pc:sldLayoutChg>
      </pc:sldMasterChg>
      <pc:sldMasterChg chg="add del addSldLayout delSldLayout modSldLayout">
        <pc:chgData name="Syed Hussain (2408771)" userId="S::2408771@student.uwtsd.ac.uk::03128f19-dd3c-4c82-88b1-c98529044cde" providerId="AD" clId="Web-{A847F470-90F0-8429-8A9E-101C8BD0C5B7}" dt="2025-03-24T23:41:11.796" v="1"/>
        <pc:sldMasterMkLst>
          <pc:docMk/>
          <pc:sldMasterMk cId="3920596038" sldId="2147483672"/>
        </pc:sldMasterMkLst>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013373500" sldId="2147483673"/>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3770053913" sldId="2147483674"/>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3310835748" sldId="2147483675"/>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707311101" sldId="2147483676"/>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292671248" sldId="2147483677"/>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827677715" sldId="2147483678"/>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4157658619" sldId="2147483679"/>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884481882" sldId="2147483680"/>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646969887" sldId="2147483681"/>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383868754" sldId="2147483682"/>
          </pc:sldLayoutMkLst>
        </pc:sldLayoutChg>
        <pc:sldLayoutChg chg="add del mod replId">
          <pc:chgData name="Syed Hussain (2408771)" userId="S::2408771@student.uwtsd.ac.uk::03128f19-dd3c-4c82-88b1-c98529044cde" providerId="AD" clId="Web-{A847F470-90F0-8429-8A9E-101C8BD0C5B7}" dt="2025-03-24T23:41:11.796" v="1"/>
          <pc:sldLayoutMkLst>
            <pc:docMk/>
            <pc:sldMasterMk cId="3920596038" sldId="2147483672"/>
            <pc:sldLayoutMk cId="269735645" sldId="2147483683"/>
          </pc:sldLayoutMkLst>
        </pc:sldLayoutChg>
      </pc:sldMasterChg>
      <pc:sldMasterChg chg="add del addSldLayout delSldLayout modSldLayout">
        <pc:chgData name="Syed Hussain (2408771)" userId="S::2408771@student.uwtsd.ac.uk::03128f19-dd3c-4c82-88b1-c98529044cde" providerId="AD" clId="Web-{A847F470-90F0-8429-8A9E-101C8BD0C5B7}" dt="2025-03-24T23:41:17.531" v="2"/>
        <pc:sldMasterMkLst>
          <pc:docMk/>
          <pc:sldMasterMk cId="2672237606" sldId="2147483684"/>
        </pc:sldMasterMkLst>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3642750754" sldId="2147483685"/>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1444238761" sldId="2147483686"/>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41106224" sldId="2147483687"/>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1539740971" sldId="2147483688"/>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1289400199" sldId="2147483689"/>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2100189899" sldId="2147483690"/>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906832615" sldId="2147483691"/>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4030629043" sldId="2147483692"/>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409451391" sldId="2147483693"/>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198174950" sldId="2147483694"/>
          </pc:sldLayoutMkLst>
        </pc:sldLayoutChg>
        <pc:sldLayoutChg chg="add del mod replId">
          <pc:chgData name="Syed Hussain (2408771)" userId="S::2408771@student.uwtsd.ac.uk::03128f19-dd3c-4c82-88b1-c98529044cde" providerId="AD" clId="Web-{A847F470-90F0-8429-8A9E-101C8BD0C5B7}" dt="2025-03-24T23:41:17.531" v="2"/>
          <pc:sldLayoutMkLst>
            <pc:docMk/>
            <pc:sldMasterMk cId="2672237606" sldId="2147483684"/>
            <pc:sldLayoutMk cId="1696373257" sldId="2147483695"/>
          </pc:sldLayoutMkLst>
        </pc:sldLayoutChg>
      </pc:sldMasterChg>
      <pc:sldMasterChg chg="add addSldLayout modSldLayout">
        <pc:chgData name="Syed Hussain (2408771)" userId="S::2408771@student.uwtsd.ac.uk::03128f19-dd3c-4c82-88b1-c98529044cde" providerId="AD" clId="Web-{A847F470-90F0-8429-8A9E-101C8BD0C5B7}" dt="2025-03-24T23:41:17.531" v="2"/>
        <pc:sldMasterMkLst>
          <pc:docMk/>
          <pc:sldMasterMk cId="2406368041" sldId="2147483696"/>
        </pc:sldMasterMkLst>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3209480387" sldId="2147483697"/>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4225748856" sldId="2147483698"/>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31107793" sldId="2147483699"/>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3301634629" sldId="2147483700"/>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1968197434" sldId="2147483701"/>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4161781529" sldId="2147483702"/>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3550159660" sldId="2147483703"/>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2695456002" sldId="2147483704"/>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1281174491" sldId="2147483705"/>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2718324220" sldId="2147483706"/>
          </pc:sldLayoutMkLst>
        </pc:sldLayoutChg>
        <pc:sldLayoutChg chg="add mod replId">
          <pc:chgData name="Syed Hussain (2408771)" userId="S::2408771@student.uwtsd.ac.uk::03128f19-dd3c-4c82-88b1-c98529044cde" providerId="AD" clId="Web-{A847F470-90F0-8429-8A9E-101C8BD0C5B7}" dt="2025-03-24T23:41:17.531" v="2"/>
          <pc:sldLayoutMkLst>
            <pc:docMk/>
            <pc:sldMasterMk cId="2406368041" sldId="2147483696"/>
            <pc:sldLayoutMk cId="1531216711"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3/24/2025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09480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3/24/2025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25748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3/24/2025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107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3/24/2025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01634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3/24/2025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819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3/24/2025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61781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3/24/2025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50159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3/24/2025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95456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3/24/2025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81174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3/24/2025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18324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3/24/2025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31216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3/24/2025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0636804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95723" y="114166"/>
            <a:ext cx="7380840" cy="5114729"/>
          </a:xfrm>
        </p:spPr>
        <p:txBody>
          <a:bodyPr>
            <a:normAutofit/>
          </a:bodyPr>
          <a:lstStyle/>
          <a:p>
            <a:pPr algn="ctr"/>
            <a:r>
              <a:rPr lang="en-US" sz="2800" b="1" cap="all" dirty="0">
                <a:cs typeface="Arial"/>
              </a:rPr>
              <a:t>Employability Skills</a:t>
            </a:r>
            <a:r>
              <a:rPr lang="en-US" sz="2800" cap="all" dirty="0">
                <a:cs typeface="Arial"/>
              </a:rPr>
              <a:t> </a:t>
            </a:r>
            <a:br>
              <a:rPr lang="en-US" sz="2800" cap="all" dirty="0">
                <a:cs typeface="Arial"/>
              </a:rPr>
            </a:br>
            <a:r>
              <a:rPr lang="en-US" sz="2800" cap="all" dirty="0">
                <a:cs typeface="Arial"/>
              </a:rPr>
              <a:t> </a:t>
            </a:r>
            <a:r>
              <a:rPr lang="en-US" sz="2800" b="1" cap="all" dirty="0">
                <a:cs typeface="Arial"/>
              </a:rPr>
              <a:t>Module: Academic Skills of The Digital Era</a:t>
            </a:r>
            <a:r>
              <a:rPr lang="en-US" sz="2800" cap="all" dirty="0">
                <a:cs typeface="Arial"/>
              </a:rPr>
              <a:t> </a:t>
            </a:r>
            <a:br>
              <a:rPr lang="en-US" sz="2800" cap="all" dirty="0">
                <a:cs typeface="Arial"/>
              </a:rPr>
            </a:br>
            <a:r>
              <a:rPr lang="en-US" sz="2800" cap="all" dirty="0">
                <a:cs typeface="Arial"/>
              </a:rPr>
              <a:t> </a:t>
            </a:r>
            <a:r>
              <a:rPr lang="en-US" sz="2800" b="1" cap="all" dirty="0">
                <a:cs typeface="Arial"/>
              </a:rPr>
              <a:t>Module Code: BMSW4013</a:t>
            </a:r>
            <a:r>
              <a:rPr lang="en-US" sz="2800" cap="all" dirty="0">
                <a:cs typeface="Arial"/>
              </a:rPr>
              <a:t> </a:t>
            </a:r>
            <a:br>
              <a:rPr lang="en-US" sz="2800" cap="all" dirty="0">
                <a:cs typeface="Arial"/>
              </a:rPr>
            </a:br>
            <a:r>
              <a:rPr lang="en-US" sz="2800" cap="all" dirty="0">
                <a:cs typeface="Arial"/>
              </a:rPr>
              <a:t> </a:t>
            </a:r>
            <a:r>
              <a:rPr lang="en-US" sz="2800" b="1" cap="all" dirty="0">
                <a:cs typeface="Arial"/>
              </a:rPr>
              <a:t>Lecturer: Tristan Hawkins</a:t>
            </a:r>
            <a:r>
              <a:rPr lang="en-US" sz="2800" cap="all" dirty="0">
                <a:cs typeface="Arial"/>
              </a:rPr>
              <a:t> </a:t>
            </a:r>
            <a:br>
              <a:rPr lang="en-US" sz="2800" cap="all" dirty="0">
                <a:cs typeface="Arial"/>
              </a:rPr>
            </a:br>
            <a:r>
              <a:rPr lang="en-US" sz="2800" cap="all" dirty="0">
                <a:cs typeface="Arial"/>
              </a:rPr>
              <a:t> </a:t>
            </a:r>
            <a:r>
              <a:rPr lang="en-US" sz="2800" b="1" cap="all" dirty="0">
                <a:cs typeface="Arial"/>
              </a:rPr>
              <a:t>Student: Syed </a:t>
            </a:r>
            <a:r>
              <a:rPr lang="en-US" sz="2800" b="1" cap="all" err="1">
                <a:cs typeface="Arial"/>
              </a:rPr>
              <a:t>Muktadirul</a:t>
            </a:r>
            <a:r>
              <a:rPr lang="en-US" sz="2800" b="1" cap="all" dirty="0">
                <a:cs typeface="Arial"/>
              </a:rPr>
              <a:t> Hussain</a:t>
            </a:r>
            <a:r>
              <a:rPr lang="en-US" sz="2800" cap="all" dirty="0">
                <a:cs typeface="Arial"/>
              </a:rPr>
              <a:t> </a:t>
            </a:r>
            <a:br>
              <a:rPr lang="en-US" sz="2800" cap="all" dirty="0">
                <a:cs typeface="Arial"/>
              </a:rPr>
            </a:br>
            <a:r>
              <a:rPr lang="en-US" sz="2800" cap="all" dirty="0">
                <a:cs typeface="Arial"/>
              </a:rPr>
              <a:t> </a:t>
            </a:r>
            <a:r>
              <a:rPr lang="en-US" sz="2800" b="1" cap="all" dirty="0">
                <a:cs typeface="Arial"/>
              </a:rPr>
              <a:t>Student ID: 2408771</a:t>
            </a:r>
            <a:r>
              <a:rPr lang="en-US" sz="2800" cap="all" dirty="0">
                <a:cs typeface="Arial"/>
              </a:rPr>
              <a:t> </a:t>
            </a:r>
            <a:br>
              <a:rPr lang="en-US" sz="2800" cap="all" dirty="0">
                <a:cs typeface="Arial"/>
              </a:rPr>
            </a:br>
            <a:r>
              <a:rPr lang="en-US" sz="2800" cap="all" dirty="0">
                <a:solidFill>
                  <a:srgbClr val="000000"/>
                </a:solidFill>
                <a:cs typeface="Arial"/>
              </a:rPr>
              <a:t> </a:t>
            </a:r>
            <a:endParaRPr lang="en-US" dirty="0">
              <a:cs typeface="Arial" panose="020B060402020202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B7D95-2E88-9A09-F7AE-BD32EF9E6AA5}"/>
              </a:ext>
            </a:extLst>
          </p:cNvPr>
          <p:cNvSpPr>
            <a:spLocks noGrp="1"/>
          </p:cNvSpPr>
          <p:nvPr>
            <p:ph type="title"/>
          </p:nvPr>
        </p:nvSpPr>
        <p:spPr>
          <a:xfrm>
            <a:off x="1074671" y="808056"/>
            <a:ext cx="9797640" cy="5701780"/>
          </a:xfrm>
        </p:spPr>
        <p:txBody>
          <a:bodyPr>
            <a:normAutofit/>
          </a:bodyPr>
          <a:lstStyle/>
          <a:p>
            <a:r>
              <a:rPr lang="en-US" sz="8000" cap="all" dirty="0">
                <a:solidFill>
                  <a:srgbClr val="B80E0F"/>
                </a:solidFill>
                <a:latin typeface="Impact"/>
              </a:rPr>
              <a:t>Dr dana hart’s </a:t>
            </a:r>
            <a:r>
              <a:rPr lang="en-US" sz="8000" cap="all" dirty="0" err="1">
                <a:solidFill>
                  <a:srgbClr val="B80E0F"/>
                </a:solidFill>
                <a:latin typeface="Impact"/>
              </a:rPr>
              <a:t>disapperance</a:t>
            </a:r>
            <a:endParaRPr lang="en-US" dirty="0" err="1"/>
          </a:p>
        </p:txBody>
      </p:sp>
      <p:pic>
        <p:nvPicPr>
          <p:cNvPr id="4" name="Picture 3" descr="A black background with white text&#10;&#10;AI-generated content may be incorrect.">
            <a:extLst>
              <a:ext uri="{FF2B5EF4-FFF2-40B4-BE49-F238E27FC236}">
                <a16:creationId xmlns:a16="http://schemas.microsoft.com/office/drawing/2014/main" id="{DD0D490B-A7EC-19C5-F2E6-4BBD348AB866}"/>
              </a:ext>
            </a:extLst>
          </p:cNvPr>
          <p:cNvPicPr>
            <a:picLocks noChangeAspect="1"/>
          </p:cNvPicPr>
          <p:nvPr/>
        </p:nvPicPr>
        <p:blipFill>
          <a:blip r:embed="rId2"/>
          <a:stretch>
            <a:fillRect/>
          </a:stretch>
        </p:blipFill>
        <p:spPr>
          <a:xfrm>
            <a:off x="1741269" y="2843213"/>
            <a:ext cx="9839325" cy="1171575"/>
          </a:xfrm>
          <a:prstGeom prst="rect">
            <a:avLst/>
          </a:prstGeom>
        </p:spPr>
      </p:pic>
    </p:spTree>
    <p:extLst>
      <p:ext uri="{BB962C8B-B14F-4D97-AF65-F5344CB8AC3E}">
        <p14:creationId xmlns:p14="http://schemas.microsoft.com/office/powerpoint/2010/main" val="4113490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AD4F-5D67-E08C-F675-A5FF3828C07F}"/>
              </a:ext>
            </a:extLst>
          </p:cNvPr>
          <p:cNvSpPr>
            <a:spLocks noGrp="1"/>
          </p:cNvSpPr>
          <p:nvPr>
            <p:ph type="title"/>
          </p:nvPr>
        </p:nvSpPr>
        <p:spPr/>
        <p:txBody>
          <a:bodyPr/>
          <a:lstStyle/>
          <a:p>
            <a:r>
              <a:rPr lang="en-US" sz="4900" cap="all" dirty="0">
                <a:solidFill>
                  <a:srgbClr val="B80E0F"/>
                </a:solidFill>
                <a:latin typeface="Impact"/>
              </a:rPr>
              <a:t>INTRODUCTION</a:t>
            </a:r>
            <a:endParaRPr lang="en-US" dirty="0"/>
          </a:p>
        </p:txBody>
      </p:sp>
      <p:sp>
        <p:nvSpPr>
          <p:cNvPr id="3" name="Content Placeholder 2">
            <a:extLst>
              <a:ext uri="{FF2B5EF4-FFF2-40B4-BE49-F238E27FC236}">
                <a16:creationId xmlns:a16="http://schemas.microsoft.com/office/drawing/2014/main" id="{225FE576-FA0F-1721-00AF-4E6A632AC89B}"/>
              </a:ext>
            </a:extLst>
          </p:cNvPr>
          <p:cNvSpPr>
            <a:spLocks noGrp="1"/>
          </p:cNvSpPr>
          <p:nvPr>
            <p:ph idx="1"/>
          </p:nvPr>
        </p:nvSpPr>
        <p:spPr>
          <a:xfrm>
            <a:off x="1144495" y="1605426"/>
            <a:ext cx="7796540" cy="5101414"/>
          </a:xfrm>
        </p:spPr>
        <p:txBody>
          <a:bodyPr/>
          <a:lstStyle/>
          <a:p>
            <a:pPr marL="344170" indent="-344170"/>
            <a:r>
              <a:rPr lang="en-US" sz="1900" cap="all" dirty="0">
                <a:latin typeface="Arial"/>
                <a:cs typeface="Arial"/>
              </a:rPr>
              <a:t>DR HART’S -  IS A REOWNED SENIOR AI and Robotics engineer at </a:t>
            </a:r>
            <a:r>
              <a:rPr lang="en-US" sz="1900" cap="all" err="1">
                <a:latin typeface="Arial"/>
                <a:cs typeface="Arial"/>
              </a:rPr>
              <a:t>novatech</a:t>
            </a:r>
            <a:r>
              <a:rPr lang="en-US" sz="1900" cap="all" dirty="0">
                <a:latin typeface="Arial"/>
                <a:cs typeface="Arial"/>
              </a:rPr>
              <a:t> industries . </a:t>
            </a:r>
            <a:endParaRPr lang="en-US">
              <a:latin typeface="Arial"/>
              <a:cs typeface="Arial"/>
            </a:endParaRPr>
          </a:p>
          <a:p>
            <a:pPr marL="344170" indent="-344170"/>
            <a:r>
              <a:rPr lang="en-US" sz="1900" cap="all" dirty="0">
                <a:latin typeface="Arial"/>
                <a:cs typeface="Arial"/>
              </a:rPr>
              <a:t>Dr hart’s sudden disappearance for an unidentified cause has created a chaos in the industry.</a:t>
            </a:r>
            <a:endParaRPr lang="en-US" dirty="0">
              <a:latin typeface="Arial"/>
              <a:cs typeface="Arial"/>
            </a:endParaRPr>
          </a:p>
          <a:p>
            <a:pPr marL="344170" indent="-344170"/>
            <a:r>
              <a:rPr lang="en-US" sz="1900" cap="all" dirty="0">
                <a:latin typeface="Arial"/>
                <a:cs typeface="Arial"/>
              </a:rPr>
              <a:t>Dr hart’s disappearance has sent  shockwaves through the scientific community and has left many unanswered questions.</a:t>
            </a:r>
            <a:endParaRPr lang="en-US" dirty="0">
              <a:latin typeface="Arial"/>
              <a:cs typeface="Arial"/>
            </a:endParaRPr>
          </a:p>
          <a:p>
            <a:pPr marL="344170" indent="-344170"/>
            <a:r>
              <a:rPr lang="en-US" cap="all" dirty="0">
                <a:latin typeface="Arial"/>
                <a:cs typeface="Arial"/>
              </a:rPr>
              <a:t>The purpose of this report is to gather information about dr hart’s disappearance, provide updates on any developments in the case, and mobilize efforts to locate her.</a:t>
            </a:r>
            <a:endParaRPr lang="en-US" dirty="0">
              <a:latin typeface="Arial"/>
              <a:cs typeface="Arial"/>
            </a:endParaRPr>
          </a:p>
          <a:p>
            <a:pPr marL="344170" indent="-344170"/>
            <a:endParaRPr lang="en-US" dirty="0">
              <a:cs typeface="Arial"/>
            </a:endParaRPr>
          </a:p>
        </p:txBody>
      </p:sp>
    </p:spTree>
    <p:extLst>
      <p:ext uri="{BB962C8B-B14F-4D97-AF65-F5344CB8AC3E}">
        <p14:creationId xmlns:p14="http://schemas.microsoft.com/office/powerpoint/2010/main" val="1337457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9C470-F687-1293-B401-6AB9C76F8170}"/>
              </a:ext>
            </a:extLst>
          </p:cNvPr>
          <p:cNvSpPr>
            <a:spLocks noGrp="1"/>
          </p:cNvSpPr>
          <p:nvPr>
            <p:ph type="title"/>
          </p:nvPr>
        </p:nvSpPr>
        <p:spPr/>
        <p:txBody>
          <a:bodyPr/>
          <a:lstStyle/>
          <a:p>
            <a:r>
              <a:rPr lang="en-US" sz="4900" cap="all" dirty="0">
                <a:solidFill>
                  <a:srgbClr val="B80E0F"/>
                </a:solidFill>
                <a:latin typeface="Impact"/>
              </a:rPr>
              <a:t>Key evidence and analysis</a:t>
            </a:r>
            <a:endParaRPr lang="en-US" dirty="0"/>
          </a:p>
        </p:txBody>
      </p:sp>
      <p:sp>
        <p:nvSpPr>
          <p:cNvPr id="3" name="Content Placeholder 2">
            <a:extLst>
              <a:ext uri="{FF2B5EF4-FFF2-40B4-BE49-F238E27FC236}">
                <a16:creationId xmlns:a16="http://schemas.microsoft.com/office/drawing/2014/main" id="{2A140D65-B99E-8DC6-3858-32097AB8123B}"/>
              </a:ext>
            </a:extLst>
          </p:cNvPr>
          <p:cNvSpPr>
            <a:spLocks noGrp="1"/>
          </p:cNvSpPr>
          <p:nvPr>
            <p:ph idx="1"/>
          </p:nvPr>
        </p:nvSpPr>
        <p:spPr>
          <a:xfrm>
            <a:off x="1223323" y="1868186"/>
            <a:ext cx="7796540" cy="4602172"/>
          </a:xfrm>
        </p:spPr>
        <p:txBody>
          <a:bodyPr>
            <a:normAutofit fontScale="85000" lnSpcReduction="20000"/>
          </a:bodyPr>
          <a:lstStyle/>
          <a:p>
            <a:pPr marL="344170" indent="-344170"/>
            <a:r>
              <a:rPr lang="en-US" sz="1900" cap="all" dirty="0">
                <a:latin typeface="Arial"/>
                <a:cs typeface="Arial"/>
              </a:rPr>
              <a:t>Dr hart could have been  involved in a groundbreaking initiative that was being targeted for theft.</a:t>
            </a:r>
            <a:endParaRPr lang="en-US">
              <a:latin typeface="Arial"/>
              <a:cs typeface="Arial"/>
            </a:endParaRPr>
          </a:p>
          <a:p>
            <a:pPr marL="344170" indent="-344170"/>
            <a:r>
              <a:rPr lang="en-US" sz="1900" cap="all" dirty="0">
                <a:latin typeface="Arial"/>
                <a:cs typeface="Arial"/>
              </a:rPr>
              <a:t>Being a specialist in artificial intelligence and robotics, dr hart might have been developing a project that would completely transform the sector. Due to which maybe her rival company in this ai industry has kidnapped her so that they can take her findings, which they could rename under their own company’s name.</a:t>
            </a:r>
            <a:endParaRPr lang="en-US" dirty="0">
              <a:latin typeface="Arial"/>
              <a:cs typeface="Arial"/>
            </a:endParaRPr>
          </a:p>
          <a:p>
            <a:pPr marL="344170" indent="-344170"/>
            <a:r>
              <a:rPr lang="en-US" sz="1900" cap="all" dirty="0">
                <a:latin typeface="Arial"/>
                <a:cs typeface="Arial"/>
              </a:rPr>
              <a:t>It is crucial that we work together to find dr harts and ensure her safe return.</a:t>
            </a:r>
            <a:endParaRPr lang="en-US" dirty="0">
              <a:latin typeface="Arial"/>
              <a:cs typeface="Arial"/>
            </a:endParaRPr>
          </a:p>
          <a:p>
            <a:pPr marL="344170" indent="-344170"/>
            <a:r>
              <a:rPr lang="en-US" sz="1900" cap="all" dirty="0">
                <a:latin typeface="Arial"/>
                <a:cs typeface="Arial"/>
              </a:rPr>
              <a:t>As a respected member of the scientific community, her expertise and contributions are invaluable, and her  appearance has left a significant void.</a:t>
            </a:r>
            <a:endParaRPr lang="en-US" dirty="0">
              <a:latin typeface="Arial"/>
              <a:cs typeface="Arial"/>
            </a:endParaRPr>
          </a:p>
          <a:p>
            <a:pPr marL="344170" indent="-344170"/>
            <a:r>
              <a:rPr lang="en-US" sz="1900" dirty="0">
                <a:solidFill>
                  <a:srgbClr val="B80E0F"/>
                </a:solidFill>
                <a:cs typeface="Arial"/>
              </a:rPr>
              <a:t>•</a:t>
            </a:r>
            <a:endParaRPr lang="en-US">
              <a:cs typeface="Arial"/>
            </a:endParaRPr>
          </a:p>
          <a:p>
            <a:pPr marL="344170" indent="-344170"/>
            <a:endParaRPr lang="en-US" dirty="0">
              <a:cs typeface="Arial"/>
            </a:endParaRPr>
          </a:p>
        </p:txBody>
      </p:sp>
    </p:spTree>
    <p:extLst>
      <p:ext uri="{BB962C8B-B14F-4D97-AF65-F5344CB8AC3E}">
        <p14:creationId xmlns:p14="http://schemas.microsoft.com/office/powerpoint/2010/main" val="3618101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133C-8205-5F84-72CF-F4407DE02CA0}"/>
              </a:ext>
            </a:extLst>
          </p:cNvPr>
          <p:cNvSpPr>
            <a:spLocks noGrp="1"/>
          </p:cNvSpPr>
          <p:nvPr>
            <p:ph type="title"/>
          </p:nvPr>
        </p:nvSpPr>
        <p:spPr>
          <a:xfrm>
            <a:off x="-3983433" y="-6496"/>
            <a:ext cx="7958331" cy="1077229"/>
          </a:xfrm>
        </p:spPr>
        <p:txBody>
          <a:bodyPr/>
          <a:lstStyle/>
          <a:p>
            <a:r>
              <a:rPr lang="en-US" sz="4900" cap="all" dirty="0">
                <a:solidFill>
                  <a:srgbClr val="B80E0F"/>
                </a:solidFill>
                <a:latin typeface="Impact"/>
              </a:rPr>
              <a:t>Evidence’s</a:t>
            </a:r>
            <a:endParaRPr lang="en-US" dirty="0"/>
          </a:p>
        </p:txBody>
      </p:sp>
      <p:sp>
        <p:nvSpPr>
          <p:cNvPr id="3" name="Content Placeholder 2">
            <a:extLst>
              <a:ext uri="{FF2B5EF4-FFF2-40B4-BE49-F238E27FC236}">
                <a16:creationId xmlns:a16="http://schemas.microsoft.com/office/drawing/2014/main" id="{861C004C-4362-35EF-1DC3-BB8C35041793}"/>
              </a:ext>
            </a:extLst>
          </p:cNvPr>
          <p:cNvSpPr>
            <a:spLocks noGrp="1"/>
          </p:cNvSpPr>
          <p:nvPr>
            <p:ph idx="1"/>
          </p:nvPr>
        </p:nvSpPr>
        <p:spPr>
          <a:xfrm>
            <a:off x="2615944" y="-1271780"/>
            <a:ext cx="7796540" cy="8136277"/>
          </a:xfrm>
        </p:spPr>
        <p:txBody>
          <a:bodyPr/>
          <a:lstStyle/>
          <a:p>
            <a:pPr marL="344170" indent="-344170"/>
            <a:r>
              <a:rPr lang="en-US" sz="1700" dirty="0">
                <a:cs typeface="Arial"/>
              </a:rPr>
              <a:t>•</a:t>
            </a:r>
            <a:r>
              <a:rPr lang="en-US" sz="1400" cap="all" dirty="0">
                <a:latin typeface="Arial"/>
                <a:cs typeface="Arial"/>
              </a:rPr>
              <a:t>The scattered papers and open drawers indicates that the person who’s done this was looking for something which isn’t available in these papers. </a:t>
            </a:r>
            <a:endParaRPr lang="en-US" sz="1400">
              <a:latin typeface="Arial"/>
              <a:cs typeface="Arial"/>
            </a:endParaRPr>
          </a:p>
          <a:p>
            <a:pPr marL="344170" indent="-344170"/>
            <a:r>
              <a:rPr lang="en-US" sz="1400" dirty="0">
                <a:cs typeface="Arial"/>
              </a:rPr>
              <a:t>•</a:t>
            </a:r>
            <a:r>
              <a:rPr lang="en-US" sz="1400" cap="all" dirty="0">
                <a:latin typeface="Arial"/>
                <a:cs typeface="Arial"/>
              </a:rPr>
              <a:t>Who ever has made this thrash of this office definitely  was looking for some sort of small gadget maybe which was produced by dr hart.</a:t>
            </a:r>
            <a:endParaRPr lang="en-US" sz="1400">
              <a:latin typeface="Arial"/>
              <a:cs typeface="Arial"/>
            </a:endParaRPr>
          </a:p>
          <a:p>
            <a:pPr marL="344170" indent="-344170"/>
            <a:r>
              <a:rPr lang="en-US" sz="1400" dirty="0">
                <a:cs typeface="Arial"/>
              </a:rPr>
              <a:t>•</a:t>
            </a:r>
            <a:r>
              <a:rPr lang="en-US" sz="1400" cap="all" dirty="0">
                <a:latin typeface="Arial"/>
                <a:cs typeface="Arial"/>
              </a:rPr>
              <a:t>Maybe dr hart was kept inheld while they searched and scattered her office before they kidnapped her after 9.30pm</a:t>
            </a:r>
            <a:endParaRPr lang="en-US" sz="1400">
              <a:latin typeface="Arial"/>
              <a:cs typeface="Arial"/>
            </a:endParaRPr>
          </a:p>
          <a:p>
            <a:pPr marL="344170" indent="-344170"/>
            <a:endParaRPr lang="en-US" sz="1400" dirty="0">
              <a:cs typeface="Arial"/>
            </a:endParaRPr>
          </a:p>
        </p:txBody>
      </p:sp>
      <p:sp>
        <p:nvSpPr>
          <p:cNvPr id="4" name="TextBox 3">
            <a:extLst>
              <a:ext uri="{FF2B5EF4-FFF2-40B4-BE49-F238E27FC236}">
                <a16:creationId xmlns:a16="http://schemas.microsoft.com/office/drawing/2014/main" id="{C20C2A8E-55D9-DBFB-3C5E-716B8D2FEBDE}"/>
              </a:ext>
            </a:extLst>
          </p:cNvPr>
          <p:cNvSpPr txBox="1"/>
          <p:nvPr/>
        </p:nvSpPr>
        <p:spPr>
          <a:xfrm>
            <a:off x="2779987" y="4120055"/>
            <a:ext cx="765678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GB" sz="1400" cap="all" dirty="0">
                <a:latin typeface="Arial"/>
                <a:cs typeface="Arial"/>
              </a:rPr>
              <a:t>The  robotic arms were not touched and the high -tech equipment’s. which shows the kidnapper were after something more precise.  Perhaps dr hart’s necklace had something to do with her kidnap.</a:t>
            </a:r>
          </a:p>
          <a:p>
            <a:pPr marL="228600" indent="-228600">
              <a:buFont typeface="Arial"/>
              <a:buChar char="•"/>
            </a:pPr>
            <a:r>
              <a:rPr lang="en-GB" sz="1400" cap="all" dirty="0">
                <a:latin typeface="Arial"/>
                <a:cs typeface="Arial"/>
              </a:rPr>
              <a:t>Dr. fox </a:t>
            </a:r>
            <a:r>
              <a:rPr lang="en-GB" sz="1400" cap="all" err="1">
                <a:latin typeface="Arial"/>
                <a:cs typeface="Arial"/>
              </a:rPr>
              <a:t>alaric</a:t>
            </a:r>
            <a:r>
              <a:rPr lang="en-GB" sz="1400" cap="all" dirty="0">
                <a:latin typeface="Arial"/>
                <a:cs typeface="Arial"/>
              </a:rPr>
              <a:t> ( rival researcher) had rumoured disagreement with dr hart over her ai ethic, which could have elevated this disappearance for her.</a:t>
            </a:r>
          </a:p>
        </p:txBody>
      </p:sp>
    </p:spTree>
    <p:extLst>
      <p:ext uri="{BB962C8B-B14F-4D97-AF65-F5344CB8AC3E}">
        <p14:creationId xmlns:p14="http://schemas.microsoft.com/office/powerpoint/2010/main" val="309023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301F-0533-7C92-359D-178909E423F7}"/>
              </a:ext>
            </a:extLst>
          </p:cNvPr>
          <p:cNvSpPr>
            <a:spLocks noGrp="1"/>
          </p:cNvSpPr>
          <p:nvPr>
            <p:ph type="title"/>
          </p:nvPr>
        </p:nvSpPr>
        <p:spPr>
          <a:xfrm>
            <a:off x="1166636" y="2226953"/>
            <a:ext cx="9298399" cy="3639125"/>
          </a:xfrm>
        </p:spPr>
        <p:txBody>
          <a:bodyPr>
            <a:normAutofit/>
          </a:bodyPr>
          <a:lstStyle/>
          <a:p>
            <a:pPr algn="l"/>
            <a:r>
              <a:rPr lang="en-US" sz="1600" cap="all" dirty="0">
                <a:latin typeface="Arial"/>
                <a:cs typeface="Arial"/>
              </a:rPr>
              <a:t>There are other potential reasons for dr hart’s disappearance.  It is possible  she was facing personal or professional challenge’s which has led  to her sudden disappearance. Given her elevated level of expertise and commitment.</a:t>
            </a:r>
            <a:endParaRPr lang="en-US" sz="1600">
              <a:latin typeface="Arial"/>
              <a:cs typeface="Arial"/>
            </a:endParaRPr>
          </a:p>
          <a:p>
            <a:endParaRPr lang="en-US" sz="1600" dirty="0">
              <a:cs typeface="Arial"/>
            </a:endParaRPr>
          </a:p>
        </p:txBody>
      </p:sp>
      <p:pic>
        <p:nvPicPr>
          <p:cNvPr id="4" name="Content Placeholder 3" descr="A red text on a black background&#10;&#10;AI-generated content may be incorrect.">
            <a:extLst>
              <a:ext uri="{FF2B5EF4-FFF2-40B4-BE49-F238E27FC236}">
                <a16:creationId xmlns:a16="http://schemas.microsoft.com/office/drawing/2014/main" id="{4DED750C-DAB5-C0BC-AC00-FA11279EB82C}"/>
              </a:ext>
            </a:extLst>
          </p:cNvPr>
          <p:cNvPicPr>
            <a:picLocks noGrp="1" noChangeAspect="1"/>
          </p:cNvPicPr>
          <p:nvPr>
            <p:ph idx="1"/>
          </p:nvPr>
        </p:nvPicPr>
        <p:blipFill>
          <a:blip r:embed="rId2"/>
          <a:stretch>
            <a:fillRect/>
          </a:stretch>
        </p:blipFill>
        <p:spPr>
          <a:xfrm>
            <a:off x="934289" y="248750"/>
            <a:ext cx="7796540" cy="956767"/>
          </a:xfrm>
        </p:spPr>
      </p:pic>
    </p:spTree>
    <p:extLst>
      <p:ext uri="{BB962C8B-B14F-4D97-AF65-F5344CB8AC3E}">
        <p14:creationId xmlns:p14="http://schemas.microsoft.com/office/powerpoint/2010/main" val="4006537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9291A-574E-66CA-78A4-4F04B6EF5B4A}"/>
              </a:ext>
            </a:extLst>
          </p:cNvPr>
          <p:cNvSpPr>
            <a:spLocks noGrp="1"/>
          </p:cNvSpPr>
          <p:nvPr>
            <p:ph type="title"/>
          </p:nvPr>
        </p:nvSpPr>
        <p:spPr>
          <a:xfrm>
            <a:off x="-3654985" y="256263"/>
            <a:ext cx="7958331" cy="1077229"/>
          </a:xfrm>
        </p:spPr>
        <p:txBody>
          <a:bodyPr/>
          <a:lstStyle/>
          <a:p>
            <a:r>
              <a:rPr lang="en-US" sz="4900" cap="all" dirty="0">
                <a:solidFill>
                  <a:srgbClr val="B80E0F"/>
                </a:solidFill>
                <a:latin typeface="Impact"/>
              </a:rPr>
              <a:t>reflections</a:t>
            </a:r>
            <a:endParaRPr lang="en-US" dirty="0"/>
          </a:p>
        </p:txBody>
      </p:sp>
      <p:sp>
        <p:nvSpPr>
          <p:cNvPr id="3" name="Content Placeholder 2">
            <a:extLst>
              <a:ext uri="{FF2B5EF4-FFF2-40B4-BE49-F238E27FC236}">
                <a16:creationId xmlns:a16="http://schemas.microsoft.com/office/drawing/2014/main" id="{900ED2CC-C22F-3F6E-60C7-C731419F3EBA}"/>
              </a:ext>
            </a:extLst>
          </p:cNvPr>
          <p:cNvSpPr>
            <a:spLocks noGrp="1"/>
          </p:cNvSpPr>
          <p:nvPr>
            <p:ph idx="1"/>
          </p:nvPr>
        </p:nvSpPr>
        <p:spPr>
          <a:xfrm>
            <a:off x="1131358" y="1710530"/>
            <a:ext cx="7796540" cy="3997828"/>
          </a:xfrm>
        </p:spPr>
        <p:txBody>
          <a:bodyPr/>
          <a:lstStyle/>
          <a:p>
            <a:pPr marL="344170" indent="-344170"/>
            <a:r>
              <a:rPr lang="en-US" sz="1600" cap="all" dirty="0">
                <a:latin typeface="Arial"/>
                <a:cs typeface="Arial"/>
              </a:rPr>
              <a:t>During dr hart’s case investigation I have learned  various aspects including the complexities of dr harts missing case.  Also learned the importance of this investigation, each details of the scene was very crucial. Any missed points could create a big loss in her missing case.</a:t>
            </a:r>
            <a:endParaRPr lang="en-US" sz="1600">
              <a:latin typeface="Arial"/>
              <a:cs typeface="Arial"/>
            </a:endParaRPr>
          </a:p>
          <a:p>
            <a:pPr marL="344170" indent="-344170"/>
            <a:endParaRPr lang="en-US" sz="1600" dirty="0">
              <a:cs typeface="Arial"/>
            </a:endParaRPr>
          </a:p>
        </p:txBody>
      </p:sp>
    </p:spTree>
    <p:extLst>
      <p:ext uri="{BB962C8B-B14F-4D97-AF65-F5344CB8AC3E}">
        <p14:creationId xmlns:p14="http://schemas.microsoft.com/office/powerpoint/2010/main" val="397925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3AEF6-5482-A0AB-4986-6D169C3B8671}"/>
              </a:ext>
            </a:extLst>
          </p:cNvPr>
          <p:cNvSpPr>
            <a:spLocks noGrp="1"/>
          </p:cNvSpPr>
          <p:nvPr>
            <p:ph type="title"/>
          </p:nvPr>
        </p:nvSpPr>
        <p:spPr>
          <a:xfrm>
            <a:off x="-2958675" y="190573"/>
            <a:ext cx="7958331" cy="1077229"/>
          </a:xfrm>
        </p:spPr>
        <p:txBody>
          <a:bodyPr/>
          <a:lstStyle/>
          <a:p>
            <a:r>
              <a:rPr lang="en-US" sz="4900" cap="all" dirty="0">
                <a:solidFill>
                  <a:srgbClr val="B80E0F"/>
                </a:solidFill>
                <a:latin typeface="Impact"/>
              </a:rPr>
              <a:t>Reference list</a:t>
            </a:r>
            <a:endParaRPr lang="en-US" dirty="0"/>
          </a:p>
        </p:txBody>
      </p:sp>
      <p:sp>
        <p:nvSpPr>
          <p:cNvPr id="3" name="Content Placeholder 2">
            <a:extLst>
              <a:ext uri="{FF2B5EF4-FFF2-40B4-BE49-F238E27FC236}">
                <a16:creationId xmlns:a16="http://schemas.microsoft.com/office/drawing/2014/main" id="{95CF8472-C8EF-FB1F-D54D-C5A7A87193E8}"/>
              </a:ext>
            </a:extLst>
          </p:cNvPr>
          <p:cNvSpPr>
            <a:spLocks noGrp="1"/>
          </p:cNvSpPr>
          <p:nvPr>
            <p:ph idx="1"/>
          </p:nvPr>
        </p:nvSpPr>
        <p:spPr>
          <a:xfrm>
            <a:off x="1026255" y="856565"/>
            <a:ext cx="10187642" cy="5810861"/>
          </a:xfrm>
        </p:spPr>
        <p:txBody>
          <a:bodyPr/>
          <a:lstStyle/>
          <a:p>
            <a:pPr marL="344170" indent="-344170" algn="just">
              <a:lnSpc>
                <a:spcPct val="90000"/>
              </a:lnSpc>
              <a:spcAft>
                <a:spcPts val="0"/>
              </a:spcAft>
            </a:pPr>
            <a:r>
              <a:rPr lang="en-US" sz="1600" err="1">
                <a:cs typeface="Arial"/>
              </a:rPr>
              <a:t>Bartneck</a:t>
            </a:r>
            <a:r>
              <a:rPr lang="en-US" sz="1600">
                <a:cs typeface="Arial"/>
              </a:rPr>
              <a:t>, C. </a:t>
            </a:r>
            <a:r>
              <a:rPr lang="en-US" sz="1600" i="1">
                <a:cs typeface="Arial"/>
              </a:rPr>
              <a:t>et al.</a:t>
            </a:r>
            <a:r>
              <a:rPr lang="en-US" sz="1600">
                <a:cs typeface="Arial"/>
              </a:rPr>
              <a:t> (2021) </a:t>
            </a:r>
            <a:r>
              <a:rPr lang="en-US" sz="1600" i="1">
                <a:cs typeface="Arial"/>
              </a:rPr>
              <a:t>An Introduction to Ethics in Robotics and AI</a:t>
            </a:r>
            <a:r>
              <a:rPr lang="en-US" sz="1600">
                <a:cs typeface="Arial"/>
              </a:rPr>
              <a:t>. Springer Nature.</a:t>
            </a:r>
          </a:p>
          <a:p>
            <a:pPr marL="344170" indent="-344170">
              <a:lnSpc>
                <a:spcPct val="90000"/>
              </a:lnSpc>
              <a:spcAft>
                <a:spcPts val="0"/>
              </a:spcAft>
            </a:pPr>
            <a:r>
              <a:rPr lang="en-US" sz="1600">
                <a:cs typeface="Arial"/>
              </a:rPr>
              <a:t>Williams, R.T., 2024, January. The ethical implications of using generative chatbots in higher education. In </a:t>
            </a:r>
            <a:r>
              <a:rPr lang="en-US" sz="1600" i="1">
                <a:cs typeface="Arial"/>
              </a:rPr>
              <a:t>Frontiers in Education</a:t>
            </a:r>
            <a:r>
              <a:rPr lang="en-US" sz="1600">
                <a:cs typeface="Arial"/>
              </a:rPr>
              <a:t> (Vol. 8, p. 1331607). Frontiers Media SA.</a:t>
            </a:r>
          </a:p>
          <a:p>
            <a:pPr marL="344170" indent="-344170">
              <a:lnSpc>
                <a:spcPct val="90000"/>
              </a:lnSpc>
              <a:spcAft>
                <a:spcPts val="0"/>
              </a:spcAft>
            </a:pPr>
            <a:r>
              <a:rPr lang="en-US" sz="1600" dirty="0">
                <a:cs typeface="Arial"/>
              </a:rPr>
              <a:t>Goel, R. and Gupta, P., 2020. Robotics and industry 4.0. </a:t>
            </a:r>
            <a:r>
              <a:rPr lang="en-US" sz="1600" i="1" dirty="0">
                <a:cs typeface="Arial"/>
              </a:rPr>
              <a:t>A roadmap to industry 4.0: Smart production, sharp business and sustainable development</a:t>
            </a:r>
            <a:r>
              <a:rPr lang="en-US" sz="1600" dirty="0">
                <a:cs typeface="Arial"/>
              </a:rPr>
              <a:t>, pp.157-169.</a:t>
            </a:r>
          </a:p>
          <a:p>
            <a:pPr marL="344170" indent="-344170">
              <a:lnSpc>
                <a:spcPct val="90000"/>
              </a:lnSpc>
              <a:spcAft>
                <a:spcPts val="0"/>
              </a:spcAft>
            </a:pPr>
            <a:r>
              <a:rPr lang="en-US" sz="1600" dirty="0">
                <a:cs typeface="Arial"/>
              </a:rPr>
              <a:t>Rai, A., Sharma, D., Rai, S., Singh, A. and Singh, K.K., 2021. IoT-aided robotics development and applications with AI. In </a:t>
            </a:r>
            <a:r>
              <a:rPr lang="en-US" sz="1600" i="1" dirty="0">
                <a:cs typeface="Arial"/>
              </a:rPr>
              <a:t>Emergence of Cyber Physical System and IoT in Smart Automation and Robotics: Computer Engineering in Automation</a:t>
            </a:r>
            <a:r>
              <a:rPr lang="en-US" sz="1600" dirty="0">
                <a:cs typeface="Arial"/>
              </a:rPr>
              <a:t> (pp. 1-14). Cham: Springer International Publishing.</a:t>
            </a:r>
          </a:p>
          <a:p>
            <a:pPr marL="344170" indent="-344170">
              <a:lnSpc>
                <a:spcPct val="90000"/>
              </a:lnSpc>
              <a:spcAft>
                <a:spcPts val="0"/>
              </a:spcAft>
            </a:pPr>
            <a:r>
              <a:rPr lang="en-US" sz="1600" dirty="0">
                <a:cs typeface="Arial"/>
              </a:rPr>
              <a:t>von Haxthausen, F., Böttger, S., Wulff, D., Hagenah, J., García-Vázquez, V. and Ipsen, S., 2021. Medical robotics for ultrasound imaging: current systems and future trends. </a:t>
            </a:r>
            <a:r>
              <a:rPr lang="en-US" sz="1600" i="1" dirty="0">
                <a:cs typeface="Arial"/>
              </a:rPr>
              <a:t>Current robotics reports</a:t>
            </a:r>
            <a:r>
              <a:rPr lang="en-US" sz="1600" dirty="0">
                <a:cs typeface="Arial"/>
              </a:rPr>
              <a:t>, </a:t>
            </a:r>
            <a:r>
              <a:rPr lang="en-US" sz="1600" i="1" dirty="0">
                <a:cs typeface="Arial"/>
              </a:rPr>
              <a:t>2</a:t>
            </a:r>
            <a:r>
              <a:rPr lang="en-US" sz="1600" dirty="0">
                <a:cs typeface="Arial"/>
              </a:rPr>
              <a:t>, pp.55-71.</a:t>
            </a:r>
            <a:endParaRPr lang="en-US" dirty="0">
              <a:cs typeface="Arial"/>
            </a:endParaRPr>
          </a:p>
        </p:txBody>
      </p:sp>
    </p:spTree>
    <p:extLst>
      <p:ext uri="{BB962C8B-B14F-4D97-AF65-F5344CB8AC3E}">
        <p14:creationId xmlns:p14="http://schemas.microsoft.com/office/powerpoint/2010/main" val="10371379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Madison</vt:lpstr>
      <vt:lpstr>PowerPoint Presentation</vt:lpstr>
      <vt:lpstr>Dr dana hart’s disapperance</vt:lpstr>
      <vt:lpstr>INTRODUCTION</vt:lpstr>
      <vt:lpstr>Key evidence and analysis</vt:lpstr>
      <vt:lpstr>Evidence’s</vt:lpstr>
      <vt:lpstr>There are other potential reasons for dr hart’s disappearance.  It is possible  she was facing personal or professional challenge’s which has led  to her sudden disappearance. Given her elevated level of expertise and commitment. </vt:lpstr>
      <vt:lpstr>reflections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82</cp:revision>
  <dcterms:created xsi:type="dcterms:W3CDTF">2025-03-24T23:40:50Z</dcterms:created>
  <dcterms:modified xsi:type="dcterms:W3CDTF">2025-03-24T23:55:03Z</dcterms:modified>
</cp:coreProperties>
</file>