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178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85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513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14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899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105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342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063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63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496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65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5474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413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849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263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8128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0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F32F0-0609-4676-BFEE-BADDE7B680D9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BF87A4-E026-461A-9E56-79590023C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23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1433768.2008.10594598" TargetMode="External"/><Relationship Id="rId2" Type="http://schemas.openxmlformats.org/officeDocument/2006/relationships/hyperlink" Target="https://doi.org/10.1017/S17400228140003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adw.gov.wales/learn/sites-through-centuries/industrial-wales" TargetMode="External"/><Relationship Id="rId4" Type="http://schemas.openxmlformats.org/officeDocument/2006/relationships/hyperlink" Target="https://www.history.com/topics/industrial-revolution/industrial-revol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6AEC9-7CE9-D220-F436-C0F172C2B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94107"/>
            <a:ext cx="8133478" cy="940240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Driving Growth: Llanelli’s Role in the Industrial Revolution</a:t>
            </a:r>
            <a:endParaRPr lang="en-GB" sz="3000" dirty="0">
              <a:solidFill>
                <a:schemeClr val="accent1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97BFE-DFA8-3528-681F-F4413A6E8E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5126" y="5574787"/>
            <a:ext cx="2242732" cy="406566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Cristina Cioaca </a:t>
            </a:r>
            <a:endParaRPr lang="en-GB" sz="1800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1160F2-4D41-D169-BA3A-40DEDFB0E7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460" b="-2"/>
          <a:stretch/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635000"/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4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50A4B3-C32C-4322-B92D-C077623C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1A9A51A9-AA1B-4283-BF13-6F1D63FDD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685DFA7-77F5-4963-B6BD-9BCF3D045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47D70ED-3B2C-09A7-2EED-BF3575FF8B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38" r="7274" b="-2"/>
          <a:stretch/>
        </p:blipFill>
        <p:spPr>
          <a:xfrm>
            <a:off x="7547810" y="10"/>
            <a:ext cx="4641013" cy="4233662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74EFF1-6555-4277-8547-1C92974E7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882F6-DCC1-57B6-F723-F0BC6D2AF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Llanelli's Prosperity Factors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974BEAF-D0A0-45D8-852C-637D4C6E2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1EF16-2ACA-F011-DFDC-E0142F8D7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Llanelli's strategic coastal location and proximity to Swansea enhanced access to maritime trade and resource transportation.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area's rich natural resources, including coal, limestone, and copper, supported the growth of local industries and manufacturing (Evans, 2015).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Infrastructure improvements, such as railways and canals, along with entrepreneurial leadership, contributed to Llanelli's economic prosperity (Hughes, 2008).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7F61D8-C5D2-C82B-8C49-FF00C2B34F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1685" r="15224" b="-2"/>
          <a:stretch/>
        </p:blipFill>
        <p:spPr>
          <a:xfrm>
            <a:off x="7547809" y="4233673"/>
            <a:ext cx="4644191" cy="262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896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50A4B3-C32C-4322-B92D-C077623C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1A9A51A9-AA1B-4283-BF13-6F1D63FDD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685DFA7-77F5-4963-B6BD-9BCF3D045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6DB874F-E423-05CF-ED56-A8911B7964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55" r="27875"/>
          <a:stretch/>
        </p:blipFill>
        <p:spPr>
          <a:xfrm>
            <a:off x="7547810" y="10"/>
            <a:ext cx="4641013" cy="4233662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74EFF1-6555-4277-8547-1C92974E7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1DFDF-B0E6-5B6C-B633-A9C8EA9CA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Impact of Llanelli on UK Economy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974BEAF-D0A0-45D8-852C-637D4C6E2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0E91D-E6E6-F3BA-1ED7-BBD9831CF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Industrial growth in Llanelli led to job creation in manufacturing and mining, prompting urban development and housing expansion due to population influx (Allen, 2007).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advancements, including steam power and new manufacturing techniques, improved production efficiency and product quality (Crafts, 1992).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Economic diversification reduced reliance on a single sector, fostering supporting businesses and enhancing community structures, including education and recreation for workers' families.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AB5B86-51E8-1841-2B2C-FC986A22134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0976" r="1" b="1"/>
          <a:stretch/>
        </p:blipFill>
        <p:spPr>
          <a:xfrm>
            <a:off x="7547809" y="4233673"/>
            <a:ext cx="4644191" cy="262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466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8C538-7668-A96F-B4DA-9BA6ACB0E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46FB3-24F9-3276-9A0E-260245CF7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263" y="2305342"/>
            <a:ext cx="9613861" cy="3599316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Allen, R. C. (2007).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revolution: A very short introduction.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Oxford University Press.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(2014). El Cobre: Cuban ore and the globalization of Swansea copper, 1830-70.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112–131.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Globalizing the Industrial Revolution, 1830–70.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3–26.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https://doi.org/10.1017/S1740022814000345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Hopley, C. (2006, July 29).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 history of the British cotton industry.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British Heritage Travel.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https://doi.org/10.1080/01433768.2008.10594598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Rosen, W. (2010).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most powerful idea in the world: A story of steam, industry, and invention.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Random House.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https://www.history.com/topics/industrial-revolution/industrial-revolution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https://cadw.gov.wales/learn/sites-through-centuries/industrial-wales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37802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55</TotalTime>
  <Words>371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Courier New</vt:lpstr>
      <vt:lpstr>Trebuchet MS</vt:lpstr>
      <vt:lpstr>Berlin</vt:lpstr>
      <vt:lpstr>Driving Growth: Llanelli’s Role in the Industrial Revolution</vt:lpstr>
      <vt:lpstr>Llanelli's Prosperity Factors</vt:lpstr>
      <vt:lpstr>Impact of Llanelli on UK Economy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2025-01-23T21:22:58Z</dcterms:created>
  <dcterms:modified xsi:type="dcterms:W3CDTF">2025-01-23T22:18:49Z</dcterms:modified>
</cp:coreProperties>
</file>