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22"/>
  </p:notesMasterIdLst>
  <p:handoutMasterIdLst>
    <p:handoutMasterId r:id="rId23"/>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 id="25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DPA4003 - Performance Class Module Introduction" id="{2DAB00C0-F5B9-4917-BA0A-DAFB9B38F597}">
          <p14:sldIdLst>
            <p14:sldId id="2561"/>
          </p14:sldIdLst>
        </p14:section>
        <p14:section name="Module Overview" id="{CA475C82-9C55-4729-B627-5F1C1FE0FC88}">
          <p14:sldIdLst>
            <p14:sldId id="2562"/>
            <p14:sldId id="2563"/>
          </p14:sldIdLst>
        </p14:section>
        <p14:section name="Learning Outcomes" id="{C3E972E3-DF96-4CE2-86DA-72C512B20507}">
          <p14:sldIdLst>
            <p14:sldId id="2564"/>
            <p14:sldId id="2565"/>
          </p14:sldIdLst>
        </p14:section>
        <p14:section name="Assessment Breakdown" id="{CDC49EA8-3E0C-4C3D-80C5-546EBD24A252}">
          <p14:sldIdLst>
            <p14:sldId id="2566"/>
            <p14:sldId id="2567"/>
          </p14:sldIdLst>
        </p14:section>
        <p14:section name="Practical Assessment Tasks" id="{5C259CBA-FD9D-44A2-858A-54290F24D382}">
          <p14:sldIdLst>
            <p14:sldId id="2568"/>
            <p14:sldId id="2569"/>
          </p14:sldIdLst>
        </p14:section>
        <p14:section name="Written Portfolio" id="{B45E6F83-D140-4B5E-BD12-7BE49892CDDB}">
          <p14:sldIdLst>
            <p14:sldId id="2570"/>
            <p14:sldId id="2571"/>
          </p14:sldIdLst>
        </p14:section>
        <p14:section name="Key Dates" id="{AA75EFB2-92A5-4798-B4A1-C400FB9562E0}">
          <p14:sldIdLst>
            <p14:sldId id="2572"/>
            <p14:sldId id="2573"/>
          </p14:sldIdLst>
        </p14:section>
        <p14:section name="Expectations" id="{3F1F3FDE-A075-4373-BB12-F9992582452F}">
          <p14:sldIdLst>
            <p14:sldId id="2574"/>
            <p14:sldId id="2575"/>
          </p14:sldIdLst>
        </p14:section>
        <p14:section name="Academic Honesty &amp; AI Use" id="{C85818B7-5801-48A7-B6BE-F31E2A0257A8}">
          <p14:sldIdLst>
            <p14:sldId id="2576"/>
            <p14:sldId id="2577"/>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9941987A-41B7-49AC-EE6E-03F2D0BD95BA}" name="Daria Naidenov" initials="DN" userId="S::danaidenov@microsoft.com::ab38ab5f-bdf0-4774-ae5a-d2782abb2027" providerId="AD"/>
  <p188:author id="{05079B93-9652-6626-7181-414354FAD15D}" name="Sher Dionisio" initials="SD" userId="Sher Dionisio" providerId="None"/>
  <p188:author id="{8168F4C2-6FA5-8634-E20F-B56538A88D7A}" name="Sherielyn Dionisio (ALLEGIS GROUP HOLDINGS INC)" initials="SI" userId="S::v-shdionisio@microsoft.com::123d4478-1eef-449e-9930-a1816bf260f6"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21" autoAdjust="0"/>
    <p:restoredTop sz="94673"/>
  </p:normalViewPr>
  <p:slideViewPr>
    <p:cSldViewPr snapToGrid="0">
      <p:cViewPr varScale="1">
        <p:scale>
          <a:sx n="118" d="100"/>
          <a:sy n="118" d="100"/>
        </p:scale>
        <p:origin x="102" y="108"/>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Johns" userId="ce5826ff-5543-4a3a-b771-cfc1aeeb9a7b" providerId="ADAL" clId="{8266C16E-D57F-40B3-9542-26F2A4FF381F}"/>
    <pc:docChg chg="modSld">
      <pc:chgData name="Victoria Johns" userId="ce5826ff-5543-4a3a-b771-cfc1aeeb9a7b" providerId="ADAL" clId="{8266C16E-D57F-40B3-9542-26F2A4FF381F}" dt="2025-10-01T08:43:47.926" v="62" actId="20577"/>
      <pc:docMkLst>
        <pc:docMk/>
      </pc:docMkLst>
      <pc:sldChg chg="modSp mod">
        <pc:chgData name="Victoria Johns" userId="ce5826ff-5543-4a3a-b771-cfc1aeeb9a7b" providerId="ADAL" clId="{8266C16E-D57F-40B3-9542-26F2A4FF381F}" dt="2025-09-30T10:43:16.241" v="20" actId="20577"/>
        <pc:sldMkLst>
          <pc:docMk/>
          <pc:sldMk cId="2458720235" sldId="2561"/>
        </pc:sldMkLst>
        <pc:spChg chg="mod">
          <ac:chgData name="Victoria Johns" userId="ce5826ff-5543-4a3a-b771-cfc1aeeb9a7b" providerId="ADAL" clId="{8266C16E-D57F-40B3-9542-26F2A4FF381F}" dt="2025-09-30T10:43:16.241" v="20" actId="20577"/>
          <ac:spMkLst>
            <pc:docMk/>
            <pc:sldMk cId="2458720235" sldId="2561"/>
            <ac:spMk id="4" creationId="{4B1BCE26-2F56-113D-DA27-0323BE2AF9EB}"/>
          </ac:spMkLst>
        </pc:spChg>
        <pc:spChg chg="mod">
          <ac:chgData name="Victoria Johns" userId="ce5826ff-5543-4a3a-b771-cfc1aeeb9a7b" providerId="ADAL" clId="{8266C16E-D57F-40B3-9542-26F2A4FF381F}" dt="2025-09-30T10:43:06.464" v="2" actId="20577"/>
          <ac:spMkLst>
            <pc:docMk/>
            <pc:sldMk cId="2458720235" sldId="2561"/>
            <ac:spMk id="5" creationId="{C2731228-32F2-890F-F41B-D222976DA23B}"/>
          </ac:spMkLst>
        </pc:spChg>
        <pc:picChg chg="mod">
          <ac:chgData name="Victoria Johns" userId="ce5826ff-5543-4a3a-b771-cfc1aeeb9a7b" providerId="ADAL" clId="{8266C16E-D57F-40B3-9542-26F2A4FF381F}" dt="2025-09-30T10:42:55.288" v="1" actId="1076"/>
          <ac:picMkLst>
            <pc:docMk/>
            <pc:sldMk cId="2458720235" sldId="2561"/>
            <ac:picMk id="8" creationId="{F64AAC77-3B1A-429D-9F10-5CC4F63A195E}"/>
          </ac:picMkLst>
        </pc:picChg>
      </pc:sldChg>
      <pc:sldChg chg="modSp mod">
        <pc:chgData name="Victoria Johns" userId="ce5826ff-5543-4a3a-b771-cfc1aeeb9a7b" providerId="ADAL" clId="{8266C16E-D57F-40B3-9542-26F2A4FF381F}" dt="2025-09-30T10:43:36.055" v="22" actId="20577"/>
        <pc:sldMkLst>
          <pc:docMk/>
          <pc:sldMk cId="2958188378" sldId="2562"/>
        </pc:sldMkLst>
        <pc:spChg chg="mod">
          <ac:chgData name="Victoria Johns" userId="ce5826ff-5543-4a3a-b771-cfc1aeeb9a7b" providerId="ADAL" clId="{8266C16E-D57F-40B3-9542-26F2A4FF381F}" dt="2025-09-30T10:43:34.099" v="21" actId="20577"/>
          <ac:spMkLst>
            <pc:docMk/>
            <pc:sldMk cId="2958188378" sldId="2562"/>
            <ac:spMk id="4" creationId="{27730C58-1D8B-71BD-AD12-36822191F306}"/>
          </ac:spMkLst>
        </pc:spChg>
        <pc:spChg chg="mod">
          <ac:chgData name="Victoria Johns" userId="ce5826ff-5543-4a3a-b771-cfc1aeeb9a7b" providerId="ADAL" clId="{8266C16E-D57F-40B3-9542-26F2A4FF381F}" dt="2025-09-30T10:43:36.055" v="22" actId="20577"/>
          <ac:spMkLst>
            <pc:docMk/>
            <pc:sldMk cId="2958188378" sldId="2562"/>
            <ac:spMk id="5" creationId="{C736C09F-9B4A-9E50-4EB9-BE0D0AF1CA6C}"/>
          </ac:spMkLst>
        </pc:spChg>
      </pc:sldChg>
      <pc:sldChg chg="modSp">
        <pc:chgData name="Victoria Johns" userId="ce5826ff-5543-4a3a-b771-cfc1aeeb9a7b" providerId="ADAL" clId="{8266C16E-D57F-40B3-9542-26F2A4FF381F}" dt="2025-10-01T08:42:10.374" v="24" actId="931"/>
        <pc:sldMkLst>
          <pc:docMk/>
          <pc:sldMk cId="3528752060" sldId="2565"/>
        </pc:sldMkLst>
        <pc:graphicFrameChg chg="mod">
          <ac:chgData name="Victoria Johns" userId="ce5826ff-5543-4a3a-b771-cfc1aeeb9a7b" providerId="ADAL" clId="{8266C16E-D57F-40B3-9542-26F2A4FF381F}" dt="2025-10-01T08:42:10.374" v="24" actId="931"/>
          <ac:graphicFrameMkLst>
            <pc:docMk/>
            <pc:sldMk cId="3528752060" sldId="2565"/>
            <ac:graphicFrameMk id="7" creationId="{5293F53E-9E77-4702-94C2-6A1E7802039B}"/>
          </ac:graphicFrameMkLst>
        </pc:graphicFrameChg>
      </pc:sldChg>
      <pc:sldChg chg="modSp">
        <pc:chgData name="Victoria Johns" userId="ce5826ff-5543-4a3a-b771-cfc1aeeb9a7b" providerId="ADAL" clId="{8266C16E-D57F-40B3-9542-26F2A4FF381F}" dt="2025-10-01T08:42:29.609" v="26" actId="20577"/>
        <pc:sldMkLst>
          <pc:docMk/>
          <pc:sldMk cId="159816435" sldId="2567"/>
        </pc:sldMkLst>
        <pc:spChg chg="mod">
          <ac:chgData name="Victoria Johns" userId="ce5826ff-5543-4a3a-b771-cfc1aeeb9a7b" providerId="ADAL" clId="{8266C16E-D57F-40B3-9542-26F2A4FF381F}" dt="2025-10-01T08:42:29.609" v="26" actId="20577"/>
          <ac:spMkLst>
            <pc:docMk/>
            <pc:sldMk cId="159816435" sldId="2567"/>
            <ac:spMk id="7" creationId="{8AEF62C3-8753-8006-682D-79C38940DC29}"/>
          </ac:spMkLst>
        </pc:spChg>
      </pc:sldChg>
      <pc:sldChg chg="modSp">
        <pc:chgData name="Victoria Johns" userId="ce5826ff-5543-4a3a-b771-cfc1aeeb9a7b" providerId="ADAL" clId="{8266C16E-D57F-40B3-9542-26F2A4FF381F}" dt="2025-10-01T08:43:47.926" v="62" actId="20577"/>
        <pc:sldMkLst>
          <pc:docMk/>
          <pc:sldMk cId="267457621" sldId="2575"/>
        </pc:sldMkLst>
        <pc:spChg chg="mod">
          <ac:chgData name="Victoria Johns" userId="ce5826ff-5543-4a3a-b771-cfc1aeeb9a7b" providerId="ADAL" clId="{8266C16E-D57F-40B3-9542-26F2A4FF381F}" dt="2025-10-01T08:43:47.926" v="62" actId="20577"/>
          <ac:spMkLst>
            <pc:docMk/>
            <pc:sldMk cId="267457621" sldId="2575"/>
            <ac:spMk id="7" creationId="{3A89D3F2-0CCC-5E06-66BE-FB20B939D25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ata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ata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image" Target="../media/image7.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2A4507-21B5-43F3-B80B-27C4D87E5E61}"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2CD77610-C219-4054-ADB9-9F0847CDCE51}">
      <dgm:prSet/>
      <dgm:spPr/>
      <dgm:t>
        <a:bodyPr/>
        <a:lstStyle/>
        <a:p>
          <a:pPr>
            <a:lnSpc>
              <a:spcPct val="100000"/>
            </a:lnSpc>
            <a:defRPr b="1"/>
          </a:pPr>
          <a:r>
            <a:rPr lang="en-US"/>
            <a:t>Module Focus and Goals</a:t>
          </a:r>
        </a:p>
      </dgm:t>
    </dgm:pt>
    <dgm:pt modelId="{6FBF230B-B7BC-4667-8D23-86DBA447EF2D}" type="parTrans" cxnId="{6E61D062-F1B7-4897-9466-94F3F0C755C0}">
      <dgm:prSet/>
      <dgm:spPr/>
      <dgm:t>
        <a:bodyPr/>
        <a:lstStyle/>
        <a:p>
          <a:endParaRPr lang="en-US"/>
        </a:p>
      </dgm:t>
    </dgm:pt>
    <dgm:pt modelId="{709DA1AD-A6D8-435A-A827-75DEDA9DFA4A}" type="sibTrans" cxnId="{6E61D062-F1B7-4897-9466-94F3F0C755C0}">
      <dgm:prSet/>
      <dgm:spPr/>
      <dgm:t>
        <a:bodyPr/>
        <a:lstStyle/>
        <a:p>
          <a:pPr>
            <a:lnSpc>
              <a:spcPct val="100000"/>
            </a:lnSpc>
            <a:defRPr b="1"/>
          </a:pPr>
          <a:endParaRPr lang="en-US"/>
        </a:p>
      </dgm:t>
    </dgm:pt>
    <dgm:pt modelId="{9646A9B8-2B19-4E32-8B21-AF9FADAB9BA0}">
      <dgm:prSet/>
      <dgm:spPr/>
      <dgm:t>
        <a:bodyPr/>
        <a:lstStyle/>
        <a:p>
          <a:pPr>
            <a:lnSpc>
              <a:spcPct val="100000"/>
            </a:lnSpc>
          </a:pPr>
          <a:r>
            <a:rPr lang="en-US"/>
            <a:t>ADPA4003 develops practical singing and acting skills to build versatile, confident performers.</a:t>
          </a:r>
        </a:p>
      </dgm:t>
    </dgm:pt>
    <dgm:pt modelId="{55FDAA5C-DF4E-475D-BB79-D28991A8816F}" type="parTrans" cxnId="{76B543BA-8297-436F-93CB-0406B3E67770}">
      <dgm:prSet/>
      <dgm:spPr/>
      <dgm:t>
        <a:bodyPr/>
        <a:lstStyle/>
        <a:p>
          <a:endParaRPr lang="en-US"/>
        </a:p>
      </dgm:t>
    </dgm:pt>
    <dgm:pt modelId="{4C36402A-EC16-4B33-86E7-61827409A398}" type="sibTrans" cxnId="{76B543BA-8297-436F-93CB-0406B3E67770}">
      <dgm:prSet/>
      <dgm:spPr/>
      <dgm:t>
        <a:bodyPr/>
        <a:lstStyle/>
        <a:p>
          <a:endParaRPr lang="en-US"/>
        </a:p>
      </dgm:t>
    </dgm:pt>
    <dgm:pt modelId="{EBB7447B-9289-4AC0-812E-D1E58D6848AE}">
      <dgm:prSet/>
      <dgm:spPr/>
      <dgm:t>
        <a:bodyPr/>
        <a:lstStyle/>
        <a:p>
          <a:pPr>
            <a:lnSpc>
              <a:spcPct val="100000"/>
            </a:lnSpc>
            <a:defRPr b="1"/>
          </a:pPr>
          <a:r>
            <a:rPr lang="en-US"/>
            <a:t>Performance Tasks and Assessment</a:t>
          </a:r>
        </a:p>
      </dgm:t>
    </dgm:pt>
    <dgm:pt modelId="{AE7800B3-3A96-4EB6-A283-826BB5174EEA}" type="parTrans" cxnId="{17EA9A2C-6126-4211-9143-B9ABDF1F784E}">
      <dgm:prSet/>
      <dgm:spPr/>
      <dgm:t>
        <a:bodyPr/>
        <a:lstStyle/>
        <a:p>
          <a:endParaRPr lang="en-US"/>
        </a:p>
      </dgm:t>
    </dgm:pt>
    <dgm:pt modelId="{F0E89BEA-6C82-4020-B6C7-D6469E508FCF}" type="sibTrans" cxnId="{17EA9A2C-6126-4211-9143-B9ABDF1F784E}">
      <dgm:prSet/>
      <dgm:spPr/>
      <dgm:t>
        <a:bodyPr/>
        <a:lstStyle/>
        <a:p>
          <a:pPr>
            <a:lnSpc>
              <a:spcPct val="100000"/>
            </a:lnSpc>
            <a:defRPr b="1"/>
          </a:pPr>
          <a:endParaRPr lang="en-US"/>
        </a:p>
      </dgm:t>
    </dgm:pt>
    <dgm:pt modelId="{7AC0587B-6159-48AC-B04F-2EF789F9101B}">
      <dgm:prSet/>
      <dgm:spPr/>
      <dgm:t>
        <a:bodyPr/>
        <a:lstStyle/>
        <a:p>
          <a:pPr>
            <a:lnSpc>
              <a:spcPct val="100000"/>
            </a:lnSpc>
          </a:pPr>
          <a:r>
            <a:rPr lang="en-US"/>
            <a:t>Students perform songs and monologues, assessed on professionalism and artistic integrity.</a:t>
          </a:r>
        </a:p>
      </dgm:t>
    </dgm:pt>
    <dgm:pt modelId="{D05F29DC-7A97-408E-9539-0CB9CB49589C}" type="parTrans" cxnId="{8D505B8E-0F11-4C2A-9D50-E245785BB879}">
      <dgm:prSet/>
      <dgm:spPr/>
      <dgm:t>
        <a:bodyPr/>
        <a:lstStyle/>
        <a:p>
          <a:endParaRPr lang="en-US"/>
        </a:p>
      </dgm:t>
    </dgm:pt>
    <dgm:pt modelId="{7F3C14AE-E84B-4A75-A38D-F442CA162931}" type="sibTrans" cxnId="{8D505B8E-0F11-4C2A-9D50-E245785BB879}">
      <dgm:prSet/>
      <dgm:spPr/>
      <dgm:t>
        <a:bodyPr/>
        <a:lstStyle/>
        <a:p>
          <a:endParaRPr lang="en-US"/>
        </a:p>
      </dgm:t>
    </dgm:pt>
    <dgm:pt modelId="{A4B2A334-7D45-46EB-8B9A-696B9A5A6DF2}">
      <dgm:prSet/>
      <dgm:spPr/>
      <dgm:t>
        <a:bodyPr/>
        <a:lstStyle/>
        <a:p>
          <a:pPr>
            <a:lnSpc>
              <a:spcPct val="100000"/>
            </a:lnSpc>
            <a:defRPr b="1"/>
          </a:pPr>
          <a:r>
            <a:rPr lang="en-US"/>
            <a:t>Essential Qualities</a:t>
          </a:r>
        </a:p>
      </dgm:t>
    </dgm:pt>
    <dgm:pt modelId="{20C0F955-8672-4AE0-AC74-14E4D52CC653}" type="parTrans" cxnId="{2D765E1D-F9A5-46E7-8BBD-57FBF1BAAEAD}">
      <dgm:prSet/>
      <dgm:spPr/>
      <dgm:t>
        <a:bodyPr/>
        <a:lstStyle/>
        <a:p>
          <a:endParaRPr lang="en-US"/>
        </a:p>
      </dgm:t>
    </dgm:pt>
    <dgm:pt modelId="{49928350-AA94-4D39-B616-255A6BE3234D}" type="sibTrans" cxnId="{2D765E1D-F9A5-46E7-8BBD-57FBF1BAAEAD}">
      <dgm:prSet/>
      <dgm:spPr/>
      <dgm:t>
        <a:bodyPr/>
        <a:lstStyle/>
        <a:p>
          <a:endParaRPr lang="en-US"/>
        </a:p>
      </dgm:t>
    </dgm:pt>
    <dgm:pt modelId="{B16BA20F-C087-4206-AD7B-E6978445E691}">
      <dgm:prSet/>
      <dgm:spPr/>
      <dgm:t>
        <a:bodyPr/>
        <a:lstStyle/>
        <a:p>
          <a:pPr>
            <a:lnSpc>
              <a:spcPct val="100000"/>
            </a:lnSpc>
          </a:pPr>
          <a:r>
            <a:rPr lang="en-US"/>
            <a:t>Preparation, punctuality, and collaboration are emphasized for success in the performing arts.</a:t>
          </a:r>
        </a:p>
      </dgm:t>
    </dgm:pt>
    <dgm:pt modelId="{8F68AE15-69CE-4997-BFF5-DE663FB4FF67}" type="parTrans" cxnId="{67F51A5D-9FF0-490C-B011-D1BA68A9F677}">
      <dgm:prSet/>
      <dgm:spPr/>
      <dgm:t>
        <a:bodyPr/>
        <a:lstStyle/>
        <a:p>
          <a:endParaRPr lang="en-US"/>
        </a:p>
      </dgm:t>
    </dgm:pt>
    <dgm:pt modelId="{6204297E-77F3-4477-87E6-6C35504E71AB}" type="sibTrans" cxnId="{67F51A5D-9FF0-490C-B011-D1BA68A9F677}">
      <dgm:prSet/>
      <dgm:spPr/>
      <dgm:t>
        <a:bodyPr/>
        <a:lstStyle/>
        <a:p>
          <a:endParaRPr lang="en-US"/>
        </a:p>
      </dgm:t>
    </dgm:pt>
    <dgm:pt modelId="{B2B12AD5-D902-421A-80E7-FEF7778889A2}" type="pres">
      <dgm:prSet presAssocID="{D32A4507-21B5-43F3-B80B-27C4D87E5E61}" presName="Root" presStyleCnt="0">
        <dgm:presLayoutVars>
          <dgm:dir/>
          <dgm:resizeHandles val="exact"/>
        </dgm:presLayoutVars>
      </dgm:prSet>
      <dgm:spPr/>
    </dgm:pt>
    <dgm:pt modelId="{3466F9F6-5D11-495B-99FB-71AE5D0FE424}" type="pres">
      <dgm:prSet presAssocID="{2CD77610-C219-4054-ADB9-9F0847CDCE51}" presName="Composite" presStyleCnt="0"/>
      <dgm:spPr/>
    </dgm:pt>
    <dgm:pt modelId="{46E0FFE4-3120-405D-9148-E4138085384F}" type="pres">
      <dgm:prSet presAssocID="{2CD77610-C219-4054-ADB9-9F0847CDCE51}"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30462" r="2788" b="1"/>
          <a:stretch/>
        </a:blipFill>
      </dgm:spPr>
      <dgm:extLst>
        <a:ext uri="{E40237B7-FDA0-4F09-8148-C483321AD2D9}">
          <dgm14:cNvPr xmlns:dgm14="http://schemas.microsoft.com/office/drawing/2010/diagram" id="0" name="" descr="People clapping"/>
        </a:ext>
      </dgm:extLst>
    </dgm:pt>
    <dgm:pt modelId="{3CA0494B-CFBB-4A3F-B4CB-4B2D6B0DA477}" type="pres">
      <dgm:prSet presAssocID="{2CD77610-C219-4054-ADB9-9F0847CDCE51}" presName="Subtitle" presStyleLbl="revTx" presStyleIdx="0" presStyleCnt="6">
        <dgm:presLayoutVars>
          <dgm:chMax val="0"/>
          <dgm:bulletEnabled/>
        </dgm:presLayoutVars>
      </dgm:prSet>
      <dgm:spPr/>
    </dgm:pt>
    <dgm:pt modelId="{A568BFD0-52E2-4C08-939B-24D3D3F53630}" type="pres">
      <dgm:prSet presAssocID="{2CD77610-C219-4054-ADB9-9F0847CDCE51}" presName="Description" presStyleLbl="revTx" presStyleIdx="1" presStyleCnt="6">
        <dgm:presLayoutVars>
          <dgm:bulletEnabled/>
        </dgm:presLayoutVars>
      </dgm:prSet>
      <dgm:spPr/>
    </dgm:pt>
    <dgm:pt modelId="{B2955873-20A6-4157-B0AE-7D8EDE89D294}" type="pres">
      <dgm:prSet presAssocID="{709DA1AD-A6D8-435A-A827-75DEDA9DFA4A}" presName="sibTrans" presStyleLbl="sibTrans2D1" presStyleIdx="0" presStyleCnt="0"/>
      <dgm:spPr/>
    </dgm:pt>
    <dgm:pt modelId="{F4791D0F-A032-48CD-B552-073B6E0A4935}" type="pres">
      <dgm:prSet presAssocID="{EBB7447B-9289-4AC0-812E-D1E58D6848AE}" presName="Composite" presStyleCnt="0"/>
      <dgm:spPr/>
    </dgm:pt>
    <dgm:pt modelId="{0421FB36-4894-43C0-B4FA-A0D22031CFAF}" type="pres">
      <dgm:prSet presAssocID="{EBB7447B-9289-4AC0-812E-D1E58D6848AE}"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t="30176" r="1" b="3075"/>
          <a:stretch/>
        </a:blipFill>
      </dgm:spPr>
      <dgm:extLst>
        <a:ext uri="{E40237B7-FDA0-4F09-8148-C483321AD2D9}">
          <dgm14:cNvPr xmlns:dgm14="http://schemas.microsoft.com/office/drawing/2010/diagram" id="0" name="" descr="Row of seated people, some writing notes in book on lap"/>
        </a:ext>
      </dgm:extLst>
    </dgm:pt>
    <dgm:pt modelId="{4C4A68C2-8B89-47B1-AC39-4F2BD469783B}" type="pres">
      <dgm:prSet presAssocID="{EBB7447B-9289-4AC0-812E-D1E58D6848AE}" presName="Subtitle" presStyleLbl="revTx" presStyleIdx="2" presStyleCnt="6">
        <dgm:presLayoutVars>
          <dgm:chMax val="0"/>
          <dgm:bulletEnabled/>
        </dgm:presLayoutVars>
      </dgm:prSet>
      <dgm:spPr/>
    </dgm:pt>
    <dgm:pt modelId="{80B8399A-BDD1-4502-B2D9-0BBD840854A7}" type="pres">
      <dgm:prSet presAssocID="{EBB7447B-9289-4AC0-812E-D1E58D6848AE}" presName="Description" presStyleLbl="revTx" presStyleIdx="3" presStyleCnt="6">
        <dgm:presLayoutVars>
          <dgm:bulletEnabled/>
        </dgm:presLayoutVars>
      </dgm:prSet>
      <dgm:spPr/>
    </dgm:pt>
    <dgm:pt modelId="{2D8ADB47-E32B-456B-B4EB-CB980EDC73F0}" type="pres">
      <dgm:prSet presAssocID="{F0E89BEA-6C82-4020-B6C7-D6469E508FCF}" presName="sibTrans" presStyleLbl="sibTrans2D1" presStyleIdx="0" presStyleCnt="0"/>
      <dgm:spPr/>
    </dgm:pt>
    <dgm:pt modelId="{E790DD37-BD0F-4A39-AFBC-E4BD62ACDC41}" type="pres">
      <dgm:prSet presAssocID="{A4B2A334-7D45-46EB-8B9A-696B9A5A6DF2}" presName="Composite" presStyleCnt="0"/>
      <dgm:spPr/>
    </dgm:pt>
    <dgm:pt modelId="{F05D20AC-D441-48BE-80A1-64177C47EFB5}" type="pres">
      <dgm:prSet presAssocID="{A4B2A334-7D45-46EB-8B9A-696B9A5A6DF2}"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627" r="30623" b="1"/>
          <a:stretch/>
        </a:blipFill>
      </dgm:spPr>
      <dgm:extLst>
        <a:ext uri="{E40237B7-FDA0-4F09-8148-C483321AD2D9}">
          <dgm14:cNvPr xmlns:dgm14="http://schemas.microsoft.com/office/drawing/2010/diagram" id="0" name="" descr="Group of men, friends playing street basketball on a sunny day outdoors, using smart phone."/>
        </a:ext>
      </dgm:extLst>
    </dgm:pt>
    <dgm:pt modelId="{B8BD2F91-3372-4ED9-80D4-CC16ADF028AB}" type="pres">
      <dgm:prSet presAssocID="{A4B2A334-7D45-46EB-8B9A-696B9A5A6DF2}" presName="Subtitle" presStyleLbl="revTx" presStyleIdx="4" presStyleCnt="6">
        <dgm:presLayoutVars>
          <dgm:chMax val="0"/>
          <dgm:bulletEnabled/>
        </dgm:presLayoutVars>
      </dgm:prSet>
      <dgm:spPr/>
    </dgm:pt>
    <dgm:pt modelId="{EF99C4CC-2768-4667-AB80-0DA1FE7139FC}" type="pres">
      <dgm:prSet presAssocID="{A4B2A334-7D45-46EB-8B9A-696B9A5A6DF2}" presName="Description" presStyleLbl="revTx" presStyleIdx="5" presStyleCnt="6">
        <dgm:presLayoutVars>
          <dgm:bulletEnabled/>
        </dgm:presLayoutVars>
      </dgm:prSet>
      <dgm:spPr/>
    </dgm:pt>
  </dgm:ptLst>
  <dgm:cxnLst>
    <dgm:cxn modelId="{2D765E1D-F9A5-46E7-8BBD-57FBF1BAAEAD}" srcId="{D32A4507-21B5-43F3-B80B-27C4D87E5E61}" destId="{A4B2A334-7D45-46EB-8B9A-696B9A5A6DF2}" srcOrd="2" destOrd="0" parTransId="{20C0F955-8672-4AE0-AC74-14E4D52CC653}" sibTransId="{49928350-AA94-4D39-B616-255A6BE3234D}"/>
    <dgm:cxn modelId="{17EA9A2C-6126-4211-9143-B9ABDF1F784E}" srcId="{D32A4507-21B5-43F3-B80B-27C4D87E5E61}" destId="{EBB7447B-9289-4AC0-812E-D1E58D6848AE}" srcOrd="1" destOrd="0" parTransId="{AE7800B3-3A96-4EB6-A283-826BB5174EEA}" sibTransId="{F0E89BEA-6C82-4020-B6C7-D6469E508FCF}"/>
    <dgm:cxn modelId="{67F51A5D-9FF0-490C-B011-D1BA68A9F677}" srcId="{A4B2A334-7D45-46EB-8B9A-696B9A5A6DF2}" destId="{B16BA20F-C087-4206-AD7B-E6978445E691}" srcOrd="0" destOrd="0" parTransId="{8F68AE15-69CE-4997-BFF5-DE663FB4FF67}" sibTransId="{6204297E-77F3-4477-87E6-6C35504E71AB}"/>
    <dgm:cxn modelId="{6E61D062-F1B7-4897-9466-94F3F0C755C0}" srcId="{D32A4507-21B5-43F3-B80B-27C4D87E5E61}" destId="{2CD77610-C219-4054-ADB9-9F0847CDCE51}" srcOrd="0" destOrd="0" parTransId="{6FBF230B-B7BC-4667-8D23-86DBA447EF2D}" sibTransId="{709DA1AD-A6D8-435A-A827-75DEDA9DFA4A}"/>
    <dgm:cxn modelId="{99E5E54C-5CDB-4EA2-A36D-192B56ED0464}" type="presOf" srcId="{EBB7447B-9289-4AC0-812E-D1E58D6848AE}" destId="{4C4A68C2-8B89-47B1-AC39-4F2BD469783B}" srcOrd="0" destOrd="0" presId="urn:microsoft.com/office/officeart/2024/3/layout/verticalVisualTextBlock1"/>
    <dgm:cxn modelId="{8D505B8E-0F11-4C2A-9D50-E245785BB879}" srcId="{EBB7447B-9289-4AC0-812E-D1E58D6848AE}" destId="{7AC0587B-6159-48AC-B04F-2EF789F9101B}" srcOrd="0" destOrd="0" parTransId="{D05F29DC-7A97-408E-9539-0CB9CB49589C}" sibTransId="{7F3C14AE-E84B-4A75-A38D-F442CA162931}"/>
    <dgm:cxn modelId="{818CB1B6-AFD4-4BF9-9561-DD031AC4E9A9}" type="presOf" srcId="{2CD77610-C219-4054-ADB9-9F0847CDCE51}" destId="{3CA0494B-CFBB-4A3F-B4CB-4B2D6B0DA477}" srcOrd="0" destOrd="0" presId="urn:microsoft.com/office/officeart/2024/3/layout/verticalVisualTextBlock1"/>
    <dgm:cxn modelId="{DE6EB7B8-B36C-4CA9-9ABE-9F62EDA0E7D3}" type="presOf" srcId="{9646A9B8-2B19-4E32-8B21-AF9FADAB9BA0}" destId="{A568BFD0-52E2-4C08-939B-24D3D3F53630}" srcOrd="0" destOrd="0" presId="urn:microsoft.com/office/officeart/2024/3/layout/verticalVisualTextBlock1"/>
    <dgm:cxn modelId="{B696B8B9-A564-4FEB-BB25-715800F083E6}" type="presOf" srcId="{A4B2A334-7D45-46EB-8B9A-696B9A5A6DF2}" destId="{B8BD2F91-3372-4ED9-80D4-CC16ADF028AB}" srcOrd="0" destOrd="0" presId="urn:microsoft.com/office/officeart/2024/3/layout/verticalVisualTextBlock1"/>
    <dgm:cxn modelId="{76B543BA-8297-436F-93CB-0406B3E67770}" srcId="{2CD77610-C219-4054-ADB9-9F0847CDCE51}" destId="{9646A9B8-2B19-4E32-8B21-AF9FADAB9BA0}" srcOrd="0" destOrd="0" parTransId="{55FDAA5C-DF4E-475D-BB79-D28991A8816F}" sibTransId="{4C36402A-EC16-4B33-86E7-61827409A398}"/>
    <dgm:cxn modelId="{DAF36CBD-D6BF-4BF6-9304-F48ABFD0B60A}" type="presOf" srcId="{709DA1AD-A6D8-435A-A827-75DEDA9DFA4A}" destId="{B2955873-20A6-4157-B0AE-7D8EDE89D294}" srcOrd="0" destOrd="0" presId="urn:microsoft.com/office/officeart/2024/3/layout/verticalVisualTextBlock1"/>
    <dgm:cxn modelId="{2E2D7CBF-5C34-4ECC-904B-2F19BE09D924}" type="presOf" srcId="{D32A4507-21B5-43F3-B80B-27C4D87E5E61}" destId="{B2B12AD5-D902-421A-80E7-FEF7778889A2}" srcOrd="0" destOrd="0" presId="urn:microsoft.com/office/officeart/2024/3/layout/verticalVisualTextBlock1"/>
    <dgm:cxn modelId="{07502EC0-87DC-4156-A485-3F5F63C12A92}" type="presOf" srcId="{F0E89BEA-6C82-4020-B6C7-D6469E508FCF}" destId="{2D8ADB47-E32B-456B-B4EB-CB980EDC73F0}" srcOrd="0" destOrd="0" presId="urn:microsoft.com/office/officeart/2024/3/layout/verticalVisualTextBlock1"/>
    <dgm:cxn modelId="{16ECE4D4-D6B5-42B4-A47C-572C964D12CB}" type="presOf" srcId="{7AC0587B-6159-48AC-B04F-2EF789F9101B}" destId="{80B8399A-BDD1-4502-B2D9-0BBD840854A7}" srcOrd="0" destOrd="0" presId="urn:microsoft.com/office/officeart/2024/3/layout/verticalVisualTextBlock1"/>
    <dgm:cxn modelId="{0B68CDDB-902B-4A66-99BA-45C281ADD7CD}" type="presOf" srcId="{B16BA20F-C087-4206-AD7B-E6978445E691}" destId="{EF99C4CC-2768-4667-AB80-0DA1FE7139FC}" srcOrd="0" destOrd="0" presId="urn:microsoft.com/office/officeart/2024/3/layout/verticalVisualTextBlock1"/>
    <dgm:cxn modelId="{19CA6248-C2C3-478E-84E3-1222393826EB}" type="presParOf" srcId="{B2B12AD5-D902-421A-80E7-FEF7778889A2}" destId="{3466F9F6-5D11-495B-99FB-71AE5D0FE424}" srcOrd="0" destOrd="0" presId="urn:microsoft.com/office/officeart/2024/3/layout/verticalVisualTextBlock1"/>
    <dgm:cxn modelId="{99717DC9-C2C6-443F-918B-38BE39117C11}" type="presParOf" srcId="{3466F9F6-5D11-495B-99FB-71AE5D0FE424}" destId="{46E0FFE4-3120-405D-9148-E4138085384F}" srcOrd="0" destOrd="0" presId="urn:microsoft.com/office/officeart/2024/3/layout/verticalVisualTextBlock1"/>
    <dgm:cxn modelId="{B375C16C-3331-4BBD-A524-B87C2F005942}" type="presParOf" srcId="{3466F9F6-5D11-495B-99FB-71AE5D0FE424}" destId="{3CA0494B-CFBB-4A3F-B4CB-4B2D6B0DA477}" srcOrd="1" destOrd="0" presId="urn:microsoft.com/office/officeart/2024/3/layout/verticalVisualTextBlock1"/>
    <dgm:cxn modelId="{0A777A17-9B01-40C4-AD2C-2E9A1EF1DD9F}" type="presParOf" srcId="{3466F9F6-5D11-495B-99FB-71AE5D0FE424}" destId="{A568BFD0-52E2-4C08-939B-24D3D3F53630}" srcOrd="2" destOrd="0" presId="urn:microsoft.com/office/officeart/2024/3/layout/verticalVisualTextBlock1"/>
    <dgm:cxn modelId="{0E88C2E2-1A51-4A3A-A986-B02D9EC8A630}" type="presParOf" srcId="{B2B12AD5-D902-421A-80E7-FEF7778889A2}" destId="{B2955873-20A6-4157-B0AE-7D8EDE89D294}" srcOrd="1" destOrd="0" presId="urn:microsoft.com/office/officeart/2024/3/layout/verticalVisualTextBlock1"/>
    <dgm:cxn modelId="{F0C77660-67D1-41B8-8B22-A0D20266D408}" type="presParOf" srcId="{B2B12AD5-D902-421A-80E7-FEF7778889A2}" destId="{F4791D0F-A032-48CD-B552-073B6E0A4935}" srcOrd="2" destOrd="0" presId="urn:microsoft.com/office/officeart/2024/3/layout/verticalVisualTextBlock1"/>
    <dgm:cxn modelId="{FAB8BDAF-93DE-4266-B7BC-39BCF0357E64}" type="presParOf" srcId="{F4791D0F-A032-48CD-B552-073B6E0A4935}" destId="{0421FB36-4894-43C0-B4FA-A0D22031CFAF}" srcOrd="0" destOrd="0" presId="urn:microsoft.com/office/officeart/2024/3/layout/verticalVisualTextBlock1"/>
    <dgm:cxn modelId="{B7F3AADC-8969-432A-A89E-F80152CD3FAA}" type="presParOf" srcId="{F4791D0F-A032-48CD-B552-073B6E0A4935}" destId="{4C4A68C2-8B89-47B1-AC39-4F2BD469783B}" srcOrd="1" destOrd="0" presId="urn:microsoft.com/office/officeart/2024/3/layout/verticalVisualTextBlock1"/>
    <dgm:cxn modelId="{5CC4D522-A0A1-4133-B890-9FED55A82519}" type="presParOf" srcId="{F4791D0F-A032-48CD-B552-073B6E0A4935}" destId="{80B8399A-BDD1-4502-B2D9-0BBD840854A7}" srcOrd="2" destOrd="0" presId="urn:microsoft.com/office/officeart/2024/3/layout/verticalVisualTextBlock1"/>
    <dgm:cxn modelId="{E2372329-E18B-46EC-91DB-D6C9303D96BB}" type="presParOf" srcId="{B2B12AD5-D902-421A-80E7-FEF7778889A2}" destId="{2D8ADB47-E32B-456B-B4EB-CB980EDC73F0}" srcOrd="3" destOrd="0" presId="urn:microsoft.com/office/officeart/2024/3/layout/verticalVisualTextBlock1"/>
    <dgm:cxn modelId="{F37649BF-21A5-43D1-A5B1-5EB2DED6F7B2}" type="presParOf" srcId="{B2B12AD5-D902-421A-80E7-FEF7778889A2}" destId="{E790DD37-BD0F-4A39-AFBC-E4BD62ACDC41}" srcOrd="4" destOrd="0" presId="urn:microsoft.com/office/officeart/2024/3/layout/verticalVisualTextBlock1"/>
    <dgm:cxn modelId="{E93174BF-FFDD-4759-AA6C-F66EC39DAA98}" type="presParOf" srcId="{E790DD37-BD0F-4A39-AFBC-E4BD62ACDC41}" destId="{F05D20AC-D441-48BE-80A1-64177C47EFB5}" srcOrd="0" destOrd="0" presId="urn:microsoft.com/office/officeart/2024/3/layout/verticalVisualTextBlock1"/>
    <dgm:cxn modelId="{CEBC52E3-AA56-4EDE-9562-06898BD0AEAB}" type="presParOf" srcId="{E790DD37-BD0F-4A39-AFBC-E4BD62ACDC41}" destId="{B8BD2F91-3372-4ED9-80D4-CC16ADF028AB}" srcOrd="1" destOrd="0" presId="urn:microsoft.com/office/officeart/2024/3/layout/verticalVisualTextBlock1"/>
    <dgm:cxn modelId="{4CCB0044-FFF2-43EB-84CA-11AAC3D2CC77}" type="presParOf" srcId="{E790DD37-BD0F-4A39-AFBC-E4BD62ACDC41}" destId="{EF99C4CC-2768-4667-AB80-0DA1FE7139FC}"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4DA61A-0273-4164-929B-E5DDADF6B0E7}"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887FCF8B-FFCC-4C98-99A8-32F7A1FDB8FE}">
      <dgm:prSet/>
      <dgm:spPr/>
      <dgm:t>
        <a:bodyPr/>
        <a:lstStyle/>
        <a:p>
          <a:pPr>
            <a:lnSpc>
              <a:spcPct val="100000"/>
            </a:lnSpc>
            <a:defRPr b="1"/>
          </a:pPr>
          <a:r>
            <a:rPr lang="en-US"/>
            <a:t>Memorization and Interpretation</a:t>
          </a:r>
        </a:p>
      </dgm:t>
    </dgm:pt>
    <dgm:pt modelId="{C43E9F6B-A5B3-4D27-86DD-677496F04A9C}" type="parTrans" cxnId="{7A869954-CD0B-4245-A0B9-19D71F19D0D1}">
      <dgm:prSet/>
      <dgm:spPr/>
      <dgm:t>
        <a:bodyPr/>
        <a:lstStyle/>
        <a:p>
          <a:endParaRPr lang="en-US"/>
        </a:p>
      </dgm:t>
    </dgm:pt>
    <dgm:pt modelId="{0CBE81A9-CC59-46A3-A005-12549FE16E54}" type="sibTrans" cxnId="{7A869954-CD0B-4245-A0B9-19D71F19D0D1}">
      <dgm:prSet/>
      <dgm:spPr/>
      <dgm:t>
        <a:bodyPr/>
        <a:lstStyle/>
        <a:p>
          <a:pPr>
            <a:lnSpc>
              <a:spcPct val="100000"/>
            </a:lnSpc>
            <a:defRPr b="1"/>
          </a:pPr>
          <a:endParaRPr lang="en-US"/>
        </a:p>
      </dgm:t>
    </dgm:pt>
    <dgm:pt modelId="{12E48B75-AD14-48F7-9B3C-292911CFCE55}">
      <dgm:prSet/>
      <dgm:spPr/>
      <dgm:t>
        <a:bodyPr/>
        <a:lstStyle/>
        <a:p>
          <a:pPr>
            <a:lnSpc>
              <a:spcPct val="100000"/>
            </a:lnSpc>
          </a:pPr>
          <a:r>
            <a:rPr lang="en-US"/>
            <a:t>Students confidently present songs from various styles and historical periods without a score, showcasing strong memorization and interpretation skills.</a:t>
          </a:r>
        </a:p>
      </dgm:t>
    </dgm:pt>
    <dgm:pt modelId="{634C0AAE-538F-4E03-83EC-0438CE75F79B}" type="parTrans" cxnId="{F0912471-DC6A-43FF-8449-8D5909D26BE8}">
      <dgm:prSet/>
      <dgm:spPr/>
      <dgm:t>
        <a:bodyPr/>
        <a:lstStyle/>
        <a:p>
          <a:endParaRPr lang="en-US"/>
        </a:p>
      </dgm:t>
    </dgm:pt>
    <dgm:pt modelId="{1A64AEED-3A93-49C0-953B-31DC96AE0A19}" type="sibTrans" cxnId="{F0912471-DC6A-43FF-8449-8D5909D26BE8}">
      <dgm:prSet/>
      <dgm:spPr/>
      <dgm:t>
        <a:bodyPr/>
        <a:lstStyle/>
        <a:p>
          <a:endParaRPr lang="en-US"/>
        </a:p>
      </dgm:t>
    </dgm:pt>
    <dgm:pt modelId="{30C3BB15-6132-4F4C-8D07-98253D1B2069}">
      <dgm:prSet/>
      <dgm:spPr/>
      <dgm:t>
        <a:bodyPr/>
        <a:lstStyle/>
        <a:p>
          <a:pPr>
            <a:lnSpc>
              <a:spcPct val="100000"/>
            </a:lnSpc>
            <a:defRPr b="1"/>
          </a:pPr>
          <a:r>
            <a:rPr lang="en-US"/>
            <a:t>Diverse Monologue Performance</a:t>
          </a:r>
        </a:p>
      </dgm:t>
    </dgm:pt>
    <dgm:pt modelId="{59AA17AE-BFE2-496C-8037-9340BE410AD4}" type="parTrans" cxnId="{8CC03533-2889-43E0-87CE-15AD3FEA57FB}">
      <dgm:prSet/>
      <dgm:spPr/>
      <dgm:t>
        <a:bodyPr/>
        <a:lstStyle/>
        <a:p>
          <a:endParaRPr lang="en-US"/>
        </a:p>
      </dgm:t>
    </dgm:pt>
    <dgm:pt modelId="{4A86AA9F-B089-463D-9984-5CA07BC3D3DB}" type="sibTrans" cxnId="{8CC03533-2889-43E0-87CE-15AD3FEA57FB}">
      <dgm:prSet/>
      <dgm:spPr/>
      <dgm:t>
        <a:bodyPr/>
        <a:lstStyle/>
        <a:p>
          <a:pPr>
            <a:lnSpc>
              <a:spcPct val="100000"/>
            </a:lnSpc>
            <a:defRPr b="1"/>
          </a:pPr>
          <a:endParaRPr lang="en-US"/>
        </a:p>
      </dgm:t>
    </dgm:pt>
    <dgm:pt modelId="{B3D3C17C-8E34-4A6C-B331-FB9D38A50E27}">
      <dgm:prSet/>
      <dgm:spPr/>
      <dgm:t>
        <a:bodyPr/>
        <a:lstStyle/>
        <a:p>
          <a:pPr>
            <a:lnSpc>
              <a:spcPct val="100000"/>
            </a:lnSpc>
          </a:pPr>
          <a:r>
            <a:rPr lang="en-US"/>
            <a:t>Students perform monologues from a variety of plays and playwrights, demonstrating broad knowledge of dramatic literature.</a:t>
          </a:r>
        </a:p>
      </dgm:t>
    </dgm:pt>
    <dgm:pt modelId="{D3134C38-A555-4069-BF30-114609F85AC5}" type="parTrans" cxnId="{13D30598-10A1-46AB-9198-07DDECD84216}">
      <dgm:prSet/>
      <dgm:spPr/>
      <dgm:t>
        <a:bodyPr/>
        <a:lstStyle/>
        <a:p>
          <a:endParaRPr lang="en-US"/>
        </a:p>
      </dgm:t>
    </dgm:pt>
    <dgm:pt modelId="{D5D2E898-C750-44C8-8E92-C6CD9EC3D665}" type="sibTrans" cxnId="{13D30598-10A1-46AB-9198-07DDECD84216}">
      <dgm:prSet/>
      <dgm:spPr/>
      <dgm:t>
        <a:bodyPr/>
        <a:lstStyle/>
        <a:p>
          <a:endParaRPr lang="en-US"/>
        </a:p>
      </dgm:t>
    </dgm:pt>
    <dgm:pt modelId="{F8D2CC4C-A67C-4C92-AFA0-9D44DB61F98E}">
      <dgm:prSet/>
      <dgm:spPr/>
      <dgm:t>
        <a:bodyPr/>
        <a:lstStyle/>
        <a:p>
          <a:pPr>
            <a:lnSpc>
              <a:spcPct val="100000"/>
            </a:lnSpc>
            <a:defRPr b="1"/>
          </a:pPr>
          <a:r>
            <a:rPr lang="en-US"/>
            <a:t>Self-Evaluation Skills</a:t>
          </a:r>
        </a:p>
      </dgm:t>
    </dgm:pt>
    <dgm:pt modelId="{E7CE521D-6B90-43DC-A670-A60C9B8C8335}" type="parTrans" cxnId="{CD9C4EA1-8797-4D00-9AE6-2E30845D68E2}">
      <dgm:prSet/>
      <dgm:spPr/>
      <dgm:t>
        <a:bodyPr/>
        <a:lstStyle/>
        <a:p>
          <a:endParaRPr lang="en-US"/>
        </a:p>
      </dgm:t>
    </dgm:pt>
    <dgm:pt modelId="{729889E3-8337-47B3-AA20-D1BC77B86088}" type="sibTrans" cxnId="{CD9C4EA1-8797-4D00-9AE6-2E30845D68E2}">
      <dgm:prSet/>
      <dgm:spPr/>
      <dgm:t>
        <a:bodyPr/>
        <a:lstStyle/>
        <a:p>
          <a:endParaRPr lang="en-US"/>
        </a:p>
      </dgm:t>
    </dgm:pt>
    <dgm:pt modelId="{CFE8013E-031A-4917-BBCC-ED397C4797DE}">
      <dgm:prSet/>
      <dgm:spPr/>
      <dgm:t>
        <a:bodyPr/>
        <a:lstStyle/>
        <a:p>
          <a:pPr>
            <a:lnSpc>
              <a:spcPct val="100000"/>
            </a:lnSpc>
          </a:pPr>
          <a:r>
            <a:rPr lang="en-US"/>
            <a:t>Students develop skills to critically assess their strengths and improvement areas as actor-singers, fostering growth.</a:t>
          </a:r>
        </a:p>
      </dgm:t>
    </dgm:pt>
    <dgm:pt modelId="{3FC2A697-0D9D-48E6-B694-0276ED96E720}" type="parTrans" cxnId="{9F8BDB95-04EE-409F-96B7-3BE97FABE9E1}">
      <dgm:prSet/>
      <dgm:spPr/>
      <dgm:t>
        <a:bodyPr/>
        <a:lstStyle/>
        <a:p>
          <a:endParaRPr lang="en-US"/>
        </a:p>
      </dgm:t>
    </dgm:pt>
    <dgm:pt modelId="{C7E8121B-624A-49D9-A944-ED4549502A0C}" type="sibTrans" cxnId="{9F8BDB95-04EE-409F-96B7-3BE97FABE9E1}">
      <dgm:prSet/>
      <dgm:spPr/>
      <dgm:t>
        <a:bodyPr/>
        <a:lstStyle/>
        <a:p>
          <a:endParaRPr lang="en-US"/>
        </a:p>
      </dgm:t>
    </dgm:pt>
    <dgm:pt modelId="{991B8564-335B-4456-A928-E501CBF64FAE}" type="pres">
      <dgm:prSet presAssocID="{414DA61A-0273-4164-929B-E5DDADF6B0E7}" presName="Root" presStyleCnt="0">
        <dgm:presLayoutVars>
          <dgm:dir/>
          <dgm:resizeHandles val="exact"/>
        </dgm:presLayoutVars>
      </dgm:prSet>
      <dgm:spPr/>
    </dgm:pt>
    <dgm:pt modelId="{73863A9C-6633-41A6-A25A-8438F813F55E}" type="pres">
      <dgm:prSet presAssocID="{887FCF8B-FFCC-4C98-99A8-32F7A1FDB8FE}" presName="Composite" presStyleCnt="0"/>
      <dgm:spPr/>
    </dgm:pt>
    <dgm:pt modelId="{A0FE04C2-9297-407D-AC2F-D0EF1B24D40E}" type="pres">
      <dgm:prSet presAssocID="{887FCF8B-FFCC-4C98-99A8-32F7A1FDB8FE}"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8170" r="15081" b="1"/>
          <a:stretch/>
        </a:blipFill>
      </dgm:spPr>
      <dgm:extLst>
        <a:ext uri="{E40237B7-FDA0-4F09-8148-C483321AD2D9}">
          <dgm14:cNvPr xmlns:dgm14="http://schemas.microsoft.com/office/drawing/2010/diagram" id="0" name="" descr="Studio photo of music conductor over black background"/>
        </a:ext>
      </dgm:extLst>
    </dgm:pt>
    <dgm:pt modelId="{E3679776-1F6A-4C7D-9384-2D15DDE01D1F}" type="pres">
      <dgm:prSet presAssocID="{887FCF8B-FFCC-4C98-99A8-32F7A1FDB8FE}" presName="Subtitle" presStyleLbl="revTx" presStyleIdx="0" presStyleCnt="6">
        <dgm:presLayoutVars>
          <dgm:chMax val="0"/>
          <dgm:bulletEnabled/>
        </dgm:presLayoutVars>
      </dgm:prSet>
      <dgm:spPr/>
    </dgm:pt>
    <dgm:pt modelId="{599CDE5F-689A-4E70-8CD2-77C472033E75}" type="pres">
      <dgm:prSet presAssocID="{887FCF8B-FFCC-4C98-99A8-32F7A1FDB8FE}" presName="Description" presStyleLbl="revTx" presStyleIdx="1" presStyleCnt="6">
        <dgm:presLayoutVars>
          <dgm:bulletEnabled/>
        </dgm:presLayoutVars>
      </dgm:prSet>
      <dgm:spPr/>
    </dgm:pt>
    <dgm:pt modelId="{CD423E7A-3369-4DD4-BD5C-9CC82C004F93}" type="pres">
      <dgm:prSet presAssocID="{0CBE81A9-CC59-46A3-A005-12549FE16E54}" presName="sibTrans" presStyleLbl="sibTrans2D1" presStyleIdx="0" presStyleCnt="0"/>
      <dgm:spPr/>
    </dgm:pt>
    <dgm:pt modelId="{73C2039B-E241-41D8-8164-D98E6AA410D2}" type="pres">
      <dgm:prSet presAssocID="{30C3BB15-6132-4F4C-8D07-98253D1B2069}" presName="Composite" presStyleCnt="0"/>
      <dgm:spPr/>
    </dgm:pt>
    <dgm:pt modelId="{654E5B00-CFFB-4DCA-B25E-92CA5301DEC6}" type="pres">
      <dgm:prSet presAssocID="{30C3BB15-6132-4F4C-8D07-98253D1B2069}"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4750" r="18500" b="1"/>
          <a:stretch/>
        </a:blipFill>
      </dgm:spPr>
      <dgm:extLst>
        <a:ext uri="{E40237B7-FDA0-4F09-8148-C483321AD2D9}">
          <dgm14:cNvPr xmlns:dgm14="http://schemas.microsoft.com/office/drawing/2010/diagram" id="0" name="" descr="Caucasian adult singer over blackbackground"/>
        </a:ext>
      </dgm:extLst>
    </dgm:pt>
    <dgm:pt modelId="{1094FC79-2593-475F-AE52-99C779E2CAB5}" type="pres">
      <dgm:prSet presAssocID="{30C3BB15-6132-4F4C-8D07-98253D1B2069}" presName="Subtitle" presStyleLbl="revTx" presStyleIdx="2" presStyleCnt="6">
        <dgm:presLayoutVars>
          <dgm:chMax val="0"/>
          <dgm:bulletEnabled/>
        </dgm:presLayoutVars>
      </dgm:prSet>
      <dgm:spPr/>
    </dgm:pt>
    <dgm:pt modelId="{4B71D2F2-14D0-4261-B40D-F1DC56BF2CBA}" type="pres">
      <dgm:prSet presAssocID="{30C3BB15-6132-4F4C-8D07-98253D1B2069}" presName="Description" presStyleLbl="revTx" presStyleIdx="3" presStyleCnt="6">
        <dgm:presLayoutVars>
          <dgm:bulletEnabled/>
        </dgm:presLayoutVars>
      </dgm:prSet>
      <dgm:spPr/>
    </dgm:pt>
    <dgm:pt modelId="{30A043B1-E1D1-49C8-88DD-9296ACDA26D4}" type="pres">
      <dgm:prSet presAssocID="{4A86AA9F-B089-463D-9984-5CA07BC3D3DB}" presName="sibTrans" presStyleLbl="sibTrans2D1" presStyleIdx="0" presStyleCnt="0"/>
      <dgm:spPr/>
    </dgm:pt>
    <dgm:pt modelId="{DA335BBC-46AD-4AA1-BE9B-360E522BD3CC}" type="pres">
      <dgm:prSet presAssocID="{F8D2CC4C-A67C-4C92-AFA0-9D44DB61F98E}" presName="Composite" presStyleCnt="0"/>
      <dgm:spPr/>
    </dgm:pt>
    <dgm:pt modelId="{DF6229D2-1041-4CF2-91D5-C91E8AD28913}" type="pres">
      <dgm:prSet presAssocID="{F8D2CC4C-A67C-4C92-AFA0-9D44DB61F98E}"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r="1" b="33251"/>
          <a:stretch/>
        </a:blipFill>
      </dgm:spPr>
      <dgm:extLst>
        <a:ext uri="{E40237B7-FDA0-4F09-8148-C483321AD2D9}">
          <dgm14:cNvPr xmlns:dgm14="http://schemas.microsoft.com/office/drawing/2010/diagram" id="0" name="" descr="Mid-age man writing on black background Studio Shot"/>
        </a:ext>
      </dgm:extLst>
    </dgm:pt>
    <dgm:pt modelId="{5729D958-1951-49ED-9AC2-83ED32CA7A51}" type="pres">
      <dgm:prSet presAssocID="{F8D2CC4C-A67C-4C92-AFA0-9D44DB61F98E}" presName="Subtitle" presStyleLbl="revTx" presStyleIdx="4" presStyleCnt="6">
        <dgm:presLayoutVars>
          <dgm:chMax val="0"/>
          <dgm:bulletEnabled/>
        </dgm:presLayoutVars>
      </dgm:prSet>
      <dgm:spPr/>
    </dgm:pt>
    <dgm:pt modelId="{78D0F629-E92E-4B24-8B91-F04167EDA81C}" type="pres">
      <dgm:prSet presAssocID="{F8D2CC4C-A67C-4C92-AFA0-9D44DB61F98E}" presName="Description" presStyleLbl="revTx" presStyleIdx="5" presStyleCnt="6">
        <dgm:presLayoutVars>
          <dgm:bulletEnabled/>
        </dgm:presLayoutVars>
      </dgm:prSet>
      <dgm:spPr/>
    </dgm:pt>
  </dgm:ptLst>
  <dgm:cxnLst>
    <dgm:cxn modelId="{8CC03533-2889-43E0-87CE-15AD3FEA57FB}" srcId="{414DA61A-0273-4164-929B-E5DDADF6B0E7}" destId="{30C3BB15-6132-4F4C-8D07-98253D1B2069}" srcOrd="1" destOrd="0" parTransId="{59AA17AE-BFE2-496C-8037-9340BE410AD4}" sibTransId="{4A86AA9F-B089-463D-9984-5CA07BC3D3DB}"/>
    <dgm:cxn modelId="{F0912471-DC6A-43FF-8449-8D5909D26BE8}" srcId="{887FCF8B-FFCC-4C98-99A8-32F7A1FDB8FE}" destId="{12E48B75-AD14-48F7-9B3C-292911CFCE55}" srcOrd="0" destOrd="0" parTransId="{634C0AAE-538F-4E03-83EC-0438CE75F79B}" sibTransId="{1A64AEED-3A93-49C0-953B-31DC96AE0A19}"/>
    <dgm:cxn modelId="{1B713074-1E5A-4A2B-8CA9-C2E3A1FE3F3B}" type="presOf" srcId="{4A86AA9F-B089-463D-9984-5CA07BC3D3DB}" destId="{30A043B1-E1D1-49C8-88DD-9296ACDA26D4}" srcOrd="0" destOrd="0" presId="urn:microsoft.com/office/officeart/2024/3/layout/verticalVisualTextBlock1"/>
    <dgm:cxn modelId="{7A869954-CD0B-4245-A0B9-19D71F19D0D1}" srcId="{414DA61A-0273-4164-929B-E5DDADF6B0E7}" destId="{887FCF8B-FFCC-4C98-99A8-32F7A1FDB8FE}" srcOrd="0" destOrd="0" parTransId="{C43E9F6B-A5B3-4D27-86DD-677496F04A9C}" sibTransId="{0CBE81A9-CC59-46A3-A005-12549FE16E54}"/>
    <dgm:cxn modelId="{77A2078D-5CDE-4969-94B7-E9128320E8CF}" type="presOf" srcId="{B3D3C17C-8E34-4A6C-B331-FB9D38A50E27}" destId="{4B71D2F2-14D0-4261-B40D-F1DC56BF2CBA}" srcOrd="0" destOrd="0" presId="urn:microsoft.com/office/officeart/2024/3/layout/verticalVisualTextBlock1"/>
    <dgm:cxn modelId="{9F8BDB95-04EE-409F-96B7-3BE97FABE9E1}" srcId="{F8D2CC4C-A67C-4C92-AFA0-9D44DB61F98E}" destId="{CFE8013E-031A-4917-BBCC-ED397C4797DE}" srcOrd="0" destOrd="0" parTransId="{3FC2A697-0D9D-48E6-B694-0276ED96E720}" sibTransId="{C7E8121B-624A-49D9-A944-ED4549502A0C}"/>
    <dgm:cxn modelId="{13D30598-10A1-46AB-9198-07DDECD84216}" srcId="{30C3BB15-6132-4F4C-8D07-98253D1B2069}" destId="{B3D3C17C-8E34-4A6C-B331-FB9D38A50E27}" srcOrd="0" destOrd="0" parTransId="{D3134C38-A555-4069-BF30-114609F85AC5}" sibTransId="{D5D2E898-C750-44C8-8E92-C6CD9EC3D665}"/>
    <dgm:cxn modelId="{CD9C4EA1-8797-4D00-9AE6-2E30845D68E2}" srcId="{414DA61A-0273-4164-929B-E5DDADF6B0E7}" destId="{F8D2CC4C-A67C-4C92-AFA0-9D44DB61F98E}" srcOrd="2" destOrd="0" parTransId="{E7CE521D-6B90-43DC-A670-A60C9B8C8335}" sibTransId="{729889E3-8337-47B3-AA20-D1BC77B86088}"/>
    <dgm:cxn modelId="{61616CA4-AE4F-4AA9-B99D-72A78654D50B}" type="presOf" srcId="{F8D2CC4C-A67C-4C92-AFA0-9D44DB61F98E}" destId="{5729D958-1951-49ED-9AC2-83ED32CA7A51}" srcOrd="0" destOrd="0" presId="urn:microsoft.com/office/officeart/2024/3/layout/verticalVisualTextBlock1"/>
    <dgm:cxn modelId="{5515BBA5-4411-4218-9156-8BC2A24484E2}" type="presOf" srcId="{30C3BB15-6132-4F4C-8D07-98253D1B2069}" destId="{1094FC79-2593-475F-AE52-99C779E2CAB5}" srcOrd="0" destOrd="0" presId="urn:microsoft.com/office/officeart/2024/3/layout/verticalVisualTextBlock1"/>
    <dgm:cxn modelId="{2EEE95BA-9216-4685-98E6-B5F8AEC4E825}" type="presOf" srcId="{887FCF8B-FFCC-4C98-99A8-32F7A1FDB8FE}" destId="{E3679776-1F6A-4C7D-9384-2D15DDE01D1F}" srcOrd="0" destOrd="0" presId="urn:microsoft.com/office/officeart/2024/3/layout/verticalVisualTextBlock1"/>
    <dgm:cxn modelId="{40BADACF-7002-4728-A5F6-75BBB7536921}" type="presOf" srcId="{CFE8013E-031A-4917-BBCC-ED397C4797DE}" destId="{78D0F629-E92E-4B24-8B91-F04167EDA81C}" srcOrd="0" destOrd="0" presId="urn:microsoft.com/office/officeart/2024/3/layout/verticalVisualTextBlock1"/>
    <dgm:cxn modelId="{5EFE8AD4-6798-4FE0-AFFF-4082A289BE3A}" type="presOf" srcId="{414DA61A-0273-4164-929B-E5DDADF6B0E7}" destId="{991B8564-335B-4456-A928-E501CBF64FAE}" srcOrd="0" destOrd="0" presId="urn:microsoft.com/office/officeart/2024/3/layout/verticalVisualTextBlock1"/>
    <dgm:cxn modelId="{CD5844E4-A2AC-4B58-A3E9-EB2FAD2F99D2}" type="presOf" srcId="{12E48B75-AD14-48F7-9B3C-292911CFCE55}" destId="{599CDE5F-689A-4E70-8CD2-77C472033E75}" srcOrd="0" destOrd="0" presId="urn:microsoft.com/office/officeart/2024/3/layout/verticalVisualTextBlock1"/>
    <dgm:cxn modelId="{69A750FB-38F0-4F2C-9675-04DCE34F5703}" type="presOf" srcId="{0CBE81A9-CC59-46A3-A005-12549FE16E54}" destId="{CD423E7A-3369-4DD4-BD5C-9CC82C004F93}" srcOrd="0" destOrd="0" presId="urn:microsoft.com/office/officeart/2024/3/layout/verticalVisualTextBlock1"/>
    <dgm:cxn modelId="{BE09894F-6A8F-41BE-9592-3D4DECBE1B60}" type="presParOf" srcId="{991B8564-335B-4456-A928-E501CBF64FAE}" destId="{73863A9C-6633-41A6-A25A-8438F813F55E}" srcOrd="0" destOrd="0" presId="urn:microsoft.com/office/officeart/2024/3/layout/verticalVisualTextBlock1"/>
    <dgm:cxn modelId="{3DC3366E-6F06-46F9-8E96-F51455ECCCDE}" type="presParOf" srcId="{73863A9C-6633-41A6-A25A-8438F813F55E}" destId="{A0FE04C2-9297-407D-AC2F-D0EF1B24D40E}" srcOrd="0" destOrd="0" presId="urn:microsoft.com/office/officeart/2024/3/layout/verticalVisualTextBlock1"/>
    <dgm:cxn modelId="{69DCF548-4BA1-4257-AD9B-D4FBDAAC22B2}" type="presParOf" srcId="{73863A9C-6633-41A6-A25A-8438F813F55E}" destId="{E3679776-1F6A-4C7D-9384-2D15DDE01D1F}" srcOrd="1" destOrd="0" presId="urn:microsoft.com/office/officeart/2024/3/layout/verticalVisualTextBlock1"/>
    <dgm:cxn modelId="{7490980A-66C7-4E0D-A6C5-BE6DA936960D}" type="presParOf" srcId="{73863A9C-6633-41A6-A25A-8438F813F55E}" destId="{599CDE5F-689A-4E70-8CD2-77C472033E75}" srcOrd="2" destOrd="0" presId="urn:microsoft.com/office/officeart/2024/3/layout/verticalVisualTextBlock1"/>
    <dgm:cxn modelId="{39C6324A-4076-4225-8EC9-6F1FF55168E4}" type="presParOf" srcId="{991B8564-335B-4456-A928-E501CBF64FAE}" destId="{CD423E7A-3369-4DD4-BD5C-9CC82C004F93}" srcOrd="1" destOrd="0" presId="urn:microsoft.com/office/officeart/2024/3/layout/verticalVisualTextBlock1"/>
    <dgm:cxn modelId="{813A2A3C-A461-4922-B0CD-D9A2321D92F5}" type="presParOf" srcId="{991B8564-335B-4456-A928-E501CBF64FAE}" destId="{73C2039B-E241-41D8-8164-D98E6AA410D2}" srcOrd="2" destOrd="0" presId="urn:microsoft.com/office/officeart/2024/3/layout/verticalVisualTextBlock1"/>
    <dgm:cxn modelId="{8BE53A81-DD5D-4045-8529-1F9CB1A3A28A}" type="presParOf" srcId="{73C2039B-E241-41D8-8164-D98E6AA410D2}" destId="{654E5B00-CFFB-4DCA-B25E-92CA5301DEC6}" srcOrd="0" destOrd="0" presId="urn:microsoft.com/office/officeart/2024/3/layout/verticalVisualTextBlock1"/>
    <dgm:cxn modelId="{181E28AF-260B-4E7F-8EA1-E11320C1D016}" type="presParOf" srcId="{73C2039B-E241-41D8-8164-D98E6AA410D2}" destId="{1094FC79-2593-475F-AE52-99C779E2CAB5}" srcOrd="1" destOrd="0" presId="urn:microsoft.com/office/officeart/2024/3/layout/verticalVisualTextBlock1"/>
    <dgm:cxn modelId="{86FBD171-A8F3-4550-B755-09DB7B67644C}" type="presParOf" srcId="{73C2039B-E241-41D8-8164-D98E6AA410D2}" destId="{4B71D2F2-14D0-4261-B40D-F1DC56BF2CBA}" srcOrd="2" destOrd="0" presId="urn:microsoft.com/office/officeart/2024/3/layout/verticalVisualTextBlock1"/>
    <dgm:cxn modelId="{256A5096-691C-4E68-8762-920D8950A3C2}" type="presParOf" srcId="{991B8564-335B-4456-A928-E501CBF64FAE}" destId="{30A043B1-E1D1-49C8-88DD-9296ACDA26D4}" srcOrd="3" destOrd="0" presId="urn:microsoft.com/office/officeart/2024/3/layout/verticalVisualTextBlock1"/>
    <dgm:cxn modelId="{26CECC5E-7392-4E6A-B62A-09FBF8E2F580}" type="presParOf" srcId="{991B8564-335B-4456-A928-E501CBF64FAE}" destId="{DA335BBC-46AD-4AA1-BE9B-360E522BD3CC}" srcOrd="4" destOrd="0" presId="urn:microsoft.com/office/officeart/2024/3/layout/verticalVisualTextBlock1"/>
    <dgm:cxn modelId="{149819AF-CE06-4A62-BA82-298F2CE2E6BD}" type="presParOf" srcId="{DA335BBC-46AD-4AA1-BE9B-360E522BD3CC}" destId="{DF6229D2-1041-4CF2-91D5-C91E8AD28913}" srcOrd="0" destOrd="0" presId="urn:microsoft.com/office/officeart/2024/3/layout/verticalVisualTextBlock1"/>
    <dgm:cxn modelId="{B2B31F36-2EEC-4274-9BCD-6163CF37B07F}" type="presParOf" srcId="{DA335BBC-46AD-4AA1-BE9B-360E522BD3CC}" destId="{5729D958-1951-49ED-9AC2-83ED32CA7A51}" srcOrd="1" destOrd="0" presId="urn:microsoft.com/office/officeart/2024/3/layout/verticalVisualTextBlock1"/>
    <dgm:cxn modelId="{D85F90A3-0168-498A-A030-04062C0ECEEB}" type="presParOf" srcId="{DA335BBC-46AD-4AA1-BE9B-360E522BD3CC}" destId="{78D0F629-E92E-4B24-8B91-F04167EDA81C}"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B9291B-CDD9-4F26-9A4F-A8A5620BE43F}"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C844CA2B-5B0E-4796-ADC9-572923FB5B96}">
      <dgm:prSet/>
      <dgm:spPr/>
      <dgm:t>
        <a:bodyPr/>
        <a:lstStyle/>
        <a:p>
          <a:pPr>
            <a:lnSpc>
              <a:spcPct val="100000"/>
            </a:lnSpc>
            <a:defRPr b="1"/>
          </a:pPr>
          <a:r>
            <a:rPr lang="en-US"/>
            <a:t>Portfolio Composition</a:t>
          </a:r>
        </a:p>
      </dgm:t>
    </dgm:pt>
    <dgm:pt modelId="{6A5E0806-7945-470F-A60E-1A0AC11D8652}" type="parTrans" cxnId="{2D86E673-213E-4E6C-A5CE-8F3528DF6C49}">
      <dgm:prSet/>
      <dgm:spPr/>
      <dgm:t>
        <a:bodyPr/>
        <a:lstStyle/>
        <a:p>
          <a:endParaRPr lang="en-US"/>
        </a:p>
      </dgm:t>
    </dgm:pt>
    <dgm:pt modelId="{BAF9B655-2F87-4F8B-AD24-45766043D48C}" type="sibTrans" cxnId="{2D86E673-213E-4E6C-A5CE-8F3528DF6C49}">
      <dgm:prSet/>
      <dgm:spPr/>
      <dgm:t>
        <a:bodyPr/>
        <a:lstStyle/>
        <a:p>
          <a:pPr>
            <a:lnSpc>
              <a:spcPct val="100000"/>
            </a:lnSpc>
            <a:defRPr b="1"/>
          </a:pPr>
          <a:endParaRPr lang="en-US"/>
        </a:p>
      </dgm:t>
    </dgm:pt>
    <dgm:pt modelId="{B5427150-74B7-4CE9-8FFC-F20A9AD084AE}">
      <dgm:prSet/>
      <dgm:spPr/>
      <dgm:t>
        <a:bodyPr/>
        <a:lstStyle/>
        <a:p>
          <a:pPr>
            <a:lnSpc>
              <a:spcPct val="100000"/>
            </a:lnSpc>
          </a:pPr>
          <a:r>
            <a:rPr lang="en-US"/>
            <a:t>The portfolio must include songs and monologues detailing title, composer or writer, and original date of creation.</a:t>
          </a:r>
        </a:p>
      </dgm:t>
    </dgm:pt>
    <dgm:pt modelId="{B6F478D8-AF3C-41DD-A858-1F1A638F1438}" type="parTrans" cxnId="{3D7C54EA-A080-43D0-87CE-A9A37FAFD3B5}">
      <dgm:prSet/>
      <dgm:spPr/>
      <dgm:t>
        <a:bodyPr/>
        <a:lstStyle/>
        <a:p>
          <a:endParaRPr lang="en-US"/>
        </a:p>
      </dgm:t>
    </dgm:pt>
    <dgm:pt modelId="{6936962C-6628-42C8-928E-8434AB638BDC}" type="sibTrans" cxnId="{3D7C54EA-A080-43D0-87CE-A9A37FAFD3B5}">
      <dgm:prSet/>
      <dgm:spPr/>
      <dgm:t>
        <a:bodyPr/>
        <a:lstStyle/>
        <a:p>
          <a:endParaRPr lang="en-US"/>
        </a:p>
      </dgm:t>
    </dgm:pt>
    <dgm:pt modelId="{18BF17FB-665C-4C1D-993D-B9EC98366C44}">
      <dgm:prSet/>
      <dgm:spPr/>
      <dgm:t>
        <a:bodyPr/>
        <a:lstStyle/>
        <a:p>
          <a:pPr>
            <a:lnSpc>
              <a:spcPct val="100000"/>
            </a:lnSpc>
            <a:defRPr b="1"/>
          </a:pPr>
          <a:r>
            <a:rPr lang="en-US"/>
            <a:t>Performance Suitability Analysis</a:t>
          </a:r>
        </a:p>
      </dgm:t>
    </dgm:pt>
    <dgm:pt modelId="{FD2151A0-1B79-4A64-B835-C07AB3541B68}" type="parTrans" cxnId="{D14F599F-B76C-4B73-AD92-AA9E25C5BF91}">
      <dgm:prSet/>
      <dgm:spPr/>
      <dgm:t>
        <a:bodyPr/>
        <a:lstStyle/>
        <a:p>
          <a:endParaRPr lang="en-US"/>
        </a:p>
      </dgm:t>
    </dgm:pt>
    <dgm:pt modelId="{5CC35044-9B62-4BB3-A41D-E7561E163AB7}" type="sibTrans" cxnId="{D14F599F-B76C-4B73-AD92-AA9E25C5BF91}">
      <dgm:prSet/>
      <dgm:spPr/>
      <dgm:t>
        <a:bodyPr/>
        <a:lstStyle/>
        <a:p>
          <a:pPr>
            <a:lnSpc>
              <a:spcPct val="100000"/>
            </a:lnSpc>
            <a:defRPr b="1"/>
          </a:pPr>
          <a:endParaRPr lang="en-US"/>
        </a:p>
      </dgm:t>
    </dgm:pt>
    <dgm:pt modelId="{561558F5-0221-4583-9080-6E5C24910BC5}">
      <dgm:prSet/>
      <dgm:spPr/>
      <dgm:t>
        <a:bodyPr/>
        <a:lstStyle/>
        <a:p>
          <a:pPr>
            <a:lnSpc>
              <a:spcPct val="100000"/>
            </a:lnSpc>
          </a:pPr>
          <a:r>
            <a:rPr lang="en-US"/>
            <a:t>Each piece requires a brief analysis of its suitability for auditions and professional performance contexts.</a:t>
          </a:r>
        </a:p>
      </dgm:t>
    </dgm:pt>
    <dgm:pt modelId="{4069DDAE-9C97-4A03-AF1B-1E29F0FDE783}" type="parTrans" cxnId="{A2136156-2FFC-4F01-9335-A679BFA710E0}">
      <dgm:prSet/>
      <dgm:spPr/>
      <dgm:t>
        <a:bodyPr/>
        <a:lstStyle/>
        <a:p>
          <a:endParaRPr lang="en-US"/>
        </a:p>
      </dgm:t>
    </dgm:pt>
    <dgm:pt modelId="{25F795DE-C536-49E1-A6D7-9E891374DE5B}" type="sibTrans" cxnId="{A2136156-2FFC-4F01-9335-A679BFA710E0}">
      <dgm:prSet/>
      <dgm:spPr/>
      <dgm:t>
        <a:bodyPr/>
        <a:lstStyle/>
        <a:p>
          <a:endParaRPr lang="en-US"/>
        </a:p>
      </dgm:t>
    </dgm:pt>
    <dgm:pt modelId="{CF947BB8-256A-460B-A3D8-C35C8CFC44ED}">
      <dgm:prSet/>
      <dgm:spPr/>
      <dgm:t>
        <a:bodyPr/>
        <a:lstStyle/>
        <a:p>
          <a:pPr>
            <a:lnSpc>
              <a:spcPct val="100000"/>
            </a:lnSpc>
            <a:defRPr b="1"/>
          </a:pPr>
          <a:r>
            <a:rPr lang="en-US"/>
            <a:t>Academic Referencing and Submission</a:t>
          </a:r>
        </a:p>
      </dgm:t>
    </dgm:pt>
    <dgm:pt modelId="{C5476A55-CDB5-4ED6-8497-EEFE426017BC}" type="parTrans" cxnId="{D42F161F-F867-43A3-864C-FC9D1DABBCB1}">
      <dgm:prSet/>
      <dgm:spPr/>
      <dgm:t>
        <a:bodyPr/>
        <a:lstStyle/>
        <a:p>
          <a:endParaRPr lang="en-US"/>
        </a:p>
      </dgm:t>
    </dgm:pt>
    <dgm:pt modelId="{90FE915A-0A38-4684-91DE-F9356FDE8E6E}" type="sibTrans" cxnId="{D42F161F-F867-43A3-864C-FC9D1DABBCB1}">
      <dgm:prSet/>
      <dgm:spPr/>
      <dgm:t>
        <a:bodyPr/>
        <a:lstStyle/>
        <a:p>
          <a:endParaRPr lang="en-US"/>
        </a:p>
      </dgm:t>
    </dgm:pt>
    <dgm:pt modelId="{12AF40A1-E3A3-43C5-8302-DC73F1CEF337}">
      <dgm:prSet/>
      <dgm:spPr/>
      <dgm:t>
        <a:bodyPr/>
        <a:lstStyle/>
        <a:p>
          <a:pPr>
            <a:lnSpc>
              <a:spcPct val="100000"/>
            </a:lnSpc>
          </a:pPr>
          <a:r>
            <a:rPr lang="en-US"/>
            <a:t>Portfolio must include at least three credible sources with proper references and be submitted via Turnitin on Moodle.</a:t>
          </a:r>
        </a:p>
      </dgm:t>
    </dgm:pt>
    <dgm:pt modelId="{701D4689-0631-4DF0-A5AB-815FA6773DA2}" type="parTrans" cxnId="{50A4C36A-95EE-49CE-9A8B-7A5752C2727D}">
      <dgm:prSet/>
      <dgm:spPr/>
      <dgm:t>
        <a:bodyPr/>
        <a:lstStyle/>
        <a:p>
          <a:endParaRPr lang="en-US"/>
        </a:p>
      </dgm:t>
    </dgm:pt>
    <dgm:pt modelId="{765D71FE-206F-4A47-9E14-601C7238B5F8}" type="sibTrans" cxnId="{50A4C36A-95EE-49CE-9A8B-7A5752C2727D}">
      <dgm:prSet/>
      <dgm:spPr/>
      <dgm:t>
        <a:bodyPr/>
        <a:lstStyle/>
        <a:p>
          <a:endParaRPr lang="en-US"/>
        </a:p>
      </dgm:t>
    </dgm:pt>
    <dgm:pt modelId="{8CFA666D-D755-4CEB-8E30-D44691A636E0}" type="pres">
      <dgm:prSet presAssocID="{67B9291B-CDD9-4F26-9A4F-A8A5620BE43F}" presName="Root" presStyleCnt="0">
        <dgm:presLayoutVars>
          <dgm:dir/>
          <dgm:resizeHandles val="exact"/>
        </dgm:presLayoutVars>
      </dgm:prSet>
      <dgm:spPr/>
    </dgm:pt>
    <dgm:pt modelId="{A9FAE286-2179-4C24-9F03-FBAA4A3CB8B1}" type="pres">
      <dgm:prSet presAssocID="{C844CA2B-5B0E-4796-ADC9-572923FB5B96}" presName="Composite" presStyleCnt="0"/>
      <dgm:spPr/>
    </dgm:pt>
    <dgm:pt modelId="{473C3206-8A1E-4164-B50F-05B357CB1C64}" type="pres">
      <dgm:prSet presAssocID="{C844CA2B-5B0E-4796-ADC9-572923FB5B96}"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33624" r="10122" b="-6"/>
          <a:stretch/>
        </a:blipFill>
      </dgm:spPr>
      <dgm:extLst>
        <a:ext uri="{E40237B7-FDA0-4F09-8148-C483321AD2D9}">
          <dgm14:cNvPr xmlns:dgm14="http://schemas.microsoft.com/office/drawing/2010/diagram" id="0" name="" descr="Close up electric piano with sheet music, microphone and laptop. Focus on foreground."/>
        </a:ext>
      </dgm:extLst>
    </dgm:pt>
    <dgm:pt modelId="{A66C4339-BFC3-4D61-ACD3-A8902BCABC32}" type="pres">
      <dgm:prSet presAssocID="{C844CA2B-5B0E-4796-ADC9-572923FB5B96}" presName="Subtitle" presStyleLbl="revTx" presStyleIdx="0" presStyleCnt="6">
        <dgm:presLayoutVars>
          <dgm:chMax val="0"/>
          <dgm:bulletEnabled/>
        </dgm:presLayoutVars>
      </dgm:prSet>
      <dgm:spPr/>
    </dgm:pt>
    <dgm:pt modelId="{2E665FBB-8A12-4F31-85C6-9F4F6F238D9A}" type="pres">
      <dgm:prSet presAssocID="{C844CA2B-5B0E-4796-ADC9-572923FB5B96}" presName="Description" presStyleLbl="revTx" presStyleIdx="1" presStyleCnt="6">
        <dgm:presLayoutVars>
          <dgm:bulletEnabled/>
        </dgm:presLayoutVars>
      </dgm:prSet>
      <dgm:spPr/>
    </dgm:pt>
    <dgm:pt modelId="{12D336C7-6751-4BE1-A3D7-86CEFBE2E33E}" type="pres">
      <dgm:prSet presAssocID="{BAF9B655-2F87-4F8B-AD24-45766043D48C}" presName="sibTrans" presStyleLbl="sibTrans2D1" presStyleIdx="0" presStyleCnt="0"/>
      <dgm:spPr/>
    </dgm:pt>
    <dgm:pt modelId="{784AEEFC-5ED7-4981-88D9-063D77098F4B}" type="pres">
      <dgm:prSet presAssocID="{18BF17FB-665C-4C1D-993D-B9EC98366C44}" presName="Composite" presStyleCnt="0"/>
      <dgm:spPr/>
    </dgm:pt>
    <dgm:pt modelId="{08D76812-9C40-4869-ADAC-E3556FC4A513}" type="pres">
      <dgm:prSet presAssocID="{18BF17FB-665C-4C1D-993D-B9EC98366C44}"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4261" r="18989" b="1"/>
          <a:stretch/>
        </a:blipFill>
      </dgm:spPr>
      <dgm:extLst>
        <a:ext uri="{E40237B7-FDA0-4F09-8148-C483321AD2D9}">
          <dgm14:cNvPr xmlns:dgm14="http://schemas.microsoft.com/office/drawing/2010/diagram" id="0" name="" descr="Agenda"/>
        </a:ext>
      </dgm:extLst>
    </dgm:pt>
    <dgm:pt modelId="{C43CE951-0B5D-41F9-9354-DE832FB0A0FD}" type="pres">
      <dgm:prSet presAssocID="{18BF17FB-665C-4C1D-993D-B9EC98366C44}" presName="Subtitle" presStyleLbl="revTx" presStyleIdx="2" presStyleCnt="6">
        <dgm:presLayoutVars>
          <dgm:chMax val="0"/>
          <dgm:bulletEnabled/>
        </dgm:presLayoutVars>
      </dgm:prSet>
      <dgm:spPr/>
    </dgm:pt>
    <dgm:pt modelId="{0D119BCF-3F45-4092-A728-3A8F4F1840BB}" type="pres">
      <dgm:prSet presAssocID="{18BF17FB-665C-4C1D-993D-B9EC98366C44}" presName="Description" presStyleLbl="revTx" presStyleIdx="3" presStyleCnt="6">
        <dgm:presLayoutVars>
          <dgm:bulletEnabled/>
        </dgm:presLayoutVars>
      </dgm:prSet>
      <dgm:spPr/>
    </dgm:pt>
    <dgm:pt modelId="{00500637-036C-4A2C-B830-0D7656758CB8}" type="pres">
      <dgm:prSet presAssocID="{5CC35044-9B62-4BB3-A41D-E7561E163AB7}" presName="sibTrans" presStyleLbl="sibTrans2D1" presStyleIdx="0" presStyleCnt="0"/>
      <dgm:spPr/>
    </dgm:pt>
    <dgm:pt modelId="{51E5C2AC-AB6E-44E9-B900-6DD94530EF2B}" type="pres">
      <dgm:prSet presAssocID="{CF947BB8-256A-460B-A3D8-C35C8CFC44ED}" presName="Composite" presStyleCnt="0"/>
      <dgm:spPr/>
    </dgm:pt>
    <dgm:pt modelId="{317195DC-8BDE-4791-B35D-BCAE4459CF8F}" type="pres">
      <dgm:prSet presAssocID="{CF947BB8-256A-460B-A3D8-C35C8CFC44ED}"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1913" r="11338" b="1"/>
          <a:stretch/>
        </a:blipFill>
      </dgm:spPr>
      <dgm:extLst>
        <a:ext uri="{E40237B7-FDA0-4F09-8148-C483321AD2D9}">
          <dgm14:cNvPr xmlns:dgm14="http://schemas.microsoft.com/office/drawing/2010/diagram" id="0" name="" descr="digital tablet and books on table."/>
        </a:ext>
      </dgm:extLst>
    </dgm:pt>
    <dgm:pt modelId="{6D63328A-1BA4-4182-8278-037A16AC90B6}" type="pres">
      <dgm:prSet presAssocID="{CF947BB8-256A-460B-A3D8-C35C8CFC44ED}" presName="Subtitle" presStyleLbl="revTx" presStyleIdx="4" presStyleCnt="6">
        <dgm:presLayoutVars>
          <dgm:chMax val="0"/>
          <dgm:bulletEnabled/>
        </dgm:presLayoutVars>
      </dgm:prSet>
      <dgm:spPr/>
    </dgm:pt>
    <dgm:pt modelId="{43469051-6062-4B00-BF66-F6DF183A4615}" type="pres">
      <dgm:prSet presAssocID="{CF947BB8-256A-460B-A3D8-C35C8CFC44ED}" presName="Description" presStyleLbl="revTx" presStyleIdx="5" presStyleCnt="6">
        <dgm:presLayoutVars>
          <dgm:bulletEnabled/>
        </dgm:presLayoutVars>
      </dgm:prSet>
      <dgm:spPr/>
    </dgm:pt>
  </dgm:ptLst>
  <dgm:cxnLst>
    <dgm:cxn modelId="{D42F161F-F867-43A3-864C-FC9D1DABBCB1}" srcId="{67B9291B-CDD9-4F26-9A4F-A8A5620BE43F}" destId="{CF947BB8-256A-460B-A3D8-C35C8CFC44ED}" srcOrd="2" destOrd="0" parTransId="{C5476A55-CDB5-4ED6-8497-EEFE426017BC}" sibTransId="{90FE915A-0A38-4684-91DE-F9356FDE8E6E}"/>
    <dgm:cxn modelId="{72F32635-3504-4EB4-BFF6-A0B93D57E8F0}" type="presOf" srcId="{BAF9B655-2F87-4F8B-AD24-45766043D48C}" destId="{12D336C7-6751-4BE1-A3D7-86CEFBE2E33E}" srcOrd="0" destOrd="0" presId="urn:microsoft.com/office/officeart/2024/3/layout/verticalVisualTextBlock1"/>
    <dgm:cxn modelId="{F9B24466-9DD1-4650-B26E-6F15479C17F9}" type="presOf" srcId="{561558F5-0221-4583-9080-6E5C24910BC5}" destId="{0D119BCF-3F45-4092-A728-3A8F4F1840BB}" srcOrd="0" destOrd="0" presId="urn:microsoft.com/office/officeart/2024/3/layout/verticalVisualTextBlock1"/>
    <dgm:cxn modelId="{50A4C36A-95EE-49CE-9A8B-7A5752C2727D}" srcId="{CF947BB8-256A-460B-A3D8-C35C8CFC44ED}" destId="{12AF40A1-E3A3-43C5-8302-DC73F1CEF337}" srcOrd="0" destOrd="0" parTransId="{701D4689-0631-4DF0-A5AB-815FA6773DA2}" sibTransId="{765D71FE-206F-4A47-9E14-601C7238B5F8}"/>
    <dgm:cxn modelId="{21B5F652-655D-46B8-8D8E-14225C8C4EA9}" type="presOf" srcId="{5CC35044-9B62-4BB3-A41D-E7561E163AB7}" destId="{00500637-036C-4A2C-B830-0D7656758CB8}" srcOrd="0" destOrd="0" presId="urn:microsoft.com/office/officeart/2024/3/layout/verticalVisualTextBlock1"/>
    <dgm:cxn modelId="{2D86E673-213E-4E6C-A5CE-8F3528DF6C49}" srcId="{67B9291B-CDD9-4F26-9A4F-A8A5620BE43F}" destId="{C844CA2B-5B0E-4796-ADC9-572923FB5B96}" srcOrd="0" destOrd="0" parTransId="{6A5E0806-7945-470F-A60E-1A0AC11D8652}" sibTransId="{BAF9B655-2F87-4F8B-AD24-45766043D48C}"/>
    <dgm:cxn modelId="{A2136156-2FFC-4F01-9335-A679BFA710E0}" srcId="{18BF17FB-665C-4C1D-993D-B9EC98366C44}" destId="{561558F5-0221-4583-9080-6E5C24910BC5}" srcOrd="0" destOrd="0" parTransId="{4069DDAE-9C97-4A03-AF1B-1E29F0FDE783}" sibTransId="{25F795DE-C536-49E1-A6D7-9E891374DE5B}"/>
    <dgm:cxn modelId="{723B4F78-5230-44F6-8D90-7DA9C46B2B11}" type="presOf" srcId="{CF947BB8-256A-460B-A3D8-C35C8CFC44ED}" destId="{6D63328A-1BA4-4182-8278-037A16AC90B6}" srcOrd="0" destOrd="0" presId="urn:microsoft.com/office/officeart/2024/3/layout/verticalVisualTextBlock1"/>
    <dgm:cxn modelId="{5C59CD87-9A64-4794-9FE9-4BECBFDCC1E5}" type="presOf" srcId="{12AF40A1-E3A3-43C5-8302-DC73F1CEF337}" destId="{43469051-6062-4B00-BF66-F6DF183A4615}" srcOrd="0" destOrd="0" presId="urn:microsoft.com/office/officeart/2024/3/layout/verticalVisualTextBlock1"/>
    <dgm:cxn modelId="{D14F599F-B76C-4B73-AD92-AA9E25C5BF91}" srcId="{67B9291B-CDD9-4F26-9A4F-A8A5620BE43F}" destId="{18BF17FB-665C-4C1D-993D-B9EC98366C44}" srcOrd="1" destOrd="0" parTransId="{FD2151A0-1B79-4A64-B835-C07AB3541B68}" sibTransId="{5CC35044-9B62-4BB3-A41D-E7561E163AB7}"/>
    <dgm:cxn modelId="{25F7E4B8-B7C7-4719-8830-B2FB64432FB8}" type="presOf" srcId="{67B9291B-CDD9-4F26-9A4F-A8A5620BE43F}" destId="{8CFA666D-D755-4CEB-8E30-D44691A636E0}" srcOrd="0" destOrd="0" presId="urn:microsoft.com/office/officeart/2024/3/layout/verticalVisualTextBlock1"/>
    <dgm:cxn modelId="{B93946DA-F5DE-410A-B179-9A9CC613F3F8}" type="presOf" srcId="{C844CA2B-5B0E-4796-ADC9-572923FB5B96}" destId="{A66C4339-BFC3-4D61-ACD3-A8902BCABC32}" srcOrd="0" destOrd="0" presId="urn:microsoft.com/office/officeart/2024/3/layout/verticalVisualTextBlock1"/>
    <dgm:cxn modelId="{E07A4DDB-1EA3-42E0-A61F-E410AB347F41}" type="presOf" srcId="{18BF17FB-665C-4C1D-993D-B9EC98366C44}" destId="{C43CE951-0B5D-41F9-9354-DE832FB0A0FD}" srcOrd="0" destOrd="0" presId="urn:microsoft.com/office/officeart/2024/3/layout/verticalVisualTextBlock1"/>
    <dgm:cxn modelId="{EE2FADE7-FC01-4B61-8F93-93D1F524172A}" type="presOf" srcId="{B5427150-74B7-4CE9-8FFC-F20A9AD084AE}" destId="{2E665FBB-8A12-4F31-85C6-9F4F6F238D9A}" srcOrd="0" destOrd="0" presId="urn:microsoft.com/office/officeart/2024/3/layout/verticalVisualTextBlock1"/>
    <dgm:cxn modelId="{3D7C54EA-A080-43D0-87CE-A9A37FAFD3B5}" srcId="{C844CA2B-5B0E-4796-ADC9-572923FB5B96}" destId="{B5427150-74B7-4CE9-8FFC-F20A9AD084AE}" srcOrd="0" destOrd="0" parTransId="{B6F478D8-AF3C-41DD-A858-1F1A638F1438}" sibTransId="{6936962C-6628-42C8-928E-8434AB638BDC}"/>
    <dgm:cxn modelId="{17387152-57B0-4899-B873-9DE8C7ECE954}" type="presParOf" srcId="{8CFA666D-D755-4CEB-8E30-D44691A636E0}" destId="{A9FAE286-2179-4C24-9F03-FBAA4A3CB8B1}" srcOrd="0" destOrd="0" presId="urn:microsoft.com/office/officeart/2024/3/layout/verticalVisualTextBlock1"/>
    <dgm:cxn modelId="{950B0972-1EE3-4E04-89B2-270F557A2817}" type="presParOf" srcId="{A9FAE286-2179-4C24-9F03-FBAA4A3CB8B1}" destId="{473C3206-8A1E-4164-B50F-05B357CB1C64}" srcOrd="0" destOrd="0" presId="urn:microsoft.com/office/officeart/2024/3/layout/verticalVisualTextBlock1"/>
    <dgm:cxn modelId="{9F95A200-2141-45A5-B221-F29B45428FA3}" type="presParOf" srcId="{A9FAE286-2179-4C24-9F03-FBAA4A3CB8B1}" destId="{A66C4339-BFC3-4D61-ACD3-A8902BCABC32}" srcOrd="1" destOrd="0" presId="urn:microsoft.com/office/officeart/2024/3/layout/verticalVisualTextBlock1"/>
    <dgm:cxn modelId="{A5FA2632-C3C7-4B0D-B120-930CB6B9C335}" type="presParOf" srcId="{A9FAE286-2179-4C24-9F03-FBAA4A3CB8B1}" destId="{2E665FBB-8A12-4F31-85C6-9F4F6F238D9A}" srcOrd="2" destOrd="0" presId="urn:microsoft.com/office/officeart/2024/3/layout/verticalVisualTextBlock1"/>
    <dgm:cxn modelId="{F02C1318-CF86-4467-9B24-749B6604413B}" type="presParOf" srcId="{8CFA666D-D755-4CEB-8E30-D44691A636E0}" destId="{12D336C7-6751-4BE1-A3D7-86CEFBE2E33E}" srcOrd="1" destOrd="0" presId="urn:microsoft.com/office/officeart/2024/3/layout/verticalVisualTextBlock1"/>
    <dgm:cxn modelId="{4EE3C258-C993-40DB-B440-3D4FCB069786}" type="presParOf" srcId="{8CFA666D-D755-4CEB-8E30-D44691A636E0}" destId="{784AEEFC-5ED7-4981-88D9-063D77098F4B}" srcOrd="2" destOrd="0" presId="urn:microsoft.com/office/officeart/2024/3/layout/verticalVisualTextBlock1"/>
    <dgm:cxn modelId="{792DC0C8-07A2-43F7-ABFB-66B27036A02E}" type="presParOf" srcId="{784AEEFC-5ED7-4981-88D9-063D77098F4B}" destId="{08D76812-9C40-4869-ADAC-E3556FC4A513}" srcOrd="0" destOrd="0" presId="urn:microsoft.com/office/officeart/2024/3/layout/verticalVisualTextBlock1"/>
    <dgm:cxn modelId="{348A722A-9082-4974-8949-C09FA58C261A}" type="presParOf" srcId="{784AEEFC-5ED7-4981-88D9-063D77098F4B}" destId="{C43CE951-0B5D-41F9-9354-DE832FB0A0FD}" srcOrd="1" destOrd="0" presId="urn:microsoft.com/office/officeart/2024/3/layout/verticalVisualTextBlock1"/>
    <dgm:cxn modelId="{2AC48D31-6A04-4977-9122-C769C50FFBEE}" type="presParOf" srcId="{784AEEFC-5ED7-4981-88D9-063D77098F4B}" destId="{0D119BCF-3F45-4092-A728-3A8F4F1840BB}" srcOrd="2" destOrd="0" presId="urn:microsoft.com/office/officeart/2024/3/layout/verticalVisualTextBlock1"/>
    <dgm:cxn modelId="{C887B688-48FA-4C38-A0C6-6D37C3DB129F}" type="presParOf" srcId="{8CFA666D-D755-4CEB-8E30-D44691A636E0}" destId="{00500637-036C-4A2C-B830-0D7656758CB8}" srcOrd="3" destOrd="0" presId="urn:microsoft.com/office/officeart/2024/3/layout/verticalVisualTextBlock1"/>
    <dgm:cxn modelId="{60805008-82F2-40FA-B752-DF1E2C5A8A5F}" type="presParOf" srcId="{8CFA666D-D755-4CEB-8E30-D44691A636E0}" destId="{51E5C2AC-AB6E-44E9-B900-6DD94530EF2B}" srcOrd="4" destOrd="0" presId="urn:microsoft.com/office/officeart/2024/3/layout/verticalVisualTextBlock1"/>
    <dgm:cxn modelId="{81DA2810-985E-45BC-B3E8-37E5AA85880B}" type="presParOf" srcId="{51E5C2AC-AB6E-44E9-B900-6DD94530EF2B}" destId="{317195DC-8BDE-4791-B35D-BCAE4459CF8F}" srcOrd="0" destOrd="0" presId="urn:microsoft.com/office/officeart/2024/3/layout/verticalVisualTextBlock1"/>
    <dgm:cxn modelId="{5EA0FC73-C7DC-4C2E-A076-4F4A6C65A2A7}" type="presParOf" srcId="{51E5C2AC-AB6E-44E9-B900-6DD94530EF2B}" destId="{6D63328A-1BA4-4182-8278-037A16AC90B6}" srcOrd="1" destOrd="0" presId="urn:microsoft.com/office/officeart/2024/3/layout/verticalVisualTextBlock1"/>
    <dgm:cxn modelId="{9D67CD99-6618-4807-A6F5-30F79F3F7AE0}" type="presParOf" srcId="{51E5C2AC-AB6E-44E9-B900-6DD94530EF2B}" destId="{43469051-6062-4B00-BF66-F6DF183A4615}"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0FFE4-3120-405D-9148-E4138085384F}">
      <dsp:nvSpPr>
        <dsp:cNvPr id="0" name=""/>
        <dsp:cNvSpPr/>
      </dsp:nvSpPr>
      <dsp:spPr>
        <a:xfrm>
          <a:off x="0" y="0"/>
          <a:ext cx="1556865" cy="15568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30462" r="2788" b="1"/>
          <a:stretch/>
        </a:blipFill>
        <a:ln>
          <a:noFill/>
        </a:ln>
        <a:effectLst/>
      </dsp:spPr>
      <dsp:style>
        <a:lnRef idx="0">
          <a:scrgbClr r="0" g="0" b="0"/>
        </a:lnRef>
        <a:fillRef idx="3">
          <a:scrgbClr r="0" g="0" b="0"/>
        </a:fillRef>
        <a:effectRef idx="2">
          <a:scrgbClr r="0" g="0" b="0"/>
        </a:effectRef>
        <a:fontRef idx="minor">
          <a:schemeClr val="lt1"/>
        </a:fontRef>
      </dsp:style>
    </dsp:sp>
    <dsp:sp modelId="{3CA0494B-CFBB-4A3F-B4CB-4B2D6B0DA477}">
      <dsp:nvSpPr>
        <dsp:cNvPr id="0" name=""/>
        <dsp:cNvSpPr/>
      </dsp:nvSpPr>
      <dsp:spPr>
        <a:xfrm>
          <a:off x="1736865" y="0"/>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Module Focus and Goals</a:t>
          </a:r>
        </a:p>
      </dsp:txBody>
      <dsp:txXfrm>
        <a:off x="1736865" y="0"/>
        <a:ext cx="9586639" cy="385622"/>
      </dsp:txXfrm>
    </dsp:sp>
    <dsp:sp modelId="{A568BFD0-52E2-4C08-939B-24D3D3F53630}">
      <dsp:nvSpPr>
        <dsp:cNvPr id="0" name=""/>
        <dsp:cNvSpPr/>
      </dsp:nvSpPr>
      <dsp:spPr>
        <a:xfrm>
          <a:off x="1736865" y="385622"/>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ADPA4003 develops practical singing and acting skills to build versatile, confident performers.</a:t>
          </a:r>
        </a:p>
      </dsp:txBody>
      <dsp:txXfrm>
        <a:off x="1736865" y="385622"/>
        <a:ext cx="9586639" cy="1171243"/>
      </dsp:txXfrm>
    </dsp:sp>
    <dsp:sp modelId="{0421FB36-4894-43C0-B4FA-A0D22031CFAF}">
      <dsp:nvSpPr>
        <dsp:cNvPr id="0" name=""/>
        <dsp:cNvSpPr/>
      </dsp:nvSpPr>
      <dsp:spPr>
        <a:xfrm>
          <a:off x="0" y="1681414"/>
          <a:ext cx="1556865" cy="15568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t="30176" r="1" b="3075"/>
          <a:stretch/>
        </a:blipFill>
        <a:ln>
          <a:noFill/>
        </a:ln>
        <a:effectLst/>
      </dsp:spPr>
      <dsp:style>
        <a:lnRef idx="0">
          <a:scrgbClr r="0" g="0" b="0"/>
        </a:lnRef>
        <a:fillRef idx="3">
          <a:scrgbClr r="0" g="0" b="0"/>
        </a:fillRef>
        <a:effectRef idx="2">
          <a:scrgbClr r="0" g="0" b="0"/>
        </a:effectRef>
        <a:fontRef idx="minor">
          <a:schemeClr val="lt1"/>
        </a:fontRef>
      </dsp:style>
    </dsp:sp>
    <dsp:sp modelId="{4C4A68C2-8B89-47B1-AC39-4F2BD469783B}">
      <dsp:nvSpPr>
        <dsp:cNvPr id="0" name=""/>
        <dsp:cNvSpPr/>
      </dsp:nvSpPr>
      <dsp:spPr>
        <a:xfrm>
          <a:off x="1736865" y="1681414"/>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Performance Tasks and Assessment</a:t>
          </a:r>
        </a:p>
      </dsp:txBody>
      <dsp:txXfrm>
        <a:off x="1736865" y="1681414"/>
        <a:ext cx="9586639" cy="385622"/>
      </dsp:txXfrm>
    </dsp:sp>
    <dsp:sp modelId="{80B8399A-BDD1-4502-B2D9-0BBD840854A7}">
      <dsp:nvSpPr>
        <dsp:cNvPr id="0" name=""/>
        <dsp:cNvSpPr/>
      </dsp:nvSpPr>
      <dsp:spPr>
        <a:xfrm>
          <a:off x="1736865" y="2067036"/>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Students perform songs and monologues, assessed on professionalism and artistic integrity.</a:t>
          </a:r>
        </a:p>
      </dsp:txBody>
      <dsp:txXfrm>
        <a:off x="1736865" y="2067036"/>
        <a:ext cx="9586639" cy="1171243"/>
      </dsp:txXfrm>
    </dsp:sp>
    <dsp:sp modelId="{F05D20AC-D441-48BE-80A1-64177C47EFB5}">
      <dsp:nvSpPr>
        <dsp:cNvPr id="0" name=""/>
        <dsp:cNvSpPr/>
      </dsp:nvSpPr>
      <dsp:spPr>
        <a:xfrm>
          <a:off x="0" y="3362828"/>
          <a:ext cx="1556865" cy="15568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627" r="30623" b="1"/>
          <a:stretch/>
        </a:blipFill>
        <a:ln>
          <a:noFill/>
        </a:ln>
        <a:effectLst/>
      </dsp:spPr>
      <dsp:style>
        <a:lnRef idx="0">
          <a:scrgbClr r="0" g="0" b="0"/>
        </a:lnRef>
        <a:fillRef idx="3">
          <a:scrgbClr r="0" g="0" b="0"/>
        </a:fillRef>
        <a:effectRef idx="2">
          <a:scrgbClr r="0" g="0" b="0"/>
        </a:effectRef>
        <a:fontRef idx="minor">
          <a:schemeClr val="lt1"/>
        </a:fontRef>
      </dsp:style>
    </dsp:sp>
    <dsp:sp modelId="{B8BD2F91-3372-4ED9-80D4-CC16ADF028AB}">
      <dsp:nvSpPr>
        <dsp:cNvPr id="0" name=""/>
        <dsp:cNvSpPr/>
      </dsp:nvSpPr>
      <dsp:spPr>
        <a:xfrm>
          <a:off x="1736865" y="3362828"/>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Essential Qualities</a:t>
          </a:r>
        </a:p>
      </dsp:txBody>
      <dsp:txXfrm>
        <a:off x="1736865" y="3362828"/>
        <a:ext cx="9586639" cy="385622"/>
      </dsp:txXfrm>
    </dsp:sp>
    <dsp:sp modelId="{EF99C4CC-2768-4667-AB80-0DA1FE7139FC}">
      <dsp:nvSpPr>
        <dsp:cNvPr id="0" name=""/>
        <dsp:cNvSpPr/>
      </dsp:nvSpPr>
      <dsp:spPr>
        <a:xfrm>
          <a:off x="1736865" y="3748451"/>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Preparation, punctuality, and collaboration are emphasized for success in the performing arts.</a:t>
          </a:r>
        </a:p>
      </dsp:txBody>
      <dsp:txXfrm>
        <a:off x="1736865" y="3748451"/>
        <a:ext cx="9586639" cy="11712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E04C2-9297-407D-AC2F-D0EF1B24D40E}">
      <dsp:nvSpPr>
        <dsp:cNvPr id="0" name=""/>
        <dsp:cNvSpPr/>
      </dsp:nvSpPr>
      <dsp:spPr>
        <a:xfrm>
          <a:off x="0" y="0"/>
          <a:ext cx="1556865" cy="15568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8170" r="15081" b="1"/>
          <a:stretch/>
        </a:blipFill>
        <a:ln>
          <a:noFill/>
        </a:ln>
        <a:effectLst/>
      </dsp:spPr>
      <dsp:style>
        <a:lnRef idx="0">
          <a:scrgbClr r="0" g="0" b="0"/>
        </a:lnRef>
        <a:fillRef idx="3">
          <a:scrgbClr r="0" g="0" b="0"/>
        </a:fillRef>
        <a:effectRef idx="2">
          <a:scrgbClr r="0" g="0" b="0"/>
        </a:effectRef>
        <a:fontRef idx="minor">
          <a:schemeClr val="lt1"/>
        </a:fontRef>
      </dsp:style>
    </dsp:sp>
    <dsp:sp modelId="{E3679776-1F6A-4C7D-9384-2D15DDE01D1F}">
      <dsp:nvSpPr>
        <dsp:cNvPr id="0" name=""/>
        <dsp:cNvSpPr/>
      </dsp:nvSpPr>
      <dsp:spPr>
        <a:xfrm>
          <a:off x="1736865" y="0"/>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Memorization and Interpretation</a:t>
          </a:r>
        </a:p>
      </dsp:txBody>
      <dsp:txXfrm>
        <a:off x="1736865" y="0"/>
        <a:ext cx="9586639" cy="385622"/>
      </dsp:txXfrm>
    </dsp:sp>
    <dsp:sp modelId="{599CDE5F-689A-4E70-8CD2-77C472033E75}">
      <dsp:nvSpPr>
        <dsp:cNvPr id="0" name=""/>
        <dsp:cNvSpPr/>
      </dsp:nvSpPr>
      <dsp:spPr>
        <a:xfrm>
          <a:off x="1736865" y="385622"/>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Students confidently present songs from various styles and historical periods without a score, showcasing strong memorization and interpretation skills.</a:t>
          </a:r>
        </a:p>
      </dsp:txBody>
      <dsp:txXfrm>
        <a:off x="1736865" y="385622"/>
        <a:ext cx="9586639" cy="1171243"/>
      </dsp:txXfrm>
    </dsp:sp>
    <dsp:sp modelId="{654E5B00-CFFB-4DCA-B25E-92CA5301DEC6}">
      <dsp:nvSpPr>
        <dsp:cNvPr id="0" name=""/>
        <dsp:cNvSpPr/>
      </dsp:nvSpPr>
      <dsp:spPr>
        <a:xfrm>
          <a:off x="0" y="1681414"/>
          <a:ext cx="1556865" cy="15568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4750" r="18500" b="1"/>
          <a:stretch/>
        </a:blipFill>
        <a:ln>
          <a:noFill/>
        </a:ln>
        <a:effectLst/>
      </dsp:spPr>
      <dsp:style>
        <a:lnRef idx="0">
          <a:scrgbClr r="0" g="0" b="0"/>
        </a:lnRef>
        <a:fillRef idx="3">
          <a:scrgbClr r="0" g="0" b="0"/>
        </a:fillRef>
        <a:effectRef idx="2">
          <a:scrgbClr r="0" g="0" b="0"/>
        </a:effectRef>
        <a:fontRef idx="minor">
          <a:schemeClr val="lt1"/>
        </a:fontRef>
      </dsp:style>
    </dsp:sp>
    <dsp:sp modelId="{1094FC79-2593-475F-AE52-99C779E2CAB5}">
      <dsp:nvSpPr>
        <dsp:cNvPr id="0" name=""/>
        <dsp:cNvSpPr/>
      </dsp:nvSpPr>
      <dsp:spPr>
        <a:xfrm>
          <a:off x="1736865" y="1681414"/>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Diverse Monologue Performance</a:t>
          </a:r>
        </a:p>
      </dsp:txBody>
      <dsp:txXfrm>
        <a:off x="1736865" y="1681414"/>
        <a:ext cx="9586639" cy="385622"/>
      </dsp:txXfrm>
    </dsp:sp>
    <dsp:sp modelId="{4B71D2F2-14D0-4261-B40D-F1DC56BF2CBA}">
      <dsp:nvSpPr>
        <dsp:cNvPr id="0" name=""/>
        <dsp:cNvSpPr/>
      </dsp:nvSpPr>
      <dsp:spPr>
        <a:xfrm>
          <a:off x="1736865" y="2067036"/>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Students perform monologues from a variety of plays and playwrights, demonstrating broad knowledge of dramatic literature.</a:t>
          </a:r>
        </a:p>
      </dsp:txBody>
      <dsp:txXfrm>
        <a:off x="1736865" y="2067036"/>
        <a:ext cx="9586639" cy="1171243"/>
      </dsp:txXfrm>
    </dsp:sp>
    <dsp:sp modelId="{DF6229D2-1041-4CF2-91D5-C91E8AD28913}">
      <dsp:nvSpPr>
        <dsp:cNvPr id="0" name=""/>
        <dsp:cNvSpPr/>
      </dsp:nvSpPr>
      <dsp:spPr>
        <a:xfrm>
          <a:off x="0" y="3362828"/>
          <a:ext cx="1556865" cy="15568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r="1" b="33251"/>
          <a:stretch/>
        </a:blipFill>
        <a:ln>
          <a:noFill/>
        </a:ln>
        <a:effectLst/>
      </dsp:spPr>
      <dsp:style>
        <a:lnRef idx="0">
          <a:scrgbClr r="0" g="0" b="0"/>
        </a:lnRef>
        <a:fillRef idx="3">
          <a:scrgbClr r="0" g="0" b="0"/>
        </a:fillRef>
        <a:effectRef idx="2">
          <a:scrgbClr r="0" g="0" b="0"/>
        </a:effectRef>
        <a:fontRef idx="minor">
          <a:schemeClr val="lt1"/>
        </a:fontRef>
      </dsp:style>
    </dsp:sp>
    <dsp:sp modelId="{5729D958-1951-49ED-9AC2-83ED32CA7A51}">
      <dsp:nvSpPr>
        <dsp:cNvPr id="0" name=""/>
        <dsp:cNvSpPr/>
      </dsp:nvSpPr>
      <dsp:spPr>
        <a:xfrm>
          <a:off x="1736865" y="3362828"/>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Self-Evaluation Skills</a:t>
          </a:r>
        </a:p>
      </dsp:txBody>
      <dsp:txXfrm>
        <a:off x="1736865" y="3362828"/>
        <a:ext cx="9586639" cy="385622"/>
      </dsp:txXfrm>
    </dsp:sp>
    <dsp:sp modelId="{78D0F629-E92E-4B24-8B91-F04167EDA81C}">
      <dsp:nvSpPr>
        <dsp:cNvPr id="0" name=""/>
        <dsp:cNvSpPr/>
      </dsp:nvSpPr>
      <dsp:spPr>
        <a:xfrm>
          <a:off x="1736865" y="3748451"/>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Students develop skills to critically assess their strengths and improvement areas as actor-singers, fostering growth.</a:t>
          </a:r>
        </a:p>
      </dsp:txBody>
      <dsp:txXfrm>
        <a:off x="1736865" y="3748451"/>
        <a:ext cx="9586639" cy="11712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C3206-8A1E-4164-B50F-05B357CB1C64}">
      <dsp:nvSpPr>
        <dsp:cNvPr id="0" name=""/>
        <dsp:cNvSpPr/>
      </dsp:nvSpPr>
      <dsp:spPr>
        <a:xfrm>
          <a:off x="0" y="0"/>
          <a:ext cx="1556865" cy="155686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33624" r="10122" b="-6"/>
          <a:stretch/>
        </a:blipFill>
        <a:ln>
          <a:noFill/>
        </a:ln>
        <a:effectLst/>
      </dsp:spPr>
      <dsp:style>
        <a:lnRef idx="0">
          <a:scrgbClr r="0" g="0" b="0"/>
        </a:lnRef>
        <a:fillRef idx="3">
          <a:scrgbClr r="0" g="0" b="0"/>
        </a:fillRef>
        <a:effectRef idx="2">
          <a:scrgbClr r="0" g="0" b="0"/>
        </a:effectRef>
        <a:fontRef idx="minor">
          <a:schemeClr val="lt1"/>
        </a:fontRef>
      </dsp:style>
    </dsp:sp>
    <dsp:sp modelId="{A66C4339-BFC3-4D61-ACD3-A8902BCABC32}">
      <dsp:nvSpPr>
        <dsp:cNvPr id="0" name=""/>
        <dsp:cNvSpPr/>
      </dsp:nvSpPr>
      <dsp:spPr>
        <a:xfrm>
          <a:off x="1736865" y="0"/>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Portfolio Composition</a:t>
          </a:r>
        </a:p>
      </dsp:txBody>
      <dsp:txXfrm>
        <a:off x="1736865" y="0"/>
        <a:ext cx="9586639" cy="385622"/>
      </dsp:txXfrm>
    </dsp:sp>
    <dsp:sp modelId="{2E665FBB-8A12-4F31-85C6-9F4F6F238D9A}">
      <dsp:nvSpPr>
        <dsp:cNvPr id="0" name=""/>
        <dsp:cNvSpPr/>
      </dsp:nvSpPr>
      <dsp:spPr>
        <a:xfrm>
          <a:off x="1736865" y="385622"/>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The portfolio must include songs and monologues detailing title, composer or writer, and original date of creation.</a:t>
          </a:r>
        </a:p>
      </dsp:txBody>
      <dsp:txXfrm>
        <a:off x="1736865" y="385622"/>
        <a:ext cx="9586639" cy="1171243"/>
      </dsp:txXfrm>
    </dsp:sp>
    <dsp:sp modelId="{08D76812-9C40-4869-ADAC-E3556FC4A513}">
      <dsp:nvSpPr>
        <dsp:cNvPr id="0" name=""/>
        <dsp:cNvSpPr/>
      </dsp:nvSpPr>
      <dsp:spPr>
        <a:xfrm>
          <a:off x="0" y="1681414"/>
          <a:ext cx="1556865" cy="155686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4261" r="18989" b="1"/>
          <a:stretch/>
        </a:blipFill>
        <a:ln>
          <a:noFill/>
        </a:ln>
        <a:effectLst/>
      </dsp:spPr>
      <dsp:style>
        <a:lnRef idx="0">
          <a:scrgbClr r="0" g="0" b="0"/>
        </a:lnRef>
        <a:fillRef idx="3">
          <a:scrgbClr r="0" g="0" b="0"/>
        </a:fillRef>
        <a:effectRef idx="2">
          <a:scrgbClr r="0" g="0" b="0"/>
        </a:effectRef>
        <a:fontRef idx="minor">
          <a:schemeClr val="lt1"/>
        </a:fontRef>
      </dsp:style>
    </dsp:sp>
    <dsp:sp modelId="{C43CE951-0B5D-41F9-9354-DE832FB0A0FD}">
      <dsp:nvSpPr>
        <dsp:cNvPr id="0" name=""/>
        <dsp:cNvSpPr/>
      </dsp:nvSpPr>
      <dsp:spPr>
        <a:xfrm>
          <a:off x="1736865" y="1681414"/>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Performance Suitability Analysis</a:t>
          </a:r>
        </a:p>
      </dsp:txBody>
      <dsp:txXfrm>
        <a:off x="1736865" y="1681414"/>
        <a:ext cx="9586639" cy="385622"/>
      </dsp:txXfrm>
    </dsp:sp>
    <dsp:sp modelId="{0D119BCF-3F45-4092-A728-3A8F4F1840BB}">
      <dsp:nvSpPr>
        <dsp:cNvPr id="0" name=""/>
        <dsp:cNvSpPr/>
      </dsp:nvSpPr>
      <dsp:spPr>
        <a:xfrm>
          <a:off x="1736865" y="2067036"/>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Each piece requires a brief analysis of its suitability for auditions and professional performance contexts.</a:t>
          </a:r>
        </a:p>
      </dsp:txBody>
      <dsp:txXfrm>
        <a:off x="1736865" y="2067036"/>
        <a:ext cx="9586639" cy="1171243"/>
      </dsp:txXfrm>
    </dsp:sp>
    <dsp:sp modelId="{317195DC-8BDE-4791-B35D-BCAE4459CF8F}">
      <dsp:nvSpPr>
        <dsp:cNvPr id="0" name=""/>
        <dsp:cNvSpPr/>
      </dsp:nvSpPr>
      <dsp:spPr>
        <a:xfrm>
          <a:off x="0" y="3362828"/>
          <a:ext cx="1556865" cy="155686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1913" r="11338" b="1"/>
          <a:stretch/>
        </a:blipFill>
        <a:ln>
          <a:noFill/>
        </a:ln>
        <a:effectLst/>
      </dsp:spPr>
      <dsp:style>
        <a:lnRef idx="0">
          <a:scrgbClr r="0" g="0" b="0"/>
        </a:lnRef>
        <a:fillRef idx="3">
          <a:scrgbClr r="0" g="0" b="0"/>
        </a:fillRef>
        <a:effectRef idx="2">
          <a:scrgbClr r="0" g="0" b="0"/>
        </a:effectRef>
        <a:fontRef idx="minor">
          <a:schemeClr val="lt1"/>
        </a:fontRef>
      </dsp:style>
    </dsp:sp>
    <dsp:sp modelId="{6D63328A-1BA4-4182-8278-037A16AC90B6}">
      <dsp:nvSpPr>
        <dsp:cNvPr id="0" name=""/>
        <dsp:cNvSpPr/>
      </dsp:nvSpPr>
      <dsp:spPr>
        <a:xfrm>
          <a:off x="1736865" y="3362828"/>
          <a:ext cx="9586639" cy="3856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Academic Referencing and Submission</a:t>
          </a:r>
        </a:p>
      </dsp:txBody>
      <dsp:txXfrm>
        <a:off x="1736865" y="3362828"/>
        <a:ext cx="9586639" cy="385622"/>
      </dsp:txXfrm>
    </dsp:sp>
    <dsp:sp modelId="{43469051-6062-4B00-BF66-F6DF183A4615}">
      <dsp:nvSpPr>
        <dsp:cNvPr id="0" name=""/>
        <dsp:cNvSpPr/>
      </dsp:nvSpPr>
      <dsp:spPr>
        <a:xfrm>
          <a:off x="1736865" y="3748451"/>
          <a:ext cx="9586639" cy="11712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Portfolio must include at least three credible sources with proper references and be submitted via Turnitin on Moodle.</a:t>
          </a:r>
        </a:p>
      </dsp:txBody>
      <dsp:txXfrm>
        <a:off x="1736865" y="3748451"/>
        <a:ext cx="9586639" cy="1171243"/>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10/1/2025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10/1/2025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113509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to ADPA4003</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488247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ADPA4003 module, titled 'Performance Class', is a foundational component of the BA (Hons) Musical Theatre programme at Level 4. This module is designed to develop students' practical performance skills in both singing and acting. It provides a structured environment where students can explore a range of performance styles and periods, enhancing their versatility and confidence as performers. The module encourages active participation, regular practice, and critical self-reflection. Students will engage in a variety of performance tasks, including the presentation of songs and monologues, and will be assessed on their ability to deliver these pieces with professionalism and artistic integrity. The module also emphasizes the importance of preparation, punctuality, and collaboration, which are essential qualities for success in the performing arts industry.</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3649430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Expected Competencies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596793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Upon successful completion of the ADPA4003 module, students are expected to demonstrate several key competencies. These include the ability to confidently present a series of songs from different styles and historical periods without the use of a score, showcasing their memorization and interpretive skills. Additionally, students should be able to perform a variety of monologues drawn from diverse plays and playwrights, reflecting a broad understanding of dramatic literature. Another critical outcome is the development of self-evaluation skills, enabling students to constructively assess their strengths and areas for improvement as actor-singers. These outcomes are designed to prepare students for professional performance contexts and to foster a reflective and proactive approach to their artistic development.</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711260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Weighting and Components</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464254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assessment for ADPA4003 is divided into two main components: Practical Skills and a Written Portfolio. Practical Skills account for 70% of the overall grade and are further divided into two tasks: Task 1 involves the performance of songs (40%), and Task 2 involves the performance of monologues (40%). These tasks are assessed continuously throughout the module, with emphasis on memorization, stylistic interpretation, and class participation. The Written Portfolio constitutes 30% of the final grade and requires students to compile and analyze their selected repertoire. This dual assessment structure ensures a comprehensive evaluation of both practical performance abilities and critical analytical skills, aligning with the module's learning outcomes.</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2407405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Songs and Monologues</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3945487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practical component of ADPA4003 involves two key tasks. Task 1 requires students to perform a series of songs that span different styles and historical periods. These performances must be delivered from memory, without the use of a score, to demonstrate thorough preparation and interpretive skill. Task 2 focuses on the performance of monologues selected from a variety of plays and playwrights. Both tasks are assessed continuously, with students expected to contribute actively in class, provide constructive feedback to peers, and demonstrate consistent engagement. This approach not only evaluates technical performance skills but also fosters a collaborative and reflective learning environment.</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19704239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Portfolio Requirements</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1064095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Written Portfolio for ADPA4003 is a critical component that accounts for 30% of the module grade. Students are required to submit a comprehensive portfolio that includes both songs and monologues. Each entry must detail the title, composer or writer, and the original date of composition or publication. Additionally, students must provide a brief analysis of the suitability of each piece for various performance contexts, such as auditions or professional engagements. The portfolio must be supported by at least three credible sources, including one book, and adhere to proper referencing standards. Submission is via Turnitin on Moodle, and the portfolio should reflect thoughtful repertoire selection and critical engagement with performance material.</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17483202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Important Deadlines</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28808488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Students enrolled in ADPA4003 should be aware of several key dates. The module begins on a date to be confirmed, with practical assessments taking place throughout the term. The final submission deadline for the Written Portfolio is 3rd April 2026. Provisional marks and feedback will be returned by 18th May 2026. Students are expected to maintain a minimum attendance rate of 80% to successfully complete the module. Adhering to these deadlines and attendance requirements is essential for academic success and professional development within the programme.</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40302580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Professional Conduct</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21447531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ADPA4003 module places a strong emphasis on professional conduct and student responsibility. Students are expected to attend all classes punctually and participate actively in all activities. Preparation is key; students must come to class with their pieces fully prepared and ready to perform. Respectful behavior, both towards peers and instructors, is mandatory. Additionally, students should demonstrate the ability to work independently, take initiative, and engage constructively with feedback. These expectations are designed to mirror the standards of the professional performing arts industry and to instill habits that will support long-term career success.</a:t>
            </a: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12640777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 Policy and Acknowledgement</a:t>
            </a:r>
          </a:p>
        </p:txBody>
      </p:sp>
      <p:sp>
        <p:nvSpPr>
          <p:cNvPr id="4" name="Slide Number Placeholder 3"/>
          <p:cNvSpPr>
            <a:spLocks noGrp="1"/>
          </p:cNvSpPr>
          <p:nvPr>
            <p:ph type="sldNum" sz="quarter" idx="5"/>
          </p:nvPr>
        </p:nvSpPr>
        <p:spPr/>
        <p:txBody>
          <a:bodyPr/>
          <a:lstStyle/>
          <a:p>
            <a:fld id="{BFDD6F49-EBB7-4CCF-97A8-E526BB28BB69}" type="slidenum">
              <a:rPr lang="en-US" smtClean="0"/>
              <a:t>16</a:t>
            </a:fld>
            <a:endParaRPr lang="en-US" dirty="0"/>
          </a:p>
        </p:txBody>
      </p:sp>
    </p:spTree>
    <p:extLst>
      <p:ext uri="{BB962C8B-B14F-4D97-AF65-F5344CB8AC3E}">
        <p14:creationId xmlns:p14="http://schemas.microsoft.com/office/powerpoint/2010/main" val="4811569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Academic honesty is a core value of the ADPA4003 module. All students must include an AI usage acknowledgement at the beginning of their written submissions, regardless of whether AI tools were used. The acknowledgement must follow the specific wording provided in the AI Acknowledgement Guidance available on Moodle. Students are required to retain copies of all drafts, notes, and resources used in the preparation of their work. It is strictly prohibited to present AI-generated text as original work. These guidelines ensure transparency and uphold the integrity of the academic process, aligning with university policies on the ethical use of technology in assessments.</a:t>
            </a:r>
          </a:p>
        </p:txBody>
      </p:sp>
      <p:sp>
        <p:nvSpPr>
          <p:cNvPr id="4" name="Slide Number Placeholder 3"/>
          <p:cNvSpPr>
            <a:spLocks noGrp="1"/>
          </p:cNvSpPr>
          <p:nvPr>
            <p:ph type="sldNum" sz="quarter" idx="5"/>
          </p:nvPr>
        </p:nvSpPr>
        <p:spPr/>
        <p:txBody>
          <a:bodyPr/>
          <a:lstStyle/>
          <a:p>
            <a:fld id="{BFDD6F49-EBB7-4CCF-97A8-E526BB28BB69}" type="slidenum">
              <a:rPr lang="en-US" smtClean="0"/>
              <a:t>17</a:t>
            </a:fld>
            <a:endParaRPr lang="en-US" dirty="0"/>
          </a:p>
        </p:txBody>
      </p:sp>
    </p:spTree>
    <p:extLst>
      <p:ext uri="{BB962C8B-B14F-4D97-AF65-F5344CB8AC3E}">
        <p14:creationId xmlns:p14="http://schemas.microsoft.com/office/powerpoint/2010/main" val="20895326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bg2">
            <a:lumMod val="90000"/>
          </a:schemeClr>
        </a:solid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7E57259E-EB49-83B2-A198-68B73458BDEB}"/>
              </a:ext>
            </a:extLst>
          </p:cNvPr>
          <p:cNvSpPr>
            <a:spLocks noGrp="1"/>
          </p:cNvSpPr>
          <p:nvPr>
            <p:ph type="ctrTitle"/>
          </p:nvPr>
        </p:nvSpPr>
        <p:spPr>
          <a:xfrm>
            <a:off x="7716623" y="1411358"/>
            <a:ext cx="3736010" cy="2845567"/>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20" name="Subtitle 2">
            <a:extLst>
              <a:ext uri="{FF2B5EF4-FFF2-40B4-BE49-F238E27FC236}">
                <a16:creationId xmlns:a16="http://schemas.microsoft.com/office/drawing/2014/main" id="{A132AEC4-FCF7-2D11-D3D9-B11462CDCF92}"/>
              </a:ext>
            </a:extLst>
          </p:cNvPr>
          <p:cNvSpPr>
            <a:spLocks noGrp="1"/>
          </p:cNvSpPr>
          <p:nvPr>
            <p:ph type="subTitle" idx="1"/>
          </p:nvPr>
        </p:nvSpPr>
        <p:spPr>
          <a:xfrm>
            <a:off x="7716621" y="4403039"/>
            <a:ext cx="3729915" cy="1123122"/>
          </a:xfrm>
          <a:prstGeom prst="rect">
            <a:avLst/>
          </a:prstGeom>
        </p:spPr>
        <p:txBody>
          <a:bodyPr vert="horz" lIns="91440" tIns="45720" rIns="91440" bIns="45720" rtlCol="0">
            <a:normAutofit/>
          </a:bodyPr>
          <a:lstStyle>
            <a:lvl1pPr marL="0" indent="0">
              <a:buNone/>
              <a:defRPr lang="en-US" sz="14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574" y="2231727"/>
            <a:ext cx="4564362" cy="429208"/>
          </a:xfrm>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639" y="5261154"/>
            <a:ext cx="1494490" cy="429205"/>
          </a:xfrm>
        </p:spPr>
        <p:txBody>
          <a:bodyPr/>
          <a:lstStyle>
            <a:lvl1pPr>
              <a:defRPr>
                <a:solidFill>
                  <a:schemeClr val="tx1"/>
                </a:solidFill>
                <a:effectLst/>
              </a:defRPr>
            </a:lvl1pPr>
          </a:lstStyle>
          <a:p>
            <a:fld id="{49B045A2-93A3-0245-952F-F70516988491}" type="datetime1">
              <a:rPr lang="en-US" smtClean="0"/>
              <a:t>10/1/2025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8" name="Picture Placeholder 13">
            <a:extLst>
              <a:ext uri="{FF2B5EF4-FFF2-40B4-BE49-F238E27FC236}">
                <a16:creationId xmlns:a16="http://schemas.microsoft.com/office/drawing/2014/main" id="{2D414E7B-9F49-92EB-7F2B-395CE70FEEBA}"/>
              </a:ext>
            </a:extLst>
          </p:cNvPr>
          <p:cNvSpPr>
            <a:spLocks noGrp="1"/>
          </p:cNvSpPr>
          <p:nvPr>
            <p:ph type="pic" sz="quarter" idx="15" hasCustomPrompt="1"/>
          </p:nvPr>
        </p:nvSpPr>
        <p:spPr>
          <a:xfrm>
            <a:off x="597728" y="-6350"/>
            <a:ext cx="6656839" cy="687376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7" name="Straight Connector 6">
            <a:extLst>
              <a:ext uri="{FF2B5EF4-FFF2-40B4-BE49-F238E27FC236}">
                <a16:creationId xmlns:a16="http://schemas.microsoft.com/office/drawing/2014/main" id="{A0C85949-E7A7-1597-9B25-6E4771C4834E}"/>
              </a:ext>
            </a:extLst>
          </p:cNvPr>
          <p:cNvCxnSpPr>
            <a:cxnSpLocks/>
          </p:cNvCxnSpPr>
          <p:nvPr userDrawn="1"/>
        </p:nvCxnSpPr>
        <p:spPr>
          <a:xfrm>
            <a:off x="7424272" y="164150"/>
            <a:ext cx="476772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ECB499A-44C1-4187-68C2-C06DFDB39E97}"/>
              </a:ext>
            </a:extLst>
          </p:cNvPr>
          <p:cNvCxnSpPr>
            <a:cxnSpLocks/>
          </p:cNvCxnSpPr>
          <p:nvPr userDrawn="1"/>
        </p:nvCxnSpPr>
        <p:spPr>
          <a:xfrm>
            <a:off x="74242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39F2815-A85D-9B68-7DDE-FE83662DD97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8700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34991"/>
            <a:ext cx="11323505" cy="755659"/>
          </a:xfrm>
        </p:spPr>
        <p:txBody>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53ED406-9BBB-8243-8F57-F2904DFCFBBC}"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6" y="1572050"/>
            <a:ext cx="11323505" cy="4920463"/>
          </a:xfrm>
          <a:prstGeom prst="rect">
            <a:avLst/>
          </a:prstGeo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8007511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543799" y="634990"/>
            <a:ext cx="4244009" cy="4227952"/>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543799" y="5189329"/>
            <a:ext cx="3741886" cy="1033669"/>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585" y="2231733"/>
            <a:ext cx="4564375" cy="429205"/>
          </a:xfrm>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638" y="5261161"/>
            <a:ext cx="1494477" cy="429202"/>
          </a:xfrm>
        </p:spPr>
        <p:txBody>
          <a:bodyPr/>
          <a:lstStyle>
            <a:lvl1pPr>
              <a:defRPr>
                <a:solidFill>
                  <a:schemeClr val="tx1"/>
                </a:solidFill>
                <a:effectLst/>
              </a:defRPr>
            </a:lvl1pPr>
          </a:lstStyle>
          <a:p>
            <a:fld id="{6B7F706A-D109-3944-B52B-877BA50BC7DE}" type="datetime1">
              <a:rPr lang="en-US" smtClean="0"/>
              <a:t>10/1/2025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5" name="Picture Placeholder 13">
            <a:extLst>
              <a:ext uri="{FF2B5EF4-FFF2-40B4-BE49-F238E27FC236}">
                <a16:creationId xmlns:a16="http://schemas.microsoft.com/office/drawing/2014/main" id="{453992B1-FB53-5896-E556-2208A45F982B}"/>
              </a:ext>
            </a:extLst>
          </p:cNvPr>
          <p:cNvSpPr>
            <a:spLocks noGrp="1"/>
          </p:cNvSpPr>
          <p:nvPr>
            <p:ph type="pic" sz="quarter" idx="14" hasCustomPrompt="1"/>
          </p:nvPr>
        </p:nvSpPr>
        <p:spPr>
          <a:xfrm>
            <a:off x="597728" y="0"/>
            <a:ext cx="648892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b="1" dirty="0">
                <a:effectLst/>
              </a:rPr>
              <a:t> </a:t>
            </a:r>
            <a:endParaRPr lang="en-US" dirty="0"/>
          </a:p>
        </p:txBody>
      </p:sp>
      <p:cxnSp>
        <p:nvCxnSpPr>
          <p:cNvPr id="8" name="Straight Connector 7">
            <a:extLst>
              <a:ext uri="{FF2B5EF4-FFF2-40B4-BE49-F238E27FC236}">
                <a16:creationId xmlns:a16="http://schemas.microsoft.com/office/drawing/2014/main" id="{39A94CD3-3183-0F04-2405-7D52239F28A0}"/>
              </a:ext>
            </a:extLst>
          </p:cNvPr>
          <p:cNvCxnSpPr>
            <a:cxnSpLocks/>
          </p:cNvCxnSpPr>
          <p:nvPr userDrawn="1"/>
        </p:nvCxnSpPr>
        <p:spPr>
          <a:xfrm>
            <a:off x="7254575" y="164150"/>
            <a:ext cx="4937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2D7818A-B409-D3C7-1DEC-7919EC439E8E}"/>
              </a:ext>
            </a:extLst>
          </p:cNvPr>
          <p:cNvCxnSpPr>
            <a:cxnSpLocks/>
          </p:cNvCxnSpPr>
          <p:nvPr userDrawn="1"/>
        </p:nvCxnSpPr>
        <p:spPr>
          <a:xfrm>
            <a:off x="725457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2C8901F-66EF-1A3E-9AE7-B0A426C81DF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30643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2"/>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48AEEAA7-1FB1-66FD-6698-0A692D3A2B96}"/>
              </a:ext>
            </a:extLst>
          </p:cNvPr>
          <p:cNvSpPr>
            <a:spLocks noGrp="1"/>
          </p:cNvSpPr>
          <p:nvPr>
            <p:ph type="title"/>
          </p:nvPr>
        </p:nvSpPr>
        <p:spPr>
          <a:xfrm>
            <a:off x="598327" y="5096040"/>
            <a:ext cx="10963656" cy="755659"/>
          </a:xfrm>
        </p:spPr>
        <p:txBody>
          <a:bodyPr anchor="b"/>
          <a:lstStyle/>
          <a:p>
            <a:r>
              <a:rPr lang="en-US"/>
              <a:t>Click to edit Master title style</a:t>
            </a:r>
          </a:p>
        </p:txBody>
      </p:sp>
      <p:sp>
        <p:nvSpPr>
          <p:cNvPr id="12" name="Subtitle 2">
            <a:extLst>
              <a:ext uri="{FF2B5EF4-FFF2-40B4-BE49-F238E27FC236}">
                <a16:creationId xmlns:a16="http://schemas.microsoft.com/office/drawing/2014/main" id="{F12A78E0-F03D-DA65-CE03-3BF1B174A306}"/>
              </a:ext>
            </a:extLst>
          </p:cNvPr>
          <p:cNvSpPr>
            <a:spLocks noGrp="1"/>
          </p:cNvSpPr>
          <p:nvPr>
            <p:ph type="subTitle" idx="1"/>
          </p:nvPr>
        </p:nvSpPr>
        <p:spPr>
          <a:xfrm>
            <a:off x="598328" y="5971305"/>
            <a:ext cx="10963656" cy="521208"/>
          </a:xfrm>
          <a:prstGeom prst="rect">
            <a:avLst/>
          </a:prstGeom>
        </p:spPr>
        <p:txBody>
          <a:bodyPr vert="horz" lIns="91440" tIns="45720" rIns="91440" bIns="45720" rtlCol="0" anchor="t">
            <a:normAutofit/>
          </a:bodyPr>
          <a:lstStyle>
            <a:lvl1pPr marL="0" indent="0">
              <a:buNone/>
              <a:defRPr lang="en-US" sz="1400" dirty="0"/>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58943BE1-14A2-AD48-96B1-88BA0DE8B86C}" type="datetime1">
              <a:rPr lang="en-US" smtClean="0"/>
              <a:t>10/1/2025</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98327" y="0"/>
            <a:ext cx="11593671" cy="4723939"/>
          </a:xfrm>
          <a:prstGeom prst="rect">
            <a:avLst/>
          </a:prstGeom>
          <a:blipFill dpi="0" rotWithShape="1">
            <a:blip r:embed="rId2">
              <a:alphaModFix amt="60000"/>
            </a:blip>
            <a:srcRect/>
            <a:stretch>
              <a:fillRect/>
            </a:stretch>
          </a:blipFill>
        </p:spPr>
        <p:txBody>
          <a:bodyPr/>
          <a:lstStyle>
            <a:lvl1pPr marL="0" indent="0">
              <a:buNone/>
              <a:defRPr/>
            </a:lvl1pPr>
          </a:lstStyle>
          <a:p>
            <a:r>
              <a:rPr lang="en-US" b="1" dirty="0">
                <a:effectLst/>
              </a:rPr>
              <a:t> </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bg2">
            <a:lumMod val="9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812441-B03B-71E2-9A2F-F3AF112B2CB1}"/>
              </a:ext>
            </a:extLst>
          </p:cNvPr>
          <p:cNvSpPr>
            <a:spLocks noGrp="1"/>
          </p:cNvSpPr>
          <p:nvPr>
            <p:ph type="ctrTitle"/>
          </p:nvPr>
        </p:nvSpPr>
        <p:spPr>
          <a:xfrm>
            <a:off x="612648" y="1373807"/>
            <a:ext cx="3892269" cy="3331896"/>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6" name="Subtitle 2">
            <a:extLst>
              <a:ext uri="{FF2B5EF4-FFF2-40B4-BE49-F238E27FC236}">
                <a16:creationId xmlns:a16="http://schemas.microsoft.com/office/drawing/2014/main" id="{61F41BB3-E8DA-23DD-7C7E-6AEEA88BD674}"/>
              </a:ext>
            </a:extLst>
          </p:cNvPr>
          <p:cNvSpPr>
            <a:spLocks noGrp="1"/>
          </p:cNvSpPr>
          <p:nvPr>
            <p:ph type="subTitle" idx="1"/>
          </p:nvPr>
        </p:nvSpPr>
        <p:spPr>
          <a:xfrm>
            <a:off x="612649" y="4811646"/>
            <a:ext cx="3174160" cy="1411356"/>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450484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D6DB9EC1-C4C2-B548-AAAE-47A4C38F1382}" type="datetime1">
              <a:rPr lang="en-US" smtClean="0"/>
              <a:t>10/1/2025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3" name="Picture Placeholder 10">
            <a:extLst>
              <a:ext uri="{FF2B5EF4-FFF2-40B4-BE49-F238E27FC236}">
                <a16:creationId xmlns:a16="http://schemas.microsoft.com/office/drawing/2014/main" id="{8E488C3A-0D21-4B03-AE9F-2575D71F1BE5}"/>
              </a:ext>
            </a:extLst>
          </p:cNvPr>
          <p:cNvSpPr>
            <a:spLocks noGrp="1"/>
          </p:cNvSpPr>
          <p:nvPr>
            <p:ph type="pic" sz="quarter" idx="13" hasCustomPrompt="1"/>
          </p:nvPr>
        </p:nvSpPr>
        <p:spPr>
          <a:xfrm>
            <a:off x="5111574" y="0"/>
            <a:ext cx="7080426"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493405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2"/>
      </p:bgRef>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BFAA997-E292-EBAB-2E9D-3845D76D6263}"/>
              </a:ext>
            </a:extLst>
          </p:cNvPr>
          <p:cNvSpPr>
            <a:spLocks noGrp="1"/>
          </p:cNvSpPr>
          <p:nvPr>
            <p:ph type="ctrTitle"/>
          </p:nvPr>
        </p:nvSpPr>
        <p:spPr>
          <a:xfrm>
            <a:off x="612648" y="353804"/>
            <a:ext cx="9598152" cy="4099340"/>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12" name="Subtitle 2">
            <a:extLst>
              <a:ext uri="{FF2B5EF4-FFF2-40B4-BE49-F238E27FC236}">
                <a16:creationId xmlns:a16="http://schemas.microsoft.com/office/drawing/2014/main" id="{2CE2F65D-E74D-73DE-8713-5AD69E7CEEB1}"/>
              </a:ext>
            </a:extLst>
          </p:cNvPr>
          <p:cNvSpPr>
            <a:spLocks noGrp="1"/>
          </p:cNvSpPr>
          <p:nvPr>
            <p:ph type="subTitle" idx="1"/>
          </p:nvPr>
        </p:nvSpPr>
        <p:spPr>
          <a:xfrm>
            <a:off x="612646" y="5588006"/>
            <a:ext cx="7769354" cy="634991"/>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E98C5E6-9287-6A44-A9ED-68C630E53090}" type="datetime1">
              <a:rPr lang="en-US" smtClean="0"/>
              <a:t>10/1/2025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bg2">
            <a:lumMod val="9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3784593-B08F-6412-D575-67F684C5A929}"/>
              </a:ext>
            </a:extLst>
          </p:cNvPr>
          <p:cNvSpPr>
            <a:spLocks noGrp="1"/>
          </p:cNvSpPr>
          <p:nvPr>
            <p:ph type="ctrTitle"/>
          </p:nvPr>
        </p:nvSpPr>
        <p:spPr>
          <a:xfrm>
            <a:off x="598578" y="2018460"/>
            <a:ext cx="9140954" cy="3236439"/>
          </a:xfrm>
        </p:spPr>
        <p:txBody>
          <a:bodyPr vert="horz" lIns="91440" tIns="45720" rIns="91440" bIns="45720" rtlCol="0" anchor="b">
            <a:noAutofit/>
          </a:bodyPr>
          <a:lstStyle>
            <a:lvl1pPr>
              <a:defRPr lang="en-US" sz="6000" dirty="0"/>
            </a:lvl1pPr>
          </a:lstStyle>
          <a:p>
            <a:pPr lvl="0"/>
            <a:r>
              <a:rPr lang="en-US"/>
              <a:t>Click to edit Master title style</a:t>
            </a:r>
            <a:endParaRPr lang="en-US" dirty="0"/>
          </a:p>
        </p:txBody>
      </p:sp>
      <p:sp>
        <p:nvSpPr>
          <p:cNvPr id="10" name="Subtitle 2">
            <a:extLst>
              <a:ext uri="{FF2B5EF4-FFF2-40B4-BE49-F238E27FC236}">
                <a16:creationId xmlns:a16="http://schemas.microsoft.com/office/drawing/2014/main" id="{4192A629-1C7A-908C-99B6-E95B0C98017A}"/>
              </a:ext>
            </a:extLst>
          </p:cNvPr>
          <p:cNvSpPr>
            <a:spLocks noGrp="1"/>
          </p:cNvSpPr>
          <p:nvPr>
            <p:ph type="subTitle" idx="1"/>
          </p:nvPr>
        </p:nvSpPr>
        <p:spPr>
          <a:xfrm>
            <a:off x="598579" y="5477529"/>
            <a:ext cx="7312153" cy="1014984"/>
          </a:xfrm>
          <a:prstGeom prst="rect">
            <a:avLst/>
          </a:prstGeom>
        </p:spPr>
        <p:txBody>
          <a:bodyPr vert="horz" lIns="91440" tIns="45720" rIns="91440" bIns="45720" rtlCol="0">
            <a:normAutofit/>
          </a:bodyPr>
          <a:lstStyle>
            <a:lvl1pPr marL="0" indent="0">
              <a:buNone/>
              <a:defRPr lang="en-US" sz="1400" dirty="0"/>
            </a:lvl1pPr>
          </a:lstStyle>
          <a:p>
            <a:pPr lvl="0"/>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AF22403-57C6-1844-A1CE-EC8B0C9F71DA}" type="datetime1">
              <a:rPr lang="en-US" smtClean="0"/>
              <a:t>10/1/2025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bg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10FCED8-73AC-58D6-B68F-AAFD305C6675}"/>
              </a:ext>
            </a:extLst>
          </p:cNvPr>
          <p:cNvSpPr>
            <a:spLocks noGrp="1"/>
          </p:cNvSpPr>
          <p:nvPr>
            <p:ph type="ctrTitle"/>
          </p:nvPr>
        </p:nvSpPr>
        <p:spPr>
          <a:xfrm>
            <a:off x="1981200" y="1560442"/>
            <a:ext cx="8229600" cy="2379013"/>
          </a:xfrm>
        </p:spPr>
        <p:txBody>
          <a:bodyPr anchor="b">
            <a:normAutofit/>
          </a:bodyPr>
          <a:lstStyle>
            <a:lvl1pPr algn="ctr">
              <a:defRPr sz="6000"/>
            </a:lvl1pPr>
          </a:lstStyle>
          <a:p>
            <a:r>
              <a:rPr lang="en-US"/>
              <a:t>Click to edit Master title style</a:t>
            </a:r>
            <a:endParaRPr lang="en-US" dirty="0"/>
          </a:p>
        </p:txBody>
      </p:sp>
      <p:sp>
        <p:nvSpPr>
          <p:cNvPr id="10" name="Subtitle 2">
            <a:extLst>
              <a:ext uri="{FF2B5EF4-FFF2-40B4-BE49-F238E27FC236}">
                <a16:creationId xmlns:a16="http://schemas.microsoft.com/office/drawing/2014/main" id="{D983008E-F782-B9DD-6537-0B9EAE9279E9}"/>
              </a:ext>
            </a:extLst>
          </p:cNvPr>
          <p:cNvSpPr>
            <a:spLocks noGrp="1"/>
          </p:cNvSpPr>
          <p:nvPr>
            <p:ph type="subTitle" idx="1"/>
          </p:nvPr>
        </p:nvSpPr>
        <p:spPr>
          <a:xfrm>
            <a:off x="2301923" y="4039648"/>
            <a:ext cx="7588155" cy="1029310"/>
          </a:xfrm>
          <a:prstGeom prst="rect">
            <a:avLst/>
          </a:prstGeom>
        </p:spPr>
        <p:txBody>
          <a:bodyPr>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EF67CE4-B6BA-0C48-874C-4DFD10A9B4AF}" type="datetime1">
              <a:rPr lang="en-US" smtClean="0"/>
              <a:t>10/1/2025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9355388B-2964-6FA6-1B0D-6858F19DB09C}"/>
              </a:ext>
            </a:extLst>
          </p:cNvPr>
          <p:cNvSpPr>
            <a:spLocks noGrp="1"/>
          </p:cNvSpPr>
          <p:nvPr>
            <p:ph type="ctrTitle" hasCustomPrompt="1"/>
          </p:nvPr>
        </p:nvSpPr>
        <p:spPr>
          <a:xfrm>
            <a:off x="612648" y="1001713"/>
            <a:ext cx="7909560" cy="5477510"/>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2E0ED0FC-24F7-C844-8E98-AE6A55D9AF57}" type="datetime1">
              <a:rPr lang="en-US" smtClean="0"/>
              <a:t>10/1/2025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CA55A84E-CDD9-01F9-8DA0-BCAED7E43D04}"/>
              </a:ext>
            </a:extLst>
          </p:cNvPr>
          <p:cNvSpPr>
            <a:spLocks noGrp="1"/>
          </p:cNvSpPr>
          <p:nvPr>
            <p:ph type="title" hasCustomPrompt="1"/>
          </p:nvPr>
        </p:nvSpPr>
        <p:spPr>
          <a:xfrm>
            <a:off x="609599" y="634988"/>
            <a:ext cx="4754563" cy="5568895"/>
          </a:xfrm>
        </p:spPr>
        <p:txBody>
          <a:bodyPr anchor="ctr">
            <a:normAutofit/>
          </a:bodyPr>
          <a:lstStyle>
            <a:lvl1pPr algn="ctr">
              <a:defRPr sz="3600"/>
            </a:lvl1pPr>
          </a:lstStyle>
          <a:p>
            <a:r>
              <a:rPr lang="en-US" dirty="0"/>
              <a:t>Agenda</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0B683C1-A69F-6246-93C5-635FEE862ABF}" type="datetime1">
              <a:rPr lang="en-US" smtClean="0"/>
              <a:t>10/1/2025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Content Placeholder 6">
            <a:extLst>
              <a:ext uri="{FF2B5EF4-FFF2-40B4-BE49-F238E27FC236}">
                <a16:creationId xmlns:a16="http://schemas.microsoft.com/office/drawing/2014/main" id="{731916B7-ECCD-C24F-03F1-DB5BB483E71F}"/>
              </a:ext>
            </a:extLst>
          </p:cNvPr>
          <p:cNvSpPr>
            <a:spLocks noGrp="1"/>
          </p:cNvSpPr>
          <p:nvPr>
            <p:ph sz="quarter" idx="13"/>
          </p:nvPr>
        </p:nvSpPr>
        <p:spPr>
          <a:xfrm>
            <a:off x="5725556" y="634989"/>
            <a:ext cx="5501871" cy="5568895"/>
          </a:xfrm>
          <a:prstGeom prst="rect">
            <a:avLst/>
          </a:prstGeom>
        </p:spPr>
        <p:txBody>
          <a:bodyPr anchor="ctr">
            <a:normAutofit/>
          </a:bodyPr>
          <a:lstStyle>
            <a:lvl1pPr marL="457200" indent="-457200">
              <a:buFont typeface="+mj-lt"/>
              <a:buAutoNum type="arabicPeriod"/>
              <a:defRPr sz="1400"/>
            </a:lvl1pPr>
            <a:lvl2pPr marL="685800" indent="-4572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3739F038-F9FC-1926-4D71-CC8CA3499051}"/>
              </a:ext>
            </a:extLst>
          </p:cNvPr>
          <p:cNvCxnSpPr>
            <a:cxnSpLocks/>
          </p:cNvCxnSpPr>
          <p:nvPr userDrawn="1"/>
        </p:nvCxnSpPr>
        <p:spPr>
          <a:xfrm>
            <a:off x="5544868" y="164150"/>
            <a:ext cx="66471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97BDF7-C98C-7BAF-72C0-73D855999627}"/>
              </a:ext>
            </a:extLst>
          </p:cNvPr>
          <p:cNvCxnSpPr>
            <a:cxnSpLocks/>
          </p:cNvCxnSpPr>
          <p:nvPr userDrawn="1"/>
        </p:nvCxnSpPr>
        <p:spPr>
          <a:xfrm>
            <a:off x="55448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5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4734117" y="164150"/>
            <a:ext cx="74578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B660C5CD-5D68-8F5D-7451-71E5050BBB85}"/>
              </a:ext>
            </a:extLst>
          </p:cNvPr>
          <p:cNvSpPr>
            <a:spLocks noGrp="1"/>
          </p:cNvSpPr>
          <p:nvPr>
            <p:ph type="title" hasCustomPrompt="1"/>
          </p:nvPr>
        </p:nvSpPr>
        <p:spPr>
          <a:xfrm>
            <a:off x="5366300" y="634989"/>
            <a:ext cx="5916508" cy="2010163"/>
          </a:xfrm>
        </p:spPr>
        <p:txBody>
          <a:bodyPr anchor="b">
            <a:normAutofit/>
          </a:bodyPr>
          <a:lstStyle>
            <a:lvl1pPr>
              <a:defRPr sz="3600"/>
            </a:lvl1pPr>
          </a:lstStyle>
          <a:p>
            <a:r>
              <a:rPr lang="en-US" dirty="0"/>
              <a:t>Agenda</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1E1C6775-CD52-A54C-A886-04159AE48FCC}" type="datetime1">
              <a:rPr lang="en-US" smtClean="0"/>
              <a:t>10/1/2025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598329" y="0"/>
            <a:ext cx="3967253"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b="1" dirty="0">
                <a:effectLst/>
              </a:rPr>
              <a:t> </a:t>
            </a:r>
            <a:endParaRPr lang="en-US" dirty="0"/>
          </a:p>
        </p:txBody>
      </p: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6">
            <a:extLst>
              <a:ext uri="{FF2B5EF4-FFF2-40B4-BE49-F238E27FC236}">
                <a16:creationId xmlns:a16="http://schemas.microsoft.com/office/drawing/2014/main" id="{5CF91619-8B0D-4421-A55F-551E27448797}"/>
              </a:ext>
            </a:extLst>
          </p:cNvPr>
          <p:cNvSpPr>
            <a:spLocks noGrp="1"/>
          </p:cNvSpPr>
          <p:nvPr>
            <p:ph sz="quarter" idx="13"/>
          </p:nvPr>
        </p:nvSpPr>
        <p:spPr>
          <a:xfrm>
            <a:off x="5366301" y="2785844"/>
            <a:ext cx="5916507" cy="3436789"/>
          </a:xfrm>
          <a:prstGeom prst="rect">
            <a:avLst/>
          </a:prstGeom>
        </p:spPr>
        <p:txBody>
          <a:bodyPr>
            <a:normAutofit/>
          </a:bodyPr>
          <a:lstStyle>
            <a:lvl1pPr marL="457200" indent="-4572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33DCD739-74E4-2105-6F53-768C6751732F}"/>
              </a:ext>
            </a:extLst>
          </p:cNvPr>
          <p:cNvCxnSpPr>
            <a:cxnSpLocks/>
          </p:cNvCxnSpPr>
          <p:nvPr userDrawn="1"/>
        </p:nvCxnSpPr>
        <p:spPr>
          <a:xfrm>
            <a:off x="47341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bg>
      <p:bgRef idx="1001">
        <a:schemeClr val="bg1"/>
      </p:bgRef>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9341AF79-3F16-A8E7-007E-1A2980E81DD4}"/>
              </a:ext>
            </a:extLst>
          </p:cNvPr>
          <p:cNvSpPr>
            <a:spLocks noGrp="1"/>
          </p:cNvSpPr>
          <p:nvPr>
            <p:ph type="title"/>
          </p:nvPr>
        </p:nvSpPr>
        <p:spPr>
          <a:xfrm>
            <a:off x="2790911" y="2133600"/>
            <a:ext cx="6623436" cy="1070776"/>
          </a:xfrm>
        </p:spPr>
        <p:txBody>
          <a:bodyPr anchor="b">
            <a:noAutofit/>
          </a:bodyPr>
          <a:lstStyle>
            <a:lvl1pPr algn="ct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3C33FAE-1362-BD4C-BD27-D14D765263BE}"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C931F20E-084F-FB1E-5BCE-895E1E7C00A8}"/>
              </a:ext>
            </a:extLst>
          </p:cNvPr>
          <p:cNvSpPr>
            <a:spLocks noGrp="1"/>
          </p:cNvSpPr>
          <p:nvPr>
            <p:ph sz="quarter" idx="13"/>
          </p:nvPr>
        </p:nvSpPr>
        <p:spPr>
          <a:xfrm>
            <a:off x="3768786" y="3335364"/>
            <a:ext cx="4659735" cy="1645198"/>
          </a:xfrm>
          <a:prstGeom prst="rect">
            <a:avLst/>
          </a:prstGeo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073504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3">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FA3D046-B01C-DBA5-51DF-DBED5201FE45}"/>
              </a:ext>
            </a:extLst>
          </p:cNvPr>
          <p:cNvSpPr>
            <a:spLocks noGrp="1"/>
          </p:cNvSpPr>
          <p:nvPr>
            <p:ph type="title"/>
          </p:nvPr>
        </p:nvSpPr>
        <p:spPr>
          <a:xfrm>
            <a:off x="612646" y="639308"/>
            <a:ext cx="3493858" cy="3456894"/>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325E669-05A6-404B-8715-25833A839546}"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6597F5E1-A046-AB64-9D7D-F213B99BA206}"/>
              </a:ext>
            </a:extLst>
          </p:cNvPr>
          <p:cNvSpPr>
            <a:spLocks noGrp="1"/>
          </p:cNvSpPr>
          <p:nvPr>
            <p:ph sz="quarter" idx="13"/>
          </p:nvPr>
        </p:nvSpPr>
        <p:spPr>
          <a:xfrm>
            <a:off x="4784847" y="634990"/>
            <a:ext cx="4956175" cy="3461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2" name="Straight Connector 11">
            <a:extLst>
              <a:ext uri="{FF2B5EF4-FFF2-40B4-BE49-F238E27FC236}">
                <a16:creationId xmlns:a16="http://schemas.microsoft.com/office/drawing/2014/main" id="{2A7D9751-738D-5DDB-78D9-0E6ADE16DBF4}"/>
              </a:ext>
            </a:extLst>
          </p:cNvPr>
          <p:cNvCxnSpPr>
            <a:cxnSpLocks/>
          </p:cNvCxnSpPr>
          <p:nvPr userDrawn="1"/>
        </p:nvCxnSpPr>
        <p:spPr>
          <a:xfrm>
            <a:off x="4447588" y="164150"/>
            <a:ext cx="77444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097523F-06BD-1944-4024-B46F8F3B01EF}"/>
              </a:ext>
            </a:extLst>
          </p:cNvPr>
          <p:cNvCxnSpPr>
            <a:cxnSpLocks/>
          </p:cNvCxnSpPr>
          <p:nvPr userDrawn="1"/>
        </p:nvCxnSpPr>
        <p:spPr>
          <a:xfrm>
            <a:off x="444758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4">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78FADAF-0BCA-C95A-D2BE-C98740CF0EB8}"/>
              </a:ext>
            </a:extLst>
          </p:cNvPr>
          <p:cNvSpPr>
            <a:spLocks noGrp="1"/>
          </p:cNvSpPr>
          <p:nvPr>
            <p:ph type="title"/>
          </p:nvPr>
        </p:nvSpPr>
        <p:spPr>
          <a:xfrm>
            <a:off x="614678" y="634556"/>
            <a:ext cx="3923455" cy="4083580"/>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6DFBFE4-ABE6-4446-98A0-81193AB08FE6}"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3B645384-979B-3284-353F-AE6BA73B6308}"/>
              </a:ext>
            </a:extLst>
          </p:cNvPr>
          <p:cNvSpPr>
            <a:spLocks noGrp="1"/>
          </p:cNvSpPr>
          <p:nvPr>
            <p:ph sz="quarter" idx="13"/>
          </p:nvPr>
        </p:nvSpPr>
        <p:spPr>
          <a:xfrm>
            <a:off x="5156011" y="634990"/>
            <a:ext cx="6045390"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31DE67CE-9944-D773-D6CE-6886E0FC7B92}"/>
              </a:ext>
            </a:extLst>
          </p:cNvPr>
          <p:cNvCxnSpPr>
            <a:cxnSpLocks/>
          </p:cNvCxnSpPr>
          <p:nvPr userDrawn="1"/>
        </p:nvCxnSpPr>
        <p:spPr>
          <a:xfrm>
            <a:off x="4845153" y="164150"/>
            <a:ext cx="734684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C4113B4-BD8F-E8D0-B91A-25A71EBD29DB}"/>
              </a:ext>
            </a:extLst>
          </p:cNvPr>
          <p:cNvCxnSpPr>
            <a:cxnSpLocks/>
          </p:cNvCxnSpPr>
          <p:nvPr userDrawn="1"/>
        </p:nvCxnSpPr>
        <p:spPr>
          <a:xfrm>
            <a:off x="484515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5">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C402DE-0801-3DC8-B525-21BE7D10845C}"/>
              </a:ext>
            </a:extLst>
          </p:cNvPr>
          <p:cNvSpPr>
            <a:spLocks noGrp="1"/>
          </p:cNvSpPr>
          <p:nvPr>
            <p:ph type="title"/>
          </p:nvPr>
        </p:nvSpPr>
        <p:spPr>
          <a:xfrm>
            <a:off x="614677" y="634990"/>
            <a:ext cx="3496147" cy="4940661"/>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830A1E6-64A0-A640-8661-BD4B0C6BF0D6}"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7">
            <a:extLst>
              <a:ext uri="{FF2B5EF4-FFF2-40B4-BE49-F238E27FC236}">
                <a16:creationId xmlns:a16="http://schemas.microsoft.com/office/drawing/2014/main" id="{FAFB8F5C-FBC3-1AD5-7B6E-3D6E72CC8EDA}"/>
              </a:ext>
            </a:extLst>
          </p:cNvPr>
          <p:cNvSpPr>
            <a:spLocks noGrp="1"/>
          </p:cNvSpPr>
          <p:nvPr>
            <p:ph sz="quarter" idx="13"/>
          </p:nvPr>
        </p:nvSpPr>
        <p:spPr>
          <a:xfrm>
            <a:off x="4800600" y="634990"/>
            <a:ext cx="6775703" cy="49406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2E987FE6-F1FA-D76D-889F-27925E215AFE}"/>
              </a:ext>
            </a:extLst>
          </p:cNvPr>
          <p:cNvCxnSpPr>
            <a:cxnSpLocks/>
          </p:cNvCxnSpPr>
          <p:nvPr userDrawn="1"/>
        </p:nvCxnSpPr>
        <p:spPr>
          <a:xfrm>
            <a:off x="4447588" y="164150"/>
            <a:ext cx="77444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4D5175A-6AE4-265E-5E7C-0D58C0399013}"/>
              </a:ext>
            </a:extLst>
          </p:cNvPr>
          <p:cNvCxnSpPr>
            <a:cxnSpLocks/>
          </p:cNvCxnSpPr>
          <p:nvPr userDrawn="1"/>
        </p:nvCxnSpPr>
        <p:spPr>
          <a:xfrm>
            <a:off x="444758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6">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A14E02C-EAB1-336F-35FC-74C50ABEE3F5}"/>
              </a:ext>
            </a:extLst>
          </p:cNvPr>
          <p:cNvSpPr>
            <a:spLocks noGrp="1"/>
          </p:cNvSpPr>
          <p:nvPr>
            <p:ph type="title"/>
          </p:nvPr>
        </p:nvSpPr>
        <p:spPr>
          <a:xfrm>
            <a:off x="612646" y="634991"/>
            <a:ext cx="3203979" cy="2960689"/>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4E2C4FF-3DB1-694D-98F8-CDB69183155A}"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076527" y="164150"/>
            <a:ext cx="81154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0765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7">
            <a:extLst>
              <a:ext uri="{FF2B5EF4-FFF2-40B4-BE49-F238E27FC236}">
                <a16:creationId xmlns:a16="http://schemas.microsoft.com/office/drawing/2014/main" id="{A0FAA1F1-BF1B-05BE-95CD-DAD1794AEEC3}"/>
              </a:ext>
            </a:extLst>
          </p:cNvPr>
          <p:cNvSpPr>
            <a:spLocks noGrp="1"/>
          </p:cNvSpPr>
          <p:nvPr>
            <p:ph sz="quarter" idx="13"/>
          </p:nvPr>
        </p:nvSpPr>
        <p:spPr>
          <a:xfrm>
            <a:off x="4336430" y="634990"/>
            <a:ext cx="7239873" cy="522128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08441738"/>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bg>
      <p:bgRef idx="1001">
        <a:schemeClr val="bg1"/>
      </p:bgRef>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FCB705E-6980-8EA2-DEFB-527BC9F42B3C}"/>
              </a:ext>
            </a:extLst>
          </p:cNvPr>
          <p:cNvSpPr>
            <a:spLocks noGrp="1"/>
          </p:cNvSpPr>
          <p:nvPr>
            <p:ph type="title"/>
          </p:nvPr>
        </p:nvSpPr>
        <p:spPr>
          <a:xfrm>
            <a:off x="5195209" y="649229"/>
            <a:ext cx="6426389" cy="1315029"/>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3B20CA3A-3B93-8A4D-A86D-073A7B7FB78B}" type="datetime1">
              <a:rPr lang="en-US" smtClean="0"/>
              <a:t>10/1/2025</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1"/>
            <a:ext cx="3955689" cy="6858000"/>
          </a:xfrm>
          <a:prstGeom prst="rect">
            <a:avLst/>
          </a:prstGeom>
          <a:blipFill dpi="0" rotWithShape="1">
            <a:blip r:embed="rId2">
              <a:alphaModFix amt="60000"/>
            </a:blip>
            <a:srcRect/>
            <a:stretch>
              <a:fillRect l="-2278" r="-6699"/>
            </a:stretch>
          </a:blipFill>
        </p:spPr>
        <p:txBody>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1DEA9FDC-933A-D673-02B2-DFC917E1F183}"/>
              </a:ext>
            </a:extLst>
          </p:cNvPr>
          <p:cNvSpPr>
            <a:spLocks noGrp="1"/>
          </p:cNvSpPr>
          <p:nvPr>
            <p:ph sz="quarter" idx="14"/>
          </p:nvPr>
        </p:nvSpPr>
        <p:spPr>
          <a:xfrm>
            <a:off x="5196566" y="2129468"/>
            <a:ext cx="6418935" cy="40931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554017" y="164150"/>
            <a:ext cx="76379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55852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bg>
      <p:bgRef idx="1001">
        <a:schemeClr val="bg1"/>
      </p:bgRef>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A54697B-6BB0-3017-1C4B-D8473D35C9F1}"/>
              </a:ext>
            </a:extLst>
          </p:cNvPr>
          <p:cNvSpPr>
            <a:spLocks noGrp="1"/>
          </p:cNvSpPr>
          <p:nvPr>
            <p:ph type="title"/>
          </p:nvPr>
        </p:nvSpPr>
        <p:spPr>
          <a:xfrm>
            <a:off x="612647" y="634999"/>
            <a:ext cx="6339541" cy="1191320"/>
          </a:xfrm>
        </p:spPr>
        <p:txBody>
          <a:bodyPr anchor="t"/>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SAMPLE FOOTER TEXT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83FF3418-23F6-0E41-81BF-3ADC067979C5}" type="datetime1">
              <a:rPr lang="en-US" smtClean="0"/>
              <a:t>10/1/2025</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71911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7">
            <a:extLst>
              <a:ext uri="{FF2B5EF4-FFF2-40B4-BE49-F238E27FC236}">
                <a16:creationId xmlns:a16="http://schemas.microsoft.com/office/drawing/2014/main" id="{071AEEC6-CCC7-7524-30CC-97FFD70292E7}"/>
              </a:ext>
            </a:extLst>
          </p:cNvPr>
          <p:cNvSpPr>
            <a:spLocks noGrp="1"/>
          </p:cNvSpPr>
          <p:nvPr>
            <p:ph sz="quarter" idx="14"/>
          </p:nvPr>
        </p:nvSpPr>
        <p:spPr>
          <a:xfrm>
            <a:off x="612774" y="1975104"/>
            <a:ext cx="6339414" cy="422899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6203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F2A5EBC1-EEC5-7C42-832C-A9026EE0BC29}" type="datetime1">
              <a:rPr lang="en-US" smtClean="0"/>
              <a:t>10/1/2025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7851483"/>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4">
    <p:bg>
      <p:bgRef idx="1001">
        <a:schemeClr val="bg1"/>
      </p:bgRef>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850627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2035DE79-838A-407A-D882-E2ECC332BA37}"/>
              </a:ext>
            </a:extLst>
          </p:cNvPr>
          <p:cNvSpPr>
            <a:spLocks noGrp="1"/>
          </p:cNvSpPr>
          <p:nvPr>
            <p:ph type="title"/>
          </p:nvPr>
        </p:nvSpPr>
        <p:spPr>
          <a:xfrm>
            <a:off x="612646" y="634999"/>
            <a:ext cx="8053370" cy="932688"/>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0CAB06F6-E685-BB44-8251-DAABC7824548}" type="datetime1">
              <a:rPr lang="en-US" smtClean="0"/>
              <a:t>10/1/2025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7">
            <a:extLst>
              <a:ext uri="{FF2B5EF4-FFF2-40B4-BE49-F238E27FC236}">
                <a16:creationId xmlns:a16="http://schemas.microsoft.com/office/drawing/2014/main" id="{74611DE4-D3F2-8522-9161-AA66017D25C5}"/>
              </a:ext>
            </a:extLst>
          </p:cNvPr>
          <p:cNvSpPr>
            <a:spLocks noGrp="1"/>
          </p:cNvSpPr>
          <p:nvPr>
            <p:ph sz="quarter" idx="14"/>
          </p:nvPr>
        </p:nvSpPr>
        <p:spPr>
          <a:xfrm>
            <a:off x="612646" y="1710153"/>
            <a:ext cx="8053370" cy="453537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0">
            <a:extLst>
              <a:ext uri="{FF2B5EF4-FFF2-40B4-BE49-F238E27FC236}">
                <a16:creationId xmlns:a16="http://schemas.microsoft.com/office/drawing/2014/main" id="{30B91F0A-C479-FEF7-833F-CCE5C4EB4617}"/>
              </a:ext>
            </a:extLst>
          </p:cNvPr>
          <p:cNvSpPr>
            <a:spLocks noGrp="1"/>
          </p:cNvSpPr>
          <p:nvPr>
            <p:ph type="pic" sz="quarter" idx="13" hasCustomPrompt="1"/>
          </p:nvPr>
        </p:nvSpPr>
        <p:spPr>
          <a:xfrm>
            <a:off x="8935487" y="0"/>
            <a:ext cx="3256513"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6" name="Straight Connector 5">
            <a:extLst>
              <a:ext uri="{FF2B5EF4-FFF2-40B4-BE49-F238E27FC236}">
                <a16:creationId xmlns:a16="http://schemas.microsoft.com/office/drawing/2014/main" id="{83378864-FFEC-CA89-08FD-A1FFF3F03CA9}"/>
              </a:ext>
            </a:extLst>
          </p:cNvPr>
          <p:cNvCxnSpPr>
            <a:cxnSpLocks/>
          </p:cNvCxnSpPr>
          <p:nvPr userDrawn="1"/>
        </p:nvCxnSpPr>
        <p:spPr>
          <a:xfrm>
            <a:off x="893548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18FB12C4-D228-0548-ADB4-1A4C8851F4D3}"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186592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6">
    <p:bg>
      <p:bgRef idx="1001">
        <a:schemeClr val="bg1"/>
      </p:bgRef>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378C3E4-9A2C-A408-E558-ACBB88C70840}"/>
              </a:ext>
            </a:extLst>
          </p:cNvPr>
          <p:cNvSpPr>
            <a:spLocks noGrp="1"/>
          </p:cNvSpPr>
          <p:nvPr>
            <p:ph type="title"/>
          </p:nvPr>
        </p:nvSpPr>
        <p:spPr>
          <a:xfrm>
            <a:off x="612649" y="632326"/>
            <a:ext cx="4494189" cy="1288169"/>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2992CB46-8CF1-8348-978D-ADB871DB2637}"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9" name="Content Placeholder 7">
            <a:extLst>
              <a:ext uri="{FF2B5EF4-FFF2-40B4-BE49-F238E27FC236}">
                <a16:creationId xmlns:a16="http://schemas.microsoft.com/office/drawing/2014/main" id="{3FB30328-57E8-EA3D-F9A4-154570AE3DF0}"/>
              </a:ext>
            </a:extLst>
          </p:cNvPr>
          <p:cNvSpPr>
            <a:spLocks noGrp="1"/>
          </p:cNvSpPr>
          <p:nvPr>
            <p:ph sz="quarter" idx="14"/>
          </p:nvPr>
        </p:nvSpPr>
        <p:spPr>
          <a:xfrm>
            <a:off x="612775" y="2068714"/>
            <a:ext cx="4494063" cy="415695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39DAEF4D-3959-2C17-59C0-0C51806BBED5}"/>
              </a:ext>
            </a:extLst>
          </p:cNvPr>
          <p:cNvSpPr>
            <a:spLocks noGrp="1"/>
          </p:cNvSpPr>
          <p:nvPr>
            <p:ph type="pic" sz="quarter" idx="15" hasCustomPrompt="1"/>
          </p:nvPr>
        </p:nvSpPr>
        <p:spPr>
          <a:xfrm>
            <a:off x="5658928" y="0"/>
            <a:ext cx="6533072" cy="6858000"/>
          </a:xfrm>
          <a:prstGeom prst="rect">
            <a:avLst/>
          </a:prstGeom>
          <a:blipFill dpi="0" rotWithShape="1">
            <a:blip r:embed="rId2">
              <a:alphaModFix amt="60000"/>
            </a:blip>
            <a:srcRect/>
            <a:stretch>
              <a:fillRect l="-154" r="-154"/>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138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656309" y="372"/>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bg>
      <p:bgRef idx="1001">
        <a:schemeClr val="bg1"/>
      </p:bgRef>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496FAE0-B42A-699E-0194-1D9B07385D83}"/>
              </a:ext>
            </a:extLst>
          </p:cNvPr>
          <p:cNvSpPr>
            <a:spLocks noGrp="1"/>
          </p:cNvSpPr>
          <p:nvPr>
            <p:ph type="title"/>
          </p:nvPr>
        </p:nvSpPr>
        <p:spPr>
          <a:xfrm>
            <a:off x="8212663" y="634999"/>
            <a:ext cx="3363514" cy="166722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C35D9022-AF13-914E-AAF5-06802DCD2AF1}"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3" name="Picture Placeholder 10">
            <a:extLst>
              <a:ext uri="{FF2B5EF4-FFF2-40B4-BE49-F238E27FC236}">
                <a16:creationId xmlns:a16="http://schemas.microsoft.com/office/drawing/2014/main" id="{2CCC32EC-CCE1-D04B-E748-1BE84D20874B}"/>
              </a:ext>
            </a:extLst>
          </p:cNvPr>
          <p:cNvSpPr>
            <a:spLocks noGrp="1"/>
          </p:cNvSpPr>
          <p:nvPr>
            <p:ph type="pic" sz="quarter" idx="14" hasCustomPrompt="1"/>
          </p:nvPr>
        </p:nvSpPr>
        <p:spPr>
          <a:xfrm>
            <a:off x="597134" y="0"/>
            <a:ext cx="6987010"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4" name="Content Placeholder 7">
            <a:extLst>
              <a:ext uri="{FF2B5EF4-FFF2-40B4-BE49-F238E27FC236}">
                <a16:creationId xmlns:a16="http://schemas.microsoft.com/office/drawing/2014/main" id="{8B608AF4-46F5-990E-C133-313D6B22C312}"/>
              </a:ext>
            </a:extLst>
          </p:cNvPr>
          <p:cNvSpPr>
            <a:spLocks noGrp="1"/>
          </p:cNvSpPr>
          <p:nvPr>
            <p:ph sz="quarter" idx="15"/>
          </p:nvPr>
        </p:nvSpPr>
        <p:spPr>
          <a:xfrm>
            <a:off x="8212790" y="2450529"/>
            <a:ext cx="3363513" cy="385464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7584144" y="164150"/>
            <a:ext cx="46078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758829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bg>
      <p:bgRef idx="1001">
        <a:schemeClr val="bg1"/>
      </p:bgRef>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C73E7AA6-3E01-E0FE-40A6-864DFD88873B}"/>
              </a:ext>
            </a:extLst>
          </p:cNvPr>
          <p:cNvSpPr>
            <a:spLocks noGrp="1"/>
          </p:cNvSpPr>
          <p:nvPr>
            <p:ph type="title"/>
          </p:nvPr>
        </p:nvSpPr>
        <p:spPr>
          <a:xfrm>
            <a:off x="615697" y="634999"/>
            <a:ext cx="3363510" cy="166722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4D3895DF-CE00-4443-B506-04551A131964}"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4" name="Content Placeholder 7">
            <a:extLst>
              <a:ext uri="{FF2B5EF4-FFF2-40B4-BE49-F238E27FC236}">
                <a16:creationId xmlns:a16="http://schemas.microsoft.com/office/drawing/2014/main" id="{07C31AA0-00A0-8749-8CC5-95B234604803}"/>
              </a:ext>
            </a:extLst>
          </p:cNvPr>
          <p:cNvSpPr>
            <a:spLocks noGrp="1"/>
          </p:cNvSpPr>
          <p:nvPr>
            <p:ph sz="quarter" idx="14"/>
          </p:nvPr>
        </p:nvSpPr>
        <p:spPr>
          <a:xfrm>
            <a:off x="615824" y="2450529"/>
            <a:ext cx="3363513" cy="38148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Picture Placeholder 10">
            <a:extLst>
              <a:ext uri="{FF2B5EF4-FFF2-40B4-BE49-F238E27FC236}">
                <a16:creationId xmlns:a16="http://schemas.microsoft.com/office/drawing/2014/main" id="{ABDC61D1-0D87-5A5A-4C73-5CAFD8889E02}"/>
              </a:ext>
            </a:extLst>
          </p:cNvPr>
          <p:cNvSpPr>
            <a:spLocks noGrp="1"/>
          </p:cNvSpPr>
          <p:nvPr>
            <p:ph type="pic" sz="quarter" idx="15" hasCustomPrompt="1"/>
          </p:nvPr>
        </p:nvSpPr>
        <p:spPr>
          <a:xfrm>
            <a:off x="4607856"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41628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460189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bg>
      <p:bgRef idx="1001">
        <a:schemeClr val="bg1"/>
      </p:bgRef>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EDD9488-FAAC-3468-EC84-62DCAA385014}"/>
              </a:ext>
            </a:extLst>
          </p:cNvPr>
          <p:cNvSpPr>
            <a:spLocks noGrp="1"/>
          </p:cNvSpPr>
          <p:nvPr>
            <p:ph type="title"/>
          </p:nvPr>
        </p:nvSpPr>
        <p:spPr>
          <a:xfrm>
            <a:off x="8888061" y="634999"/>
            <a:ext cx="2699254" cy="2214453"/>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E242787B-6DCB-1542-A351-2D27DB5C9EB5}" type="datetime1">
              <a:rPr lang="en-US" smtClean="0"/>
              <a:t>10/1/2025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sp>
        <p:nvSpPr>
          <p:cNvPr id="13" name="Picture Placeholder 9">
            <a:extLst>
              <a:ext uri="{FF2B5EF4-FFF2-40B4-BE49-F238E27FC236}">
                <a16:creationId xmlns:a16="http://schemas.microsoft.com/office/drawing/2014/main" id="{9785BB1B-C644-BA77-7DDD-02B6EA405BF6}"/>
              </a:ext>
            </a:extLst>
          </p:cNvPr>
          <p:cNvSpPr>
            <a:spLocks noGrp="1"/>
          </p:cNvSpPr>
          <p:nvPr>
            <p:ph type="pic" sz="quarter" idx="18" hasCustomPrompt="1"/>
          </p:nvPr>
        </p:nvSpPr>
        <p:spPr>
          <a:xfrm>
            <a:off x="604685" y="0"/>
            <a:ext cx="764495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4" name="Content Placeholder 7">
            <a:extLst>
              <a:ext uri="{FF2B5EF4-FFF2-40B4-BE49-F238E27FC236}">
                <a16:creationId xmlns:a16="http://schemas.microsoft.com/office/drawing/2014/main" id="{8E56834F-CC6F-AB0D-0C2D-D32A96F77227}"/>
              </a:ext>
            </a:extLst>
          </p:cNvPr>
          <p:cNvSpPr>
            <a:spLocks noGrp="1"/>
          </p:cNvSpPr>
          <p:nvPr>
            <p:ph sz="quarter" idx="14"/>
          </p:nvPr>
        </p:nvSpPr>
        <p:spPr>
          <a:xfrm>
            <a:off x="8889055" y="3011335"/>
            <a:ext cx="2693346" cy="321166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8259492" y="164150"/>
            <a:ext cx="39325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825949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10">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0D1278-B5CC-BDBD-8FA3-679C676A536D}"/>
              </a:ext>
            </a:extLst>
          </p:cNvPr>
          <p:cNvSpPr>
            <a:spLocks noGrp="1"/>
          </p:cNvSpPr>
          <p:nvPr>
            <p:ph type="title"/>
          </p:nvPr>
        </p:nvSpPr>
        <p:spPr>
          <a:xfrm>
            <a:off x="615697" y="634999"/>
            <a:ext cx="2699254" cy="2214453"/>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B71CD34A-E620-234C-80E5-E81441778490}"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3" name="Content Placeholder 7">
            <a:extLst>
              <a:ext uri="{FF2B5EF4-FFF2-40B4-BE49-F238E27FC236}">
                <a16:creationId xmlns:a16="http://schemas.microsoft.com/office/drawing/2014/main" id="{4C1D2059-BF06-D57F-DC08-4CF8A0E3616D}"/>
              </a:ext>
            </a:extLst>
          </p:cNvPr>
          <p:cNvSpPr>
            <a:spLocks noGrp="1"/>
          </p:cNvSpPr>
          <p:nvPr>
            <p:ph sz="quarter" idx="14"/>
          </p:nvPr>
        </p:nvSpPr>
        <p:spPr>
          <a:xfrm>
            <a:off x="616691" y="3011335"/>
            <a:ext cx="2693346" cy="321166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9">
            <a:extLst>
              <a:ext uri="{FF2B5EF4-FFF2-40B4-BE49-F238E27FC236}">
                <a16:creationId xmlns:a16="http://schemas.microsoft.com/office/drawing/2014/main" id="{FF55FC92-13DA-DA43-D4EE-90F1CFCD3002}"/>
              </a:ext>
            </a:extLst>
          </p:cNvPr>
          <p:cNvSpPr>
            <a:spLocks noGrp="1"/>
          </p:cNvSpPr>
          <p:nvPr>
            <p:ph type="pic" sz="quarter" idx="15"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420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386152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EC775AC-06F6-654A-B451-BF23AC7E4EB9}"/>
              </a:ext>
            </a:extLst>
          </p:cNvPr>
          <p:cNvSpPr>
            <a:spLocks noGrp="1"/>
          </p:cNvSpPr>
          <p:nvPr>
            <p:ph type="title"/>
          </p:nvPr>
        </p:nvSpPr>
        <p:spPr>
          <a:xfrm>
            <a:off x="612646" y="5012268"/>
            <a:ext cx="4019522" cy="1127275"/>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E18AFC1E-5CDA-EE42-95A5-C2F245BB2156}"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sp>
        <p:nvSpPr>
          <p:cNvPr id="12" name="Picture Placeholder 10">
            <a:extLst>
              <a:ext uri="{FF2B5EF4-FFF2-40B4-BE49-F238E27FC236}">
                <a16:creationId xmlns:a16="http://schemas.microsoft.com/office/drawing/2014/main" id="{13020A22-5D19-D344-F727-D4D20AA1FB7F}"/>
              </a:ext>
            </a:extLst>
          </p:cNvPr>
          <p:cNvSpPr>
            <a:spLocks noGrp="1"/>
          </p:cNvSpPr>
          <p:nvPr>
            <p:ph type="pic" sz="quarter" idx="14" hasCustomPrompt="1"/>
          </p:nvPr>
        </p:nvSpPr>
        <p:spPr>
          <a:xfrm>
            <a:off x="598303" y="0"/>
            <a:ext cx="11593695" cy="4635132"/>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FB7ED5EB-305D-576F-1A1C-06E6B2A0F31B}"/>
              </a:ext>
            </a:extLst>
          </p:cNvPr>
          <p:cNvSpPr>
            <a:spLocks noGrp="1"/>
          </p:cNvSpPr>
          <p:nvPr>
            <p:ph sz="quarter" idx="15"/>
          </p:nvPr>
        </p:nvSpPr>
        <p:spPr>
          <a:xfrm>
            <a:off x="5156009" y="5012267"/>
            <a:ext cx="6426391" cy="124157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2">
    <p:bg>
      <p:bgRef idx="1001">
        <a:schemeClr val="bg1"/>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1425E99-2E4D-268B-5E93-5F4B4D25A22A}"/>
              </a:ext>
            </a:extLst>
          </p:cNvPr>
          <p:cNvSpPr>
            <a:spLocks noGrp="1"/>
          </p:cNvSpPr>
          <p:nvPr>
            <p:ph type="title"/>
          </p:nvPr>
        </p:nvSpPr>
        <p:spPr>
          <a:xfrm>
            <a:off x="612646" y="3880757"/>
            <a:ext cx="3044954" cy="2245126"/>
          </a:xfrm>
        </p:spPr>
        <p:txBody>
          <a:bodyPr anchor="t">
            <a:norm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E626BD0-BD46-934B-ADDF-CF3299725EE4}" type="datetime1">
              <a:rPr lang="en-US" smtClean="0"/>
              <a:t>10/1/2025</a:t>
            </a:fld>
            <a:endParaRPr lang="en-US" dirty="0"/>
          </a:p>
        </p:txBody>
      </p:sp>
      <p:sp>
        <p:nvSpPr>
          <p:cNvPr id="9" name="Picture Placeholder 10">
            <a:extLst>
              <a:ext uri="{FF2B5EF4-FFF2-40B4-BE49-F238E27FC236}">
                <a16:creationId xmlns:a16="http://schemas.microsoft.com/office/drawing/2014/main" id="{9FDEF7EB-1801-E3D3-0EB3-A17D6AD2341A}"/>
              </a:ext>
            </a:extLst>
          </p:cNvPr>
          <p:cNvSpPr>
            <a:spLocks noGrp="1"/>
          </p:cNvSpPr>
          <p:nvPr>
            <p:ph type="pic" sz="quarter" idx="14" hasCustomPrompt="1"/>
          </p:nvPr>
        </p:nvSpPr>
        <p:spPr>
          <a:xfrm>
            <a:off x="612645" y="0"/>
            <a:ext cx="11579353" cy="344333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81C221A2-8407-5746-E87B-3CEAD025CD3F}"/>
              </a:ext>
            </a:extLst>
          </p:cNvPr>
          <p:cNvSpPr>
            <a:spLocks noGrp="1"/>
          </p:cNvSpPr>
          <p:nvPr>
            <p:ph sz="quarter" idx="15"/>
          </p:nvPr>
        </p:nvSpPr>
        <p:spPr>
          <a:xfrm>
            <a:off x="4122370" y="3880757"/>
            <a:ext cx="7460029" cy="2443843"/>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3">
    <p:bg>
      <p:bgRef idx="1001">
        <a:schemeClr val="bg1"/>
      </p:bgRef>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737DE76-E217-D796-38E2-BE156016BD58}"/>
              </a:ext>
            </a:extLst>
          </p:cNvPr>
          <p:cNvSpPr>
            <a:spLocks noGrp="1"/>
          </p:cNvSpPr>
          <p:nvPr>
            <p:ph type="title"/>
          </p:nvPr>
        </p:nvSpPr>
        <p:spPr>
          <a:xfrm>
            <a:off x="598328" y="634999"/>
            <a:ext cx="3021868" cy="1773540"/>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EC6455-E06F-4448-8EA7-FF67E5DC7A22}"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0" name="Content Placeholder 7">
            <a:extLst>
              <a:ext uri="{FF2B5EF4-FFF2-40B4-BE49-F238E27FC236}">
                <a16:creationId xmlns:a16="http://schemas.microsoft.com/office/drawing/2014/main" id="{38AE8B48-2473-88AA-21D0-3F9273AC0BDE}"/>
              </a:ext>
            </a:extLst>
          </p:cNvPr>
          <p:cNvSpPr>
            <a:spLocks noGrp="1"/>
          </p:cNvSpPr>
          <p:nvPr>
            <p:ph sz="quarter" idx="16"/>
          </p:nvPr>
        </p:nvSpPr>
        <p:spPr>
          <a:xfrm>
            <a:off x="4122370" y="634999"/>
            <a:ext cx="7460029" cy="2330455"/>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3">
            <a:extLst>
              <a:ext uri="{FF2B5EF4-FFF2-40B4-BE49-F238E27FC236}">
                <a16:creationId xmlns:a16="http://schemas.microsoft.com/office/drawing/2014/main" id="{9CF2FA52-EFAF-6671-1458-CF597D619DA6}"/>
              </a:ext>
            </a:extLst>
          </p:cNvPr>
          <p:cNvSpPr>
            <a:spLocks noGrp="1"/>
          </p:cNvSpPr>
          <p:nvPr>
            <p:ph type="pic" sz="quarter" idx="15" hasCustomPrompt="1"/>
          </p:nvPr>
        </p:nvSpPr>
        <p:spPr>
          <a:xfrm>
            <a:off x="597745" y="3636524"/>
            <a:ext cx="11594254"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1"/>
      </p:bgRef>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43FCD0E4-9CD1-93F8-08DF-3BFC834A3E76}"/>
              </a:ext>
            </a:extLst>
          </p:cNvPr>
          <p:cNvSpPr>
            <a:spLocks noGrp="1"/>
          </p:cNvSpPr>
          <p:nvPr>
            <p:ph type="title"/>
          </p:nvPr>
        </p:nvSpPr>
        <p:spPr>
          <a:xfrm>
            <a:off x="612647" y="638736"/>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24773200-F230-534A-AA8E-3237E1017D06}"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A94BBE19-E3B2-673A-37AB-2329CE36DA87}"/>
              </a:ext>
            </a:extLst>
          </p:cNvPr>
          <p:cNvSpPr>
            <a:spLocks noGrp="1"/>
          </p:cNvSpPr>
          <p:nvPr>
            <p:ph sz="quarter" idx="14"/>
          </p:nvPr>
        </p:nvSpPr>
        <p:spPr>
          <a:xfrm>
            <a:off x="612648" y="1713653"/>
            <a:ext cx="4485564" cy="46923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19D386B7-EEFC-D00F-7761-B261459996D2}"/>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Tree>
    <p:extLst>
      <p:ext uri="{BB962C8B-B14F-4D97-AF65-F5344CB8AC3E}">
        <p14:creationId xmlns:p14="http://schemas.microsoft.com/office/powerpoint/2010/main" val="1822874013"/>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5">
    <p:bg>
      <p:bgRef idx="1001">
        <a:schemeClr val="bg1"/>
      </p:bgRef>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9AA955E6-9DAE-AA3C-BB38-0AC671A4095A}"/>
              </a:ext>
            </a:extLst>
          </p:cNvPr>
          <p:cNvSpPr>
            <a:spLocks noGrp="1"/>
          </p:cNvSpPr>
          <p:nvPr>
            <p:ph type="title"/>
          </p:nvPr>
        </p:nvSpPr>
        <p:spPr>
          <a:xfrm>
            <a:off x="612647" y="634999"/>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96C85C2-F25E-3944-B64A-31ACAD72BA40}"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7">
            <a:extLst>
              <a:ext uri="{FF2B5EF4-FFF2-40B4-BE49-F238E27FC236}">
                <a16:creationId xmlns:a16="http://schemas.microsoft.com/office/drawing/2014/main" id="{4025B090-9FA9-0FC5-EA6A-9BA0F54A4064}"/>
              </a:ext>
            </a:extLst>
          </p:cNvPr>
          <p:cNvSpPr>
            <a:spLocks noGrp="1"/>
          </p:cNvSpPr>
          <p:nvPr>
            <p:ph sz="quarter" idx="14"/>
          </p:nvPr>
        </p:nvSpPr>
        <p:spPr>
          <a:xfrm>
            <a:off x="612647" y="1912398"/>
            <a:ext cx="4637269" cy="422505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Picture Placeholder 5">
            <a:extLst>
              <a:ext uri="{FF2B5EF4-FFF2-40B4-BE49-F238E27FC236}">
                <a16:creationId xmlns:a16="http://schemas.microsoft.com/office/drawing/2014/main" id="{7DCDC1A0-A2FE-AF32-199F-D7E415F47574}"/>
              </a:ext>
            </a:extLst>
          </p:cNvPr>
          <p:cNvSpPr>
            <a:spLocks noGrp="1"/>
          </p:cNvSpPr>
          <p:nvPr>
            <p:ph type="pic" sz="quarter" idx="13" hasCustomPrompt="1"/>
          </p:nvPr>
        </p:nvSpPr>
        <p:spPr>
          <a:xfrm>
            <a:off x="5737861" y="1929756"/>
            <a:ext cx="5741992" cy="4207696"/>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Tree>
    <p:extLst>
      <p:ext uri="{BB962C8B-B14F-4D97-AF65-F5344CB8AC3E}">
        <p14:creationId xmlns:p14="http://schemas.microsoft.com/office/powerpoint/2010/main" val="2599807933"/>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6">
    <p:bg>
      <p:bgRef idx="1001">
        <a:schemeClr val="bg1"/>
      </p:bgRef>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D3FF54FB-A206-6CBA-CEBE-32EE19C37BC1}"/>
              </a:ext>
            </a:extLst>
          </p:cNvPr>
          <p:cNvSpPr>
            <a:spLocks noGrp="1"/>
          </p:cNvSpPr>
          <p:nvPr>
            <p:ph type="title"/>
          </p:nvPr>
        </p:nvSpPr>
        <p:spPr>
          <a:xfrm>
            <a:off x="612647" y="634999"/>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F3A96B8-82E0-6B4D-B0A8-9A4BCDF0FD2C}"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Picture Placeholder 11">
            <a:extLst>
              <a:ext uri="{FF2B5EF4-FFF2-40B4-BE49-F238E27FC236}">
                <a16:creationId xmlns:a16="http://schemas.microsoft.com/office/drawing/2014/main" id="{FF925AEE-0C06-4F24-B6E3-73484A4008DC}"/>
              </a:ext>
            </a:extLst>
          </p:cNvPr>
          <p:cNvSpPr>
            <a:spLocks noGrp="1"/>
          </p:cNvSpPr>
          <p:nvPr>
            <p:ph type="pic" sz="quarter" idx="13" hasCustomPrompt="1"/>
          </p:nvPr>
        </p:nvSpPr>
        <p:spPr>
          <a:xfrm>
            <a:off x="609601" y="1713653"/>
            <a:ext cx="5860862"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2" name="Content Placeholder 7">
            <a:extLst>
              <a:ext uri="{FF2B5EF4-FFF2-40B4-BE49-F238E27FC236}">
                <a16:creationId xmlns:a16="http://schemas.microsoft.com/office/drawing/2014/main" id="{422BCA1B-3481-37CE-708A-4CA6ACFAF7DA}"/>
              </a:ext>
            </a:extLst>
          </p:cNvPr>
          <p:cNvSpPr>
            <a:spLocks noGrp="1"/>
          </p:cNvSpPr>
          <p:nvPr>
            <p:ph sz="quarter" idx="14"/>
          </p:nvPr>
        </p:nvSpPr>
        <p:spPr>
          <a:xfrm>
            <a:off x="7103255" y="1704847"/>
            <a:ext cx="4479145" cy="46923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89758597"/>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7">
    <p:bg>
      <p:bgRef idx="1001">
        <a:schemeClr val="bg1"/>
      </p:bgRef>
    </p:bg>
    <p:spTree>
      <p:nvGrpSpPr>
        <p:cNvPr id="1" name=""/>
        <p:cNvGrpSpPr/>
        <p:nvPr/>
      </p:nvGrpSpPr>
      <p:grpSpPr>
        <a:xfrm>
          <a:off x="0" y="0"/>
          <a:ext cx="0" cy="0"/>
          <a:chOff x="0" y="0"/>
          <a:chExt cx="0" cy="0"/>
        </a:xfrm>
      </p:grpSpPr>
      <p:sp>
        <p:nvSpPr>
          <p:cNvPr id="10" name="Picture Placeholder 10">
            <a:extLst>
              <a:ext uri="{FF2B5EF4-FFF2-40B4-BE49-F238E27FC236}">
                <a16:creationId xmlns:a16="http://schemas.microsoft.com/office/drawing/2014/main" id="{58A9F406-2B0C-9EC1-691A-81EC3B412DA5}"/>
              </a:ext>
            </a:extLst>
          </p:cNvPr>
          <p:cNvSpPr>
            <a:spLocks noGrp="1"/>
          </p:cNvSpPr>
          <p:nvPr>
            <p:ph type="pic" sz="quarter" idx="13" hasCustomPrompt="1"/>
          </p:nvPr>
        </p:nvSpPr>
        <p:spPr>
          <a:xfrm>
            <a:off x="609600" y="2173849"/>
            <a:ext cx="4675632" cy="404914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DE681CC6-0816-FBB5-F117-CE232D15B0DE}"/>
              </a:ext>
            </a:extLst>
          </p:cNvPr>
          <p:cNvCxnSpPr>
            <a:cxnSpLocks/>
          </p:cNvCxnSpPr>
          <p:nvPr userDrawn="1"/>
        </p:nvCxnSpPr>
        <p:spPr>
          <a:xfrm>
            <a:off x="5454396" y="164150"/>
            <a:ext cx="67376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DE88D5F-773F-4748-992A-5C3C29E76AD7}"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58B50728-3383-EC9A-417E-37D92F1A79C5}"/>
              </a:ext>
            </a:extLst>
          </p:cNvPr>
          <p:cNvSpPr>
            <a:spLocks noGrp="1"/>
          </p:cNvSpPr>
          <p:nvPr>
            <p:ph type="title"/>
          </p:nvPr>
        </p:nvSpPr>
        <p:spPr>
          <a:xfrm>
            <a:off x="612647" y="634999"/>
            <a:ext cx="4672584" cy="1269482"/>
          </a:xfrm>
        </p:spPr>
        <p:txBody>
          <a:bodyPr anchor="t">
            <a:noAutofit/>
          </a:bodyPr>
          <a:lstStyle>
            <a:lvl1pPr>
              <a:defRPr sz="3600"/>
            </a:lvl1pPr>
          </a:lstStyle>
          <a:p>
            <a:r>
              <a:rPr lang="en-US"/>
              <a:t>Click to edit Master title style</a:t>
            </a:r>
            <a:endParaRPr lang="en-US" dirty="0"/>
          </a:p>
        </p:txBody>
      </p:sp>
      <p:sp>
        <p:nvSpPr>
          <p:cNvPr id="12" name="Content Placeholder 7">
            <a:extLst>
              <a:ext uri="{FF2B5EF4-FFF2-40B4-BE49-F238E27FC236}">
                <a16:creationId xmlns:a16="http://schemas.microsoft.com/office/drawing/2014/main" id="{A934C409-3B5B-B521-A990-18EF2CF0BCFC}"/>
              </a:ext>
            </a:extLst>
          </p:cNvPr>
          <p:cNvSpPr>
            <a:spLocks noGrp="1"/>
          </p:cNvSpPr>
          <p:nvPr>
            <p:ph sz="quarter" idx="14"/>
          </p:nvPr>
        </p:nvSpPr>
        <p:spPr>
          <a:xfrm>
            <a:off x="5905562" y="634999"/>
            <a:ext cx="5676838" cy="558799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CFBAC7DD-4013-C579-09D4-3564365AACA7}"/>
              </a:ext>
            </a:extLst>
          </p:cNvPr>
          <p:cNvCxnSpPr>
            <a:cxnSpLocks/>
          </p:cNvCxnSpPr>
          <p:nvPr userDrawn="1"/>
        </p:nvCxnSpPr>
        <p:spPr>
          <a:xfrm>
            <a:off x="545439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8">
    <p:bg>
      <p:bgRef idx="1001">
        <a:schemeClr val="bg1"/>
      </p:bgRef>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a:cxnSpLocks/>
          </p:cNvCxnSpPr>
          <p:nvPr userDrawn="1"/>
        </p:nvCxnSpPr>
        <p:spPr>
          <a:xfrm>
            <a:off x="4501602" y="164150"/>
            <a:ext cx="769039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A3D1319-A3E8-35B5-18BF-A7DAE36BE7FC}"/>
              </a:ext>
            </a:extLst>
          </p:cNvPr>
          <p:cNvSpPr>
            <a:spLocks noGrp="1"/>
          </p:cNvSpPr>
          <p:nvPr>
            <p:ph type="title"/>
          </p:nvPr>
        </p:nvSpPr>
        <p:spPr>
          <a:xfrm>
            <a:off x="612647" y="634999"/>
            <a:ext cx="3696859" cy="1316347"/>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D982C3F-36DC-0440-A19E-AA83413F223D}"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Picture Placeholder 10">
            <a:extLst>
              <a:ext uri="{FF2B5EF4-FFF2-40B4-BE49-F238E27FC236}">
                <a16:creationId xmlns:a16="http://schemas.microsoft.com/office/drawing/2014/main" id="{402FC37C-195C-E78C-A1E2-030CF77CBA2A}"/>
              </a:ext>
            </a:extLst>
          </p:cNvPr>
          <p:cNvSpPr>
            <a:spLocks noGrp="1"/>
          </p:cNvSpPr>
          <p:nvPr>
            <p:ph type="pic" sz="quarter" idx="13" hasCustomPrompt="1"/>
          </p:nvPr>
        </p:nvSpPr>
        <p:spPr>
          <a:xfrm>
            <a:off x="612646" y="2295145"/>
            <a:ext cx="3696856" cy="3927488"/>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2959E347-BAB4-7F1F-65EB-C586FE97DE1E}"/>
              </a:ext>
            </a:extLst>
          </p:cNvPr>
          <p:cNvSpPr>
            <a:spLocks noGrp="1"/>
          </p:cNvSpPr>
          <p:nvPr>
            <p:ph sz="quarter" idx="14"/>
          </p:nvPr>
        </p:nvSpPr>
        <p:spPr>
          <a:xfrm>
            <a:off x="4933150" y="647724"/>
            <a:ext cx="6644488" cy="556254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C63D850-B761-4DEA-5C9B-DE6AC0E856D9}"/>
              </a:ext>
            </a:extLst>
          </p:cNvPr>
          <p:cNvCxnSpPr>
            <a:cxnSpLocks/>
          </p:cNvCxnSpPr>
          <p:nvPr userDrawn="1"/>
        </p:nvCxnSpPr>
        <p:spPr>
          <a:xfrm>
            <a:off x="45016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067572"/>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v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208" y="634999"/>
            <a:ext cx="6159851" cy="5844227"/>
          </a:xfrm>
        </p:spPr>
        <p:txBody>
          <a:bodyPr anchor="b">
            <a:normAutofit/>
          </a:bodyPr>
          <a:lstStyle>
            <a:lvl1pPr>
              <a:defRPr sz="60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65403" y="-1"/>
            <a:ext cx="5131677" cy="6222999"/>
          </a:xfrm>
          <a:prstGeom prst="rect">
            <a:avLst/>
          </a:prstGeom>
          <a:blipFill dpi="0" rotWithShape="1">
            <a:blip r:embed="rId2">
              <a:alphaModFix amt="60000"/>
            </a:blip>
            <a:srcRect/>
            <a:stretch>
              <a:fillRect l="-686" t="2" b="-4120"/>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a:prstGeom prst="rect">
            <a:avLst/>
          </a:prstGeom>
        </p:spPr>
        <p:txBody>
          <a:bodyPr anchor="ctr">
            <a:normAutofit/>
          </a:bodyPr>
          <a:lstStyle>
            <a:lvl1pPr marL="0" indent="0">
              <a:buNone/>
              <a:defRPr sz="14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bg2">
            <a:lumMod val="90000"/>
          </a:schemeClr>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5C83582-5E0E-E3D3-3C94-4ACFD9A1C718}"/>
              </a:ext>
            </a:extLst>
          </p:cNvPr>
          <p:cNvSpPr>
            <a:spLocks noGrp="1"/>
          </p:cNvSpPr>
          <p:nvPr>
            <p:ph type="title"/>
          </p:nvPr>
        </p:nvSpPr>
        <p:spPr>
          <a:xfrm>
            <a:off x="634030" y="5109709"/>
            <a:ext cx="10369296" cy="1207008"/>
          </a:xfrm>
        </p:spPr>
        <p:txBody>
          <a:bodyPr>
            <a:normAutofit/>
          </a:bodyPr>
          <a:lstStyle>
            <a:lvl1pPr>
              <a:defRPr sz="24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DF18D256-8D94-AD48-AC70-FA7FB4656784}" type="datetime1">
              <a:rPr lang="en-US" smtClean="0"/>
              <a:t>10/1/2025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EADDD523-89BD-4FD5-9443-E7DD58338829}"/>
              </a:ext>
            </a:extLst>
          </p:cNvPr>
          <p:cNvSpPr>
            <a:spLocks noGrp="1"/>
          </p:cNvSpPr>
          <p:nvPr>
            <p:ph sz="quarter" idx="14" hasCustomPrompt="1"/>
          </p:nvPr>
        </p:nvSpPr>
        <p:spPr>
          <a:xfrm>
            <a:off x="634030" y="1374953"/>
            <a:ext cx="11128248" cy="3447288"/>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B4A34DBE-5B8B-D933-E010-32D592317E81}"/>
              </a:ext>
            </a:extLst>
          </p:cNvPr>
          <p:cNvSpPr>
            <a:spLocks noGrp="1"/>
          </p:cNvSpPr>
          <p:nvPr>
            <p:ph type="title"/>
          </p:nvPr>
        </p:nvSpPr>
        <p:spPr>
          <a:xfrm>
            <a:off x="634030" y="5380383"/>
            <a:ext cx="6773934" cy="936333"/>
          </a:xfrm>
        </p:spPr>
        <p:txBody>
          <a:bodyPr anchor="b">
            <a:normAutofit/>
          </a:bodyPr>
          <a:lstStyle>
            <a:lvl1pPr>
              <a:defRPr sz="24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BC99D08-11FA-9A4F-8AE4-C4979B640AA7}" type="datetime1">
              <a:rPr lang="en-US" smtClean="0"/>
              <a:t>10/1/2025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A2C14DB2-31D1-2A77-5862-79EC80A884B1}"/>
              </a:ext>
            </a:extLst>
          </p:cNvPr>
          <p:cNvSpPr>
            <a:spLocks noGrp="1"/>
          </p:cNvSpPr>
          <p:nvPr>
            <p:ph sz="quarter" idx="14" hasCustomPrompt="1"/>
          </p:nvPr>
        </p:nvSpPr>
        <p:spPr>
          <a:xfrm>
            <a:off x="634030" y="1374952"/>
            <a:ext cx="10367347" cy="3833147"/>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37957481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0774BD-35B4-BDFD-98B2-123D58FC6550}"/>
              </a:ext>
            </a:extLst>
          </p:cNvPr>
          <p:cNvSpPr>
            <a:spLocks noGrp="1"/>
          </p:cNvSpPr>
          <p:nvPr>
            <p:ph type="title"/>
          </p:nvPr>
        </p:nvSpPr>
        <p:spPr>
          <a:xfrm>
            <a:off x="634030" y="5109709"/>
            <a:ext cx="10367340" cy="1207008"/>
          </a:xfrm>
        </p:spPr>
        <p:txBody>
          <a:bodyPr>
            <a:normAutofit/>
          </a:bodyPr>
          <a:lstStyle>
            <a:lvl1pPr>
              <a:defRPr sz="24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A8AE8B27-11F7-194F-8BAB-D7C03BEEA90A}" type="datetime1">
              <a:rPr lang="en-US" smtClean="0"/>
              <a:t>10/1/2025</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11">
            <a:extLst>
              <a:ext uri="{FF2B5EF4-FFF2-40B4-BE49-F238E27FC236}">
                <a16:creationId xmlns:a16="http://schemas.microsoft.com/office/drawing/2014/main" id="{856E9D3E-CEAC-9B88-5B32-F19B49057302}"/>
              </a:ext>
            </a:extLst>
          </p:cNvPr>
          <p:cNvSpPr>
            <a:spLocks noGrp="1"/>
          </p:cNvSpPr>
          <p:nvPr>
            <p:ph sz="quarter" idx="14" hasCustomPrompt="1"/>
          </p:nvPr>
        </p:nvSpPr>
        <p:spPr>
          <a:xfrm>
            <a:off x="634030" y="1340489"/>
            <a:ext cx="10369296" cy="3392424"/>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p:bg>
      <p:bgPr>
        <a:solidFill>
          <a:schemeClr val="bg2"/>
        </a:solidFill>
        <a:effectLst/>
      </p:bgPr>
    </p:bg>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09600" y="-1186864"/>
            <a:ext cx="10652760" cy="1050725"/>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9D6C909-3D7F-834E-BB68-316E18E888F7}" type="datetime1">
              <a:rPr lang="en-US" smtClean="0"/>
              <a:t>10/1/2025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EB9CB9C1-FB48-2C3D-F797-DF062B37A94B}"/>
              </a:ext>
            </a:extLst>
          </p:cNvPr>
          <p:cNvSpPr>
            <a:spLocks noGrp="1"/>
          </p:cNvSpPr>
          <p:nvPr>
            <p:ph sz="quarter" idx="13" hasCustomPrompt="1"/>
          </p:nvPr>
        </p:nvSpPr>
        <p:spPr>
          <a:xfrm>
            <a:off x="609600" y="634999"/>
            <a:ext cx="10972800" cy="5669280"/>
          </a:xfrm>
          <a:prstGeom prst="rect">
            <a:avLst/>
          </a:prstGeom>
        </p:spPr>
        <p:txBody>
          <a:bodyPr anchor="t">
            <a:normAutofit/>
          </a:bodyPr>
          <a:lstStyle>
            <a:lvl1pPr marL="0" indent="0">
              <a:lnSpc>
                <a:spcPct val="90000"/>
              </a:lnSpc>
              <a:buNone/>
              <a:defRPr sz="6000" b="0" cap="all" baseline="0"/>
            </a:lvl1pPr>
            <a:lvl2pPr marL="228600" indent="0">
              <a:lnSpc>
                <a:spcPct val="90000"/>
              </a:lnSpc>
              <a:buNone/>
              <a:defRPr sz="6000" b="0" cap="all" baseline="0"/>
            </a:lvl2pPr>
            <a:lvl3pPr marL="457200" indent="0">
              <a:lnSpc>
                <a:spcPct val="90000"/>
              </a:lnSpc>
              <a:buNone/>
              <a:defRPr sz="6000" b="0" cap="all" baseline="0"/>
            </a:lvl3pPr>
            <a:lvl4pPr marL="685800" indent="0">
              <a:lnSpc>
                <a:spcPct val="90000"/>
              </a:lnSpc>
              <a:buNone/>
              <a:defRPr sz="6000" b="0" cap="all" baseline="0"/>
            </a:lvl4pPr>
            <a:lvl5pPr marL="914400" indent="0">
              <a:lnSpc>
                <a:spcPct val="90000"/>
              </a:lnSpc>
              <a:buNone/>
              <a:defRPr sz="6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34600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tatement 3">
    <p:bg>
      <p:bgPr>
        <a:solidFill>
          <a:schemeClr val="bg2">
            <a:lumMod val="90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A6BAF69-D870-EE43-874B-AC932294DF22}" type="datetime1">
              <a:rPr lang="en-US" smtClean="0"/>
              <a:t>10/1/2025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52005"/>
            <a:ext cx="10972800" cy="5553985"/>
          </a:xfrm>
          <a:prstGeom prst="rect">
            <a:avLst/>
          </a:prstGeom>
        </p:spPr>
        <p:txBody>
          <a:bodyPr anchor="b">
            <a:normAutofit/>
          </a:bodyPr>
          <a:lstStyle>
            <a:lvl1pPr marL="0" indent="0">
              <a:lnSpc>
                <a:spcPct val="90000"/>
              </a:lnSpc>
              <a:buNone/>
              <a:defRPr sz="6000" b="0" cap="all" baseline="0"/>
            </a:lvl1pPr>
            <a:lvl2pPr marL="228600" indent="0">
              <a:lnSpc>
                <a:spcPct val="90000"/>
              </a:lnSpc>
              <a:buNone/>
              <a:defRPr sz="6000" b="0" cap="all" baseline="0"/>
            </a:lvl2pPr>
            <a:lvl3pPr marL="457200" indent="0">
              <a:lnSpc>
                <a:spcPct val="90000"/>
              </a:lnSpc>
              <a:buNone/>
              <a:defRPr sz="6000" b="0" cap="all" baseline="0"/>
            </a:lvl3pPr>
            <a:lvl4pPr marL="685800" indent="0">
              <a:lnSpc>
                <a:spcPct val="90000"/>
              </a:lnSpc>
              <a:buNone/>
              <a:defRPr sz="6000" b="0" cap="all" baseline="0"/>
            </a:lvl4pPr>
            <a:lvl5pPr marL="914400" indent="0">
              <a:lnSpc>
                <a:spcPct val="90000"/>
              </a:lnSpc>
              <a:buNone/>
              <a:defRPr sz="6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367650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tatement 4">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F7E9A70-5D05-F64F-A304-DFD75CCDEE2E}" type="datetime1">
              <a:rPr lang="en-US" smtClean="0"/>
              <a:t>10/1/2025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52007"/>
            <a:ext cx="10972800" cy="5553985"/>
          </a:xfrm>
          <a:prstGeom prst="rect">
            <a:avLst/>
          </a:prstGeom>
        </p:spPr>
        <p:txBody>
          <a:bodyPr anchor="b">
            <a:normAutofit/>
          </a:bodyPr>
          <a:lstStyle>
            <a:lvl1pPr marL="0" indent="0">
              <a:lnSpc>
                <a:spcPct val="90000"/>
              </a:lnSpc>
              <a:buNone/>
              <a:defRPr sz="6000" b="0" cap="all" baseline="0">
                <a:solidFill>
                  <a:schemeClr val="accent1">
                    <a:lumMod val="25000"/>
                  </a:schemeClr>
                </a:solidFill>
              </a:defRPr>
            </a:lvl1pPr>
            <a:lvl2pPr marL="228600" indent="0">
              <a:lnSpc>
                <a:spcPct val="90000"/>
              </a:lnSpc>
              <a:buNone/>
              <a:defRPr sz="6000" b="0" cap="all" baseline="0">
                <a:solidFill>
                  <a:schemeClr val="accent1">
                    <a:lumMod val="25000"/>
                  </a:schemeClr>
                </a:solidFill>
              </a:defRPr>
            </a:lvl2pPr>
            <a:lvl3pPr marL="457200" indent="0">
              <a:lnSpc>
                <a:spcPct val="90000"/>
              </a:lnSpc>
              <a:buNone/>
              <a:defRPr sz="6000" b="0" cap="all" baseline="0">
                <a:solidFill>
                  <a:schemeClr val="accent1">
                    <a:lumMod val="25000"/>
                  </a:schemeClr>
                </a:solidFill>
              </a:defRPr>
            </a:lvl3pPr>
            <a:lvl4pPr marL="685800" indent="0">
              <a:lnSpc>
                <a:spcPct val="90000"/>
              </a:lnSpc>
              <a:buNone/>
              <a:defRPr sz="6000" b="0" cap="all" baseline="0">
                <a:solidFill>
                  <a:schemeClr val="accent1">
                    <a:lumMod val="25000"/>
                  </a:schemeClr>
                </a:solidFill>
              </a:defRPr>
            </a:lvl4pPr>
            <a:lvl5pPr marL="914400" indent="0">
              <a:lnSpc>
                <a:spcPct val="90000"/>
              </a:lnSpc>
              <a:buNone/>
              <a:defRPr sz="6000" b="0" cap="all" baseline="0">
                <a:solidFill>
                  <a:schemeClr val="accent1">
                    <a:lumMod val="25000"/>
                  </a:schemeClr>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132494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5">
    <p:bg>
      <p:bgPr>
        <a:solidFill>
          <a:schemeClr val="tx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151979D-E75F-A743-8C5B-88CDEDEC73D6}" type="datetime1">
              <a:rPr lang="en-US" smtClean="0"/>
              <a:t>10/1/2025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69011"/>
            <a:ext cx="10972800" cy="5553985"/>
          </a:xfrm>
          <a:prstGeom prst="rect">
            <a:avLst/>
          </a:prstGeom>
        </p:spPr>
        <p:txBody>
          <a:bodyPr anchor="b">
            <a:normAutofit/>
          </a:bodyPr>
          <a:lstStyle>
            <a:lvl1pPr marL="0" indent="0">
              <a:lnSpc>
                <a:spcPct val="90000"/>
              </a:lnSpc>
              <a:buNone/>
              <a:defRPr sz="6000" b="1" cap="all" baseline="0">
                <a:solidFill>
                  <a:schemeClr val="bg1"/>
                </a:solidFill>
              </a:defRPr>
            </a:lvl1pPr>
            <a:lvl2pPr marL="228600" indent="0">
              <a:lnSpc>
                <a:spcPct val="90000"/>
              </a:lnSpc>
              <a:buNone/>
              <a:defRPr sz="6000" b="1" cap="all" baseline="0">
                <a:solidFill>
                  <a:schemeClr val="bg1"/>
                </a:solidFill>
              </a:defRPr>
            </a:lvl2pPr>
            <a:lvl3pPr marL="457200" indent="0">
              <a:lnSpc>
                <a:spcPct val="90000"/>
              </a:lnSpc>
              <a:buNone/>
              <a:defRPr sz="6000" b="1" cap="all" baseline="0">
                <a:solidFill>
                  <a:schemeClr val="bg1"/>
                </a:solidFill>
              </a:defRPr>
            </a:lvl3pPr>
            <a:lvl4pPr marL="685800" indent="0">
              <a:lnSpc>
                <a:spcPct val="90000"/>
              </a:lnSpc>
              <a:buNone/>
              <a:defRPr sz="6000" b="1" cap="all" baseline="0">
                <a:solidFill>
                  <a:schemeClr val="bg1"/>
                </a:solidFill>
              </a:defRPr>
            </a:lvl4pPr>
            <a:lvl5pPr marL="914400" indent="0">
              <a:lnSpc>
                <a:spcPct val="90000"/>
              </a:lnSpc>
              <a:buNone/>
              <a:defRPr sz="6000" b="1" cap="all" baseline="0">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10641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3A49BD5-2A20-6D4F-BDE5-9C60FF133D72}"/>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tx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BC72B243-4245-AC4F-8428-841FDABED002}" type="datetime1">
              <a:rPr lang="en-US" smtClean="0"/>
              <a:t>10/1/2025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6CA0554C-4FF8-F224-177F-D44E2EA0BFBB}"/>
              </a:ext>
            </a:extLst>
          </p:cNvPr>
          <p:cNvSpPr>
            <a:spLocks noGrp="1"/>
          </p:cNvSpPr>
          <p:nvPr>
            <p:ph sz="quarter" idx="13" hasCustomPrompt="1"/>
          </p:nvPr>
        </p:nvSpPr>
        <p:spPr>
          <a:xfrm>
            <a:off x="628953" y="1373807"/>
            <a:ext cx="10069527" cy="4060635"/>
          </a:xfrm>
          <a:prstGeom prst="rect">
            <a:avLst/>
          </a:prstGeom>
        </p:spPr>
        <p:txBody>
          <a:bodyPr anchor="t">
            <a:normAutofit/>
          </a:bodyPr>
          <a:lstStyle>
            <a:lvl1pPr marL="164592" indent="-164592">
              <a:lnSpc>
                <a:spcPct val="100000"/>
              </a:lnSpc>
              <a:spcBef>
                <a:spcPts val="0"/>
              </a:spcBef>
              <a:buNone/>
              <a:defRPr sz="3600" cap="all" baseline="0">
                <a:latin typeface="+mj-lt"/>
              </a:defRPr>
            </a:lvl1pPr>
          </a:lstStyle>
          <a:p>
            <a:pPr lvl="0"/>
            <a:r>
              <a:rPr lang="en-US" dirty="0"/>
              <a:t>CLICK TO ADD QUOTE</a:t>
            </a:r>
          </a:p>
        </p:txBody>
      </p:sp>
    </p:spTree>
    <p:extLst>
      <p:ext uri="{BB962C8B-B14F-4D97-AF65-F5344CB8AC3E}">
        <p14:creationId xmlns:p14="http://schemas.microsoft.com/office/powerpoint/2010/main" val="8919051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34940376-AFED-3D68-777A-172B7001E87B}"/>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01A4D632-3FB7-744B-8469-F41F493E43AE}" type="datetime1">
              <a:rPr lang="en-US" smtClean="0"/>
              <a:t>10/1/2025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EE5118C8-ABCC-8F3E-B739-002235EBAB7C}"/>
              </a:ext>
            </a:extLst>
          </p:cNvPr>
          <p:cNvSpPr>
            <a:spLocks noGrp="1"/>
          </p:cNvSpPr>
          <p:nvPr>
            <p:ph sz="quarter" idx="13" hasCustomPrompt="1"/>
          </p:nvPr>
        </p:nvSpPr>
        <p:spPr>
          <a:xfrm>
            <a:off x="628953" y="667890"/>
            <a:ext cx="10069527" cy="4060635"/>
          </a:xfrm>
          <a:prstGeom prst="rect">
            <a:avLst/>
          </a:prstGeom>
        </p:spPr>
        <p:txBody>
          <a:bodyPr anchor="t">
            <a:normAutofit/>
          </a:bodyPr>
          <a:lstStyle>
            <a:lvl1pPr marL="164592" indent="-164592">
              <a:lnSpc>
                <a:spcPct val="100000"/>
              </a:lnSpc>
              <a:spcBef>
                <a:spcPts val="0"/>
              </a:spcBef>
              <a:buNone/>
              <a:defRPr sz="3600" cap="all" baseline="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tx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605FFFF2-E35B-B16D-3D98-6A7B571A2044}"/>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BE62FDEF-F6CD-6E40-89C3-8A8BB711875E}" type="datetime1">
              <a:rPr lang="en-US" smtClean="0"/>
              <a:t>10/1/2025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2D1EB142-2C95-07B2-16A2-D3B362900569}"/>
              </a:ext>
            </a:extLst>
          </p:cNvPr>
          <p:cNvSpPr>
            <a:spLocks noGrp="1"/>
          </p:cNvSpPr>
          <p:nvPr>
            <p:ph sz="quarter" idx="13" hasCustomPrompt="1"/>
          </p:nvPr>
        </p:nvSpPr>
        <p:spPr>
          <a:xfrm>
            <a:off x="628953" y="634635"/>
            <a:ext cx="10069527" cy="4799807"/>
          </a:xfrm>
          <a:prstGeom prst="rect">
            <a:avLst/>
          </a:prstGeom>
        </p:spPr>
        <p:txBody>
          <a:bodyPr anchor="b">
            <a:normAutofit/>
          </a:bodyPr>
          <a:lstStyle>
            <a:lvl1pPr marL="164592" indent="-164592">
              <a:lnSpc>
                <a:spcPct val="100000"/>
              </a:lnSpc>
              <a:spcBef>
                <a:spcPts val="0"/>
              </a:spcBef>
              <a:buNone/>
              <a:defRPr sz="3600" cap="all" baseline="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21931454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0"/>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AA6F6B0-7BDB-FB4C-9D76-500FE2DDFD1B}" type="datetime1">
              <a:rPr lang="en-US" smtClean="0"/>
              <a:t>10/1/2025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0CAE2F0-3041-7269-FCA3-14BE4B94ECBB}"/>
              </a:ext>
            </a:extLst>
          </p:cNvPr>
          <p:cNvSpPr>
            <a:spLocks noGrp="1"/>
          </p:cNvSpPr>
          <p:nvPr>
            <p:ph sz="quarter" idx="15"/>
          </p:nvPr>
        </p:nvSpPr>
        <p:spPr>
          <a:xfrm>
            <a:off x="634030" y="2129474"/>
            <a:ext cx="5267332" cy="4094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9">
            <a:extLst>
              <a:ext uri="{FF2B5EF4-FFF2-40B4-BE49-F238E27FC236}">
                <a16:creationId xmlns:a16="http://schemas.microsoft.com/office/drawing/2014/main" id="{202FAAFA-42C4-CFD2-DBA8-BC2201120380}"/>
              </a:ext>
            </a:extLst>
          </p:cNvPr>
          <p:cNvSpPr>
            <a:spLocks noGrp="1"/>
          </p:cNvSpPr>
          <p:nvPr>
            <p:ph sz="quarter" idx="16"/>
          </p:nvPr>
        </p:nvSpPr>
        <p:spPr>
          <a:xfrm>
            <a:off x="6290632" y="2128839"/>
            <a:ext cx="5267332" cy="4094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381563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641197"/>
            <a:ext cx="10923934" cy="688973"/>
          </a:xfrm>
        </p:spPr>
        <p:txBody>
          <a:bodyPr>
            <a:normAutofit/>
          </a:bodyPr>
          <a:lstStyle>
            <a:lvl1pPr>
              <a:defRPr sz="36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E8BC4869-D3B1-C341-9C4A-88DDA4DA192E}" type="datetime1">
              <a:rPr lang="en-US" smtClean="0"/>
              <a:t>10/1/2025</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456523"/>
            <a:ext cx="5266644" cy="688973"/>
          </a:xfrm>
          <a:prstGeom prst="rect">
            <a:avLst/>
          </a:prstGeom>
        </p:spPr>
        <p:txBody>
          <a:bodyPr anchor="b">
            <a:normAutofit/>
          </a:bodyPr>
          <a:lstStyle>
            <a:lvl1pPr marL="0" indent="0">
              <a:lnSpc>
                <a:spcPct val="90000"/>
              </a:lnSpc>
              <a:buNone/>
              <a:defRPr sz="1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9">
            <a:extLst>
              <a:ext uri="{FF2B5EF4-FFF2-40B4-BE49-F238E27FC236}">
                <a16:creationId xmlns:a16="http://schemas.microsoft.com/office/drawing/2014/main" id="{AAF7DC9C-9332-6860-8B76-290D8AE372F7}"/>
              </a:ext>
            </a:extLst>
          </p:cNvPr>
          <p:cNvSpPr>
            <a:spLocks noGrp="1"/>
          </p:cNvSpPr>
          <p:nvPr>
            <p:ph sz="quarter" idx="15"/>
          </p:nvPr>
        </p:nvSpPr>
        <p:spPr>
          <a:xfrm>
            <a:off x="633470" y="2271849"/>
            <a:ext cx="5267332" cy="39449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456523"/>
            <a:ext cx="5271464" cy="688973"/>
          </a:xfrm>
          <a:prstGeom prst="rect">
            <a:avLst/>
          </a:prstGeom>
        </p:spPr>
        <p:txBody>
          <a:bodyPr anchor="b">
            <a:normAutofit/>
          </a:bodyPr>
          <a:lstStyle>
            <a:lvl1pPr marL="0" indent="0">
              <a:lnSpc>
                <a:spcPct val="90000"/>
              </a:lnSpc>
              <a:buNone/>
              <a:defRPr sz="1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9">
            <a:extLst>
              <a:ext uri="{FF2B5EF4-FFF2-40B4-BE49-F238E27FC236}">
                <a16:creationId xmlns:a16="http://schemas.microsoft.com/office/drawing/2014/main" id="{814A6650-A301-AE53-ACE9-C9F2CCD87CE8}"/>
              </a:ext>
            </a:extLst>
          </p:cNvPr>
          <p:cNvSpPr>
            <a:spLocks noGrp="1"/>
          </p:cNvSpPr>
          <p:nvPr>
            <p:ph sz="quarter" idx="16"/>
          </p:nvPr>
        </p:nvSpPr>
        <p:spPr>
          <a:xfrm>
            <a:off x="6290072" y="2271849"/>
            <a:ext cx="5267332" cy="39449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634990"/>
            <a:ext cx="10923933" cy="1127761"/>
          </a:xfrm>
        </p:spPr>
        <p:txBody>
          <a:bodyPr>
            <a:normAutofit/>
          </a:bodyPr>
          <a:lstStyle>
            <a:lvl1pPr>
              <a:defRPr sz="36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01280AA4-9AC4-7644-BD1D-3608838FE24E}" type="datetime1">
              <a:rPr lang="en-US" smtClean="0"/>
              <a:t>10/1/2025</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4081334A-D224-D041-9F63-26A9E0C05551}" type="datetime1">
              <a:rPr lang="en-US" smtClean="0"/>
              <a:t>10/1/2025</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0" y="634990"/>
            <a:ext cx="4096995" cy="187400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F2E9456-38E2-B645-89F2-A4EE19009666}" type="datetime1">
              <a:rPr lang="en-US" smtClean="0"/>
              <a:t>10/1/2025</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866804"/>
            <a:ext cx="4096987" cy="2989469"/>
          </a:xfrm>
          <a:prstGeom prst="rect">
            <a:avLst/>
          </a:prstGeo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062330" y="634989"/>
            <a:ext cx="6495633" cy="5857517"/>
          </a:xfrm>
          <a:prstGeom prst="rect">
            <a:avLst/>
          </a:prstGeo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E0D70470-0208-0F43-B978-960D5782D9F1}" type="datetime1">
              <a:rPr lang="en-US" smtClean="0"/>
              <a:t>10/1/2025</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C56D9DA0-6EE9-83EA-17DF-CC70C2448FC9}"/>
              </a:ext>
            </a:extLst>
          </p:cNvPr>
          <p:cNvSpPr>
            <a:spLocks noGrp="1"/>
          </p:cNvSpPr>
          <p:nvPr>
            <p:ph type="title"/>
          </p:nvPr>
        </p:nvSpPr>
        <p:spPr>
          <a:xfrm>
            <a:off x="612648" y="634990"/>
            <a:ext cx="3595634" cy="1762083"/>
          </a:xfrm>
        </p:spPr>
        <p:txBody>
          <a:bodyPr anchor="t">
            <a:normAutofit/>
          </a:bodyPr>
          <a:lstStyle>
            <a:lvl1pPr>
              <a:defRPr sz="3600"/>
            </a:lvl1pPr>
          </a:lstStyle>
          <a:p>
            <a:r>
              <a:rPr lang="en-US"/>
              <a:t>Click to edit Master title style</a:t>
            </a:r>
            <a:endParaRPr lang="en-US" dirty="0"/>
          </a:p>
        </p:txBody>
      </p:sp>
      <p:sp>
        <p:nvSpPr>
          <p:cNvPr id="11" name="Text Placeholder 3">
            <a:extLst>
              <a:ext uri="{FF2B5EF4-FFF2-40B4-BE49-F238E27FC236}">
                <a16:creationId xmlns:a16="http://schemas.microsoft.com/office/drawing/2014/main" id="{D578782C-4033-2DC8-D9E6-78F704FB0CD8}"/>
              </a:ext>
            </a:extLst>
          </p:cNvPr>
          <p:cNvSpPr>
            <a:spLocks noGrp="1"/>
          </p:cNvSpPr>
          <p:nvPr>
            <p:ph type="body" sz="half" idx="2"/>
          </p:nvPr>
        </p:nvSpPr>
        <p:spPr>
          <a:xfrm>
            <a:off x="612648" y="2521515"/>
            <a:ext cx="3585586" cy="3701117"/>
          </a:xfrm>
          <a:prstGeom prst="rect">
            <a:avLst/>
          </a:prstGeo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4782C0C8-F3A4-B2F1-131D-63904B515429}"/>
              </a:ext>
            </a:extLst>
          </p:cNvPr>
          <p:cNvSpPr>
            <a:spLocks noGrp="1"/>
          </p:cNvSpPr>
          <p:nvPr>
            <p:ph type="pic" idx="1" hasCustomPrompt="1"/>
          </p:nvPr>
        </p:nvSpPr>
        <p:spPr>
          <a:xfrm>
            <a:off x="5340483" y="634990"/>
            <a:ext cx="6139637" cy="5587643"/>
          </a:xfrm>
          <a:prstGeom prst="rect">
            <a:avLst/>
          </a:prstGeo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9750980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10906802" cy="1607128"/>
          </a:xfrm>
        </p:spPr>
        <p:txBody>
          <a:bodyPr anchor="b">
            <a:noAutofit/>
          </a:bodyPr>
          <a:lstStyle>
            <a:lvl1pPr>
              <a:defRPr sz="36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2B19637D-AC4A-CB4E-96DC-9B86DEC28BAD}"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hasCustomPrompt="1"/>
          </p:nvPr>
        </p:nvSpPr>
        <p:spPr>
          <a:xfrm>
            <a:off x="633480" y="3615051"/>
            <a:ext cx="10906781" cy="2607949"/>
          </a:xfrm>
          <a:prstGeom prst="rect">
            <a:avLst/>
          </a:prstGeom>
        </p:spPr>
        <p:txBody>
          <a:bodyPr>
            <a:norm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0B729E58-15D4-9BFF-C39F-C683CED24138}"/>
              </a:ext>
            </a:extLst>
          </p:cNvPr>
          <p:cNvSpPr>
            <a:spLocks noGrp="1"/>
          </p:cNvSpPr>
          <p:nvPr>
            <p:ph type="title"/>
          </p:nvPr>
        </p:nvSpPr>
        <p:spPr>
          <a:xfrm>
            <a:off x="612647" y="1953889"/>
            <a:ext cx="8430767" cy="1842020"/>
          </a:xfrm>
        </p:spPr>
        <p:txBody>
          <a:bodyPr anchor="b">
            <a:noAutofit/>
          </a:bodyPr>
          <a:lstStyle>
            <a:lvl1pPr>
              <a:defRPr sz="36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16200000">
            <a:off x="-532352" y="5260879"/>
            <a:ext cx="1494475" cy="429768"/>
          </a:xfrm>
        </p:spPr>
        <p:txBody>
          <a:bodyPr/>
          <a:lstStyle>
            <a:lvl1pPr>
              <a:defRPr>
                <a:solidFill>
                  <a:schemeClr val="bg1"/>
                </a:solidFill>
              </a:defRPr>
            </a:lvl1pPr>
          </a:lstStyle>
          <a:p>
            <a:fld id="{68B0FE8A-6796-DE43-BAD7-69D8B3740AE7}" type="datetime1">
              <a:rPr lang="en-US" smtClean="0"/>
              <a:t>10/1/2025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6">
            <a:extLst>
              <a:ext uri="{FF2B5EF4-FFF2-40B4-BE49-F238E27FC236}">
                <a16:creationId xmlns:a16="http://schemas.microsoft.com/office/drawing/2014/main" id="{349BFD2E-FBA7-08CA-139F-3F60185F32DE}"/>
              </a:ext>
            </a:extLst>
          </p:cNvPr>
          <p:cNvSpPr>
            <a:spLocks noGrp="1"/>
          </p:cNvSpPr>
          <p:nvPr>
            <p:ph sz="quarter" idx="14" hasCustomPrompt="1"/>
          </p:nvPr>
        </p:nvSpPr>
        <p:spPr>
          <a:xfrm>
            <a:off x="612775" y="3971109"/>
            <a:ext cx="8430639" cy="2251892"/>
          </a:xfrm>
          <a:prstGeom prst="rect">
            <a:avLst/>
          </a:prstGeom>
        </p:spPr>
        <p:txBody>
          <a:bodyPr anchor="b">
            <a:no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5796612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634990"/>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rtl="0">
              <a:defRPr sz="800" b="0" i="0">
                <a:solidFill>
                  <a:schemeClr val="tx1"/>
                </a:solidFill>
                <a:latin typeface="+mn-lt"/>
                <a:ea typeface="Batang" panose="02030600000101010101" pitchFamily="18" charset="-127"/>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rtl="0">
              <a:defRPr sz="800" b="0" i="0">
                <a:solidFill>
                  <a:schemeClr val="tx1"/>
                </a:solidFill>
                <a:latin typeface="+mn-lt"/>
                <a:ea typeface="Batang" panose="02030600000101010101" pitchFamily="18" charset="-127"/>
              </a:defRPr>
            </a:lvl1pPr>
          </a:lstStyle>
          <a:p>
            <a:fld id="{43E9438E-6B36-A14E-B7B5-A87CBFCBC1F9}" type="datetime1">
              <a:rPr lang="en-US" smtClean="0"/>
              <a:pPr/>
              <a:t>10/1/2025</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rtl="0">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9" name="Text Placeholder 2">
            <a:extLst>
              <a:ext uri="{FF2B5EF4-FFF2-40B4-BE49-F238E27FC236}">
                <a16:creationId xmlns:a16="http://schemas.microsoft.com/office/drawing/2014/main" id="{65102932-722B-3E65-A301-BE5A2490CA12}"/>
              </a:ext>
            </a:extLst>
          </p:cNvPr>
          <p:cNvSpPr>
            <a:spLocks noGrp="1"/>
          </p:cNvSpPr>
          <p:nvPr>
            <p:ph type="body" idx="1"/>
          </p:nvPr>
        </p:nvSpPr>
        <p:spPr>
          <a:xfrm>
            <a:off x="634030" y="1537958"/>
            <a:ext cx="10923934" cy="46850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815" r:id="rId1"/>
    <p:sldLayoutId id="2147483766" r:id="rId2"/>
    <p:sldLayoutId id="2147483816" r:id="rId3"/>
    <p:sldLayoutId id="2147483765" r:id="rId4"/>
    <p:sldLayoutId id="2147483768" r:id="rId5"/>
    <p:sldLayoutId id="2147483769" r:id="rId6"/>
    <p:sldLayoutId id="2147483770" r:id="rId7"/>
    <p:sldLayoutId id="2147483771" r:id="rId8"/>
    <p:sldLayoutId id="2147483772" r:id="rId9"/>
    <p:sldLayoutId id="2147483821" r:id="rId10"/>
    <p:sldLayoutId id="2147483774" r:id="rId11"/>
    <p:sldLayoutId id="2147483775" r:id="rId12"/>
    <p:sldLayoutId id="2147483776" r:id="rId13"/>
    <p:sldLayoutId id="2147483777" r:id="rId14"/>
    <p:sldLayoutId id="2147483778" r:id="rId15"/>
    <p:sldLayoutId id="2147483779" r:id="rId16"/>
    <p:sldLayoutId id="2147483780" r:id="rId17"/>
    <p:sldLayoutId id="2147483781" r:id="rId18"/>
    <p:sldLayoutId id="2147483783" r:id="rId19"/>
    <p:sldLayoutId id="2147483784" r:id="rId20"/>
    <p:sldLayoutId id="2147483785" r:id="rId21"/>
    <p:sldLayoutId id="2147483786" r:id="rId22"/>
    <p:sldLayoutId id="2147483787" r:id="rId23"/>
    <p:sldLayoutId id="2147483788" r:id="rId24"/>
    <p:sldLayoutId id="2147483789" r:id="rId25"/>
    <p:sldLayoutId id="2147483790" r:id="rId26"/>
    <p:sldLayoutId id="2147483791" r:id="rId27"/>
    <p:sldLayoutId id="2147483792" r:id="rId28"/>
    <p:sldLayoutId id="2147483793" r:id="rId29"/>
    <p:sldLayoutId id="2147483794" r:id="rId30"/>
    <p:sldLayoutId id="2147483795" r:id="rId31"/>
    <p:sldLayoutId id="2147483796" r:id="rId32"/>
    <p:sldLayoutId id="2147483797" r:id="rId33"/>
    <p:sldLayoutId id="2147483817" r:id="rId34"/>
    <p:sldLayoutId id="2147483782" r:id="rId35"/>
    <p:sldLayoutId id="2147483798" r:id="rId36"/>
    <p:sldLayoutId id="2147483799" r:id="rId37"/>
    <p:sldLayoutId id="2147483800" r:id="rId38"/>
    <p:sldLayoutId id="2147483801" r:id="rId39"/>
    <p:sldLayoutId id="2147483803" r:id="rId40"/>
    <p:sldLayoutId id="2147483819" r:id="rId41"/>
    <p:sldLayoutId id="2147483820" r:id="rId42"/>
    <p:sldLayoutId id="2147483804" r:id="rId43"/>
    <p:sldLayoutId id="2147483805" r:id="rId44"/>
    <p:sldLayoutId id="2147483806" r:id="rId45"/>
    <p:sldLayoutId id="2147483807" r:id="rId46"/>
    <p:sldLayoutId id="2147483808" r:id="rId47"/>
    <p:sldLayoutId id="2147483809" r:id="rId48"/>
    <p:sldLayoutId id="2147483810" r:id="rId49"/>
    <p:sldLayoutId id="2147483811" r:id="rId50"/>
    <p:sldLayoutId id="2147483812" r:id="rId51"/>
    <p:sldLayoutId id="2147483813" r:id="rId52"/>
    <p:sldLayoutId id="2147483814" r:id="rId53"/>
  </p:sldLayoutIdLst>
  <p:hf hdr="0"/>
  <p:txStyles>
    <p:titleStyle>
      <a:lvl1pPr algn="l" defTabSz="914400" rtl="0" eaLnBrk="1" latinLnBrk="0" hangingPunct="1">
        <a:lnSpc>
          <a:spcPct val="90000"/>
        </a:lnSpc>
        <a:spcBef>
          <a:spcPct val="0"/>
        </a:spcBef>
        <a:buNone/>
        <a:defRPr sz="36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3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2D8F3-7B3B-9744-B26A-E78B658FBE16}"/>
              </a:ext>
            </a:extLst>
          </p:cNvPr>
          <p:cNvSpPr>
            <a:spLocks noGrp="1"/>
          </p:cNvSpPr>
          <p:nvPr>
            <p:ph type="ctrTitle"/>
          </p:nvPr>
        </p:nvSpPr>
        <p:spPr>
          <a:xfrm>
            <a:off x="612648" y="1373807"/>
            <a:ext cx="3892269" cy="3331896"/>
          </a:xfrm>
        </p:spPr>
        <p:txBody>
          <a:bodyPr anchor="t">
            <a:normAutofit/>
          </a:bodyPr>
          <a:lstStyle/>
          <a:p>
            <a:r>
              <a:rPr lang="en-US" dirty="0"/>
              <a:t>ADPA4003 - Performance Class Module Introduction</a:t>
            </a:r>
          </a:p>
        </p:txBody>
      </p:sp>
      <p:sp>
        <p:nvSpPr>
          <p:cNvPr id="3" name="Subtitle 2">
            <a:extLst>
              <a:ext uri="{FF2B5EF4-FFF2-40B4-BE49-F238E27FC236}">
                <a16:creationId xmlns:a16="http://schemas.microsoft.com/office/drawing/2014/main" id="{ACA64A0D-D24C-5183-DF12-6689E2D8D6C7}"/>
              </a:ext>
            </a:extLst>
          </p:cNvPr>
          <p:cNvSpPr>
            <a:spLocks noGrp="1"/>
          </p:cNvSpPr>
          <p:nvPr>
            <p:ph type="subTitle" idx="1"/>
          </p:nvPr>
        </p:nvSpPr>
        <p:spPr>
          <a:xfrm>
            <a:off x="612649" y="4811646"/>
            <a:ext cx="3174160" cy="1411356"/>
          </a:xfrm>
        </p:spPr>
        <p:txBody>
          <a:bodyPr anchor="b">
            <a:normAutofit/>
          </a:bodyPr>
          <a:lstStyle/>
          <a:p>
            <a:r>
              <a:rPr lang="en-US"/>
              <a:t>Overview of key concepts in performance classification</a:t>
            </a:r>
          </a:p>
        </p:txBody>
      </p:sp>
      <p:sp>
        <p:nvSpPr>
          <p:cNvPr id="4" name="Footer Placeholder 3">
            <a:extLst>
              <a:ext uri="{FF2B5EF4-FFF2-40B4-BE49-F238E27FC236}">
                <a16:creationId xmlns:a16="http://schemas.microsoft.com/office/drawing/2014/main" id="{4B1BCE26-2F56-113D-DA27-0323BE2AF9EB}"/>
              </a:ext>
            </a:extLst>
          </p:cNvPr>
          <p:cNvSpPr>
            <a:spLocks noGrp="1"/>
          </p:cNvSpPr>
          <p:nvPr>
            <p:ph type="ftr" sz="quarter" idx="15"/>
          </p:nvPr>
        </p:nvSpPr>
        <p:spPr>
          <a:xfrm rot="16200000">
            <a:off x="-2067733" y="2231455"/>
            <a:ext cx="4564378" cy="429768"/>
          </a:xfrm>
        </p:spPr>
        <p:txBody>
          <a:bodyPr anchor="ctr">
            <a:normAutofit/>
          </a:bodyPr>
          <a:lstStyle/>
          <a:p>
            <a:pPr>
              <a:spcAft>
                <a:spcPts val="600"/>
              </a:spcAft>
            </a:pPr>
            <a:endParaRPr lang="en-US" dirty="0"/>
          </a:p>
        </p:txBody>
      </p:sp>
      <p:sp>
        <p:nvSpPr>
          <p:cNvPr id="5" name="Date Placeholder 4">
            <a:extLst>
              <a:ext uri="{FF2B5EF4-FFF2-40B4-BE49-F238E27FC236}">
                <a16:creationId xmlns:a16="http://schemas.microsoft.com/office/drawing/2014/main" id="{C2731228-32F2-890F-F41B-D222976DA23B}"/>
              </a:ext>
            </a:extLst>
          </p:cNvPr>
          <p:cNvSpPr>
            <a:spLocks noGrp="1"/>
          </p:cNvSpPr>
          <p:nvPr>
            <p:ph type="dt" sz="half" idx="14"/>
          </p:nvPr>
        </p:nvSpPr>
        <p:spPr>
          <a:xfrm rot="16200000">
            <a:off x="-537354" y="5265452"/>
            <a:ext cx="1494475" cy="420624"/>
          </a:xfrm>
        </p:spPr>
        <p:txBody>
          <a:bodyPr anchor="ct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5C65376B-E577-32C1-8A34-ECBC3C9759CA}"/>
              </a:ext>
            </a:extLst>
          </p:cNvPr>
          <p:cNvSpPr>
            <a:spLocks noGrp="1"/>
          </p:cNvSpPr>
          <p:nvPr>
            <p:ph type="sldNum" sz="quarter" idx="16"/>
          </p:nvPr>
        </p:nvSpPr>
        <p:spPr>
          <a:xfrm>
            <a:off x="-429" y="6492875"/>
            <a:ext cx="429207" cy="365125"/>
          </a:xfrm>
        </p:spPr>
        <p:txBody>
          <a:bodyPr anchor="ctr">
            <a:normAutofit/>
          </a:bodyPr>
          <a:lstStyle/>
          <a:p>
            <a:pPr>
              <a:spcAft>
                <a:spcPts val="600"/>
              </a:spcAft>
            </a:pPr>
            <a:fld id="{AEAA3239-9EA4-4A65-A281-97F994456D9F}" type="slidenum">
              <a:rPr lang="en-US" smtClean="0"/>
              <a:pPr>
                <a:spcAft>
                  <a:spcPts val="600"/>
                </a:spcAft>
              </a:pPr>
              <a:t>1</a:t>
            </a:fld>
            <a:endParaRPr lang="en-US"/>
          </a:p>
        </p:txBody>
      </p:sp>
      <p:pic>
        <p:nvPicPr>
          <p:cNvPr id="8" name="Picture Placeholder 7">
            <a:extLst>
              <a:ext uri="{FF2B5EF4-FFF2-40B4-BE49-F238E27FC236}">
                <a16:creationId xmlns:a16="http://schemas.microsoft.com/office/drawing/2014/main" id="{F64AAC77-3B1A-429D-9F10-5CC4F63A195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5745" r="15745"/>
          <a:stretch/>
        </p:blipFill>
        <p:spPr>
          <a:xfrm>
            <a:off x="5111688" y="0"/>
            <a:ext cx="708031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noFill/>
        </p:spPr>
      </p:pic>
    </p:spTree>
    <p:extLst>
      <p:ext uri="{BB962C8B-B14F-4D97-AF65-F5344CB8AC3E}">
        <p14:creationId xmlns:p14="http://schemas.microsoft.com/office/powerpoint/2010/main" val="2458720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250"/>
                                        <p:tgtEl>
                                          <p:spTgt spid="3"/>
                                        </p:tgtEl>
                                      </p:cBhvr>
                                    </p:animEffect>
                                    <p:anim calcmode="lin" valueType="num">
                                      <p:cBhvr>
                                        <p:cTn id="8" dur="250" fill="hold"/>
                                        <p:tgtEl>
                                          <p:spTgt spid="3"/>
                                        </p:tgtEl>
                                        <p:attrNameLst>
                                          <p:attrName>ppt_x</p:attrName>
                                        </p:attrNameLst>
                                      </p:cBhvr>
                                      <p:tavLst>
                                        <p:tav tm="0">
                                          <p:val>
                                            <p:strVal val="#ppt_x"/>
                                          </p:val>
                                        </p:tav>
                                        <p:tav tm="100000">
                                          <p:val>
                                            <p:strVal val="#ppt_x"/>
                                          </p:val>
                                        </p:tav>
                                      </p:tavLst>
                                    </p:anim>
                                    <p:anim calcmode="lin" valueType="num">
                                      <p:cBhvr>
                                        <p:cTn id="9"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F6F25-910A-76FE-50FD-B8E2F49DA630}"/>
              </a:ext>
            </a:extLst>
          </p:cNvPr>
          <p:cNvSpPr>
            <a:spLocks noGrp="1"/>
          </p:cNvSpPr>
          <p:nvPr>
            <p:ph type="ctrTitle"/>
          </p:nvPr>
        </p:nvSpPr>
        <p:spPr>
          <a:xfrm>
            <a:off x="612648" y="1001713"/>
            <a:ext cx="7909560" cy="5477510"/>
          </a:xfrm>
        </p:spPr>
        <p:txBody>
          <a:bodyPr anchor="b">
            <a:normAutofit/>
          </a:bodyPr>
          <a:lstStyle/>
          <a:p>
            <a:r>
              <a:rPr lang="en-US"/>
              <a:t>Module Overview</a:t>
            </a:r>
          </a:p>
        </p:txBody>
      </p:sp>
      <p:sp>
        <p:nvSpPr>
          <p:cNvPr id="4" name="Footer Placeholder 3">
            <a:extLst>
              <a:ext uri="{FF2B5EF4-FFF2-40B4-BE49-F238E27FC236}">
                <a16:creationId xmlns:a16="http://schemas.microsoft.com/office/drawing/2014/main" id="{27730C58-1D8B-71BD-AD12-36822191F306}"/>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endParaRPr lang="en-US" dirty="0"/>
          </a:p>
        </p:txBody>
      </p:sp>
      <p:sp>
        <p:nvSpPr>
          <p:cNvPr id="5" name="Date Placeholder 4">
            <a:extLst>
              <a:ext uri="{FF2B5EF4-FFF2-40B4-BE49-F238E27FC236}">
                <a16:creationId xmlns:a16="http://schemas.microsoft.com/office/drawing/2014/main" id="{C736C09F-9B4A-9E50-4EB9-BE0D0AF1CA6C}"/>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endParaRPr lang="en-US" dirty="0"/>
          </a:p>
        </p:txBody>
      </p:sp>
      <p:sp>
        <p:nvSpPr>
          <p:cNvPr id="6" name="Slide Number Placeholder 5">
            <a:extLst>
              <a:ext uri="{FF2B5EF4-FFF2-40B4-BE49-F238E27FC236}">
                <a16:creationId xmlns:a16="http://schemas.microsoft.com/office/drawing/2014/main" id="{6312F8BB-10A1-2C0B-7293-A43AB311F5F8}"/>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2</a:t>
            </a:fld>
            <a:endParaRPr lang="en-US"/>
          </a:p>
        </p:txBody>
      </p:sp>
    </p:spTree>
    <p:extLst>
      <p:ext uri="{BB962C8B-B14F-4D97-AF65-F5344CB8AC3E}">
        <p14:creationId xmlns:p14="http://schemas.microsoft.com/office/powerpoint/2010/main" val="29581883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16FDC-EF75-006F-F560-010340511A95}"/>
              </a:ext>
            </a:extLst>
          </p:cNvPr>
          <p:cNvSpPr>
            <a:spLocks noGrp="1"/>
          </p:cNvSpPr>
          <p:nvPr>
            <p:ph type="title"/>
          </p:nvPr>
        </p:nvSpPr>
        <p:spPr>
          <a:xfrm>
            <a:off x="612646" y="634991"/>
            <a:ext cx="11323505" cy="755659"/>
          </a:xfrm>
        </p:spPr>
        <p:txBody>
          <a:bodyPr anchor="t">
            <a:normAutofit/>
          </a:bodyPr>
          <a:lstStyle/>
          <a:p>
            <a:r>
              <a:rPr lang="en-US"/>
              <a:t>Introduction to ADPA4003</a:t>
            </a:r>
          </a:p>
        </p:txBody>
      </p:sp>
      <p:sp>
        <p:nvSpPr>
          <p:cNvPr id="3" name="Footer Placeholder 2">
            <a:extLst>
              <a:ext uri="{FF2B5EF4-FFF2-40B4-BE49-F238E27FC236}">
                <a16:creationId xmlns:a16="http://schemas.microsoft.com/office/drawing/2014/main" id="{D1984608-F56B-349F-BE6F-DC5ADBE7A12B}"/>
              </a:ext>
            </a:extLst>
          </p:cNvPr>
          <p:cNvSpPr>
            <a:spLocks noGrp="1"/>
          </p:cNvSpPr>
          <p:nvPr>
            <p:ph type="ftr" sz="quarter" idx="11"/>
          </p:nvPr>
        </p:nvSpPr>
        <p:spPr>
          <a:xfrm rot="16200000">
            <a:off x="-2067304" y="224196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7D5C4327-BE98-138C-2E16-6AE6A3655202}"/>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553ED406-9BBB-8243-8F57-F2904DFCFBBC}"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1DD37E7B-A52B-149B-6367-100928216B82}"/>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graphicFrame>
        <p:nvGraphicFramePr>
          <p:cNvPr id="7" name="Content Placeholder 6">
            <a:extLst>
              <a:ext uri="{FF2B5EF4-FFF2-40B4-BE49-F238E27FC236}">
                <a16:creationId xmlns:a16="http://schemas.microsoft.com/office/drawing/2014/main" id="{4CA0C2CA-73F8-49C0-843A-CE7C7AF149E6}"/>
              </a:ext>
            </a:extLst>
          </p:cNvPr>
          <p:cNvGraphicFramePr>
            <a:graphicFrameLocks noGrp="1"/>
          </p:cNvGraphicFramePr>
          <p:nvPr>
            <p:ph idx="1"/>
            <p:extLst>
              <p:ext uri="{D42A27DB-BD31-4B8C-83A1-F6EECF244321}">
                <p14:modId xmlns:p14="http://schemas.microsoft.com/office/powerpoint/2010/main" val="1427733542"/>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6" y="1572050"/>
          <a:ext cx="11323505" cy="4920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611645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75D16-76F8-25F0-A258-54DAA4C15D57}"/>
              </a:ext>
            </a:extLst>
          </p:cNvPr>
          <p:cNvSpPr>
            <a:spLocks noGrp="1"/>
          </p:cNvSpPr>
          <p:nvPr>
            <p:ph type="ctrTitle"/>
          </p:nvPr>
        </p:nvSpPr>
        <p:spPr>
          <a:xfrm>
            <a:off x="612648" y="1001713"/>
            <a:ext cx="7909560" cy="5477510"/>
          </a:xfrm>
        </p:spPr>
        <p:txBody>
          <a:bodyPr anchor="b">
            <a:normAutofit/>
          </a:bodyPr>
          <a:lstStyle/>
          <a:p>
            <a:r>
              <a:rPr lang="en-US"/>
              <a:t>Learning Outcomes</a:t>
            </a:r>
          </a:p>
        </p:txBody>
      </p:sp>
      <p:sp>
        <p:nvSpPr>
          <p:cNvPr id="4" name="Footer Placeholder 3">
            <a:extLst>
              <a:ext uri="{FF2B5EF4-FFF2-40B4-BE49-F238E27FC236}">
                <a16:creationId xmlns:a16="http://schemas.microsoft.com/office/drawing/2014/main" id="{D0E30FD4-DB9D-A980-5A60-77FA23DE4361}"/>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6F767F95-674B-1C6B-7851-ADD09BB4E5DD}"/>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AD2061B7-3A18-114F-2CEE-4C6B10D053AA}"/>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4</a:t>
            </a:fld>
            <a:endParaRPr lang="en-US"/>
          </a:p>
        </p:txBody>
      </p:sp>
    </p:spTree>
    <p:extLst>
      <p:ext uri="{BB962C8B-B14F-4D97-AF65-F5344CB8AC3E}">
        <p14:creationId xmlns:p14="http://schemas.microsoft.com/office/powerpoint/2010/main" val="371488293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1227-EAC0-8926-B75E-4ED1AD785E23}"/>
              </a:ext>
            </a:extLst>
          </p:cNvPr>
          <p:cNvSpPr>
            <a:spLocks noGrp="1"/>
          </p:cNvSpPr>
          <p:nvPr>
            <p:ph type="title"/>
          </p:nvPr>
        </p:nvSpPr>
        <p:spPr>
          <a:xfrm>
            <a:off x="612646" y="634991"/>
            <a:ext cx="11323505" cy="755659"/>
          </a:xfrm>
        </p:spPr>
        <p:txBody>
          <a:bodyPr anchor="t">
            <a:normAutofit/>
          </a:bodyPr>
          <a:lstStyle/>
          <a:p>
            <a:r>
              <a:rPr lang="en-US"/>
              <a:t>Expected Competencies</a:t>
            </a:r>
          </a:p>
        </p:txBody>
      </p:sp>
      <p:sp>
        <p:nvSpPr>
          <p:cNvPr id="3" name="Footer Placeholder 2">
            <a:extLst>
              <a:ext uri="{FF2B5EF4-FFF2-40B4-BE49-F238E27FC236}">
                <a16:creationId xmlns:a16="http://schemas.microsoft.com/office/drawing/2014/main" id="{9B90B859-B5DB-1CE0-DE7E-088EC181C58F}"/>
              </a:ext>
            </a:extLst>
          </p:cNvPr>
          <p:cNvSpPr>
            <a:spLocks noGrp="1"/>
          </p:cNvSpPr>
          <p:nvPr>
            <p:ph type="ftr" sz="quarter" idx="11"/>
          </p:nvPr>
        </p:nvSpPr>
        <p:spPr>
          <a:xfrm rot="16200000">
            <a:off x="-2067304" y="224196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5525D6F4-8127-02E4-315E-C1B1EE147732}"/>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553ED406-9BBB-8243-8F57-F2904DFCFBBC}"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7A53F95A-FE8D-3336-20DF-8FE99856B2B9}"/>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graphicFrame>
        <p:nvGraphicFramePr>
          <p:cNvPr id="7" name="Content Placeholder 6">
            <a:extLst>
              <a:ext uri="{FF2B5EF4-FFF2-40B4-BE49-F238E27FC236}">
                <a16:creationId xmlns:a16="http://schemas.microsoft.com/office/drawing/2014/main" id="{5293F53E-9E77-4702-94C2-6A1E7802039B}"/>
              </a:ext>
            </a:extLst>
          </p:cNvPr>
          <p:cNvGraphicFramePr>
            <a:graphicFrameLocks noGrp="1"/>
          </p:cNvGraphicFramePr>
          <p:nvPr>
            <p:ph idx="1"/>
            <p:extLst>
              <p:ext uri="{D42A27DB-BD31-4B8C-83A1-F6EECF244321}">
                <p14:modId xmlns:p14="http://schemas.microsoft.com/office/powerpoint/2010/main" val="3621593937"/>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6" y="1572050"/>
          <a:ext cx="11323505" cy="4920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2875206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B6A2C-CB5B-5F93-90D3-6F0B98755FC9}"/>
              </a:ext>
            </a:extLst>
          </p:cNvPr>
          <p:cNvSpPr>
            <a:spLocks noGrp="1"/>
          </p:cNvSpPr>
          <p:nvPr>
            <p:ph type="ctrTitle"/>
          </p:nvPr>
        </p:nvSpPr>
        <p:spPr>
          <a:xfrm>
            <a:off x="612648" y="1001713"/>
            <a:ext cx="7909560" cy="5477510"/>
          </a:xfrm>
        </p:spPr>
        <p:txBody>
          <a:bodyPr anchor="b">
            <a:normAutofit/>
          </a:bodyPr>
          <a:lstStyle/>
          <a:p>
            <a:r>
              <a:rPr lang="en-US"/>
              <a:t>Assessment Breakdown</a:t>
            </a:r>
          </a:p>
        </p:txBody>
      </p:sp>
      <p:sp>
        <p:nvSpPr>
          <p:cNvPr id="4" name="Footer Placeholder 3">
            <a:extLst>
              <a:ext uri="{FF2B5EF4-FFF2-40B4-BE49-F238E27FC236}">
                <a16:creationId xmlns:a16="http://schemas.microsoft.com/office/drawing/2014/main" id="{AD584F50-443D-B2BF-4D7B-C058D6B71B88}"/>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4DE20DE3-9C3E-35B3-1CC6-BD9036ABCFE9}"/>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6221050E-CDB5-B7BB-0A3B-0C4EC28E2984}"/>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6</a:t>
            </a:fld>
            <a:endParaRPr lang="en-US"/>
          </a:p>
        </p:txBody>
      </p:sp>
    </p:spTree>
    <p:extLst>
      <p:ext uri="{BB962C8B-B14F-4D97-AF65-F5344CB8AC3E}">
        <p14:creationId xmlns:p14="http://schemas.microsoft.com/office/powerpoint/2010/main" val="272250658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Illustration of a Magnifying glass processing.">
            <a:extLst>
              <a:ext uri="{FF2B5EF4-FFF2-40B4-BE49-F238E27FC236}">
                <a16:creationId xmlns:a16="http://schemas.microsoft.com/office/drawing/2014/main" id="{94FC1504-77AA-41B2-BEF6-0D87841BF9D2}"/>
              </a:ext>
            </a:extLst>
          </p:cNvPr>
          <p:cNvPicPr>
            <a:picLocks noGrp="1" noChangeAspect="1"/>
          </p:cNvPicPr>
          <p:nvPr>
            <p:ph type="pic" sz="quarter" idx="13"/>
          </p:nvPr>
        </p:nvPicPr>
        <p:blipFill>
          <a:blip r:embed="rId3"/>
          <a:srcRect l="5423" r="17786" b="-2"/>
          <a:stretch>
            <a:fillRect/>
          </a:stretch>
        </p:blipFill>
        <p:spPr>
          <a:xfrm>
            <a:off x="609600" y="2173849"/>
            <a:ext cx="4675632" cy="4049141"/>
          </a:xfrm>
          <a:prstGeom prst="rect">
            <a:avLst/>
          </a:prstGeom>
          <a:noFill/>
        </p:spPr>
      </p:pic>
      <p:sp>
        <p:nvSpPr>
          <p:cNvPr id="3" name="Footer Placeholder 2">
            <a:extLst>
              <a:ext uri="{FF2B5EF4-FFF2-40B4-BE49-F238E27FC236}">
                <a16:creationId xmlns:a16="http://schemas.microsoft.com/office/drawing/2014/main" id="{F378DDBF-8D8F-17C0-49BD-0B0AED8007AE}"/>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044B638B-A0C5-0275-FE4F-206ED2F4C96A}"/>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FAA6F6B0-7BDB-FB4C-9D76-500FE2DDFD1B}"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E220E99C-16EF-38CC-AF3B-CAC8BD16B6F0}"/>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sp>
        <p:nvSpPr>
          <p:cNvPr id="2" name="Title 1">
            <a:extLst>
              <a:ext uri="{FF2B5EF4-FFF2-40B4-BE49-F238E27FC236}">
                <a16:creationId xmlns:a16="http://schemas.microsoft.com/office/drawing/2014/main" id="{813F4101-40C2-1B3A-70C8-7CEDB4BE9B9E}"/>
              </a:ext>
            </a:extLst>
          </p:cNvPr>
          <p:cNvSpPr>
            <a:spLocks noGrp="1"/>
          </p:cNvSpPr>
          <p:nvPr>
            <p:ph type="title"/>
          </p:nvPr>
        </p:nvSpPr>
        <p:spPr>
          <a:xfrm>
            <a:off x="612647" y="634999"/>
            <a:ext cx="4672584" cy="1269482"/>
          </a:xfrm>
        </p:spPr>
        <p:txBody>
          <a:bodyPr anchor="t">
            <a:normAutofit/>
          </a:bodyPr>
          <a:lstStyle/>
          <a:p>
            <a:r>
              <a:rPr lang="en-US"/>
              <a:t>Weighting and Components</a:t>
            </a:r>
          </a:p>
        </p:txBody>
      </p:sp>
      <p:sp>
        <p:nvSpPr>
          <p:cNvPr id="7" name="Content Placeholder 6">
            <a:extLst>
              <a:ext uri="{FF2B5EF4-FFF2-40B4-BE49-F238E27FC236}">
                <a16:creationId xmlns:a16="http://schemas.microsoft.com/office/drawing/2014/main" id="{8AEF62C3-8753-8006-682D-79C38940DC2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dirty="0"/>
              <a:t>Assessment Components Breakdown</a:t>
            </a:r>
          </a:p>
          <a:p>
            <a:pPr marL="0" lvl="1" indent="0">
              <a:buFont typeface="Arial" panose="020B0604020202020204" pitchFamily="34" charset="0"/>
              <a:buNone/>
            </a:pPr>
            <a:r>
              <a:rPr dirty="0"/>
              <a:t>Assessment includes Practical Skills (70%) and Written Portfolio (30%) accounting for total grade.</a:t>
            </a:r>
            <a:endParaRPr lang="en-US" dirty="0"/>
          </a:p>
          <a:p>
            <a:pPr marL="0" indent="0">
              <a:spcBef>
                <a:spcPts val="2500"/>
              </a:spcBef>
              <a:buFont typeface="Arial" panose="020B0604020202020204" pitchFamily="34" charset="0"/>
              <a:buNone/>
            </a:pPr>
            <a:r>
              <a:rPr lang="en-US" b="1" dirty="0"/>
              <a:t>Practical Skills Tasks</a:t>
            </a:r>
          </a:p>
          <a:p>
            <a:pPr marL="0" lvl="1" indent="0">
              <a:buFont typeface="Arial" panose="020B0604020202020204" pitchFamily="34" charset="0"/>
              <a:buNone/>
            </a:pPr>
            <a:r>
              <a:rPr dirty="0"/>
              <a:t>Practical Skills comprise two tasks: song performance and monologue performance, each 40% of practical grade.</a:t>
            </a:r>
            <a:endParaRPr lang="en-US" dirty="0"/>
          </a:p>
          <a:p>
            <a:pPr marL="0" indent="0">
              <a:spcBef>
                <a:spcPts val="2500"/>
              </a:spcBef>
              <a:buFont typeface="Arial" panose="020B0604020202020204" pitchFamily="34" charset="0"/>
              <a:buNone/>
            </a:pPr>
            <a:r>
              <a:rPr lang="en-US" b="1" dirty="0"/>
              <a:t>Written Portfolio</a:t>
            </a:r>
          </a:p>
          <a:p>
            <a:pPr marL="0" lvl="1" indent="0">
              <a:buFont typeface="Arial" panose="020B0604020202020204" pitchFamily="34" charset="0"/>
              <a:buNone/>
            </a:pPr>
            <a:r>
              <a:rPr dirty="0"/>
              <a:t>Written Portfolio requires repertoire compilation and analysis, forming 30% of the final grade.</a:t>
            </a:r>
            <a:endParaRPr lang="en-US" dirty="0"/>
          </a:p>
          <a:p>
            <a:pPr marL="0" indent="0">
              <a:spcBef>
                <a:spcPts val="2500"/>
              </a:spcBef>
              <a:buFont typeface="Arial" panose="020B0604020202020204" pitchFamily="34" charset="0"/>
              <a:buNone/>
            </a:pPr>
            <a:r>
              <a:rPr lang="en-US" b="1" dirty="0"/>
              <a:t>Continuous Assessment Focus</a:t>
            </a:r>
          </a:p>
          <a:p>
            <a:pPr marL="0" lvl="1" indent="0">
              <a:buFont typeface="Arial" panose="020B0604020202020204" pitchFamily="34" charset="0"/>
              <a:buNone/>
            </a:pPr>
            <a:r>
              <a:rPr dirty="0"/>
              <a:t>Continuous evaluation emphasizes </a:t>
            </a:r>
            <a:r>
              <a:rPr dirty="0" err="1"/>
              <a:t>memori</a:t>
            </a:r>
            <a:r>
              <a:rPr lang="en-GB" dirty="0"/>
              <a:t>s</a:t>
            </a:r>
            <a:r>
              <a:rPr dirty="0" err="1"/>
              <a:t>ation</a:t>
            </a:r>
            <a:r>
              <a:rPr dirty="0"/>
              <a:t>, stylistic interpretation, and class participation throughout the module.</a:t>
            </a:r>
            <a:endParaRPr lang="en-US" dirty="0"/>
          </a:p>
        </p:txBody>
      </p:sp>
    </p:spTree>
    <p:extLst>
      <p:ext uri="{BB962C8B-B14F-4D97-AF65-F5344CB8AC3E}">
        <p14:creationId xmlns:p14="http://schemas.microsoft.com/office/powerpoint/2010/main" val="15981643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E9E79-45AD-F111-E133-2FAEA597AAE6}"/>
              </a:ext>
            </a:extLst>
          </p:cNvPr>
          <p:cNvSpPr>
            <a:spLocks noGrp="1"/>
          </p:cNvSpPr>
          <p:nvPr>
            <p:ph type="ctrTitle"/>
          </p:nvPr>
        </p:nvSpPr>
        <p:spPr>
          <a:xfrm>
            <a:off x="612648" y="1001713"/>
            <a:ext cx="7909560" cy="5477510"/>
          </a:xfrm>
        </p:spPr>
        <p:txBody>
          <a:bodyPr anchor="b">
            <a:normAutofit/>
          </a:bodyPr>
          <a:lstStyle/>
          <a:p>
            <a:r>
              <a:rPr lang="en-US"/>
              <a:t>Practical Assessment Tasks</a:t>
            </a:r>
          </a:p>
        </p:txBody>
      </p:sp>
      <p:sp>
        <p:nvSpPr>
          <p:cNvPr id="4" name="Footer Placeholder 3">
            <a:extLst>
              <a:ext uri="{FF2B5EF4-FFF2-40B4-BE49-F238E27FC236}">
                <a16:creationId xmlns:a16="http://schemas.microsoft.com/office/drawing/2014/main" id="{F82260ED-C501-0D7A-7D86-6672A7E43250}"/>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FB32A7DA-5A91-A56D-A2D1-CCA345A069F5}"/>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4B239F27-DB73-CF05-B7F8-7976470B8435}"/>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8</a:t>
            </a:fld>
            <a:endParaRPr lang="en-US"/>
          </a:p>
        </p:txBody>
      </p:sp>
    </p:spTree>
    <p:extLst>
      <p:ext uri="{BB962C8B-B14F-4D97-AF65-F5344CB8AC3E}">
        <p14:creationId xmlns:p14="http://schemas.microsoft.com/office/powerpoint/2010/main" val="148834352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0EEAA-2191-82FF-65C7-1A779F591FC3}"/>
              </a:ext>
            </a:extLst>
          </p:cNvPr>
          <p:cNvSpPr>
            <a:spLocks noGrp="1"/>
          </p:cNvSpPr>
          <p:nvPr>
            <p:ph type="title"/>
          </p:nvPr>
        </p:nvSpPr>
        <p:spPr>
          <a:xfrm>
            <a:off x="7094553" y="634999"/>
            <a:ext cx="4477512" cy="1328932"/>
          </a:xfrm>
        </p:spPr>
        <p:txBody>
          <a:bodyPr anchor="t">
            <a:normAutofit/>
          </a:bodyPr>
          <a:lstStyle/>
          <a:p>
            <a:r>
              <a:rPr lang="en-US"/>
              <a:t>Songs and Monologues</a:t>
            </a:r>
          </a:p>
        </p:txBody>
      </p:sp>
      <p:sp>
        <p:nvSpPr>
          <p:cNvPr id="3" name="Footer Placeholder 2">
            <a:extLst>
              <a:ext uri="{FF2B5EF4-FFF2-40B4-BE49-F238E27FC236}">
                <a16:creationId xmlns:a16="http://schemas.microsoft.com/office/drawing/2014/main" id="{64F9B6AD-A4BF-8B64-2E74-FD2DA6136440}"/>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BBC77FB5-6CF9-7589-358A-6B44BB74EC0E}"/>
              </a:ext>
            </a:extLst>
          </p:cNvPr>
          <p:cNvSpPr>
            <a:spLocks noGrp="1"/>
          </p:cNvSpPr>
          <p:nvPr>
            <p:ph type="dt" sz="half" idx="10"/>
          </p:nvPr>
        </p:nvSpPr>
        <p:spPr>
          <a:xfrm rot="16200000">
            <a:off x="-531666" y="5260191"/>
            <a:ext cx="1493097" cy="429768"/>
          </a:xfrm>
        </p:spPr>
        <p:txBody>
          <a:bodyPr anchor="ctr">
            <a:normAutofit/>
          </a:bodyPr>
          <a:lstStyle/>
          <a:p>
            <a:pPr>
              <a:spcAft>
                <a:spcPts val="600"/>
              </a:spcAft>
            </a:pPr>
            <a:fld id="{FAA6F6B0-7BDB-FB4C-9D76-500FE2DDFD1B}"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E6AE40B8-5087-2F3A-BFDB-EFD37D906732}"/>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pic>
        <p:nvPicPr>
          <p:cNvPr id="8" name="Content Placeholder 7" descr="Actors Practicing at Rehearsal.">
            <a:extLst>
              <a:ext uri="{FF2B5EF4-FFF2-40B4-BE49-F238E27FC236}">
                <a16:creationId xmlns:a16="http://schemas.microsoft.com/office/drawing/2014/main" id="{16029BAC-1712-4324-A66F-B38482456798}"/>
              </a:ext>
            </a:extLst>
          </p:cNvPr>
          <p:cNvPicPr>
            <a:picLocks noGrp="1" noChangeAspect="1"/>
          </p:cNvPicPr>
          <p:nvPr>
            <p:ph type="pic" sz="quarter" idx="13"/>
          </p:nvPr>
        </p:nvPicPr>
        <p:blipFill>
          <a:blip r:embed="rId3"/>
          <a:srcRect l="29761" r="13362" b="-1"/>
          <a:stretch>
            <a:fillRect/>
          </a:stretch>
        </p:blipFill>
        <p:spPr>
          <a:xfrm>
            <a:off x="609599" y="10"/>
            <a:ext cx="5843502" cy="6857990"/>
          </a:xfrm>
          <a:prstGeom prst="rect">
            <a:avLst/>
          </a:prstGeom>
          <a:noFill/>
        </p:spPr>
      </p:pic>
      <p:sp>
        <p:nvSpPr>
          <p:cNvPr id="7" name="Content Placeholder 6">
            <a:extLst>
              <a:ext uri="{FF2B5EF4-FFF2-40B4-BE49-F238E27FC236}">
                <a16:creationId xmlns:a16="http://schemas.microsoft.com/office/drawing/2014/main" id="{5A17F18D-FF19-A611-E45E-08A272708C62}"/>
              </a:ext>
            </a:extLst>
          </p:cNvPr>
          <p:cNvSpPr>
            <a:spLocks noGrp="1"/>
          </p:cNvSpPr>
          <p:nvPr>
            <p:ph sz="quarter" idx="15"/>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094553" y="2110570"/>
            <a:ext cx="4477512" cy="4282573"/>
          </a:xfrm>
        </p:spPr>
        <p:txBody>
          <a:bodyPr>
            <a:normAutofit/>
          </a:bodyPr>
          <a:lstStyle/>
          <a:p>
            <a:pPr marL="0" indent="0">
              <a:spcBef>
                <a:spcPts val="2500"/>
              </a:spcBef>
              <a:buFont typeface="Arial" panose="020B0604020202020204" pitchFamily="34" charset="0"/>
              <a:buNone/>
            </a:pPr>
            <a:r>
              <a:rPr lang="en-US" b="1"/>
              <a:t>Song Performance Requirements</a:t>
            </a:r>
          </a:p>
          <a:p>
            <a:pPr marL="0" lvl="1" indent="0">
              <a:buFont typeface="Arial" panose="020B0604020202020204" pitchFamily="34" charset="0"/>
              <a:buNone/>
            </a:pPr>
            <a:r>
              <a:t>Students perform diverse songs from different styles and periods from memory, showing preparation and interpretive skill.</a:t>
            </a:r>
            <a:endParaRPr lang="en-US"/>
          </a:p>
          <a:p>
            <a:pPr marL="0" indent="0">
              <a:spcBef>
                <a:spcPts val="2500"/>
              </a:spcBef>
              <a:buFont typeface="Arial" panose="020B0604020202020204" pitchFamily="34" charset="0"/>
              <a:buNone/>
            </a:pPr>
            <a:r>
              <a:rPr lang="en-US" b="1"/>
              <a:t>Monologue Performance Focus</a:t>
            </a:r>
          </a:p>
          <a:p>
            <a:pPr marL="0" lvl="1" indent="0">
              <a:buFont typeface="Arial" panose="020B0604020202020204" pitchFamily="34" charset="0"/>
              <a:buNone/>
            </a:pPr>
            <a:r>
              <a:t>Students perform monologues from a range of plays and playwrights, emphasizing acting and interpretation skills.</a:t>
            </a:r>
            <a:endParaRPr lang="en-US"/>
          </a:p>
          <a:p>
            <a:pPr marL="0" indent="0">
              <a:spcBef>
                <a:spcPts val="2500"/>
              </a:spcBef>
              <a:buFont typeface="Arial" panose="020B0604020202020204" pitchFamily="34" charset="0"/>
              <a:buNone/>
            </a:pPr>
            <a:r>
              <a:rPr lang="en-US" b="1"/>
              <a:t>Continuous Assessment and Engagement</a:t>
            </a:r>
          </a:p>
          <a:p>
            <a:pPr marL="0" lvl="1" indent="0">
              <a:buFont typeface="Arial" panose="020B0604020202020204" pitchFamily="34" charset="0"/>
              <a:buNone/>
            </a:pPr>
            <a:r>
              <a:t>Assessment includes active class participation, peer feedback, and consistent engagement to foster collaboration.</a:t>
            </a:r>
            <a:endParaRPr lang="en-US"/>
          </a:p>
        </p:txBody>
      </p:sp>
    </p:spTree>
    <p:extLst>
      <p:ext uri="{BB962C8B-B14F-4D97-AF65-F5344CB8AC3E}">
        <p14:creationId xmlns:p14="http://schemas.microsoft.com/office/powerpoint/2010/main" val="103273493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28A65-1B20-5EE1-B2D9-3D1CBB422601}"/>
              </a:ext>
            </a:extLst>
          </p:cNvPr>
          <p:cNvSpPr>
            <a:spLocks noGrp="1"/>
          </p:cNvSpPr>
          <p:nvPr>
            <p:ph type="ctrTitle"/>
          </p:nvPr>
        </p:nvSpPr>
        <p:spPr>
          <a:xfrm>
            <a:off x="612648" y="1001713"/>
            <a:ext cx="7909560" cy="5477510"/>
          </a:xfrm>
        </p:spPr>
        <p:txBody>
          <a:bodyPr anchor="b">
            <a:normAutofit/>
          </a:bodyPr>
          <a:lstStyle/>
          <a:p>
            <a:r>
              <a:rPr lang="en-US"/>
              <a:t>Written Portfolio</a:t>
            </a:r>
          </a:p>
        </p:txBody>
      </p:sp>
      <p:sp>
        <p:nvSpPr>
          <p:cNvPr id="4" name="Footer Placeholder 3">
            <a:extLst>
              <a:ext uri="{FF2B5EF4-FFF2-40B4-BE49-F238E27FC236}">
                <a16:creationId xmlns:a16="http://schemas.microsoft.com/office/drawing/2014/main" id="{D0F26115-4FBF-EA8D-4CDC-B067BE227DE1}"/>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D1B64D27-503F-3E01-B4F9-C6CF1D0AB2CE}"/>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7105E4B0-A49E-D26C-7697-7E3A601848D8}"/>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10</a:t>
            </a:fld>
            <a:endParaRPr lang="en-US"/>
          </a:p>
        </p:txBody>
      </p:sp>
    </p:spTree>
    <p:extLst>
      <p:ext uri="{BB962C8B-B14F-4D97-AF65-F5344CB8AC3E}">
        <p14:creationId xmlns:p14="http://schemas.microsoft.com/office/powerpoint/2010/main" val="358956118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26FA0-3BDC-67E3-0B2E-54D3B325B8C9}"/>
              </a:ext>
            </a:extLst>
          </p:cNvPr>
          <p:cNvSpPr>
            <a:spLocks noGrp="1"/>
          </p:cNvSpPr>
          <p:nvPr>
            <p:ph type="title"/>
          </p:nvPr>
        </p:nvSpPr>
        <p:spPr>
          <a:xfrm>
            <a:off x="612646" y="634991"/>
            <a:ext cx="11323505" cy="755659"/>
          </a:xfrm>
        </p:spPr>
        <p:txBody>
          <a:bodyPr anchor="t">
            <a:normAutofit/>
          </a:bodyPr>
          <a:lstStyle/>
          <a:p>
            <a:r>
              <a:rPr lang="en-US"/>
              <a:t>Portfolio Requirements</a:t>
            </a:r>
          </a:p>
        </p:txBody>
      </p:sp>
      <p:sp>
        <p:nvSpPr>
          <p:cNvPr id="3" name="Footer Placeholder 2">
            <a:extLst>
              <a:ext uri="{FF2B5EF4-FFF2-40B4-BE49-F238E27FC236}">
                <a16:creationId xmlns:a16="http://schemas.microsoft.com/office/drawing/2014/main" id="{3282AC7A-330D-4A53-F219-390E62AA9015}"/>
              </a:ext>
            </a:extLst>
          </p:cNvPr>
          <p:cNvSpPr>
            <a:spLocks noGrp="1"/>
          </p:cNvSpPr>
          <p:nvPr>
            <p:ph type="ftr" sz="quarter" idx="11"/>
          </p:nvPr>
        </p:nvSpPr>
        <p:spPr>
          <a:xfrm rot="16200000">
            <a:off x="-2067304" y="224196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6A2BF876-EAEC-9544-4CE8-958EA62C18CC}"/>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553ED406-9BBB-8243-8F57-F2904DFCFBBC}"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524DAB91-4E44-0B63-AF13-4B07C32CA3A8}"/>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11</a:t>
            </a:fld>
            <a:endParaRPr lang="en-US"/>
          </a:p>
        </p:txBody>
      </p:sp>
      <p:graphicFrame>
        <p:nvGraphicFramePr>
          <p:cNvPr id="7" name="Content Placeholder 6">
            <a:extLst>
              <a:ext uri="{FF2B5EF4-FFF2-40B4-BE49-F238E27FC236}">
                <a16:creationId xmlns:a16="http://schemas.microsoft.com/office/drawing/2014/main" id="{65D52857-FE40-4A24-9179-84D7178BFB2E}"/>
              </a:ext>
            </a:extLst>
          </p:cNvPr>
          <p:cNvGraphicFramePr>
            <a:graphicFrameLocks noGrp="1"/>
          </p:cNvGraphicFramePr>
          <p:nvPr>
            <p:ph idx="1"/>
            <p:extLst>
              <p:ext uri="{D42A27DB-BD31-4B8C-83A1-F6EECF244321}">
                <p14:modId xmlns:p14="http://schemas.microsoft.com/office/powerpoint/2010/main" val="3489914183"/>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12646" y="1572050"/>
          <a:ext cx="11323505" cy="4920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9041657"/>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7F0D2-6754-D0EC-AD75-CFAD07A990A2}"/>
              </a:ext>
            </a:extLst>
          </p:cNvPr>
          <p:cNvSpPr>
            <a:spLocks noGrp="1"/>
          </p:cNvSpPr>
          <p:nvPr>
            <p:ph type="ctrTitle"/>
          </p:nvPr>
        </p:nvSpPr>
        <p:spPr>
          <a:xfrm>
            <a:off x="612648" y="1001713"/>
            <a:ext cx="7909560" cy="5477510"/>
          </a:xfrm>
        </p:spPr>
        <p:txBody>
          <a:bodyPr anchor="b">
            <a:normAutofit/>
          </a:bodyPr>
          <a:lstStyle/>
          <a:p>
            <a:r>
              <a:rPr lang="en-US"/>
              <a:t>Key Dates</a:t>
            </a:r>
          </a:p>
        </p:txBody>
      </p:sp>
      <p:sp>
        <p:nvSpPr>
          <p:cNvPr id="4" name="Footer Placeholder 3">
            <a:extLst>
              <a:ext uri="{FF2B5EF4-FFF2-40B4-BE49-F238E27FC236}">
                <a16:creationId xmlns:a16="http://schemas.microsoft.com/office/drawing/2014/main" id="{5AFB8610-02D6-03EB-1705-EC88726546AC}"/>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74FAA152-B2C5-38B9-FAF4-55ED8513E5B2}"/>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CAD729CF-DB59-0860-DAA5-8EA75547DA8A}"/>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12</a:t>
            </a:fld>
            <a:endParaRPr lang="en-US"/>
          </a:p>
        </p:txBody>
      </p:sp>
    </p:spTree>
    <p:extLst>
      <p:ext uri="{BB962C8B-B14F-4D97-AF65-F5344CB8AC3E}">
        <p14:creationId xmlns:p14="http://schemas.microsoft.com/office/powerpoint/2010/main" val="33957623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Side view of a white calendar">
            <a:extLst>
              <a:ext uri="{FF2B5EF4-FFF2-40B4-BE49-F238E27FC236}">
                <a16:creationId xmlns:a16="http://schemas.microsoft.com/office/drawing/2014/main" id="{DC7EE776-A5E3-46A9-AB9A-AB14571BCC1B}"/>
              </a:ext>
            </a:extLst>
          </p:cNvPr>
          <p:cNvPicPr>
            <a:picLocks noGrp="1" noChangeAspect="1"/>
          </p:cNvPicPr>
          <p:nvPr>
            <p:ph type="pic" sz="quarter" idx="13"/>
          </p:nvPr>
        </p:nvPicPr>
        <p:blipFill>
          <a:blip r:embed="rId3"/>
          <a:stretch/>
        </p:blipFill>
        <p:spPr>
          <a:xfrm>
            <a:off x="609600" y="2637927"/>
            <a:ext cx="4675632" cy="3120985"/>
          </a:xfrm>
          <a:prstGeom prst="rect">
            <a:avLst/>
          </a:prstGeom>
          <a:noFill/>
        </p:spPr>
      </p:pic>
      <p:sp>
        <p:nvSpPr>
          <p:cNvPr id="3" name="Footer Placeholder 2">
            <a:extLst>
              <a:ext uri="{FF2B5EF4-FFF2-40B4-BE49-F238E27FC236}">
                <a16:creationId xmlns:a16="http://schemas.microsoft.com/office/drawing/2014/main" id="{128D8AA8-2762-D98E-EA79-54FB754A174F}"/>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8BB70426-474A-EA78-F176-0F401A98724C}"/>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FAA6F6B0-7BDB-FB4C-9D76-500FE2DDFD1B}"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DCB6C629-1CAF-584B-247A-E6F2372B2661}"/>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13</a:t>
            </a:fld>
            <a:endParaRPr lang="en-US"/>
          </a:p>
        </p:txBody>
      </p:sp>
      <p:sp>
        <p:nvSpPr>
          <p:cNvPr id="2" name="Title 1">
            <a:extLst>
              <a:ext uri="{FF2B5EF4-FFF2-40B4-BE49-F238E27FC236}">
                <a16:creationId xmlns:a16="http://schemas.microsoft.com/office/drawing/2014/main" id="{E3F8192D-8A45-8B9C-024C-777E97166F31}"/>
              </a:ext>
            </a:extLst>
          </p:cNvPr>
          <p:cNvSpPr>
            <a:spLocks noGrp="1"/>
          </p:cNvSpPr>
          <p:nvPr>
            <p:ph type="title"/>
          </p:nvPr>
        </p:nvSpPr>
        <p:spPr>
          <a:xfrm>
            <a:off x="612647" y="634999"/>
            <a:ext cx="4672584" cy="1269482"/>
          </a:xfrm>
        </p:spPr>
        <p:txBody>
          <a:bodyPr anchor="t">
            <a:normAutofit/>
          </a:bodyPr>
          <a:lstStyle/>
          <a:p>
            <a:r>
              <a:rPr lang="en-US"/>
              <a:t>Important Deadlines</a:t>
            </a:r>
          </a:p>
        </p:txBody>
      </p:sp>
      <p:sp>
        <p:nvSpPr>
          <p:cNvPr id="7" name="Content Placeholder 6">
            <a:extLst>
              <a:ext uri="{FF2B5EF4-FFF2-40B4-BE49-F238E27FC236}">
                <a16:creationId xmlns:a16="http://schemas.microsoft.com/office/drawing/2014/main" id="{3E653192-1E45-2074-DF97-07CF33FE537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a:t>Module Timeline Overview</a:t>
            </a:r>
          </a:p>
          <a:p>
            <a:pPr marL="0" lvl="1" indent="0">
              <a:buFont typeface="Arial" panose="020B0604020202020204" pitchFamily="34" charset="0"/>
              <a:buNone/>
            </a:pPr>
            <a:r>
              <a:t>The module start date is to be confirmed, with practical assessments scheduled throughout the term.</a:t>
            </a:r>
            <a:endParaRPr lang="en-US"/>
          </a:p>
          <a:p>
            <a:pPr marL="0" indent="0">
              <a:spcBef>
                <a:spcPts val="2500"/>
              </a:spcBef>
              <a:buFont typeface="Arial" panose="020B0604020202020204" pitchFamily="34" charset="0"/>
              <a:buNone/>
            </a:pPr>
            <a:r>
              <a:rPr lang="en-US" b="1"/>
              <a:t>Final Submission Deadline</a:t>
            </a:r>
          </a:p>
          <a:p>
            <a:pPr marL="0" lvl="1" indent="0">
              <a:buFont typeface="Arial" panose="020B0604020202020204" pitchFamily="34" charset="0"/>
              <a:buNone/>
            </a:pPr>
            <a:r>
              <a:t>The final deadline for the Written Portfolio submission is on 3rd April 2026.</a:t>
            </a:r>
            <a:endParaRPr lang="en-US"/>
          </a:p>
          <a:p>
            <a:pPr marL="0" indent="0">
              <a:spcBef>
                <a:spcPts val="2500"/>
              </a:spcBef>
              <a:buFont typeface="Arial" panose="020B0604020202020204" pitchFamily="34" charset="0"/>
              <a:buNone/>
            </a:pPr>
            <a:r>
              <a:rPr lang="en-US" b="1"/>
              <a:t>Feedback and Marks Release</a:t>
            </a:r>
          </a:p>
          <a:p>
            <a:pPr marL="0" lvl="1" indent="0">
              <a:buFont typeface="Arial" panose="020B0604020202020204" pitchFamily="34" charset="0"/>
              <a:buNone/>
            </a:pPr>
            <a:r>
              <a:t>Provisional marks and feedback will be returned by 18th May 2026 to guide students’ progress.</a:t>
            </a:r>
            <a:endParaRPr lang="en-US"/>
          </a:p>
          <a:p>
            <a:pPr marL="0" indent="0">
              <a:spcBef>
                <a:spcPts val="2500"/>
              </a:spcBef>
              <a:buFont typeface="Arial" panose="020B0604020202020204" pitchFamily="34" charset="0"/>
              <a:buNone/>
            </a:pPr>
            <a:r>
              <a:rPr lang="en-US" b="1"/>
              <a:t>Attendance Requirement</a:t>
            </a:r>
          </a:p>
          <a:p>
            <a:pPr marL="0" lvl="1" indent="0">
              <a:buFont typeface="Arial" panose="020B0604020202020204" pitchFamily="34" charset="0"/>
              <a:buNone/>
            </a:pPr>
            <a:r>
              <a:t>Students must maintain a minimum attendance rate of 80% to successfully complete the module.</a:t>
            </a:r>
            <a:endParaRPr lang="en-US"/>
          </a:p>
        </p:txBody>
      </p:sp>
    </p:spTree>
    <p:extLst>
      <p:ext uri="{BB962C8B-B14F-4D97-AF65-F5344CB8AC3E}">
        <p14:creationId xmlns:p14="http://schemas.microsoft.com/office/powerpoint/2010/main" val="28062449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49DEE-AEF8-2CCE-1A4B-AABFD8D2045C}"/>
              </a:ext>
            </a:extLst>
          </p:cNvPr>
          <p:cNvSpPr>
            <a:spLocks noGrp="1"/>
          </p:cNvSpPr>
          <p:nvPr>
            <p:ph type="ctrTitle"/>
          </p:nvPr>
        </p:nvSpPr>
        <p:spPr>
          <a:xfrm>
            <a:off x="612648" y="1001713"/>
            <a:ext cx="7909560" cy="5477510"/>
          </a:xfrm>
        </p:spPr>
        <p:txBody>
          <a:bodyPr anchor="b">
            <a:normAutofit/>
          </a:bodyPr>
          <a:lstStyle/>
          <a:p>
            <a:r>
              <a:rPr lang="en-US"/>
              <a:t>Expectations</a:t>
            </a:r>
          </a:p>
        </p:txBody>
      </p:sp>
      <p:sp>
        <p:nvSpPr>
          <p:cNvPr id="4" name="Footer Placeholder 3">
            <a:extLst>
              <a:ext uri="{FF2B5EF4-FFF2-40B4-BE49-F238E27FC236}">
                <a16:creationId xmlns:a16="http://schemas.microsoft.com/office/drawing/2014/main" id="{4B09412B-C68F-E318-D1D1-76DF5EEF7A95}"/>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3A8902DA-F31F-C6A7-1F7D-F0CE978208B2}"/>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63BB68B4-2563-7F41-81B5-AC70272C9FA5}"/>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14</a:t>
            </a:fld>
            <a:endParaRPr lang="en-US"/>
          </a:p>
        </p:txBody>
      </p:sp>
    </p:spTree>
    <p:extLst>
      <p:ext uri="{BB962C8B-B14F-4D97-AF65-F5344CB8AC3E}">
        <p14:creationId xmlns:p14="http://schemas.microsoft.com/office/powerpoint/2010/main" val="21889151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3FB1D-AFBE-029B-3E10-22A10A5A4F41}"/>
              </a:ext>
            </a:extLst>
          </p:cNvPr>
          <p:cNvSpPr>
            <a:spLocks noGrp="1"/>
          </p:cNvSpPr>
          <p:nvPr>
            <p:ph type="title"/>
          </p:nvPr>
        </p:nvSpPr>
        <p:spPr>
          <a:xfrm>
            <a:off x="4487024" y="634999"/>
            <a:ext cx="6950232" cy="1124525"/>
          </a:xfrm>
        </p:spPr>
        <p:txBody>
          <a:bodyPr anchor="t">
            <a:normAutofit/>
          </a:bodyPr>
          <a:lstStyle/>
          <a:p>
            <a:r>
              <a:rPr lang="en-US"/>
              <a:t>Professional Conduct</a:t>
            </a:r>
          </a:p>
        </p:txBody>
      </p:sp>
      <p:sp>
        <p:nvSpPr>
          <p:cNvPr id="3" name="Footer Placeholder 2">
            <a:extLst>
              <a:ext uri="{FF2B5EF4-FFF2-40B4-BE49-F238E27FC236}">
                <a16:creationId xmlns:a16="http://schemas.microsoft.com/office/drawing/2014/main" id="{ED4E47D5-D191-FCE3-9910-5956ABDA312A}"/>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8CE405AC-296F-659A-16FC-5CCA123E04BB}"/>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E513C8E8-D12F-A50C-46E2-33571CEC1262}"/>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15</a:t>
            </a:fld>
            <a:endParaRPr lang="en-US"/>
          </a:p>
        </p:txBody>
      </p:sp>
      <p:pic>
        <p:nvPicPr>
          <p:cNvPr id="8" name="Content Placeholder 7" descr="Group of drama students reading a script in a acting class - performing arts concepts">
            <a:extLst>
              <a:ext uri="{FF2B5EF4-FFF2-40B4-BE49-F238E27FC236}">
                <a16:creationId xmlns:a16="http://schemas.microsoft.com/office/drawing/2014/main" id="{6EC37162-F41B-4D22-BCA7-DDA360604A3D}"/>
              </a:ext>
            </a:extLst>
          </p:cNvPr>
          <p:cNvPicPr>
            <a:picLocks noGrp="1" noChangeAspect="1"/>
          </p:cNvPicPr>
          <p:nvPr>
            <p:ph type="pic" sz="quarter" idx="13"/>
          </p:nvPr>
        </p:nvPicPr>
        <p:blipFill>
          <a:blip r:embed="rId3"/>
          <a:srcRect l="32355" r="35948" b="-1"/>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3A89D3F2-0CCC-5E06-66BE-FB20B939D25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dirty="0"/>
              <a:t>Punctuality and Participation</a:t>
            </a:r>
          </a:p>
          <a:p>
            <a:pPr marL="0" lvl="1" indent="0">
              <a:lnSpc>
                <a:spcPct val="110000"/>
              </a:lnSpc>
              <a:buFont typeface="Arial" panose="020B0604020202020204" pitchFamily="34" charset="0"/>
              <a:buNone/>
            </a:pPr>
            <a:r>
              <a:rPr dirty="0"/>
              <a:t>Students must attend all classes on time and engage actively in every activity to develop discipline and commitment.</a:t>
            </a:r>
            <a:endParaRPr lang="en-US" dirty="0"/>
          </a:p>
          <a:p>
            <a:pPr marL="0" indent="0">
              <a:lnSpc>
                <a:spcPct val="110000"/>
              </a:lnSpc>
              <a:spcBef>
                <a:spcPts val="2500"/>
              </a:spcBef>
              <a:buFont typeface="Arial" panose="020B0604020202020204" pitchFamily="34" charset="0"/>
              <a:buNone/>
            </a:pPr>
            <a:r>
              <a:rPr lang="en-US" b="1" dirty="0"/>
              <a:t>Preparation and Readiness</a:t>
            </a:r>
          </a:p>
          <a:p>
            <a:pPr marL="0" lvl="1" indent="0">
              <a:lnSpc>
                <a:spcPct val="110000"/>
              </a:lnSpc>
              <a:buFont typeface="Arial" panose="020B0604020202020204" pitchFamily="34" charset="0"/>
              <a:buNone/>
            </a:pPr>
            <a:r>
              <a:rPr dirty="0"/>
              <a:t>Preparation is essential; students should come fully prepared and ready to perform their pieces in class.</a:t>
            </a:r>
            <a:endParaRPr lang="en-US" dirty="0"/>
          </a:p>
          <a:p>
            <a:pPr marL="0" indent="0">
              <a:lnSpc>
                <a:spcPct val="110000"/>
              </a:lnSpc>
              <a:spcBef>
                <a:spcPts val="2500"/>
              </a:spcBef>
              <a:buFont typeface="Arial" panose="020B0604020202020204" pitchFamily="34" charset="0"/>
              <a:buNone/>
            </a:pPr>
            <a:r>
              <a:rPr lang="en-US" b="1" dirty="0"/>
              <a:t>Respect and Professionalism</a:t>
            </a:r>
          </a:p>
          <a:p>
            <a:pPr marL="0" lvl="1" indent="0">
              <a:lnSpc>
                <a:spcPct val="110000"/>
              </a:lnSpc>
              <a:buFont typeface="Arial" panose="020B0604020202020204" pitchFamily="34" charset="0"/>
              <a:buNone/>
            </a:pPr>
            <a:r>
              <a:rPr dirty="0"/>
              <a:t>Respectful behavior towards peers and </a:t>
            </a:r>
            <a:r>
              <a:rPr lang="en-GB" dirty="0"/>
              <a:t>tutors</a:t>
            </a:r>
            <a:r>
              <a:rPr dirty="0"/>
              <a:t> is </a:t>
            </a:r>
            <a:r>
              <a:rPr lang="en-GB" dirty="0"/>
              <a:t>expected</a:t>
            </a:r>
            <a:r>
              <a:rPr dirty="0"/>
              <a:t> to foster a positive and professional learning environment.</a:t>
            </a:r>
            <a:endParaRPr lang="en-US" dirty="0"/>
          </a:p>
          <a:p>
            <a:pPr marL="0" indent="0">
              <a:lnSpc>
                <a:spcPct val="110000"/>
              </a:lnSpc>
              <a:spcBef>
                <a:spcPts val="2500"/>
              </a:spcBef>
              <a:buFont typeface="Arial" panose="020B0604020202020204" pitchFamily="34" charset="0"/>
              <a:buNone/>
            </a:pPr>
            <a:r>
              <a:rPr lang="en-US" b="1" dirty="0"/>
              <a:t>Initiative and Feedback</a:t>
            </a:r>
          </a:p>
          <a:p>
            <a:pPr marL="0" lvl="1" indent="0">
              <a:lnSpc>
                <a:spcPct val="110000"/>
              </a:lnSpc>
              <a:buFont typeface="Arial" panose="020B0604020202020204" pitchFamily="34" charset="0"/>
              <a:buNone/>
            </a:pPr>
            <a:r>
              <a:rPr dirty="0"/>
              <a:t>Students should work independently, take initiative, and engage constructively with feedback to improve their skills.</a:t>
            </a:r>
            <a:endParaRPr lang="en-US" dirty="0"/>
          </a:p>
        </p:txBody>
      </p:sp>
    </p:spTree>
    <p:extLst>
      <p:ext uri="{BB962C8B-B14F-4D97-AF65-F5344CB8AC3E}">
        <p14:creationId xmlns:p14="http://schemas.microsoft.com/office/powerpoint/2010/main" val="26745762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259F8-0310-EB40-F3E1-A1FF4C668D3F}"/>
              </a:ext>
            </a:extLst>
          </p:cNvPr>
          <p:cNvSpPr>
            <a:spLocks noGrp="1"/>
          </p:cNvSpPr>
          <p:nvPr>
            <p:ph type="ctrTitle"/>
          </p:nvPr>
        </p:nvSpPr>
        <p:spPr>
          <a:xfrm>
            <a:off x="612648" y="1001713"/>
            <a:ext cx="7909560" cy="5477510"/>
          </a:xfrm>
        </p:spPr>
        <p:txBody>
          <a:bodyPr anchor="b">
            <a:normAutofit/>
          </a:bodyPr>
          <a:lstStyle/>
          <a:p>
            <a:r>
              <a:rPr lang="en-US"/>
              <a:t>Academic Honesty &amp; AI Use</a:t>
            </a:r>
          </a:p>
        </p:txBody>
      </p:sp>
      <p:sp>
        <p:nvSpPr>
          <p:cNvPr id="4" name="Footer Placeholder 3">
            <a:extLst>
              <a:ext uri="{FF2B5EF4-FFF2-40B4-BE49-F238E27FC236}">
                <a16:creationId xmlns:a16="http://schemas.microsoft.com/office/drawing/2014/main" id="{B7679AD3-6570-8AFA-38AB-B98F04BF800F}"/>
              </a:ext>
            </a:extLst>
          </p:cNvPr>
          <p:cNvSpPr>
            <a:spLocks noGrp="1"/>
          </p:cNvSpPr>
          <p:nvPr>
            <p:ph type="ftr" sz="quarter" idx="11"/>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5" name="Date Placeholder 4">
            <a:extLst>
              <a:ext uri="{FF2B5EF4-FFF2-40B4-BE49-F238E27FC236}">
                <a16:creationId xmlns:a16="http://schemas.microsoft.com/office/drawing/2014/main" id="{5217A6F5-9F39-FA93-F6B1-EAA69C9B82CA}"/>
              </a:ext>
            </a:extLst>
          </p:cNvPr>
          <p:cNvSpPr>
            <a:spLocks noGrp="1"/>
          </p:cNvSpPr>
          <p:nvPr>
            <p:ph type="dt" sz="half" idx="10"/>
          </p:nvPr>
        </p:nvSpPr>
        <p:spPr>
          <a:xfrm rot="16200000">
            <a:off x="-532352" y="5260879"/>
            <a:ext cx="1494475" cy="429768"/>
          </a:xfrm>
        </p:spPr>
        <p:txBody>
          <a:bodyPr anchor="ctr">
            <a:normAutofit/>
          </a:bodyPr>
          <a:lstStyle/>
          <a:p>
            <a:pPr>
              <a:spcAft>
                <a:spcPts val="600"/>
              </a:spcAft>
            </a:pPr>
            <a:fld id="{49B045A2-93A3-0245-952F-F70516988491}" type="datetime1">
              <a:rPr lang="en-US" smtClean="0"/>
              <a:pPr>
                <a:spcAft>
                  <a:spcPts val="600"/>
                </a:spcAft>
              </a:pPr>
              <a:t>10/1/2025</a:t>
            </a:fld>
            <a:endParaRPr lang="en-US"/>
          </a:p>
        </p:txBody>
      </p:sp>
      <p:sp>
        <p:nvSpPr>
          <p:cNvPr id="6" name="Slide Number Placeholder 5">
            <a:extLst>
              <a:ext uri="{FF2B5EF4-FFF2-40B4-BE49-F238E27FC236}">
                <a16:creationId xmlns:a16="http://schemas.microsoft.com/office/drawing/2014/main" id="{3ADB9F66-3EA8-F6D2-A43B-EDDBD313B150}"/>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16</a:t>
            </a:fld>
            <a:endParaRPr lang="en-US"/>
          </a:p>
        </p:txBody>
      </p:sp>
    </p:spTree>
    <p:extLst>
      <p:ext uri="{BB962C8B-B14F-4D97-AF65-F5344CB8AC3E}">
        <p14:creationId xmlns:p14="http://schemas.microsoft.com/office/powerpoint/2010/main" val="21558461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8AB0-539D-7B87-B037-4FFE5C2A1C11}"/>
              </a:ext>
            </a:extLst>
          </p:cNvPr>
          <p:cNvSpPr>
            <a:spLocks noGrp="1"/>
          </p:cNvSpPr>
          <p:nvPr>
            <p:ph type="title"/>
          </p:nvPr>
        </p:nvSpPr>
        <p:spPr>
          <a:xfrm>
            <a:off x="4487024" y="634999"/>
            <a:ext cx="6950232" cy="1124525"/>
          </a:xfrm>
        </p:spPr>
        <p:txBody>
          <a:bodyPr anchor="t">
            <a:normAutofit/>
          </a:bodyPr>
          <a:lstStyle/>
          <a:p>
            <a:r>
              <a:rPr lang="en-US"/>
              <a:t>AI Policy and Acknowledgement</a:t>
            </a:r>
          </a:p>
        </p:txBody>
      </p:sp>
      <p:sp>
        <p:nvSpPr>
          <p:cNvPr id="3" name="Footer Placeholder 2">
            <a:extLst>
              <a:ext uri="{FF2B5EF4-FFF2-40B4-BE49-F238E27FC236}">
                <a16:creationId xmlns:a16="http://schemas.microsoft.com/office/drawing/2014/main" id="{FA79657B-4621-C4AC-5F93-E823BA0D72A9}"/>
              </a:ext>
            </a:extLst>
          </p:cNvPr>
          <p:cNvSpPr>
            <a:spLocks noGrp="1"/>
          </p:cNvSpPr>
          <p:nvPr>
            <p:ph type="ftr" sz="quarter" idx="16"/>
          </p:nvPr>
        </p:nvSpPr>
        <p:spPr>
          <a:xfrm rot="16200000">
            <a:off x="-2067304" y="2231454"/>
            <a:ext cx="4564376" cy="429768"/>
          </a:xfrm>
        </p:spPr>
        <p:txBody>
          <a:bodyPr anchor="ctr">
            <a:normAutofit/>
          </a:bodyPr>
          <a:lstStyle/>
          <a:p>
            <a:pPr>
              <a:spcAft>
                <a:spcPts val="600"/>
              </a:spcAft>
            </a:pPr>
            <a:r>
              <a:rPr lang="en-US" dirty="0"/>
              <a:t>SAMPLE FOOTER TEXT</a:t>
            </a:r>
            <a:endParaRPr lang="en-US"/>
          </a:p>
        </p:txBody>
      </p:sp>
      <p:sp>
        <p:nvSpPr>
          <p:cNvPr id="4" name="Date Placeholder 3">
            <a:extLst>
              <a:ext uri="{FF2B5EF4-FFF2-40B4-BE49-F238E27FC236}">
                <a16:creationId xmlns:a16="http://schemas.microsoft.com/office/drawing/2014/main" id="{3D58ADD5-220B-AB7D-4D25-0799C6F4436E}"/>
              </a:ext>
            </a:extLst>
          </p:cNvPr>
          <p:cNvSpPr>
            <a:spLocks noGrp="1"/>
          </p:cNvSpPr>
          <p:nvPr>
            <p:ph type="dt" sz="half" idx="15"/>
          </p:nvPr>
        </p:nvSpPr>
        <p:spPr>
          <a:xfrm rot="16200000">
            <a:off x="-532354" y="5260879"/>
            <a:ext cx="1494474" cy="429768"/>
          </a:xfrm>
        </p:spPr>
        <p:txBody>
          <a:bodyPr anchor="ctr">
            <a:normAutofit/>
          </a:bodyPr>
          <a:lstStyle/>
          <a:p>
            <a:pPr>
              <a:spcAft>
                <a:spcPts val="600"/>
              </a:spcAft>
            </a:pPr>
            <a:fld id="{FAA6F6B0-7BDB-FB4C-9D76-500FE2DDFD1B}" type="datetime1">
              <a:rPr lang="en-US" smtClean="0"/>
              <a:pPr>
                <a:spcAft>
                  <a:spcPts val="600"/>
                </a:spcAft>
              </a:pPr>
              <a:t>10/1/2025</a:t>
            </a:fld>
            <a:endParaRPr lang="en-US"/>
          </a:p>
        </p:txBody>
      </p:sp>
      <p:sp>
        <p:nvSpPr>
          <p:cNvPr id="5" name="Slide Number Placeholder 4">
            <a:extLst>
              <a:ext uri="{FF2B5EF4-FFF2-40B4-BE49-F238E27FC236}">
                <a16:creationId xmlns:a16="http://schemas.microsoft.com/office/drawing/2014/main" id="{648872EE-5B06-432B-1161-7B5B9B9F90BE}"/>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17</a:t>
            </a:fld>
            <a:endParaRPr lang="en-US"/>
          </a:p>
        </p:txBody>
      </p:sp>
      <p:pic>
        <p:nvPicPr>
          <p:cNvPr id="8" name="Content Placeholder 7" descr="3D illustration.">
            <a:extLst>
              <a:ext uri="{FF2B5EF4-FFF2-40B4-BE49-F238E27FC236}">
                <a16:creationId xmlns:a16="http://schemas.microsoft.com/office/drawing/2014/main" id="{69EF5BD7-F8CB-49DD-8123-7E2FE4F248CE}"/>
              </a:ext>
            </a:extLst>
          </p:cNvPr>
          <p:cNvPicPr>
            <a:picLocks noGrp="1" noChangeAspect="1"/>
          </p:cNvPicPr>
          <p:nvPr>
            <p:ph type="pic" sz="quarter" idx="13"/>
          </p:nvPr>
        </p:nvPicPr>
        <p:blipFill>
          <a:blip r:embed="rId3"/>
          <a:srcRect l="16342" r="48045"/>
          <a:stretch>
            <a:fillRect/>
          </a:stretch>
        </p:blipFill>
        <p:spPr>
          <a:xfrm>
            <a:off x="598328" y="10"/>
            <a:ext cx="3256513" cy="6857990"/>
          </a:xfrm>
          <a:prstGeom prst="rect">
            <a:avLst/>
          </a:prstGeom>
          <a:noFill/>
        </p:spPr>
      </p:pic>
      <p:sp>
        <p:nvSpPr>
          <p:cNvPr id="7" name="Content Placeholder 6">
            <a:extLst>
              <a:ext uri="{FF2B5EF4-FFF2-40B4-BE49-F238E27FC236}">
                <a16:creationId xmlns:a16="http://schemas.microsoft.com/office/drawing/2014/main" id="{95EC3F81-4B73-F872-179D-B51277AE9C0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Academic Honesty Core Value</a:t>
            </a:r>
          </a:p>
          <a:p>
            <a:pPr marL="0" lvl="1" indent="0">
              <a:lnSpc>
                <a:spcPct val="110000"/>
              </a:lnSpc>
              <a:buFont typeface="Arial" panose="020B0604020202020204" pitchFamily="34" charset="0"/>
              <a:buNone/>
            </a:pPr>
            <a:r>
              <a:t>Academic honesty is fundamental, requiring full disclosure of AI usage in all assignments.</a:t>
            </a:r>
            <a:endParaRPr lang="en-US"/>
          </a:p>
          <a:p>
            <a:pPr marL="0" indent="0">
              <a:lnSpc>
                <a:spcPct val="110000"/>
              </a:lnSpc>
              <a:spcBef>
                <a:spcPts val="2500"/>
              </a:spcBef>
              <a:buFont typeface="Arial" panose="020B0604020202020204" pitchFamily="34" charset="0"/>
              <a:buNone/>
            </a:pPr>
            <a:r>
              <a:rPr lang="en-US" b="1"/>
              <a:t>AI Usage Acknowledgement</a:t>
            </a:r>
          </a:p>
          <a:p>
            <a:pPr marL="0" lvl="1" indent="0">
              <a:lnSpc>
                <a:spcPct val="110000"/>
              </a:lnSpc>
              <a:buFont typeface="Arial" panose="020B0604020202020204" pitchFamily="34" charset="0"/>
              <a:buNone/>
            </a:pPr>
            <a:r>
              <a:t>Students must include a specific AI usage acknowledgement as per module guidance in their submissions.</a:t>
            </a:r>
            <a:endParaRPr lang="en-US"/>
          </a:p>
          <a:p>
            <a:pPr marL="0" indent="0">
              <a:lnSpc>
                <a:spcPct val="110000"/>
              </a:lnSpc>
              <a:spcBef>
                <a:spcPts val="2500"/>
              </a:spcBef>
              <a:buFont typeface="Arial" panose="020B0604020202020204" pitchFamily="34" charset="0"/>
              <a:buNone/>
            </a:pPr>
            <a:r>
              <a:rPr lang="en-US" b="1"/>
              <a:t>Retention of Work Materials</a:t>
            </a:r>
          </a:p>
          <a:p>
            <a:pPr marL="0" lvl="1" indent="0">
              <a:lnSpc>
                <a:spcPct val="110000"/>
              </a:lnSpc>
              <a:buFont typeface="Arial" panose="020B0604020202020204" pitchFamily="34" charset="0"/>
              <a:buNone/>
            </a:pPr>
            <a:r>
              <a:t>Students are required to keep copies of drafts, notes, and resources used when preparing their work.</a:t>
            </a:r>
            <a:endParaRPr lang="en-US"/>
          </a:p>
          <a:p>
            <a:pPr marL="0" indent="0">
              <a:lnSpc>
                <a:spcPct val="110000"/>
              </a:lnSpc>
              <a:spcBef>
                <a:spcPts val="2500"/>
              </a:spcBef>
              <a:buFont typeface="Arial" panose="020B0604020202020204" pitchFamily="34" charset="0"/>
              <a:buNone/>
            </a:pPr>
            <a:r>
              <a:rPr lang="en-US" b="1"/>
              <a:t>Prohibition of AI as Original Work</a:t>
            </a:r>
          </a:p>
          <a:p>
            <a:pPr marL="0" lvl="1" indent="0">
              <a:lnSpc>
                <a:spcPct val="110000"/>
              </a:lnSpc>
              <a:buFont typeface="Arial" panose="020B0604020202020204" pitchFamily="34" charset="0"/>
              <a:buNone/>
            </a:pPr>
            <a:r>
              <a:t>Presenting AI-generated text as original work is strictly prohibited to maintain academic integrity.</a:t>
            </a:r>
            <a:endParaRPr lang="en-US"/>
          </a:p>
        </p:txBody>
      </p:sp>
    </p:spTree>
    <p:extLst>
      <p:ext uri="{BB962C8B-B14F-4D97-AF65-F5344CB8AC3E}">
        <p14:creationId xmlns:p14="http://schemas.microsoft.com/office/powerpoint/2010/main" val="354864146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Japandi linear">
  <a:themeElements>
    <a:clrScheme name="Japandi linear 2">
      <a:dk1>
        <a:srgbClr val="000000"/>
      </a:dk1>
      <a:lt1>
        <a:srgbClr val="FFFFFF"/>
      </a:lt1>
      <a:dk2>
        <a:srgbClr val="2C3832"/>
      </a:dk2>
      <a:lt2>
        <a:srgbClr val="F2EDE3"/>
      </a:lt2>
      <a:accent1>
        <a:srgbClr val="B79C8F"/>
      </a:accent1>
      <a:accent2>
        <a:srgbClr val="8A835B"/>
      </a:accent2>
      <a:accent3>
        <a:srgbClr val="A3A588"/>
      </a:accent3>
      <a:accent4>
        <a:srgbClr val="A39382"/>
      </a:accent4>
      <a:accent5>
        <a:srgbClr val="87A3BF"/>
      </a:accent5>
      <a:accent6>
        <a:srgbClr val="6464A0"/>
      </a:accent6>
      <a:hlink>
        <a:srgbClr val="BF6E45"/>
      </a:hlink>
      <a:folHlink>
        <a:srgbClr val="B3932A"/>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Copilot Layouts_win32_SD_V13" id="{1A98D2ED-8D8F-4042-89AC-2EE345497259}" vid="{2E77DE8A-CCF8-42DD-89D0-20AB94D79FC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D1CEDABF-7176-4A42-8EF9-E5D4DD31FF6C}">
  <ds:schemaRefs>
    <ds:schemaRef ds:uri="http://schemas.microsoft.com/office/2006/documentManagement/types"/>
    <ds:schemaRef ds:uri="http://schemas.microsoft.com/sharepoint/v3"/>
    <ds:schemaRef ds:uri="http://schemas.microsoft.com/office/infopath/2007/PartnerControls"/>
    <ds:schemaRef ds:uri="http://schemas.openxmlformats.org/package/2006/metadata/core-properties"/>
    <ds:schemaRef ds:uri="http://purl.org/dc/elements/1.1/"/>
    <ds:schemaRef ds:uri="230e9df3-be65-4c73-a93b-d1236ebd677e"/>
    <ds:schemaRef ds:uri="16c05727-aa75-4e4a-9b5f-8a80a1165891"/>
    <ds:schemaRef ds:uri="71af3243-3dd4-4a8d-8c0d-dd76da1f02a5"/>
    <ds:schemaRef ds:uri="http://www.w3.org/XML/1998/namespace"/>
    <ds:schemaRef ds:uri="http://schemas.microsoft.com/office/2006/metadata/properties"/>
    <ds:schemaRef ds:uri="http://purl.org/dc/dcmitype/"/>
    <ds:schemaRef ds:uri="http://purl.org/dc/te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137</TotalTime>
  <Words>1686</Words>
  <Application>Microsoft Office PowerPoint</Application>
  <PresentationFormat>Widescreen</PresentationFormat>
  <Paragraphs>155</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Arial</vt:lpstr>
      <vt:lpstr>Nunito Sans</vt:lpstr>
      <vt:lpstr>Univers Light</vt:lpstr>
      <vt:lpstr>Japandi linear</vt:lpstr>
      <vt:lpstr>ADPA4003 - Performance Class Module Introduction</vt:lpstr>
      <vt:lpstr>Module Overview</vt:lpstr>
      <vt:lpstr>Introduction to ADPA4003</vt:lpstr>
      <vt:lpstr>Learning Outcomes</vt:lpstr>
      <vt:lpstr>Expected Competencies</vt:lpstr>
      <vt:lpstr>Assessment Breakdown</vt:lpstr>
      <vt:lpstr>Weighting and Components</vt:lpstr>
      <vt:lpstr>Practical Assessment Tasks</vt:lpstr>
      <vt:lpstr>Songs and Monologues</vt:lpstr>
      <vt:lpstr>Written Portfolio</vt:lpstr>
      <vt:lpstr>Portfolio Requirements</vt:lpstr>
      <vt:lpstr>Key Dates</vt:lpstr>
      <vt:lpstr>Important Deadlines</vt:lpstr>
      <vt:lpstr>Expectations</vt:lpstr>
      <vt:lpstr>Professional Conduct</vt:lpstr>
      <vt:lpstr>Academic Honesty &amp; AI Use</vt:lpstr>
      <vt:lpstr>AI Policy and Acknowledgement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Victoria Johns</dc:creator>
  <cp:lastModifiedBy>Victoria Johns</cp:lastModifiedBy>
  <cp:revision>3</cp:revision>
  <dcterms:created xsi:type="dcterms:W3CDTF">2025-08-05T03:29:54Z</dcterms:created>
  <dcterms:modified xsi:type="dcterms:W3CDTF">2025-10-01T08:44:17Z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