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2" r:id="rId2"/>
  </p:sldMasterIdLst>
  <p:notesMasterIdLst>
    <p:notesMasterId r:id="rId39"/>
  </p:notesMasterIdLst>
  <p:sldIdLst>
    <p:sldId id="256" r:id="rId3"/>
    <p:sldId id="2563" r:id="rId4"/>
    <p:sldId id="262" r:id="rId5"/>
    <p:sldId id="2565" r:id="rId6"/>
    <p:sldId id="2567" r:id="rId7"/>
    <p:sldId id="2568" r:id="rId8"/>
    <p:sldId id="2569" r:id="rId9"/>
    <p:sldId id="2570" r:id="rId10"/>
    <p:sldId id="2571" r:id="rId11"/>
    <p:sldId id="2577" r:id="rId12"/>
    <p:sldId id="2561" r:id="rId13"/>
    <p:sldId id="2580" r:id="rId14"/>
    <p:sldId id="2564" r:id="rId15"/>
    <p:sldId id="2581" r:id="rId16"/>
    <p:sldId id="2582" r:id="rId17"/>
    <p:sldId id="2584" r:id="rId18"/>
    <p:sldId id="2586" r:id="rId19"/>
    <p:sldId id="2578" r:id="rId20"/>
    <p:sldId id="2579" r:id="rId21"/>
    <p:sldId id="257" r:id="rId22"/>
    <p:sldId id="258" r:id="rId23"/>
    <p:sldId id="274" r:id="rId24"/>
    <p:sldId id="259" r:id="rId25"/>
    <p:sldId id="275" r:id="rId26"/>
    <p:sldId id="260" r:id="rId27"/>
    <p:sldId id="276" r:id="rId28"/>
    <p:sldId id="261" r:id="rId29"/>
    <p:sldId id="277" r:id="rId30"/>
    <p:sldId id="268" r:id="rId31"/>
    <p:sldId id="269" r:id="rId32"/>
    <p:sldId id="270" r:id="rId33"/>
    <p:sldId id="2573" r:id="rId34"/>
    <p:sldId id="2574" r:id="rId35"/>
    <p:sldId id="2576" r:id="rId36"/>
    <p:sldId id="273" r:id="rId37"/>
    <p:sldId id="2587" r:id="rId3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3BD22E-9E8D-4A37-A486-FD68BF765080}" v="85" dt="2026-01-21T17:33:44.3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173" autoAdjust="0"/>
  </p:normalViewPr>
  <p:slideViewPr>
    <p:cSldViewPr snapToGrid="0" snapToObjects="1">
      <p:cViewPr varScale="1">
        <p:scale>
          <a:sx n="86" d="100"/>
          <a:sy n="86" d="100"/>
        </p:scale>
        <p:origin x="1288" y="6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0" Type="http://schemas.openxmlformats.org/officeDocument/2006/relationships/slide" Target="slides/slide18.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8792EDBA-51A9-4F41-BBDC-414909E78C45}"/>
    <pc:docChg chg="undo custSel addSld delSld modSld sldOrd">
      <pc:chgData name="Ceri Phelps" userId="44e5b747-28bd-454d-8b1f-8b8d7db49187" providerId="ADAL" clId="{8792EDBA-51A9-4F41-BBDC-414909E78C45}" dt="2026-01-21T17:36:35.629" v="1347" actId="20577"/>
      <pc:docMkLst>
        <pc:docMk/>
      </pc:docMkLst>
      <pc:sldChg chg="addSp modSp mod setBg">
        <pc:chgData name="Ceri Phelps" userId="44e5b747-28bd-454d-8b1f-8b8d7db49187" providerId="ADAL" clId="{8792EDBA-51A9-4F41-BBDC-414909E78C45}" dt="2026-01-18T13:18:36.595" v="225" actId="313"/>
        <pc:sldMkLst>
          <pc:docMk/>
          <pc:sldMk cId="0" sldId="256"/>
        </pc:sldMkLst>
        <pc:spChg chg="mod">
          <ac:chgData name="Ceri Phelps" userId="44e5b747-28bd-454d-8b1f-8b8d7db49187" providerId="ADAL" clId="{8792EDBA-51A9-4F41-BBDC-414909E78C45}" dt="2026-01-18T13:10:27.980" v="0" actId="26606"/>
          <ac:spMkLst>
            <pc:docMk/>
            <pc:sldMk cId="0" sldId="256"/>
            <ac:spMk id="2" creationId="{00000000-0000-0000-0000-000000000000}"/>
          </ac:spMkLst>
        </pc:spChg>
        <pc:spChg chg="mod">
          <ac:chgData name="Ceri Phelps" userId="44e5b747-28bd-454d-8b1f-8b8d7db49187" providerId="ADAL" clId="{8792EDBA-51A9-4F41-BBDC-414909E78C45}" dt="2026-01-18T13:18:36.595" v="225" actId="313"/>
          <ac:spMkLst>
            <pc:docMk/>
            <pc:sldMk cId="0" sldId="256"/>
            <ac:spMk id="3" creationId="{00000000-0000-0000-0000-000000000000}"/>
          </ac:spMkLst>
        </pc:spChg>
        <pc:spChg chg="add">
          <ac:chgData name="Ceri Phelps" userId="44e5b747-28bd-454d-8b1f-8b8d7db49187" providerId="ADAL" clId="{8792EDBA-51A9-4F41-BBDC-414909E78C45}" dt="2026-01-18T13:10:27.980" v="0" actId="26606"/>
          <ac:spMkLst>
            <pc:docMk/>
            <pc:sldMk cId="0" sldId="256"/>
            <ac:spMk id="8" creationId="{C7D023E4-8DE1-436E-9847-ED6A4B4B04FD}"/>
          </ac:spMkLst>
        </pc:spChg>
        <pc:spChg chg="add">
          <ac:chgData name="Ceri Phelps" userId="44e5b747-28bd-454d-8b1f-8b8d7db49187" providerId="ADAL" clId="{8792EDBA-51A9-4F41-BBDC-414909E78C45}" dt="2026-01-18T13:10:27.980" v="0" actId="26606"/>
          <ac:spMkLst>
            <pc:docMk/>
            <pc:sldMk cId="0" sldId="256"/>
            <ac:spMk id="10" creationId="{63C1F321-BB96-4700-B3CE-1A6156067F44}"/>
          </ac:spMkLst>
        </pc:spChg>
        <pc:grpChg chg="add">
          <ac:chgData name="Ceri Phelps" userId="44e5b747-28bd-454d-8b1f-8b8d7db49187" providerId="ADAL" clId="{8792EDBA-51A9-4F41-BBDC-414909E78C45}" dt="2026-01-18T13:10:27.980" v="0" actId="26606"/>
          <ac:grpSpMkLst>
            <pc:docMk/>
            <pc:sldMk cId="0" sldId="256"/>
            <ac:grpSpMk id="12" creationId="{3FA1AD64-F15F-417D-956C-B2C211FC905E}"/>
          </ac:grpSpMkLst>
        </pc:grpChg>
        <pc:grpChg chg="add">
          <ac:chgData name="Ceri Phelps" userId="44e5b747-28bd-454d-8b1f-8b8d7db49187" providerId="ADAL" clId="{8792EDBA-51A9-4F41-BBDC-414909E78C45}" dt="2026-01-18T13:10:27.980" v="0" actId="26606"/>
          <ac:grpSpMkLst>
            <pc:docMk/>
            <pc:sldMk cId="0" sldId="256"/>
            <ac:grpSpMk id="16" creationId="{43F5E015-E085-4624-B431-B42414448684}"/>
          </ac:grpSpMkLst>
        </pc:grpChg>
      </pc:sldChg>
      <pc:sldChg chg="addSp delSp modSp mod setBg">
        <pc:chgData name="Ceri Phelps" userId="44e5b747-28bd-454d-8b1f-8b8d7db49187" providerId="ADAL" clId="{8792EDBA-51A9-4F41-BBDC-414909E78C45}" dt="2026-01-18T13:26:42.866" v="416" actId="20577"/>
        <pc:sldMkLst>
          <pc:docMk/>
          <pc:sldMk cId="0" sldId="257"/>
        </pc:sldMkLst>
        <pc:spChg chg="mod">
          <ac:chgData name="Ceri Phelps" userId="44e5b747-28bd-454d-8b1f-8b8d7db49187" providerId="ADAL" clId="{8792EDBA-51A9-4F41-BBDC-414909E78C45}" dt="2026-01-18T13:26:42.866" v="416" actId="20577"/>
          <ac:spMkLst>
            <pc:docMk/>
            <pc:sldMk cId="0" sldId="257"/>
            <ac:spMk id="2" creationId="{00000000-0000-0000-0000-000000000000}"/>
          </ac:spMkLst>
        </pc:spChg>
        <pc:spChg chg="mod">
          <ac:chgData name="Ceri Phelps" userId="44e5b747-28bd-454d-8b1f-8b8d7db49187" providerId="ADAL" clId="{8792EDBA-51A9-4F41-BBDC-414909E78C45}" dt="2026-01-18T13:26:28.724" v="401"/>
          <ac:spMkLst>
            <pc:docMk/>
            <pc:sldMk cId="0" sldId="257"/>
            <ac:spMk id="3" creationId="{00000000-0000-0000-0000-000000000000}"/>
          </ac:spMkLst>
        </pc:spChg>
        <pc:spChg chg="add">
          <ac:chgData name="Ceri Phelps" userId="44e5b747-28bd-454d-8b1f-8b8d7db49187" providerId="ADAL" clId="{8792EDBA-51A9-4F41-BBDC-414909E78C45}" dt="2026-01-18T13:10:47.067" v="2" actId="26606"/>
          <ac:spMkLst>
            <pc:docMk/>
            <pc:sldMk cId="0" sldId="257"/>
            <ac:spMk id="28" creationId="{5C8908E2-EE49-44D2-9428-A28D2312A8D5}"/>
          </ac:spMkLst>
        </pc:spChg>
        <pc:spChg chg="add">
          <ac:chgData name="Ceri Phelps" userId="44e5b747-28bd-454d-8b1f-8b8d7db49187" providerId="ADAL" clId="{8792EDBA-51A9-4F41-BBDC-414909E78C45}" dt="2026-01-18T13:10:47.067" v="2" actId="26606"/>
          <ac:spMkLst>
            <pc:docMk/>
            <pc:sldMk cId="0" sldId="257"/>
            <ac:spMk id="34" creationId="{BD92035A-AA2F-4CD8-A556-1CE8BDEC75BD}"/>
          </ac:spMkLst>
        </pc:spChg>
        <pc:spChg chg="add">
          <ac:chgData name="Ceri Phelps" userId="44e5b747-28bd-454d-8b1f-8b8d7db49187" providerId="ADAL" clId="{8792EDBA-51A9-4F41-BBDC-414909E78C45}" dt="2026-01-18T13:10:47.067" v="2" actId="26606"/>
          <ac:spMkLst>
            <pc:docMk/>
            <pc:sldMk cId="0" sldId="257"/>
            <ac:spMk id="36" creationId="{ED888B23-07FA-482A-96DF-47E31AF1A603}"/>
          </ac:spMkLst>
        </pc:spChg>
        <pc:grpChg chg="add">
          <ac:chgData name="Ceri Phelps" userId="44e5b747-28bd-454d-8b1f-8b8d7db49187" providerId="ADAL" clId="{8792EDBA-51A9-4F41-BBDC-414909E78C45}" dt="2026-01-18T13:10:47.067" v="2" actId="26606"/>
          <ac:grpSpMkLst>
            <pc:docMk/>
            <pc:sldMk cId="0" sldId="257"/>
            <ac:grpSpMk id="30" creationId="{5D1A9D8B-3117-4D9D-BDA4-DD81895098B0}"/>
          </ac:grpSpMkLst>
        </pc:grpChg>
      </pc:sldChg>
      <pc:sldChg chg="addSp modSp mod setBg">
        <pc:chgData name="Ceri Phelps" userId="44e5b747-28bd-454d-8b1f-8b8d7db49187" providerId="ADAL" clId="{8792EDBA-51A9-4F41-BBDC-414909E78C45}" dt="2026-01-18T13:10:56.369" v="3" actId="26606"/>
        <pc:sldMkLst>
          <pc:docMk/>
          <pc:sldMk cId="0" sldId="258"/>
        </pc:sldMkLst>
        <pc:spChg chg="mod">
          <ac:chgData name="Ceri Phelps" userId="44e5b747-28bd-454d-8b1f-8b8d7db49187" providerId="ADAL" clId="{8792EDBA-51A9-4F41-BBDC-414909E78C45}" dt="2026-01-18T13:10:56.369" v="3" actId="26606"/>
          <ac:spMkLst>
            <pc:docMk/>
            <pc:sldMk cId="0" sldId="258"/>
            <ac:spMk id="2" creationId="{00000000-0000-0000-0000-000000000000}"/>
          </ac:spMkLst>
        </pc:spChg>
        <pc:spChg chg="mod">
          <ac:chgData name="Ceri Phelps" userId="44e5b747-28bd-454d-8b1f-8b8d7db49187" providerId="ADAL" clId="{8792EDBA-51A9-4F41-BBDC-414909E78C45}" dt="2026-01-18T13:10:56.369" v="3" actId="26606"/>
          <ac:spMkLst>
            <pc:docMk/>
            <pc:sldMk cId="0" sldId="258"/>
            <ac:spMk id="3" creationId="{00000000-0000-0000-0000-000000000000}"/>
          </ac:spMkLst>
        </pc:spChg>
        <pc:spChg chg="add">
          <ac:chgData name="Ceri Phelps" userId="44e5b747-28bd-454d-8b1f-8b8d7db49187" providerId="ADAL" clId="{8792EDBA-51A9-4F41-BBDC-414909E78C45}" dt="2026-01-18T13:10:56.369" v="3" actId="26606"/>
          <ac:spMkLst>
            <pc:docMk/>
            <pc:sldMk cId="0" sldId="258"/>
            <ac:spMk id="8" creationId="{5C8908E2-EE49-44D2-9428-A28D2312A8D5}"/>
          </ac:spMkLst>
        </pc:spChg>
        <pc:spChg chg="add">
          <ac:chgData name="Ceri Phelps" userId="44e5b747-28bd-454d-8b1f-8b8d7db49187" providerId="ADAL" clId="{8792EDBA-51A9-4F41-BBDC-414909E78C45}" dt="2026-01-18T13:10:56.369" v="3" actId="26606"/>
          <ac:spMkLst>
            <pc:docMk/>
            <pc:sldMk cId="0" sldId="258"/>
            <ac:spMk id="14" creationId="{BD92035A-AA2F-4CD8-A556-1CE8BDEC75BD}"/>
          </ac:spMkLst>
        </pc:spChg>
        <pc:spChg chg="add">
          <ac:chgData name="Ceri Phelps" userId="44e5b747-28bd-454d-8b1f-8b8d7db49187" providerId="ADAL" clId="{8792EDBA-51A9-4F41-BBDC-414909E78C45}" dt="2026-01-18T13:10:56.369" v="3" actId="26606"/>
          <ac:spMkLst>
            <pc:docMk/>
            <pc:sldMk cId="0" sldId="258"/>
            <ac:spMk id="16" creationId="{ED888B23-07FA-482A-96DF-47E31AF1A603}"/>
          </ac:spMkLst>
        </pc:spChg>
        <pc:grpChg chg="add">
          <ac:chgData name="Ceri Phelps" userId="44e5b747-28bd-454d-8b1f-8b8d7db49187" providerId="ADAL" clId="{8792EDBA-51A9-4F41-BBDC-414909E78C45}" dt="2026-01-18T13:10:56.369" v="3" actId="26606"/>
          <ac:grpSpMkLst>
            <pc:docMk/>
            <pc:sldMk cId="0" sldId="258"/>
            <ac:grpSpMk id="10" creationId="{5D1A9D8B-3117-4D9D-BDA4-DD81895098B0}"/>
          </ac:grpSpMkLst>
        </pc:grpChg>
      </pc:sldChg>
      <pc:sldChg chg="addSp modSp mod ord setBg">
        <pc:chgData name="Ceri Phelps" userId="44e5b747-28bd-454d-8b1f-8b8d7db49187" providerId="ADAL" clId="{8792EDBA-51A9-4F41-BBDC-414909E78C45}" dt="2026-01-18T13:24:57.874" v="365"/>
        <pc:sldMkLst>
          <pc:docMk/>
          <pc:sldMk cId="0" sldId="259"/>
        </pc:sldMkLst>
        <pc:spChg chg="mod">
          <ac:chgData name="Ceri Phelps" userId="44e5b747-28bd-454d-8b1f-8b8d7db49187" providerId="ADAL" clId="{8792EDBA-51A9-4F41-BBDC-414909E78C45}" dt="2026-01-18T13:11:06.381" v="4" actId="26606"/>
          <ac:spMkLst>
            <pc:docMk/>
            <pc:sldMk cId="0" sldId="259"/>
            <ac:spMk id="2" creationId="{00000000-0000-0000-0000-000000000000}"/>
          </ac:spMkLst>
        </pc:spChg>
        <pc:spChg chg="mod">
          <ac:chgData name="Ceri Phelps" userId="44e5b747-28bd-454d-8b1f-8b8d7db49187" providerId="ADAL" clId="{8792EDBA-51A9-4F41-BBDC-414909E78C45}" dt="2026-01-18T13:16:11.817" v="54" actId="27636"/>
          <ac:spMkLst>
            <pc:docMk/>
            <pc:sldMk cId="0" sldId="259"/>
            <ac:spMk id="3" creationId="{00000000-0000-0000-0000-000000000000}"/>
          </ac:spMkLst>
        </pc:spChg>
        <pc:spChg chg="add">
          <ac:chgData name="Ceri Phelps" userId="44e5b747-28bd-454d-8b1f-8b8d7db49187" providerId="ADAL" clId="{8792EDBA-51A9-4F41-BBDC-414909E78C45}" dt="2026-01-18T13:11:06.381" v="4" actId="26606"/>
          <ac:spMkLst>
            <pc:docMk/>
            <pc:sldMk cId="0" sldId="259"/>
            <ac:spMk id="8" creationId="{5C8908E2-EE49-44D2-9428-A28D2312A8D5}"/>
          </ac:spMkLst>
        </pc:spChg>
        <pc:spChg chg="add">
          <ac:chgData name="Ceri Phelps" userId="44e5b747-28bd-454d-8b1f-8b8d7db49187" providerId="ADAL" clId="{8792EDBA-51A9-4F41-BBDC-414909E78C45}" dt="2026-01-18T13:11:06.381" v="4" actId="26606"/>
          <ac:spMkLst>
            <pc:docMk/>
            <pc:sldMk cId="0" sldId="259"/>
            <ac:spMk id="14" creationId="{BD92035A-AA2F-4CD8-A556-1CE8BDEC75BD}"/>
          </ac:spMkLst>
        </pc:spChg>
        <pc:spChg chg="add">
          <ac:chgData name="Ceri Phelps" userId="44e5b747-28bd-454d-8b1f-8b8d7db49187" providerId="ADAL" clId="{8792EDBA-51A9-4F41-BBDC-414909E78C45}" dt="2026-01-18T13:11:06.381" v="4" actId="26606"/>
          <ac:spMkLst>
            <pc:docMk/>
            <pc:sldMk cId="0" sldId="259"/>
            <ac:spMk id="16" creationId="{ED888B23-07FA-482A-96DF-47E31AF1A603}"/>
          </ac:spMkLst>
        </pc:spChg>
        <pc:grpChg chg="add">
          <ac:chgData name="Ceri Phelps" userId="44e5b747-28bd-454d-8b1f-8b8d7db49187" providerId="ADAL" clId="{8792EDBA-51A9-4F41-BBDC-414909E78C45}" dt="2026-01-18T13:11:06.381" v="4" actId="26606"/>
          <ac:grpSpMkLst>
            <pc:docMk/>
            <pc:sldMk cId="0" sldId="259"/>
            <ac:grpSpMk id="10" creationId="{5D1A9D8B-3117-4D9D-BDA4-DD81895098B0}"/>
          </ac:grpSpMkLst>
        </pc:grpChg>
      </pc:sldChg>
      <pc:sldChg chg="addSp modSp mod ord setBg">
        <pc:chgData name="Ceri Phelps" userId="44e5b747-28bd-454d-8b1f-8b8d7db49187" providerId="ADAL" clId="{8792EDBA-51A9-4F41-BBDC-414909E78C45}" dt="2026-01-18T13:25:03.154" v="369"/>
        <pc:sldMkLst>
          <pc:docMk/>
          <pc:sldMk cId="0" sldId="260"/>
        </pc:sldMkLst>
        <pc:spChg chg="mod">
          <ac:chgData name="Ceri Phelps" userId="44e5b747-28bd-454d-8b1f-8b8d7db49187" providerId="ADAL" clId="{8792EDBA-51A9-4F41-BBDC-414909E78C45}" dt="2026-01-18T13:11:12.012" v="5" actId="26606"/>
          <ac:spMkLst>
            <pc:docMk/>
            <pc:sldMk cId="0" sldId="260"/>
            <ac:spMk id="2" creationId="{00000000-0000-0000-0000-000000000000}"/>
          </ac:spMkLst>
        </pc:spChg>
        <pc:spChg chg="mod">
          <ac:chgData name="Ceri Phelps" userId="44e5b747-28bd-454d-8b1f-8b8d7db49187" providerId="ADAL" clId="{8792EDBA-51A9-4F41-BBDC-414909E78C45}" dt="2026-01-18T13:16:23.821" v="56" actId="27636"/>
          <ac:spMkLst>
            <pc:docMk/>
            <pc:sldMk cId="0" sldId="260"/>
            <ac:spMk id="3" creationId="{00000000-0000-0000-0000-000000000000}"/>
          </ac:spMkLst>
        </pc:spChg>
        <pc:spChg chg="add">
          <ac:chgData name="Ceri Phelps" userId="44e5b747-28bd-454d-8b1f-8b8d7db49187" providerId="ADAL" clId="{8792EDBA-51A9-4F41-BBDC-414909E78C45}" dt="2026-01-18T13:11:12.012" v="5" actId="26606"/>
          <ac:spMkLst>
            <pc:docMk/>
            <pc:sldMk cId="0" sldId="260"/>
            <ac:spMk id="8" creationId="{5C8908E2-EE49-44D2-9428-A28D2312A8D5}"/>
          </ac:spMkLst>
        </pc:spChg>
        <pc:spChg chg="add">
          <ac:chgData name="Ceri Phelps" userId="44e5b747-28bd-454d-8b1f-8b8d7db49187" providerId="ADAL" clId="{8792EDBA-51A9-4F41-BBDC-414909E78C45}" dt="2026-01-18T13:11:12.012" v="5" actId="26606"/>
          <ac:spMkLst>
            <pc:docMk/>
            <pc:sldMk cId="0" sldId="260"/>
            <ac:spMk id="14" creationId="{BD92035A-AA2F-4CD8-A556-1CE8BDEC75BD}"/>
          </ac:spMkLst>
        </pc:spChg>
        <pc:spChg chg="add">
          <ac:chgData name="Ceri Phelps" userId="44e5b747-28bd-454d-8b1f-8b8d7db49187" providerId="ADAL" clId="{8792EDBA-51A9-4F41-BBDC-414909E78C45}" dt="2026-01-18T13:11:12.012" v="5" actId="26606"/>
          <ac:spMkLst>
            <pc:docMk/>
            <pc:sldMk cId="0" sldId="260"/>
            <ac:spMk id="16" creationId="{ED888B23-07FA-482A-96DF-47E31AF1A603}"/>
          </ac:spMkLst>
        </pc:spChg>
        <pc:grpChg chg="add">
          <ac:chgData name="Ceri Phelps" userId="44e5b747-28bd-454d-8b1f-8b8d7db49187" providerId="ADAL" clId="{8792EDBA-51A9-4F41-BBDC-414909E78C45}" dt="2026-01-18T13:11:12.012" v="5" actId="26606"/>
          <ac:grpSpMkLst>
            <pc:docMk/>
            <pc:sldMk cId="0" sldId="260"/>
            <ac:grpSpMk id="10" creationId="{5D1A9D8B-3117-4D9D-BDA4-DD81895098B0}"/>
          </ac:grpSpMkLst>
        </pc:grpChg>
      </pc:sldChg>
      <pc:sldChg chg="addSp modSp mod setBg">
        <pc:chgData name="Ceri Phelps" userId="44e5b747-28bd-454d-8b1f-8b8d7db49187" providerId="ADAL" clId="{8792EDBA-51A9-4F41-BBDC-414909E78C45}" dt="2026-01-18T13:16:30.998" v="59" actId="27636"/>
        <pc:sldMkLst>
          <pc:docMk/>
          <pc:sldMk cId="0" sldId="261"/>
        </pc:sldMkLst>
        <pc:spChg chg="mod">
          <ac:chgData name="Ceri Phelps" userId="44e5b747-28bd-454d-8b1f-8b8d7db49187" providerId="ADAL" clId="{8792EDBA-51A9-4F41-BBDC-414909E78C45}" dt="2026-01-18T13:11:19.509" v="6" actId="26606"/>
          <ac:spMkLst>
            <pc:docMk/>
            <pc:sldMk cId="0" sldId="261"/>
            <ac:spMk id="2" creationId="{00000000-0000-0000-0000-000000000000}"/>
          </ac:spMkLst>
        </pc:spChg>
        <pc:spChg chg="mod">
          <ac:chgData name="Ceri Phelps" userId="44e5b747-28bd-454d-8b1f-8b8d7db49187" providerId="ADAL" clId="{8792EDBA-51A9-4F41-BBDC-414909E78C45}" dt="2026-01-18T13:16:30.998" v="59" actId="27636"/>
          <ac:spMkLst>
            <pc:docMk/>
            <pc:sldMk cId="0" sldId="261"/>
            <ac:spMk id="3" creationId="{00000000-0000-0000-0000-000000000000}"/>
          </ac:spMkLst>
        </pc:spChg>
        <pc:spChg chg="add">
          <ac:chgData name="Ceri Phelps" userId="44e5b747-28bd-454d-8b1f-8b8d7db49187" providerId="ADAL" clId="{8792EDBA-51A9-4F41-BBDC-414909E78C45}" dt="2026-01-18T13:11:19.509" v="6" actId="26606"/>
          <ac:spMkLst>
            <pc:docMk/>
            <pc:sldMk cId="0" sldId="261"/>
            <ac:spMk id="8" creationId="{5C8908E2-EE49-44D2-9428-A28D2312A8D5}"/>
          </ac:spMkLst>
        </pc:spChg>
        <pc:spChg chg="add">
          <ac:chgData name="Ceri Phelps" userId="44e5b747-28bd-454d-8b1f-8b8d7db49187" providerId="ADAL" clId="{8792EDBA-51A9-4F41-BBDC-414909E78C45}" dt="2026-01-18T13:11:19.509" v="6" actId="26606"/>
          <ac:spMkLst>
            <pc:docMk/>
            <pc:sldMk cId="0" sldId="261"/>
            <ac:spMk id="14" creationId="{BD92035A-AA2F-4CD8-A556-1CE8BDEC75BD}"/>
          </ac:spMkLst>
        </pc:spChg>
        <pc:spChg chg="add">
          <ac:chgData name="Ceri Phelps" userId="44e5b747-28bd-454d-8b1f-8b8d7db49187" providerId="ADAL" clId="{8792EDBA-51A9-4F41-BBDC-414909E78C45}" dt="2026-01-18T13:11:19.509" v="6" actId="26606"/>
          <ac:spMkLst>
            <pc:docMk/>
            <pc:sldMk cId="0" sldId="261"/>
            <ac:spMk id="16" creationId="{ED888B23-07FA-482A-96DF-47E31AF1A603}"/>
          </ac:spMkLst>
        </pc:spChg>
        <pc:grpChg chg="add">
          <ac:chgData name="Ceri Phelps" userId="44e5b747-28bd-454d-8b1f-8b8d7db49187" providerId="ADAL" clId="{8792EDBA-51A9-4F41-BBDC-414909E78C45}" dt="2026-01-18T13:11:19.509" v="6" actId="26606"/>
          <ac:grpSpMkLst>
            <pc:docMk/>
            <pc:sldMk cId="0" sldId="261"/>
            <ac:grpSpMk id="10" creationId="{5D1A9D8B-3117-4D9D-BDA4-DD81895098B0}"/>
          </ac:grpSpMkLst>
        </pc:grpChg>
      </pc:sldChg>
      <pc:sldChg chg="addSp modSp mod ord setBg">
        <pc:chgData name="Ceri Phelps" userId="44e5b747-28bd-454d-8b1f-8b8d7db49187" providerId="ADAL" clId="{8792EDBA-51A9-4F41-BBDC-414909E78C45}" dt="2026-01-18T13:14:56.133" v="31" actId="207"/>
        <pc:sldMkLst>
          <pc:docMk/>
          <pc:sldMk cId="0" sldId="262"/>
        </pc:sldMkLst>
        <pc:spChg chg="mod">
          <ac:chgData name="Ceri Phelps" userId="44e5b747-28bd-454d-8b1f-8b8d7db49187" providerId="ADAL" clId="{8792EDBA-51A9-4F41-BBDC-414909E78C45}" dt="2026-01-18T13:11:28.025" v="7" actId="26606"/>
          <ac:spMkLst>
            <pc:docMk/>
            <pc:sldMk cId="0" sldId="262"/>
            <ac:spMk id="2" creationId="{00000000-0000-0000-0000-000000000000}"/>
          </ac:spMkLst>
        </pc:spChg>
        <pc:spChg chg="mod">
          <ac:chgData name="Ceri Phelps" userId="44e5b747-28bd-454d-8b1f-8b8d7db49187" providerId="ADAL" clId="{8792EDBA-51A9-4F41-BBDC-414909E78C45}" dt="2026-01-18T13:14:56.133" v="31" actId="207"/>
          <ac:spMkLst>
            <pc:docMk/>
            <pc:sldMk cId="0" sldId="262"/>
            <ac:spMk id="3" creationId="{00000000-0000-0000-0000-000000000000}"/>
          </ac:spMkLst>
        </pc:spChg>
        <pc:spChg chg="add">
          <ac:chgData name="Ceri Phelps" userId="44e5b747-28bd-454d-8b1f-8b8d7db49187" providerId="ADAL" clId="{8792EDBA-51A9-4F41-BBDC-414909E78C45}" dt="2026-01-18T13:11:28.025" v="7" actId="26606"/>
          <ac:spMkLst>
            <pc:docMk/>
            <pc:sldMk cId="0" sldId="262"/>
            <ac:spMk id="8" creationId="{5C8908E2-EE49-44D2-9428-A28D2312A8D5}"/>
          </ac:spMkLst>
        </pc:spChg>
        <pc:spChg chg="add">
          <ac:chgData name="Ceri Phelps" userId="44e5b747-28bd-454d-8b1f-8b8d7db49187" providerId="ADAL" clId="{8792EDBA-51A9-4F41-BBDC-414909E78C45}" dt="2026-01-18T13:11:28.025" v="7" actId="26606"/>
          <ac:spMkLst>
            <pc:docMk/>
            <pc:sldMk cId="0" sldId="262"/>
            <ac:spMk id="14" creationId="{BD92035A-AA2F-4CD8-A556-1CE8BDEC75BD}"/>
          </ac:spMkLst>
        </pc:spChg>
        <pc:spChg chg="add">
          <ac:chgData name="Ceri Phelps" userId="44e5b747-28bd-454d-8b1f-8b8d7db49187" providerId="ADAL" clId="{8792EDBA-51A9-4F41-BBDC-414909E78C45}" dt="2026-01-18T13:11:28.025" v="7" actId="26606"/>
          <ac:spMkLst>
            <pc:docMk/>
            <pc:sldMk cId="0" sldId="262"/>
            <ac:spMk id="16" creationId="{ED888B23-07FA-482A-96DF-47E31AF1A603}"/>
          </ac:spMkLst>
        </pc:spChg>
        <pc:grpChg chg="add">
          <ac:chgData name="Ceri Phelps" userId="44e5b747-28bd-454d-8b1f-8b8d7db49187" providerId="ADAL" clId="{8792EDBA-51A9-4F41-BBDC-414909E78C45}" dt="2026-01-18T13:11:28.025" v="7" actId="26606"/>
          <ac:grpSpMkLst>
            <pc:docMk/>
            <pc:sldMk cId="0" sldId="262"/>
            <ac:grpSpMk id="10" creationId="{5D1A9D8B-3117-4D9D-BDA4-DD81895098B0}"/>
          </ac:grpSpMkLst>
        </pc:grpChg>
      </pc:sldChg>
      <pc:sldChg chg="addSp modSp del mod ord setBg">
        <pc:chgData name="Ceri Phelps" userId="44e5b747-28bd-454d-8b1f-8b8d7db49187" providerId="ADAL" clId="{8792EDBA-51A9-4F41-BBDC-414909E78C45}" dt="2026-01-21T17:13:06.074" v="565" actId="47"/>
        <pc:sldMkLst>
          <pc:docMk/>
          <pc:sldMk cId="0" sldId="263"/>
        </pc:sldMkLst>
      </pc:sldChg>
      <pc:sldChg chg="addSp modSp del mod ord setBg">
        <pc:chgData name="Ceri Phelps" userId="44e5b747-28bd-454d-8b1f-8b8d7db49187" providerId="ADAL" clId="{8792EDBA-51A9-4F41-BBDC-414909E78C45}" dt="2026-01-21T17:13:08.087" v="566" actId="47"/>
        <pc:sldMkLst>
          <pc:docMk/>
          <pc:sldMk cId="0" sldId="264"/>
        </pc:sldMkLst>
      </pc:sldChg>
      <pc:sldChg chg="addSp modSp del mod ord setBg">
        <pc:chgData name="Ceri Phelps" userId="44e5b747-28bd-454d-8b1f-8b8d7db49187" providerId="ADAL" clId="{8792EDBA-51A9-4F41-BBDC-414909E78C45}" dt="2026-01-21T17:13:09.881" v="567" actId="47"/>
        <pc:sldMkLst>
          <pc:docMk/>
          <pc:sldMk cId="0" sldId="265"/>
        </pc:sldMkLst>
      </pc:sldChg>
      <pc:sldChg chg="addSp modSp del mod ord setBg">
        <pc:chgData name="Ceri Phelps" userId="44e5b747-28bd-454d-8b1f-8b8d7db49187" providerId="ADAL" clId="{8792EDBA-51A9-4F41-BBDC-414909E78C45}" dt="2026-01-21T17:13:12.419" v="568" actId="47"/>
        <pc:sldMkLst>
          <pc:docMk/>
          <pc:sldMk cId="0" sldId="266"/>
        </pc:sldMkLst>
      </pc:sldChg>
      <pc:sldChg chg="addSp modSp del mod ord setBg">
        <pc:chgData name="Ceri Phelps" userId="44e5b747-28bd-454d-8b1f-8b8d7db49187" providerId="ADAL" clId="{8792EDBA-51A9-4F41-BBDC-414909E78C45}" dt="2026-01-21T17:13:14.523" v="569" actId="47"/>
        <pc:sldMkLst>
          <pc:docMk/>
          <pc:sldMk cId="0" sldId="267"/>
        </pc:sldMkLst>
      </pc:sldChg>
      <pc:sldChg chg="addSp modSp mod setBg">
        <pc:chgData name="Ceri Phelps" userId="44e5b747-28bd-454d-8b1f-8b8d7db49187" providerId="ADAL" clId="{8792EDBA-51A9-4F41-BBDC-414909E78C45}" dt="2026-01-18T13:13:00.859" v="13" actId="26606"/>
        <pc:sldMkLst>
          <pc:docMk/>
          <pc:sldMk cId="0" sldId="268"/>
        </pc:sldMkLst>
        <pc:spChg chg="mod">
          <ac:chgData name="Ceri Phelps" userId="44e5b747-28bd-454d-8b1f-8b8d7db49187" providerId="ADAL" clId="{8792EDBA-51A9-4F41-BBDC-414909E78C45}" dt="2026-01-18T13:13:00.859" v="13" actId="26606"/>
          <ac:spMkLst>
            <pc:docMk/>
            <pc:sldMk cId="0" sldId="268"/>
            <ac:spMk id="2" creationId="{00000000-0000-0000-0000-000000000000}"/>
          </ac:spMkLst>
        </pc:spChg>
        <pc:spChg chg="mod">
          <ac:chgData name="Ceri Phelps" userId="44e5b747-28bd-454d-8b1f-8b8d7db49187" providerId="ADAL" clId="{8792EDBA-51A9-4F41-BBDC-414909E78C45}" dt="2026-01-18T13:13:00.859" v="13" actId="26606"/>
          <ac:spMkLst>
            <pc:docMk/>
            <pc:sldMk cId="0" sldId="268"/>
            <ac:spMk id="3" creationId="{00000000-0000-0000-0000-000000000000}"/>
          </ac:spMkLst>
        </pc:spChg>
        <pc:spChg chg="add">
          <ac:chgData name="Ceri Phelps" userId="44e5b747-28bd-454d-8b1f-8b8d7db49187" providerId="ADAL" clId="{8792EDBA-51A9-4F41-BBDC-414909E78C45}" dt="2026-01-18T13:13:00.859" v="13" actId="26606"/>
          <ac:spMkLst>
            <pc:docMk/>
            <pc:sldMk cId="0" sldId="268"/>
            <ac:spMk id="8" creationId="{5C8908E2-EE49-44D2-9428-A28D2312A8D5}"/>
          </ac:spMkLst>
        </pc:spChg>
        <pc:spChg chg="add">
          <ac:chgData name="Ceri Phelps" userId="44e5b747-28bd-454d-8b1f-8b8d7db49187" providerId="ADAL" clId="{8792EDBA-51A9-4F41-BBDC-414909E78C45}" dt="2026-01-18T13:13:00.859" v="13" actId="26606"/>
          <ac:spMkLst>
            <pc:docMk/>
            <pc:sldMk cId="0" sldId="268"/>
            <ac:spMk id="14" creationId="{BD92035A-AA2F-4CD8-A556-1CE8BDEC75BD}"/>
          </ac:spMkLst>
        </pc:spChg>
        <pc:spChg chg="add">
          <ac:chgData name="Ceri Phelps" userId="44e5b747-28bd-454d-8b1f-8b8d7db49187" providerId="ADAL" clId="{8792EDBA-51A9-4F41-BBDC-414909E78C45}" dt="2026-01-18T13:13:00.859" v="13" actId="26606"/>
          <ac:spMkLst>
            <pc:docMk/>
            <pc:sldMk cId="0" sldId="268"/>
            <ac:spMk id="16" creationId="{ED888B23-07FA-482A-96DF-47E31AF1A603}"/>
          </ac:spMkLst>
        </pc:spChg>
        <pc:grpChg chg="add">
          <ac:chgData name="Ceri Phelps" userId="44e5b747-28bd-454d-8b1f-8b8d7db49187" providerId="ADAL" clId="{8792EDBA-51A9-4F41-BBDC-414909E78C45}" dt="2026-01-18T13:13:00.859" v="13" actId="26606"/>
          <ac:grpSpMkLst>
            <pc:docMk/>
            <pc:sldMk cId="0" sldId="268"/>
            <ac:grpSpMk id="10" creationId="{5D1A9D8B-3117-4D9D-BDA4-DD81895098B0}"/>
          </ac:grpSpMkLst>
        </pc:grpChg>
      </pc:sldChg>
      <pc:sldChg chg="addSp modSp mod setBg">
        <pc:chgData name="Ceri Phelps" userId="44e5b747-28bd-454d-8b1f-8b8d7db49187" providerId="ADAL" clId="{8792EDBA-51A9-4F41-BBDC-414909E78C45}" dt="2026-01-18T13:13:21.682" v="14" actId="26606"/>
        <pc:sldMkLst>
          <pc:docMk/>
          <pc:sldMk cId="0" sldId="269"/>
        </pc:sldMkLst>
        <pc:spChg chg="mod">
          <ac:chgData name="Ceri Phelps" userId="44e5b747-28bd-454d-8b1f-8b8d7db49187" providerId="ADAL" clId="{8792EDBA-51A9-4F41-BBDC-414909E78C45}" dt="2026-01-18T13:13:21.682" v="14" actId="26606"/>
          <ac:spMkLst>
            <pc:docMk/>
            <pc:sldMk cId="0" sldId="269"/>
            <ac:spMk id="2" creationId="{00000000-0000-0000-0000-000000000000}"/>
          </ac:spMkLst>
        </pc:spChg>
        <pc:spChg chg="mod">
          <ac:chgData name="Ceri Phelps" userId="44e5b747-28bd-454d-8b1f-8b8d7db49187" providerId="ADAL" clId="{8792EDBA-51A9-4F41-BBDC-414909E78C45}" dt="2026-01-18T13:13:21.682" v="14" actId="26606"/>
          <ac:spMkLst>
            <pc:docMk/>
            <pc:sldMk cId="0" sldId="269"/>
            <ac:spMk id="3" creationId="{00000000-0000-0000-0000-000000000000}"/>
          </ac:spMkLst>
        </pc:spChg>
        <pc:spChg chg="add">
          <ac:chgData name="Ceri Phelps" userId="44e5b747-28bd-454d-8b1f-8b8d7db49187" providerId="ADAL" clId="{8792EDBA-51A9-4F41-BBDC-414909E78C45}" dt="2026-01-18T13:13:21.682" v="14" actId="26606"/>
          <ac:spMkLst>
            <pc:docMk/>
            <pc:sldMk cId="0" sldId="269"/>
            <ac:spMk id="8" creationId="{5C8908E2-EE49-44D2-9428-A28D2312A8D5}"/>
          </ac:spMkLst>
        </pc:spChg>
        <pc:spChg chg="add">
          <ac:chgData name="Ceri Phelps" userId="44e5b747-28bd-454d-8b1f-8b8d7db49187" providerId="ADAL" clId="{8792EDBA-51A9-4F41-BBDC-414909E78C45}" dt="2026-01-18T13:13:21.682" v="14" actId="26606"/>
          <ac:spMkLst>
            <pc:docMk/>
            <pc:sldMk cId="0" sldId="269"/>
            <ac:spMk id="14" creationId="{BD92035A-AA2F-4CD8-A556-1CE8BDEC75BD}"/>
          </ac:spMkLst>
        </pc:spChg>
        <pc:spChg chg="add">
          <ac:chgData name="Ceri Phelps" userId="44e5b747-28bd-454d-8b1f-8b8d7db49187" providerId="ADAL" clId="{8792EDBA-51A9-4F41-BBDC-414909E78C45}" dt="2026-01-18T13:13:21.682" v="14" actId="26606"/>
          <ac:spMkLst>
            <pc:docMk/>
            <pc:sldMk cId="0" sldId="269"/>
            <ac:spMk id="16" creationId="{ED888B23-07FA-482A-96DF-47E31AF1A603}"/>
          </ac:spMkLst>
        </pc:spChg>
        <pc:grpChg chg="add">
          <ac:chgData name="Ceri Phelps" userId="44e5b747-28bd-454d-8b1f-8b8d7db49187" providerId="ADAL" clId="{8792EDBA-51A9-4F41-BBDC-414909E78C45}" dt="2026-01-18T13:13:21.682" v="14" actId="26606"/>
          <ac:grpSpMkLst>
            <pc:docMk/>
            <pc:sldMk cId="0" sldId="269"/>
            <ac:grpSpMk id="10" creationId="{5D1A9D8B-3117-4D9D-BDA4-DD81895098B0}"/>
          </ac:grpSpMkLst>
        </pc:grpChg>
      </pc:sldChg>
      <pc:sldChg chg="addSp modSp mod setBg">
        <pc:chgData name="Ceri Phelps" userId="44e5b747-28bd-454d-8b1f-8b8d7db49187" providerId="ADAL" clId="{8792EDBA-51A9-4F41-BBDC-414909E78C45}" dt="2026-01-18T13:42:21.229" v="491" actId="27636"/>
        <pc:sldMkLst>
          <pc:docMk/>
          <pc:sldMk cId="0" sldId="270"/>
        </pc:sldMkLst>
        <pc:spChg chg="mod">
          <ac:chgData name="Ceri Phelps" userId="44e5b747-28bd-454d-8b1f-8b8d7db49187" providerId="ADAL" clId="{8792EDBA-51A9-4F41-BBDC-414909E78C45}" dt="2026-01-18T13:13:29.858" v="15" actId="26606"/>
          <ac:spMkLst>
            <pc:docMk/>
            <pc:sldMk cId="0" sldId="270"/>
            <ac:spMk id="2" creationId="{00000000-0000-0000-0000-000000000000}"/>
          </ac:spMkLst>
        </pc:spChg>
        <pc:spChg chg="mod">
          <ac:chgData name="Ceri Phelps" userId="44e5b747-28bd-454d-8b1f-8b8d7db49187" providerId="ADAL" clId="{8792EDBA-51A9-4F41-BBDC-414909E78C45}" dt="2026-01-18T13:42:21.229" v="491" actId="27636"/>
          <ac:spMkLst>
            <pc:docMk/>
            <pc:sldMk cId="0" sldId="270"/>
            <ac:spMk id="3" creationId="{00000000-0000-0000-0000-000000000000}"/>
          </ac:spMkLst>
        </pc:spChg>
        <pc:spChg chg="add">
          <ac:chgData name="Ceri Phelps" userId="44e5b747-28bd-454d-8b1f-8b8d7db49187" providerId="ADAL" clId="{8792EDBA-51A9-4F41-BBDC-414909E78C45}" dt="2026-01-18T13:13:29.858" v="15" actId="26606"/>
          <ac:spMkLst>
            <pc:docMk/>
            <pc:sldMk cId="0" sldId="270"/>
            <ac:spMk id="8" creationId="{5C8908E2-EE49-44D2-9428-A28D2312A8D5}"/>
          </ac:spMkLst>
        </pc:spChg>
        <pc:spChg chg="add">
          <ac:chgData name="Ceri Phelps" userId="44e5b747-28bd-454d-8b1f-8b8d7db49187" providerId="ADAL" clId="{8792EDBA-51A9-4F41-BBDC-414909E78C45}" dt="2026-01-18T13:13:29.858" v="15" actId="26606"/>
          <ac:spMkLst>
            <pc:docMk/>
            <pc:sldMk cId="0" sldId="270"/>
            <ac:spMk id="14" creationId="{BD92035A-AA2F-4CD8-A556-1CE8BDEC75BD}"/>
          </ac:spMkLst>
        </pc:spChg>
        <pc:spChg chg="add">
          <ac:chgData name="Ceri Phelps" userId="44e5b747-28bd-454d-8b1f-8b8d7db49187" providerId="ADAL" clId="{8792EDBA-51A9-4F41-BBDC-414909E78C45}" dt="2026-01-18T13:13:29.858" v="15" actId="26606"/>
          <ac:spMkLst>
            <pc:docMk/>
            <pc:sldMk cId="0" sldId="270"/>
            <ac:spMk id="16" creationId="{ED888B23-07FA-482A-96DF-47E31AF1A603}"/>
          </ac:spMkLst>
        </pc:spChg>
        <pc:grpChg chg="add">
          <ac:chgData name="Ceri Phelps" userId="44e5b747-28bd-454d-8b1f-8b8d7db49187" providerId="ADAL" clId="{8792EDBA-51A9-4F41-BBDC-414909E78C45}" dt="2026-01-18T13:13:29.858" v="15" actId="26606"/>
          <ac:grpSpMkLst>
            <pc:docMk/>
            <pc:sldMk cId="0" sldId="270"/>
            <ac:grpSpMk id="10" creationId="{5D1A9D8B-3117-4D9D-BDA4-DD81895098B0}"/>
          </ac:grpSpMkLst>
        </pc:grpChg>
      </pc:sldChg>
      <pc:sldChg chg="modSp mod ord">
        <pc:chgData name="Ceri Phelps" userId="44e5b747-28bd-454d-8b1f-8b8d7db49187" providerId="ADAL" clId="{8792EDBA-51A9-4F41-BBDC-414909E78C45}" dt="2026-01-21T17:29:52.975" v="751" actId="114"/>
        <pc:sldMkLst>
          <pc:docMk/>
          <pc:sldMk cId="0" sldId="273"/>
        </pc:sldMkLst>
        <pc:spChg chg="mod">
          <ac:chgData name="Ceri Phelps" userId="44e5b747-28bd-454d-8b1f-8b8d7db49187" providerId="ADAL" clId="{8792EDBA-51A9-4F41-BBDC-414909E78C45}" dt="2026-01-21T17:29:52.975" v="751" actId="114"/>
          <ac:spMkLst>
            <pc:docMk/>
            <pc:sldMk cId="0" sldId="273"/>
            <ac:spMk id="3" creationId="{00000000-0000-0000-0000-000000000000}"/>
          </ac:spMkLst>
        </pc:spChg>
      </pc:sldChg>
      <pc:sldChg chg="modSp new mod ord">
        <pc:chgData name="Ceri Phelps" userId="44e5b747-28bd-454d-8b1f-8b8d7db49187" providerId="ADAL" clId="{8792EDBA-51A9-4F41-BBDC-414909E78C45}" dt="2026-01-18T13:41:54.964" v="488" actId="27636"/>
        <pc:sldMkLst>
          <pc:docMk/>
          <pc:sldMk cId="709214286" sldId="274"/>
        </pc:sldMkLst>
        <pc:spChg chg="mod">
          <ac:chgData name="Ceri Phelps" userId="44e5b747-28bd-454d-8b1f-8b8d7db49187" providerId="ADAL" clId="{8792EDBA-51A9-4F41-BBDC-414909E78C45}" dt="2026-01-18T13:22:57.922" v="273" actId="5793"/>
          <ac:spMkLst>
            <pc:docMk/>
            <pc:sldMk cId="709214286" sldId="274"/>
            <ac:spMk id="2" creationId="{9D0DFF90-5C1D-4A8C-E335-218280633EA9}"/>
          </ac:spMkLst>
        </pc:spChg>
        <pc:spChg chg="mod">
          <ac:chgData name="Ceri Phelps" userId="44e5b747-28bd-454d-8b1f-8b8d7db49187" providerId="ADAL" clId="{8792EDBA-51A9-4F41-BBDC-414909E78C45}" dt="2026-01-18T13:41:54.964" v="488" actId="27636"/>
          <ac:spMkLst>
            <pc:docMk/>
            <pc:sldMk cId="709214286" sldId="274"/>
            <ac:spMk id="3" creationId="{DE5C4651-9AE7-4163-33F2-020783FD4D6D}"/>
          </ac:spMkLst>
        </pc:spChg>
      </pc:sldChg>
      <pc:sldChg chg="modSp new mod ord">
        <pc:chgData name="Ceri Phelps" userId="44e5b747-28bd-454d-8b1f-8b8d7db49187" providerId="ADAL" clId="{8792EDBA-51A9-4F41-BBDC-414909E78C45}" dt="2026-01-18T13:25:27.169" v="378" actId="20577"/>
        <pc:sldMkLst>
          <pc:docMk/>
          <pc:sldMk cId="1347487008" sldId="275"/>
        </pc:sldMkLst>
        <pc:spChg chg="mod">
          <ac:chgData name="Ceri Phelps" userId="44e5b747-28bd-454d-8b1f-8b8d7db49187" providerId="ADAL" clId="{8792EDBA-51A9-4F41-BBDC-414909E78C45}" dt="2026-01-18T13:23:29.967" v="295" actId="20577"/>
          <ac:spMkLst>
            <pc:docMk/>
            <pc:sldMk cId="1347487008" sldId="275"/>
            <ac:spMk id="2" creationId="{5DF51446-A4D5-1C81-B9B0-1C71761F11ED}"/>
          </ac:spMkLst>
        </pc:spChg>
        <pc:spChg chg="mod">
          <ac:chgData name="Ceri Phelps" userId="44e5b747-28bd-454d-8b1f-8b8d7db49187" providerId="ADAL" clId="{8792EDBA-51A9-4F41-BBDC-414909E78C45}" dt="2026-01-18T13:25:27.169" v="378" actId="20577"/>
          <ac:spMkLst>
            <pc:docMk/>
            <pc:sldMk cId="1347487008" sldId="275"/>
            <ac:spMk id="3" creationId="{99E493E4-7CCC-3CDA-0FBE-1F596AE5175E}"/>
          </ac:spMkLst>
        </pc:spChg>
      </pc:sldChg>
      <pc:sldChg chg="modSp new mod">
        <pc:chgData name="Ceri Phelps" userId="44e5b747-28bd-454d-8b1f-8b8d7db49187" providerId="ADAL" clId="{8792EDBA-51A9-4F41-BBDC-414909E78C45}" dt="2026-01-18T13:25:37.030" v="385" actId="5793"/>
        <pc:sldMkLst>
          <pc:docMk/>
          <pc:sldMk cId="2036637463" sldId="276"/>
        </pc:sldMkLst>
        <pc:spChg chg="mod">
          <ac:chgData name="Ceri Phelps" userId="44e5b747-28bd-454d-8b1f-8b8d7db49187" providerId="ADAL" clId="{8792EDBA-51A9-4F41-BBDC-414909E78C45}" dt="2026-01-18T13:23:50.587" v="338" actId="20577"/>
          <ac:spMkLst>
            <pc:docMk/>
            <pc:sldMk cId="2036637463" sldId="276"/>
            <ac:spMk id="2" creationId="{F71ADF75-9777-4765-673B-978062E632CD}"/>
          </ac:spMkLst>
        </pc:spChg>
        <pc:spChg chg="mod">
          <ac:chgData name="Ceri Phelps" userId="44e5b747-28bd-454d-8b1f-8b8d7db49187" providerId="ADAL" clId="{8792EDBA-51A9-4F41-BBDC-414909E78C45}" dt="2026-01-18T13:25:37.030" v="385" actId="5793"/>
          <ac:spMkLst>
            <pc:docMk/>
            <pc:sldMk cId="2036637463" sldId="276"/>
            <ac:spMk id="3" creationId="{BF93B564-5AC9-971A-47EA-F228D47DC9F6}"/>
          </ac:spMkLst>
        </pc:spChg>
      </pc:sldChg>
      <pc:sldChg chg="modSp new mod ord">
        <pc:chgData name="Ceri Phelps" userId="44e5b747-28bd-454d-8b1f-8b8d7db49187" providerId="ADAL" clId="{8792EDBA-51A9-4F41-BBDC-414909E78C45}" dt="2026-01-18T13:25:44.043" v="389" actId="5793"/>
        <pc:sldMkLst>
          <pc:docMk/>
          <pc:sldMk cId="279790110" sldId="277"/>
        </pc:sldMkLst>
        <pc:spChg chg="mod">
          <ac:chgData name="Ceri Phelps" userId="44e5b747-28bd-454d-8b1f-8b8d7db49187" providerId="ADAL" clId="{8792EDBA-51A9-4F41-BBDC-414909E78C45}" dt="2026-01-18T13:24:26.002" v="357" actId="20577"/>
          <ac:spMkLst>
            <pc:docMk/>
            <pc:sldMk cId="279790110" sldId="277"/>
            <ac:spMk id="2" creationId="{8F226BFA-4364-6941-AF45-AF8877369855}"/>
          </ac:spMkLst>
        </pc:spChg>
        <pc:spChg chg="mod">
          <ac:chgData name="Ceri Phelps" userId="44e5b747-28bd-454d-8b1f-8b8d7db49187" providerId="ADAL" clId="{8792EDBA-51A9-4F41-BBDC-414909E78C45}" dt="2026-01-18T13:25:44.043" v="389" actId="5793"/>
          <ac:spMkLst>
            <pc:docMk/>
            <pc:sldMk cId="279790110" sldId="277"/>
            <ac:spMk id="3" creationId="{AE35A061-A81A-3145-C591-DC1AA543E5F7}"/>
          </ac:spMkLst>
        </pc:spChg>
      </pc:sldChg>
      <pc:sldChg chg="add">
        <pc:chgData name="Ceri Phelps" userId="44e5b747-28bd-454d-8b1f-8b8d7db49187" providerId="ADAL" clId="{8792EDBA-51A9-4F41-BBDC-414909E78C45}" dt="2026-01-21T17:23:32.284" v="651"/>
        <pc:sldMkLst>
          <pc:docMk/>
          <pc:sldMk cId="1517972039" sldId="2561"/>
        </pc:sldMkLst>
      </pc:sldChg>
      <pc:sldChg chg="add del">
        <pc:chgData name="Ceri Phelps" userId="44e5b747-28bd-454d-8b1f-8b8d7db49187" providerId="ADAL" clId="{8792EDBA-51A9-4F41-BBDC-414909E78C45}" dt="2026-01-21T17:24:15.283" v="662" actId="47"/>
        <pc:sldMkLst>
          <pc:docMk/>
          <pc:sldMk cId="3642150165" sldId="2562"/>
        </pc:sldMkLst>
      </pc:sldChg>
      <pc:sldChg chg="addSp modSp add del mod setBg modClrScheme chgLayout">
        <pc:chgData name="Ceri Phelps" userId="44e5b747-28bd-454d-8b1f-8b8d7db49187" providerId="ADAL" clId="{8792EDBA-51A9-4F41-BBDC-414909E78C45}" dt="2026-01-18T13:37:59.690" v="454" actId="20577"/>
        <pc:sldMkLst>
          <pc:docMk/>
          <pc:sldMk cId="2289832167" sldId="2563"/>
        </pc:sldMkLst>
        <pc:spChg chg="mod">
          <ac:chgData name="Ceri Phelps" userId="44e5b747-28bd-454d-8b1f-8b8d7db49187" providerId="ADAL" clId="{8792EDBA-51A9-4F41-BBDC-414909E78C45}" dt="2026-01-18T13:37:12.573" v="443" actId="26606"/>
          <ac:spMkLst>
            <pc:docMk/>
            <pc:sldMk cId="2289832167" sldId="2563"/>
            <ac:spMk id="2" creationId="{3B0442C9-B785-CD4B-1ADA-57F7EF5D7980}"/>
          </ac:spMkLst>
        </pc:spChg>
        <pc:spChg chg="mod">
          <ac:chgData name="Ceri Phelps" userId="44e5b747-28bd-454d-8b1f-8b8d7db49187" providerId="ADAL" clId="{8792EDBA-51A9-4F41-BBDC-414909E78C45}" dt="2026-01-18T13:37:59.690" v="454" actId="20577"/>
          <ac:spMkLst>
            <pc:docMk/>
            <pc:sldMk cId="2289832167" sldId="2563"/>
            <ac:spMk id="3" creationId="{6A632B97-FC10-707F-B6CC-887AD8E61E1E}"/>
          </ac:spMkLst>
        </pc:spChg>
        <pc:spChg chg="add">
          <ac:chgData name="Ceri Phelps" userId="44e5b747-28bd-454d-8b1f-8b8d7db49187" providerId="ADAL" clId="{8792EDBA-51A9-4F41-BBDC-414909E78C45}" dt="2026-01-18T13:37:12.573" v="443" actId="26606"/>
          <ac:spMkLst>
            <pc:docMk/>
            <pc:sldMk cId="2289832167" sldId="2563"/>
            <ac:spMk id="8" creationId="{17718681-A12E-49D6-9925-DD7C68176D61}"/>
          </ac:spMkLst>
        </pc:spChg>
        <pc:spChg chg="add">
          <ac:chgData name="Ceri Phelps" userId="44e5b747-28bd-454d-8b1f-8b8d7db49187" providerId="ADAL" clId="{8792EDBA-51A9-4F41-BBDC-414909E78C45}" dt="2026-01-18T13:37:12.573" v="443" actId="26606"/>
          <ac:spMkLst>
            <pc:docMk/>
            <pc:sldMk cId="2289832167" sldId="2563"/>
            <ac:spMk id="10" creationId="{FBD77573-9EF2-4C35-8285-A1CF6FBB0EA5}"/>
          </ac:spMkLst>
        </pc:spChg>
      </pc:sldChg>
      <pc:sldChg chg="add">
        <pc:chgData name="Ceri Phelps" userId="44e5b747-28bd-454d-8b1f-8b8d7db49187" providerId="ADAL" clId="{8792EDBA-51A9-4F41-BBDC-414909E78C45}" dt="2026-01-21T17:23:32.284" v="651"/>
        <pc:sldMkLst>
          <pc:docMk/>
          <pc:sldMk cId="1428728775" sldId="2564"/>
        </pc:sldMkLst>
      </pc:sldChg>
      <pc:sldChg chg="modSp add mod modClrScheme chgLayout">
        <pc:chgData name="Ceri Phelps" userId="44e5b747-28bd-454d-8b1f-8b8d7db49187" providerId="ADAL" clId="{8792EDBA-51A9-4F41-BBDC-414909E78C45}" dt="2026-01-18T13:36:29.956" v="436" actId="26606"/>
        <pc:sldMkLst>
          <pc:docMk/>
          <pc:sldMk cId="873930825" sldId="2565"/>
        </pc:sldMkLst>
        <pc:spChg chg="mod">
          <ac:chgData name="Ceri Phelps" userId="44e5b747-28bd-454d-8b1f-8b8d7db49187" providerId="ADAL" clId="{8792EDBA-51A9-4F41-BBDC-414909E78C45}" dt="2026-01-18T13:36:29.956" v="436" actId="26606"/>
          <ac:spMkLst>
            <pc:docMk/>
            <pc:sldMk cId="873930825" sldId="2565"/>
            <ac:spMk id="2" creationId="{E1458EA6-9511-2BDD-B33A-569F20F68007}"/>
          </ac:spMkLst>
        </pc:spChg>
        <pc:graphicFrameChg chg="mod modGraphic">
          <ac:chgData name="Ceri Phelps" userId="44e5b747-28bd-454d-8b1f-8b8d7db49187" providerId="ADAL" clId="{8792EDBA-51A9-4F41-BBDC-414909E78C45}" dt="2026-01-18T13:36:29.956" v="436" actId="26606"/>
          <ac:graphicFrameMkLst>
            <pc:docMk/>
            <pc:sldMk cId="873930825" sldId="2565"/>
            <ac:graphicFrameMk id="5" creationId="{B0E14A77-B0E4-4F88-B67F-81588E880F2C}"/>
          </ac:graphicFrameMkLst>
        </pc:graphicFrameChg>
      </pc:sldChg>
      <pc:sldChg chg="add del">
        <pc:chgData name="Ceri Phelps" userId="44e5b747-28bd-454d-8b1f-8b8d7db49187" providerId="ADAL" clId="{8792EDBA-51A9-4F41-BBDC-414909E78C45}" dt="2026-01-21T17:25:01.345" v="669" actId="47"/>
        <pc:sldMkLst>
          <pc:docMk/>
          <pc:sldMk cId="884035158" sldId="2566"/>
        </pc:sldMkLst>
      </pc:sldChg>
      <pc:sldChg chg="addSp modSp add mod setBg modClrScheme chgLayout">
        <pc:chgData name="Ceri Phelps" userId="44e5b747-28bd-454d-8b1f-8b8d7db49187" providerId="ADAL" clId="{8792EDBA-51A9-4F41-BBDC-414909E78C45}" dt="2026-01-21T17:33:31.892" v="761" actId="20577"/>
        <pc:sldMkLst>
          <pc:docMk/>
          <pc:sldMk cId="1783170318" sldId="2567"/>
        </pc:sldMkLst>
        <pc:spChg chg="mod">
          <ac:chgData name="Ceri Phelps" userId="44e5b747-28bd-454d-8b1f-8b8d7db49187" providerId="ADAL" clId="{8792EDBA-51A9-4F41-BBDC-414909E78C45}" dt="2026-01-18T13:37:23.160" v="444" actId="26606"/>
          <ac:spMkLst>
            <pc:docMk/>
            <pc:sldMk cId="1783170318" sldId="2567"/>
            <ac:spMk id="2" creationId="{6428F450-623C-B08C-FDD3-3675033CE40F}"/>
          </ac:spMkLst>
        </pc:spChg>
        <pc:spChg chg="mod">
          <ac:chgData name="Ceri Phelps" userId="44e5b747-28bd-454d-8b1f-8b8d7db49187" providerId="ADAL" clId="{8792EDBA-51A9-4F41-BBDC-414909E78C45}" dt="2026-01-21T17:33:31.892" v="761" actId="20577"/>
          <ac:spMkLst>
            <pc:docMk/>
            <pc:sldMk cId="1783170318" sldId="2567"/>
            <ac:spMk id="3" creationId="{0BC482FA-512D-824D-5E89-B4BC37BE5A99}"/>
          </ac:spMkLst>
        </pc:spChg>
        <pc:spChg chg="add">
          <ac:chgData name="Ceri Phelps" userId="44e5b747-28bd-454d-8b1f-8b8d7db49187" providerId="ADAL" clId="{8792EDBA-51A9-4F41-BBDC-414909E78C45}" dt="2026-01-18T13:37:23.160" v="444" actId="26606"/>
          <ac:spMkLst>
            <pc:docMk/>
            <pc:sldMk cId="1783170318" sldId="2567"/>
            <ac:spMk id="8" creationId="{17718681-A12E-49D6-9925-DD7C68176D61}"/>
          </ac:spMkLst>
        </pc:spChg>
        <pc:spChg chg="add">
          <ac:chgData name="Ceri Phelps" userId="44e5b747-28bd-454d-8b1f-8b8d7db49187" providerId="ADAL" clId="{8792EDBA-51A9-4F41-BBDC-414909E78C45}" dt="2026-01-18T13:37:23.160" v="444" actId="26606"/>
          <ac:spMkLst>
            <pc:docMk/>
            <pc:sldMk cId="1783170318" sldId="2567"/>
            <ac:spMk id="10" creationId="{FBD77573-9EF2-4C35-8285-A1CF6FBB0EA5}"/>
          </ac:spMkLst>
        </pc:spChg>
      </pc:sldChg>
      <pc:sldChg chg="addSp modSp add mod setBg modClrScheme chgLayout">
        <pc:chgData name="Ceri Phelps" userId="44e5b747-28bd-454d-8b1f-8b8d7db49187" providerId="ADAL" clId="{8792EDBA-51A9-4F41-BBDC-414909E78C45}" dt="2026-01-18T13:43:38.319" v="501" actId="403"/>
        <pc:sldMkLst>
          <pc:docMk/>
          <pc:sldMk cId="3408412400" sldId="2568"/>
        </pc:sldMkLst>
        <pc:spChg chg="mod">
          <ac:chgData name="Ceri Phelps" userId="44e5b747-28bd-454d-8b1f-8b8d7db49187" providerId="ADAL" clId="{8792EDBA-51A9-4F41-BBDC-414909E78C45}" dt="2026-01-18T13:37:27.339" v="445" actId="26606"/>
          <ac:spMkLst>
            <pc:docMk/>
            <pc:sldMk cId="3408412400" sldId="2568"/>
            <ac:spMk id="2" creationId="{C7144F00-AEF5-E4C8-D3B6-7315EAD9C201}"/>
          </ac:spMkLst>
        </pc:spChg>
        <pc:spChg chg="mod">
          <ac:chgData name="Ceri Phelps" userId="44e5b747-28bd-454d-8b1f-8b8d7db49187" providerId="ADAL" clId="{8792EDBA-51A9-4F41-BBDC-414909E78C45}" dt="2026-01-18T13:43:38.319" v="501" actId="403"/>
          <ac:spMkLst>
            <pc:docMk/>
            <pc:sldMk cId="3408412400" sldId="2568"/>
            <ac:spMk id="3" creationId="{D6B3BFB3-6B10-FAFA-96AA-EA79BBC7CF45}"/>
          </ac:spMkLst>
        </pc:spChg>
        <pc:spChg chg="add">
          <ac:chgData name="Ceri Phelps" userId="44e5b747-28bd-454d-8b1f-8b8d7db49187" providerId="ADAL" clId="{8792EDBA-51A9-4F41-BBDC-414909E78C45}" dt="2026-01-18T13:37:27.339" v="445" actId="26606"/>
          <ac:spMkLst>
            <pc:docMk/>
            <pc:sldMk cId="3408412400" sldId="2568"/>
            <ac:spMk id="8" creationId="{17718681-A12E-49D6-9925-DD7C68176D61}"/>
          </ac:spMkLst>
        </pc:spChg>
        <pc:spChg chg="add">
          <ac:chgData name="Ceri Phelps" userId="44e5b747-28bd-454d-8b1f-8b8d7db49187" providerId="ADAL" clId="{8792EDBA-51A9-4F41-BBDC-414909E78C45}" dt="2026-01-18T13:37:27.339" v="445" actId="26606"/>
          <ac:spMkLst>
            <pc:docMk/>
            <pc:sldMk cId="3408412400" sldId="2568"/>
            <ac:spMk id="10" creationId="{FBD77573-9EF2-4C35-8285-A1CF6FBB0EA5}"/>
          </ac:spMkLst>
        </pc:spChg>
      </pc:sldChg>
      <pc:sldChg chg="addSp modSp add mod setBg modClrScheme chgLayout">
        <pc:chgData name="Ceri Phelps" userId="44e5b747-28bd-454d-8b1f-8b8d7db49187" providerId="ADAL" clId="{8792EDBA-51A9-4F41-BBDC-414909E78C45}" dt="2026-01-21T17:33:44.316" v="763" actId="20577"/>
        <pc:sldMkLst>
          <pc:docMk/>
          <pc:sldMk cId="2903851544" sldId="2569"/>
        </pc:sldMkLst>
        <pc:spChg chg="mod">
          <ac:chgData name="Ceri Phelps" userId="44e5b747-28bd-454d-8b1f-8b8d7db49187" providerId="ADAL" clId="{8792EDBA-51A9-4F41-BBDC-414909E78C45}" dt="2026-01-18T13:37:30.276" v="446" actId="26606"/>
          <ac:spMkLst>
            <pc:docMk/>
            <pc:sldMk cId="2903851544" sldId="2569"/>
            <ac:spMk id="2" creationId="{E7A42D88-10D0-3501-BC4C-6DE098187A14}"/>
          </ac:spMkLst>
        </pc:spChg>
        <pc:spChg chg="mod">
          <ac:chgData name="Ceri Phelps" userId="44e5b747-28bd-454d-8b1f-8b8d7db49187" providerId="ADAL" clId="{8792EDBA-51A9-4F41-BBDC-414909E78C45}" dt="2026-01-21T17:33:44.316" v="763" actId="20577"/>
          <ac:spMkLst>
            <pc:docMk/>
            <pc:sldMk cId="2903851544" sldId="2569"/>
            <ac:spMk id="3" creationId="{C19A7443-D991-9782-5CF3-063E24F8D212}"/>
          </ac:spMkLst>
        </pc:spChg>
        <pc:spChg chg="add">
          <ac:chgData name="Ceri Phelps" userId="44e5b747-28bd-454d-8b1f-8b8d7db49187" providerId="ADAL" clId="{8792EDBA-51A9-4F41-BBDC-414909E78C45}" dt="2026-01-18T13:37:30.276" v="446" actId="26606"/>
          <ac:spMkLst>
            <pc:docMk/>
            <pc:sldMk cId="2903851544" sldId="2569"/>
            <ac:spMk id="8" creationId="{17718681-A12E-49D6-9925-DD7C68176D61}"/>
          </ac:spMkLst>
        </pc:spChg>
        <pc:spChg chg="add">
          <ac:chgData name="Ceri Phelps" userId="44e5b747-28bd-454d-8b1f-8b8d7db49187" providerId="ADAL" clId="{8792EDBA-51A9-4F41-BBDC-414909E78C45}" dt="2026-01-18T13:37:30.276" v="446" actId="26606"/>
          <ac:spMkLst>
            <pc:docMk/>
            <pc:sldMk cId="2903851544" sldId="2569"/>
            <ac:spMk id="10" creationId="{FBD77573-9EF2-4C35-8285-A1CF6FBB0EA5}"/>
          </ac:spMkLst>
        </pc:spChg>
      </pc:sldChg>
      <pc:sldChg chg="addSp modSp add mod setBg modClrScheme chgLayout">
        <pc:chgData name="Ceri Phelps" userId="44e5b747-28bd-454d-8b1f-8b8d7db49187" providerId="ADAL" clId="{8792EDBA-51A9-4F41-BBDC-414909E78C45}" dt="2026-01-18T13:43:56.623" v="507" actId="14100"/>
        <pc:sldMkLst>
          <pc:docMk/>
          <pc:sldMk cId="4156016930" sldId="2570"/>
        </pc:sldMkLst>
        <pc:spChg chg="mod">
          <ac:chgData name="Ceri Phelps" userId="44e5b747-28bd-454d-8b1f-8b8d7db49187" providerId="ADAL" clId="{8792EDBA-51A9-4F41-BBDC-414909E78C45}" dt="2026-01-18T13:37:33.328" v="447" actId="26606"/>
          <ac:spMkLst>
            <pc:docMk/>
            <pc:sldMk cId="4156016930" sldId="2570"/>
            <ac:spMk id="2" creationId="{F94A8267-0DEA-25D2-0D1A-E826787F476F}"/>
          </ac:spMkLst>
        </pc:spChg>
        <pc:spChg chg="mod">
          <ac:chgData name="Ceri Phelps" userId="44e5b747-28bd-454d-8b1f-8b8d7db49187" providerId="ADAL" clId="{8792EDBA-51A9-4F41-BBDC-414909E78C45}" dt="2026-01-18T13:43:56.623" v="507" actId="14100"/>
          <ac:spMkLst>
            <pc:docMk/>
            <pc:sldMk cId="4156016930" sldId="2570"/>
            <ac:spMk id="3" creationId="{80094DA7-DD3B-2161-9C7A-D8932AE579AC}"/>
          </ac:spMkLst>
        </pc:spChg>
        <pc:spChg chg="add">
          <ac:chgData name="Ceri Phelps" userId="44e5b747-28bd-454d-8b1f-8b8d7db49187" providerId="ADAL" clId="{8792EDBA-51A9-4F41-BBDC-414909E78C45}" dt="2026-01-18T13:37:33.328" v="447" actId="26606"/>
          <ac:spMkLst>
            <pc:docMk/>
            <pc:sldMk cId="4156016930" sldId="2570"/>
            <ac:spMk id="8" creationId="{17718681-A12E-49D6-9925-DD7C68176D61}"/>
          </ac:spMkLst>
        </pc:spChg>
        <pc:spChg chg="add">
          <ac:chgData name="Ceri Phelps" userId="44e5b747-28bd-454d-8b1f-8b8d7db49187" providerId="ADAL" clId="{8792EDBA-51A9-4F41-BBDC-414909E78C45}" dt="2026-01-18T13:37:33.328" v="447" actId="26606"/>
          <ac:spMkLst>
            <pc:docMk/>
            <pc:sldMk cId="4156016930" sldId="2570"/>
            <ac:spMk id="10" creationId="{FBD77573-9EF2-4C35-8285-A1CF6FBB0EA5}"/>
          </ac:spMkLst>
        </pc:spChg>
      </pc:sldChg>
      <pc:sldChg chg="addSp modSp add mod ord setBg modClrScheme chgLayout">
        <pc:chgData name="Ceri Phelps" userId="44e5b747-28bd-454d-8b1f-8b8d7db49187" providerId="ADAL" clId="{8792EDBA-51A9-4F41-BBDC-414909E78C45}" dt="2026-01-18T13:44:12.298" v="512" actId="403"/>
        <pc:sldMkLst>
          <pc:docMk/>
          <pc:sldMk cId="3327943993" sldId="2571"/>
        </pc:sldMkLst>
        <pc:spChg chg="mod">
          <ac:chgData name="Ceri Phelps" userId="44e5b747-28bd-454d-8b1f-8b8d7db49187" providerId="ADAL" clId="{8792EDBA-51A9-4F41-BBDC-414909E78C45}" dt="2026-01-18T13:37:36.089" v="448" actId="26606"/>
          <ac:spMkLst>
            <pc:docMk/>
            <pc:sldMk cId="3327943993" sldId="2571"/>
            <ac:spMk id="2" creationId="{3813D815-3DF0-643A-3CB5-FBAACFCE7BA2}"/>
          </ac:spMkLst>
        </pc:spChg>
        <pc:spChg chg="mod">
          <ac:chgData name="Ceri Phelps" userId="44e5b747-28bd-454d-8b1f-8b8d7db49187" providerId="ADAL" clId="{8792EDBA-51A9-4F41-BBDC-414909E78C45}" dt="2026-01-18T13:44:12.298" v="512" actId="403"/>
          <ac:spMkLst>
            <pc:docMk/>
            <pc:sldMk cId="3327943993" sldId="2571"/>
            <ac:spMk id="3" creationId="{BB06AC55-7DE0-EB28-70E6-6FD8A96F824E}"/>
          </ac:spMkLst>
        </pc:spChg>
        <pc:spChg chg="add">
          <ac:chgData name="Ceri Phelps" userId="44e5b747-28bd-454d-8b1f-8b8d7db49187" providerId="ADAL" clId="{8792EDBA-51A9-4F41-BBDC-414909E78C45}" dt="2026-01-18T13:37:36.089" v="448" actId="26606"/>
          <ac:spMkLst>
            <pc:docMk/>
            <pc:sldMk cId="3327943993" sldId="2571"/>
            <ac:spMk id="8" creationId="{17718681-A12E-49D6-9925-DD7C68176D61}"/>
          </ac:spMkLst>
        </pc:spChg>
        <pc:spChg chg="add">
          <ac:chgData name="Ceri Phelps" userId="44e5b747-28bd-454d-8b1f-8b8d7db49187" providerId="ADAL" clId="{8792EDBA-51A9-4F41-BBDC-414909E78C45}" dt="2026-01-18T13:37:36.089" v="448" actId="26606"/>
          <ac:spMkLst>
            <pc:docMk/>
            <pc:sldMk cId="3327943993" sldId="2571"/>
            <ac:spMk id="10" creationId="{FBD77573-9EF2-4C35-8285-A1CF6FBB0EA5}"/>
          </ac:spMkLst>
        </pc:spChg>
      </pc:sldChg>
      <pc:sldChg chg="modSp add mod ord modClrScheme chgLayout">
        <pc:chgData name="Ceri Phelps" userId="44e5b747-28bd-454d-8b1f-8b8d7db49187" providerId="ADAL" clId="{8792EDBA-51A9-4F41-BBDC-414909E78C45}" dt="2026-01-18T13:42:41.186" v="493"/>
        <pc:sldMkLst>
          <pc:docMk/>
          <pc:sldMk cId="1850364275" sldId="2573"/>
        </pc:sldMkLst>
        <pc:spChg chg="mod">
          <ac:chgData name="Ceri Phelps" userId="44e5b747-28bd-454d-8b1f-8b8d7db49187" providerId="ADAL" clId="{8792EDBA-51A9-4F41-BBDC-414909E78C45}" dt="2026-01-18T13:39:12.604" v="474" actId="26606"/>
          <ac:spMkLst>
            <pc:docMk/>
            <pc:sldMk cId="1850364275" sldId="2573"/>
            <ac:spMk id="2" creationId="{05AD77C9-D853-0C73-A792-3D1092CD4910}"/>
          </ac:spMkLst>
        </pc:spChg>
        <pc:spChg chg="mod">
          <ac:chgData name="Ceri Phelps" userId="44e5b747-28bd-454d-8b1f-8b8d7db49187" providerId="ADAL" clId="{8792EDBA-51A9-4F41-BBDC-414909E78C45}" dt="2026-01-18T13:39:22.269" v="476" actId="403"/>
          <ac:spMkLst>
            <pc:docMk/>
            <pc:sldMk cId="1850364275" sldId="2573"/>
            <ac:spMk id="3" creationId="{F59AAC0E-9094-FB55-E518-7284B168F736}"/>
          </ac:spMkLst>
        </pc:spChg>
      </pc:sldChg>
      <pc:sldChg chg="modSp add mod ord modClrScheme chgLayout">
        <pc:chgData name="Ceri Phelps" userId="44e5b747-28bd-454d-8b1f-8b8d7db49187" providerId="ADAL" clId="{8792EDBA-51A9-4F41-BBDC-414909E78C45}" dt="2026-01-18T13:42:41.186" v="493"/>
        <pc:sldMkLst>
          <pc:docMk/>
          <pc:sldMk cId="3728454466" sldId="2574"/>
        </pc:sldMkLst>
        <pc:spChg chg="mod">
          <ac:chgData name="Ceri Phelps" userId="44e5b747-28bd-454d-8b1f-8b8d7db49187" providerId="ADAL" clId="{8792EDBA-51A9-4F41-BBDC-414909E78C45}" dt="2026-01-18T13:39:26.533" v="477" actId="26606"/>
          <ac:spMkLst>
            <pc:docMk/>
            <pc:sldMk cId="3728454466" sldId="2574"/>
            <ac:spMk id="2" creationId="{57CF845C-5354-C770-9FDC-E81BC61FE7F2}"/>
          </ac:spMkLst>
        </pc:spChg>
        <pc:spChg chg="mod">
          <ac:chgData name="Ceri Phelps" userId="44e5b747-28bd-454d-8b1f-8b8d7db49187" providerId="ADAL" clId="{8792EDBA-51A9-4F41-BBDC-414909E78C45}" dt="2026-01-18T13:39:30.971" v="480" actId="403"/>
          <ac:spMkLst>
            <pc:docMk/>
            <pc:sldMk cId="3728454466" sldId="2574"/>
            <ac:spMk id="3" creationId="{BA3922A8-C78F-DF1B-07F5-1577DA892D6B}"/>
          </ac:spMkLst>
        </pc:spChg>
      </pc:sldChg>
      <pc:sldChg chg="addSp modSp add mod ord setBg modClrScheme chgLayout">
        <pc:chgData name="Ceri Phelps" userId="44e5b747-28bd-454d-8b1f-8b8d7db49187" providerId="ADAL" clId="{8792EDBA-51A9-4F41-BBDC-414909E78C45}" dt="2026-01-18T13:42:41.186" v="493"/>
        <pc:sldMkLst>
          <pc:docMk/>
          <pc:sldMk cId="2502373415" sldId="2576"/>
        </pc:sldMkLst>
        <pc:spChg chg="mod">
          <ac:chgData name="Ceri Phelps" userId="44e5b747-28bd-454d-8b1f-8b8d7db49187" providerId="ADAL" clId="{8792EDBA-51A9-4F41-BBDC-414909E78C45}" dt="2026-01-18T13:40:39.749" v="485" actId="26606"/>
          <ac:spMkLst>
            <pc:docMk/>
            <pc:sldMk cId="2502373415" sldId="2576"/>
            <ac:spMk id="2" creationId="{3789A3ED-1CCA-CEC6-665E-94CF12E9E82C}"/>
          </ac:spMkLst>
        </pc:spChg>
        <pc:spChg chg="mod">
          <ac:chgData name="Ceri Phelps" userId="44e5b747-28bd-454d-8b1f-8b8d7db49187" providerId="ADAL" clId="{8792EDBA-51A9-4F41-BBDC-414909E78C45}" dt="2026-01-18T13:40:45.138" v="486" actId="403"/>
          <ac:spMkLst>
            <pc:docMk/>
            <pc:sldMk cId="2502373415" sldId="2576"/>
            <ac:spMk id="3" creationId="{022D64BD-6A8A-6791-B19E-2DAD9AE69E92}"/>
          </ac:spMkLst>
        </pc:spChg>
        <pc:spChg chg="add">
          <ac:chgData name="Ceri Phelps" userId="44e5b747-28bd-454d-8b1f-8b8d7db49187" providerId="ADAL" clId="{8792EDBA-51A9-4F41-BBDC-414909E78C45}" dt="2026-01-18T13:40:39.749" v="485" actId="26606"/>
          <ac:spMkLst>
            <pc:docMk/>
            <pc:sldMk cId="2502373415" sldId="2576"/>
            <ac:spMk id="9" creationId="{9F7D5CDA-D291-4307-BF55-1381FED29634}"/>
          </ac:spMkLst>
        </pc:spChg>
        <pc:picChg chg="add">
          <ac:chgData name="Ceri Phelps" userId="44e5b747-28bd-454d-8b1f-8b8d7db49187" providerId="ADAL" clId="{8792EDBA-51A9-4F41-BBDC-414909E78C45}" dt="2026-01-18T13:40:39.749" v="485" actId="26606"/>
          <ac:picMkLst>
            <pc:docMk/>
            <pc:sldMk cId="2502373415" sldId="2576"/>
            <ac:picMk id="5" creationId="{356278DB-8C83-F4CD-3FEE-F290B5E5B89A}"/>
          </ac:picMkLst>
        </pc:picChg>
      </pc:sldChg>
      <pc:sldChg chg="addSp delSp modSp new mod setBg">
        <pc:chgData name="Ceri Phelps" userId="44e5b747-28bd-454d-8b1f-8b8d7db49187" providerId="ADAL" clId="{8792EDBA-51A9-4F41-BBDC-414909E78C45}" dt="2026-01-21T17:15:12.822" v="576" actId="20577"/>
        <pc:sldMkLst>
          <pc:docMk/>
          <pc:sldMk cId="1815960184" sldId="2577"/>
        </pc:sldMkLst>
        <pc:spChg chg="mod">
          <ac:chgData name="Ceri Phelps" userId="44e5b747-28bd-454d-8b1f-8b8d7db49187" providerId="ADAL" clId="{8792EDBA-51A9-4F41-BBDC-414909E78C45}" dt="2026-01-21T17:15:12.822" v="576" actId="20577"/>
          <ac:spMkLst>
            <pc:docMk/>
            <pc:sldMk cId="1815960184" sldId="2577"/>
            <ac:spMk id="2" creationId="{FE1C4A54-7C98-3980-1EEB-9A098EED8BB5}"/>
          </ac:spMkLst>
        </pc:spChg>
        <pc:spChg chg="add">
          <ac:chgData name="Ceri Phelps" userId="44e5b747-28bd-454d-8b1f-8b8d7db49187" providerId="ADAL" clId="{8792EDBA-51A9-4F41-BBDC-414909E78C45}" dt="2026-01-18T13:45:34.698" v="564" actId="26606"/>
          <ac:spMkLst>
            <pc:docMk/>
            <pc:sldMk cId="1815960184" sldId="2577"/>
            <ac:spMk id="7" creationId="{FFD48BC7-DC40-47DE-87EE-9F4B6ECB9ABB}"/>
          </ac:spMkLst>
        </pc:spChg>
        <pc:spChg chg="add">
          <ac:chgData name="Ceri Phelps" userId="44e5b747-28bd-454d-8b1f-8b8d7db49187" providerId="ADAL" clId="{8792EDBA-51A9-4F41-BBDC-414909E78C45}" dt="2026-01-18T13:45:34.698" v="564" actId="26606"/>
          <ac:spMkLst>
            <pc:docMk/>
            <pc:sldMk cId="1815960184" sldId="2577"/>
            <ac:spMk id="9" creationId="{E502BBC7-2C76-46F3-BC24-5985BC13DB88}"/>
          </ac:spMkLst>
        </pc:spChg>
        <pc:spChg chg="add">
          <ac:chgData name="Ceri Phelps" userId="44e5b747-28bd-454d-8b1f-8b8d7db49187" providerId="ADAL" clId="{8792EDBA-51A9-4F41-BBDC-414909E78C45}" dt="2026-01-18T13:45:34.698" v="564" actId="26606"/>
          <ac:spMkLst>
            <pc:docMk/>
            <pc:sldMk cId="1815960184" sldId="2577"/>
            <ac:spMk id="11" creationId="{C7F28D52-2A5F-4D23-81AE-7CB8B591C7AF}"/>
          </ac:spMkLst>
        </pc:spChg>
        <pc:spChg chg="add">
          <ac:chgData name="Ceri Phelps" userId="44e5b747-28bd-454d-8b1f-8b8d7db49187" providerId="ADAL" clId="{8792EDBA-51A9-4F41-BBDC-414909E78C45}" dt="2026-01-18T13:45:34.698" v="564" actId="26606"/>
          <ac:spMkLst>
            <pc:docMk/>
            <pc:sldMk cId="1815960184" sldId="2577"/>
            <ac:spMk id="13" creationId="{3629484E-3792-4B3D-89AD-7C8A1ED0E0D4}"/>
          </ac:spMkLst>
        </pc:spChg>
      </pc:sldChg>
      <pc:sldChg chg="modSp add mod">
        <pc:chgData name="Ceri Phelps" userId="44e5b747-28bd-454d-8b1f-8b8d7db49187" providerId="ADAL" clId="{8792EDBA-51A9-4F41-BBDC-414909E78C45}" dt="2026-01-21T17:15:21.556" v="581" actId="27636"/>
        <pc:sldMkLst>
          <pc:docMk/>
          <pc:sldMk cId="2540121280" sldId="2578"/>
        </pc:sldMkLst>
        <pc:spChg chg="mod">
          <ac:chgData name="Ceri Phelps" userId="44e5b747-28bd-454d-8b1f-8b8d7db49187" providerId="ADAL" clId="{8792EDBA-51A9-4F41-BBDC-414909E78C45}" dt="2026-01-21T17:15:21.556" v="581" actId="27636"/>
          <ac:spMkLst>
            <pc:docMk/>
            <pc:sldMk cId="2540121280" sldId="2578"/>
            <ac:spMk id="2" creationId="{9A0C690C-38F7-F8D7-EB8E-4DB83784538F}"/>
          </ac:spMkLst>
        </pc:spChg>
      </pc:sldChg>
      <pc:sldChg chg="delSp modSp new mod ord">
        <pc:chgData name="Ceri Phelps" userId="44e5b747-28bd-454d-8b1f-8b8d7db49187" providerId="ADAL" clId="{8792EDBA-51A9-4F41-BBDC-414909E78C45}" dt="2026-01-21T17:32:33.782" v="755"/>
        <pc:sldMkLst>
          <pc:docMk/>
          <pc:sldMk cId="1711454375" sldId="2579"/>
        </pc:sldMkLst>
        <pc:spChg chg="mod">
          <ac:chgData name="Ceri Phelps" userId="44e5b747-28bd-454d-8b1f-8b8d7db49187" providerId="ADAL" clId="{8792EDBA-51A9-4F41-BBDC-414909E78C45}" dt="2026-01-21T17:18:16.642" v="650" actId="20577"/>
          <ac:spMkLst>
            <pc:docMk/>
            <pc:sldMk cId="1711454375" sldId="2579"/>
            <ac:spMk id="2" creationId="{4320530B-63EF-389F-C178-59994C34D675}"/>
          </ac:spMkLst>
        </pc:spChg>
        <pc:spChg chg="del">
          <ac:chgData name="Ceri Phelps" userId="44e5b747-28bd-454d-8b1f-8b8d7db49187" providerId="ADAL" clId="{8792EDBA-51A9-4F41-BBDC-414909E78C45}" dt="2026-01-21T17:15:44.816" v="593" actId="478"/>
          <ac:spMkLst>
            <pc:docMk/>
            <pc:sldMk cId="1711454375" sldId="2579"/>
            <ac:spMk id="3" creationId="{55A534E6-B823-5140-E7BA-8CB4B233889C}"/>
          </ac:spMkLst>
        </pc:spChg>
      </pc:sldChg>
      <pc:sldChg chg="modSp add mod">
        <pc:chgData name="Ceri Phelps" userId="44e5b747-28bd-454d-8b1f-8b8d7db49187" providerId="ADAL" clId="{8792EDBA-51A9-4F41-BBDC-414909E78C45}" dt="2026-01-21T17:24:03.922" v="661" actId="1076"/>
        <pc:sldMkLst>
          <pc:docMk/>
          <pc:sldMk cId="1858471484" sldId="2580"/>
        </pc:sldMkLst>
        <pc:spChg chg="mod">
          <ac:chgData name="Ceri Phelps" userId="44e5b747-28bd-454d-8b1f-8b8d7db49187" providerId="ADAL" clId="{8792EDBA-51A9-4F41-BBDC-414909E78C45}" dt="2026-01-21T17:24:00.584" v="660" actId="1076"/>
          <ac:spMkLst>
            <pc:docMk/>
            <pc:sldMk cId="1858471484" sldId="2580"/>
            <ac:spMk id="2" creationId="{F1EF8EB4-8AA9-DB02-C3B4-C634E328D99C}"/>
          </ac:spMkLst>
        </pc:spChg>
        <pc:spChg chg="mod">
          <ac:chgData name="Ceri Phelps" userId="44e5b747-28bd-454d-8b1f-8b8d7db49187" providerId="ADAL" clId="{8792EDBA-51A9-4F41-BBDC-414909E78C45}" dt="2026-01-21T17:24:03.922" v="661" actId="1076"/>
          <ac:spMkLst>
            <pc:docMk/>
            <pc:sldMk cId="1858471484" sldId="2580"/>
            <ac:spMk id="4" creationId="{01AFC0A8-A829-F0D2-57E4-4C5081446FB1}"/>
          </ac:spMkLst>
        </pc:spChg>
      </pc:sldChg>
      <pc:sldChg chg="modSp add mod">
        <pc:chgData name="Ceri Phelps" userId="44e5b747-28bd-454d-8b1f-8b8d7db49187" providerId="ADAL" clId="{8792EDBA-51A9-4F41-BBDC-414909E78C45}" dt="2026-01-21T17:24:44.208" v="668" actId="255"/>
        <pc:sldMkLst>
          <pc:docMk/>
          <pc:sldMk cId="1255998690" sldId="2581"/>
        </pc:sldMkLst>
        <pc:spChg chg="mod">
          <ac:chgData name="Ceri Phelps" userId="44e5b747-28bd-454d-8b1f-8b8d7db49187" providerId="ADAL" clId="{8792EDBA-51A9-4F41-BBDC-414909E78C45}" dt="2026-01-21T17:24:44.208" v="668" actId="255"/>
          <ac:spMkLst>
            <pc:docMk/>
            <pc:sldMk cId="1255998690" sldId="2581"/>
            <ac:spMk id="2" creationId="{B104C51D-9693-F8B5-9DFD-CF82B54CF8E1}"/>
          </ac:spMkLst>
        </pc:spChg>
        <pc:spChg chg="mod">
          <ac:chgData name="Ceri Phelps" userId="44e5b747-28bd-454d-8b1f-8b8d7db49187" providerId="ADAL" clId="{8792EDBA-51A9-4F41-BBDC-414909E78C45}" dt="2026-01-21T17:24:32.083" v="665" actId="403"/>
          <ac:spMkLst>
            <pc:docMk/>
            <pc:sldMk cId="1255998690" sldId="2581"/>
            <ac:spMk id="4" creationId="{4E05F2BF-7B03-21F5-0BC9-8ABAE3321744}"/>
          </ac:spMkLst>
        </pc:spChg>
      </pc:sldChg>
      <pc:sldChg chg="modSp add mod">
        <pc:chgData name="Ceri Phelps" userId="44e5b747-28bd-454d-8b1f-8b8d7db49187" providerId="ADAL" clId="{8792EDBA-51A9-4F41-BBDC-414909E78C45}" dt="2026-01-21T17:27:48.379" v="741" actId="20577"/>
        <pc:sldMkLst>
          <pc:docMk/>
          <pc:sldMk cId="2479875546" sldId="2582"/>
        </pc:sldMkLst>
        <pc:spChg chg="mod">
          <ac:chgData name="Ceri Phelps" userId="44e5b747-28bd-454d-8b1f-8b8d7db49187" providerId="ADAL" clId="{8792EDBA-51A9-4F41-BBDC-414909E78C45}" dt="2026-01-21T17:25:19.179" v="679" actId="1076"/>
          <ac:spMkLst>
            <pc:docMk/>
            <pc:sldMk cId="2479875546" sldId="2582"/>
            <ac:spMk id="2" creationId="{F0410ABF-AC24-1509-F31E-2C7344C3E48A}"/>
          </ac:spMkLst>
        </pc:spChg>
        <pc:spChg chg="mod">
          <ac:chgData name="Ceri Phelps" userId="44e5b747-28bd-454d-8b1f-8b8d7db49187" providerId="ADAL" clId="{8792EDBA-51A9-4F41-BBDC-414909E78C45}" dt="2026-01-21T17:27:48.379" v="741" actId="20577"/>
          <ac:spMkLst>
            <pc:docMk/>
            <pc:sldMk cId="2479875546" sldId="2582"/>
            <ac:spMk id="4" creationId="{CC02E804-756A-3C8A-E7DA-BE1C1890D7ED}"/>
          </ac:spMkLst>
        </pc:spChg>
      </pc:sldChg>
      <pc:sldChg chg="add del">
        <pc:chgData name="Ceri Phelps" userId="44e5b747-28bd-454d-8b1f-8b8d7db49187" providerId="ADAL" clId="{8792EDBA-51A9-4F41-BBDC-414909E78C45}" dt="2026-01-21T17:25:41.113" v="681" actId="47"/>
        <pc:sldMkLst>
          <pc:docMk/>
          <pc:sldMk cId="1580154866" sldId="2583"/>
        </pc:sldMkLst>
      </pc:sldChg>
      <pc:sldChg chg="modSp add mod">
        <pc:chgData name="Ceri Phelps" userId="44e5b747-28bd-454d-8b1f-8b8d7db49187" providerId="ADAL" clId="{8792EDBA-51A9-4F41-BBDC-414909E78C45}" dt="2026-01-21T17:28:09.489" v="742" actId="14100"/>
        <pc:sldMkLst>
          <pc:docMk/>
          <pc:sldMk cId="1272725260" sldId="2584"/>
        </pc:sldMkLst>
        <pc:spChg chg="mod">
          <ac:chgData name="Ceri Phelps" userId="44e5b747-28bd-454d-8b1f-8b8d7db49187" providerId="ADAL" clId="{8792EDBA-51A9-4F41-BBDC-414909E78C45}" dt="2026-01-21T17:25:56.650" v="687" actId="1076"/>
          <ac:spMkLst>
            <pc:docMk/>
            <pc:sldMk cId="1272725260" sldId="2584"/>
            <ac:spMk id="2" creationId="{99B80EC8-947B-8007-D110-676214F4B5F0}"/>
          </ac:spMkLst>
        </pc:spChg>
        <pc:spChg chg="mod">
          <ac:chgData name="Ceri Phelps" userId="44e5b747-28bd-454d-8b1f-8b8d7db49187" providerId="ADAL" clId="{8792EDBA-51A9-4F41-BBDC-414909E78C45}" dt="2026-01-21T17:25:59.449" v="688" actId="1076"/>
          <ac:spMkLst>
            <pc:docMk/>
            <pc:sldMk cId="1272725260" sldId="2584"/>
            <ac:spMk id="4" creationId="{71896A0F-EEDE-5464-6B19-4107A313F137}"/>
          </ac:spMkLst>
        </pc:spChg>
        <pc:picChg chg="mod">
          <ac:chgData name="Ceri Phelps" userId="44e5b747-28bd-454d-8b1f-8b8d7db49187" providerId="ADAL" clId="{8792EDBA-51A9-4F41-BBDC-414909E78C45}" dt="2026-01-21T17:28:09.489" v="742" actId="14100"/>
          <ac:picMkLst>
            <pc:docMk/>
            <pc:sldMk cId="1272725260" sldId="2584"/>
            <ac:picMk id="5" creationId="{5A2B0738-EB3D-4B5B-81AC-200A433B6753}"/>
          </ac:picMkLst>
        </pc:picChg>
      </pc:sldChg>
      <pc:sldChg chg="add del">
        <pc:chgData name="Ceri Phelps" userId="44e5b747-28bd-454d-8b1f-8b8d7db49187" providerId="ADAL" clId="{8792EDBA-51A9-4F41-BBDC-414909E78C45}" dt="2026-01-21T17:26:09.389" v="689" actId="47"/>
        <pc:sldMkLst>
          <pc:docMk/>
          <pc:sldMk cId="1235487928" sldId="2585"/>
        </pc:sldMkLst>
      </pc:sldChg>
      <pc:sldChg chg="modSp add mod">
        <pc:chgData name="Ceri Phelps" userId="44e5b747-28bd-454d-8b1f-8b8d7db49187" providerId="ADAL" clId="{8792EDBA-51A9-4F41-BBDC-414909E78C45}" dt="2026-01-21T17:27:08.475" v="721" actId="20577"/>
        <pc:sldMkLst>
          <pc:docMk/>
          <pc:sldMk cId="1743687882" sldId="2586"/>
        </pc:sldMkLst>
        <pc:spChg chg="mod">
          <ac:chgData name="Ceri Phelps" userId="44e5b747-28bd-454d-8b1f-8b8d7db49187" providerId="ADAL" clId="{8792EDBA-51A9-4F41-BBDC-414909E78C45}" dt="2026-01-21T17:27:08.475" v="721" actId="20577"/>
          <ac:spMkLst>
            <pc:docMk/>
            <pc:sldMk cId="1743687882" sldId="2586"/>
            <ac:spMk id="2" creationId="{4FB7501D-B43D-6C63-7CFB-2E32C9814CE0}"/>
          </ac:spMkLst>
        </pc:spChg>
        <pc:graphicFrameChg chg="mod modGraphic">
          <ac:chgData name="Ceri Phelps" userId="44e5b747-28bd-454d-8b1f-8b8d7db49187" providerId="ADAL" clId="{8792EDBA-51A9-4F41-BBDC-414909E78C45}" dt="2026-01-21T17:26:53.961" v="709" actId="1076"/>
          <ac:graphicFrameMkLst>
            <pc:docMk/>
            <pc:sldMk cId="1743687882" sldId="2586"/>
            <ac:graphicFrameMk id="5" creationId="{FEA47590-476D-4DEB-AA94-7E38AF631CBF}"/>
          </ac:graphicFrameMkLst>
        </pc:graphicFrameChg>
      </pc:sldChg>
      <pc:sldChg chg="modSp new mod">
        <pc:chgData name="Ceri Phelps" userId="44e5b747-28bd-454d-8b1f-8b8d7db49187" providerId="ADAL" clId="{8792EDBA-51A9-4F41-BBDC-414909E78C45}" dt="2026-01-21T17:36:35.629" v="1347" actId="20577"/>
        <pc:sldMkLst>
          <pc:docMk/>
          <pc:sldMk cId="4058372199" sldId="2587"/>
        </pc:sldMkLst>
        <pc:spChg chg="mod">
          <ac:chgData name="Ceri Phelps" userId="44e5b747-28bd-454d-8b1f-8b8d7db49187" providerId="ADAL" clId="{8792EDBA-51A9-4F41-BBDC-414909E78C45}" dt="2026-01-21T17:34:38.890" v="806" actId="20577"/>
          <ac:spMkLst>
            <pc:docMk/>
            <pc:sldMk cId="4058372199" sldId="2587"/>
            <ac:spMk id="2" creationId="{FFEA6E45-57B6-6CA6-A609-F7C917AFD639}"/>
          </ac:spMkLst>
        </pc:spChg>
        <pc:spChg chg="mod">
          <ac:chgData name="Ceri Phelps" userId="44e5b747-28bd-454d-8b1f-8b8d7db49187" providerId="ADAL" clId="{8792EDBA-51A9-4F41-BBDC-414909E78C45}" dt="2026-01-21T17:36:35.629" v="1347" actId="20577"/>
          <ac:spMkLst>
            <pc:docMk/>
            <pc:sldMk cId="4058372199" sldId="2587"/>
            <ac:spMk id="3" creationId="{4859D4CD-FA53-1CE4-1417-F1509E9E03D2}"/>
          </ac:spMkLst>
        </pc:spChg>
      </pc:sldChg>
      <pc:sldMasterChg chg="delSldLayout">
        <pc:chgData name="Ceri Phelps" userId="44e5b747-28bd-454d-8b1f-8b8d7db49187" providerId="ADAL" clId="{8792EDBA-51A9-4F41-BBDC-414909E78C45}" dt="2026-01-18T13:39:52.596" v="484" actId="47"/>
        <pc:sldMasterMkLst>
          <pc:docMk/>
          <pc:sldMasterMk cId="2209977519" sldId="2147483648"/>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9245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Session aims: (1) Critically examine theoretical foundations of GROW and PERMA; (2) Review empirical evidence for coaching effectiveness and wellbeing outcomes; (3) Explore integration of GROW with PERMA; (4) Discuss limitations, ethics, and cultural issues; (5) Apply via case vignette and formative activities.</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Positive Psychology is a scientific discipline that focuses on understanding and promoting human flourishing rather than merely alleviating pathology. It emerged in the late 1990s as a response to the traditional deficit-based model of psychology, which primarily addressed mental illness and dysfunction. The field emphasizes strengths, virtues, and factors that contribute to optimal functioning and wellbeing. Key contributors, such as Martin Seligman, advocated for a paradigm shift toward studying positive emotions, resilience, and life satisfaction. Positive Psychology integrates empirical research with practical interventions, aiming to enhance quality of life through evidence-based strategies. For MSc students, understanding this foundation is crucial because it underpins modern coaching, organizational development, and therapeutic practices. The discipline draws on diverse methodologies, including longitudinal studies and randomized controlled trials, to validate interventions like gratitude journaling, strengths identification, and mindfulness exercises. These interventions have demonstrated measurable improvements in happiness, engagement, and resilience across various populations. Furthermore, Positive Psychology intersects with related fields such as behavioral economics, neuroscience, and education, offering a multidisciplinary perspective on wellbeing. Its applications extend to leadership development, employee engagement, and mental health promotion, making it highly relevant for advanced academic and professional contexts. By focusing on what makes life worth living, Positive Psychology provides a counterbalance to traditional approaches, fostering a holistic understanding of human potential and growth.</a:t>
            </a:r>
          </a:p>
        </p:txBody>
      </p:sp>
      <p:sp>
        <p:nvSpPr>
          <p:cNvPr id="4" name="Slide Number Placeholder 3"/>
          <p:cNvSpPr>
            <a:spLocks noGrp="1"/>
          </p:cNvSpPr>
          <p:nvPr>
            <p:ph type="sldNum" sz="quarter" idx="5"/>
          </p:nvPr>
        </p:nvSpPr>
        <p:spPr/>
        <p:txBody>
          <a:bodyPr/>
          <a:lstStyle/>
          <a:p>
            <a:fld id="{38EFF46E-6B43-41F9-9272-B566D03A251C}" type="slidenum">
              <a:rPr lang="en-US" smtClean="0"/>
              <a:t>2</a:t>
            </a:fld>
            <a:endParaRPr lang="en-US"/>
          </a:p>
        </p:txBody>
      </p:sp>
    </p:spTree>
    <p:extLst>
      <p:ext uri="{BB962C8B-B14F-4D97-AF65-F5344CB8AC3E}">
        <p14:creationId xmlns:p14="http://schemas.microsoft.com/office/powerpoint/2010/main" val="19138651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Shift from deficit‑reduction to flourishing (Seligman &amp; Csikszentmihalyi, 2000). Note debates on completeness (e.g., PERMA‑H).</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PERMA model, introduced by Martin Seligman in 2011, offers a multidimensional framework for conceptualizing wellbeing. PERMA stands for Positive Emotion, Engagement, Relationships, Meaning, and Accomplishment. Each component represents a distinct yet interconnected domain contributing to overall flourishing. Positive Emotion refers to experiencing joy, gratitude, and optimism, which broaden cognitive resources and build resilience. Engagement is characterized by deep involvement in activities that induce flow, where challenges and skills are balanced, leading to intrinsic motivation. Relationships emphasize the importance of social connections, trust, and psychological safety, which are critical for emotional support and collaborative success. Meaning involves having a sense of purpose and belonging to something larger than oneself, often linked to values and existential goals. Accomplishment focuses on achievement, mastery, and progress, fostering self-efficacy and competence. The PERMA model is operationalized through tools like the PERMA-Profiler, enabling researchers and practitioners to assess wellbeing across these dimensions. Its strength lies in offering a comprehensive approach that goes beyond hedonic happiness to include eudaimonic aspects of life. For MSc students, understanding PERMA is essential for applying Positive Psychology in coaching, organizational development, and clinical settings. The model has been widely adopted in educational institutions, workplaces, and therapeutic contexts, demonstrating versatility and empirical support. However, critiques highlight cultural variability and debates about completeness, leading to extensions such as PERMA-H, which adds Health as a sixth pillar. Overall, PERMA provides a robust foundation for designing interventions that promote sustainable wellbeing.</a:t>
            </a:r>
          </a:p>
        </p:txBody>
      </p:sp>
      <p:sp>
        <p:nvSpPr>
          <p:cNvPr id="4" name="Slide Number Placeholder 3"/>
          <p:cNvSpPr>
            <a:spLocks noGrp="1"/>
          </p:cNvSpPr>
          <p:nvPr>
            <p:ph type="sldNum" sz="quarter" idx="5"/>
          </p:nvPr>
        </p:nvSpPr>
        <p:spPr/>
        <p:txBody>
          <a:bodyPr/>
          <a:lstStyle/>
          <a:p>
            <a:fld id="{38EFF46E-6B43-41F9-9272-B566D03A251C}" type="slidenum">
              <a:rPr lang="en-US" smtClean="0"/>
              <a:t>4</a:t>
            </a:fld>
            <a:endParaRPr lang="en-US"/>
          </a:p>
        </p:txBody>
      </p:sp>
    </p:spTree>
    <p:extLst>
      <p:ext uri="{BB962C8B-B14F-4D97-AF65-F5344CB8AC3E}">
        <p14:creationId xmlns:p14="http://schemas.microsoft.com/office/powerpoint/2010/main" val="2730923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Positive Emotion is the first pillar of the PERMA model and plays a critical role in enhancing psychological resilience and overall wellbeing. Experiencing emotions such as joy, gratitude, and hope not only improves momentary happiness but also contributes to long-term mental health through the broaden-and-build theory. This theory posits that positive emotions expand cognitive and behavioral repertoires, enabling individuals to build enduring personal resources like social support and problem-solving skills. Interventions targeting Positive Emotion include gratitude journaling, savoring daily experiences, and practicing optimism through exercises like the Best Possible Self visualization. Empirical studies have shown that these practices can increase life satisfaction and reduce depressive symptoms. For MSc students, understanding the mechanisms behind Positive Emotion is vital for designing effective wellbeing programs. It is important to note that fostering positive emotions does not imply ignoring negative ones; rather, it involves cultivating emotional balance and resilience. In organizational settings, promoting positive emotions can enhance employee engagement, creativity, and collaboration. Techniques such as recognition programs and appreciative inquiry are commonly used to create environments that support positivity. Additionally, cultural factors influence how positive emotions are expressed and valued, making it essential to adapt interventions to diverse populations. Overall, Positive Emotion serves as a gateway to improved mental health, stronger relationships, and greater life satisfaction, forming a cornerstone of Positive Psychology practice.</a:t>
            </a:r>
          </a:p>
        </p:txBody>
      </p:sp>
      <p:sp>
        <p:nvSpPr>
          <p:cNvPr id="4" name="Slide Number Placeholder 3"/>
          <p:cNvSpPr>
            <a:spLocks noGrp="1"/>
          </p:cNvSpPr>
          <p:nvPr>
            <p:ph type="sldNum" sz="quarter" idx="5"/>
          </p:nvPr>
        </p:nvSpPr>
        <p:spPr/>
        <p:txBody>
          <a:bodyPr/>
          <a:lstStyle/>
          <a:p>
            <a:fld id="{38EFF46E-6B43-41F9-9272-B566D03A251C}" type="slidenum">
              <a:rPr lang="en-US" smtClean="0"/>
              <a:t>5</a:t>
            </a:fld>
            <a:endParaRPr lang="en-US"/>
          </a:p>
        </p:txBody>
      </p:sp>
    </p:spTree>
    <p:extLst>
      <p:ext uri="{BB962C8B-B14F-4D97-AF65-F5344CB8AC3E}">
        <p14:creationId xmlns:p14="http://schemas.microsoft.com/office/powerpoint/2010/main" val="13355753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Engagement refers to the deep psychological connection individuals experience when fully absorbed in activities that match their skills with appropriate challenges. This concept is closely linked to Mihaly Csikszentmihalyi’s flow theory, which describes a state of optimal experience characterized by intense focus, loss of self-consciousness, and intrinsic motivation. Achieving flow requires clear goals, immediate feedback, and a balance between challenge and skill level. For MSc students, understanding engagement is crucial for applying Positive Psychology in educational and organizational contexts. Strategies to enhance engagement include strengths identification, job crafting, and mindfulness practices that promote sustained attention. Research indicates that individuals who frequently experience flow report higher levels of wellbeing, creativity, and productivity. In workplace settings, fostering engagement can lead to improved performance and reduced burnout. Tools such as the Utrecht Work Engagement Scale help measure engagement levels and inform targeted interventions. It is also important to consider recovery periods, as prolonged engagement without rest can lead to fatigue. Engagement is not limited to professional tasks; it can occur in hobbies, sports, and learning activities, making it a versatile concept for wellbeing enhancement. By integrating flow-promoting conditions into daily routines, individuals can experience greater satisfaction and personal growth. Overall, engagement represents a dynamic process that contributes significantly to flourishing and should be a focal point in Positive Psychology applications.</a:t>
            </a:r>
          </a:p>
        </p:txBody>
      </p:sp>
      <p:sp>
        <p:nvSpPr>
          <p:cNvPr id="4" name="Slide Number Placeholder 3"/>
          <p:cNvSpPr>
            <a:spLocks noGrp="1"/>
          </p:cNvSpPr>
          <p:nvPr>
            <p:ph type="sldNum" sz="quarter" idx="5"/>
          </p:nvPr>
        </p:nvSpPr>
        <p:spPr/>
        <p:txBody>
          <a:bodyPr/>
          <a:lstStyle/>
          <a:p>
            <a:fld id="{38EFF46E-6B43-41F9-9272-B566D03A251C}" type="slidenum">
              <a:rPr lang="en-US" smtClean="0"/>
              <a:t>6</a:t>
            </a:fld>
            <a:endParaRPr lang="en-US"/>
          </a:p>
        </p:txBody>
      </p:sp>
    </p:spTree>
    <p:extLst>
      <p:ext uri="{BB962C8B-B14F-4D97-AF65-F5344CB8AC3E}">
        <p14:creationId xmlns:p14="http://schemas.microsoft.com/office/powerpoint/2010/main" val="35284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Relationships constitute the third pillar of the PERMA model and are fundamental to psychological wellbeing. High-quality connections provide emotional support, foster trust, and create a sense of belonging, all of which are essential for resilience and life satisfaction. Research consistently shows that strong social ties are associated with lower stress levels, improved immune function, and increased longevity. Positive Psychology emphasizes cultivating relationships through practices such as active-constructive responding, which involves reacting enthusiastically to others’ successes, and empathy training to enhance understanding and compassion. For MSc students, mastering these techniques is critical for coaching and therapeutic interventions aimed at improving interpersonal dynamics. In organizational contexts, promoting psychological safety and collaborative cultures can significantly boost team performance and employee engagement. Cultural considerations are important, as norms around communication and relationship-building vary globally. Digital technologies also influence modern relationships, presenting both opportunities and challenges for maintaining meaningful connections. Interventions that strengthen social bonds, such as group gratitude exercises or peer support programs, have demonstrated positive outcomes in educational and workplace settings. Overall, relationships are not merely a source of emotional comfort but a vital component of flourishing, reinforcing the interconnected nature of wellbeing dimensions within the PERMA framework.</a:t>
            </a:r>
          </a:p>
        </p:txBody>
      </p:sp>
      <p:sp>
        <p:nvSpPr>
          <p:cNvPr id="4" name="Slide Number Placeholder 3"/>
          <p:cNvSpPr>
            <a:spLocks noGrp="1"/>
          </p:cNvSpPr>
          <p:nvPr>
            <p:ph type="sldNum" sz="quarter" idx="5"/>
          </p:nvPr>
        </p:nvSpPr>
        <p:spPr/>
        <p:txBody>
          <a:bodyPr/>
          <a:lstStyle/>
          <a:p>
            <a:fld id="{38EFF46E-6B43-41F9-9272-B566D03A251C}" type="slidenum">
              <a:rPr lang="en-US" smtClean="0"/>
              <a:t>7</a:t>
            </a:fld>
            <a:endParaRPr lang="en-US"/>
          </a:p>
        </p:txBody>
      </p:sp>
    </p:spTree>
    <p:extLst>
      <p:ext uri="{BB962C8B-B14F-4D97-AF65-F5344CB8AC3E}">
        <p14:creationId xmlns:p14="http://schemas.microsoft.com/office/powerpoint/2010/main" val="12004900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Meaning represents the fourth pillar of the PERMA model and involves perceiving life as purposeful, coherent, and significant. It is closely associated with eudaimonic wellbeing, which emphasizes living in alignment with one’s values and contributing to something larger than oneself. Research indicates that individuals with a strong sense of meaning exhibit greater resilience, lower rates of depression, and improved overall health. Techniques for fostering meaning include values clarification exercises, narrative coaching, and purpose crafting, which help individuals articulate and pursue personally significant goals. For MSc students, understanding the role of meaning is essential for designing interventions that go beyond hedonic happiness to address deeper existential needs. Meaning can be derived from various sources, such as work, relationships, spirituality, or community involvement, and its expression is influenced by cultural and individual differences. In organizational settings, aligning employees’ roles with their core values can enhance engagement and job satisfaction. Educational programs that integrate purpose-driven learning have shown positive effects on student motivation and achievement. It is important to recognize that meaning evolves over time and may require continuous reflection and adaptation. By helping individuals connect with their values and long-term aspirations, practitioners can promote sustainable wellbeing and personal growth. Overall, meaning serves as a guiding principle for life decisions and a critical component of flourishing within the Positive Psychology framework.</a:t>
            </a:r>
          </a:p>
        </p:txBody>
      </p:sp>
      <p:sp>
        <p:nvSpPr>
          <p:cNvPr id="4" name="Slide Number Placeholder 3"/>
          <p:cNvSpPr>
            <a:spLocks noGrp="1"/>
          </p:cNvSpPr>
          <p:nvPr>
            <p:ph type="sldNum" sz="quarter" idx="5"/>
          </p:nvPr>
        </p:nvSpPr>
        <p:spPr/>
        <p:txBody>
          <a:bodyPr/>
          <a:lstStyle/>
          <a:p>
            <a:fld id="{38EFF46E-6B43-41F9-9272-B566D03A251C}" type="slidenum">
              <a:rPr lang="en-US" smtClean="0"/>
              <a:t>8</a:t>
            </a:fld>
            <a:endParaRPr lang="en-US"/>
          </a:p>
        </p:txBody>
      </p:sp>
    </p:spTree>
    <p:extLst>
      <p:ext uri="{BB962C8B-B14F-4D97-AF65-F5344CB8AC3E}">
        <p14:creationId xmlns:p14="http://schemas.microsoft.com/office/powerpoint/2010/main" val="14113384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Accomplishment, the fifth pillar of the PERMA model, refers to the pursuit and attainment of goals that foster a sense of competence and mastery. Achieving meaningful objectives enhances self-efficacy and contributes to overall wellbeing. Positive Psychology emphasizes setting SMART goals—Specific, Measurable, Achievable, Relevant, and Time-bound—to structure progress effectively. Techniques such as deliberate practice, reflective feedback, and resilience training support sustained achievement. For MSc students, understanding accomplishment is vital for applying coaching strategies that balance ambition with wellbeing. While striving for success can be motivating, it is important to avoid contingent self-worth, where identity becomes overly tied to performance outcomes. Research shows that intrinsic motivation, rather than external rewards, leads to more sustainable accomplishment and satisfaction. In organizational contexts, recognition programs and career development initiatives can foster a culture of achievement without promoting unhealthy competition. Educational settings benefit from mastery-oriented feedback that encourages learning rather than perfection. Accomplishment also interacts with other PERMA elements; for example, achieving goals can enhance positive emotions and strengthen relationships through shared success. By framing achievement as a process rather than a destination, practitioners can help individuals maintain motivation and resilience. Overall, accomplishment is a dynamic component of flourishing that supports personal growth and reinforces the holistic nature of wellbeing.</a:t>
            </a:r>
          </a:p>
        </p:txBody>
      </p:sp>
      <p:sp>
        <p:nvSpPr>
          <p:cNvPr id="4" name="Slide Number Placeholder 3"/>
          <p:cNvSpPr>
            <a:spLocks noGrp="1"/>
          </p:cNvSpPr>
          <p:nvPr>
            <p:ph type="sldNum" sz="quarter" idx="5"/>
          </p:nvPr>
        </p:nvSpPr>
        <p:spPr/>
        <p:txBody>
          <a:bodyPr/>
          <a:lstStyle/>
          <a:p>
            <a:fld id="{38EFF46E-6B43-41F9-9272-B566D03A251C}" type="slidenum">
              <a:rPr lang="en-US" smtClean="0"/>
              <a:t>9</a:t>
            </a:fld>
            <a:endParaRPr lang="en-US"/>
          </a:p>
        </p:txBody>
      </p:sp>
    </p:spTree>
    <p:extLst>
      <p:ext uri="{BB962C8B-B14F-4D97-AF65-F5344CB8AC3E}">
        <p14:creationId xmlns:p14="http://schemas.microsoft.com/office/powerpoint/2010/main" val="4272183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EFF46E-6B43-41F9-9272-B566D03A251C}"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91809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Susan Folkman is widely recognized for her pioneering work in stress and coping research, particularly through her collaboration with Richard Lazarus in developing the Transactional Model of Stress and Coping. This model shifted the focus from a stimulus-response perspective to a dynamic process involving cognitive appraisal and coping strategies. Folkman’s contributions emphasized that stress is not merely an external event but a transaction between the individual and the environment, mediated by appraisal processes. Her research highlighted that coping is not static; it evolves as circumstances and appraisals change over time. Importantly, Folkman introduced the concept that positive emotions can coexist with negative emotions during stressful experiences, challenging earlier assumptions that stress exclusively produces distress. This insight opened new avenues for understanding resilience and adaptation. For example, in her studies on caregivers of individuals with HIV/AIDS, Folkman demonstrated that positive emotions such as hope and gratitude could emerge even in prolonged stressful contexts, serving as critical resources for psychological well-being. Her work laid the foundation for integrating emotional complexity into coping theory, influencing health psychology, clinical interventions, and resilience research. By situating coping within a broader emotional framework, Folkman’s contributions have had lasting implications for both theoretical development and practical applications in managing chronic stress and promoting mental health.</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EFF46E-6B43-41F9-9272-B566D03A251C}"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189611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Core Components of the Transactional Model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EFF46E-6B43-41F9-9272-B566D03A251C}"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629461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Transactional Model of Stress and Coping, co-developed by Lazarus and Folkman, conceptualizes stress as a dynamic interaction between individuals and their environment. Central to this model are two appraisal processes: primary appraisal, where individuals evaluate whether an event poses a threat, challenge, or harm, and secondary appraisal, which assesses available coping resources and options. These appraisals determine the coping strategies employed, which can be broadly categorized into problem-focused and emotion-focused coping. Problem-focused coping aims to alter the stressor itself, such as seeking information or taking direct action, while emotion-focused coping seeks to regulate emotional responses, such as through relaxation or cognitive reframing. Folkman’s research extended this model by emphasizing that coping is not a one-time reaction but an ongoing process that adapts as circumstances evolve. For instance, in chronic illness contexts, individuals may initially use problem-focused strategies but later shift toward emotion-focused or meaning-focused coping as the situation becomes less controllable. This flexibility underscores the model’s relevance for understanding coping in diverse settings, including health crises, caregiving, and bereavement. By framing stress as a transactional process, the model provides a nuanced lens for examining how cognitive evaluations and coping behaviors interact to shape psychological outcomes.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EFF46E-6B43-41F9-9272-B566D03A251C}"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647915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Folkman’s groundbreaking insight was that positive emotions play a vital role in coping with stress, even under severe and prolonged conditions. Contrary to traditional views that equated stress with negative affect, her research demonstrated that positive emotions such as hope, gratitude, and joy can coexist with distress and serve adaptive functions. These emotions help replenish psychological resources, sustain motivation, and foster resilience during adversity. For example, in studies of HIV/AIDS caregivers, Folkman found that moments of positive affect provided emotional relief and enhanced coping capacity, even when stressors remained unchanged. This led to the development of meaning-focused coping, a strategy that involves deriving significance from adversity through benefit finding, positive reappraisal, and goal revision. Meaning-focused coping enables individuals to maintain well-being by reframing stressful experiences in ways that align with personal values and life purpose. Empirical evidence supports that such coping is associated with better psychological outcomes, including reduced depressive symptoms and improved quality of life in chronic illness populations. Folkman’s emphasis on positive emotions also intersects with Fredrickson’s broaden-and-build theory, which posits that positive emotions expand cognitive and behavioral repertoires, building enduring resources. Together, these perspectives underscore the importance of integrating positive affect into stress and coping frameworks, offering a more comprehensive understanding of human adaptation.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EFF46E-6B43-41F9-9272-B566D03A251C}"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613223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Folkman’s empirical work provides robust evidence for the adaptive role of positive emotions and meaning-focused coping in stressful contexts. Her longitudinal studies on caregivers of individuals with HIV/AIDS revealed that positive affect was not only common but also predictive of better psychological adjustment over time. These findings challenged the notion that chronic stress inevitably leads to emotional depletion, highlighting instead the dynamic interplay between stress, coping, and emotional experience. Subsequent research extended these insights to populations facing chronic illness, bereavement, and other enduring stressors, consistently demonstrating that positive emotions buffer against distress and promote resilience. Clinically, these findings have informed interventions aimed at enhancing coping flexibility and fostering positive affect. Techniques such as cognitive reappraisal, gratitude exercises, and benefit-finding interventions are now integrated into health psychology and resilience-based therapies. Moreover, Folkman’s work underscores the importance of tailoring coping strategies to the controllability of stressors, encouraging a shift from problem-focused approaches to meaning-focused strategies when direct control is limited. This perspective has practical implications for designing supportive programs for caregivers, patients, and individuals navigating life transitions. By bridging theory and practice, Folkman’s contributions continue to shape contemporary approaches to stress management and mental health promotion.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EFF46E-6B43-41F9-9272-B566D03A251C}"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567443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EFF46E-6B43-41F9-9272-B566D03A251C}"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673266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GROW provides a conversational map supporting self‑regulated learning. Connect to Locke &amp; Latham’s goal‑setting theory, SOC, and CBT principles (guided discovery, reappraisal). Meta‑analyses show coaching improves goal attainment and wellbeing (Theeboom et al., 2014; Jones et al., 2016).</a:t>
            </a:r>
          </a:p>
        </p:txBody>
      </p:sp>
      <p:sp>
        <p:nvSpPr>
          <p:cNvPr id="4" name="Slide Number Placeholder 3"/>
          <p:cNvSpPr>
            <a:spLocks noGrp="1"/>
          </p:cNvSpPr>
          <p:nvPr>
            <p:ph type="sldNum" sz="quarter" idx="5"/>
          </p:nvPr>
        </p:nvSpPr>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Elicit approach‑oriented goals linked to purpose. Clarify criteria for success, metrics, and leading indicators. Assess motivation quality (autonomous vs controlled).</a:t>
            </a:r>
          </a:p>
        </p:txBody>
      </p:sp>
      <p:sp>
        <p:nvSpPr>
          <p:cNvPr id="4" name="Slide Number Placeholder 3"/>
          <p:cNvSpPr>
            <a:spLocks noGrp="1"/>
          </p:cNvSpPr>
          <p:nvPr>
            <p:ph type="sldNum" sz="quarter" idx="5"/>
          </p:nvPr>
        </p:nvSpPr>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Evoke an accurate picture of the present: resources, barriers, and systemic factors. Use scaling (0–10), exception questions, and strengths audits to broaden options.</a:t>
            </a:r>
          </a:p>
        </p:txBody>
      </p:sp>
      <p:sp>
        <p:nvSpPr>
          <p:cNvPr id="4" name="Slide Number Placeholder 3"/>
          <p:cNvSpPr>
            <a:spLocks noGrp="1"/>
          </p:cNvSpPr>
          <p:nvPr>
            <p:ph type="sldNum" sz="quarter" idx="5"/>
          </p:nvPr>
        </p:nvSpPr>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Encourage creativity before critique. Explore strengths‑based actions; stress‑test options against context, values, and evidence.</a:t>
            </a:r>
          </a:p>
        </p:txBody>
      </p:sp>
      <p:sp>
        <p:nvSpPr>
          <p:cNvPr id="4" name="Slide Number Placeholder 3"/>
          <p:cNvSpPr>
            <a:spLocks noGrp="1"/>
          </p:cNvSpPr>
          <p:nvPr>
            <p:ph type="sldNum" sz="quarter" idx="5"/>
          </p:nvPr>
        </p:nvSpPr>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Elicit commitment strength, set checkpoints, and agree data to track. Normalise setbacks; emphasise self‑compassion and learning loops.</a:t>
            </a:r>
          </a:p>
        </p:txBody>
      </p:sp>
      <p:sp>
        <p:nvSpPr>
          <p:cNvPr id="4" name="Slide Number Placeholder 3"/>
          <p:cNvSpPr>
            <a:spLocks noGrp="1"/>
          </p:cNvSpPr>
          <p:nvPr>
            <p:ph type="sldNum" sz="quarter" idx="5"/>
          </p:nvPr>
        </p:nvSpPr>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Meta‑analyses (Theeboom et al., 2014; Jones et al., 2016) show significant effects on goal attainment, performance, and wellbeing. PPIs also yield reliable but modest benefits (Donaldson et al., 2019; van Zyl et al., 2020). Mechanisms include enhanced self‑efficacy, hope, and strengths application.</a:t>
            </a:r>
          </a:p>
        </p:txBody>
      </p:sp>
      <p:sp>
        <p:nvSpPr>
          <p:cNvPr id="4" name="Slide Number Placeholder 3"/>
          <p:cNvSpPr>
            <a:spLocks noGrp="1"/>
          </p:cNvSpPr>
          <p:nvPr>
            <p:ph type="sldNum" sz="quarter" idx="5"/>
          </p:nvPr>
        </p:nvSpPr>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Provide concrete mappings and indicators (e.g., PERMA subscale shifts, weekly behaviour counts).</a:t>
            </a:r>
          </a:p>
        </p:txBody>
      </p:sp>
      <p:sp>
        <p:nvSpPr>
          <p:cNvPr id="4" name="Slide Number Placeholder 3"/>
          <p:cNvSpPr>
            <a:spLocks noGrp="1"/>
          </p:cNvSpPr>
          <p:nvPr>
            <p:ph type="sldNum" sz="quarter" idx="5"/>
          </p:nvPr>
        </p:nvSpPr>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Debate inclusion of Health/Vitality and socio‑economic determinants. Emphasise rigorous designs, preregistration, and multi‑source outcomes in coaching research.</a:t>
            </a:r>
          </a:p>
        </p:txBody>
      </p:sp>
      <p:sp>
        <p:nvSpPr>
          <p:cNvPr id="4" name="Slide Number Placeholder 3"/>
          <p:cNvSpPr>
            <a:spLocks noGrp="1"/>
          </p:cNvSpPr>
          <p:nvPr>
            <p:ph type="sldNum" sz="quarter" idx="5"/>
          </p:nvPr>
        </p:nvSpPr>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evidence base for Positive Psychology interventions (PPIs) demonstrates consistent, though modest, improvements in wellbeing across diverse populations. Meta-analyses indicate that PPIs such as gratitude exercises, strengths-based coaching, and mindfulness practices yield small-to-moderate effect sizes on life satisfaction and psychological health. For MSc students, understanding these findings is essential for evaluating the efficacy and limitations of applied interventions. Practical integration of PERMA into coaching frameworks, such as the GROW model, allows for structured goal setting aligned with wellbeing dimensions. Baseline assessments using tools like the PERMA-Profiler and VIA Strengths Inventory enable personalized intervention planning. In organizational contexts, embedding Positive Psychology principles into leadership development and employee engagement programs has shown promising outcomes, including reduced turnover and enhanced performance. Educational applications include resilience training and purpose-driven curricula that improve student motivation and achievement. Despite these successes, challenges remain, such as ensuring cultural adaptability and addressing systemic factors that influence wellbeing. Ethical considerations, including informed consent and confidentiality, are critical when implementing interventions in professional settings. Overall, the evidence supports the utility of Positive Psychology, but practitioners must apply interventions judiciously, considering individual differences and contextual variables to maximize effectiveness.</a:t>
            </a:r>
          </a:p>
        </p:txBody>
      </p:sp>
      <p:sp>
        <p:nvSpPr>
          <p:cNvPr id="4" name="Slide Number Placeholder 3"/>
          <p:cNvSpPr>
            <a:spLocks noGrp="1"/>
          </p:cNvSpPr>
          <p:nvPr>
            <p:ph type="sldNum" sz="quarter" idx="5"/>
          </p:nvPr>
        </p:nvSpPr>
        <p:spPr/>
        <p:txBody>
          <a:bodyPr/>
          <a:lstStyle/>
          <a:p>
            <a:fld id="{38EFF46E-6B43-41F9-9272-B566D03A251C}" type="slidenum">
              <a:rPr lang="en-US" smtClean="0"/>
              <a:t>32</a:t>
            </a:fld>
            <a:endParaRPr lang="en-US"/>
          </a:p>
        </p:txBody>
      </p:sp>
    </p:spTree>
    <p:extLst>
      <p:ext uri="{BB962C8B-B14F-4D97-AF65-F5344CB8AC3E}">
        <p14:creationId xmlns:p14="http://schemas.microsoft.com/office/powerpoint/2010/main" val="20581455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While the PERMA model offers a comprehensive framework for wellbeing, it is not without critiques. Scholars argue that PERMA may lack completeness, as it omits factors such as physical health, leading to extensions like PERMA-H. Cultural variability presents another challenge; concepts like meaning and accomplishment may differ significantly across societies, raising questions about universal applicability. Measurement issues also persist, with debates surrounding the validity and reliability of tools like the PERMA-Profiler. Additionally, some critics highlight the risk of promoting unrealistic positivity, which can marginalize individuals experiencing adversity and perpetuate toxic positivity. Ethical concerns include the potential misuse of wellbeing metrics in organizational settings, where they might be employed for performance monitoring rather than genuine employee support. Publication bias and heterogeneity in intervention studies further complicate the evidence base, making it difficult to generalize findings. For MSc students, engaging with these critiques is essential for developing a balanced perspective on Positive Psychology. Recognizing limitations encourages critical thinking and fosters innovation in research and practice. Future directions may involve integrating systemic and cultural factors into wellbeing models, adopting mixed-methods approaches for assessment, and emphasizing ethical guidelines in applied contexts. By addressing these challenges, practitioners can refine Positive Psychology interventions to ensure they are inclusive, evidence-based, and ethically sound.</a:t>
            </a:r>
          </a:p>
        </p:txBody>
      </p:sp>
      <p:sp>
        <p:nvSpPr>
          <p:cNvPr id="4" name="Slide Number Placeholder 3"/>
          <p:cNvSpPr>
            <a:spLocks noGrp="1"/>
          </p:cNvSpPr>
          <p:nvPr>
            <p:ph type="sldNum" sz="quarter" idx="5"/>
          </p:nvPr>
        </p:nvSpPr>
        <p:spPr/>
        <p:txBody>
          <a:bodyPr/>
          <a:lstStyle/>
          <a:p>
            <a:fld id="{38EFF46E-6B43-41F9-9272-B566D03A251C}" type="slidenum">
              <a:rPr lang="en-US" smtClean="0"/>
              <a:t>33</a:t>
            </a:fld>
            <a:endParaRPr lang="en-US"/>
          </a:p>
        </p:txBody>
      </p:sp>
    </p:spTree>
    <p:extLst>
      <p:ext uri="{BB962C8B-B14F-4D97-AF65-F5344CB8AC3E}">
        <p14:creationId xmlns:p14="http://schemas.microsoft.com/office/powerpoint/2010/main" val="25363370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Assessment is a critical component of applying Positive Psychology and the PERMA model effectively. Common tools include the PERMA-Profiler, which measures wellbeing across five dimensions, and the VIA Strengths Inventory, which identifies character strengths for targeted interventions. PsyCap assessments evaluate psychological capital, encompassing hope, efficacy, resilience, and optimism. For MSc students, understanding these instruments is essential for evidence-based practice. Ethical considerations in assessment involve obtaining informed consent, ensuring confidentiality, and using data responsibly to support client wellbeing rather than organizational surveillance. Mixed-methods approaches, combining quantitative scales with qualitative interviews, enhance validity and provide a holistic understanding of individual experiences. Practitioners must also consider cultural sensitivity when interpreting results, as norms and values influence responses. Regular reassessment allows for monitoring progress and adjusting interventions as needed. By integrating robust assessment practices with ethical standards, professionals can deliver interventions that are both effective and respectful of client autonomy. Overall, assessment serves as the foundation for personalized wellbeing strategies, reinforcing the scientific rigor and ethical integrity of Positive Psychology applications.</a:t>
            </a:r>
          </a:p>
        </p:txBody>
      </p:sp>
      <p:sp>
        <p:nvSpPr>
          <p:cNvPr id="4" name="Slide Number Placeholder 3"/>
          <p:cNvSpPr>
            <a:spLocks noGrp="1"/>
          </p:cNvSpPr>
          <p:nvPr>
            <p:ph type="sldNum" sz="quarter" idx="5"/>
          </p:nvPr>
        </p:nvSpPr>
        <p:spPr/>
        <p:txBody>
          <a:bodyPr/>
          <a:lstStyle/>
          <a:p>
            <a:fld id="{38EFF46E-6B43-41F9-9272-B566D03A251C}" type="slidenum">
              <a:rPr lang="en-US" smtClean="0"/>
              <a:t>34</a:t>
            </a:fld>
            <a:endParaRPr lang="en-US"/>
          </a:p>
        </p:txBody>
      </p:sp>
    </p:spTree>
    <p:extLst>
      <p:ext uri="{BB962C8B-B14F-4D97-AF65-F5344CB8AC3E}">
        <p14:creationId xmlns:p14="http://schemas.microsoft.com/office/powerpoint/2010/main" val="7733743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Suggested further reading list; format to APA 7th in coursework submissions.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 2">
    <p:bg>
      <p:bgPr>
        <a:solidFill>
          <a:schemeClr val="accent4">
            <a:alpha val="10000"/>
          </a:schemeClr>
        </a:solidFill>
        <a:effectLst/>
      </p:bgPr>
    </p:bg>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D1618BB7-0E34-97A6-1EB4-BE34C533F82D}"/>
              </a:ext>
            </a:extLst>
          </p:cNvPr>
          <p:cNvSpPr>
            <a:spLocks noGrp="1"/>
          </p:cNvSpPr>
          <p:nvPr>
            <p:ph type="title"/>
          </p:nvPr>
        </p:nvSpPr>
        <p:spPr>
          <a:xfrm>
            <a:off x="400051" y="2886465"/>
            <a:ext cx="3494801" cy="1645198"/>
          </a:xfrm>
        </p:spPr>
        <p:txBody>
          <a:bodyPr anchor="b"/>
          <a:lstStyle/>
          <a:p>
            <a:r>
              <a:rPr lang="en-US"/>
              <a:t>Click to edit Master title style</a:t>
            </a:r>
          </a:p>
        </p:txBody>
      </p:sp>
      <p:sp>
        <p:nvSpPr>
          <p:cNvPr id="14" name="Content Placeholder 7">
            <a:extLst>
              <a:ext uri="{FF2B5EF4-FFF2-40B4-BE49-F238E27FC236}">
                <a16:creationId xmlns:a16="http://schemas.microsoft.com/office/drawing/2014/main" id="{8146C8E0-C7B1-6C97-E3D5-040F26B8ECB6}"/>
              </a:ext>
            </a:extLst>
          </p:cNvPr>
          <p:cNvSpPr>
            <a:spLocks noGrp="1"/>
          </p:cNvSpPr>
          <p:nvPr>
            <p:ph sz="quarter" idx="14"/>
          </p:nvPr>
        </p:nvSpPr>
        <p:spPr>
          <a:xfrm>
            <a:off x="400050" y="4662651"/>
            <a:ext cx="3494801" cy="1681305"/>
          </a:xfrm>
        </p:spPr>
        <p:txBody>
          <a:bodyPr/>
          <a:lstStyle>
            <a:lvl1pPr>
              <a:buNone/>
              <a:defRPr>
                <a:latin typeface="+mn-lt"/>
              </a:defRPr>
            </a:lvl1pPr>
            <a:lvl2pPr>
              <a:buNone/>
              <a:defRPr>
                <a:latin typeface="+mn-lt"/>
              </a:defRPr>
            </a:lvl2pPr>
            <a:lvl3pPr>
              <a:buNone/>
              <a:defRPr>
                <a:latin typeface="+mn-lt"/>
              </a:defRPr>
            </a:lvl3pPr>
            <a:lvl4pPr>
              <a:buNone/>
              <a:defRPr>
                <a:latin typeface="+mn-lt"/>
              </a:defRPr>
            </a:lvl4pPr>
            <a:lvl5pPr>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00051" y="6343956"/>
            <a:ext cx="2163489"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67FC12-63BB-4A63-9424-BFBF8E1D71D9}" type="datetime1">
              <a:rPr lang="en-US" smtClean="0"/>
              <a:t>1/21/2026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grpSp>
        <p:nvGrpSpPr>
          <p:cNvPr id="3" name="Group 2">
            <a:extLst>
              <a:ext uri="{FF2B5EF4-FFF2-40B4-BE49-F238E27FC236}">
                <a16:creationId xmlns:a16="http://schemas.microsoft.com/office/drawing/2014/main" id="{B504091C-4F29-1ED6-85D1-239E57863706}"/>
              </a:ext>
            </a:extLst>
          </p:cNvPr>
          <p:cNvGrpSpPr/>
          <p:nvPr userDrawn="1"/>
        </p:nvGrpSpPr>
        <p:grpSpPr>
          <a:xfrm>
            <a:off x="4572000" y="41886"/>
            <a:ext cx="4457700" cy="3539514"/>
            <a:chOff x="6096000" y="41886"/>
            <a:chExt cx="5943600" cy="3539514"/>
          </a:xfrm>
          <a:solidFill>
            <a:schemeClr val="accent4">
              <a:lumMod val="20000"/>
              <a:lumOff val="80000"/>
            </a:schemeClr>
          </a:solidFill>
        </p:grpSpPr>
        <p:sp>
          <p:nvSpPr>
            <p:cNvPr id="7" name="Freeform 6">
              <a:extLst>
                <a:ext uri="{FF2B5EF4-FFF2-40B4-BE49-F238E27FC236}">
                  <a16:creationId xmlns:a16="http://schemas.microsoft.com/office/drawing/2014/main" id="{A7779D61-C627-076D-9A78-D179D1749148}"/>
                </a:ext>
              </a:extLst>
            </p:cNvPr>
            <p:cNvSpPr/>
            <p:nvPr/>
          </p:nvSpPr>
          <p:spPr>
            <a:xfrm>
              <a:off x="11651748" y="7481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2"/>
                    <a:pt x="332889" y="6620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dirty="0"/>
            </a:p>
          </p:txBody>
        </p:sp>
        <p:sp>
          <p:nvSpPr>
            <p:cNvPr id="9" name="Oval 8">
              <a:extLst>
                <a:ext uri="{FF2B5EF4-FFF2-40B4-BE49-F238E27FC236}">
                  <a16:creationId xmlns:a16="http://schemas.microsoft.com/office/drawing/2014/main" id="{01D32E20-2C60-CF96-7696-C6E7505116D1}"/>
                </a:ext>
              </a:extLst>
            </p:cNvPr>
            <p:cNvSpPr/>
            <p:nvPr/>
          </p:nvSpPr>
          <p:spPr>
            <a:xfrm flipH="1">
              <a:off x="6096000" y="161232"/>
              <a:ext cx="3291399" cy="3291399"/>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 name="Oval 9">
              <a:extLst>
                <a:ext uri="{FF2B5EF4-FFF2-40B4-BE49-F238E27FC236}">
                  <a16:creationId xmlns:a16="http://schemas.microsoft.com/office/drawing/2014/main" id="{DF5BD25E-14E3-E0A9-53A9-102BB47868BD}"/>
                </a:ext>
              </a:extLst>
            </p:cNvPr>
            <p:cNvSpPr/>
            <p:nvPr/>
          </p:nvSpPr>
          <p:spPr>
            <a:xfrm rot="1580702" flipH="1">
              <a:off x="9512342" y="41886"/>
              <a:ext cx="2014464" cy="35395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Tree>
    <p:extLst>
      <p:ext uri="{BB962C8B-B14F-4D97-AF65-F5344CB8AC3E}">
        <p14:creationId xmlns:p14="http://schemas.microsoft.com/office/powerpoint/2010/main" val="24119942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9881E108-F384-A315-D627-5984C66ED5C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4615482" y="457964"/>
            <a:ext cx="4506800" cy="5914582"/>
            <a:chOff x="6153976" y="457964"/>
            <a:chExt cx="6009066" cy="5914582"/>
          </a:xfrm>
        </p:grpSpPr>
        <p:grpSp>
          <p:nvGrpSpPr>
            <p:cNvPr id="11" name="Group 10">
              <a:extLst>
                <a:ext uri="{FF2B5EF4-FFF2-40B4-BE49-F238E27FC236}">
                  <a16:creationId xmlns:a16="http://schemas.microsoft.com/office/drawing/2014/main" id="{87C1CCF7-5B2C-35CC-DBB9-2CE06DC4AC6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012621" y="2980002"/>
              <a:ext cx="317159" cy="932400"/>
              <a:chOff x="6376988" y="280988"/>
              <a:chExt cx="633413" cy="1862138"/>
            </a:xfrm>
          </p:grpSpPr>
          <p:sp>
            <p:nvSpPr>
              <p:cNvPr id="90" name="Freeform 68">
                <a:extLst>
                  <a:ext uri="{FF2B5EF4-FFF2-40B4-BE49-F238E27FC236}">
                    <a16:creationId xmlns:a16="http://schemas.microsoft.com/office/drawing/2014/main" id="{18C15660-4DED-02FA-9562-504977CD689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91" name="Freeform 69">
                <a:extLst>
                  <a:ext uri="{FF2B5EF4-FFF2-40B4-BE49-F238E27FC236}">
                    <a16:creationId xmlns:a16="http://schemas.microsoft.com/office/drawing/2014/main" id="{072BDACB-931A-F55A-B289-32AFDCB9E5F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92" name="Line 70">
                <a:extLst>
                  <a:ext uri="{FF2B5EF4-FFF2-40B4-BE49-F238E27FC236}">
                    <a16:creationId xmlns:a16="http://schemas.microsoft.com/office/drawing/2014/main" id="{A34FD5E0-67CD-A986-9673-4DEDB837A3D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12" name="Group 11">
              <a:extLst>
                <a:ext uri="{FF2B5EF4-FFF2-40B4-BE49-F238E27FC236}">
                  <a16:creationId xmlns:a16="http://schemas.microsoft.com/office/drawing/2014/main" id="{0DFF58B2-6BF5-7AA2-99C7-8C899768492F}"/>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8324466" y="457964"/>
              <a:ext cx="3838576" cy="5838297"/>
              <a:chOff x="8324466" y="457964"/>
              <a:chExt cx="3838576" cy="5838297"/>
            </a:xfrm>
          </p:grpSpPr>
          <p:sp>
            <p:nvSpPr>
              <p:cNvPr id="52" name="Oval 51">
                <a:extLst>
                  <a:ext uri="{FF2B5EF4-FFF2-40B4-BE49-F238E27FC236}">
                    <a16:creationId xmlns:a16="http://schemas.microsoft.com/office/drawing/2014/main" id="{4184B759-837D-B79D-8489-BF2033D794B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nvGrpSpPr>
              <p:cNvPr id="53" name="Group 52">
                <a:extLst>
                  <a:ext uri="{FF2B5EF4-FFF2-40B4-BE49-F238E27FC236}">
                    <a16:creationId xmlns:a16="http://schemas.microsoft.com/office/drawing/2014/main" id="{66F7D36D-4939-33BD-C165-7116F0B982B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68" name="Freeform 64">
                  <a:extLst>
                    <a:ext uri="{FF2B5EF4-FFF2-40B4-BE49-F238E27FC236}">
                      <a16:creationId xmlns:a16="http://schemas.microsoft.com/office/drawing/2014/main" id="{39CF26D7-6B87-3153-4F82-3642929F2CA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69" name="Freeform 81">
                  <a:extLst>
                    <a:ext uri="{FF2B5EF4-FFF2-40B4-BE49-F238E27FC236}">
                      <a16:creationId xmlns:a16="http://schemas.microsoft.com/office/drawing/2014/main" id="{60E9FE59-21FD-F26A-8B04-F00B513D9BD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0" name="Freeform 61">
                  <a:extLst>
                    <a:ext uri="{FF2B5EF4-FFF2-40B4-BE49-F238E27FC236}">
                      <a16:creationId xmlns:a16="http://schemas.microsoft.com/office/drawing/2014/main" id="{76E57C18-1792-97B2-3EA4-2227216ACA3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1" name="Freeform 78">
                  <a:extLst>
                    <a:ext uri="{FF2B5EF4-FFF2-40B4-BE49-F238E27FC236}">
                      <a16:creationId xmlns:a16="http://schemas.microsoft.com/office/drawing/2014/main" id="{3FAD6F0C-C11A-8E35-6E49-CC816C97834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2" name="Freeform 84">
                  <a:extLst>
                    <a:ext uri="{FF2B5EF4-FFF2-40B4-BE49-F238E27FC236}">
                      <a16:creationId xmlns:a16="http://schemas.microsoft.com/office/drawing/2014/main" id="{9F5A8A2A-D14B-7B3F-5837-0C5DDD9E801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3" name="Freeform 87">
                  <a:extLst>
                    <a:ext uri="{FF2B5EF4-FFF2-40B4-BE49-F238E27FC236}">
                      <a16:creationId xmlns:a16="http://schemas.microsoft.com/office/drawing/2014/main" id="{04A52456-CA7C-B910-7DD3-FDF3F02234B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4" name="Freeform 60">
                  <a:extLst>
                    <a:ext uri="{FF2B5EF4-FFF2-40B4-BE49-F238E27FC236}">
                      <a16:creationId xmlns:a16="http://schemas.microsoft.com/office/drawing/2014/main" id="{8415C7E0-168E-583A-3D8E-13A0BECB6E9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5" name="Freeform 59">
                  <a:extLst>
                    <a:ext uri="{FF2B5EF4-FFF2-40B4-BE49-F238E27FC236}">
                      <a16:creationId xmlns:a16="http://schemas.microsoft.com/office/drawing/2014/main" id="{E84EF13A-F9BF-D114-CB2F-BAD322E48AF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6" name="Freeform 62">
                  <a:extLst>
                    <a:ext uri="{FF2B5EF4-FFF2-40B4-BE49-F238E27FC236}">
                      <a16:creationId xmlns:a16="http://schemas.microsoft.com/office/drawing/2014/main" id="{7635AFC9-6470-8D17-0699-3241CE2DE08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7" name="Freeform 65">
                  <a:extLst>
                    <a:ext uri="{FF2B5EF4-FFF2-40B4-BE49-F238E27FC236}">
                      <a16:creationId xmlns:a16="http://schemas.microsoft.com/office/drawing/2014/main" id="{791500EF-3034-425E-4CB3-882A7C2D0FD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8" name="Freeform 79">
                  <a:extLst>
                    <a:ext uri="{FF2B5EF4-FFF2-40B4-BE49-F238E27FC236}">
                      <a16:creationId xmlns:a16="http://schemas.microsoft.com/office/drawing/2014/main" id="{302E1F2F-459F-7DDA-362C-03E7EE4BCB5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9" name="Freeform 82">
                  <a:extLst>
                    <a:ext uri="{FF2B5EF4-FFF2-40B4-BE49-F238E27FC236}">
                      <a16:creationId xmlns:a16="http://schemas.microsoft.com/office/drawing/2014/main" id="{39D9EE3B-A0D7-E4FC-9046-5C976687115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80" name="Freeform 85">
                  <a:extLst>
                    <a:ext uri="{FF2B5EF4-FFF2-40B4-BE49-F238E27FC236}">
                      <a16:creationId xmlns:a16="http://schemas.microsoft.com/office/drawing/2014/main" id="{BB7ED61D-F228-3585-0563-330602FFB32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81" name="Freeform 88">
                  <a:extLst>
                    <a:ext uri="{FF2B5EF4-FFF2-40B4-BE49-F238E27FC236}">
                      <a16:creationId xmlns:a16="http://schemas.microsoft.com/office/drawing/2014/main" id="{8D6D1F50-C458-93FE-2C29-73F04AAF395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nvGrpSpPr>
                <p:cNvPr id="82" name="Group 81">
                  <a:extLst>
                    <a:ext uri="{FF2B5EF4-FFF2-40B4-BE49-F238E27FC236}">
                      <a16:creationId xmlns:a16="http://schemas.microsoft.com/office/drawing/2014/main" id="{7C2B1F16-E91E-EEEA-3C21-7B069CE00B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83" name="Line 63">
                    <a:extLst>
                      <a:ext uri="{FF2B5EF4-FFF2-40B4-BE49-F238E27FC236}">
                        <a16:creationId xmlns:a16="http://schemas.microsoft.com/office/drawing/2014/main" id="{751BADD6-70CB-D6E4-DE92-76B1A4C2E71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84" name="Line 66">
                    <a:extLst>
                      <a:ext uri="{FF2B5EF4-FFF2-40B4-BE49-F238E27FC236}">
                        <a16:creationId xmlns:a16="http://schemas.microsoft.com/office/drawing/2014/main" id="{859ECE72-C252-77AA-D9A2-9BA1D9A6450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85" name="Line 67">
                    <a:extLst>
                      <a:ext uri="{FF2B5EF4-FFF2-40B4-BE49-F238E27FC236}">
                        <a16:creationId xmlns:a16="http://schemas.microsoft.com/office/drawing/2014/main" id="{DBABDC38-A611-E865-1F52-62CA48E76F6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86" name="Line 80">
                    <a:extLst>
                      <a:ext uri="{FF2B5EF4-FFF2-40B4-BE49-F238E27FC236}">
                        <a16:creationId xmlns:a16="http://schemas.microsoft.com/office/drawing/2014/main" id="{FC53D630-F42E-2033-5860-1939673F720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87" name="Line 83">
                    <a:extLst>
                      <a:ext uri="{FF2B5EF4-FFF2-40B4-BE49-F238E27FC236}">
                        <a16:creationId xmlns:a16="http://schemas.microsoft.com/office/drawing/2014/main" id="{EC021795-C29B-11C0-E5B2-AF136EE09B3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88" name="Line 86">
                    <a:extLst>
                      <a:ext uri="{FF2B5EF4-FFF2-40B4-BE49-F238E27FC236}">
                        <a16:creationId xmlns:a16="http://schemas.microsoft.com/office/drawing/2014/main" id="{89127066-0EC1-E69B-2763-17EF53F77D4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89" name="Line 89">
                    <a:extLst>
                      <a:ext uri="{FF2B5EF4-FFF2-40B4-BE49-F238E27FC236}">
                        <a16:creationId xmlns:a16="http://schemas.microsoft.com/office/drawing/2014/main" id="{6B6CD59F-3CDF-DC2F-7629-7D25456A1A5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nvGrpSpPr>
              <p:cNvPr id="54" name="Group 53">
                <a:extLst>
                  <a:ext uri="{FF2B5EF4-FFF2-40B4-BE49-F238E27FC236}">
                    <a16:creationId xmlns:a16="http://schemas.microsoft.com/office/drawing/2014/main" id="{1AEC402E-386A-ABCA-FAED-AC35560FFD1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60" name="Group 59">
                  <a:extLst>
                    <a:ext uri="{FF2B5EF4-FFF2-40B4-BE49-F238E27FC236}">
                      <a16:creationId xmlns:a16="http://schemas.microsoft.com/office/drawing/2014/main" id="{D05B1D61-BF79-CE17-3316-E22D6375DD6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4" name="Straight Connector 63">
                    <a:extLst>
                      <a:ext uri="{FF2B5EF4-FFF2-40B4-BE49-F238E27FC236}">
                        <a16:creationId xmlns:a16="http://schemas.microsoft.com/office/drawing/2014/main" id="{3C1121DD-6D2D-F6DD-13EB-5BA4FEEC6699}"/>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1916FB59-99AD-CD5D-43A7-7DFCE4405C2C}"/>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6" name="Rectangle 30">
                    <a:extLst>
                      <a:ext uri="{FF2B5EF4-FFF2-40B4-BE49-F238E27FC236}">
                        <a16:creationId xmlns:a16="http://schemas.microsoft.com/office/drawing/2014/main" id="{D65EFF6D-F07E-8BD8-4231-62761F20D5F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67" name="Rectangle 30">
                    <a:extLst>
                      <a:ext uri="{FF2B5EF4-FFF2-40B4-BE49-F238E27FC236}">
                        <a16:creationId xmlns:a16="http://schemas.microsoft.com/office/drawing/2014/main" id="{288BBD12-64D8-2967-BD02-82576A7A73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61" name="Group 60">
                  <a:extLst>
                    <a:ext uri="{FF2B5EF4-FFF2-40B4-BE49-F238E27FC236}">
                      <a16:creationId xmlns:a16="http://schemas.microsoft.com/office/drawing/2014/main" id="{F4834E8D-D6E4-CAB3-9A98-0065273DA502}"/>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2" name="Freeform: Shape 57">
                    <a:extLst>
                      <a:ext uri="{FF2B5EF4-FFF2-40B4-BE49-F238E27FC236}">
                        <a16:creationId xmlns:a16="http://schemas.microsoft.com/office/drawing/2014/main" id="{81F30DBC-DD75-CAAB-A919-54CD8C595BF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63" name="Freeform: Shape 58">
                    <a:extLst>
                      <a:ext uri="{FF2B5EF4-FFF2-40B4-BE49-F238E27FC236}">
                        <a16:creationId xmlns:a16="http://schemas.microsoft.com/office/drawing/2014/main" id="{5622C940-8B4B-FCC6-D6C5-C3A5B5887A7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grpSp>
            <p:nvGrpSpPr>
              <p:cNvPr id="55" name="Group 54">
                <a:extLst>
                  <a:ext uri="{FF2B5EF4-FFF2-40B4-BE49-F238E27FC236}">
                    <a16:creationId xmlns:a16="http://schemas.microsoft.com/office/drawing/2014/main" id="{170620AC-69C7-F05B-0FE6-F2A7B3697422}"/>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56" name="Group 55">
                  <a:extLst>
                    <a:ext uri="{FF2B5EF4-FFF2-40B4-BE49-F238E27FC236}">
                      <a16:creationId xmlns:a16="http://schemas.microsoft.com/office/drawing/2014/main" id="{A866B0E7-3452-342A-E947-5D1B43B5385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58" name="Freeform 68">
                    <a:extLst>
                      <a:ext uri="{FF2B5EF4-FFF2-40B4-BE49-F238E27FC236}">
                        <a16:creationId xmlns:a16="http://schemas.microsoft.com/office/drawing/2014/main" id="{F0A66C71-2E93-8634-693C-65995DDB8C3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59" name="Freeform 69">
                    <a:extLst>
                      <a:ext uri="{FF2B5EF4-FFF2-40B4-BE49-F238E27FC236}">
                        <a16:creationId xmlns:a16="http://schemas.microsoft.com/office/drawing/2014/main" id="{B3DCBCA0-C178-92E8-D0AE-6C88604CA43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57" name="Line 70">
                  <a:extLst>
                    <a:ext uri="{FF2B5EF4-FFF2-40B4-BE49-F238E27FC236}">
                      <a16:creationId xmlns:a16="http://schemas.microsoft.com/office/drawing/2014/main" id="{54962A78-719A-152A-D66A-645612403E2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nvGrpSpPr>
            <p:cNvPr id="13" name="Group 12">
              <a:extLst>
                <a:ext uri="{FF2B5EF4-FFF2-40B4-BE49-F238E27FC236}">
                  <a16:creationId xmlns:a16="http://schemas.microsoft.com/office/drawing/2014/main" id="{0DD8826F-87D1-0808-28F0-C30249A4D8CC}"/>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6153976" y="534249"/>
              <a:ext cx="3838576" cy="5838297"/>
              <a:chOff x="8324466" y="457964"/>
              <a:chExt cx="3838576" cy="5838297"/>
            </a:xfrm>
          </p:grpSpPr>
          <p:sp>
            <p:nvSpPr>
              <p:cNvPr id="14" name="Oval 13">
                <a:extLst>
                  <a:ext uri="{FF2B5EF4-FFF2-40B4-BE49-F238E27FC236}">
                    <a16:creationId xmlns:a16="http://schemas.microsoft.com/office/drawing/2014/main" id="{3C5D1AE4-7639-F7C4-B0F2-6DC1C6D53CF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nvGrpSpPr>
              <p:cNvPr id="15" name="Group 14">
                <a:extLst>
                  <a:ext uri="{FF2B5EF4-FFF2-40B4-BE49-F238E27FC236}">
                    <a16:creationId xmlns:a16="http://schemas.microsoft.com/office/drawing/2014/main" id="{5B31C545-6261-4C90-7449-B0FA0F14B17C}"/>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30" name="Freeform 64">
                  <a:extLst>
                    <a:ext uri="{FF2B5EF4-FFF2-40B4-BE49-F238E27FC236}">
                      <a16:creationId xmlns:a16="http://schemas.microsoft.com/office/drawing/2014/main" id="{CCFF55EE-F463-5AA3-EA8E-FC71AD5E595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1" name="Freeform 81">
                  <a:extLst>
                    <a:ext uri="{FF2B5EF4-FFF2-40B4-BE49-F238E27FC236}">
                      <a16:creationId xmlns:a16="http://schemas.microsoft.com/office/drawing/2014/main" id="{8A64BA49-D64D-5135-432E-F837497AD3E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2" name="Freeform 61">
                  <a:extLst>
                    <a:ext uri="{FF2B5EF4-FFF2-40B4-BE49-F238E27FC236}">
                      <a16:creationId xmlns:a16="http://schemas.microsoft.com/office/drawing/2014/main" id="{53E1B766-53A4-5272-89AA-5097B67ED7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3" name="Freeform 78">
                  <a:extLst>
                    <a:ext uri="{FF2B5EF4-FFF2-40B4-BE49-F238E27FC236}">
                      <a16:creationId xmlns:a16="http://schemas.microsoft.com/office/drawing/2014/main" id="{B9E623EF-3B1E-5902-5A98-8B0276FEEDB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4" name="Freeform 84">
                  <a:extLst>
                    <a:ext uri="{FF2B5EF4-FFF2-40B4-BE49-F238E27FC236}">
                      <a16:creationId xmlns:a16="http://schemas.microsoft.com/office/drawing/2014/main" id="{A5E08108-7FFE-988A-27B4-42DC2081A6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5" name="Freeform 87">
                  <a:extLst>
                    <a:ext uri="{FF2B5EF4-FFF2-40B4-BE49-F238E27FC236}">
                      <a16:creationId xmlns:a16="http://schemas.microsoft.com/office/drawing/2014/main" id="{773E0169-06B0-CD91-ED69-C5FFA3ABA31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6" name="Freeform 60">
                  <a:extLst>
                    <a:ext uri="{FF2B5EF4-FFF2-40B4-BE49-F238E27FC236}">
                      <a16:creationId xmlns:a16="http://schemas.microsoft.com/office/drawing/2014/main" id="{32E5E29B-D991-75B8-F1CC-E87F58BE97C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7" name="Freeform 59">
                  <a:extLst>
                    <a:ext uri="{FF2B5EF4-FFF2-40B4-BE49-F238E27FC236}">
                      <a16:creationId xmlns:a16="http://schemas.microsoft.com/office/drawing/2014/main" id="{DAC2C0F6-D327-B680-AD0E-29DEFE82D53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8" name="Freeform 62">
                  <a:extLst>
                    <a:ext uri="{FF2B5EF4-FFF2-40B4-BE49-F238E27FC236}">
                      <a16:creationId xmlns:a16="http://schemas.microsoft.com/office/drawing/2014/main" id="{DCFACFB9-BC70-8E9B-94B0-EC3990E331C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9" name="Freeform 65">
                  <a:extLst>
                    <a:ext uri="{FF2B5EF4-FFF2-40B4-BE49-F238E27FC236}">
                      <a16:creationId xmlns:a16="http://schemas.microsoft.com/office/drawing/2014/main" id="{0C0243D7-FD13-096E-A535-BCB0E882F0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0" name="Freeform 79">
                  <a:extLst>
                    <a:ext uri="{FF2B5EF4-FFF2-40B4-BE49-F238E27FC236}">
                      <a16:creationId xmlns:a16="http://schemas.microsoft.com/office/drawing/2014/main" id="{E40ADF36-29F2-197F-CA56-7F3C21A9E55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1" name="Freeform 82">
                  <a:extLst>
                    <a:ext uri="{FF2B5EF4-FFF2-40B4-BE49-F238E27FC236}">
                      <a16:creationId xmlns:a16="http://schemas.microsoft.com/office/drawing/2014/main" id="{D4040157-022D-D2D3-BA51-FF1AC48D06A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2" name="Freeform 85">
                  <a:extLst>
                    <a:ext uri="{FF2B5EF4-FFF2-40B4-BE49-F238E27FC236}">
                      <a16:creationId xmlns:a16="http://schemas.microsoft.com/office/drawing/2014/main" id="{D5D04681-B3BF-355E-9F72-D6D5C614702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3" name="Freeform 88">
                  <a:extLst>
                    <a:ext uri="{FF2B5EF4-FFF2-40B4-BE49-F238E27FC236}">
                      <a16:creationId xmlns:a16="http://schemas.microsoft.com/office/drawing/2014/main" id="{F5274D01-718C-8DAB-E10E-EAA275C140E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nvGrpSpPr>
                <p:cNvPr id="44" name="Group 43">
                  <a:extLst>
                    <a:ext uri="{FF2B5EF4-FFF2-40B4-BE49-F238E27FC236}">
                      <a16:creationId xmlns:a16="http://schemas.microsoft.com/office/drawing/2014/main" id="{2A7203C8-6D5A-D15D-479C-B62F49E3956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5" name="Line 63">
                    <a:extLst>
                      <a:ext uri="{FF2B5EF4-FFF2-40B4-BE49-F238E27FC236}">
                        <a16:creationId xmlns:a16="http://schemas.microsoft.com/office/drawing/2014/main" id="{F2A721C4-BB1C-B475-8E9F-0E532E92B8F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6" name="Line 66">
                    <a:extLst>
                      <a:ext uri="{FF2B5EF4-FFF2-40B4-BE49-F238E27FC236}">
                        <a16:creationId xmlns:a16="http://schemas.microsoft.com/office/drawing/2014/main" id="{A4D10222-27E8-65CC-D891-16EC7A9F19B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7" name="Line 67">
                    <a:extLst>
                      <a:ext uri="{FF2B5EF4-FFF2-40B4-BE49-F238E27FC236}">
                        <a16:creationId xmlns:a16="http://schemas.microsoft.com/office/drawing/2014/main" id="{FF2F28B6-2337-C329-446A-56A59192E60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8" name="Line 80">
                    <a:extLst>
                      <a:ext uri="{FF2B5EF4-FFF2-40B4-BE49-F238E27FC236}">
                        <a16:creationId xmlns:a16="http://schemas.microsoft.com/office/drawing/2014/main" id="{446022E5-729D-E059-0EFB-60DCD3D206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9" name="Line 83">
                    <a:extLst>
                      <a:ext uri="{FF2B5EF4-FFF2-40B4-BE49-F238E27FC236}">
                        <a16:creationId xmlns:a16="http://schemas.microsoft.com/office/drawing/2014/main" id="{34B448DD-DB51-4BFE-7391-F0E77F0D1A5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50" name="Line 86">
                    <a:extLst>
                      <a:ext uri="{FF2B5EF4-FFF2-40B4-BE49-F238E27FC236}">
                        <a16:creationId xmlns:a16="http://schemas.microsoft.com/office/drawing/2014/main" id="{C4ECBED7-4DF3-07D4-C903-0C3466F436E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51" name="Line 89">
                    <a:extLst>
                      <a:ext uri="{FF2B5EF4-FFF2-40B4-BE49-F238E27FC236}">
                        <a16:creationId xmlns:a16="http://schemas.microsoft.com/office/drawing/2014/main" id="{17BEFC7B-EF7B-E701-5F94-14A5003FA15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nvGrpSpPr>
              <p:cNvPr id="16" name="Group 15">
                <a:extLst>
                  <a:ext uri="{FF2B5EF4-FFF2-40B4-BE49-F238E27FC236}">
                    <a16:creationId xmlns:a16="http://schemas.microsoft.com/office/drawing/2014/main" id="{00A31DDE-6294-E350-9B31-BB2AED729CC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22" name="Group 21">
                  <a:extLst>
                    <a:ext uri="{FF2B5EF4-FFF2-40B4-BE49-F238E27FC236}">
                      <a16:creationId xmlns:a16="http://schemas.microsoft.com/office/drawing/2014/main" id="{AC308B80-05DF-C878-E68E-CA949D8CBF0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6" name="Straight Connector 25">
                    <a:extLst>
                      <a:ext uri="{FF2B5EF4-FFF2-40B4-BE49-F238E27FC236}">
                        <a16:creationId xmlns:a16="http://schemas.microsoft.com/office/drawing/2014/main" id="{17C14F70-099F-64BE-337A-A8DEA8609BC6}"/>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302A6CE-C651-7A36-FDA2-A75E7A144ACC}"/>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8" name="Rectangle 30">
                    <a:extLst>
                      <a:ext uri="{FF2B5EF4-FFF2-40B4-BE49-F238E27FC236}">
                        <a16:creationId xmlns:a16="http://schemas.microsoft.com/office/drawing/2014/main" id="{39947FB4-DB7C-9FAD-FE53-C3E8C9938B3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9" name="Rectangle 30">
                    <a:extLst>
                      <a:ext uri="{FF2B5EF4-FFF2-40B4-BE49-F238E27FC236}">
                        <a16:creationId xmlns:a16="http://schemas.microsoft.com/office/drawing/2014/main" id="{C8624528-A8A2-42DC-9965-2F3A1539C8C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23" name="Group 22">
                  <a:extLst>
                    <a:ext uri="{FF2B5EF4-FFF2-40B4-BE49-F238E27FC236}">
                      <a16:creationId xmlns:a16="http://schemas.microsoft.com/office/drawing/2014/main" id="{116FC009-ECC3-11A8-69FC-5F228B3DB1E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4" name="Freeform: Shape 19">
                    <a:extLst>
                      <a:ext uri="{FF2B5EF4-FFF2-40B4-BE49-F238E27FC236}">
                        <a16:creationId xmlns:a16="http://schemas.microsoft.com/office/drawing/2014/main" id="{5B77C78C-0E98-59B7-DCF8-A595970FF51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25" name="Freeform: Shape 20">
                    <a:extLst>
                      <a:ext uri="{FF2B5EF4-FFF2-40B4-BE49-F238E27FC236}">
                        <a16:creationId xmlns:a16="http://schemas.microsoft.com/office/drawing/2014/main" id="{AC070F26-D4E6-B35D-46F5-C2314E2A2D9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grpSp>
            <p:nvGrpSpPr>
              <p:cNvPr id="17" name="Group 16">
                <a:extLst>
                  <a:ext uri="{FF2B5EF4-FFF2-40B4-BE49-F238E27FC236}">
                    <a16:creationId xmlns:a16="http://schemas.microsoft.com/office/drawing/2014/main" id="{8FC4E3AA-C659-9DCF-D8B3-5B1DA915187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8" name="Group 17">
                  <a:extLst>
                    <a:ext uri="{FF2B5EF4-FFF2-40B4-BE49-F238E27FC236}">
                      <a16:creationId xmlns:a16="http://schemas.microsoft.com/office/drawing/2014/main" id="{99E5D597-F494-4B41-736C-52EB1CB893D2}"/>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20" name="Freeform 68">
                    <a:extLst>
                      <a:ext uri="{FF2B5EF4-FFF2-40B4-BE49-F238E27FC236}">
                        <a16:creationId xmlns:a16="http://schemas.microsoft.com/office/drawing/2014/main" id="{61A2931B-FF2A-975B-AB37-71DF0F3418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1" name="Freeform 69">
                    <a:extLst>
                      <a:ext uri="{FF2B5EF4-FFF2-40B4-BE49-F238E27FC236}">
                        <a16:creationId xmlns:a16="http://schemas.microsoft.com/office/drawing/2014/main" id="{AA86D59E-5FB1-7C95-B65B-A960F5A9034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19" name="Line 70">
                  <a:extLst>
                    <a:ext uri="{FF2B5EF4-FFF2-40B4-BE49-F238E27FC236}">
                      <a16:creationId xmlns:a16="http://schemas.microsoft.com/office/drawing/2014/main" id="{D4441001-2EF5-3871-F7E0-4165E5A190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cxnSp>
        <p:nvCxnSpPr>
          <p:cNvPr id="93" name="Straight Connector 92">
            <a:extLst>
              <a:ext uri="{FF2B5EF4-FFF2-40B4-BE49-F238E27FC236}">
                <a16:creationId xmlns:a16="http://schemas.microsoft.com/office/drawing/2014/main" id="{3E6F731B-8969-3200-B9DB-3E8612A79C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448306" y="3883294"/>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70B95CA7-7C33-82C1-25FB-B083614FA283}"/>
              </a:ext>
            </a:extLst>
          </p:cNvPr>
          <p:cNvSpPr>
            <a:spLocks noGrp="1"/>
          </p:cNvSpPr>
          <p:nvPr>
            <p:ph type="ctrTitle"/>
          </p:nvPr>
        </p:nvSpPr>
        <p:spPr>
          <a:xfrm>
            <a:off x="459486" y="697234"/>
            <a:ext cx="4389120" cy="2925456"/>
          </a:xfrm>
          <a:prstGeom prst="rect">
            <a:avLst/>
          </a:prstGeom>
        </p:spPr>
        <p:txBody>
          <a:bodyPr anchor="b" anchorCtr="0">
            <a:noAutofit/>
          </a:bodyPr>
          <a:lstStyle>
            <a:lvl1pPr algn="ctr">
              <a:defRPr sz="3000"/>
            </a:lvl1pPr>
          </a:lstStyle>
          <a:p>
            <a:r>
              <a:rPr lang="en-US"/>
              <a:t>Click to edit Master title style</a:t>
            </a:r>
          </a:p>
        </p:txBody>
      </p:sp>
      <p:sp>
        <p:nvSpPr>
          <p:cNvPr id="8" name="Subtitle 2">
            <a:extLst>
              <a:ext uri="{FF2B5EF4-FFF2-40B4-BE49-F238E27FC236}">
                <a16:creationId xmlns:a16="http://schemas.microsoft.com/office/drawing/2014/main" id="{E8955AA8-3423-1402-F58D-56D367DC7544}"/>
              </a:ext>
            </a:extLst>
          </p:cNvPr>
          <p:cNvSpPr>
            <a:spLocks noGrp="1"/>
          </p:cNvSpPr>
          <p:nvPr>
            <p:ph type="subTitle" idx="1"/>
          </p:nvPr>
        </p:nvSpPr>
        <p:spPr>
          <a:xfrm>
            <a:off x="459486" y="4143898"/>
            <a:ext cx="4389120" cy="1545336"/>
          </a:xfrm>
        </p:spPr>
        <p:txBody>
          <a:bodyPr anchor="t" anchorCtr="0">
            <a:noAutofit/>
          </a:bodyPr>
          <a:lstStyle>
            <a:lvl1pPr marL="0" indent="0" algn="ctr">
              <a:lnSpc>
                <a:spcPct val="100000"/>
              </a:lnSpc>
              <a:buNone/>
              <a:defRPr sz="1350" cap="all" spc="75" baseline="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2276690" y="6343956"/>
            <a:ext cx="2104054" cy="365125"/>
          </a:xfrm>
          <a:prstGeom prst="rect">
            <a:avLst/>
          </a:prstGeom>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4545965"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08425484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53D5D837-2FD3-B65B-B967-2A54F9ECAB65}"/>
              </a:ext>
            </a:extLst>
          </p:cNvPr>
          <p:cNvCxnSpPr>
            <a:cxnSpLocks/>
          </p:cNvCxnSpPr>
          <p:nvPr userDrawn="1"/>
        </p:nvCxnSpPr>
        <p:spPr>
          <a:xfrm>
            <a:off x="535781" y="1859937"/>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6D89D7DB-954A-9C21-F4F8-096B5AF8FA2F}"/>
              </a:ext>
            </a:extLst>
          </p:cNvPr>
          <p:cNvSpPr>
            <a:spLocks noGrp="1"/>
          </p:cNvSpPr>
          <p:nvPr>
            <p:ph type="title"/>
          </p:nvPr>
        </p:nvSpPr>
        <p:spPr>
          <a:xfrm>
            <a:off x="459485" y="709100"/>
            <a:ext cx="8222742" cy="891101"/>
          </a:xfrm>
          <a:prstGeom prst="rect">
            <a:avLst/>
          </a:prstGeom>
        </p:spPr>
        <p:txBody>
          <a:bodyPr anchor="b">
            <a:no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59485" y="2119673"/>
            <a:ext cx="8222742" cy="4057288"/>
          </a:xfrm>
        </p:spPr>
        <p:txBody>
          <a:bodyP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4400610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2">
    <p:spTree>
      <p:nvGrpSpPr>
        <p:cNvPr id="1" name=""/>
        <p:cNvGrpSpPr/>
        <p:nvPr/>
      </p:nvGrpSpPr>
      <p:grpSpPr>
        <a:xfrm>
          <a:off x="0" y="0"/>
          <a:ext cx="0" cy="0"/>
          <a:chOff x="0" y="0"/>
          <a:chExt cx="0" cy="0"/>
        </a:xfrm>
      </p:grpSpPr>
      <p:grpSp>
        <p:nvGrpSpPr>
          <p:cNvPr id="7" name="Vector">
            <a:extLst>
              <a:ext uri="{FF2B5EF4-FFF2-40B4-BE49-F238E27FC236}">
                <a16:creationId xmlns:a16="http://schemas.microsoft.com/office/drawing/2014/main" id="{00CDC658-A6F6-5658-3A53-5BC88F7EF3AC}"/>
              </a:ext>
            </a:extLst>
          </p:cNvPr>
          <p:cNvGrpSpPr/>
          <p:nvPr/>
        </p:nvGrpSpPr>
        <p:grpSpPr>
          <a:xfrm>
            <a:off x="201337" y="457965"/>
            <a:ext cx="1670906" cy="5970551"/>
            <a:chOff x="268449" y="457964"/>
            <a:chExt cx="2227875" cy="5970551"/>
          </a:xfrm>
        </p:grpSpPr>
        <p:grpSp>
          <p:nvGrpSpPr>
            <p:cNvPr id="8" name="Group 7">
              <a:extLst>
                <a:ext uri="{FF2B5EF4-FFF2-40B4-BE49-F238E27FC236}">
                  <a16:creationId xmlns:a16="http://schemas.microsoft.com/office/drawing/2014/main" id="{E558385A-FBF5-E7C2-C216-0F09392A443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flipH="1">
              <a:off x="285095" y="457964"/>
              <a:ext cx="2211229" cy="2707415"/>
              <a:chOff x="9728105" y="457964"/>
              <a:chExt cx="2211229" cy="2707415"/>
            </a:xfrm>
          </p:grpSpPr>
          <p:grpSp>
            <p:nvGrpSpPr>
              <p:cNvPr id="24" name="Group 23">
                <a:extLst>
                  <a:ext uri="{FF2B5EF4-FFF2-40B4-BE49-F238E27FC236}">
                    <a16:creationId xmlns:a16="http://schemas.microsoft.com/office/drawing/2014/main" id="{A930D5B6-DFED-B550-7D11-39B0DE497DC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30" name="Group 29">
                  <a:extLst>
                    <a:ext uri="{FF2B5EF4-FFF2-40B4-BE49-F238E27FC236}">
                      <a16:creationId xmlns:a16="http://schemas.microsoft.com/office/drawing/2014/main" id="{3360DDD4-298A-89DE-FA5D-979D3715980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34" name="Straight Connector 33">
                    <a:extLst>
                      <a:ext uri="{FF2B5EF4-FFF2-40B4-BE49-F238E27FC236}">
                        <a16:creationId xmlns:a16="http://schemas.microsoft.com/office/drawing/2014/main" id="{5D2DB3B7-52E8-5842-C5B4-CC2A04A40F37}"/>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89BB2BB-80C0-BAEB-0FAB-E2D6CBA39FF2}"/>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6" name="Rectangle 30">
                    <a:extLst>
                      <a:ext uri="{FF2B5EF4-FFF2-40B4-BE49-F238E27FC236}">
                        <a16:creationId xmlns:a16="http://schemas.microsoft.com/office/drawing/2014/main" id="{7B112078-076C-C536-76D4-324507E725A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7" name="Rectangle 30">
                    <a:extLst>
                      <a:ext uri="{FF2B5EF4-FFF2-40B4-BE49-F238E27FC236}">
                        <a16:creationId xmlns:a16="http://schemas.microsoft.com/office/drawing/2014/main" id="{6029C372-14FB-3B0B-F1BE-DA206A2BE14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31" name="Group 30">
                  <a:extLst>
                    <a:ext uri="{FF2B5EF4-FFF2-40B4-BE49-F238E27FC236}">
                      <a16:creationId xmlns:a16="http://schemas.microsoft.com/office/drawing/2014/main" id="{9C5A5830-350B-9CD2-8321-8E2D47A2E95A}"/>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32" name="Freeform: Shape 101">
                    <a:extLst>
                      <a:ext uri="{FF2B5EF4-FFF2-40B4-BE49-F238E27FC236}">
                        <a16:creationId xmlns:a16="http://schemas.microsoft.com/office/drawing/2014/main" id="{86E560FA-66CD-71F7-71FB-5624F46067A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33" name="Freeform: Shape 102">
                    <a:extLst>
                      <a:ext uri="{FF2B5EF4-FFF2-40B4-BE49-F238E27FC236}">
                        <a16:creationId xmlns:a16="http://schemas.microsoft.com/office/drawing/2014/main" id="{7AB96093-1181-E260-C34F-0575B79407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grpSp>
            <p:nvGrpSpPr>
              <p:cNvPr id="25" name="Group 24">
                <a:extLst>
                  <a:ext uri="{FF2B5EF4-FFF2-40B4-BE49-F238E27FC236}">
                    <a16:creationId xmlns:a16="http://schemas.microsoft.com/office/drawing/2014/main" id="{48D173A6-B48F-E510-1D43-D816184D374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10400269" y="1917604"/>
                <a:ext cx="633413" cy="1862138"/>
                <a:chOff x="5959193" y="333389"/>
                <a:chExt cx="633413" cy="1862138"/>
              </a:xfrm>
            </p:grpSpPr>
            <p:grpSp>
              <p:nvGrpSpPr>
                <p:cNvPr id="26" name="Group 25">
                  <a:extLst>
                    <a:ext uri="{FF2B5EF4-FFF2-40B4-BE49-F238E27FC236}">
                      <a16:creationId xmlns:a16="http://schemas.microsoft.com/office/drawing/2014/main" id="{86225E14-5F55-FABA-8A8F-EB2FAE361C1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28" name="Freeform 68">
                    <a:extLst>
                      <a:ext uri="{FF2B5EF4-FFF2-40B4-BE49-F238E27FC236}">
                        <a16:creationId xmlns:a16="http://schemas.microsoft.com/office/drawing/2014/main" id="{3194F6C1-E4B7-0E2B-733A-24891B05AF4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9" name="Freeform 69">
                    <a:extLst>
                      <a:ext uri="{FF2B5EF4-FFF2-40B4-BE49-F238E27FC236}">
                        <a16:creationId xmlns:a16="http://schemas.microsoft.com/office/drawing/2014/main" id="{13982ED7-7305-6127-8E74-7A0D424DD7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27" name="Line 70">
                  <a:extLst>
                    <a:ext uri="{FF2B5EF4-FFF2-40B4-BE49-F238E27FC236}">
                      <a16:creationId xmlns:a16="http://schemas.microsoft.com/office/drawing/2014/main" id="{DE9F9315-2552-CFF1-3A8D-089F1163E84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nvGrpSpPr>
            <p:cNvPr id="9" name="Group 8">
              <a:extLst>
                <a:ext uri="{FF2B5EF4-FFF2-40B4-BE49-F238E27FC236}">
                  <a16:creationId xmlns:a16="http://schemas.microsoft.com/office/drawing/2014/main" id="{1BEC0931-A9B9-CE3B-EB79-20CE3DA7B1B2}"/>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flipH="1" flipV="1">
              <a:off x="268449" y="3721100"/>
              <a:ext cx="2211229" cy="2707415"/>
              <a:chOff x="9728105" y="457964"/>
              <a:chExt cx="2211229" cy="2707415"/>
            </a:xfrm>
          </p:grpSpPr>
          <p:grpSp>
            <p:nvGrpSpPr>
              <p:cNvPr id="10" name="Group 9">
                <a:extLst>
                  <a:ext uri="{FF2B5EF4-FFF2-40B4-BE49-F238E27FC236}">
                    <a16:creationId xmlns:a16="http://schemas.microsoft.com/office/drawing/2014/main" id="{142CFB89-2BD1-A481-A47A-0AA26869828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6" name="Group 15">
                  <a:extLst>
                    <a:ext uri="{FF2B5EF4-FFF2-40B4-BE49-F238E27FC236}">
                      <a16:creationId xmlns:a16="http://schemas.microsoft.com/office/drawing/2014/main" id="{19725E02-6FCE-0485-9FD9-29C78765D4B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0" name="Straight Connector 19">
                    <a:extLst>
                      <a:ext uri="{FF2B5EF4-FFF2-40B4-BE49-F238E27FC236}">
                        <a16:creationId xmlns:a16="http://schemas.microsoft.com/office/drawing/2014/main" id="{AE0C473C-2E38-911B-354B-7EA8C7DDFF54}"/>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DEC9451-A999-C0B6-E336-87087AC21EFF}"/>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2" name="Rectangle 30">
                    <a:extLst>
                      <a:ext uri="{FF2B5EF4-FFF2-40B4-BE49-F238E27FC236}">
                        <a16:creationId xmlns:a16="http://schemas.microsoft.com/office/drawing/2014/main" id="{C93C83FF-ED97-CB06-8900-778CE38D881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3" name="Rectangle 30">
                    <a:extLst>
                      <a:ext uri="{FF2B5EF4-FFF2-40B4-BE49-F238E27FC236}">
                        <a16:creationId xmlns:a16="http://schemas.microsoft.com/office/drawing/2014/main" id="{3F73A54B-E99C-76B0-C985-5CDFAF27B83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17" name="Group 16">
                  <a:extLst>
                    <a:ext uri="{FF2B5EF4-FFF2-40B4-BE49-F238E27FC236}">
                      <a16:creationId xmlns:a16="http://schemas.microsoft.com/office/drawing/2014/main" id="{E4FFA0E4-5AD0-A26D-201A-FD581F0F635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8" name="Freeform: Shape 116">
                    <a:extLst>
                      <a:ext uri="{FF2B5EF4-FFF2-40B4-BE49-F238E27FC236}">
                        <a16:creationId xmlns:a16="http://schemas.microsoft.com/office/drawing/2014/main" id="{1B881B1E-6677-15E6-67D6-A9E3DE2CEB5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19" name="Freeform: Shape 117">
                    <a:extLst>
                      <a:ext uri="{FF2B5EF4-FFF2-40B4-BE49-F238E27FC236}">
                        <a16:creationId xmlns:a16="http://schemas.microsoft.com/office/drawing/2014/main" id="{DEB9A344-C951-EEA7-CEDD-11F0006B305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grpSp>
            <p:nvGrpSpPr>
              <p:cNvPr id="11" name="Group 10">
                <a:extLst>
                  <a:ext uri="{FF2B5EF4-FFF2-40B4-BE49-F238E27FC236}">
                    <a16:creationId xmlns:a16="http://schemas.microsoft.com/office/drawing/2014/main" id="{7E5A2BEE-0017-56AA-A161-97325E22713A}"/>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10400269" y="1917604"/>
                <a:ext cx="633413" cy="1862138"/>
                <a:chOff x="5959193" y="333389"/>
                <a:chExt cx="633413" cy="1862138"/>
              </a:xfrm>
            </p:grpSpPr>
            <p:grpSp>
              <p:nvGrpSpPr>
                <p:cNvPr id="12" name="Group 11">
                  <a:extLst>
                    <a:ext uri="{FF2B5EF4-FFF2-40B4-BE49-F238E27FC236}">
                      <a16:creationId xmlns:a16="http://schemas.microsoft.com/office/drawing/2014/main" id="{F2906AFB-F142-CCE3-1225-D96320E803A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4" name="Freeform 68">
                    <a:extLst>
                      <a:ext uri="{FF2B5EF4-FFF2-40B4-BE49-F238E27FC236}">
                        <a16:creationId xmlns:a16="http://schemas.microsoft.com/office/drawing/2014/main" id="{0190AEE6-A40F-489A-BCFF-239BE1F1C9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5" name="Freeform 69">
                    <a:extLst>
                      <a:ext uri="{FF2B5EF4-FFF2-40B4-BE49-F238E27FC236}">
                        <a16:creationId xmlns:a16="http://schemas.microsoft.com/office/drawing/2014/main" id="{40A8EBB4-6E26-5A52-78D9-B2C48CB7125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13" name="Line 70">
                  <a:extLst>
                    <a:ext uri="{FF2B5EF4-FFF2-40B4-BE49-F238E27FC236}">
                      <a16:creationId xmlns:a16="http://schemas.microsoft.com/office/drawing/2014/main" id="{C34A4D87-0628-3673-1195-2A7C3B50D8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cxnSp>
        <p:nvCxnSpPr>
          <p:cNvPr id="40" name="Straight Connector 39">
            <a:extLst>
              <a:ext uri="{FF2B5EF4-FFF2-40B4-BE49-F238E27FC236}">
                <a16:creationId xmlns:a16="http://schemas.microsoft.com/office/drawing/2014/main" id="{C3B3D5AA-9117-2202-5527-3F96C9B9EC72}"/>
              </a:ext>
            </a:extLst>
          </p:cNvPr>
          <p:cNvCxnSpPr>
            <a:cxnSpLocks/>
          </p:cNvCxnSpPr>
          <p:nvPr userDrawn="1"/>
        </p:nvCxnSpPr>
        <p:spPr>
          <a:xfrm>
            <a:off x="2609183" y="5022408"/>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38" name="Title 1">
            <a:extLst>
              <a:ext uri="{FF2B5EF4-FFF2-40B4-BE49-F238E27FC236}">
                <a16:creationId xmlns:a16="http://schemas.microsoft.com/office/drawing/2014/main" id="{A4F08EBF-F0D1-CCB7-DDF6-D764A2A57010}"/>
              </a:ext>
            </a:extLst>
          </p:cNvPr>
          <p:cNvSpPr>
            <a:spLocks noGrp="1"/>
          </p:cNvSpPr>
          <p:nvPr>
            <p:ph type="ctrTitle"/>
          </p:nvPr>
        </p:nvSpPr>
        <p:spPr>
          <a:xfrm>
            <a:off x="2537460" y="2025536"/>
            <a:ext cx="6144767" cy="2731076"/>
          </a:xfrm>
          <a:prstGeom prst="rect">
            <a:avLst/>
          </a:prstGeom>
        </p:spPr>
        <p:txBody>
          <a:bodyPr vert="horz" lIns="91440" tIns="45720" rIns="91440" bIns="45720" rtlCol="0" anchor="b">
            <a:noAutofit/>
          </a:bodyPr>
          <a:lstStyle>
            <a:lvl1pPr>
              <a:defRPr lang="en-US" sz="3000" dirty="0"/>
            </a:lvl1pPr>
          </a:lstStyle>
          <a:p>
            <a:pPr lvl="0"/>
            <a:r>
              <a:rPr lang="en-US" dirty="0"/>
              <a:t>Click to edit Master title style</a:t>
            </a:r>
          </a:p>
        </p:txBody>
      </p:sp>
      <p:sp>
        <p:nvSpPr>
          <p:cNvPr id="39" name="Subtitle 2">
            <a:extLst>
              <a:ext uri="{FF2B5EF4-FFF2-40B4-BE49-F238E27FC236}">
                <a16:creationId xmlns:a16="http://schemas.microsoft.com/office/drawing/2014/main" id="{B343A649-C74E-CCE7-1671-661F9E232866}"/>
              </a:ext>
            </a:extLst>
          </p:cNvPr>
          <p:cNvSpPr>
            <a:spLocks noGrp="1"/>
          </p:cNvSpPr>
          <p:nvPr>
            <p:ph type="subTitle" idx="1"/>
          </p:nvPr>
        </p:nvSpPr>
        <p:spPr>
          <a:xfrm>
            <a:off x="2530602" y="5288204"/>
            <a:ext cx="6144767" cy="883996"/>
          </a:xfrm>
        </p:spPr>
        <p:txBody>
          <a:bodyPr vert="horz" lIns="91440" tIns="45720" rIns="91440" bIns="45720" rtlCol="0">
            <a:noAutofit/>
          </a:bodyPr>
          <a:lstStyle>
            <a:lvl1pPr marL="0" indent="0">
              <a:buNone/>
              <a:defRPr lang="en-US" sz="1350" cap="all" spc="75" baseline="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2537460" y="6343956"/>
            <a:ext cx="2104054" cy="365125"/>
          </a:xfrm>
          <a:prstGeom prst="rect">
            <a:avLst/>
          </a:prstGeom>
        </p:spPr>
        <p:txBody>
          <a:bodyPr>
            <a:noAutofit/>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166132" y="6343956"/>
            <a:ext cx="2156298" cy="365125"/>
          </a:xfrm>
          <a:prstGeom prst="rect">
            <a:avLst/>
          </a:prstGeom>
        </p:spPr>
        <p:txBody>
          <a:bodyPr>
            <a:noAutofit/>
          </a:bodyPr>
          <a:lstStyle/>
          <a:p>
            <a:r>
              <a:rPr lang="en-US"/>
              <a:t>20xx</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0823842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3">
    <p:spTree>
      <p:nvGrpSpPr>
        <p:cNvPr id="1" name=""/>
        <p:cNvGrpSpPr/>
        <p:nvPr/>
      </p:nvGrpSpPr>
      <p:grpSpPr>
        <a:xfrm>
          <a:off x="0" y="0"/>
          <a:ext cx="0" cy="0"/>
          <a:chOff x="0" y="0"/>
          <a:chExt cx="0" cy="0"/>
        </a:xfrm>
      </p:grpSpPr>
      <p:grpSp>
        <p:nvGrpSpPr>
          <p:cNvPr id="91" name="Group 90">
            <a:extLst>
              <a:ext uri="{FF2B5EF4-FFF2-40B4-BE49-F238E27FC236}">
                <a16:creationId xmlns:a16="http://schemas.microsoft.com/office/drawing/2014/main" id="{56BB11B9-372A-7694-DCC9-D2EAC0010299}"/>
              </a:ext>
            </a:extLst>
          </p:cNvPr>
          <p:cNvGrpSpPr/>
          <p:nvPr/>
        </p:nvGrpSpPr>
        <p:grpSpPr>
          <a:xfrm>
            <a:off x="144642" y="716801"/>
            <a:ext cx="8849534" cy="5583025"/>
            <a:chOff x="192855" y="716800"/>
            <a:chExt cx="11799379" cy="5583025"/>
          </a:xfrm>
        </p:grpSpPr>
        <p:grpSp>
          <p:nvGrpSpPr>
            <p:cNvPr id="7" name="Group 6">
              <a:extLst>
                <a:ext uri="{FF2B5EF4-FFF2-40B4-BE49-F238E27FC236}">
                  <a16:creationId xmlns:a16="http://schemas.microsoft.com/office/drawing/2014/main" id="{320A40BD-F8D2-F282-13BB-306A913BBBC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8" name="Group 7">
                <a:extLst>
                  <a:ext uri="{FF2B5EF4-FFF2-40B4-BE49-F238E27FC236}">
                    <a16:creationId xmlns:a16="http://schemas.microsoft.com/office/drawing/2014/main" id="{F03A1BFD-4772-AE80-4F72-B32F57AA698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7" name="Freeform 64">
                  <a:extLst>
                    <a:ext uri="{FF2B5EF4-FFF2-40B4-BE49-F238E27FC236}">
                      <a16:creationId xmlns:a16="http://schemas.microsoft.com/office/drawing/2014/main" id="{4CA44DE9-4715-DB9A-4407-27CA47BBA92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8" name="Freeform 81">
                  <a:extLst>
                    <a:ext uri="{FF2B5EF4-FFF2-40B4-BE49-F238E27FC236}">
                      <a16:creationId xmlns:a16="http://schemas.microsoft.com/office/drawing/2014/main" id="{8FB0B57F-F79C-DF29-D814-FB5BBB09353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9" name="Freeform 61">
                  <a:extLst>
                    <a:ext uri="{FF2B5EF4-FFF2-40B4-BE49-F238E27FC236}">
                      <a16:creationId xmlns:a16="http://schemas.microsoft.com/office/drawing/2014/main" id="{38C417AC-EEDA-7214-7EF9-55C3401E9D6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0" name="Freeform 78">
                  <a:extLst>
                    <a:ext uri="{FF2B5EF4-FFF2-40B4-BE49-F238E27FC236}">
                      <a16:creationId xmlns:a16="http://schemas.microsoft.com/office/drawing/2014/main" id="{934A7662-27CB-6A3F-5A35-045E6D9AF74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1" name="Freeform 84">
                  <a:extLst>
                    <a:ext uri="{FF2B5EF4-FFF2-40B4-BE49-F238E27FC236}">
                      <a16:creationId xmlns:a16="http://schemas.microsoft.com/office/drawing/2014/main" id="{1F246DC5-C736-70AF-B92E-10E5EF0076F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2" name="Freeform 87">
                  <a:extLst>
                    <a:ext uri="{FF2B5EF4-FFF2-40B4-BE49-F238E27FC236}">
                      <a16:creationId xmlns:a16="http://schemas.microsoft.com/office/drawing/2014/main" id="{1D952251-4F18-A3F2-2F78-9CB936B2213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3" name="Freeform 60">
                  <a:extLst>
                    <a:ext uri="{FF2B5EF4-FFF2-40B4-BE49-F238E27FC236}">
                      <a16:creationId xmlns:a16="http://schemas.microsoft.com/office/drawing/2014/main" id="{FAB88E72-0832-91C9-B982-18783360C7F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4" name="Freeform 59">
                  <a:extLst>
                    <a:ext uri="{FF2B5EF4-FFF2-40B4-BE49-F238E27FC236}">
                      <a16:creationId xmlns:a16="http://schemas.microsoft.com/office/drawing/2014/main" id="{B3ECA1C8-AE6D-0714-75CB-92CA3919841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5" name="Freeform 62">
                  <a:extLst>
                    <a:ext uri="{FF2B5EF4-FFF2-40B4-BE49-F238E27FC236}">
                      <a16:creationId xmlns:a16="http://schemas.microsoft.com/office/drawing/2014/main" id="{EA4A4AA4-385D-2FC5-911D-936CAF2479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6" name="Freeform 65">
                  <a:extLst>
                    <a:ext uri="{FF2B5EF4-FFF2-40B4-BE49-F238E27FC236}">
                      <a16:creationId xmlns:a16="http://schemas.microsoft.com/office/drawing/2014/main" id="{94161EB1-FFB5-E3AE-8F39-3D9DF55801E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7" name="Freeform 79">
                  <a:extLst>
                    <a:ext uri="{FF2B5EF4-FFF2-40B4-BE49-F238E27FC236}">
                      <a16:creationId xmlns:a16="http://schemas.microsoft.com/office/drawing/2014/main" id="{CD385C1C-5C8C-6DD6-F6BC-D7A5E3A6CB9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8" name="Freeform 82">
                  <a:extLst>
                    <a:ext uri="{FF2B5EF4-FFF2-40B4-BE49-F238E27FC236}">
                      <a16:creationId xmlns:a16="http://schemas.microsoft.com/office/drawing/2014/main" id="{F7F8D284-2564-ADA8-CCFB-D40D283FB89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9" name="Freeform 85">
                  <a:extLst>
                    <a:ext uri="{FF2B5EF4-FFF2-40B4-BE49-F238E27FC236}">
                      <a16:creationId xmlns:a16="http://schemas.microsoft.com/office/drawing/2014/main" id="{56FD208F-F6F2-58BD-18AC-C98726C1C1A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0" name="Freeform 88">
                  <a:extLst>
                    <a:ext uri="{FF2B5EF4-FFF2-40B4-BE49-F238E27FC236}">
                      <a16:creationId xmlns:a16="http://schemas.microsoft.com/office/drawing/2014/main" id="{DD5DC7A2-CA18-B810-E6AE-D6BEB583E36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nvGrpSpPr>
                <p:cNvPr id="41" name="Group 40">
                  <a:extLst>
                    <a:ext uri="{FF2B5EF4-FFF2-40B4-BE49-F238E27FC236}">
                      <a16:creationId xmlns:a16="http://schemas.microsoft.com/office/drawing/2014/main" id="{4B1C5344-E309-9ED7-5AFE-D0058B17519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2" name="Line 63">
                    <a:extLst>
                      <a:ext uri="{FF2B5EF4-FFF2-40B4-BE49-F238E27FC236}">
                        <a16:creationId xmlns:a16="http://schemas.microsoft.com/office/drawing/2014/main" id="{CCFD1A7E-FCAE-931E-44E7-0044CC2A9F8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3" name="Line 66">
                    <a:extLst>
                      <a:ext uri="{FF2B5EF4-FFF2-40B4-BE49-F238E27FC236}">
                        <a16:creationId xmlns:a16="http://schemas.microsoft.com/office/drawing/2014/main" id="{F702C9C8-F1B4-CD10-C93E-D30DD388960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4" name="Line 67">
                    <a:extLst>
                      <a:ext uri="{FF2B5EF4-FFF2-40B4-BE49-F238E27FC236}">
                        <a16:creationId xmlns:a16="http://schemas.microsoft.com/office/drawing/2014/main" id="{ADB22918-AC26-BA11-A7D1-BC5DB0084F0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5" name="Line 80">
                    <a:extLst>
                      <a:ext uri="{FF2B5EF4-FFF2-40B4-BE49-F238E27FC236}">
                        <a16:creationId xmlns:a16="http://schemas.microsoft.com/office/drawing/2014/main" id="{CF488AB0-F5C3-BD78-0C35-98CD3B426DD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6" name="Line 83">
                    <a:extLst>
                      <a:ext uri="{FF2B5EF4-FFF2-40B4-BE49-F238E27FC236}">
                        <a16:creationId xmlns:a16="http://schemas.microsoft.com/office/drawing/2014/main" id="{740468E0-31D1-8F29-1253-3187F704EDE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7" name="Line 86">
                    <a:extLst>
                      <a:ext uri="{FF2B5EF4-FFF2-40B4-BE49-F238E27FC236}">
                        <a16:creationId xmlns:a16="http://schemas.microsoft.com/office/drawing/2014/main" id="{DD94DEBD-9341-A102-EC18-FE31F1349A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8" name="Line 89">
                    <a:extLst>
                      <a:ext uri="{FF2B5EF4-FFF2-40B4-BE49-F238E27FC236}">
                        <a16:creationId xmlns:a16="http://schemas.microsoft.com/office/drawing/2014/main" id="{4F0B3B12-2EEC-DB76-CE9D-810C4DAB9D2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nvGrpSpPr>
              <p:cNvPr id="9" name="Group 8">
                <a:extLst>
                  <a:ext uri="{FF2B5EF4-FFF2-40B4-BE49-F238E27FC236}">
                    <a16:creationId xmlns:a16="http://schemas.microsoft.com/office/drawing/2014/main" id="{C0E7144E-F346-2CFE-E6AA-63D90C953F0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9" name="Group 18">
                  <a:extLst>
                    <a:ext uri="{FF2B5EF4-FFF2-40B4-BE49-F238E27FC236}">
                      <a16:creationId xmlns:a16="http://schemas.microsoft.com/office/drawing/2014/main" id="{0D702975-A312-EBC1-E800-7AA06103476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3" name="Straight Connector 22">
                    <a:extLst>
                      <a:ext uri="{FF2B5EF4-FFF2-40B4-BE49-F238E27FC236}">
                        <a16:creationId xmlns:a16="http://schemas.microsoft.com/office/drawing/2014/main" id="{B7F767C7-DFA4-5BBF-EF9D-E8D1E6B32B96}"/>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955F9B2-A030-962F-1BAE-B58B61979B3F}"/>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5" name="Rectangle 30">
                    <a:extLst>
                      <a:ext uri="{FF2B5EF4-FFF2-40B4-BE49-F238E27FC236}">
                        <a16:creationId xmlns:a16="http://schemas.microsoft.com/office/drawing/2014/main" id="{8F780DAC-C41B-DA71-D2EC-DBB289BD0DD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6" name="Rectangle 30">
                    <a:extLst>
                      <a:ext uri="{FF2B5EF4-FFF2-40B4-BE49-F238E27FC236}">
                        <a16:creationId xmlns:a16="http://schemas.microsoft.com/office/drawing/2014/main" id="{D545B700-275F-8699-1AB7-D5658B57FA6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20" name="Group 19">
                  <a:extLst>
                    <a:ext uri="{FF2B5EF4-FFF2-40B4-BE49-F238E27FC236}">
                      <a16:creationId xmlns:a16="http://schemas.microsoft.com/office/drawing/2014/main" id="{A5C71E3A-AACB-7543-C066-E5E08A3D868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1" name="Freeform: Shape 31">
                    <a:extLst>
                      <a:ext uri="{FF2B5EF4-FFF2-40B4-BE49-F238E27FC236}">
                        <a16:creationId xmlns:a16="http://schemas.microsoft.com/office/drawing/2014/main" id="{3E792813-0120-511D-6470-1B18DEC4D28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22" name="Freeform: Shape 32">
                    <a:extLst>
                      <a:ext uri="{FF2B5EF4-FFF2-40B4-BE49-F238E27FC236}">
                        <a16:creationId xmlns:a16="http://schemas.microsoft.com/office/drawing/2014/main" id="{724092AC-2CBF-C282-3C4F-DD5773C693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grpSp>
            <p:nvGrpSpPr>
              <p:cNvPr id="10" name="Group 9">
                <a:extLst>
                  <a:ext uri="{FF2B5EF4-FFF2-40B4-BE49-F238E27FC236}">
                    <a16:creationId xmlns:a16="http://schemas.microsoft.com/office/drawing/2014/main" id="{059F83C9-0A5D-BF1A-5168-EDFC1B23A18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1" name="Group 10">
                  <a:extLst>
                    <a:ext uri="{FF2B5EF4-FFF2-40B4-BE49-F238E27FC236}">
                      <a16:creationId xmlns:a16="http://schemas.microsoft.com/office/drawing/2014/main" id="{ADDEE125-06A8-7FDB-CE6C-1C4571961F2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6" name="Freeform 68">
                    <a:extLst>
                      <a:ext uri="{FF2B5EF4-FFF2-40B4-BE49-F238E27FC236}">
                        <a16:creationId xmlns:a16="http://schemas.microsoft.com/office/drawing/2014/main" id="{9655199D-C580-D300-4346-AFB84AE5660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7" name="Freeform 69">
                    <a:extLst>
                      <a:ext uri="{FF2B5EF4-FFF2-40B4-BE49-F238E27FC236}">
                        <a16:creationId xmlns:a16="http://schemas.microsoft.com/office/drawing/2014/main" id="{6A27841E-334C-CFAE-C202-1B07F8760C8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8" name="Line 70">
                    <a:extLst>
                      <a:ext uri="{FF2B5EF4-FFF2-40B4-BE49-F238E27FC236}">
                        <a16:creationId xmlns:a16="http://schemas.microsoft.com/office/drawing/2014/main" id="{D1069DBE-BE90-163C-58C9-42B7D6F5AF8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12" name="Group 11">
                  <a:extLst>
                    <a:ext uri="{FF2B5EF4-FFF2-40B4-BE49-F238E27FC236}">
                      <a16:creationId xmlns:a16="http://schemas.microsoft.com/office/drawing/2014/main" id="{83204CF4-C1F6-5287-4B85-DAD482ABA50C}"/>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3" name="Freeform 68">
                    <a:extLst>
                      <a:ext uri="{FF2B5EF4-FFF2-40B4-BE49-F238E27FC236}">
                        <a16:creationId xmlns:a16="http://schemas.microsoft.com/office/drawing/2014/main" id="{00FE9438-1AA6-9090-B2B2-FFF88A770B9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4" name="Freeform 69">
                    <a:extLst>
                      <a:ext uri="{FF2B5EF4-FFF2-40B4-BE49-F238E27FC236}">
                        <a16:creationId xmlns:a16="http://schemas.microsoft.com/office/drawing/2014/main" id="{91110486-BF9A-B529-6328-7F21CC075BD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5" name="Line 70">
                    <a:extLst>
                      <a:ext uri="{FF2B5EF4-FFF2-40B4-BE49-F238E27FC236}">
                        <a16:creationId xmlns:a16="http://schemas.microsoft.com/office/drawing/2014/main" id="{BF9E8B96-29B1-C539-4BBF-D8F345246FD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grpSp>
          <p:nvGrpSpPr>
            <p:cNvPr id="49" name="Group 48">
              <a:extLst>
                <a:ext uri="{FF2B5EF4-FFF2-40B4-BE49-F238E27FC236}">
                  <a16:creationId xmlns:a16="http://schemas.microsoft.com/office/drawing/2014/main" id="{95BCF94E-9410-1CC3-0BA8-3976FBF4A0C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192855" y="716800"/>
              <a:ext cx="3838575" cy="5583025"/>
              <a:chOff x="199766" y="716800"/>
              <a:chExt cx="3838575" cy="5583025"/>
            </a:xfrm>
          </p:grpSpPr>
          <p:grpSp>
            <p:nvGrpSpPr>
              <p:cNvPr id="50" name="Group 49">
                <a:extLst>
                  <a:ext uri="{FF2B5EF4-FFF2-40B4-BE49-F238E27FC236}">
                    <a16:creationId xmlns:a16="http://schemas.microsoft.com/office/drawing/2014/main" id="{FD1748FA-D9B5-D410-EF4A-55BF1D47966C}"/>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69" name="Freeform 64">
                  <a:extLst>
                    <a:ext uri="{FF2B5EF4-FFF2-40B4-BE49-F238E27FC236}">
                      <a16:creationId xmlns:a16="http://schemas.microsoft.com/office/drawing/2014/main" id="{EC93AB80-BDD2-72DD-3082-3D068684585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0" name="Freeform 81">
                  <a:extLst>
                    <a:ext uri="{FF2B5EF4-FFF2-40B4-BE49-F238E27FC236}">
                      <a16:creationId xmlns:a16="http://schemas.microsoft.com/office/drawing/2014/main" id="{EEBA8184-8F2B-423A-9CEA-D80BF5377D7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1" name="Freeform 61">
                  <a:extLst>
                    <a:ext uri="{FF2B5EF4-FFF2-40B4-BE49-F238E27FC236}">
                      <a16:creationId xmlns:a16="http://schemas.microsoft.com/office/drawing/2014/main" id="{57CD8E89-1931-0D68-8186-15C3C12B892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2" name="Freeform 78">
                  <a:extLst>
                    <a:ext uri="{FF2B5EF4-FFF2-40B4-BE49-F238E27FC236}">
                      <a16:creationId xmlns:a16="http://schemas.microsoft.com/office/drawing/2014/main" id="{45838F4A-36A1-D9B5-2FBC-DED01766E87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3" name="Freeform 84">
                  <a:extLst>
                    <a:ext uri="{FF2B5EF4-FFF2-40B4-BE49-F238E27FC236}">
                      <a16:creationId xmlns:a16="http://schemas.microsoft.com/office/drawing/2014/main" id="{9EB03CBB-7D35-F7F9-EFCA-64013052E21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4" name="Freeform 87">
                  <a:extLst>
                    <a:ext uri="{FF2B5EF4-FFF2-40B4-BE49-F238E27FC236}">
                      <a16:creationId xmlns:a16="http://schemas.microsoft.com/office/drawing/2014/main" id="{B1EA8790-B106-BB33-48DC-8312CF3B955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5" name="Freeform 60">
                  <a:extLst>
                    <a:ext uri="{FF2B5EF4-FFF2-40B4-BE49-F238E27FC236}">
                      <a16:creationId xmlns:a16="http://schemas.microsoft.com/office/drawing/2014/main" id="{5073EF68-F164-3422-9AA9-6919213FEFF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6" name="Freeform 59">
                  <a:extLst>
                    <a:ext uri="{FF2B5EF4-FFF2-40B4-BE49-F238E27FC236}">
                      <a16:creationId xmlns:a16="http://schemas.microsoft.com/office/drawing/2014/main" id="{F37811F5-3EC5-40C9-633C-02E546E0AF8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7" name="Freeform 62">
                  <a:extLst>
                    <a:ext uri="{FF2B5EF4-FFF2-40B4-BE49-F238E27FC236}">
                      <a16:creationId xmlns:a16="http://schemas.microsoft.com/office/drawing/2014/main" id="{FC54BE48-9456-0F2A-6D77-DAF0C339092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8" name="Freeform 65">
                  <a:extLst>
                    <a:ext uri="{FF2B5EF4-FFF2-40B4-BE49-F238E27FC236}">
                      <a16:creationId xmlns:a16="http://schemas.microsoft.com/office/drawing/2014/main" id="{045A3A08-95BE-9A60-B1E6-408F268F603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9" name="Freeform 79">
                  <a:extLst>
                    <a:ext uri="{FF2B5EF4-FFF2-40B4-BE49-F238E27FC236}">
                      <a16:creationId xmlns:a16="http://schemas.microsoft.com/office/drawing/2014/main" id="{273D807B-0C13-E019-C76E-053F8253953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80" name="Freeform 82">
                  <a:extLst>
                    <a:ext uri="{FF2B5EF4-FFF2-40B4-BE49-F238E27FC236}">
                      <a16:creationId xmlns:a16="http://schemas.microsoft.com/office/drawing/2014/main" id="{27C8BF0E-E071-3B44-0B21-2E8C089247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81" name="Freeform 85">
                  <a:extLst>
                    <a:ext uri="{FF2B5EF4-FFF2-40B4-BE49-F238E27FC236}">
                      <a16:creationId xmlns:a16="http://schemas.microsoft.com/office/drawing/2014/main" id="{CEB31528-676E-9829-C8AB-A5B24C91F93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82" name="Freeform 88">
                  <a:extLst>
                    <a:ext uri="{FF2B5EF4-FFF2-40B4-BE49-F238E27FC236}">
                      <a16:creationId xmlns:a16="http://schemas.microsoft.com/office/drawing/2014/main" id="{CEE71D73-D61B-AFB9-14A9-57462C398A8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nvGrpSpPr>
                <p:cNvPr id="83" name="Group 82">
                  <a:extLst>
                    <a:ext uri="{FF2B5EF4-FFF2-40B4-BE49-F238E27FC236}">
                      <a16:creationId xmlns:a16="http://schemas.microsoft.com/office/drawing/2014/main" id="{716FA03C-E43A-EB9D-6B5E-9B5A55701B6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84" name="Line 63">
                    <a:extLst>
                      <a:ext uri="{FF2B5EF4-FFF2-40B4-BE49-F238E27FC236}">
                        <a16:creationId xmlns:a16="http://schemas.microsoft.com/office/drawing/2014/main" id="{86BEB1B4-8B13-EC11-C48A-9C6E7A31FB8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85" name="Line 66">
                    <a:extLst>
                      <a:ext uri="{FF2B5EF4-FFF2-40B4-BE49-F238E27FC236}">
                        <a16:creationId xmlns:a16="http://schemas.microsoft.com/office/drawing/2014/main" id="{C9AF7F7E-AABE-3FF9-56AC-FA8EC4D099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86" name="Line 67">
                    <a:extLst>
                      <a:ext uri="{FF2B5EF4-FFF2-40B4-BE49-F238E27FC236}">
                        <a16:creationId xmlns:a16="http://schemas.microsoft.com/office/drawing/2014/main" id="{CE7F9262-F1AF-97AE-8F2B-909B1821F4F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87" name="Line 80">
                    <a:extLst>
                      <a:ext uri="{FF2B5EF4-FFF2-40B4-BE49-F238E27FC236}">
                        <a16:creationId xmlns:a16="http://schemas.microsoft.com/office/drawing/2014/main" id="{0348AAF7-B764-CEC7-C9D8-1F8A830B3CE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88" name="Line 83">
                    <a:extLst>
                      <a:ext uri="{FF2B5EF4-FFF2-40B4-BE49-F238E27FC236}">
                        <a16:creationId xmlns:a16="http://schemas.microsoft.com/office/drawing/2014/main" id="{C94002DB-71DF-D555-73AA-FB36950CFD4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89" name="Line 86">
                    <a:extLst>
                      <a:ext uri="{FF2B5EF4-FFF2-40B4-BE49-F238E27FC236}">
                        <a16:creationId xmlns:a16="http://schemas.microsoft.com/office/drawing/2014/main" id="{B057645C-FAE7-DAA0-7065-406885CA28C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90" name="Line 89">
                    <a:extLst>
                      <a:ext uri="{FF2B5EF4-FFF2-40B4-BE49-F238E27FC236}">
                        <a16:creationId xmlns:a16="http://schemas.microsoft.com/office/drawing/2014/main" id="{A56A6525-832E-5D90-C98A-C6063F5AE49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nvGrpSpPr>
              <p:cNvPr id="51" name="Group 50">
                <a:extLst>
                  <a:ext uri="{FF2B5EF4-FFF2-40B4-BE49-F238E27FC236}">
                    <a16:creationId xmlns:a16="http://schemas.microsoft.com/office/drawing/2014/main" id="{421C0FE1-7D43-A6CB-B707-1E63308859D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61" name="Group 60">
                  <a:extLst>
                    <a:ext uri="{FF2B5EF4-FFF2-40B4-BE49-F238E27FC236}">
                      <a16:creationId xmlns:a16="http://schemas.microsoft.com/office/drawing/2014/main" id="{CB3C26E9-857B-E9A7-7751-50AC8B93B67F}"/>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5" name="Straight Connector 64">
                    <a:extLst>
                      <a:ext uri="{FF2B5EF4-FFF2-40B4-BE49-F238E27FC236}">
                        <a16:creationId xmlns:a16="http://schemas.microsoft.com/office/drawing/2014/main" id="{72BD28F9-469C-22AF-7C8F-758989829B11}"/>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61E3726-FE4D-39B5-5FDD-11AECB1B5173}"/>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7" name="Rectangle 30">
                    <a:extLst>
                      <a:ext uri="{FF2B5EF4-FFF2-40B4-BE49-F238E27FC236}">
                        <a16:creationId xmlns:a16="http://schemas.microsoft.com/office/drawing/2014/main" id="{55D3AD5E-F699-B39E-1ACD-31FE8B94960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68" name="Rectangle 30">
                    <a:extLst>
                      <a:ext uri="{FF2B5EF4-FFF2-40B4-BE49-F238E27FC236}">
                        <a16:creationId xmlns:a16="http://schemas.microsoft.com/office/drawing/2014/main" id="{14A3AC03-73A8-179B-0255-F6595B030F4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62" name="Group 61">
                  <a:extLst>
                    <a:ext uri="{FF2B5EF4-FFF2-40B4-BE49-F238E27FC236}">
                      <a16:creationId xmlns:a16="http://schemas.microsoft.com/office/drawing/2014/main" id="{5BC7721D-A36D-C25E-F2FF-B08899CD462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3" name="Freeform: Shape 73">
                    <a:extLst>
                      <a:ext uri="{FF2B5EF4-FFF2-40B4-BE49-F238E27FC236}">
                        <a16:creationId xmlns:a16="http://schemas.microsoft.com/office/drawing/2014/main" id="{24FE16C1-456C-BE45-0DC5-B0632951C4E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64" name="Freeform: Shape 74">
                    <a:extLst>
                      <a:ext uri="{FF2B5EF4-FFF2-40B4-BE49-F238E27FC236}">
                        <a16:creationId xmlns:a16="http://schemas.microsoft.com/office/drawing/2014/main" id="{E3694B78-817C-725C-E3FA-0EBB270DAA2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grpSp>
            <p:nvGrpSpPr>
              <p:cNvPr id="52" name="Group 51">
                <a:extLst>
                  <a:ext uri="{FF2B5EF4-FFF2-40B4-BE49-F238E27FC236}">
                    <a16:creationId xmlns:a16="http://schemas.microsoft.com/office/drawing/2014/main" id="{D28E1246-F52C-0640-95BD-015F886124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53" name="Group 52">
                  <a:extLst>
                    <a:ext uri="{FF2B5EF4-FFF2-40B4-BE49-F238E27FC236}">
                      <a16:creationId xmlns:a16="http://schemas.microsoft.com/office/drawing/2014/main" id="{654CE322-1ED4-48F8-A09B-F4D21B1524B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58" name="Freeform 57">
                    <a:extLst>
                      <a:ext uri="{FF2B5EF4-FFF2-40B4-BE49-F238E27FC236}">
                        <a16:creationId xmlns:a16="http://schemas.microsoft.com/office/drawing/2014/main" id="{8B84CF30-E3E9-C0A1-D1EF-BCE3C73EE1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59" name="Freeform 58">
                    <a:extLst>
                      <a:ext uri="{FF2B5EF4-FFF2-40B4-BE49-F238E27FC236}">
                        <a16:creationId xmlns:a16="http://schemas.microsoft.com/office/drawing/2014/main" id="{53D1F963-F022-6FD5-F242-4EBFF537CC8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60" name="Line 70">
                    <a:extLst>
                      <a:ext uri="{FF2B5EF4-FFF2-40B4-BE49-F238E27FC236}">
                        <a16:creationId xmlns:a16="http://schemas.microsoft.com/office/drawing/2014/main" id="{CF67ABB8-6B94-86EA-239A-03986A9690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54" name="Group 53">
                  <a:extLst>
                    <a:ext uri="{FF2B5EF4-FFF2-40B4-BE49-F238E27FC236}">
                      <a16:creationId xmlns:a16="http://schemas.microsoft.com/office/drawing/2014/main" id="{1A7A8F26-FCAA-BA92-E5E8-4CC86F715F6C}"/>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55" name="Freeform 68">
                    <a:extLst>
                      <a:ext uri="{FF2B5EF4-FFF2-40B4-BE49-F238E27FC236}">
                        <a16:creationId xmlns:a16="http://schemas.microsoft.com/office/drawing/2014/main" id="{0F8531EE-3F08-B345-5629-D105362C1E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56" name="Freeform 69">
                    <a:extLst>
                      <a:ext uri="{FF2B5EF4-FFF2-40B4-BE49-F238E27FC236}">
                        <a16:creationId xmlns:a16="http://schemas.microsoft.com/office/drawing/2014/main" id="{0A2F137C-AAF4-114A-2ACB-21D28BCDAE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57" name="Line 70">
                    <a:extLst>
                      <a:ext uri="{FF2B5EF4-FFF2-40B4-BE49-F238E27FC236}">
                        <a16:creationId xmlns:a16="http://schemas.microsoft.com/office/drawing/2014/main" id="{9651D6D7-979D-F020-51EC-50B39BF8F82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grpSp>
      <p:cxnSp>
        <p:nvCxnSpPr>
          <p:cNvPr id="94" name="Straight Connector 93">
            <a:extLst>
              <a:ext uri="{FF2B5EF4-FFF2-40B4-BE49-F238E27FC236}">
                <a16:creationId xmlns:a16="http://schemas.microsoft.com/office/drawing/2014/main" id="{FE833E4E-4232-FFDA-5020-37E4AD56D9B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366260" y="4139877"/>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92" name="Title 1">
            <a:extLst>
              <a:ext uri="{FF2B5EF4-FFF2-40B4-BE49-F238E27FC236}">
                <a16:creationId xmlns:a16="http://schemas.microsoft.com/office/drawing/2014/main" id="{C69B35B4-8267-15C0-DBC8-85F19005E59C}"/>
              </a:ext>
            </a:extLst>
          </p:cNvPr>
          <p:cNvSpPr>
            <a:spLocks noGrp="1"/>
          </p:cNvSpPr>
          <p:nvPr>
            <p:ph type="ctrTitle"/>
          </p:nvPr>
        </p:nvSpPr>
        <p:spPr>
          <a:xfrm>
            <a:off x="2720340" y="1143006"/>
            <a:ext cx="3703320" cy="2731076"/>
          </a:xfrm>
          <a:prstGeom prst="rect">
            <a:avLst/>
          </a:prstGeom>
        </p:spPr>
        <p:txBody>
          <a:bodyPr vert="horz" lIns="91440" tIns="45720" rIns="91440" bIns="45720" rtlCol="0" anchor="b">
            <a:noAutofit/>
          </a:bodyPr>
          <a:lstStyle>
            <a:lvl1pPr algn="ctr">
              <a:defRPr lang="en-US" sz="3000" dirty="0"/>
            </a:lvl1pPr>
          </a:lstStyle>
          <a:p>
            <a:pPr lvl="0"/>
            <a:r>
              <a:rPr lang="en-US" dirty="0"/>
              <a:t>Click to edit Master title style</a:t>
            </a:r>
          </a:p>
        </p:txBody>
      </p:sp>
      <p:sp>
        <p:nvSpPr>
          <p:cNvPr id="93" name="Subtitle 2">
            <a:extLst>
              <a:ext uri="{FF2B5EF4-FFF2-40B4-BE49-F238E27FC236}">
                <a16:creationId xmlns:a16="http://schemas.microsoft.com/office/drawing/2014/main" id="{2F1F49DF-E0A4-2236-FD46-ECB7130CBBCA}"/>
              </a:ext>
            </a:extLst>
          </p:cNvPr>
          <p:cNvSpPr>
            <a:spLocks noGrp="1"/>
          </p:cNvSpPr>
          <p:nvPr>
            <p:ph type="subTitle" idx="1"/>
          </p:nvPr>
        </p:nvSpPr>
        <p:spPr>
          <a:xfrm>
            <a:off x="2171700" y="4405674"/>
            <a:ext cx="4800600" cy="1309327"/>
          </a:xfrm>
        </p:spPr>
        <p:txBody>
          <a:bodyPr vert="horz" lIns="91440" tIns="45720" rIns="91440" bIns="45720" rtlCol="0">
            <a:noAutofit/>
          </a:bodyPr>
          <a:lstStyle>
            <a:lvl1pPr marL="0" indent="0" algn="ctr">
              <a:buNone/>
              <a:defRPr lang="en-US" sz="1350" cap="all" spc="75" baseline="0" dirty="0"/>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159702" y="6343956"/>
            <a:ext cx="1011998" cy="365125"/>
          </a:xfrm>
          <a:prstGeom prst="rect">
            <a:avLst/>
          </a:prstGeom>
        </p:spPr>
        <p:txBody>
          <a:bodyPr>
            <a:noAutofit/>
          </a:bodyPr>
          <a:lstStyle/>
          <a:p>
            <a:r>
              <a:rPr lang="en-US"/>
              <a:t>20xx</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7662394"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0940097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F4653F0-6B33-4C71-828A-C82AA65592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9141714" cy="4343401"/>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15" name="Title 1">
            <a:extLst>
              <a:ext uri="{FF2B5EF4-FFF2-40B4-BE49-F238E27FC236}">
                <a16:creationId xmlns:a16="http://schemas.microsoft.com/office/drawing/2014/main" id="{73DFE91C-7345-DD86-AFC2-44F578231F50}"/>
              </a:ext>
            </a:extLst>
          </p:cNvPr>
          <p:cNvSpPr>
            <a:spLocks noGrp="1"/>
          </p:cNvSpPr>
          <p:nvPr>
            <p:ph type="ctrTitle"/>
          </p:nvPr>
        </p:nvSpPr>
        <p:spPr>
          <a:xfrm>
            <a:off x="459486" y="4665421"/>
            <a:ext cx="8229600" cy="786384"/>
          </a:xfrm>
          <a:prstGeom prst="rect">
            <a:avLst/>
          </a:prstGeom>
        </p:spPr>
        <p:txBody>
          <a:bodyPr anchor="b">
            <a:noAutofit/>
          </a:bodyPr>
          <a:lstStyle>
            <a:lvl1pPr algn="ctr">
              <a:defRPr sz="3000"/>
            </a:lvl1pPr>
          </a:lstStyle>
          <a:p>
            <a:r>
              <a:rPr lang="en-US" dirty="0"/>
              <a:t>Click to edit Master title style</a:t>
            </a:r>
          </a:p>
        </p:txBody>
      </p:sp>
      <p:sp>
        <p:nvSpPr>
          <p:cNvPr id="14" name="Subtitle 2">
            <a:extLst>
              <a:ext uri="{FF2B5EF4-FFF2-40B4-BE49-F238E27FC236}">
                <a16:creationId xmlns:a16="http://schemas.microsoft.com/office/drawing/2014/main" id="{AB35AACE-B44B-CA08-96C2-71DD9C864615}"/>
              </a:ext>
            </a:extLst>
          </p:cNvPr>
          <p:cNvSpPr>
            <a:spLocks noGrp="1"/>
          </p:cNvSpPr>
          <p:nvPr>
            <p:ph type="subTitle" idx="1"/>
          </p:nvPr>
        </p:nvSpPr>
        <p:spPr>
          <a:xfrm>
            <a:off x="459486" y="5623560"/>
            <a:ext cx="8229600" cy="548640"/>
          </a:xfrm>
        </p:spPr>
        <p:txBody>
          <a:bodyPr anchor="t">
            <a:noAutofit/>
          </a:bodyPr>
          <a:lstStyle>
            <a:lvl1pPr marL="0" indent="0" algn="ctr">
              <a:buNone/>
              <a:defRPr sz="1350" cap="all" spc="75" baseline="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17" name="Picture Placeholder 16">
            <a:extLst>
              <a:ext uri="{FF2B5EF4-FFF2-40B4-BE49-F238E27FC236}">
                <a16:creationId xmlns:a16="http://schemas.microsoft.com/office/drawing/2014/main" id="{653CEB38-7674-CDA0-DA5F-9C3CB1645A07}"/>
              </a:ext>
            </a:extLst>
          </p:cNvPr>
          <p:cNvSpPr>
            <a:spLocks noGrp="1"/>
          </p:cNvSpPr>
          <p:nvPr>
            <p:ph type="pic" sz="quarter" idx="17" hasCustomPrompt="1"/>
          </p:nvPr>
        </p:nvSpPr>
        <p:spPr>
          <a:xfrm>
            <a:off x="206883" y="274319"/>
            <a:ext cx="8730234" cy="3794760"/>
          </a:xfrm>
          <a:blipFill>
            <a:blip r:embed="rId2">
              <a:alphaModFix amt="60000"/>
            </a:blip>
            <a:stretch>
              <a:fillRect/>
            </a:stretch>
          </a:blipFill>
        </p:spPr>
        <p:txBody>
          <a:bodyPr/>
          <a:lstStyle>
            <a:lvl1pPr>
              <a:defRPr/>
            </a:lvl1pPr>
          </a:lstStyle>
          <a:p>
            <a:r>
              <a:rPr lang="en-US" dirty="0"/>
              <a:t> </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459485" y="6343956"/>
            <a:ext cx="1651983" cy="365125"/>
          </a:xfrm>
          <a:prstGeom prst="rect">
            <a:avLst/>
          </a:prstGeom>
        </p:spPr>
        <p:txBody>
          <a:bodyPr>
            <a:noAutofit/>
          </a:bodyPr>
          <a:lstStyle>
            <a:lvl1pPr>
              <a:defRPr b="0" i="0" cap="all" baseline="0">
                <a:latin typeface="Avenir Next LT Pro Light" panose="020B0304020202020204" pitchFamily="34" charset="77"/>
              </a:defRPr>
            </a:lvl1pPr>
          </a:lstStyle>
          <a:p>
            <a:r>
              <a:rPr lang="en-US"/>
              <a:t>20xx</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a:xfrm>
            <a:off x="3519974" y="6343956"/>
            <a:ext cx="2104054" cy="365125"/>
          </a:xfrm>
          <a:prstGeom prst="rect">
            <a:avLst/>
          </a:prstGeom>
        </p:spPr>
        <p:txBody>
          <a:bodyPr>
            <a:noAutofit/>
          </a:bodyPr>
          <a:lstStyle>
            <a:lvl1pPr>
              <a:defRPr b="0" i="0" cap="all" baseline="0">
                <a:latin typeface="Avenir Next LT Pro Light" panose="020B0304020202020204" pitchFamily="34" charset="77"/>
              </a:defRPr>
            </a:lvl1pPr>
          </a:lstStyle>
          <a:p>
            <a:r>
              <a:rPr lang="en-US"/>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8360323" y="6343956"/>
            <a:ext cx="321905" cy="365125"/>
          </a:xfrm>
          <a:prstGeom prst="rect">
            <a:avLst/>
          </a:prstGeom>
        </p:spPr>
        <p:txBody>
          <a:bodyPr>
            <a:noAutofit/>
          </a:bodyPr>
          <a:lstStyle>
            <a:lvl1pPr>
              <a:defRPr b="0" i="0" cap="all" baseline="0">
                <a:latin typeface="Avenir Next LT Pro Light" panose="020B0304020202020204" pitchFamily="34" charset="77"/>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24382134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grpSp>
        <p:nvGrpSpPr>
          <p:cNvPr id="3" name="Vector">
            <a:extLst>
              <a:ext uri="{FF2B5EF4-FFF2-40B4-BE49-F238E27FC236}">
                <a16:creationId xmlns:a16="http://schemas.microsoft.com/office/drawing/2014/main" id="{05BC5FEA-7AAF-F0C6-F596-0A63B82981B9}"/>
              </a:ext>
              <a:ext uri="{C183D7F6-B498-43B3-948B-1728B52AA6E4}">
                <adec:decorative xmlns:adec="http://schemas.microsoft.com/office/drawing/2017/decorative" val="1"/>
              </a:ext>
            </a:extLst>
          </p:cNvPr>
          <p:cNvGrpSpPr>
            <a:grpSpLocks/>
          </p:cNvGrpSpPr>
          <p:nvPr userDrawn="1">
            <p:extLst>
              <p:ext uri="{386F3935-93C4-4BCD-93E2-E3B085C9AB24}">
                <p16:designElem xmlns:p16="http://schemas.microsoft.com/office/powerpoint/2015/main" val="1"/>
              </p:ext>
            </p:extLst>
          </p:nvPr>
        </p:nvGrpSpPr>
        <p:grpSpPr>
          <a:xfrm rot="10800000">
            <a:off x="6025642" y="858838"/>
            <a:ext cx="1662113" cy="1177924"/>
            <a:chOff x="4987925" y="2840038"/>
            <a:chExt cx="2216150" cy="1177924"/>
          </a:xfrm>
        </p:grpSpPr>
        <p:sp>
          <p:nvSpPr>
            <p:cNvPr id="4" name="Rectangle 3">
              <a:extLst>
                <a:ext uri="{FF2B5EF4-FFF2-40B4-BE49-F238E27FC236}">
                  <a16:creationId xmlns:a16="http://schemas.microsoft.com/office/drawing/2014/main" id="{4F0F91CF-DA5C-92E6-E259-06EB35D02DBA}"/>
                </a:ext>
                <a:ext uri="{C183D7F6-B498-43B3-948B-1728B52AA6E4}">
                  <adec:decorative xmlns:adec="http://schemas.microsoft.com/office/drawing/2017/decorative" val="1"/>
                </a:ext>
              </a:extLst>
            </p:cNvPr>
            <p:cNvSpPr>
              <a:spLocks/>
            </p:cNvSpPr>
            <p:nvPr userDrawn="1">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5" name="Group 4">
              <a:extLst>
                <a:ext uri="{FF2B5EF4-FFF2-40B4-BE49-F238E27FC236}">
                  <a16:creationId xmlns:a16="http://schemas.microsoft.com/office/drawing/2014/main" id="{590A6D5C-58C6-FEAD-68C8-24D2A3D56E23}"/>
                </a:ext>
                <a:ext uri="{C183D7F6-B498-43B3-948B-1728B52AA6E4}">
                  <adec:decorative xmlns:adec="http://schemas.microsoft.com/office/drawing/2017/decorative" val="1"/>
                </a:ext>
              </a:extLst>
            </p:cNvPr>
            <p:cNvGrpSpPr>
              <a:grpSpLocks/>
            </p:cNvGrpSpPr>
            <p:nvPr userDrawn="1">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6" name="Group 5">
                <a:extLst>
                  <a:ext uri="{FF2B5EF4-FFF2-40B4-BE49-F238E27FC236}">
                    <a16:creationId xmlns:a16="http://schemas.microsoft.com/office/drawing/2014/main" id="{A90926D2-838C-FBAD-9106-B5A110A5B61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29" name="Freeform 68">
                  <a:extLst>
                    <a:ext uri="{FF2B5EF4-FFF2-40B4-BE49-F238E27FC236}">
                      <a16:creationId xmlns:a16="http://schemas.microsoft.com/office/drawing/2014/main" id="{CCAB97FA-3590-3E85-EC04-2D8629BF66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0" name="Freeform 69">
                  <a:extLst>
                    <a:ext uri="{FF2B5EF4-FFF2-40B4-BE49-F238E27FC236}">
                      <a16:creationId xmlns:a16="http://schemas.microsoft.com/office/drawing/2014/main" id="{857AF2EC-F313-8348-C809-8177932736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1" name="Line 70">
                  <a:extLst>
                    <a:ext uri="{FF2B5EF4-FFF2-40B4-BE49-F238E27FC236}">
                      <a16:creationId xmlns:a16="http://schemas.microsoft.com/office/drawing/2014/main" id="{BBDA2187-09E1-36CB-CC34-C2A68B7444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14" name="Group 13">
                <a:extLst>
                  <a:ext uri="{FF2B5EF4-FFF2-40B4-BE49-F238E27FC236}">
                    <a16:creationId xmlns:a16="http://schemas.microsoft.com/office/drawing/2014/main" id="{C2789EB6-B58C-B0A4-96BE-1114C7775A28}"/>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23" name="Freeform 68">
                  <a:extLst>
                    <a:ext uri="{FF2B5EF4-FFF2-40B4-BE49-F238E27FC236}">
                      <a16:creationId xmlns:a16="http://schemas.microsoft.com/office/drawing/2014/main" id="{52069191-F544-13F2-C808-AA9DE0883B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4" name="Freeform 69">
                  <a:extLst>
                    <a:ext uri="{FF2B5EF4-FFF2-40B4-BE49-F238E27FC236}">
                      <a16:creationId xmlns:a16="http://schemas.microsoft.com/office/drawing/2014/main" id="{886F9107-7BA2-7341-3D65-956BBB0D5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5" name="Line 70">
                  <a:extLst>
                    <a:ext uri="{FF2B5EF4-FFF2-40B4-BE49-F238E27FC236}">
                      <a16:creationId xmlns:a16="http://schemas.microsoft.com/office/drawing/2014/main" id="{5D813785-2AF4-1081-B91E-8A290C54B6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sp>
        <p:nvSpPr>
          <p:cNvPr id="2" name="Rectangle 1">
            <a:extLst>
              <a:ext uri="{FF2B5EF4-FFF2-40B4-BE49-F238E27FC236}">
                <a16:creationId xmlns:a16="http://schemas.microsoft.com/office/drawing/2014/main" id="{055E2131-6122-D702-6ACB-2368A1E59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4572000"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17" name="Title 1">
            <a:extLst>
              <a:ext uri="{FF2B5EF4-FFF2-40B4-BE49-F238E27FC236}">
                <a16:creationId xmlns:a16="http://schemas.microsoft.com/office/drawing/2014/main" id="{747188C3-B888-04ED-88FD-00077E25ED67}"/>
              </a:ext>
            </a:extLst>
          </p:cNvPr>
          <p:cNvSpPr>
            <a:spLocks noGrp="1"/>
          </p:cNvSpPr>
          <p:nvPr>
            <p:ph type="ctrTitle"/>
          </p:nvPr>
        </p:nvSpPr>
        <p:spPr>
          <a:xfrm>
            <a:off x="5028449" y="2339742"/>
            <a:ext cx="3642261" cy="1546458"/>
          </a:xfrm>
          <a:prstGeom prst="rect">
            <a:avLst/>
          </a:prstGeom>
        </p:spPr>
        <p:txBody>
          <a:bodyPr vert="horz" lIns="91440" tIns="45720" rIns="91440" bIns="45720" rtlCol="0" anchor="b">
            <a:noAutofit/>
          </a:bodyPr>
          <a:lstStyle>
            <a:lvl1pPr algn="ctr">
              <a:defRPr lang="en-US" sz="3000" dirty="0"/>
            </a:lvl1pPr>
          </a:lstStyle>
          <a:p>
            <a:pPr lvl="0"/>
            <a:r>
              <a:rPr lang="en-US" dirty="0"/>
              <a:t>Click to edit Master title style</a:t>
            </a:r>
          </a:p>
        </p:txBody>
      </p:sp>
      <p:sp>
        <p:nvSpPr>
          <p:cNvPr id="18" name="Subtitle 2">
            <a:extLst>
              <a:ext uri="{FF2B5EF4-FFF2-40B4-BE49-F238E27FC236}">
                <a16:creationId xmlns:a16="http://schemas.microsoft.com/office/drawing/2014/main" id="{A7603D50-928A-CF87-EECC-DA89E7864746}"/>
              </a:ext>
            </a:extLst>
          </p:cNvPr>
          <p:cNvSpPr>
            <a:spLocks noGrp="1"/>
          </p:cNvSpPr>
          <p:nvPr>
            <p:ph type="subTitle" idx="1"/>
          </p:nvPr>
        </p:nvSpPr>
        <p:spPr>
          <a:xfrm>
            <a:off x="5028449" y="4142852"/>
            <a:ext cx="3642261" cy="2029344"/>
          </a:xfrm>
        </p:spPr>
        <p:txBody>
          <a:bodyPr vert="horz" lIns="91440" tIns="45720" rIns="91440" bIns="45720" rtlCol="0">
            <a:noAutofit/>
          </a:bodyPr>
          <a:lstStyle>
            <a:lvl1pPr marL="0" indent="0" algn="ctr">
              <a:buNone/>
              <a:defRPr lang="en-US" sz="1350" cap="all" spc="75" baseline="0" dirty="0">
                <a:solidFill>
                  <a:schemeClr val="tx1">
                    <a:lumMod val="65000"/>
                    <a:lumOff val="35000"/>
                  </a:schemeClr>
                </a:solidFill>
              </a:defRPr>
            </a:lvl1pPr>
          </a:lstStyle>
          <a:p>
            <a:pPr lvl="0"/>
            <a:r>
              <a:rPr lang="en-US" dirty="0"/>
              <a:t>Click to edit Master subtitle style</a:t>
            </a:r>
          </a:p>
        </p:txBody>
      </p:sp>
      <p:sp>
        <p:nvSpPr>
          <p:cNvPr id="8" name="Picture Placeholder 24">
            <a:extLst>
              <a:ext uri="{FF2B5EF4-FFF2-40B4-BE49-F238E27FC236}">
                <a16:creationId xmlns:a16="http://schemas.microsoft.com/office/drawing/2014/main" id="{ECD41283-05EB-5E8A-99FA-EF1E9F10D257}"/>
              </a:ext>
            </a:extLst>
          </p:cNvPr>
          <p:cNvSpPr>
            <a:spLocks noGrp="1"/>
          </p:cNvSpPr>
          <p:nvPr>
            <p:ph type="pic" sz="quarter" idx="17" hasCustomPrompt="1"/>
          </p:nvPr>
        </p:nvSpPr>
        <p:spPr>
          <a:xfrm>
            <a:off x="204597" y="233172"/>
            <a:ext cx="4162806" cy="6391656"/>
          </a:xfrm>
          <a:blipFill>
            <a:blip r:embed="rId2">
              <a:alphaModFix amt="60000"/>
            </a:blip>
            <a:stretch>
              <a:fillRect/>
            </a:stretch>
          </a:blipFill>
        </p:spPr>
        <p:txBody>
          <a:bodyPr/>
          <a:lstStyle>
            <a:lvl1pPr>
              <a:defRPr/>
            </a:lvl1pPr>
          </a:lstStyle>
          <a:p>
            <a:r>
              <a:rPr lang="en-US" dirty="0"/>
              <a:t> </a:t>
            </a:r>
          </a:p>
        </p:txBody>
      </p:sp>
      <p:sp>
        <p:nvSpPr>
          <p:cNvPr id="26" name="Footer Placeholder 7">
            <a:extLst>
              <a:ext uri="{FF2B5EF4-FFF2-40B4-BE49-F238E27FC236}">
                <a16:creationId xmlns:a16="http://schemas.microsoft.com/office/drawing/2014/main" id="{98746AF5-45F6-8A1D-B9A2-A5E96DA07A89}"/>
              </a:ext>
            </a:extLst>
          </p:cNvPr>
          <p:cNvSpPr>
            <a:spLocks noGrp="1"/>
          </p:cNvSpPr>
          <p:nvPr>
            <p:ph type="ftr" sz="quarter" idx="15"/>
          </p:nvPr>
        </p:nvSpPr>
        <p:spPr>
          <a:xfrm>
            <a:off x="5028449" y="6338704"/>
            <a:ext cx="1552863" cy="365125"/>
          </a:xfrm>
          <a:prstGeom prst="rect">
            <a:avLst/>
          </a:prstGeom>
        </p:spPr>
        <p:txBody>
          <a:bodyPr>
            <a:noAutofit/>
          </a:bodyPr>
          <a:lstStyle/>
          <a:p>
            <a:r>
              <a:rPr lang="en-US"/>
              <a:t>Sample Footer Text</a:t>
            </a:r>
          </a:p>
        </p:txBody>
      </p:sp>
      <p:sp>
        <p:nvSpPr>
          <p:cNvPr id="27" name="Date Placeholder 6">
            <a:extLst>
              <a:ext uri="{FF2B5EF4-FFF2-40B4-BE49-F238E27FC236}">
                <a16:creationId xmlns:a16="http://schemas.microsoft.com/office/drawing/2014/main" id="{3CDB4CF3-D437-A576-6D88-391341E6619F}"/>
              </a:ext>
            </a:extLst>
          </p:cNvPr>
          <p:cNvSpPr>
            <a:spLocks noGrp="1"/>
          </p:cNvSpPr>
          <p:nvPr>
            <p:ph type="dt" sz="half" idx="14"/>
          </p:nvPr>
        </p:nvSpPr>
        <p:spPr>
          <a:xfrm>
            <a:off x="7304371" y="6338704"/>
            <a:ext cx="1044434" cy="365125"/>
          </a:xfrm>
          <a:prstGeom prst="rect">
            <a:avLst/>
          </a:prstGeom>
        </p:spPr>
        <p:txBody>
          <a:bodyPr>
            <a:noAutofit/>
          </a:bodyPr>
          <a:lstStyle/>
          <a:p>
            <a:r>
              <a:rPr lang="en-US"/>
              <a:t>20xx</a:t>
            </a:r>
          </a:p>
        </p:txBody>
      </p:sp>
      <p:sp>
        <p:nvSpPr>
          <p:cNvPr id="28" name="Slide Number Placeholder 8">
            <a:extLst>
              <a:ext uri="{FF2B5EF4-FFF2-40B4-BE49-F238E27FC236}">
                <a16:creationId xmlns:a16="http://schemas.microsoft.com/office/drawing/2014/main" id="{D691BA2D-39A6-C5EA-8537-54C0F1EDC193}"/>
              </a:ext>
            </a:extLst>
          </p:cNvPr>
          <p:cNvSpPr>
            <a:spLocks noGrp="1"/>
          </p:cNvSpPr>
          <p:nvPr>
            <p:ph type="sldNum" sz="quarter" idx="16"/>
          </p:nvPr>
        </p:nvSpPr>
        <p:spPr>
          <a:xfrm>
            <a:off x="8348805" y="6342302"/>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44891864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303A30A-E163-EC69-BC74-DBBB57D2DF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0" y="0"/>
            <a:ext cx="3909647"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368546" y="685805"/>
            <a:ext cx="4320540" cy="2925456"/>
          </a:xfrm>
          <a:prstGeom prst="rect">
            <a:avLst/>
          </a:prstGeom>
        </p:spPr>
        <p:txBody>
          <a:bodyPr vert="horz" lIns="91440" tIns="45720" rIns="91440" bIns="45720" rtlCol="0" anchor="b">
            <a:noAutofit/>
          </a:bodyPr>
          <a:lstStyle>
            <a:lvl1pPr>
              <a:defRPr lang="en-US" sz="3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361689" y="4142852"/>
            <a:ext cx="4320539" cy="2029344"/>
          </a:xfrm>
        </p:spPr>
        <p:txBody>
          <a:bodyPr vert="horz" lIns="91440" tIns="45720" rIns="91440" bIns="45720" rtlCol="0">
            <a:noAutofit/>
          </a:bodyPr>
          <a:lstStyle>
            <a:lvl1pPr marL="0" indent="0">
              <a:buNone/>
              <a:defRPr lang="en-US" sz="1350" cap="all" spc="75" baseline="0" dirty="0">
                <a:solidFill>
                  <a:schemeClr val="tx1">
                    <a:lumMod val="65000"/>
                    <a:lumOff val="35000"/>
                  </a:schemeClr>
                </a:solidFill>
              </a:defRPr>
            </a:lvl1pPr>
          </a:lstStyle>
          <a:p>
            <a:pPr lvl="0"/>
            <a:r>
              <a:rPr lang="en-US"/>
              <a:t>Click to edit Master subtitle style</a:t>
            </a:r>
          </a:p>
        </p:txBody>
      </p:sp>
      <p:sp>
        <p:nvSpPr>
          <p:cNvPr id="15" name="Picture Placeholder 24">
            <a:extLst>
              <a:ext uri="{FF2B5EF4-FFF2-40B4-BE49-F238E27FC236}">
                <a16:creationId xmlns:a16="http://schemas.microsoft.com/office/drawing/2014/main" id="{CEBB28F2-4B93-B449-3651-1A13235A406A}"/>
              </a:ext>
            </a:extLst>
          </p:cNvPr>
          <p:cNvSpPr>
            <a:spLocks noGrp="1"/>
          </p:cNvSpPr>
          <p:nvPr>
            <p:ph type="pic" sz="quarter" idx="17" hasCustomPrompt="1"/>
          </p:nvPr>
        </p:nvSpPr>
        <p:spPr>
          <a:xfrm>
            <a:off x="204597" y="233172"/>
            <a:ext cx="3497580" cy="6391656"/>
          </a:xfrm>
          <a:blipFill>
            <a:blip r:embed="rId2">
              <a:alphaModFix amt="60000"/>
            </a:blip>
            <a:stretch>
              <a:fillRect/>
            </a:stretch>
          </a:blipFill>
        </p:spPr>
        <p:txBody>
          <a:bodyPr/>
          <a:lstStyle>
            <a:lvl1pPr>
              <a:defRPr/>
            </a:lvl1pPr>
          </a:lstStyle>
          <a:p>
            <a:r>
              <a:rPr lang="en-US" dirty="0"/>
              <a:t> </a:t>
            </a:r>
          </a:p>
        </p:txBody>
      </p:sp>
      <p:cxnSp>
        <p:nvCxnSpPr>
          <p:cNvPr id="19" name="Straight Connector 18">
            <a:extLst>
              <a:ext uri="{FF2B5EF4-FFF2-40B4-BE49-F238E27FC236}">
                <a16:creationId xmlns:a16="http://schemas.microsoft.com/office/drawing/2014/main" id="{EA012170-4B32-903F-0861-DB263F28C32E}"/>
              </a:ext>
            </a:extLst>
          </p:cNvPr>
          <p:cNvCxnSpPr>
            <a:cxnSpLocks/>
          </p:cNvCxnSpPr>
          <p:nvPr userDrawn="1"/>
        </p:nvCxnSpPr>
        <p:spPr>
          <a:xfrm>
            <a:off x="4447127" y="3877056"/>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368546" y="6343956"/>
            <a:ext cx="2260854" cy="365125"/>
          </a:xfrm>
          <a:prstGeom prst="rect">
            <a:avLst/>
          </a:prstGeom>
        </p:spPr>
        <p:txBody>
          <a:bodyPr>
            <a:noAutofit/>
          </a:bodyPr>
          <a:lstStyle>
            <a:lvl1pPr>
              <a:defRPr>
                <a:solidFill>
                  <a:schemeClr val="tx1">
                    <a:lumMod val="65000"/>
                    <a:lumOff val="35000"/>
                  </a:schemeClr>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214163" y="6343956"/>
            <a:ext cx="1106372" cy="365125"/>
          </a:xfrm>
          <a:prstGeom prst="rect">
            <a:avLst/>
          </a:prstGeom>
        </p:spPr>
        <p:txBody>
          <a:bodyPr>
            <a:noAutofit/>
          </a:bodyPr>
          <a:lstStyle>
            <a:lvl1pPr>
              <a:defRPr>
                <a:solidFill>
                  <a:schemeClr val="tx1">
                    <a:lumMod val="65000"/>
                    <a:lumOff val="35000"/>
                  </a:schemeClr>
                </a:solidFill>
                <a:effectLst/>
              </a:defRPr>
            </a:lvl1pPr>
          </a:lstStyle>
          <a:p>
            <a:r>
              <a:rPr lang="en-US"/>
              <a:t>20xx</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8360323" y="6343956"/>
            <a:ext cx="321905" cy="365125"/>
          </a:xfrm>
          <a:prstGeom prst="rect">
            <a:avLst/>
          </a:prstGeom>
        </p:spPr>
        <p:txBody>
          <a:bodyPr>
            <a:noAutofit/>
          </a:bodyPr>
          <a:lstStyle>
            <a:lvl1pPr>
              <a:defRPr>
                <a:solidFill>
                  <a:schemeClr val="tx1">
                    <a:lumMod val="65000"/>
                    <a:lumOff val="35000"/>
                  </a:schemeClr>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3207254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grpSp>
        <p:nvGrpSpPr>
          <p:cNvPr id="4" name="Vector">
            <a:extLst>
              <a:ext uri="{FF2B5EF4-FFF2-40B4-BE49-F238E27FC236}">
                <a16:creationId xmlns:a16="http://schemas.microsoft.com/office/drawing/2014/main" id="{2D6E1CE8-4390-5ACE-1DD7-69C044B389CE}"/>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0800000">
            <a:off x="1480090" y="49440"/>
            <a:ext cx="1662113" cy="1177924"/>
            <a:chOff x="4987925" y="2840038"/>
            <a:chExt cx="2216150" cy="1177924"/>
          </a:xfrm>
        </p:grpSpPr>
        <p:sp>
          <p:nvSpPr>
            <p:cNvPr id="5" name="Rectangle 4">
              <a:extLst>
                <a:ext uri="{FF2B5EF4-FFF2-40B4-BE49-F238E27FC236}">
                  <a16:creationId xmlns:a16="http://schemas.microsoft.com/office/drawing/2014/main" id="{7229E3A5-61F4-8686-47E6-23AA4BA88D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6" name="Group 5">
              <a:extLst>
                <a:ext uri="{FF2B5EF4-FFF2-40B4-BE49-F238E27FC236}">
                  <a16:creationId xmlns:a16="http://schemas.microsoft.com/office/drawing/2014/main" id="{7E856271-928E-846B-40C6-6722B0F7124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10" name="Group 9">
                <a:extLst>
                  <a:ext uri="{FF2B5EF4-FFF2-40B4-BE49-F238E27FC236}">
                    <a16:creationId xmlns:a16="http://schemas.microsoft.com/office/drawing/2014/main" id="{8DAAEDEF-71AF-EADA-0548-E25C605A8FE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6" name="Freeform 68">
                  <a:extLst>
                    <a:ext uri="{FF2B5EF4-FFF2-40B4-BE49-F238E27FC236}">
                      <a16:creationId xmlns:a16="http://schemas.microsoft.com/office/drawing/2014/main" id="{5EE50072-C4FB-0181-60E5-434A03ED13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7" name="Freeform 69">
                  <a:extLst>
                    <a:ext uri="{FF2B5EF4-FFF2-40B4-BE49-F238E27FC236}">
                      <a16:creationId xmlns:a16="http://schemas.microsoft.com/office/drawing/2014/main" id="{68EBE8D7-3188-E72D-5F72-28D808D755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8" name="Line 70">
                  <a:extLst>
                    <a:ext uri="{FF2B5EF4-FFF2-40B4-BE49-F238E27FC236}">
                      <a16:creationId xmlns:a16="http://schemas.microsoft.com/office/drawing/2014/main" id="{D1EF8C51-DD1D-E2EF-691E-3A7AF07DD4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12" name="Group 11">
                <a:extLst>
                  <a:ext uri="{FF2B5EF4-FFF2-40B4-BE49-F238E27FC236}">
                    <a16:creationId xmlns:a16="http://schemas.microsoft.com/office/drawing/2014/main" id="{32DB78EC-1B67-FA19-9EC4-3F3CCB2547F6}"/>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3" name="Freeform 68">
                  <a:extLst>
                    <a:ext uri="{FF2B5EF4-FFF2-40B4-BE49-F238E27FC236}">
                      <a16:creationId xmlns:a16="http://schemas.microsoft.com/office/drawing/2014/main" id="{4E17A2ED-C8D3-9216-DC04-61913804B8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4" name="Freeform 69">
                  <a:extLst>
                    <a:ext uri="{FF2B5EF4-FFF2-40B4-BE49-F238E27FC236}">
                      <a16:creationId xmlns:a16="http://schemas.microsoft.com/office/drawing/2014/main" id="{55D467ED-D0EE-8D50-0125-5B3493E6E8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5" name="Line 70">
                  <a:extLst>
                    <a:ext uri="{FF2B5EF4-FFF2-40B4-BE49-F238E27FC236}">
                      <a16:creationId xmlns:a16="http://schemas.microsoft.com/office/drawing/2014/main" id="{BD34E8D5-1825-4F71-AD4E-312BFCBBA6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sp>
        <p:nvSpPr>
          <p:cNvPr id="19" name="Rectangle 18">
            <a:extLst>
              <a:ext uri="{FF2B5EF4-FFF2-40B4-BE49-F238E27FC236}">
                <a16:creationId xmlns:a16="http://schemas.microsoft.com/office/drawing/2014/main" id="{AD866302-BF6C-48AB-E342-8566591465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0029" y="0"/>
            <a:ext cx="4572000"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29" name="Title 1">
            <a:extLst>
              <a:ext uri="{FF2B5EF4-FFF2-40B4-BE49-F238E27FC236}">
                <a16:creationId xmlns:a16="http://schemas.microsoft.com/office/drawing/2014/main" id="{5659DA3C-D7CD-154F-F462-687885B1F50B}"/>
              </a:ext>
            </a:extLst>
          </p:cNvPr>
          <p:cNvSpPr>
            <a:spLocks noGrp="1"/>
          </p:cNvSpPr>
          <p:nvPr>
            <p:ph type="ctrTitle"/>
          </p:nvPr>
        </p:nvSpPr>
        <p:spPr>
          <a:xfrm>
            <a:off x="457200" y="2154268"/>
            <a:ext cx="3642261" cy="1731932"/>
          </a:xfrm>
          <a:prstGeom prst="rect">
            <a:avLst/>
          </a:prstGeom>
        </p:spPr>
        <p:txBody>
          <a:bodyPr vert="horz" lIns="91440" tIns="45720" rIns="91440" bIns="45720" rtlCol="0" anchor="b">
            <a:noAutofit/>
          </a:bodyPr>
          <a:lstStyle>
            <a:lvl1pPr algn="ctr">
              <a:defRPr lang="en-US" sz="3000" dirty="0"/>
            </a:lvl1pPr>
          </a:lstStyle>
          <a:p>
            <a:pPr lvl="0"/>
            <a:r>
              <a:rPr lang="en-US" dirty="0"/>
              <a:t>Click to edit Master title style</a:t>
            </a:r>
          </a:p>
        </p:txBody>
      </p:sp>
      <p:sp>
        <p:nvSpPr>
          <p:cNvPr id="30" name="Subtitle 2">
            <a:extLst>
              <a:ext uri="{FF2B5EF4-FFF2-40B4-BE49-F238E27FC236}">
                <a16:creationId xmlns:a16="http://schemas.microsoft.com/office/drawing/2014/main" id="{9D145525-9A2E-54DF-B47A-74AFF1644A46}"/>
              </a:ext>
            </a:extLst>
          </p:cNvPr>
          <p:cNvSpPr>
            <a:spLocks noGrp="1"/>
          </p:cNvSpPr>
          <p:nvPr>
            <p:ph type="subTitle" idx="1"/>
          </p:nvPr>
        </p:nvSpPr>
        <p:spPr>
          <a:xfrm>
            <a:off x="457200" y="4142852"/>
            <a:ext cx="3642261" cy="2029344"/>
          </a:xfrm>
        </p:spPr>
        <p:txBody>
          <a:bodyPr vert="horz" lIns="91440" tIns="45720" rIns="91440" bIns="45720" rtlCol="0">
            <a:noAutofit/>
          </a:bodyPr>
          <a:lstStyle>
            <a:lvl1pPr marL="0" indent="0" algn="ctr">
              <a:buNone/>
              <a:defRPr lang="en-US" sz="1350" cap="all" spc="75" baseline="0" dirty="0">
                <a:solidFill>
                  <a:schemeClr val="tx1">
                    <a:lumMod val="65000"/>
                    <a:lumOff val="35000"/>
                  </a:schemeClr>
                </a:solidFill>
              </a:defRPr>
            </a:lvl1pPr>
          </a:lstStyle>
          <a:p>
            <a:pPr lvl="0"/>
            <a:r>
              <a:rPr lang="en-US" dirty="0"/>
              <a:t>Click to edit Master subtitle style</a:t>
            </a:r>
          </a:p>
        </p:txBody>
      </p:sp>
      <p:sp>
        <p:nvSpPr>
          <p:cNvPr id="11" name="Footer Placeholder 7">
            <a:extLst>
              <a:ext uri="{FF2B5EF4-FFF2-40B4-BE49-F238E27FC236}">
                <a16:creationId xmlns:a16="http://schemas.microsoft.com/office/drawing/2014/main" id="{B06B9EBB-080E-1157-1D8D-295A6B243162}"/>
              </a:ext>
            </a:extLst>
          </p:cNvPr>
          <p:cNvSpPr>
            <a:spLocks noGrp="1"/>
          </p:cNvSpPr>
          <p:nvPr>
            <p:ph type="ftr" sz="quarter" idx="15"/>
          </p:nvPr>
        </p:nvSpPr>
        <p:spPr>
          <a:xfrm>
            <a:off x="457200" y="6338704"/>
            <a:ext cx="1552863" cy="365125"/>
          </a:xfrm>
          <a:prstGeom prst="rect">
            <a:avLst/>
          </a:prstGeom>
        </p:spPr>
        <p:txBody>
          <a:bodyPr>
            <a:noAutofit/>
          </a:bodyPr>
          <a:lstStyle/>
          <a:p>
            <a:r>
              <a:rPr lang="en-US"/>
              <a:t>Sample Footer Text</a:t>
            </a:r>
          </a:p>
        </p:txBody>
      </p:sp>
      <p:sp>
        <p:nvSpPr>
          <p:cNvPr id="20" name="Date Placeholder 6">
            <a:extLst>
              <a:ext uri="{FF2B5EF4-FFF2-40B4-BE49-F238E27FC236}">
                <a16:creationId xmlns:a16="http://schemas.microsoft.com/office/drawing/2014/main" id="{0286A2F7-FABC-71C8-AB4B-75C59CDB94A3}"/>
              </a:ext>
            </a:extLst>
          </p:cNvPr>
          <p:cNvSpPr>
            <a:spLocks noGrp="1"/>
          </p:cNvSpPr>
          <p:nvPr>
            <p:ph type="dt" sz="half" idx="14"/>
          </p:nvPr>
        </p:nvSpPr>
        <p:spPr>
          <a:xfrm>
            <a:off x="2733122" y="6338704"/>
            <a:ext cx="1044434" cy="365125"/>
          </a:xfrm>
          <a:prstGeom prst="rect">
            <a:avLst/>
          </a:prstGeom>
        </p:spPr>
        <p:txBody>
          <a:bodyPr>
            <a:noAutofit/>
          </a:bodyPr>
          <a:lstStyle/>
          <a:p>
            <a:r>
              <a:rPr lang="en-US"/>
              <a:t>20xx</a:t>
            </a:r>
          </a:p>
        </p:txBody>
      </p:sp>
      <p:sp>
        <p:nvSpPr>
          <p:cNvPr id="23" name="Slide Number Placeholder 8">
            <a:extLst>
              <a:ext uri="{FF2B5EF4-FFF2-40B4-BE49-F238E27FC236}">
                <a16:creationId xmlns:a16="http://schemas.microsoft.com/office/drawing/2014/main" id="{C7D89BBA-1AAB-50AB-2746-4785C0852466}"/>
              </a:ext>
            </a:extLst>
          </p:cNvPr>
          <p:cNvSpPr>
            <a:spLocks noGrp="1"/>
          </p:cNvSpPr>
          <p:nvPr>
            <p:ph type="sldNum" sz="quarter" idx="16"/>
          </p:nvPr>
        </p:nvSpPr>
        <p:spPr>
          <a:xfrm>
            <a:off x="3777556" y="6342302"/>
            <a:ext cx="321905" cy="365125"/>
          </a:xfrm>
          <a:prstGeom prst="rect">
            <a:avLst/>
          </a:prstGeom>
        </p:spPr>
        <p:txBody>
          <a:bodyPr>
            <a:noAutofit/>
          </a:bodyPr>
          <a:lstStyle/>
          <a:p>
            <a:fld id="{AEAA3239-9EA4-4A65-A281-97F994456D9F}" type="slidenum">
              <a:rPr lang="en-US" smtClean="0"/>
              <a:t>‹#›</a:t>
            </a:fld>
            <a:endParaRPr lang="en-US"/>
          </a:p>
        </p:txBody>
      </p:sp>
      <p:sp>
        <p:nvSpPr>
          <p:cNvPr id="25" name="Picture Placeholder 24">
            <a:extLst>
              <a:ext uri="{FF2B5EF4-FFF2-40B4-BE49-F238E27FC236}">
                <a16:creationId xmlns:a16="http://schemas.microsoft.com/office/drawing/2014/main" id="{C24EDDD8-4D74-1A47-643C-D82EABD1F2E1}"/>
              </a:ext>
            </a:extLst>
          </p:cNvPr>
          <p:cNvSpPr>
            <a:spLocks noGrp="1"/>
          </p:cNvSpPr>
          <p:nvPr>
            <p:ph type="pic" sz="quarter" idx="17" hasCustomPrompt="1"/>
          </p:nvPr>
        </p:nvSpPr>
        <p:spPr>
          <a:xfrm>
            <a:off x="4774626" y="233172"/>
            <a:ext cx="4162806" cy="6391656"/>
          </a:xfrm>
          <a:blipFill>
            <a:blip r:embed="rId2">
              <a:alphaModFix amt="60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421079066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tx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548936A6-5AD1-3BAA-0E1C-26F101C0CE57}"/>
              </a:ext>
            </a:extLst>
          </p:cNvPr>
          <p:cNvGrpSpPr/>
          <p:nvPr/>
        </p:nvGrpSpPr>
        <p:grpSpPr>
          <a:xfrm flipH="1">
            <a:off x="6265069" y="531607"/>
            <a:ext cx="2878931" cy="6520778"/>
            <a:chOff x="192855" y="531607"/>
            <a:chExt cx="3838575" cy="6520778"/>
          </a:xfrm>
        </p:grpSpPr>
        <p:grpSp>
          <p:nvGrpSpPr>
            <p:cNvPr id="7" name="Group 6">
              <a:extLst>
                <a:ext uri="{FF2B5EF4-FFF2-40B4-BE49-F238E27FC236}">
                  <a16:creationId xmlns:a16="http://schemas.microsoft.com/office/drawing/2014/main" id="{AE3A6E3B-83BB-9A86-3792-EE398831126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883418" y="-158956"/>
              <a:ext cx="2457450" cy="3838575"/>
              <a:chOff x="587376" y="280988"/>
              <a:chExt cx="2457450" cy="3838575"/>
            </a:xfrm>
          </p:grpSpPr>
          <p:sp>
            <p:nvSpPr>
              <p:cNvPr id="31" name="Freeform 64">
                <a:extLst>
                  <a:ext uri="{FF2B5EF4-FFF2-40B4-BE49-F238E27FC236}">
                    <a16:creationId xmlns:a16="http://schemas.microsoft.com/office/drawing/2014/main" id="{974A589A-E9FD-5B47-24E6-9BBF0978485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2" name="Freeform 81">
                <a:extLst>
                  <a:ext uri="{FF2B5EF4-FFF2-40B4-BE49-F238E27FC236}">
                    <a16:creationId xmlns:a16="http://schemas.microsoft.com/office/drawing/2014/main" id="{CD25188F-AFA7-9958-58C3-5D5C4D93F13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3" name="Freeform 61">
                <a:extLst>
                  <a:ext uri="{FF2B5EF4-FFF2-40B4-BE49-F238E27FC236}">
                    <a16:creationId xmlns:a16="http://schemas.microsoft.com/office/drawing/2014/main" id="{C0A6B43C-99E8-59DC-14CF-A2CB6D968A1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4" name="Freeform 33">
                <a:extLst>
                  <a:ext uri="{FF2B5EF4-FFF2-40B4-BE49-F238E27FC236}">
                    <a16:creationId xmlns:a16="http://schemas.microsoft.com/office/drawing/2014/main" id="{043F61E2-B983-1873-3BD6-12FE80D8D0A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5" name="Freeform 84">
                <a:extLst>
                  <a:ext uri="{FF2B5EF4-FFF2-40B4-BE49-F238E27FC236}">
                    <a16:creationId xmlns:a16="http://schemas.microsoft.com/office/drawing/2014/main" id="{AB510376-B3F7-1709-3EEC-61F10B96F08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6" name="Freeform 87">
                <a:extLst>
                  <a:ext uri="{FF2B5EF4-FFF2-40B4-BE49-F238E27FC236}">
                    <a16:creationId xmlns:a16="http://schemas.microsoft.com/office/drawing/2014/main" id="{03C9E100-1903-DC94-F8B6-170F94C0045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7" name="Freeform 60">
                <a:extLst>
                  <a:ext uri="{FF2B5EF4-FFF2-40B4-BE49-F238E27FC236}">
                    <a16:creationId xmlns:a16="http://schemas.microsoft.com/office/drawing/2014/main" id="{4FE5C4D6-B1C4-491E-FB04-BA2C91FC775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8" name="Freeform 59">
                <a:extLst>
                  <a:ext uri="{FF2B5EF4-FFF2-40B4-BE49-F238E27FC236}">
                    <a16:creationId xmlns:a16="http://schemas.microsoft.com/office/drawing/2014/main" id="{40EADD1D-D5C1-863A-4D81-803E7CF10E6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9" name="Freeform 62">
                <a:extLst>
                  <a:ext uri="{FF2B5EF4-FFF2-40B4-BE49-F238E27FC236}">
                    <a16:creationId xmlns:a16="http://schemas.microsoft.com/office/drawing/2014/main" id="{43EC2631-7DF3-3965-621D-9DAC97A2738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0" name="Freeform 65">
                <a:extLst>
                  <a:ext uri="{FF2B5EF4-FFF2-40B4-BE49-F238E27FC236}">
                    <a16:creationId xmlns:a16="http://schemas.microsoft.com/office/drawing/2014/main" id="{7E73645E-6884-1473-72C1-BEA214C54EB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1" name="Freeform 79">
                <a:extLst>
                  <a:ext uri="{FF2B5EF4-FFF2-40B4-BE49-F238E27FC236}">
                    <a16:creationId xmlns:a16="http://schemas.microsoft.com/office/drawing/2014/main" id="{4DF9F96A-CD0D-6405-8DCC-34A8C55182F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2" name="Freeform 82">
                <a:extLst>
                  <a:ext uri="{FF2B5EF4-FFF2-40B4-BE49-F238E27FC236}">
                    <a16:creationId xmlns:a16="http://schemas.microsoft.com/office/drawing/2014/main" id="{BFBBE1C9-059F-AD9A-9C52-B2C9319785D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3" name="Freeform 85">
                <a:extLst>
                  <a:ext uri="{FF2B5EF4-FFF2-40B4-BE49-F238E27FC236}">
                    <a16:creationId xmlns:a16="http://schemas.microsoft.com/office/drawing/2014/main" id="{08408D77-8187-7221-E7DF-B1DAD699CB8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4" name="Freeform 43">
                <a:extLst>
                  <a:ext uri="{FF2B5EF4-FFF2-40B4-BE49-F238E27FC236}">
                    <a16:creationId xmlns:a16="http://schemas.microsoft.com/office/drawing/2014/main" id="{C7505077-4A1B-0050-E868-5D0EA8ABF6B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nvGrpSpPr>
              <p:cNvPr id="45" name="Group 44">
                <a:extLst>
                  <a:ext uri="{FF2B5EF4-FFF2-40B4-BE49-F238E27FC236}">
                    <a16:creationId xmlns:a16="http://schemas.microsoft.com/office/drawing/2014/main" id="{F6EBF04F-A7A8-05C3-AE07-AB8CF92B029C}"/>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6" name="Line 63">
                  <a:extLst>
                    <a:ext uri="{FF2B5EF4-FFF2-40B4-BE49-F238E27FC236}">
                      <a16:creationId xmlns:a16="http://schemas.microsoft.com/office/drawing/2014/main" id="{04662D0E-D73B-29DD-2017-B725B2C3541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7" name="Line 66">
                  <a:extLst>
                    <a:ext uri="{FF2B5EF4-FFF2-40B4-BE49-F238E27FC236}">
                      <a16:creationId xmlns:a16="http://schemas.microsoft.com/office/drawing/2014/main" id="{93E498CF-9CEA-0339-3766-29893319170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8" name="Line 67">
                  <a:extLst>
                    <a:ext uri="{FF2B5EF4-FFF2-40B4-BE49-F238E27FC236}">
                      <a16:creationId xmlns:a16="http://schemas.microsoft.com/office/drawing/2014/main" id="{B59B2836-F2EE-CE96-0A97-0B77CAF2951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9" name="Line 80">
                  <a:extLst>
                    <a:ext uri="{FF2B5EF4-FFF2-40B4-BE49-F238E27FC236}">
                      <a16:creationId xmlns:a16="http://schemas.microsoft.com/office/drawing/2014/main" id="{46301D95-FA8B-1D4C-899E-399A13DE470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50" name="Line 83">
                  <a:extLst>
                    <a:ext uri="{FF2B5EF4-FFF2-40B4-BE49-F238E27FC236}">
                      <a16:creationId xmlns:a16="http://schemas.microsoft.com/office/drawing/2014/main" id="{5B6E8AD1-A6DF-CD2D-C361-79AF775B20A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51" name="Line 86">
                  <a:extLst>
                    <a:ext uri="{FF2B5EF4-FFF2-40B4-BE49-F238E27FC236}">
                      <a16:creationId xmlns:a16="http://schemas.microsoft.com/office/drawing/2014/main" id="{221B60C8-5B47-B528-C059-E8DDBB5391A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52" name="Line 89">
                  <a:extLst>
                    <a:ext uri="{FF2B5EF4-FFF2-40B4-BE49-F238E27FC236}">
                      <a16:creationId xmlns:a16="http://schemas.microsoft.com/office/drawing/2014/main" id="{08013A5E-772E-36FE-53E3-833C77926C0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nvGrpSpPr>
            <p:cNvPr id="8" name="Group 7">
              <a:extLst>
                <a:ext uri="{FF2B5EF4-FFF2-40B4-BE49-F238E27FC236}">
                  <a16:creationId xmlns:a16="http://schemas.microsoft.com/office/drawing/2014/main" id="{A5B4FBBD-7B8B-D444-8216-55E9C910E68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8900000" flipV="1">
              <a:off x="917093" y="3213810"/>
              <a:ext cx="2457450" cy="3838575"/>
              <a:chOff x="587376" y="280988"/>
              <a:chExt cx="2457450" cy="3838575"/>
            </a:xfrm>
          </p:grpSpPr>
          <p:sp>
            <p:nvSpPr>
              <p:cNvPr id="9" name="Freeform 64">
                <a:extLst>
                  <a:ext uri="{FF2B5EF4-FFF2-40B4-BE49-F238E27FC236}">
                    <a16:creationId xmlns:a16="http://schemas.microsoft.com/office/drawing/2014/main" id="{5C19CD0E-5318-255F-E838-2ADC9380FD3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0" name="Freeform 81">
                <a:extLst>
                  <a:ext uri="{FF2B5EF4-FFF2-40B4-BE49-F238E27FC236}">
                    <a16:creationId xmlns:a16="http://schemas.microsoft.com/office/drawing/2014/main" id="{270D86CD-ADC7-3CC5-1FBD-3581CC49D12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1" name="Freeform 61">
                <a:extLst>
                  <a:ext uri="{FF2B5EF4-FFF2-40B4-BE49-F238E27FC236}">
                    <a16:creationId xmlns:a16="http://schemas.microsoft.com/office/drawing/2014/main" id="{7FF30766-FBEB-0720-1665-012ECAF1906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2" name="Freeform 78">
                <a:extLst>
                  <a:ext uri="{FF2B5EF4-FFF2-40B4-BE49-F238E27FC236}">
                    <a16:creationId xmlns:a16="http://schemas.microsoft.com/office/drawing/2014/main" id="{A0E40364-C8A5-C36C-BA2D-427A86E0649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3" name="Freeform 84">
                <a:extLst>
                  <a:ext uri="{FF2B5EF4-FFF2-40B4-BE49-F238E27FC236}">
                    <a16:creationId xmlns:a16="http://schemas.microsoft.com/office/drawing/2014/main" id="{18CF6CE1-5AA4-B571-95AE-F36725808D7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4" name="Freeform 87">
                <a:extLst>
                  <a:ext uri="{FF2B5EF4-FFF2-40B4-BE49-F238E27FC236}">
                    <a16:creationId xmlns:a16="http://schemas.microsoft.com/office/drawing/2014/main" id="{6ADB8D01-0B04-0026-0E2B-F0DB0BB062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5" name="Freeform 60">
                <a:extLst>
                  <a:ext uri="{FF2B5EF4-FFF2-40B4-BE49-F238E27FC236}">
                    <a16:creationId xmlns:a16="http://schemas.microsoft.com/office/drawing/2014/main" id="{699C5BAF-6BFD-5547-ACED-D1DACA7CC36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6" name="Freeform 59">
                <a:extLst>
                  <a:ext uri="{FF2B5EF4-FFF2-40B4-BE49-F238E27FC236}">
                    <a16:creationId xmlns:a16="http://schemas.microsoft.com/office/drawing/2014/main" id="{92EE2308-8641-C007-7BEB-6E3B086D0BE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7" name="Freeform 62">
                <a:extLst>
                  <a:ext uri="{FF2B5EF4-FFF2-40B4-BE49-F238E27FC236}">
                    <a16:creationId xmlns:a16="http://schemas.microsoft.com/office/drawing/2014/main" id="{EB8ADEA1-C675-2640-A7E3-D47A671E7DA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8" name="Freeform 65">
                <a:extLst>
                  <a:ext uri="{FF2B5EF4-FFF2-40B4-BE49-F238E27FC236}">
                    <a16:creationId xmlns:a16="http://schemas.microsoft.com/office/drawing/2014/main" id="{56D50B45-8863-46D4-967C-2E7F51A89E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9" name="Freeform 79">
                <a:extLst>
                  <a:ext uri="{FF2B5EF4-FFF2-40B4-BE49-F238E27FC236}">
                    <a16:creationId xmlns:a16="http://schemas.microsoft.com/office/drawing/2014/main" id="{A7B565FE-73FF-92CC-53B0-13D70A5F956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0" name="Freeform 82">
                <a:extLst>
                  <a:ext uri="{FF2B5EF4-FFF2-40B4-BE49-F238E27FC236}">
                    <a16:creationId xmlns:a16="http://schemas.microsoft.com/office/drawing/2014/main" id="{93D9959E-4E2D-E1F6-A98C-0E11FB51669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1" name="Freeform 85">
                <a:extLst>
                  <a:ext uri="{FF2B5EF4-FFF2-40B4-BE49-F238E27FC236}">
                    <a16:creationId xmlns:a16="http://schemas.microsoft.com/office/drawing/2014/main" id="{D89311D4-A295-E007-51D1-5D57C3FACD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2" name="Freeform 88">
                <a:extLst>
                  <a:ext uri="{FF2B5EF4-FFF2-40B4-BE49-F238E27FC236}">
                    <a16:creationId xmlns:a16="http://schemas.microsoft.com/office/drawing/2014/main" id="{384CB8B6-A246-A443-723D-86C656609CF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nvGrpSpPr>
              <p:cNvPr id="23" name="Group 22">
                <a:extLst>
                  <a:ext uri="{FF2B5EF4-FFF2-40B4-BE49-F238E27FC236}">
                    <a16:creationId xmlns:a16="http://schemas.microsoft.com/office/drawing/2014/main" id="{8B2DDAA7-EA13-A30E-5632-7A7A2EEDD84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24" name="Line 63">
                  <a:extLst>
                    <a:ext uri="{FF2B5EF4-FFF2-40B4-BE49-F238E27FC236}">
                      <a16:creationId xmlns:a16="http://schemas.microsoft.com/office/drawing/2014/main" id="{C1637B0E-F8C5-940A-9DEF-1D8E4BD1EFB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25" name="Line 66">
                  <a:extLst>
                    <a:ext uri="{FF2B5EF4-FFF2-40B4-BE49-F238E27FC236}">
                      <a16:creationId xmlns:a16="http://schemas.microsoft.com/office/drawing/2014/main" id="{EE946A0E-C9CC-B6A2-3A75-362C8CF50B2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26" name="Line 67">
                  <a:extLst>
                    <a:ext uri="{FF2B5EF4-FFF2-40B4-BE49-F238E27FC236}">
                      <a16:creationId xmlns:a16="http://schemas.microsoft.com/office/drawing/2014/main" id="{69EE650D-82F1-A908-AD16-4ED9299A21D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27" name="Line 80">
                  <a:extLst>
                    <a:ext uri="{FF2B5EF4-FFF2-40B4-BE49-F238E27FC236}">
                      <a16:creationId xmlns:a16="http://schemas.microsoft.com/office/drawing/2014/main" id="{DDB75CCD-597F-89A3-06CB-D68894D0340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28" name="Line 83">
                  <a:extLst>
                    <a:ext uri="{FF2B5EF4-FFF2-40B4-BE49-F238E27FC236}">
                      <a16:creationId xmlns:a16="http://schemas.microsoft.com/office/drawing/2014/main" id="{F1663D89-9FCF-65CF-36A9-E4E7E7D90CF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29" name="Line 86">
                  <a:extLst>
                    <a:ext uri="{FF2B5EF4-FFF2-40B4-BE49-F238E27FC236}">
                      <a16:creationId xmlns:a16="http://schemas.microsoft.com/office/drawing/2014/main" id="{BA4065E7-A596-4F4D-8EFC-C7237207FF2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30" name="Line 89">
                  <a:extLst>
                    <a:ext uri="{FF2B5EF4-FFF2-40B4-BE49-F238E27FC236}">
                      <a16:creationId xmlns:a16="http://schemas.microsoft.com/office/drawing/2014/main" id="{66A5DBF4-31E6-D9E7-9ACF-6E9E07FF223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9486" y="1417672"/>
            <a:ext cx="5932170" cy="4754529"/>
          </a:xfrm>
          <a:prstGeom prst="rect">
            <a:avLst/>
          </a:prstGeom>
        </p:spPr>
        <p:txBody>
          <a:bodyPr vert="horz" lIns="91440" tIns="45720" rIns="91440" bIns="45720" rtlCol="0" anchor="b">
            <a:noAutofit/>
          </a:bodyPr>
          <a:lstStyle>
            <a:lvl1pPr>
              <a:defRPr lang="en-US" sz="5250" dirty="0">
                <a:solidFill>
                  <a:schemeClr val="bg1">
                    <a:lumMod val="75000"/>
                    <a:lumOff val="25000"/>
                  </a:schemeClr>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59486" y="137389"/>
            <a:ext cx="2104054" cy="365125"/>
          </a:xfrm>
          <a:prstGeom prst="rect">
            <a:avLst/>
          </a:prstGeom>
        </p:spPr>
        <p:txBody>
          <a:bodyPr>
            <a:noAutofit/>
          </a:bodyPr>
          <a:lstStyle>
            <a:lvl1pPr>
              <a:defRPr>
                <a:solidFill>
                  <a:schemeClr val="bg1">
                    <a:lumMod val="65000"/>
                    <a:lumOff val="35000"/>
                  </a:schemeClr>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670447" y="137389"/>
            <a:ext cx="1651983" cy="365125"/>
          </a:xfrm>
          <a:prstGeom prst="rect">
            <a:avLst/>
          </a:prstGeom>
        </p:spPr>
        <p:txBody>
          <a:bodyPr>
            <a:noAutofit/>
          </a:bodyPr>
          <a:lstStyle>
            <a:lvl1pPr>
              <a:defRPr>
                <a:solidFill>
                  <a:schemeClr val="bg1">
                    <a:lumMod val="65000"/>
                    <a:lumOff val="35000"/>
                  </a:schemeClr>
                </a:solidFill>
              </a:defRPr>
            </a:lvl1pPr>
          </a:lstStyle>
          <a:p>
            <a:r>
              <a:rPr lang="en-US"/>
              <a:t>20xx</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8360323" y="137389"/>
            <a:ext cx="321905" cy="365125"/>
          </a:xfrm>
          <a:prstGeom prst="rect">
            <a:avLst/>
          </a:prstGeom>
        </p:spPr>
        <p:txBody>
          <a:bodyPr>
            <a:noAutofit/>
          </a:bodyPr>
          <a:lstStyle>
            <a:lvl1pPr>
              <a:defRPr>
                <a:solidFill>
                  <a:schemeClr val="bg1">
                    <a:lumMod val="65000"/>
                    <a:lumOff val="35000"/>
                  </a:schemeClr>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04627692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10C08E8F-21C4-BDA0-1FEA-E51B8E9CB351}"/>
              </a:ext>
            </a:extLst>
          </p:cNvPr>
          <p:cNvGrpSpPr/>
          <p:nvPr/>
        </p:nvGrpSpPr>
        <p:grpSpPr>
          <a:xfrm flipH="1">
            <a:off x="7305313" y="457965"/>
            <a:ext cx="1670906" cy="5970551"/>
            <a:chOff x="9740417" y="457964"/>
            <a:chExt cx="2227875" cy="5970551"/>
          </a:xfrm>
        </p:grpSpPr>
        <p:grpSp>
          <p:nvGrpSpPr>
            <p:cNvPr id="8" name="Group 7">
              <a:extLst>
                <a:ext uri="{FF2B5EF4-FFF2-40B4-BE49-F238E27FC236}">
                  <a16:creationId xmlns:a16="http://schemas.microsoft.com/office/drawing/2014/main" id="{A65EDA3F-843D-ADBB-966A-DB1A2A5166C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9757063" y="457964"/>
              <a:ext cx="2211229" cy="2707415"/>
              <a:chOff x="9728105" y="457964"/>
              <a:chExt cx="2211229" cy="2707415"/>
            </a:xfrm>
          </p:grpSpPr>
          <p:grpSp>
            <p:nvGrpSpPr>
              <p:cNvPr id="24" name="Group 23">
                <a:extLst>
                  <a:ext uri="{FF2B5EF4-FFF2-40B4-BE49-F238E27FC236}">
                    <a16:creationId xmlns:a16="http://schemas.microsoft.com/office/drawing/2014/main" id="{61B5AC1E-4E60-E55C-F99A-C82C820F57E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30" name="Group 29">
                  <a:extLst>
                    <a:ext uri="{FF2B5EF4-FFF2-40B4-BE49-F238E27FC236}">
                      <a16:creationId xmlns:a16="http://schemas.microsoft.com/office/drawing/2014/main" id="{95710207-8E92-8065-A970-1DD14538E18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34" name="Straight Connector 33">
                    <a:extLst>
                      <a:ext uri="{FF2B5EF4-FFF2-40B4-BE49-F238E27FC236}">
                        <a16:creationId xmlns:a16="http://schemas.microsoft.com/office/drawing/2014/main" id="{42F4499F-CCFF-BE52-2AE4-5B68AED9B3B4}"/>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8FAE142-A102-E457-095D-59B239E49869}"/>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6" name="Rectangle 30">
                    <a:extLst>
                      <a:ext uri="{FF2B5EF4-FFF2-40B4-BE49-F238E27FC236}">
                        <a16:creationId xmlns:a16="http://schemas.microsoft.com/office/drawing/2014/main" id="{FE818EA7-840E-B523-CA43-BE90E3B5615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7" name="Rectangle 30">
                    <a:extLst>
                      <a:ext uri="{FF2B5EF4-FFF2-40B4-BE49-F238E27FC236}">
                        <a16:creationId xmlns:a16="http://schemas.microsoft.com/office/drawing/2014/main" id="{DBDA4452-94B1-8350-4FDB-EFB58824F80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31" name="Group 30">
                  <a:extLst>
                    <a:ext uri="{FF2B5EF4-FFF2-40B4-BE49-F238E27FC236}">
                      <a16:creationId xmlns:a16="http://schemas.microsoft.com/office/drawing/2014/main" id="{2B2F4B6F-70DB-7396-B99F-C4E444D9B46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32" name="Freeform: Shape 57">
                    <a:extLst>
                      <a:ext uri="{FF2B5EF4-FFF2-40B4-BE49-F238E27FC236}">
                        <a16:creationId xmlns:a16="http://schemas.microsoft.com/office/drawing/2014/main" id="{8BDDCFCA-0EF1-29B9-00F4-A588AF40008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33" name="Freeform: Shape 58">
                    <a:extLst>
                      <a:ext uri="{FF2B5EF4-FFF2-40B4-BE49-F238E27FC236}">
                        <a16:creationId xmlns:a16="http://schemas.microsoft.com/office/drawing/2014/main" id="{AC0DFEA6-DB81-94B0-E975-1C49757EA9E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grpSp>
            <p:nvGrpSpPr>
              <p:cNvPr id="25" name="Group 24">
                <a:extLst>
                  <a:ext uri="{FF2B5EF4-FFF2-40B4-BE49-F238E27FC236}">
                    <a16:creationId xmlns:a16="http://schemas.microsoft.com/office/drawing/2014/main" id="{AF59F6E7-21D4-8707-43CA-087E19578EE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10400269" y="1917604"/>
                <a:ext cx="633413" cy="1862138"/>
                <a:chOff x="5959193" y="333389"/>
                <a:chExt cx="633413" cy="1862138"/>
              </a:xfrm>
            </p:grpSpPr>
            <p:grpSp>
              <p:nvGrpSpPr>
                <p:cNvPr id="26" name="Group 25">
                  <a:extLst>
                    <a:ext uri="{FF2B5EF4-FFF2-40B4-BE49-F238E27FC236}">
                      <a16:creationId xmlns:a16="http://schemas.microsoft.com/office/drawing/2014/main" id="{4A38BAEA-44BA-7155-9C72-9138317A1FE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28" name="Freeform 68">
                    <a:extLst>
                      <a:ext uri="{FF2B5EF4-FFF2-40B4-BE49-F238E27FC236}">
                        <a16:creationId xmlns:a16="http://schemas.microsoft.com/office/drawing/2014/main" id="{0BAF2DD0-AD60-8573-53DB-993D86BAA5B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9" name="Freeform 69">
                    <a:extLst>
                      <a:ext uri="{FF2B5EF4-FFF2-40B4-BE49-F238E27FC236}">
                        <a16:creationId xmlns:a16="http://schemas.microsoft.com/office/drawing/2014/main" id="{520062C7-8B68-E834-D399-30EEC999AAA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27" name="Line 70">
                  <a:extLst>
                    <a:ext uri="{FF2B5EF4-FFF2-40B4-BE49-F238E27FC236}">
                      <a16:creationId xmlns:a16="http://schemas.microsoft.com/office/drawing/2014/main" id="{103C961E-7827-DB34-96BE-56C18B33C84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nvGrpSpPr>
            <p:cNvPr id="9" name="Group 8">
              <a:extLst>
                <a:ext uri="{FF2B5EF4-FFF2-40B4-BE49-F238E27FC236}">
                  <a16:creationId xmlns:a16="http://schemas.microsoft.com/office/drawing/2014/main" id="{3831D031-9B96-5A75-6664-93344812D8D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flipV="1">
              <a:off x="9740417" y="3721100"/>
              <a:ext cx="2211229" cy="2707415"/>
              <a:chOff x="9728105" y="457964"/>
              <a:chExt cx="2211229" cy="2707415"/>
            </a:xfrm>
          </p:grpSpPr>
          <p:grpSp>
            <p:nvGrpSpPr>
              <p:cNvPr id="10" name="Group 9">
                <a:extLst>
                  <a:ext uri="{FF2B5EF4-FFF2-40B4-BE49-F238E27FC236}">
                    <a16:creationId xmlns:a16="http://schemas.microsoft.com/office/drawing/2014/main" id="{84126BE9-9F7A-9AF0-5260-97751552988F}"/>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6" name="Group 15">
                  <a:extLst>
                    <a:ext uri="{FF2B5EF4-FFF2-40B4-BE49-F238E27FC236}">
                      <a16:creationId xmlns:a16="http://schemas.microsoft.com/office/drawing/2014/main" id="{8906F989-CBC1-B62D-2528-65CA7B1A5CE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0" name="Straight Connector 19">
                    <a:extLst>
                      <a:ext uri="{FF2B5EF4-FFF2-40B4-BE49-F238E27FC236}">
                        <a16:creationId xmlns:a16="http://schemas.microsoft.com/office/drawing/2014/main" id="{1466E447-0F70-081B-1290-B8EE7C029D37}"/>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3D0125F-AA06-77AC-1A70-35B4C3D151E4}"/>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2" name="Rectangle 30">
                    <a:extLst>
                      <a:ext uri="{FF2B5EF4-FFF2-40B4-BE49-F238E27FC236}">
                        <a16:creationId xmlns:a16="http://schemas.microsoft.com/office/drawing/2014/main" id="{9FB536AB-CC9D-EF43-764A-BDA6D35363F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3" name="Rectangle 30">
                    <a:extLst>
                      <a:ext uri="{FF2B5EF4-FFF2-40B4-BE49-F238E27FC236}">
                        <a16:creationId xmlns:a16="http://schemas.microsoft.com/office/drawing/2014/main" id="{27BCD93A-F6D3-B4BB-B4BD-3FB7B22982B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17" name="Group 16">
                  <a:extLst>
                    <a:ext uri="{FF2B5EF4-FFF2-40B4-BE49-F238E27FC236}">
                      <a16:creationId xmlns:a16="http://schemas.microsoft.com/office/drawing/2014/main" id="{5914B0F9-E206-61B3-B94D-29E2B9E950B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8" name="Freeform: Shape 141">
                    <a:extLst>
                      <a:ext uri="{FF2B5EF4-FFF2-40B4-BE49-F238E27FC236}">
                        <a16:creationId xmlns:a16="http://schemas.microsoft.com/office/drawing/2014/main" id="{BE2287FA-B742-96AC-20EE-A120A175A7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19" name="Freeform: Shape 142">
                    <a:extLst>
                      <a:ext uri="{FF2B5EF4-FFF2-40B4-BE49-F238E27FC236}">
                        <a16:creationId xmlns:a16="http://schemas.microsoft.com/office/drawing/2014/main" id="{ABD4CB87-7C84-CA5E-440C-0DBE2440314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grpSp>
            <p:nvGrpSpPr>
              <p:cNvPr id="11" name="Group 10">
                <a:extLst>
                  <a:ext uri="{FF2B5EF4-FFF2-40B4-BE49-F238E27FC236}">
                    <a16:creationId xmlns:a16="http://schemas.microsoft.com/office/drawing/2014/main" id="{CCB2077E-0279-E8FA-B509-2228C725C142}"/>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10400269" y="1917604"/>
                <a:ext cx="633413" cy="1862138"/>
                <a:chOff x="5959193" y="333389"/>
                <a:chExt cx="633413" cy="1862138"/>
              </a:xfrm>
            </p:grpSpPr>
            <p:grpSp>
              <p:nvGrpSpPr>
                <p:cNvPr id="12" name="Group 11">
                  <a:extLst>
                    <a:ext uri="{FF2B5EF4-FFF2-40B4-BE49-F238E27FC236}">
                      <a16:creationId xmlns:a16="http://schemas.microsoft.com/office/drawing/2014/main" id="{B0BEA08B-F521-4923-A6BD-8D20C508093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4" name="Freeform 68">
                    <a:extLst>
                      <a:ext uri="{FF2B5EF4-FFF2-40B4-BE49-F238E27FC236}">
                        <a16:creationId xmlns:a16="http://schemas.microsoft.com/office/drawing/2014/main" id="{2EAC3EE0-4EEF-A6CF-D309-75B294E64DA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5" name="Freeform 69">
                    <a:extLst>
                      <a:ext uri="{FF2B5EF4-FFF2-40B4-BE49-F238E27FC236}">
                        <a16:creationId xmlns:a16="http://schemas.microsoft.com/office/drawing/2014/main" id="{7F448550-8EAB-AA60-AB70-359190C846A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13" name="Line 70">
                  <a:extLst>
                    <a:ext uri="{FF2B5EF4-FFF2-40B4-BE49-F238E27FC236}">
                      <a16:creationId xmlns:a16="http://schemas.microsoft.com/office/drawing/2014/main" id="{7E2CFC90-E41C-9543-B005-93733384001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cxnSp>
        <p:nvCxnSpPr>
          <p:cNvPr id="38" name="Straight Connector 37">
            <a:extLst>
              <a:ext uri="{FF2B5EF4-FFF2-40B4-BE49-F238E27FC236}">
                <a16:creationId xmlns:a16="http://schemas.microsoft.com/office/drawing/2014/main" id="{7B9571A4-6852-2595-903A-1B4CA40FC353}"/>
              </a:ext>
            </a:extLst>
          </p:cNvPr>
          <p:cNvCxnSpPr>
            <a:cxnSpLocks/>
          </p:cNvCxnSpPr>
          <p:nvPr userDrawn="1"/>
        </p:nvCxnSpPr>
        <p:spPr>
          <a:xfrm>
            <a:off x="535781" y="2494921"/>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457200" y="685801"/>
            <a:ext cx="6172200" cy="1532787"/>
          </a:xfrm>
          <a:prstGeom prst="rect">
            <a:avLst/>
          </a:prstGeom>
        </p:spPr>
        <p:txBody>
          <a:bodyPr anchor="b">
            <a:noAutofit/>
          </a:bodyPr>
          <a:lstStyle>
            <a:lvl1pPr>
              <a:defRPr sz="30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9486" y="2771256"/>
            <a:ext cx="6169915" cy="3252513"/>
          </a:xfrm>
        </p:spPr>
        <p:txBody>
          <a:bodyPr>
            <a:noAutofit/>
          </a:bodyPr>
          <a:lstStyle>
            <a:lvl1pPr marL="257175" indent="-257175">
              <a:lnSpc>
                <a:spcPct val="130000"/>
              </a:lnSpc>
              <a:buFont typeface="+mj-lt"/>
              <a:buAutoNum type="arabicPeriod"/>
              <a:defRPr sz="1350" cap="all" baseline="0"/>
            </a:lvl1pPr>
            <a:lvl2pPr marL="428625" indent="-257175">
              <a:buFont typeface="+mj-lt"/>
              <a:buAutoNum type="alphaLcPeriod"/>
              <a:defRPr sz="1350" cap="all"/>
            </a:lvl2pPr>
            <a:lvl3pPr marL="600075" indent="-257175">
              <a:buFont typeface="+mj-lt"/>
              <a:buAutoNum type="romanLcPeriod"/>
              <a:defRPr sz="1350" cap="all"/>
            </a:lvl3pPr>
            <a:lvl4pPr marL="771525" indent="-257175">
              <a:buFont typeface="+mj-lt"/>
              <a:buAutoNum type="arabicParenR"/>
              <a:defRPr sz="1350" cap="all"/>
            </a:lvl4pPr>
            <a:lvl5pPr marL="942975" indent="-257175">
              <a:buFont typeface="+mj-lt"/>
              <a:buAutoNum type="alphaLcParenR"/>
              <a:defRPr sz="1350" cap="all"/>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307495"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69267099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40CC6F6-0F36-4E6D-DC3B-944BDE9BB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431822"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11" name="Title 1">
            <a:extLst>
              <a:ext uri="{FF2B5EF4-FFF2-40B4-BE49-F238E27FC236}">
                <a16:creationId xmlns:a16="http://schemas.microsoft.com/office/drawing/2014/main" id="{B3337ACC-66A8-D3EE-ADA8-E5899EA2C03B}"/>
              </a:ext>
            </a:extLst>
          </p:cNvPr>
          <p:cNvSpPr>
            <a:spLocks noGrp="1"/>
          </p:cNvSpPr>
          <p:nvPr>
            <p:ph type="title" hasCustomPrompt="1"/>
          </p:nvPr>
        </p:nvSpPr>
        <p:spPr>
          <a:xfrm>
            <a:off x="3894028" y="685801"/>
            <a:ext cx="4788200" cy="1532787"/>
          </a:xfrm>
          <a:prstGeom prst="rect">
            <a:avLst/>
          </a:prstGeom>
        </p:spPr>
        <p:txBody>
          <a:bodyPr anchor="b">
            <a:noAutofit/>
          </a:bodyPr>
          <a:lstStyle>
            <a:lvl1pPr>
              <a:defRPr sz="3000"/>
            </a:lvl1pPr>
          </a:lstStyle>
          <a:p>
            <a:r>
              <a:rPr lang="en-US"/>
              <a:t>Agenda</a:t>
            </a:r>
          </a:p>
        </p:txBody>
      </p:sp>
      <p:sp>
        <p:nvSpPr>
          <p:cNvPr id="14" name="Picture Placeholder 24">
            <a:extLst>
              <a:ext uri="{FF2B5EF4-FFF2-40B4-BE49-F238E27FC236}">
                <a16:creationId xmlns:a16="http://schemas.microsoft.com/office/drawing/2014/main" id="{15B18755-94AA-6BC3-BF5F-5FBE9DCD3CC9}"/>
              </a:ext>
            </a:extLst>
          </p:cNvPr>
          <p:cNvSpPr>
            <a:spLocks noGrp="1"/>
          </p:cNvSpPr>
          <p:nvPr>
            <p:ph type="pic" sz="quarter" idx="17" hasCustomPrompt="1"/>
          </p:nvPr>
        </p:nvSpPr>
        <p:spPr>
          <a:xfrm>
            <a:off x="207151" y="233172"/>
            <a:ext cx="3017520" cy="6391656"/>
          </a:xfrm>
          <a:blipFill>
            <a:blip r:embed="rId2">
              <a:alphaModFix amt="60000"/>
            </a:blip>
            <a:stretch>
              <a:fillRect/>
            </a:stretch>
          </a:blipFill>
        </p:spPr>
        <p:txBody>
          <a:bodyPr/>
          <a:lstStyle>
            <a:lvl1pPr>
              <a:defRPr/>
            </a:lvl1pPr>
          </a:lstStyle>
          <a:p>
            <a:r>
              <a:rPr lang="en-US" dirty="0"/>
              <a:t> </a:t>
            </a:r>
          </a:p>
        </p:txBody>
      </p:sp>
      <p:cxnSp>
        <p:nvCxnSpPr>
          <p:cNvPr id="10" name="Straight Connector 9">
            <a:extLst>
              <a:ext uri="{FF2B5EF4-FFF2-40B4-BE49-F238E27FC236}">
                <a16:creationId xmlns:a16="http://schemas.microsoft.com/office/drawing/2014/main" id="{D8828F05-5102-DECF-D23D-45D10DF04ED1}"/>
              </a:ext>
            </a:extLst>
          </p:cNvPr>
          <p:cNvCxnSpPr>
            <a:cxnSpLocks/>
          </p:cNvCxnSpPr>
          <p:nvPr userDrawn="1"/>
        </p:nvCxnSpPr>
        <p:spPr>
          <a:xfrm>
            <a:off x="3972609" y="2494921"/>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Content Placeholder 6">
            <a:extLst>
              <a:ext uri="{FF2B5EF4-FFF2-40B4-BE49-F238E27FC236}">
                <a16:creationId xmlns:a16="http://schemas.microsoft.com/office/drawing/2014/main" id="{9B592AC5-89CD-4A5B-6EC1-2622ED92A8B3}"/>
              </a:ext>
            </a:extLst>
          </p:cNvPr>
          <p:cNvSpPr>
            <a:spLocks noGrp="1"/>
          </p:cNvSpPr>
          <p:nvPr>
            <p:ph sz="quarter" idx="15"/>
          </p:nvPr>
        </p:nvSpPr>
        <p:spPr>
          <a:xfrm>
            <a:off x="3896313" y="2771256"/>
            <a:ext cx="4788200" cy="3252513"/>
          </a:xfrm>
        </p:spPr>
        <p:txBody>
          <a:bodyPr>
            <a:noAutofit/>
          </a:bodyPr>
          <a:lstStyle>
            <a:lvl1pPr marL="257175" indent="-257175">
              <a:lnSpc>
                <a:spcPct val="130000"/>
              </a:lnSpc>
              <a:buFont typeface="+mj-lt"/>
              <a:buAutoNum type="arabicPeriod"/>
              <a:defRPr sz="1350" cap="all" baseline="0"/>
            </a:lvl1pPr>
            <a:lvl2pPr marL="428625" indent="-257175">
              <a:buFont typeface="+mj-lt"/>
              <a:buAutoNum type="alphaLcPeriod"/>
              <a:defRPr sz="1350" cap="all"/>
            </a:lvl2pPr>
            <a:lvl3pPr marL="600075" indent="-257175">
              <a:buFont typeface="+mj-lt"/>
              <a:buAutoNum type="romanLcPeriod"/>
              <a:defRPr sz="1350" cap="all"/>
            </a:lvl3pPr>
            <a:lvl4pPr marL="771525" indent="-257175">
              <a:buFont typeface="+mj-lt"/>
              <a:buAutoNum type="arabicParenR"/>
              <a:defRPr sz="1350" cap="all"/>
            </a:lvl4pPr>
            <a:lvl5pPr marL="942975" indent="-257175">
              <a:buFont typeface="+mj-lt"/>
              <a:buAutoNum type="alphaLcParenR"/>
              <a:defRPr sz="1350" cap="all"/>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3894029" y="6343956"/>
            <a:ext cx="2239050" cy="365125"/>
          </a:xfrm>
          <a:prstGeom prst="rect">
            <a:avLst/>
          </a:prstGeom>
        </p:spPr>
        <p:txBody>
          <a:bodyPr>
            <a:noAutofit/>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151915" y="6343956"/>
            <a:ext cx="1164831" cy="365125"/>
          </a:xfrm>
          <a:prstGeom prst="rect">
            <a:avLst/>
          </a:prstGeom>
        </p:spPr>
        <p:txBody>
          <a:bodyPr>
            <a:noAutofit/>
          </a:bodyPr>
          <a:lstStyle/>
          <a:p>
            <a:r>
              <a:rPr lang="en-US"/>
              <a:t>20xx</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8015383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grpSp>
        <p:nvGrpSpPr>
          <p:cNvPr id="65" name="Group 64">
            <a:extLst>
              <a:ext uri="{FF2B5EF4-FFF2-40B4-BE49-F238E27FC236}">
                <a16:creationId xmlns:a16="http://schemas.microsoft.com/office/drawing/2014/main" id="{218FBE0F-9B63-6A71-94B1-0F594CAF611D}"/>
              </a:ext>
            </a:extLst>
          </p:cNvPr>
          <p:cNvGrpSpPr/>
          <p:nvPr/>
        </p:nvGrpSpPr>
        <p:grpSpPr>
          <a:xfrm rot="2700000">
            <a:off x="7812427" y="4715803"/>
            <a:ext cx="633413" cy="1396604"/>
            <a:chOff x="5959192" y="333389"/>
            <a:chExt cx="633413" cy="1862138"/>
          </a:xfrm>
        </p:grpSpPr>
        <p:grpSp>
          <p:nvGrpSpPr>
            <p:cNvPr id="66" name="Group 65">
              <a:extLst>
                <a:ext uri="{FF2B5EF4-FFF2-40B4-BE49-F238E27FC236}">
                  <a16:creationId xmlns:a16="http://schemas.microsoft.com/office/drawing/2014/main" id="{15FF1AEF-EA93-71FD-09DD-2D65CBDC09D9}"/>
                </a:ext>
              </a:extLst>
            </p:cNvPr>
            <p:cNvGrpSpPr/>
            <p:nvPr/>
          </p:nvGrpSpPr>
          <p:grpSpPr>
            <a:xfrm>
              <a:off x="5959192" y="333389"/>
              <a:ext cx="633413" cy="1419225"/>
              <a:chOff x="5959192" y="333389"/>
              <a:chExt cx="633413" cy="1419225"/>
            </a:xfrm>
          </p:grpSpPr>
          <p:sp>
            <p:nvSpPr>
              <p:cNvPr id="68" name="Freeform 68">
                <a:extLst>
                  <a:ext uri="{FF2B5EF4-FFF2-40B4-BE49-F238E27FC236}">
                    <a16:creationId xmlns:a16="http://schemas.microsoft.com/office/drawing/2014/main" id="{CE3B7C33-3CEA-C7DC-6D9B-1B19D283EAB7}"/>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69" name="Freeform 69">
                <a:extLst>
                  <a:ext uri="{FF2B5EF4-FFF2-40B4-BE49-F238E27FC236}">
                    <a16:creationId xmlns:a16="http://schemas.microsoft.com/office/drawing/2014/main" id="{44E07912-E7DB-41E1-BBB5-E914477D273F}"/>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67" name="Line 70">
              <a:extLst>
                <a:ext uri="{FF2B5EF4-FFF2-40B4-BE49-F238E27FC236}">
                  <a16:creationId xmlns:a16="http://schemas.microsoft.com/office/drawing/2014/main" id="{0679C784-04BA-6538-188E-E570BFAA79A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70" name="Group 69">
            <a:extLst>
              <a:ext uri="{FF2B5EF4-FFF2-40B4-BE49-F238E27FC236}">
                <a16:creationId xmlns:a16="http://schemas.microsoft.com/office/drawing/2014/main" id="{C4EE5BC5-2282-EF22-2D27-9605690AD2F9}"/>
              </a:ext>
            </a:extLst>
          </p:cNvPr>
          <p:cNvGrpSpPr/>
          <p:nvPr/>
        </p:nvGrpSpPr>
        <p:grpSpPr>
          <a:xfrm>
            <a:off x="809626" y="649305"/>
            <a:ext cx="523538" cy="1372591"/>
            <a:chOff x="1079500" y="649304"/>
            <a:chExt cx="698051" cy="1372591"/>
          </a:xfrm>
        </p:grpSpPr>
        <p:sp>
          <p:nvSpPr>
            <p:cNvPr id="71" name="Oval 70">
              <a:extLst>
                <a:ext uri="{FF2B5EF4-FFF2-40B4-BE49-F238E27FC236}">
                  <a16:creationId xmlns:a16="http://schemas.microsoft.com/office/drawing/2014/main" id="{728D3B3C-3AE0-8ED5-280F-D333F02F1258}"/>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sz="1350">
                <a:solidFill>
                  <a:schemeClr val="tx1"/>
                </a:solidFill>
              </a:endParaRPr>
            </a:p>
          </p:txBody>
        </p:sp>
        <p:grpSp>
          <p:nvGrpSpPr>
            <p:cNvPr id="72" name="Group 71">
              <a:extLst>
                <a:ext uri="{FF2B5EF4-FFF2-40B4-BE49-F238E27FC236}">
                  <a16:creationId xmlns:a16="http://schemas.microsoft.com/office/drawing/2014/main" id="{FEF8264A-5687-D010-2ECD-9D58025DB73F}"/>
                </a:ext>
              </a:extLst>
            </p:cNvPr>
            <p:cNvGrpSpPr/>
            <p:nvPr/>
          </p:nvGrpSpPr>
          <p:grpSpPr>
            <a:xfrm rot="10800000">
              <a:off x="1079500" y="952167"/>
              <a:ext cx="641184" cy="1069728"/>
              <a:chOff x="6484111" y="2967038"/>
              <a:chExt cx="641184" cy="1069728"/>
            </a:xfrm>
          </p:grpSpPr>
          <p:grpSp>
            <p:nvGrpSpPr>
              <p:cNvPr id="73" name="Group 72">
                <a:extLst>
                  <a:ext uri="{FF2B5EF4-FFF2-40B4-BE49-F238E27FC236}">
                    <a16:creationId xmlns:a16="http://schemas.microsoft.com/office/drawing/2014/main" id="{60A8F3A8-A2DC-5ADC-4FD9-393659D891DE}"/>
                  </a:ext>
                </a:extLst>
              </p:cNvPr>
              <p:cNvGrpSpPr/>
              <p:nvPr/>
            </p:nvGrpSpPr>
            <p:grpSpPr>
              <a:xfrm>
                <a:off x="6808136" y="2967038"/>
                <a:ext cx="317159" cy="932400"/>
                <a:chOff x="6808136" y="2967038"/>
                <a:chExt cx="317159" cy="932400"/>
              </a:xfrm>
            </p:grpSpPr>
            <p:sp>
              <p:nvSpPr>
                <p:cNvPr id="78" name="Freeform 68">
                  <a:extLst>
                    <a:ext uri="{FF2B5EF4-FFF2-40B4-BE49-F238E27FC236}">
                      <a16:creationId xmlns:a16="http://schemas.microsoft.com/office/drawing/2014/main" id="{0B7D5584-0C9B-A0CD-A775-8C759CBAC82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9" name="Freeform 69">
                  <a:extLst>
                    <a:ext uri="{FF2B5EF4-FFF2-40B4-BE49-F238E27FC236}">
                      <a16:creationId xmlns:a16="http://schemas.microsoft.com/office/drawing/2014/main" id="{5FAFBF8A-D6D3-F82D-B4E1-5D0E1DE8220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80" name="Line 70">
                  <a:extLst>
                    <a:ext uri="{FF2B5EF4-FFF2-40B4-BE49-F238E27FC236}">
                      <a16:creationId xmlns:a16="http://schemas.microsoft.com/office/drawing/2014/main" id="{6D9602E0-52EF-81E6-73A3-E6F3B2521F95}"/>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74" name="Group 73">
                <a:extLst>
                  <a:ext uri="{FF2B5EF4-FFF2-40B4-BE49-F238E27FC236}">
                    <a16:creationId xmlns:a16="http://schemas.microsoft.com/office/drawing/2014/main" id="{B72D4C62-7F4E-3C19-F030-759BBCC73ADD}"/>
                  </a:ext>
                </a:extLst>
              </p:cNvPr>
              <p:cNvGrpSpPr/>
              <p:nvPr/>
            </p:nvGrpSpPr>
            <p:grpSpPr>
              <a:xfrm rot="18900000" flipH="1">
                <a:off x="6484111" y="3104366"/>
                <a:ext cx="317159" cy="932400"/>
                <a:chOff x="6808136" y="2967038"/>
                <a:chExt cx="317159" cy="932400"/>
              </a:xfrm>
            </p:grpSpPr>
            <p:sp>
              <p:nvSpPr>
                <p:cNvPr id="75" name="Freeform 68">
                  <a:extLst>
                    <a:ext uri="{FF2B5EF4-FFF2-40B4-BE49-F238E27FC236}">
                      <a16:creationId xmlns:a16="http://schemas.microsoft.com/office/drawing/2014/main" id="{9B64F73D-DDBE-F99D-B5A4-E2031361D67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6" name="Freeform 69">
                  <a:extLst>
                    <a:ext uri="{FF2B5EF4-FFF2-40B4-BE49-F238E27FC236}">
                      <a16:creationId xmlns:a16="http://schemas.microsoft.com/office/drawing/2014/main" id="{BB633787-0233-D377-F0AF-3F313A1835D1}"/>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7" name="Line 70">
                  <a:extLst>
                    <a:ext uri="{FF2B5EF4-FFF2-40B4-BE49-F238E27FC236}">
                      <a16:creationId xmlns:a16="http://schemas.microsoft.com/office/drawing/2014/main" id="{E218811C-28A2-31DD-C23E-EF36A5D3510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cxnSp>
        <p:nvCxnSpPr>
          <p:cNvPr id="61" name="Straight Connector 60">
            <a:extLst>
              <a:ext uri="{FF2B5EF4-FFF2-40B4-BE49-F238E27FC236}">
                <a16:creationId xmlns:a16="http://schemas.microsoft.com/office/drawing/2014/main" id="{46345B66-BEAE-193A-4397-C22AA5BF93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366260" y="3544697"/>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0" name="Title 1">
            <a:extLst>
              <a:ext uri="{FF2B5EF4-FFF2-40B4-BE49-F238E27FC236}">
                <a16:creationId xmlns:a16="http://schemas.microsoft.com/office/drawing/2014/main" id="{6FA74A03-875B-FA64-4AF9-93EBDBB38452}"/>
              </a:ext>
            </a:extLst>
          </p:cNvPr>
          <p:cNvSpPr>
            <a:spLocks noGrp="1"/>
          </p:cNvSpPr>
          <p:nvPr>
            <p:ph type="title"/>
          </p:nvPr>
        </p:nvSpPr>
        <p:spPr>
          <a:xfrm>
            <a:off x="2818067" y="1747178"/>
            <a:ext cx="3507867" cy="1495065"/>
          </a:xfrm>
          <a:prstGeom prst="rect">
            <a:avLst/>
          </a:prstGeom>
        </p:spPr>
        <p:txBody>
          <a:bodyPr anchor="b">
            <a:noAutofit/>
          </a:bodyPr>
          <a:lstStyle>
            <a:lvl1pPr algn="ctr">
              <a:defRPr sz="2400">
                <a:solidFill>
                  <a:schemeClr val="tx1">
                    <a:lumMod val="75000"/>
                    <a:lumOff val="25000"/>
                  </a:schemeClr>
                </a:solidFill>
              </a:defRPr>
            </a:lvl1pPr>
          </a:lstStyle>
          <a:p>
            <a:r>
              <a:rPr lang="en-US" dirty="0"/>
              <a:t>Click to edit Master title style</a:t>
            </a:r>
          </a:p>
        </p:txBody>
      </p:sp>
      <p:sp>
        <p:nvSpPr>
          <p:cNvPr id="59" name="Content Placeholder 7">
            <a:extLst>
              <a:ext uri="{FF2B5EF4-FFF2-40B4-BE49-F238E27FC236}">
                <a16:creationId xmlns:a16="http://schemas.microsoft.com/office/drawing/2014/main" id="{A53C4390-318D-97F3-BC85-79B2C11CBDDC}"/>
              </a:ext>
            </a:extLst>
          </p:cNvPr>
          <p:cNvSpPr>
            <a:spLocks noGrp="1"/>
          </p:cNvSpPr>
          <p:nvPr>
            <p:ph sz="quarter" idx="14"/>
          </p:nvPr>
        </p:nvSpPr>
        <p:spPr>
          <a:xfrm>
            <a:off x="2818067" y="3847151"/>
            <a:ext cx="3507867" cy="2014819"/>
          </a:xfrm>
        </p:spPr>
        <p:txBody>
          <a:bodyPr anchor="t" anchorCtr="0">
            <a:noAutofit/>
          </a:bodyPr>
          <a:lstStyle>
            <a:lvl1pPr marL="0" indent="0" algn="ctr">
              <a:buNone/>
              <a:defRPr sz="1050"/>
            </a:lvl1pPr>
            <a:lvl2pPr marL="171450" indent="0" algn="ctr">
              <a:buNone/>
              <a:defRPr sz="1050"/>
            </a:lvl2pPr>
            <a:lvl3pPr marL="342900" indent="0" algn="ctr">
              <a:buNone/>
              <a:defRPr sz="1050"/>
            </a:lvl3pPr>
            <a:lvl4pPr marL="514350" indent="0" algn="ctr">
              <a:buNone/>
              <a:defRPr sz="1050"/>
            </a:lvl4pPr>
            <a:lvl5pPr marL="685800" indent="0" algn="ctr">
              <a:buNone/>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59485" y="6343956"/>
            <a:ext cx="1651983" cy="365125"/>
          </a:xfrm>
          <a:prstGeom prst="rect">
            <a:avLst/>
          </a:prstGeom>
        </p:spPr>
        <p:txBody>
          <a:bodyPr/>
          <a:lstStyle/>
          <a:p>
            <a:r>
              <a:rPr lang="en-US"/>
              <a:t>20xx</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3519974" y="6343956"/>
            <a:ext cx="2104054" cy="365125"/>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60323" y="6343956"/>
            <a:ext cx="321905"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04010440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17A6EA59-28D6-DA53-6F3E-EF38136F981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8900000" flipH="1" flipV="1">
            <a:off x="7477993" y="4426542"/>
            <a:ext cx="1339488" cy="2211229"/>
            <a:chOff x="3125006" y="3171595"/>
            <a:chExt cx="1785984" cy="2211229"/>
          </a:xfrm>
        </p:grpSpPr>
        <p:grpSp>
          <p:nvGrpSpPr>
            <p:cNvPr id="8" name="Group 7">
              <a:extLst>
                <a:ext uri="{FF2B5EF4-FFF2-40B4-BE49-F238E27FC236}">
                  <a16:creationId xmlns:a16="http://schemas.microsoft.com/office/drawing/2014/main" id="{32FCA871-839C-CEC7-2429-2FB727ED154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2" name="Straight Connector 11">
                <a:extLst>
                  <a:ext uri="{FF2B5EF4-FFF2-40B4-BE49-F238E27FC236}">
                    <a16:creationId xmlns:a16="http://schemas.microsoft.com/office/drawing/2014/main" id="{294CE533-E091-38A9-12CE-9D47E91484D7}"/>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4C87F8D-8670-D62F-6A3D-320EB05E7C65}"/>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30">
                <a:extLst>
                  <a:ext uri="{FF2B5EF4-FFF2-40B4-BE49-F238E27FC236}">
                    <a16:creationId xmlns:a16="http://schemas.microsoft.com/office/drawing/2014/main" id="{658C07E6-9AB5-F814-07D0-179C8EA4C13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5" name="Rectangle 30">
                <a:extLst>
                  <a:ext uri="{FF2B5EF4-FFF2-40B4-BE49-F238E27FC236}">
                    <a16:creationId xmlns:a16="http://schemas.microsoft.com/office/drawing/2014/main" id="{312A15F3-AD33-F4D5-DB86-AB66803005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9" name="Group 8">
              <a:extLst>
                <a:ext uri="{FF2B5EF4-FFF2-40B4-BE49-F238E27FC236}">
                  <a16:creationId xmlns:a16="http://schemas.microsoft.com/office/drawing/2014/main" id="{FBDE8181-8F3F-D7BB-5383-9E342A3280E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0" name="Freeform: Shape 141">
                <a:extLst>
                  <a:ext uri="{FF2B5EF4-FFF2-40B4-BE49-F238E27FC236}">
                    <a16:creationId xmlns:a16="http://schemas.microsoft.com/office/drawing/2014/main" id="{B248150E-6D66-9535-F0D8-EA9C79BC60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11" name="Freeform: Shape 142">
                <a:extLst>
                  <a:ext uri="{FF2B5EF4-FFF2-40B4-BE49-F238E27FC236}">
                    <a16:creationId xmlns:a16="http://schemas.microsoft.com/office/drawing/2014/main" id="{4A3475E1-5BDA-CFB0-E1B9-6A85E4E03AB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cxnSp>
        <p:nvCxnSpPr>
          <p:cNvPr id="17" name="Straight Connector 16">
            <a:extLst>
              <a:ext uri="{FF2B5EF4-FFF2-40B4-BE49-F238E27FC236}">
                <a16:creationId xmlns:a16="http://schemas.microsoft.com/office/drawing/2014/main" id="{56185C57-0CFE-3698-7D7A-034CA9A84ACC}"/>
              </a:ext>
            </a:extLst>
          </p:cNvPr>
          <p:cNvCxnSpPr>
            <a:cxnSpLocks/>
          </p:cNvCxnSpPr>
          <p:nvPr/>
        </p:nvCxnSpPr>
        <p:spPr>
          <a:xfrm rot="16200000" flipH="1">
            <a:off x="3288437" y="3429000"/>
            <a:ext cx="54864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6" name="Title 15">
            <a:extLst>
              <a:ext uri="{FF2B5EF4-FFF2-40B4-BE49-F238E27FC236}">
                <a16:creationId xmlns:a16="http://schemas.microsoft.com/office/drawing/2014/main" id="{4A3E2E5C-03FE-F488-47C1-088F8046CA14}"/>
              </a:ext>
            </a:extLst>
          </p:cNvPr>
          <p:cNvSpPr>
            <a:spLocks noGrp="1"/>
          </p:cNvSpPr>
          <p:nvPr>
            <p:ph type="title"/>
          </p:nvPr>
        </p:nvSpPr>
        <p:spPr>
          <a:xfrm>
            <a:off x="459487" y="2197572"/>
            <a:ext cx="2746418" cy="2483849"/>
          </a:xfrm>
        </p:spPr>
        <p:txBody>
          <a:bodyPr anchor="ctr"/>
          <a:lstStyle/>
          <a:p>
            <a:r>
              <a:rPr lang="en-US" dirty="0"/>
              <a:t>Click to edit Master title style</a:t>
            </a:r>
          </a:p>
        </p:txBody>
      </p:sp>
      <p:sp>
        <p:nvSpPr>
          <p:cNvPr id="36" name="Content Placeholder 7">
            <a:extLst>
              <a:ext uri="{FF2B5EF4-FFF2-40B4-BE49-F238E27FC236}">
                <a16:creationId xmlns:a16="http://schemas.microsoft.com/office/drawing/2014/main" id="{0FCDC937-73DD-F5B2-569F-F51B88EDE4C0}"/>
              </a:ext>
            </a:extLst>
          </p:cNvPr>
          <p:cNvSpPr>
            <a:spLocks noGrp="1"/>
          </p:cNvSpPr>
          <p:nvPr>
            <p:ph sz="quarter" idx="14"/>
          </p:nvPr>
        </p:nvSpPr>
        <p:spPr>
          <a:xfrm>
            <a:off x="3886200" y="2199132"/>
            <a:ext cx="3243834" cy="2459736"/>
          </a:xfrm>
        </p:spPr>
        <p:txBody>
          <a:bodyPr anchor="ctr" anchorCtr="0">
            <a:noAutofit/>
          </a:bodyPr>
          <a:lstStyle>
            <a:lvl1pPr marL="0" indent="0">
              <a:buNone/>
              <a:defRPr sz="1050"/>
            </a:lvl1pPr>
            <a:lvl2pPr marL="171450" indent="0">
              <a:buNone/>
              <a:defRPr sz="1050"/>
            </a:lvl2pPr>
            <a:lvl3pPr marL="342900" indent="0">
              <a:buNone/>
              <a:defRPr sz="1050"/>
            </a:lvl3pPr>
            <a:lvl4pPr marL="514350" indent="0">
              <a:buNone/>
              <a:defRPr sz="1050"/>
            </a:lvl4pPr>
            <a:lvl5pPr marL="685800" indent="0">
              <a:buNone/>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59485" y="6053647"/>
            <a:ext cx="1651983" cy="365125"/>
          </a:xfrm>
          <a:prstGeom prst="rect">
            <a:avLst/>
          </a:prstGeom>
        </p:spPr>
        <p:txBody>
          <a:bodyPr/>
          <a:lstStyle/>
          <a:p>
            <a:r>
              <a:rPr lang="en-US"/>
              <a:t>20xx</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3519974" y="6053647"/>
            <a:ext cx="2104054" cy="365125"/>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60323" y="6053647"/>
            <a:ext cx="321905"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275047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sp>
        <p:nvSpPr>
          <p:cNvPr id="3" name="Frame">
            <a:extLst>
              <a:ext uri="{FF2B5EF4-FFF2-40B4-BE49-F238E27FC236}">
                <a16:creationId xmlns:a16="http://schemas.microsoft.com/office/drawing/2014/main" id="{0A3B5A60-DF42-D2CD-2CEF-35252D05CA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42999" y="-1143001"/>
            <a:ext cx="6858003" cy="9144000"/>
          </a:xfrm>
          <a:custGeom>
            <a:avLst/>
            <a:gdLst>
              <a:gd name="connsiteX0" fmla="*/ 233174 w 6858003"/>
              <a:gd name="connsiteY0" fmla="*/ 11958827 h 12192000"/>
              <a:gd name="connsiteX1" fmla="*/ 6624830 w 6858003"/>
              <a:gd name="connsiteY1" fmla="*/ 11958827 h 12192000"/>
              <a:gd name="connsiteX2" fmla="*/ 6624830 w 6858003"/>
              <a:gd name="connsiteY2" fmla="*/ 233172 h 12192000"/>
              <a:gd name="connsiteX3" fmla="*/ 233174 w 6858003"/>
              <a:gd name="connsiteY3" fmla="*/ 233172 h 12192000"/>
              <a:gd name="connsiteX4" fmla="*/ 0 w 6858003"/>
              <a:gd name="connsiteY4" fmla="*/ 12191999 h 12192000"/>
              <a:gd name="connsiteX5" fmla="*/ 0 w 6858003"/>
              <a:gd name="connsiteY5" fmla="*/ 11958827 h 12192000"/>
              <a:gd name="connsiteX6" fmla="*/ 2 w 6858003"/>
              <a:gd name="connsiteY6" fmla="*/ 11958827 h 12192000"/>
              <a:gd name="connsiteX7" fmla="*/ 2 w 6858003"/>
              <a:gd name="connsiteY7" fmla="*/ 233172 h 12192000"/>
              <a:gd name="connsiteX8" fmla="*/ 1 w 6858003"/>
              <a:gd name="connsiteY8" fmla="*/ 233172 h 12192000"/>
              <a:gd name="connsiteX9" fmla="*/ 1 w 6858003"/>
              <a:gd name="connsiteY9" fmla="*/ 0 h 12192000"/>
              <a:gd name="connsiteX10" fmla="*/ 2 w 6858003"/>
              <a:gd name="connsiteY10" fmla="*/ 0 h 12192000"/>
              <a:gd name="connsiteX11" fmla="*/ 233174 w 6858003"/>
              <a:gd name="connsiteY11" fmla="*/ 0 h 12192000"/>
              <a:gd name="connsiteX12" fmla="*/ 6624830 w 6858003"/>
              <a:gd name="connsiteY12" fmla="*/ 0 h 12192000"/>
              <a:gd name="connsiteX13" fmla="*/ 6858002 w 6858003"/>
              <a:gd name="connsiteY13" fmla="*/ 0 h 12192000"/>
              <a:gd name="connsiteX14" fmla="*/ 6858003 w 6858003"/>
              <a:gd name="connsiteY14" fmla="*/ 0 h 12192000"/>
              <a:gd name="connsiteX15" fmla="*/ 6858003 w 6858003"/>
              <a:gd name="connsiteY15" fmla="*/ 233172 h 12192000"/>
              <a:gd name="connsiteX16" fmla="*/ 6858002 w 6858003"/>
              <a:gd name="connsiteY16" fmla="*/ 233172 h 12192000"/>
              <a:gd name="connsiteX17" fmla="*/ 6858002 w 6858003"/>
              <a:gd name="connsiteY17" fmla="*/ 11958827 h 12192000"/>
              <a:gd name="connsiteX18" fmla="*/ 6858002 w 6858003"/>
              <a:gd name="connsiteY18" fmla="*/ 12191999 h 12192000"/>
              <a:gd name="connsiteX19" fmla="*/ 6858002 w 6858003"/>
              <a:gd name="connsiteY19" fmla="*/ 12192000 h 12192000"/>
              <a:gd name="connsiteX20" fmla="*/ 6624830 w 6858003"/>
              <a:gd name="connsiteY20" fmla="*/ 12192000 h 12192000"/>
              <a:gd name="connsiteX21" fmla="*/ 6624830 w 6858003"/>
              <a:gd name="connsiteY21" fmla="*/ 12191999 h 12192000"/>
              <a:gd name="connsiteX22" fmla="*/ 233174 w 6858003"/>
              <a:gd name="connsiteY22" fmla="*/ 12191999 h 12192000"/>
              <a:gd name="connsiteX23" fmla="*/ 233174 w 6858003"/>
              <a:gd name="connsiteY23" fmla="*/ 12192000 h 12192000"/>
              <a:gd name="connsiteX24" fmla="*/ 2 w 6858003"/>
              <a:gd name="connsiteY24" fmla="*/ 12192000 h 12192000"/>
              <a:gd name="connsiteX25" fmla="*/ 2 w 6858003"/>
              <a:gd name="connsiteY25" fmla="*/ 12191999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858003" h="12192000">
                <a:moveTo>
                  <a:pt x="233174" y="11958827"/>
                </a:moveTo>
                <a:lnTo>
                  <a:pt x="6624830" y="11958827"/>
                </a:lnTo>
                <a:lnTo>
                  <a:pt x="6624830" y="233172"/>
                </a:lnTo>
                <a:lnTo>
                  <a:pt x="233174" y="233172"/>
                </a:lnTo>
                <a:close/>
                <a:moveTo>
                  <a:pt x="0" y="12191999"/>
                </a:moveTo>
                <a:lnTo>
                  <a:pt x="0" y="11958827"/>
                </a:lnTo>
                <a:lnTo>
                  <a:pt x="2" y="11958827"/>
                </a:lnTo>
                <a:lnTo>
                  <a:pt x="2" y="233172"/>
                </a:lnTo>
                <a:lnTo>
                  <a:pt x="1" y="233172"/>
                </a:lnTo>
                <a:lnTo>
                  <a:pt x="1" y="0"/>
                </a:lnTo>
                <a:lnTo>
                  <a:pt x="2" y="0"/>
                </a:lnTo>
                <a:lnTo>
                  <a:pt x="233174" y="0"/>
                </a:lnTo>
                <a:lnTo>
                  <a:pt x="6624830" y="0"/>
                </a:lnTo>
                <a:lnTo>
                  <a:pt x="6858002" y="0"/>
                </a:lnTo>
                <a:lnTo>
                  <a:pt x="6858003" y="0"/>
                </a:lnTo>
                <a:lnTo>
                  <a:pt x="6858003" y="233172"/>
                </a:lnTo>
                <a:lnTo>
                  <a:pt x="6858002" y="233172"/>
                </a:lnTo>
                <a:lnTo>
                  <a:pt x="6858002" y="11958827"/>
                </a:lnTo>
                <a:lnTo>
                  <a:pt x="6858002" y="12191999"/>
                </a:lnTo>
                <a:lnTo>
                  <a:pt x="6858002" y="12192000"/>
                </a:lnTo>
                <a:lnTo>
                  <a:pt x="6624830" y="12192000"/>
                </a:lnTo>
                <a:lnTo>
                  <a:pt x="6624830" y="12191999"/>
                </a:lnTo>
                <a:lnTo>
                  <a:pt x="233174" y="12191999"/>
                </a:lnTo>
                <a:lnTo>
                  <a:pt x="233174" y="12192000"/>
                </a:lnTo>
                <a:lnTo>
                  <a:pt x="2" y="12192000"/>
                </a:lnTo>
                <a:lnTo>
                  <a:pt x="2" y="12191999"/>
                </a:lnTo>
                <a:close/>
              </a:path>
            </a:pathLst>
          </a:cu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solidFill>
                <a:schemeClr val="bg1">
                  <a:alpha val="20000"/>
                </a:schemeClr>
              </a:solidFill>
            </a:endParaRPr>
          </a:p>
        </p:txBody>
      </p:sp>
      <p:cxnSp>
        <p:nvCxnSpPr>
          <p:cNvPr id="17" name="Straight Connector 16">
            <a:extLst>
              <a:ext uri="{FF2B5EF4-FFF2-40B4-BE49-F238E27FC236}">
                <a16:creationId xmlns:a16="http://schemas.microsoft.com/office/drawing/2014/main" id="{56185C57-0CFE-3698-7D7A-034CA9A84ACC}"/>
              </a:ext>
            </a:extLst>
          </p:cNvPr>
          <p:cNvCxnSpPr>
            <a:cxnSpLocks/>
          </p:cNvCxnSpPr>
          <p:nvPr userDrawn="1"/>
        </p:nvCxnSpPr>
        <p:spPr>
          <a:xfrm rot="16200000" flipH="1">
            <a:off x="3288437" y="3429000"/>
            <a:ext cx="54864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8" name="Title 7">
            <a:extLst>
              <a:ext uri="{FF2B5EF4-FFF2-40B4-BE49-F238E27FC236}">
                <a16:creationId xmlns:a16="http://schemas.microsoft.com/office/drawing/2014/main" id="{61DD36E2-CAE6-8C77-72F4-2AF2403154B2}"/>
              </a:ext>
            </a:extLst>
          </p:cNvPr>
          <p:cNvSpPr>
            <a:spLocks noGrp="1"/>
          </p:cNvSpPr>
          <p:nvPr>
            <p:ph type="title"/>
          </p:nvPr>
        </p:nvSpPr>
        <p:spPr>
          <a:xfrm>
            <a:off x="457201" y="2199132"/>
            <a:ext cx="2748704" cy="2459736"/>
          </a:xfrm>
        </p:spPr>
        <p:txBody>
          <a:bodyPr anchor="ctr"/>
          <a:lstStyle/>
          <a:p>
            <a:r>
              <a:rPr lang="en-US"/>
              <a:t>Click to edit Master title style</a:t>
            </a:r>
          </a:p>
        </p:txBody>
      </p:sp>
      <p:sp>
        <p:nvSpPr>
          <p:cNvPr id="36" name="Content Placeholder 7">
            <a:extLst>
              <a:ext uri="{FF2B5EF4-FFF2-40B4-BE49-F238E27FC236}">
                <a16:creationId xmlns:a16="http://schemas.microsoft.com/office/drawing/2014/main" id="{0FCDC937-73DD-F5B2-569F-F51B88EDE4C0}"/>
              </a:ext>
            </a:extLst>
          </p:cNvPr>
          <p:cNvSpPr>
            <a:spLocks noGrp="1"/>
          </p:cNvSpPr>
          <p:nvPr>
            <p:ph sz="quarter" idx="14"/>
          </p:nvPr>
        </p:nvSpPr>
        <p:spPr>
          <a:xfrm>
            <a:off x="3886200" y="2199132"/>
            <a:ext cx="3243834" cy="2459736"/>
          </a:xfrm>
        </p:spPr>
        <p:txBody>
          <a:bodyPr anchor="ctr" anchorCtr="0">
            <a:noAutofit/>
          </a:bodyPr>
          <a:lstStyle>
            <a:lvl1pPr marL="0" indent="0">
              <a:buNone/>
              <a:defRPr sz="1050"/>
            </a:lvl1pPr>
            <a:lvl2pPr marL="171450" indent="0">
              <a:buNone/>
              <a:defRPr sz="1050"/>
            </a:lvl2pPr>
            <a:lvl3pPr marL="342900" indent="0">
              <a:buNone/>
              <a:defRPr sz="1050"/>
            </a:lvl3pPr>
            <a:lvl4pPr marL="514350" indent="0">
              <a:buNone/>
              <a:defRPr sz="1050"/>
            </a:lvl4pPr>
            <a:lvl5pPr marL="685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59485" y="6053647"/>
            <a:ext cx="1651983" cy="365125"/>
          </a:xfrm>
          <a:prstGeom prst="rect">
            <a:avLst/>
          </a:prstGeom>
        </p:spPr>
        <p:txBody>
          <a:bodyPr/>
          <a:lstStyle/>
          <a:p>
            <a:r>
              <a:rPr lang="en-US"/>
              <a:t>20xx</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3519974" y="6053647"/>
            <a:ext cx="2104054" cy="365125"/>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60323" y="6053647"/>
            <a:ext cx="321905"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9884302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53A3441A-751A-4C14-8F12-1737265EAF68}"/>
              </a:ext>
            </a:extLst>
          </p:cNvPr>
          <p:cNvCxnSpPr>
            <a:cxnSpLocks/>
          </p:cNvCxnSpPr>
          <p:nvPr userDrawn="1"/>
        </p:nvCxnSpPr>
        <p:spPr>
          <a:xfrm rot="16200000" flipH="1">
            <a:off x="819557" y="3429000"/>
            <a:ext cx="54864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8B35408D-7D8B-356F-9E0A-2AB7AEB2FD1D}"/>
              </a:ext>
            </a:extLst>
          </p:cNvPr>
          <p:cNvSpPr>
            <a:spLocks noGrp="1"/>
          </p:cNvSpPr>
          <p:nvPr>
            <p:ph type="title"/>
          </p:nvPr>
        </p:nvSpPr>
        <p:spPr>
          <a:xfrm>
            <a:off x="459485" y="1698394"/>
            <a:ext cx="2757921" cy="3461213"/>
          </a:xfrm>
          <a:prstGeom prst="rect">
            <a:avLst/>
          </a:prstGeom>
        </p:spPr>
        <p:txBody>
          <a:bodyPr anchor="ctr">
            <a:noAutofit/>
          </a:bodyPr>
          <a:lstStyle>
            <a:lvl1pPr>
              <a:defRPr sz="24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3888487" y="1698394"/>
            <a:ext cx="3717131" cy="3461212"/>
          </a:xfrm>
        </p:spPr>
        <p:txBody>
          <a:bodyPr anchor="ctr">
            <a:noAutofit/>
          </a:bodyPr>
          <a:lstStyle>
            <a:lvl1pPr>
              <a:defRPr sz="1050"/>
            </a:lvl1pPr>
            <a:lvl2pPr>
              <a:defRPr sz="1050"/>
            </a:lvl2pPr>
            <a:lvl3pPr>
              <a:defRPr sz="1050"/>
            </a:lvl3pPr>
            <a:lvl4pPr>
              <a:defRPr sz="1050"/>
            </a:lvl4pPr>
            <a:lvl5pP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0739340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7FC7FF4C-7465-B229-0CED-4652B1D903B1}"/>
              </a:ext>
            </a:extLst>
          </p:cNvPr>
          <p:cNvCxnSpPr>
            <a:cxnSpLocks/>
          </p:cNvCxnSpPr>
          <p:nvPr/>
        </p:nvCxnSpPr>
        <p:spPr>
          <a:xfrm rot="16200000" flipH="1">
            <a:off x="819557" y="3429000"/>
            <a:ext cx="54864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9485" y="1371599"/>
            <a:ext cx="2757921" cy="4114802"/>
          </a:xfrm>
          <a:prstGeom prst="rect">
            <a:avLst/>
          </a:prstGeom>
        </p:spPr>
        <p:txBody>
          <a:bodyPr anchor="ctr">
            <a:noAutofit/>
          </a:bodyPr>
          <a:lstStyle>
            <a:lvl1pPr>
              <a:defRPr sz="24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3888486" y="1371598"/>
            <a:ext cx="4454887" cy="4114802"/>
          </a:xfrm>
        </p:spPr>
        <p:txBody>
          <a:bodyPr anchor="ct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84885088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7">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EA111205-9D87-3642-8052-153C2ECA2F84}"/>
              </a:ext>
            </a:extLst>
          </p:cNvPr>
          <p:cNvCxnSpPr>
            <a:cxnSpLocks/>
          </p:cNvCxnSpPr>
          <p:nvPr/>
        </p:nvCxnSpPr>
        <p:spPr>
          <a:xfrm rot="16200000" flipH="1">
            <a:off x="819557" y="3429000"/>
            <a:ext cx="54864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9486" y="958671"/>
            <a:ext cx="2738577" cy="4940661"/>
          </a:xfrm>
          <a:prstGeom prst="rect">
            <a:avLst/>
          </a:prstGeom>
        </p:spPr>
        <p:txBody>
          <a:bodyPr anchor="ctr">
            <a:noAutofit/>
          </a:bodyPr>
          <a:lstStyle>
            <a:lvl1pPr>
              <a:defRPr sz="24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888486" y="958671"/>
            <a:ext cx="4454887" cy="4940660"/>
          </a:xfrm>
        </p:spPr>
        <p:txBody>
          <a:bodyPr anchor="ct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59485" y="6343956"/>
            <a:ext cx="1651983" cy="365125"/>
          </a:xfrm>
          <a:prstGeom prst="rect">
            <a:avLst/>
          </a:prstGeom>
        </p:spPr>
        <p:txBody>
          <a:bodyPr/>
          <a:lstStyle/>
          <a:p>
            <a:r>
              <a:rPr lang="en-US"/>
              <a:t>20xx</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3519974" y="6343956"/>
            <a:ext cx="2104054" cy="365125"/>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60323" y="6343956"/>
            <a:ext cx="321905"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72794023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8">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A9C14383-F969-7F64-05B9-667C4A1E57DE}"/>
              </a:ext>
            </a:extLst>
          </p:cNvPr>
          <p:cNvCxnSpPr>
            <a:cxnSpLocks/>
          </p:cNvCxnSpPr>
          <p:nvPr/>
        </p:nvCxnSpPr>
        <p:spPr>
          <a:xfrm rot="16200000" flipH="1">
            <a:off x="819557" y="3429000"/>
            <a:ext cx="54864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E3EB48D4-74F6-A14E-7A13-6572193D10D0}"/>
              </a:ext>
            </a:extLst>
          </p:cNvPr>
          <p:cNvSpPr>
            <a:spLocks noGrp="1"/>
          </p:cNvSpPr>
          <p:nvPr>
            <p:ph type="title"/>
          </p:nvPr>
        </p:nvSpPr>
        <p:spPr>
          <a:xfrm>
            <a:off x="459486" y="1700553"/>
            <a:ext cx="2738574" cy="3456894"/>
          </a:xfrm>
          <a:prstGeom prst="rect">
            <a:avLst/>
          </a:prstGeom>
        </p:spPr>
        <p:txBody>
          <a:bodyPr anchor="ctr">
            <a:noAutofit/>
          </a:bodyPr>
          <a:lstStyle>
            <a:lvl1pPr>
              <a:defRPr sz="2400"/>
            </a:lvl1pPr>
          </a:lstStyle>
          <a:p>
            <a:r>
              <a:rPr lang="en-US" dirty="0"/>
              <a:t>Click to edit Master title style</a:t>
            </a:r>
          </a:p>
        </p:txBody>
      </p:sp>
      <p:sp>
        <p:nvSpPr>
          <p:cNvPr id="13" name="Content Placeholder 7">
            <a:extLst>
              <a:ext uri="{FF2B5EF4-FFF2-40B4-BE49-F238E27FC236}">
                <a16:creationId xmlns:a16="http://schemas.microsoft.com/office/drawing/2014/main" id="{D049C7FF-E413-2319-577F-E835FCB16323}"/>
              </a:ext>
            </a:extLst>
          </p:cNvPr>
          <p:cNvSpPr>
            <a:spLocks noGrp="1"/>
          </p:cNvSpPr>
          <p:nvPr>
            <p:ph sz="quarter" idx="13"/>
          </p:nvPr>
        </p:nvSpPr>
        <p:spPr>
          <a:xfrm>
            <a:off x="3888486" y="685800"/>
            <a:ext cx="4775491" cy="5486400"/>
          </a:xfrm>
        </p:spPr>
        <p:txBody>
          <a:bodyPr anchor="ctr">
            <a:noAutofit/>
          </a:bodyPr>
          <a:lstStyle>
            <a:lvl1pPr>
              <a:defRPr sz="1050"/>
            </a:lvl1pPr>
            <a:lvl2pPr>
              <a:defRPr sz="1050"/>
            </a:lvl2pPr>
            <a:lvl3pPr>
              <a:defRPr sz="1050"/>
            </a:lvl3pPr>
            <a:lvl4pPr>
              <a:defRPr sz="1050"/>
            </a:lvl4pPr>
            <a:lvl5pP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59485" y="6343956"/>
            <a:ext cx="1651983" cy="365125"/>
          </a:xfrm>
          <a:prstGeom prst="rect">
            <a:avLst/>
          </a:prstGeom>
        </p:spPr>
        <p:txBody>
          <a:bodyPr/>
          <a:lstStyle/>
          <a:p>
            <a:r>
              <a:rPr lang="en-US"/>
              <a:t>20xx</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3519974" y="6343956"/>
            <a:ext cx="2104054" cy="365125"/>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60323" y="6343956"/>
            <a:ext cx="321905"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984397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824D6F1-F825-A697-C77E-EE383A267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4698"/>
            <a:ext cx="3078605"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18" name="Title 1">
            <a:extLst>
              <a:ext uri="{FF2B5EF4-FFF2-40B4-BE49-F238E27FC236}">
                <a16:creationId xmlns:a16="http://schemas.microsoft.com/office/drawing/2014/main" id="{87524C43-05C6-713A-A7A0-5B61D403A310}"/>
              </a:ext>
            </a:extLst>
          </p:cNvPr>
          <p:cNvSpPr>
            <a:spLocks noGrp="1"/>
          </p:cNvSpPr>
          <p:nvPr>
            <p:ph type="title"/>
          </p:nvPr>
        </p:nvSpPr>
        <p:spPr>
          <a:xfrm>
            <a:off x="3543301" y="685806"/>
            <a:ext cx="5143500" cy="919089"/>
          </a:xfrm>
          <a:prstGeom prst="rect">
            <a:avLst/>
          </a:prstGeom>
        </p:spPr>
        <p:txBody>
          <a:bodyPr anchor="b">
            <a:noAutofit/>
          </a:bodyPr>
          <a:lstStyle/>
          <a:p>
            <a:r>
              <a:rPr lang="en-US" dirty="0"/>
              <a:t>Click to edit Master title style</a:t>
            </a:r>
          </a:p>
        </p:txBody>
      </p:sp>
      <p:sp>
        <p:nvSpPr>
          <p:cNvPr id="16" name="Picture Placeholder 15">
            <a:extLst>
              <a:ext uri="{FF2B5EF4-FFF2-40B4-BE49-F238E27FC236}">
                <a16:creationId xmlns:a16="http://schemas.microsoft.com/office/drawing/2014/main" id="{44CABD78-2C2E-D0EC-F3B8-8A2A35209A2D}"/>
              </a:ext>
            </a:extLst>
          </p:cNvPr>
          <p:cNvSpPr>
            <a:spLocks noGrp="1"/>
          </p:cNvSpPr>
          <p:nvPr>
            <p:ph type="pic" sz="quarter" idx="18" hasCustomPrompt="1"/>
          </p:nvPr>
        </p:nvSpPr>
        <p:spPr>
          <a:xfrm>
            <a:off x="205421" y="269622"/>
            <a:ext cx="2667762" cy="6309360"/>
          </a:xfrm>
          <a:blipFill>
            <a:blip r:embed="rId2">
              <a:alphaModFix amt="60000"/>
            </a:blip>
            <a:stretch>
              <a:fillRect/>
            </a:stretch>
          </a:blipFill>
        </p:spPr>
        <p:txBody>
          <a:bodyPr/>
          <a:lstStyle>
            <a:lvl1pPr>
              <a:defRPr/>
            </a:lvl1pPr>
          </a:lstStyle>
          <a:p>
            <a:r>
              <a:rPr lang="en-US" dirty="0"/>
              <a:t> </a:t>
            </a:r>
          </a:p>
        </p:txBody>
      </p:sp>
      <p:sp>
        <p:nvSpPr>
          <p:cNvPr id="19" name="Content Placeholder 7">
            <a:extLst>
              <a:ext uri="{FF2B5EF4-FFF2-40B4-BE49-F238E27FC236}">
                <a16:creationId xmlns:a16="http://schemas.microsoft.com/office/drawing/2014/main" id="{FACA9154-AC02-B86A-D855-99A470C6C8EF}"/>
              </a:ext>
            </a:extLst>
          </p:cNvPr>
          <p:cNvSpPr>
            <a:spLocks noGrp="1"/>
          </p:cNvSpPr>
          <p:nvPr>
            <p:ph sz="quarter" idx="14"/>
          </p:nvPr>
        </p:nvSpPr>
        <p:spPr>
          <a:xfrm>
            <a:off x="3538729" y="2209800"/>
            <a:ext cx="5143499" cy="3962388"/>
          </a:xfrm>
        </p:spPr>
        <p:txBody>
          <a:bodyPr>
            <a:noAutofit/>
          </a:bodyPr>
          <a:lstStyle>
            <a:lvl1pPr>
              <a:defRPr sz="1050"/>
            </a:lvl1pPr>
            <a:lvl2pPr>
              <a:defRPr sz="1050"/>
            </a:lvl2pPr>
            <a:lvl3pPr>
              <a:defRPr sz="1050"/>
            </a:lvl3pPr>
            <a:lvl4pPr>
              <a:defRPr sz="1050"/>
            </a:lvl4pPr>
            <a:lvl5pP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7" name="Straight Connector 6">
            <a:extLst>
              <a:ext uri="{FF2B5EF4-FFF2-40B4-BE49-F238E27FC236}">
                <a16:creationId xmlns:a16="http://schemas.microsoft.com/office/drawing/2014/main" id="{EDA75CD6-1692-0933-12E2-EB8CE59CAA5E}"/>
              </a:ext>
            </a:extLst>
          </p:cNvPr>
          <p:cNvCxnSpPr>
            <a:cxnSpLocks/>
          </p:cNvCxnSpPr>
          <p:nvPr userDrawn="1"/>
        </p:nvCxnSpPr>
        <p:spPr>
          <a:xfrm>
            <a:off x="3612736" y="1907347"/>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3538729" y="6343956"/>
            <a:ext cx="2523677" cy="365125"/>
          </a:xfrm>
          <a:prstGeom prst="rect">
            <a:avLst/>
          </a:prstGeom>
        </p:spPr>
        <p:txBody>
          <a:bodyPr>
            <a:noAutofit/>
          </a:bodyPr>
          <a:lstStyle/>
          <a:p>
            <a:r>
              <a:rPr lang="en-US"/>
              <a:t>Sample Footer Text</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6773035" y="6343956"/>
            <a:ext cx="1545606" cy="365125"/>
          </a:xfrm>
          <a:prstGeom prst="rect">
            <a:avLst/>
          </a:prstGeom>
        </p:spPr>
        <p:txBody>
          <a:bodyPr>
            <a:noAutofit/>
          </a:bodyPr>
          <a:lstStyle/>
          <a:p>
            <a:r>
              <a:rPr lang="en-US"/>
              <a:t>20xx</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8178529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852C56C-7EB8-A318-6D91-80EB32B17E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5395" y="0"/>
            <a:ext cx="3078605"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6" name="Title 1">
            <a:extLst>
              <a:ext uri="{FF2B5EF4-FFF2-40B4-BE49-F238E27FC236}">
                <a16:creationId xmlns:a16="http://schemas.microsoft.com/office/drawing/2014/main" id="{4A99718A-53B5-82A2-E582-B7B5E1E9E6D9}"/>
              </a:ext>
            </a:extLst>
          </p:cNvPr>
          <p:cNvSpPr>
            <a:spLocks noGrp="1"/>
          </p:cNvSpPr>
          <p:nvPr>
            <p:ph type="title"/>
          </p:nvPr>
        </p:nvSpPr>
        <p:spPr>
          <a:xfrm>
            <a:off x="461773" y="685806"/>
            <a:ext cx="5143500" cy="919089"/>
          </a:xfrm>
          <a:prstGeom prst="rect">
            <a:avLst/>
          </a:prstGeom>
        </p:spPr>
        <p:txBody>
          <a:bodyPr anchor="b">
            <a:noAutofit/>
          </a:bodyPr>
          <a:lstStyle/>
          <a:p>
            <a:r>
              <a:rPr lang="en-US" dirty="0"/>
              <a:t>Click to edit Master title style</a:t>
            </a:r>
          </a:p>
        </p:txBody>
      </p:sp>
      <p:sp>
        <p:nvSpPr>
          <p:cNvPr id="7" name="Content Placeholder 7">
            <a:extLst>
              <a:ext uri="{FF2B5EF4-FFF2-40B4-BE49-F238E27FC236}">
                <a16:creationId xmlns:a16="http://schemas.microsoft.com/office/drawing/2014/main" id="{3AD1E39C-735F-1F75-9337-EDCE2B424BAF}"/>
              </a:ext>
            </a:extLst>
          </p:cNvPr>
          <p:cNvSpPr>
            <a:spLocks noGrp="1"/>
          </p:cNvSpPr>
          <p:nvPr>
            <p:ph sz="quarter" idx="14"/>
          </p:nvPr>
        </p:nvSpPr>
        <p:spPr>
          <a:xfrm>
            <a:off x="457201" y="2209800"/>
            <a:ext cx="5143499" cy="3962388"/>
          </a:xfrm>
        </p:spPr>
        <p:txBody>
          <a:bodyPr>
            <a:noAutofit/>
          </a:bodyPr>
          <a:lstStyle>
            <a:lvl1pPr>
              <a:defRPr sz="1050"/>
            </a:lvl1pPr>
            <a:lvl2pPr>
              <a:defRPr sz="1050"/>
            </a:lvl2pPr>
            <a:lvl3pPr>
              <a:defRPr sz="1050"/>
            </a:lvl3pPr>
            <a:lvl4pPr>
              <a:defRPr sz="1050"/>
            </a:lvl4pPr>
            <a:lvl5pP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C88CA274-D6D4-139F-1A72-F2C3684E4368}"/>
              </a:ext>
            </a:extLst>
          </p:cNvPr>
          <p:cNvCxnSpPr>
            <a:cxnSpLocks/>
          </p:cNvCxnSpPr>
          <p:nvPr userDrawn="1"/>
        </p:nvCxnSpPr>
        <p:spPr>
          <a:xfrm>
            <a:off x="535781" y="1907347"/>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Footer Placeholder 8">
            <a:extLst>
              <a:ext uri="{FF2B5EF4-FFF2-40B4-BE49-F238E27FC236}">
                <a16:creationId xmlns:a16="http://schemas.microsoft.com/office/drawing/2014/main" id="{5397D948-213E-C5B8-CCB3-226CD4CC5EED}"/>
              </a:ext>
            </a:extLst>
          </p:cNvPr>
          <p:cNvSpPr>
            <a:spLocks noGrp="1"/>
          </p:cNvSpPr>
          <p:nvPr>
            <p:ph type="ftr" sz="quarter" idx="16"/>
          </p:nvPr>
        </p:nvSpPr>
        <p:spPr>
          <a:xfrm>
            <a:off x="457201" y="6343956"/>
            <a:ext cx="2523677" cy="365125"/>
          </a:xfrm>
          <a:prstGeom prst="rect">
            <a:avLst/>
          </a:prstGeom>
        </p:spPr>
        <p:txBody>
          <a:bodyPr>
            <a:noAutofit/>
          </a:bodyPr>
          <a:lstStyle/>
          <a:p>
            <a:r>
              <a:rPr lang="en-US"/>
              <a:t>Sample Footer Text</a:t>
            </a:r>
          </a:p>
        </p:txBody>
      </p:sp>
      <p:sp>
        <p:nvSpPr>
          <p:cNvPr id="13" name="Date Placeholder 3">
            <a:extLst>
              <a:ext uri="{FF2B5EF4-FFF2-40B4-BE49-F238E27FC236}">
                <a16:creationId xmlns:a16="http://schemas.microsoft.com/office/drawing/2014/main" id="{AA11C22E-51FF-D73F-B8D3-C9D076083087}"/>
              </a:ext>
            </a:extLst>
          </p:cNvPr>
          <p:cNvSpPr>
            <a:spLocks noGrp="1"/>
          </p:cNvSpPr>
          <p:nvPr>
            <p:ph type="dt" sz="half" idx="15"/>
          </p:nvPr>
        </p:nvSpPr>
        <p:spPr>
          <a:xfrm>
            <a:off x="3691507" y="6343956"/>
            <a:ext cx="1545606" cy="365125"/>
          </a:xfrm>
          <a:prstGeom prst="rect">
            <a:avLst/>
          </a:prstGeom>
        </p:spPr>
        <p:txBody>
          <a:bodyPr>
            <a:noAutofit/>
          </a:bodyPr>
          <a:lstStyle/>
          <a:p>
            <a:r>
              <a:rPr lang="en-US"/>
              <a:t>20xx</a:t>
            </a:r>
          </a:p>
        </p:txBody>
      </p:sp>
      <p:sp>
        <p:nvSpPr>
          <p:cNvPr id="15" name="Slide Number Placeholder 9">
            <a:extLst>
              <a:ext uri="{FF2B5EF4-FFF2-40B4-BE49-F238E27FC236}">
                <a16:creationId xmlns:a16="http://schemas.microsoft.com/office/drawing/2014/main" id="{2A57B0BC-65E1-54C5-64F2-81779F24285C}"/>
              </a:ext>
            </a:extLst>
          </p:cNvPr>
          <p:cNvSpPr>
            <a:spLocks noGrp="1"/>
          </p:cNvSpPr>
          <p:nvPr>
            <p:ph type="sldNum" sz="quarter" idx="17"/>
          </p:nvPr>
        </p:nvSpPr>
        <p:spPr>
          <a:xfrm>
            <a:off x="5278795" y="6343956"/>
            <a:ext cx="321905" cy="365125"/>
          </a:xfrm>
          <a:prstGeom prst="rect">
            <a:avLst/>
          </a:prstGeom>
        </p:spPr>
        <p:txBody>
          <a:bodyPr>
            <a:noAutofit/>
          </a:bodyPr>
          <a:lstStyle/>
          <a:p>
            <a:fld id="{AEAA3239-9EA4-4A65-A281-97F994456D9F}" type="slidenum">
              <a:rPr lang="en-US" smtClean="0"/>
              <a:t>‹#›</a:t>
            </a:fld>
            <a:endParaRPr lang="en-US"/>
          </a:p>
        </p:txBody>
      </p:sp>
      <p:sp>
        <p:nvSpPr>
          <p:cNvPr id="5" name="Picture Placeholder 15">
            <a:extLst>
              <a:ext uri="{FF2B5EF4-FFF2-40B4-BE49-F238E27FC236}">
                <a16:creationId xmlns:a16="http://schemas.microsoft.com/office/drawing/2014/main" id="{1B018A5C-EF6B-7AB3-6E86-E1FF40B4E9A1}"/>
              </a:ext>
            </a:extLst>
          </p:cNvPr>
          <p:cNvSpPr>
            <a:spLocks noGrp="1"/>
          </p:cNvSpPr>
          <p:nvPr>
            <p:ph type="pic" sz="quarter" idx="18" hasCustomPrompt="1"/>
          </p:nvPr>
        </p:nvSpPr>
        <p:spPr>
          <a:xfrm>
            <a:off x="6270816" y="274320"/>
            <a:ext cx="2667762" cy="6309360"/>
          </a:xfrm>
          <a:blipFill>
            <a:blip r:embed="rId2">
              <a:alphaModFix amt="60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41596419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E246C31-A056-2D2B-EB3A-8C1B0178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4698"/>
            <a:ext cx="2208275"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13" name="Title 1">
            <a:extLst>
              <a:ext uri="{FF2B5EF4-FFF2-40B4-BE49-F238E27FC236}">
                <a16:creationId xmlns:a16="http://schemas.microsoft.com/office/drawing/2014/main" id="{D7F4F31B-033B-01E7-065C-C1E9FF6C07F9}"/>
              </a:ext>
            </a:extLst>
          </p:cNvPr>
          <p:cNvSpPr>
            <a:spLocks noGrp="1"/>
          </p:cNvSpPr>
          <p:nvPr>
            <p:ph type="title"/>
          </p:nvPr>
        </p:nvSpPr>
        <p:spPr>
          <a:xfrm>
            <a:off x="2667761" y="709100"/>
            <a:ext cx="6014467" cy="891101"/>
          </a:xfrm>
          <a:prstGeom prst="rect">
            <a:avLst/>
          </a:prstGeom>
        </p:spPr>
        <p:txBody>
          <a:bodyPr anchor="b">
            <a:noAutofit/>
          </a:bodyPr>
          <a:lstStyle>
            <a:lvl1pPr>
              <a:defRPr sz="2400"/>
            </a:lvl1pPr>
          </a:lstStyle>
          <a:p>
            <a:r>
              <a:rPr lang="en-US" dirty="0"/>
              <a:t>Click to edit Master title style</a:t>
            </a:r>
          </a:p>
        </p:txBody>
      </p:sp>
      <p:sp>
        <p:nvSpPr>
          <p:cNvPr id="10" name="Picture Placeholder 15">
            <a:extLst>
              <a:ext uri="{FF2B5EF4-FFF2-40B4-BE49-F238E27FC236}">
                <a16:creationId xmlns:a16="http://schemas.microsoft.com/office/drawing/2014/main" id="{6DECEA09-BF69-1A41-377F-55B34707197E}"/>
              </a:ext>
            </a:extLst>
          </p:cNvPr>
          <p:cNvSpPr>
            <a:spLocks noGrp="1"/>
          </p:cNvSpPr>
          <p:nvPr>
            <p:ph type="pic" sz="quarter" idx="18" hasCustomPrompt="1"/>
          </p:nvPr>
        </p:nvSpPr>
        <p:spPr>
          <a:xfrm>
            <a:off x="202310" y="269622"/>
            <a:ext cx="1796796" cy="6309360"/>
          </a:xfrm>
          <a:blipFill>
            <a:blip r:embed="rId2">
              <a:alphaModFix amt="60000"/>
            </a:blip>
            <a:stretch>
              <a:fillRect/>
            </a:stretch>
          </a:blipFill>
        </p:spPr>
        <p:txBody>
          <a:bodyPr/>
          <a:lstStyle>
            <a:lvl1pPr>
              <a:defRPr/>
            </a:lvl1pPr>
          </a:lstStyle>
          <a:p>
            <a:r>
              <a:rPr lang="en-US" dirty="0"/>
              <a:t> </a:t>
            </a:r>
          </a:p>
        </p:txBody>
      </p:sp>
      <p:sp>
        <p:nvSpPr>
          <p:cNvPr id="12" name="Content Placeholder 7">
            <a:extLst>
              <a:ext uri="{FF2B5EF4-FFF2-40B4-BE49-F238E27FC236}">
                <a16:creationId xmlns:a16="http://schemas.microsoft.com/office/drawing/2014/main" id="{264E6032-E2DD-DC72-9E75-BAB830416F45}"/>
              </a:ext>
            </a:extLst>
          </p:cNvPr>
          <p:cNvSpPr>
            <a:spLocks noGrp="1"/>
          </p:cNvSpPr>
          <p:nvPr>
            <p:ph sz="quarter" idx="14"/>
          </p:nvPr>
        </p:nvSpPr>
        <p:spPr>
          <a:xfrm>
            <a:off x="2667761" y="2200614"/>
            <a:ext cx="6014467" cy="3962388"/>
          </a:xfrm>
        </p:spPr>
        <p:txBody>
          <a:bodyPr>
            <a:noAutofit/>
          </a:bodyPr>
          <a:lstStyle>
            <a:lvl1pPr>
              <a:defRPr sz="1050"/>
            </a:lvl1pPr>
            <a:lvl2pPr>
              <a:defRPr sz="1050"/>
            </a:lvl2pPr>
            <a:lvl3pPr>
              <a:defRPr sz="1050"/>
            </a:lvl3pPr>
            <a:lvl4pPr>
              <a:defRPr sz="1050"/>
            </a:lvl4pPr>
            <a:lvl5pP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2667760" y="6343956"/>
            <a:ext cx="2567180" cy="365125"/>
          </a:xfrm>
          <a:prstGeom prst="rect">
            <a:avLst/>
          </a:prstGeom>
        </p:spPr>
        <p:txBody>
          <a:bodyPr>
            <a:noAutofit/>
          </a:bodyPr>
          <a:lstStyle/>
          <a:p>
            <a:r>
              <a:rPr lang="en-US"/>
              <a:t>Sample Footer Text</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6709275" y="6343956"/>
            <a:ext cx="1613155" cy="365125"/>
          </a:xfrm>
          <a:prstGeom prst="rect">
            <a:avLst/>
          </a:prstGeom>
        </p:spPr>
        <p:txBody>
          <a:bodyPr>
            <a:noAutofit/>
          </a:bodyPr>
          <a:lstStyle/>
          <a:p>
            <a:r>
              <a:rPr lang="en-US"/>
              <a:t>20xx</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cxnSp>
        <p:nvCxnSpPr>
          <p:cNvPr id="2" name="Straight Connector 1">
            <a:extLst>
              <a:ext uri="{FF2B5EF4-FFF2-40B4-BE49-F238E27FC236}">
                <a16:creationId xmlns:a16="http://schemas.microsoft.com/office/drawing/2014/main" id="{9727AEE3-AD29-F7D6-BFA0-59B889778837}"/>
              </a:ext>
            </a:extLst>
          </p:cNvPr>
          <p:cNvCxnSpPr>
            <a:cxnSpLocks/>
          </p:cNvCxnSpPr>
          <p:nvPr userDrawn="1"/>
        </p:nvCxnSpPr>
        <p:spPr>
          <a:xfrm>
            <a:off x="2746342" y="1900407"/>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327225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7E81DF0F-1D08-CFC3-D336-6E69AD26CA81}"/>
              </a:ext>
            </a:extLst>
          </p:cNvPr>
          <p:cNvCxnSpPr>
            <a:cxnSpLocks/>
          </p:cNvCxnSpPr>
          <p:nvPr userDrawn="1"/>
        </p:nvCxnSpPr>
        <p:spPr>
          <a:xfrm>
            <a:off x="535781" y="1900407"/>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E918502E-0DE9-66F0-120E-B9F9EDDBC2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39087" y="-4698"/>
            <a:ext cx="2208275"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14" name="Title 1">
            <a:extLst>
              <a:ext uri="{FF2B5EF4-FFF2-40B4-BE49-F238E27FC236}">
                <a16:creationId xmlns:a16="http://schemas.microsoft.com/office/drawing/2014/main" id="{2ADEEE89-7A53-BFD6-F854-BC4947CE2B58}"/>
              </a:ext>
            </a:extLst>
          </p:cNvPr>
          <p:cNvSpPr>
            <a:spLocks noGrp="1"/>
          </p:cNvSpPr>
          <p:nvPr>
            <p:ph type="title"/>
          </p:nvPr>
        </p:nvSpPr>
        <p:spPr>
          <a:xfrm>
            <a:off x="457200" y="709100"/>
            <a:ext cx="6014467" cy="891101"/>
          </a:xfrm>
          <a:prstGeom prst="rect">
            <a:avLst/>
          </a:prstGeom>
        </p:spPr>
        <p:txBody>
          <a:bodyPr anchor="b">
            <a:noAutofit/>
          </a:bodyPr>
          <a:lstStyle>
            <a:lvl1pPr>
              <a:defRPr sz="2400"/>
            </a:lvl1pPr>
          </a:lstStyle>
          <a:p>
            <a:r>
              <a:rPr lang="en-US" dirty="0"/>
              <a:t>Click to edit Master title style</a:t>
            </a:r>
          </a:p>
        </p:txBody>
      </p:sp>
      <p:sp>
        <p:nvSpPr>
          <p:cNvPr id="11" name="Content Placeholder 7">
            <a:extLst>
              <a:ext uri="{FF2B5EF4-FFF2-40B4-BE49-F238E27FC236}">
                <a16:creationId xmlns:a16="http://schemas.microsoft.com/office/drawing/2014/main" id="{8E4281B5-46C8-0290-9B6E-154BCEB2F9F1}"/>
              </a:ext>
            </a:extLst>
          </p:cNvPr>
          <p:cNvSpPr>
            <a:spLocks noGrp="1"/>
          </p:cNvSpPr>
          <p:nvPr>
            <p:ph sz="quarter" idx="14"/>
          </p:nvPr>
        </p:nvSpPr>
        <p:spPr>
          <a:xfrm>
            <a:off x="457200" y="2200614"/>
            <a:ext cx="6014467" cy="3962388"/>
          </a:xfrm>
        </p:spPr>
        <p:txBody>
          <a:bodyPr>
            <a:noAutofit/>
          </a:bodyPr>
          <a:lstStyle>
            <a:lvl1pPr>
              <a:defRPr sz="1050"/>
            </a:lvl1pPr>
            <a:lvl2pPr>
              <a:defRPr sz="1050"/>
            </a:lvl2pPr>
            <a:lvl3pPr>
              <a:defRPr sz="1050"/>
            </a:lvl3pPr>
            <a:lvl4pPr>
              <a:defRPr sz="1050"/>
            </a:lvl4pPr>
            <a:lvl5pP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Footer Placeholder 3">
            <a:extLst>
              <a:ext uri="{FF2B5EF4-FFF2-40B4-BE49-F238E27FC236}">
                <a16:creationId xmlns:a16="http://schemas.microsoft.com/office/drawing/2014/main" id="{9CF2DB13-C77B-68E8-AA32-2A399E83A39F}"/>
              </a:ext>
            </a:extLst>
          </p:cNvPr>
          <p:cNvSpPr>
            <a:spLocks noGrp="1"/>
          </p:cNvSpPr>
          <p:nvPr>
            <p:ph type="ftr" sz="quarter" idx="16"/>
          </p:nvPr>
        </p:nvSpPr>
        <p:spPr>
          <a:xfrm>
            <a:off x="457200" y="6343956"/>
            <a:ext cx="2567180" cy="365125"/>
          </a:xfrm>
          <a:prstGeom prst="rect">
            <a:avLst/>
          </a:prstGeom>
        </p:spPr>
        <p:txBody>
          <a:bodyPr>
            <a:noAutofit/>
          </a:bodyPr>
          <a:lstStyle/>
          <a:p>
            <a:r>
              <a:rPr lang="en-US"/>
              <a:t>Sample Footer Text</a:t>
            </a:r>
          </a:p>
        </p:txBody>
      </p:sp>
      <p:sp>
        <p:nvSpPr>
          <p:cNvPr id="16" name="Date Placeholder 2">
            <a:extLst>
              <a:ext uri="{FF2B5EF4-FFF2-40B4-BE49-F238E27FC236}">
                <a16:creationId xmlns:a16="http://schemas.microsoft.com/office/drawing/2014/main" id="{723C7477-007B-AF5F-BF27-20DF2D11C11B}"/>
              </a:ext>
            </a:extLst>
          </p:cNvPr>
          <p:cNvSpPr>
            <a:spLocks noGrp="1"/>
          </p:cNvSpPr>
          <p:nvPr>
            <p:ph type="dt" sz="half" idx="15"/>
          </p:nvPr>
        </p:nvSpPr>
        <p:spPr>
          <a:xfrm>
            <a:off x="4498714" y="6343956"/>
            <a:ext cx="1613155" cy="365125"/>
          </a:xfrm>
          <a:prstGeom prst="rect">
            <a:avLst/>
          </a:prstGeom>
        </p:spPr>
        <p:txBody>
          <a:bodyPr>
            <a:noAutofit/>
          </a:bodyPr>
          <a:lstStyle/>
          <a:p>
            <a:r>
              <a:rPr lang="en-US"/>
              <a:t>20xx</a:t>
            </a:r>
          </a:p>
        </p:txBody>
      </p:sp>
      <p:sp>
        <p:nvSpPr>
          <p:cNvPr id="18" name="Slide Number Placeholder 8">
            <a:extLst>
              <a:ext uri="{FF2B5EF4-FFF2-40B4-BE49-F238E27FC236}">
                <a16:creationId xmlns:a16="http://schemas.microsoft.com/office/drawing/2014/main" id="{9F76A51B-A740-5EA5-477F-42182383C5FF}"/>
              </a:ext>
            </a:extLst>
          </p:cNvPr>
          <p:cNvSpPr>
            <a:spLocks noGrp="1"/>
          </p:cNvSpPr>
          <p:nvPr>
            <p:ph type="sldNum" sz="quarter" idx="17"/>
          </p:nvPr>
        </p:nvSpPr>
        <p:spPr>
          <a:xfrm>
            <a:off x="6149762" y="6343956"/>
            <a:ext cx="321905" cy="365125"/>
          </a:xfrm>
          <a:prstGeom prst="rect">
            <a:avLst/>
          </a:prstGeom>
        </p:spPr>
        <p:txBody>
          <a:bodyPr>
            <a:noAutofit/>
          </a:bodyPr>
          <a:lstStyle/>
          <a:p>
            <a:fld id="{AEAA3239-9EA4-4A65-A281-97F994456D9F}" type="slidenum">
              <a:rPr lang="en-US" smtClean="0"/>
              <a:t>‹#›</a:t>
            </a:fld>
            <a:endParaRPr lang="en-US"/>
          </a:p>
        </p:txBody>
      </p:sp>
      <p:sp>
        <p:nvSpPr>
          <p:cNvPr id="20" name="Picture Placeholder 15">
            <a:extLst>
              <a:ext uri="{FF2B5EF4-FFF2-40B4-BE49-F238E27FC236}">
                <a16:creationId xmlns:a16="http://schemas.microsoft.com/office/drawing/2014/main" id="{5FA75C2B-3307-6106-9020-5A6F5C28CE54}"/>
              </a:ext>
            </a:extLst>
          </p:cNvPr>
          <p:cNvSpPr>
            <a:spLocks noGrp="1"/>
          </p:cNvSpPr>
          <p:nvPr>
            <p:ph type="pic" sz="quarter" idx="18" hasCustomPrompt="1"/>
          </p:nvPr>
        </p:nvSpPr>
        <p:spPr>
          <a:xfrm>
            <a:off x="7141396" y="269622"/>
            <a:ext cx="1796796" cy="6309360"/>
          </a:xfrm>
          <a:blipFill>
            <a:blip r:embed="rId2">
              <a:alphaModFix amt="60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191822575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1A88DE7-0F60-6168-9CA3-51F9168BA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56" y="0"/>
            <a:ext cx="4800600"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253227" y="685801"/>
            <a:ext cx="3429001" cy="895139"/>
          </a:xfrm>
          <a:prstGeom prst="rect">
            <a:avLst/>
          </a:prstGeom>
        </p:spPr>
        <p:txBody>
          <a:bodyPr anchor="b">
            <a:noAutofit/>
          </a:bodyPr>
          <a:lstStyle>
            <a:lvl1pPr>
              <a:defRPr sz="2400"/>
            </a:lvl1pPr>
          </a:lstStyle>
          <a:p>
            <a:r>
              <a:rPr lang="en-US" dirty="0"/>
              <a:t>Click to edit Master title style</a:t>
            </a:r>
          </a:p>
        </p:txBody>
      </p:sp>
      <p:sp>
        <p:nvSpPr>
          <p:cNvPr id="13" name="Picture Placeholder 15">
            <a:extLst>
              <a:ext uri="{FF2B5EF4-FFF2-40B4-BE49-F238E27FC236}">
                <a16:creationId xmlns:a16="http://schemas.microsoft.com/office/drawing/2014/main" id="{74F04492-82BE-6873-2EB5-D1F54A59D796}"/>
              </a:ext>
            </a:extLst>
          </p:cNvPr>
          <p:cNvSpPr>
            <a:spLocks noGrp="1"/>
          </p:cNvSpPr>
          <p:nvPr>
            <p:ph type="pic" sz="quarter" idx="18" hasCustomPrompt="1"/>
          </p:nvPr>
        </p:nvSpPr>
        <p:spPr>
          <a:xfrm>
            <a:off x="203584" y="274320"/>
            <a:ext cx="4389120" cy="6309360"/>
          </a:xfrm>
          <a:blipFill>
            <a:blip r:embed="rId2">
              <a:alphaModFix amt="60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257800" y="2133607"/>
            <a:ext cx="3429001" cy="4038575"/>
          </a:xfrm>
        </p:spPr>
        <p:txBody>
          <a:bodyPr>
            <a:noAutofit/>
          </a:bodyPr>
          <a:lstStyle>
            <a:lvl1pPr>
              <a:defRPr sz="1050"/>
            </a:lvl1pPr>
            <a:lvl2pPr>
              <a:defRPr sz="1050"/>
            </a:lvl2pPr>
            <a:lvl3pPr>
              <a:defRPr sz="1050"/>
            </a:lvl3pPr>
            <a:lvl4pPr>
              <a:defRPr sz="1050"/>
            </a:lvl4pPr>
            <a:lvl5pP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253227" y="6343956"/>
            <a:ext cx="1578824" cy="365125"/>
          </a:xfrm>
          <a:prstGeom prst="rect">
            <a:avLst/>
          </a:prstGeom>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031301" y="6343956"/>
            <a:ext cx="1329022" cy="365125"/>
          </a:xfrm>
          <a:prstGeom prst="rect">
            <a:avLst/>
          </a:prstGeom>
        </p:spPr>
        <p:txBody>
          <a:bodyPr>
            <a:noAutofit/>
          </a:bodyPr>
          <a:lstStyle>
            <a:lvl1pPr>
              <a:defRPr>
                <a:solidFill>
                  <a:schemeClr val="tx1">
                    <a:lumMod val="65000"/>
                    <a:lumOff val="35000"/>
                  </a:schemeClr>
                </a:solidFill>
                <a:effectLst/>
              </a:defRPr>
            </a:lvl1pPr>
          </a:lstStyle>
          <a:p>
            <a:r>
              <a:rPr lang="en-US"/>
              <a:t>20xx</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cxnSp>
        <p:nvCxnSpPr>
          <p:cNvPr id="10" name="Straight Connector 9">
            <a:extLst>
              <a:ext uri="{FF2B5EF4-FFF2-40B4-BE49-F238E27FC236}">
                <a16:creationId xmlns:a16="http://schemas.microsoft.com/office/drawing/2014/main" id="{BC824679-0DD4-43C3-4580-78706496FBE2}"/>
              </a:ext>
            </a:extLst>
          </p:cNvPr>
          <p:cNvCxnSpPr>
            <a:cxnSpLocks/>
          </p:cNvCxnSpPr>
          <p:nvPr userDrawn="1"/>
        </p:nvCxnSpPr>
        <p:spPr>
          <a:xfrm>
            <a:off x="5324948" y="1857273"/>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182265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2192057-ED66-C8A5-B85E-40F2037C6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43400" y="0"/>
            <a:ext cx="4800600"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15" name="Title 1">
            <a:extLst>
              <a:ext uri="{FF2B5EF4-FFF2-40B4-BE49-F238E27FC236}">
                <a16:creationId xmlns:a16="http://schemas.microsoft.com/office/drawing/2014/main" id="{9B106E7D-3EDD-EA41-1839-6F135AE55491}"/>
              </a:ext>
            </a:extLst>
          </p:cNvPr>
          <p:cNvSpPr>
            <a:spLocks noGrp="1"/>
          </p:cNvSpPr>
          <p:nvPr>
            <p:ph type="title"/>
          </p:nvPr>
        </p:nvSpPr>
        <p:spPr>
          <a:xfrm>
            <a:off x="459487" y="685801"/>
            <a:ext cx="3429001" cy="895139"/>
          </a:xfrm>
          <a:prstGeom prst="rect">
            <a:avLst/>
          </a:prstGeom>
        </p:spPr>
        <p:txBody>
          <a:bodyPr anchor="b">
            <a:noAutofit/>
          </a:bodyPr>
          <a:lstStyle>
            <a:lvl1pPr>
              <a:defRPr sz="2400"/>
            </a:lvl1pPr>
          </a:lstStyle>
          <a:p>
            <a:r>
              <a:rPr lang="en-US"/>
              <a:t>Click to edit Master title style</a:t>
            </a:r>
          </a:p>
        </p:txBody>
      </p:sp>
      <p:sp>
        <p:nvSpPr>
          <p:cNvPr id="11" name="Content Placeholder 7">
            <a:extLst>
              <a:ext uri="{FF2B5EF4-FFF2-40B4-BE49-F238E27FC236}">
                <a16:creationId xmlns:a16="http://schemas.microsoft.com/office/drawing/2014/main" id="{42A4AC27-FC3B-F141-88F5-7282935954DD}"/>
              </a:ext>
            </a:extLst>
          </p:cNvPr>
          <p:cNvSpPr>
            <a:spLocks noGrp="1"/>
          </p:cNvSpPr>
          <p:nvPr>
            <p:ph sz="quarter" idx="14"/>
          </p:nvPr>
        </p:nvSpPr>
        <p:spPr>
          <a:xfrm>
            <a:off x="464061" y="2133607"/>
            <a:ext cx="3429001" cy="4038575"/>
          </a:xfrm>
        </p:spPr>
        <p:txBody>
          <a:bodyPr>
            <a:noAutofit/>
          </a:bodyPr>
          <a:lstStyle>
            <a:lvl1pPr>
              <a:defRPr sz="1050"/>
            </a:lvl1pPr>
            <a:lvl2pPr>
              <a:defRPr sz="1050"/>
            </a:lvl2pPr>
            <a:lvl3pPr>
              <a:defRPr sz="1050"/>
            </a:lvl3pPr>
            <a:lvl4pPr>
              <a:defRPr sz="1050"/>
            </a:lvl4pPr>
            <a:lvl5pP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5">
            <a:extLst>
              <a:ext uri="{FF2B5EF4-FFF2-40B4-BE49-F238E27FC236}">
                <a16:creationId xmlns:a16="http://schemas.microsoft.com/office/drawing/2014/main" id="{79943DFD-7853-50DB-DFE8-2D0792CC1535}"/>
              </a:ext>
            </a:extLst>
          </p:cNvPr>
          <p:cNvSpPr>
            <a:spLocks noGrp="1"/>
          </p:cNvSpPr>
          <p:nvPr>
            <p:ph type="ftr" sz="quarter" idx="11"/>
          </p:nvPr>
        </p:nvSpPr>
        <p:spPr>
          <a:xfrm>
            <a:off x="459487" y="6343956"/>
            <a:ext cx="1578824" cy="365125"/>
          </a:xfrm>
          <a:prstGeom prst="rect">
            <a:avLst/>
          </a:prstGeom>
        </p:spPr>
        <p:txBody>
          <a:bodyPr>
            <a:noAutofit/>
          </a:bodyPr>
          <a:lstStyle>
            <a:lvl1pPr>
              <a:defRPr>
                <a:solidFill>
                  <a:schemeClr val="tx1">
                    <a:lumMod val="65000"/>
                    <a:lumOff val="35000"/>
                  </a:schemeClr>
                </a:solidFill>
              </a:defRPr>
            </a:lvl1pPr>
          </a:lstStyle>
          <a:p>
            <a:r>
              <a:rPr lang="en-US"/>
              <a:t>Sample Footer Text</a:t>
            </a:r>
          </a:p>
        </p:txBody>
      </p:sp>
      <p:sp>
        <p:nvSpPr>
          <p:cNvPr id="3" name="Date Placeholder 4">
            <a:extLst>
              <a:ext uri="{FF2B5EF4-FFF2-40B4-BE49-F238E27FC236}">
                <a16:creationId xmlns:a16="http://schemas.microsoft.com/office/drawing/2014/main" id="{C5840587-9753-9826-EA98-7CF7F15308F0}"/>
              </a:ext>
            </a:extLst>
          </p:cNvPr>
          <p:cNvSpPr>
            <a:spLocks noGrp="1"/>
          </p:cNvSpPr>
          <p:nvPr>
            <p:ph type="dt" sz="half" idx="10"/>
          </p:nvPr>
        </p:nvSpPr>
        <p:spPr>
          <a:xfrm>
            <a:off x="2237561" y="6343956"/>
            <a:ext cx="1329022" cy="365125"/>
          </a:xfrm>
          <a:prstGeom prst="rect">
            <a:avLst/>
          </a:prstGeom>
        </p:spPr>
        <p:txBody>
          <a:bodyPr>
            <a:noAutofit/>
          </a:bodyPr>
          <a:lstStyle>
            <a:lvl1pPr>
              <a:defRPr>
                <a:solidFill>
                  <a:schemeClr val="tx1">
                    <a:lumMod val="65000"/>
                    <a:lumOff val="35000"/>
                  </a:schemeClr>
                </a:solidFill>
                <a:effectLst/>
              </a:defRPr>
            </a:lvl1pPr>
          </a:lstStyle>
          <a:p>
            <a:r>
              <a:rPr lang="en-US"/>
              <a:t>20xx</a:t>
            </a:r>
          </a:p>
        </p:txBody>
      </p:sp>
      <p:sp>
        <p:nvSpPr>
          <p:cNvPr id="9" name="Slide Number Placeholder 6">
            <a:extLst>
              <a:ext uri="{FF2B5EF4-FFF2-40B4-BE49-F238E27FC236}">
                <a16:creationId xmlns:a16="http://schemas.microsoft.com/office/drawing/2014/main" id="{D3C41979-6374-97D1-3061-3AB9D9EB80CF}"/>
              </a:ext>
            </a:extLst>
          </p:cNvPr>
          <p:cNvSpPr>
            <a:spLocks noGrp="1"/>
          </p:cNvSpPr>
          <p:nvPr>
            <p:ph type="sldNum" sz="quarter" idx="12"/>
          </p:nvPr>
        </p:nvSpPr>
        <p:spPr>
          <a:xfrm>
            <a:off x="3566583" y="6343956"/>
            <a:ext cx="321905" cy="365125"/>
          </a:xfrm>
          <a:prstGeom prst="rect">
            <a:avLst/>
          </a:prstGeom>
        </p:spPr>
        <p:txBody>
          <a:bodyPr>
            <a:noAutofit/>
          </a:bodyPr>
          <a:lstStyle>
            <a:lvl1pPr>
              <a:defRPr>
                <a:solidFill>
                  <a:schemeClr val="tx1">
                    <a:lumMod val="65000"/>
                    <a:lumOff val="35000"/>
                  </a:schemeClr>
                </a:solidFill>
              </a:defRPr>
            </a:lvl1pPr>
          </a:lstStyle>
          <a:p>
            <a:fld id="{AEAA3239-9EA4-4A65-A281-97F994456D9F}" type="slidenum">
              <a:rPr lang="en-US" smtClean="0"/>
              <a:pPr/>
              <a:t>‹#›</a:t>
            </a:fld>
            <a:endParaRPr lang="en-US"/>
          </a:p>
        </p:txBody>
      </p:sp>
      <p:sp>
        <p:nvSpPr>
          <p:cNvPr id="14" name="Picture Placeholder 15">
            <a:extLst>
              <a:ext uri="{FF2B5EF4-FFF2-40B4-BE49-F238E27FC236}">
                <a16:creationId xmlns:a16="http://schemas.microsoft.com/office/drawing/2014/main" id="{48CB05E2-2306-9AA8-0977-833AD0146BEB}"/>
              </a:ext>
            </a:extLst>
          </p:cNvPr>
          <p:cNvSpPr>
            <a:spLocks noGrp="1"/>
          </p:cNvSpPr>
          <p:nvPr>
            <p:ph type="pic" sz="quarter" idx="18" hasCustomPrompt="1"/>
          </p:nvPr>
        </p:nvSpPr>
        <p:spPr>
          <a:xfrm>
            <a:off x="4549140" y="274320"/>
            <a:ext cx="4389120" cy="6309360"/>
          </a:xfrm>
          <a:blipFill>
            <a:blip r:embed="rId2">
              <a:alphaModFix amt="60000"/>
            </a:blip>
            <a:stretch>
              <a:fillRect/>
            </a:stretch>
          </a:blipFill>
        </p:spPr>
        <p:txBody>
          <a:bodyPr/>
          <a:lstStyle>
            <a:lvl1pPr>
              <a:defRPr/>
            </a:lvl1pPr>
          </a:lstStyle>
          <a:p>
            <a:r>
              <a:rPr lang="en-US" dirty="0"/>
              <a:t> </a:t>
            </a:r>
          </a:p>
        </p:txBody>
      </p:sp>
      <p:cxnSp>
        <p:nvCxnSpPr>
          <p:cNvPr id="2" name="Straight Connector 1">
            <a:extLst>
              <a:ext uri="{FF2B5EF4-FFF2-40B4-BE49-F238E27FC236}">
                <a16:creationId xmlns:a16="http://schemas.microsoft.com/office/drawing/2014/main" id="{B6796377-F057-555E-6D11-962F10D4E655}"/>
              </a:ext>
            </a:extLst>
          </p:cNvPr>
          <p:cNvCxnSpPr>
            <a:cxnSpLocks/>
          </p:cNvCxnSpPr>
          <p:nvPr userDrawn="1"/>
        </p:nvCxnSpPr>
        <p:spPr>
          <a:xfrm>
            <a:off x="535781" y="1857272"/>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424851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5C2E769-CE9C-F713-6844-D0DBB458CE18}"/>
              </a:ext>
            </a:extLst>
          </p:cNvPr>
          <p:cNvCxnSpPr>
            <a:cxnSpLocks/>
          </p:cNvCxnSpPr>
          <p:nvPr userDrawn="1"/>
        </p:nvCxnSpPr>
        <p:spPr>
          <a:xfrm>
            <a:off x="6022086" y="1857267"/>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FEB2937D-47DC-BF81-9ACE-6E67A57245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698"/>
            <a:ext cx="5484114"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6" name="Title 1">
            <a:extLst>
              <a:ext uri="{FF2B5EF4-FFF2-40B4-BE49-F238E27FC236}">
                <a16:creationId xmlns:a16="http://schemas.microsoft.com/office/drawing/2014/main" id="{3011DB78-8965-7609-C35E-80AF7F5B774C}"/>
              </a:ext>
            </a:extLst>
          </p:cNvPr>
          <p:cNvSpPr>
            <a:spLocks noGrp="1"/>
          </p:cNvSpPr>
          <p:nvPr>
            <p:ph type="title"/>
          </p:nvPr>
        </p:nvSpPr>
        <p:spPr>
          <a:xfrm>
            <a:off x="5943600" y="671137"/>
            <a:ext cx="2743106" cy="909797"/>
          </a:xfrm>
          <a:prstGeom prst="rect">
            <a:avLst/>
          </a:prstGeom>
        </p:spPr>
        <p:txBody>
          <a:bodyPr anchor="b">
            <a:noAutofit/>
          </a:bodyPr>
          <a:lstStyle>
            <a:lvl1pPr>
              <a:defRPr sz="2400"/>
            </a:lvl1pPr>
          </a:lstStyle>
          <a:p>
            <a:r>
              <a:rPr lang="en-US" dirty="0"/>
              <a:t>Click to edit Master title style</a:t>
            </a:r>
          </a:p>
        </p:txBody>
      </p:sp>
      <p:sp>
        <p:nvSpPr>
          <p:cNvPr id="16" name="Picture Placeholder 15">
            <a:extLst>
              <a:ext uri="{FF2B5EF4-FFF2-40B4-BE49-F238E27FC236}">
                <a16:creationId xmlns:a16="http://schemas.microsoft.com/office/drawing/2014/main" id="{E6A4CFA5-203B-9204-E7F5-11EF9CE3C387}"/>
              </a:ext>
            </a:extLst>
          </p:cNvPr>
          <p:cNvSpPr>
            <a:spLocks noGrp="1"/>
          </p:cNvSpPr>
          <p:nvPr>
            <p:ph type="pic" sz="quarter" idx="18" hasCustomPrompt="1"/>
          </p:nvPr>
        </p:nvSpPr>
        <p:spPr>
          <a:xfrm>
            <a:off x="204597" y="269622"/>
            <a:ext cx="5074920" cy="6309360"/>
          </a:xfrm>
          <a:blipFill>
            <a:blip r:embed="rId2">
              <a:alphaModFix amt="60000"/>
            </a:blip>
            <a:stretch>
              <a:fillRect/>
            </a:stretch>
          </a:blipFill>
        </p:spPr>
        <p:txBody>
          <a:bodyPr/>
          <a:lstStyle>
            <a:lvl1pPr>
              <a:defRPr/>
            </a:lvl1pPr>
          </a:lstStyle>
          <a:p>
            <a:r>
              <a:rPr lang="en-US" dirty="0"/>
              <a:t> </a:t>
            </a:r>
          </a:p>
        </p:txBody>
      </p:sp>
      <p:sp>
        <p:nvSpPr>
          <p:cNvPr id="7" name="Content Placeholder 7">
            <a:extLst>
              <a:ext uri="{FF2B5EF4-FFF2-40B4-BE49-F238E27FC236}">
                <a16:creationId xmlns:a16="http://schemas.microsoft.com/office/drawing/2014/main" id="{C241E3CA-9184-3359-07D1-2172C4BB2F46}"/>
              </a:ext>
            </a:extLst>
          </p:cNvPr>
          <p:cNvSpPr>
            <a:spLocks noGrp="1"/>
          </p:cNvSpPr>
          <p:nvPr>
            <p:ph sz="quarter" idx="14"/>
          </p:nvPr>
        </p:nvSpPr>
        <p:spPr>
          <a:xfrm>
            <a:off x="5943601" y="2133602"/>
            <a:ext cx="2743200" cy="2057398"/>
          </a:xfrm>
        </p:spPr>
        <p:txBody>
          <a:bodyPr>
            <a:noAutofit/>
          </a:bodyPr>
          <a:lstStyle>
            <a:lvl1pPr>
              <a:defRPr sz="1050"/>
            </a:lvl1pPr>
            <a:lvl2pPr>
              <a:defRPr sz="1050"/>
            </a:lvl2pPr>
            <a:lvl3pPr>
              <a:defRPr sz="1050"/>
            </a:lvl3pPr>
            <a:lvl4pPr>
              <a:defRPr sz="1050"/>
            </a:lvl4pPr>
            <a:lvl5pP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Footer Placeholder 8">
            <a:extLst>
              <a:ext uri="{FF2B5EF4-FFF2-40B4-BE49-F238E27FC236}">
                <a16:creationId xmlns:a16="http://schemas.microsoft.com/office/drawing/2014/main" id="{3822FD9A-C9C0-E27F-705F-B30E4B512FDF}"/>
              </a:ext>
            </a:extLst>
          </p:cNvPr>
          <p:cNvSpPr>
            <a:spLocks noGrp="1"/>
          </p:cNvSpPr>
          <p:nvPr>
            <p:ph type="ftr" sz="quarter" idx="16"/>
          </p:nvPr>
        </p:nvSpPr>
        <p:spPr>
          <a:xfrm>
            <a:off x="5943600" y="6343956"/>
            <a:ext cx="1228003" cy="365125"/>
          </a:xfrm>
          <a:prstGeom prst="rect">
            <a:avLst/>
          </a:prstGeom>
        </p:spPr>
        <p:txBody>
          <a:bodyPr/>
          <a:lstStyle/>
          <a:p>
            <a:r>
              <a:rPr lang="en-US"/>
              <a:t>Sample Footer Text</a:t>
            </a:r>
          </a:p>
        </p:txBody>
      </p:sp>
      <p:sp>
        <p:nvSpPr>
          <p:cNvPr id="4" name="Date Placeholder 3">
            <a:extLst>
              <a:ext uri="{FF2B5EF4-FFF2-40B4-BE49-F238E27FC236}">
                <a16:creationId xmlns:a16="http://schemas.microsoft.com/office/drawing/2014/main" id="{497E974A-B754-DA38-ADA3-45911636DA7D}"/>
              </a:ext>
            </a:extLst>
          </p:cNvPr>
          <p:cNvSpPr>
            <a:spLocks noGrp="1"/>
          </p:cNvSpPr>
          <p:nvPr>
            <p:ph type="dt" sz="half" idx="15"/>
          </p:nvPr>
        </p:nvSpPr>
        <p:spPr>
          <a:xfrm>
            <a:off x="7631088" y="6343956"/>
            <a:ext cx="712325" cy="365125"/>
          </a:xfrm>
          <a:prstGeom prst="rect">
            <a:avLst/>
          </a:prstGeom>
        </p:spPr>
        <p:txBody>
          <a:bodyPr/>
          <a:lstStyle/>
          <a:p>
            <a:r>
              <a:rPr lang="en-US"/>
              <a:t>20xx</a:t>
            </a:r>
          </a:p>
        </p:txBody>
      </p:sp>
      <p:sp>
        <p:nvSpPr>
          <p:cNvPr id="14" name="Slide Number Placeholder 9">
            <a:extLst>
              <a:ext uri="{FF2B5EF4-FFF2-40B4-BE49-F238E27FC236}">
                <a16:creationId xmlns:a16="http://schemas.microsoft.com/office/drawing/2014/main" id="{38B0FACB-4CC5-0738-E059-C2E9D2B56C75}"/>
              </a:ext>
            </a:extLst>
          </p:cNvPr>
          <p:cNvSpPr>
            <a:spLocks noGrp="1"/>
          </p:cNvSpPr>
          <p:nvPr>
            <p:ph type="sldNum" sz="quarter" idx="17"/>
          </p:nvPr>
        </p:nvSpPr>
        <p:spPr>
          <a:xfrm>
            <a:off x="8364801" y="6343956"/>
            <a:ext cx="321905"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1500585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758D487-A1F1-683A-BAB0-CF458881A1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59886" y="0"/>
            <a:ext cx="5484114"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7" name="Title 1">
            <a:extLst>
              <a:ext uri="{FF2B5EF4-FFF2-40B4-BE49-F238E27FC236}">
                <a16:creationId xmlns:a16="http://schemas.microsoft.com/office/drawing/2014/main" id="{ACD7794F-E7D5-AAA7-1586-2916735DFAD0}"/>
              </a:ext>
            </a:extLst>
          </p:cNvPr>
          <p:cNvSpPr>
            <a:spLocks noGrp="1"/>
          </p:cNvSpPr>
          <p:nvPr>
            <p:ph type="title"/>
          </p:nvPr>
        </p:nvSpPr>
        <p:spPr>
          <a:xfrm>
            <a:off x="457200" y="671137"/>
            <a:ext cx="2743106" cy="909797"/>
          </a:xfrm>
          <a:prstGeom prst="rect">
            <a:avLst/>
          </a:prstGeom>
        </p:spPr>
        <p:txBody>
          <a:bodyPr anchor="b">
            <a:noAutofit/>
          </a:bodyPr>
          <a:lstStyle>
            <a:lvl1pPr>
              <a:defRPr sz="2400"/>
            </a:lvl1pPr>
          </a:lstStyle>
          <a:p>
            <a:r>
              <a:rPr lang="en-US" dirty="0"/>
              <a:t>Click to edit Master title style</a:t>
            </a:r>
          </a:p>
        </p:txBody>
      </p:sp>
      <p:sp>
        <p:nvSpPr>
          <p:cNvPr id="4" name="Content Placeholder 7">
            <a:extLst>
              <a:ext uri="{FF2B5EF4-FFF2-40B4-BE49-F238E27FC236}">
                <a16:creationId xmlns:a16="http://schemas.microsoft.com/office/drawing/2014/main" id="{060857C7-82E4-7465-780B-F61FDE2F4044}"/>
              </a:ext>
            </a:extLst>
          </p:cNvPr>
          <p:cNvSpPr>
            <a:spLocks noGrp="1"/>
          </p:cNvSpPr>
          <p:nvPr>
            <p:ph sz="quarter" idx="14"/>
          </p:nvPr>
        </p:nvSpPr>
        <p:spPr>
          <a:xfrm>
            <a:off x="457201" y="2133601"/>
            <a:ext cx="2743200" cy="2057400"/>
          </a:xfrm>
        </p:spPr>
        <p:txBody>
          <a:bodyPr>
            <a:noAutofit/>
          </a:bodyPr>
          <a:lstStyle>
            <a:lvl1pPr>
              <a:defRPr sz="1050"/>
            </a:lvl1pPr>
            <a:lvl2pPr>
              <a:defRPr sz="1050"/>
            </a:lvl2pPr>
            <a:lvl3pPr>
              <a:defRPr sz="1050"/>
            </a:lvl3pPr>
            <a:lvl4pPr>
              <a:defRPr sz="1050"/>
            </a:lvl4pPr>
            <a:lvl5pP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8">
            <a:extLst>
              <a:ext uri="{FF2B5EF4-FFF2-40B4-BE49-F238E27FC236}">
                <a16:creationId xmlns:a16="http://schemas.microsoft.com/office/drawing/2014/main" id="{F80C8C98-47A2-E988-3AE6-34783DFB0E00}"/>
              </a:ext>
            </a:extLst>
          </p:cNvPr>
          <p:cNvSpPr>
            <a:spLocks noGrp="1"/>
          </p:cNvSpPr>
          <p:nvPr>
            <p:ph type="ftr" sz="quarter" idx="16"/>
          </p:nvPr>
        </p:nvSpPr>
        <p:spPr>
          <a:xfrm>
            <a:off x="457200" y="6343956"/>
            <a:ext cx="1228003" cy="365125"/>
          </a:xfrm>
          <a:prstGeom prst="rect">
            <a:avLst/>
          </a:prstGeom>
        </p:spPr>
        <p:txBody>
          <a:bodyPr/>
          <a:lstStyle/>
          <a:p>
            <a:r>
              <a:rPr lang="en-US"/>
              <a:t>Sample Footer Text</a:t>
            </a:r>
          </a:p>
        </p:txBody>
      </p:sp>
      <p:sp>
        <p:nvSpPr>
          <p:cNvPr id="15" name="Date Placeholder 3">
            <a:extLst>
              <a:ext uri="{FF2B5EF4-FFF2-40B4-BE49-F238E27FC236}">
                <a16:creationId xmlns:a16="http://schemas.microsoft.com/office/drawing/2014/main" id="{06918495-7937-AB95-AE9B-E73858FCDCCB}"/>
              </a:ext>
            </a:extLst>
          </p:cNvPr>
          <p:cNvSpPr>
            <a:spLocks noGrp="1"/>
          </p:cNvSpPr>
          <p:nvPr>
            <p:ph type="dt" sz="half" idx="15"/>
          </p:nvPr>
        </p:nvSpPr>
        <p:spPr>
          <a:xfrm>
            <a:off x="2166076" y="6343956"/>
            <a:ext cx="712325" cy="365125"/>
          </a:xfrm>
          <a:prstGeom prst="rect">
            <a:avLst/>
          </a:prstGeom>
        </p:spPr>
        <p:txBody>
          <a:bodyPr/>
          <a:lstStyle/>
          <a:p>
            <a:r>
              <a:rPr lang="en-US"/>
              <a:t>20xx</a:t>
            </a:r>
          </a:p>
        </p:txBody>
      </p:sp>
      <p:sp>
        <p:nvSpPr>
          <p:cNvPr id="16" name="Slide Number Placeholder 9">
            <a:extLst>
              <a:ext uri="{FF2B5EF4-FFF2-40B4-BE49-F238E27FC236}">
                <a16:creationId xmlns:a16="http://schemas.microsoft.com/office/drawing/2014/main" id="{C1F54C04-CA0C-C7FC-EA6D-307BB54375F0}"/>
              </a:ext>
            </a:extLst>
          </p:cNvPr>
          <p:cNvSpPr>
            <a:spLocks noGrp="1"/>
          </p:cNvSpPr>
          <p:nvPr>
            <p:ph type="sldNum" sz="quarter" idx="17"/>
          </p:nvPr>
        </p:nvSpPr>
        <p:spPr>
          <a:xfrm>
            <a:off x="2878401" y="6343956"/>
            <a:ext cx="321905" cy="365125"/>
          </a:xfrm>
          <a:prstGeom prst="rect">
            <a:avLst/>
          </a:prstGeom>
        </p:spPr>
        <p:txBody>
          <a:bodyPr/>
          <a:lstStyle/>
          <a:p>
            <a:fld id="{AEAA3239-9EA4-4A65-A281-97F994456D9F}" type="slidenum">
              <a:rPr lang="en-US" smtClean="0"/>
              <a:t>‹#›</a:t>
            </a:fld>
            <a:endParaRPr lang="en-US"/>
          </a:p>
        </p:txBody>
      </p:sp>
      <p:sp>
        <p:nvSpPr>
          <p:cNvPr id="6" name="Picture Placeholder 15">
            <a:extLst>
              <a:ext uri="{FF2B5EF4-FFF2-40B4-BE49-F238E27FC236}">
                <a16:creationId xmlns:a16="http://schemas.microsoft.com/office/drawing/2014/main" id="{7CFA71BB-777B-7E69-94EC-F6787A89A6E6}"/>
              </a:ext>
            </a:extLst>
          </p:cNvPr>
          <p:cNvSpPr>
            <a:spLocks noGrp="1"/>
          </p:cNvSpPr>
          <p:nvPr>
            <p:ph type="pic" sz="quarter" idx="19" hasCustomPrompt="1"/>
          </p:nvPr>
        </p:nvSpPr>
        <p:spPr>
          <a:xfrm>
            <a:off x="3864483" y="274320"/>
            <a:ext cx="5074920" cy="6309360"/>
          </a:xfrm>
          <a:blipFill>
            <a:blip r:embed="rId2">
              <a:alphaModFix amt="60000"/>
            </a:blip>
            <a:stretch>
              <a:fillRect/>
            </a:stretch>
          </a:blipFill>
        </p:spPr>
        <p:txBody>
          <a:bodyPr/>
          <a:lstStyle>
            <a:lvl1pPr>
              <a:defRPr/>
            </a:lvl1pPr>
          </a:lstStyle>
          <a:p>
            <a:r>
              <a:rPr lang="en-US" dirty="0"/>
              <a:t> </a:t>
            </a:r>
          </a:p>
        </p:txBody>
      </p:sp>
      <p:cxnSp>
        <p:nvCxnSpPr>
          <p:cNvPr id="10" name="Straight Connector 9">
            <a:extLst>
              <a:ext uri="{FF2B5EF4-FFF2-40B4-BE49-F238E27FC236}">
                <a16:creationId xmlns:a16="http://schemas.microsoft.com/office/drawing/2014/main" id="{5C9694AE-FEB4-9B39-47B8-87A023695B5F}"/>
              </a:ext>
            </a:extLst>
          </p:cNvPr>
          <p:cNvCxnSpPr>
            <a:cxnSpLocks/>
          </p:cNvCxnSpPr>
          <p:nvPr userDrawn="1"/>
        </p:nvCxnSpPr>
        <p:spPr>
          <a:xfrm>
            <a:off x="535781" y="1857267"/>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513787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5D45617-3FAE-4E81-40AD-B8D3BE8E8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6169914"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29400" y="685809"/>
            <a:ext cx="2061914" cy="1804827"/>
          </a:xfrm>
          <a:prstGeom prst="rect">
            <a:avLst/>
          </a:prstGeom>
        </p:spPr>
        <p:txBody>
          <a:bodyPr anchor="b">
            <a:noAutofit/>
          </a:bodyPr>
          <a:lstStyle/>
          <a:p>
            <a:r>
              <a:rPr lang="en-US" dirty="0"/>
              <a:t>Click to edit Master title style</a:t>
            </a:r>
          </a:p>
        </p:txBody>
      </p:sp>
      <p:sp>
        <p:nvSpPr>
          <p:cNvPr id="14" name="Picture Placeholder 13">
            <a:extLst>
              <a:ext uri="{FF2B5EF4-FFF2-40B4-BE49-F238E27FC236}">
                <a16:creationId xmlns:a16="http://schemas.microsoft.com/office/drawing/2014/main" id="{24F57C26-948D-3FE2-92DA-246D40F41964}"/>
              </a:ext>
            </a:extLst>
          </p:cNvPr>
          <p:cNvSpPr>
            <a:spLocks noGrp="1"/>
          </p:cNvSpPr>
          <p:nvPr>
            <p:ph type="pic" sz="quarter" idx="15" hasCustomPrompt="1"/>
          </p:nvPr>
        </p:nvSpPr>
        <p:spPr>
          <a:xfrm>
            <a:off x="204597" y="269622"/>
            <a:ext cx="5760720" cy="6309360"/>
          </a:xfrm>
          <a:blipFill>
            <a:blip r:embed="rId2">
              <a:alphaModFix amt="60000"/>
            </a:blip>
            <a:stretch>
              <a:fillRect/>
            </a:stretch>
          </a:blipFill>
        </p:spPr>
        <p:txBody>
          <a:bodyPr/>
          <a:lstStyle>
            <a:lvl1pPr>
              <a:defRPr/>
            </a:lvl1pPr>
          </a:lstStyle>
          <a:p>
            <a:r>
              <a:rPr lang="en-US" dirty="0"/>
              <a:t> </a:t>
            </a:r>
          </a:p>
        </p:txBody>
      </p:sp>
      <p:sp>
        <p:nvSpPr>
          <p:cNvPr id="9" name="Content Placeholder 7">
            <a:extLst>
              <a:ext uri="{FF2B5EF4-FFF2-40B4-BE49-F238E27FC236}">
                <a16:creationId xmlns:a16="http://schemas.microsoft.com/office/drawing/2014/main" id="{2A3C8EAC-492E-1D2B-97C8-8A7308054588}"/>
              </a:ext>
            </a:extLst>
          </p:cNvPr>
          <p:cNvSpPr>
            <a:spLocks noGrp="1"/>
          </p:cNvSpPr>
          <p:nvPr>
            <p:ph sz="quarter" idx="16"/>
          </p:nvPr>
        </p:nvSpPr>
        <p:spPr>
          <a:xfrm>
            <a:off x="6629400" y="3043303"/>
            <a:ext cx="2057401" cy="2185833"/>
          </a:xfrm>
        </p:spPr>
        <p:txBody>
          <a:bodyPr vert="horz" lIns="91440" tIns="45720" rIns="91440" bIns="45720" rtlCol="0">
            <a:noAutofit/>
          </a:bodyPr>
          <a:lstStyle>
            <a:lvl1pPr marL="0" indent="0">
              <a:buNone/>
              <a:defRPr lang="en-US" sz="1050" dirty="0"/>
            </a:lvl1pPr>
            <a:lvl2pPr marL="171450" indent="0">
              <a:buNone/>
              <a:defRPr lang="en-US" sz="1050" dirty="0"/>
            </a:lvl2pPr>
            <a:lvl3pPr marL="342900" indent="0">
              <a:buNone/>
              <a:defRPr lang="en-US" sz="1050" dirty="0"/>
            </a:lvl3pPr>
            <a:lvl4pPr marL="514350" indent="0">
              <a:buNone/>
              <a:defRPr lang="en-US" sz="1050" dirty="0"/>
            </a:lvl4pPr>
            <a:lvl5pPr marL="685800" indent="0">
              <a:buNone/>
              <a:defRPr lang="en-US" sz="105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646548" y="6343956"/>
            <a:ext cx="1072843" cy="365125"/>
          </a:xfrm>
          <a:prstGeom prst="rect">
            <a:avLst/>
          </a:prstGeom>
        </p:spPr>
        <p:txBody>
          <a:bodyPr>
            <a:noAutofit/>
          </a:bodyPr>
          <a:lstStyle>
            <a:lvl1pPr>
              <a:defRPr>
                <a:solidFill>
                  <a:schemeClr val="tx1">
                    <a:lumMod val="65000"/>
                    <a:lumOff val="35000"/>
                  </a:schemeClr>
                </a:solidFill>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707528" y="6343956"/>
            <a:ext cx="652794" cy="365125"/>
          </a:xfrm>
          <a:prstGeom prst="rect">
            <a:avLst/>
          </a:prstGeom>
        </p:spPr>
        <p:txBody>
          <a:bodyPr>
            <a:noAutofit/>
          </a:bodyPr>
          <a:lstStyle>
            <a:lvl1pPr>
              <a:defRPr>
                <a:solidFill>
                  <a:schemeClr val="tx1">
                    <a:lumMod val="65000"/>
                    <a:lumOff val="35000"/>
                  </a:schemeClr>
                </a:solidFill>
                <a:effectLst/>
              </a:defRPr>
            </a:lvl1pPr>
          </a:lstStyle>
          <a:p>
            <a:r>
              <a:rPr lang="en-US"/>
              <a:t>20xx</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54364" y="6343956"/>
            <a:ext cx="327864" cy="365125"/>
          </a:xfrm>
          <a:prstGeom prst="rect">
            <a:avLst/>
          </a:prstGeom>
        </p:spPr>
        <p:txBody>
          <a:bodyPr>
            <a:noAutofit/>
          </a:bodyPr>
          <a:lstStyle>
            <a:lvl1pPr>
              <a:defRPr>
                <a:solidFill>
                  <a:schemeClr val="tx1">
                    <a:lumMod val="65000"/>
                    <a:lumOff val="35000"/>
                  </a:schemeClr>
                </a:solidFill>
              </a:defRPr>
            </a:lvl1pPr>
          </a:lstStyle>
          <a:p>
            <a:fld id="{AEAA3239-9EA4-4A65-A281-97F994456D9F}" type="slidenum">
              <a:rPr lang="en-US" smtClean="0"/>
              <a:pPr/>
              <a:t>‹#›</a:t>
            </a:fld>
            <a:endParaRPr lang="en-US"/>
          </a:p>
        </p:txBody>
      </p:sp>
      <p:cxnSp>
        <p:nvCxnSpPr>
          <p:cNvPr id="13" name="Straight Connector 12">
            <a:extLst>
              <a:ext uri="{FF2B5EF4-FFF2-40B4-BE49-F238E27FC236}">
                <a16:creationId xmlns:a16="http://schemas.microsoft.com/office/drawing/2014/main" id="{AC757DBD-64FF-E8CF-5B53-1EF6808C8918}"/>
              </a:ext>
            </a:extLst>
          </p:cNvPr>
          <p:cNvCxnSpPr>
            <a:cxnSpLocks/>
          </p:cNvCxnSpPr>
          <p:nvPr userDrawn="1"/>
        </p:nvCxnSpPr>
        <p:spPr>
          <a:xfrm>
            <a:off x="6707981" y="2766968"/>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48780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3AC31A53-5AD8-A443-D12C-F30129B4F766}"/>
              </a:ext>
            </a:extLst>
          </p:cNvPr>
          <p:cNvCxnSpPr>
            <a:cxnSpLocks/>
          </p:cNvCxnSpPr>
          <p:nvPr userDrawn="1"/>
        </p:nvCxnSpPr>
        <p:spPr>
          <a:xfrm>
            <a:off x="535781" y="2766968"/>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7B186E7E-5BAD-AF3D-FBBE-17817921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978027" y="0"/>
            <a:ext cx="6169914"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29" name="Title 1">
            <a:extLst>
              <a:ext uri="{FF2B5EF4-FFF2-40B4-BE49-F238E27FC236}">
                <a16:creationId xmlns:a16="http://schemas.microsoft.com/office/drawing/2014/main" id="{29F8BB2D-A7E5-DBED-DD20-974C9BE9F2C6}"/>
              </a:ext>
            </a:extLst>
          </p:cNvPr>
          <p:cNvSpPr>
            <a:spLocks noGrp="1"/>
          </p:cNvSpPr>
          <p:nvPr>
            <p:ph type="title"/>
          </p:nvPr>
        </p:nvSpPr>
        <p:spPr>
          <a:xfrm>
            <a:off x="457200" y="685809"/>
            <a:ext cx="2061914" cy="1804827"/>
          </a:xfrm>
          <a:prstGeom prst="rect">
            <a:avLst/>
          </a:prstGeom>
        </p:spPr>
        <p:txBody>
          <a:bodyPr anchor="b">
            <a:noAutofit/>
          </a:bodyPr>
          <a:lstStyle/>
          <a:p>
            <a:r>
              <a:rPr lang="en-US"/>
              <a:t>Click to edit Master title style</a:t>
            </a:r>
          </a:p>
        </p:txBody>
      </p:sp>
      <p:sp>
        <p:nvSpPr>
          <p:cNvPr id="30" name="Content Placeholder 7">
            <a:extLst>
              <a:ext uri="{FF2B5EF4-FFF2-40B4-BE49-F238E27FC236}">
                <a16:creationId xmlns:a16="http://schemas.microsoft.com/office/drawing/2014/main" id="{76BCE583-5400-574C-6116-EFC25C5C41F2}"/>
              </a:ext>
            </a:extLst>
          </p:cNvPr>
          <p:cNvSpPr>
            <a:spLocks noGrp="1"/>
          </p:cNvSpPr>
          <p:nvPr>
            <p:ph sz="quarter" idx="14"/>
          </p:nvPr>
        </p:nvSpPr>
        <p:spPr>
          <a:xfrm>
            <a:off x="457200" y="3043303"/>
            <a:ext cx="2057401" cy="2185833"/>
          </a:xfrm>
        </p:spPr>
        <p:txBody>
          <a:bodyPr vert="horz" lIns="91440" tIns="45720" rIns="91440" bIns="45720" rtlCol="0">
            <a:noAutofit/>
          </a:bodyPr>
          <a:lstStyle>
            <a:lvl1pPr marL="0" indent="0">
              <a:buNone/>
              <a:defRPr lang="en-US" sz="1050" dirty="0"/>
            </a:lvl1pPr>
            <a:lvl2pPr marL="171450" indent="0">
              <a:buNone/>
              <a:defRPr lang="en-US" sz="1050" dirty="0"/>
            </a:lvl2pPr>
            <a:lvl3pPr marL="342900" indent="0">
              <a:buNone/>
              <a:defRPr lang="en-US" sz="1050" dirty="0"/>
            </a:lvl3pPr>
            <a:lvl4pPr marL="514350" indent="0">
              <a:buNone/>
              <a:defRPr lang="en-US" sz="1050" dirty="0"/>
            </a:lvl4pPr>
            <a:lvl5pPr marL="685800" indent="0">
              <a:buNone/>
              <a:defRPr lang="en-US" sz="105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5">
            <a:extLst>
              <a:ext uri="{FF2B5EF4-FFF2-40B4-BE49-F238E27FC236}">
                <a16:creationId xmlns:a16="http://schemas.microsoft.com/office/drawing/2014/main" id="{EBFDA9C1-7EB7-7B39-28EA-264DE42E317B}"/>
              </a:ext>
            </a:extLst>
          </p:cNvPr>
          <p:cNvSpPr>
            <a:spLocks noGrp="1"/>
          </p:cNvSpPr>
          <p:nvPr>
            <p:ph type="ftr" sz="quarter" idx="11"/>
          </p:nvPr>
        </p:nvSpPr>
        <p:spPr>
          <a:xfrm>
            <a:off x="475176" y="6343956"/>
            <a:ext cx="1072843" cy="365125"/>
          </a:xfrm>
          <a:prstGeom prst="rect">
            <a:avLst/>
          </a:prstGeom>
        </p:spPr>
        <p:txBody>
          <a:bodyPr>
            <a:noAutofit/>
          </a:bodyPr>
          <a:lstStyle>
            <a:lvl1pPr>
              <a:defRPr>
                <a:solidFill>
                  <a:schemeClr val="tx1">
                    <a:lumMod val="65000"/>
                    <a:lumOff val="35000"/>
                  </a:schemeClr>
                </a:solidFill>
              </a:defRPr>
            </a:lvl1pPr>
          </a:lstStyle>
          <a:p>
            <a:r>
              <a:rPr lang="en-US"/>
              <a:t>Sample Footer Text</a:t>
            </a:r>
          </a:p>
        </p:txBody>
      </p:sp>
      <p:sp>
        <p:nvSpPr>
          <p:cNvPr id="10" name="Date Placeholder 4">
            <a:extLst>
              <a:ext uri="{FF2B5EF4-FFF2-40B4-BE49-F238E27FC236}">
                <a16:creationId xmlns:a16="http://schemas.microsoft.com/office/drawing/2014/main" id="{E3A43207-F6CC-A357-E839-73384BA5E1A8}"/>
              </a:ext>
            </a:extLst>
          </p:cNvPr>
          <p:cNvSpPr>
            <a:spLocks noGrp="1"/>
          </p:cNvSpPr>
          <p:nvPr>
            <p:ph type="dt" sz="half" idx="10"/>
          </p:nvPr>
        </p:nvSpPr>
        <p:spPr>
          <a:xfrm>
            <a:off x="1536155" y="6343956"/>
            <a:ext cx="652794" cy="365125"/>
          </a:xfrm>
          <a:prstGeom prst="rect">
            <a:avLst/>
          </a:prstGeom>
        </p:spPr>
        <p:txBody>
          <a:bodyPr>
            <a:noAutofit/>
          </a:bodyPr>
          <a:lstStyle>
            <a:lvl1pPr>
              <a:defRPr>
                <a:solidFill>
                  <a:schemeClr val="tx1">
                    <a:lumMod val="65000"/>
                    <a:lumOff val="35000"/>
                  </a:schemeClr>
                </a:solidFill>
                <a:effectLst/>
              </a:defRPr>
            </a:lvl1pPr>
          </a:lstStyle>
          <a:p>
            <a:r>
              <a:rPr lang="en-US"/>
              <a:t>20xx</a:t>
            </a:r>
          </a:p>
        </p:txBody>
      </p:sp>
      <p:sp>
        <p:nvSpPr>
          <p:cNvPr id="13" name="Slide Number Placeholder 6">
            <a:extLst>
              <a:ext uri="{FF2B5EF4-FFF2-40B4-BE49-F238E27FC236}">
                <a16:creationId xmlns:a16="http://schemas.microsoft.com/office/drawing/2014/main" id="{B0A25FC7-86D1-3925-E290-26CF68DB5232}"/>
              </a:ext>
            </a:extLst>
          </p:cNvPr>
          <p:cNvSpPr>
            <a:spLocks noGrp="1"/>
          </p:cNvSpPr>
          <p:nvPr>
            <p:ph type="sldNum" sz="quarter" idx="12"/>
          </p:nvPr>
        </p:nvSpPr>
        <p:spPr>
          <a:xfrm>
            <a:off x="2182991" y="6343956"/>
            <a:ext cx="327864" cy="365125"/>
          </a:xfrm>
          <a:prstGeom prst="rect">
            <a:avLst/>
          </a:prstGeom>
        </p:spPr>
        <p:txBody>
          <a:bodyPr>
            <a:noAutofit/>
          </a:bodyPr>
          <a:lstStyle>
            <a:lvl1pPr>
              <a:defRPr>
                <a:solidFill>
                  <a:schemeClr val="tx1">
                    <a:lumMod val="65000"/>
                    <a:lumOff val="35000"/>
                  </a:schemeClr>
                </a:solidFill>
              </a:defRPr>
            </a:lvl1pPr>
          </a:lstStyle>
          <a:p>
            <a:fld id="{AEAA3239-9EA4-4A65-A281-97F994456D9F}" type="slidenum">
              <a:rPr lang="en-US" smtClean="0"/>
              <a:pPr/>
              <a:t>‹#›</a:t>
            </a:fld>
            <a:endParaRPr lang="en-US"/>
          </a:p>
        </p:txBody>
      </p:sp>
      <p:sp>
        <p:nvSpPr>
          <p:cNvPr id="25" name="Picture Placeholder 13">
            <a:extLst>
              <a:ext uri="{FF2B5EF4-FFF2-40B4-BE49-F238E27FC236}">
                <a16:creationId xmlns:a16="http://schemas.microsoft.com/office/drawing/2014/main" id="{98B25542-4AC6-A316-6C17-7D2226A56805}"/>
              </a:ext>
            </a:extLst>
          </p:cNvPr>
          <p:cNvSpPr>
            <a:spLocks noGrp="1"/>
          </p:cNvSpPr>
          <p:nvPr>
            <p:ph type="pic" sz="quarter" idx="15" hasCustomPrompt="1"/>
          </p:nvPr>
        </p:nvSpPr>
        <p:spPr>
          <a:xfrm>
            <a:off x="3182624" y="269622"/>
            <a:ext cx="5760720" cy="6309360"/>
          </a:xfrm>
          <a:blipFill>
            <a:blip r:embed="rId2">
              <a:alphaModFix amt="60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3744761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7F7D08-392D-7E73-0486-E68DA575A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4997"/>
            <a:ext cx="9144001" cy="4259781"/>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5" y="4859868"/>
            <a:ext cx="2726606" cy="1159932"/>
          </a:xfrm>
          <a:prstGeom prst="rect">
            <a:avLst/>
          </a:prstGeom>
        </p:spPr>
        <p:txBody>
          <a:bodyPr anchor="ctr">
            <a:noAutofit/>
          </a:bodyPr>
          <a:lstStyle>
            <a:lvl1pPr>
              <a:defRPr sz="2400"/>
            </a:lvl1pPr>
          </a:lstStyle>
          <a:p>
            <a:r>
              <a:rPr lang="en-US" dirty="0"/>
              <a:t>Click to edit Master title style</a:t>
            </a:r>
          </a:p>
        </p:txBody>
      </p:sp>
      <p:sp>
        <p:nvSpPr>
          <p:cNvPr id="12" name="Picture Placeholder 23">
            <a:extLst>
              <a:ext uri="{FF2B5EF4-FFF2-40B4-BE49-F238E27FC236}">
                <a16:creationId xmlns:a16="http://schemas.microsoft.com/office/drawing/2014/main" id="{4E35383E-CE2A-008E-E1E8-2E0B728D0F92}"/>
              </a:ext>
            </a:extLst>
          </p:cNvPr>
          <p:cNvSpPr>
            <a:spLocks noGrp="1"/>
          </p:cNvSpPr>
          <p:nvPr>
            <p:ph type="pic" sz="quarter" idx="15" hasCustomPrompt="1"/>
          </p:nvPr>
        </p:nvSpPr>
        <p:spPr>
          <a:xfrm>
            <a:off x="206882" y="277993"/>
            <a:ext cx="8730234" cy="3712464"/>
          </a:xfrm>
          <a:blipFill>
            <a:blip r:embed="rId2">
              <a:alphaModFix amt="60000"/>
            </a:blip>
            <a:stretch>
              <a:fillRect/>
            </a:stretch>
          </a:blipFill>
        </p:spPr>
        <p:txBody>
          <a:bodyPr/>
          <a:lstStyle>
            <a:lvl1pPr>
              <a:defRPr/>
            </a:lvl1pPr>
          </a:lstStyle>
          <a:p>
            <a:r>
              <a:rPr lang="en-US" dirty="0"/>
              <a:t> </a:t>
            </a:r>
          </a:p>
        </p:txBody>
      </p:sp>
      <p:cxnSp>
        <p:nvCxnSpPr>
          <p:cNvPr id="4" name="Straight Connector 3">
            <a:extLst>
              <a:ext uri="{FF2B5EF4-FFF2-40B4-BE49-F238E27FC236}">
                <a16:creationId xmlns:a16="http://schemas.microsoft.com/office/drawing/2014/main" id="{B90D005D-712B-494B-56DF-924DDF482030}"/>
              </a:ext>
            </a:extLst>
          </p:cNvPr>
          <p:cNvCxnSpPr>
            <a:cxnSpLocks/>
          </p:cNvCxnSpPr>
          <p:nvPr/>
        </p:nvCxnSpPr>
        <p:spPr>
          <a:xfrm rot="16200000" flipH="1">
            <a:off x="3097530" y="5439835"/>
            <a:ext cx="54864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557611" y="4859868"/>
            <a:ext cx="5103251" cy="1159932"/>
          </a:xfrm>
        </p:spPr>
        <p:txBody>
          <a:bodyPr vert="horz" lIns="91440" tIns="45720" rIns="91440" bIns="45720" rtlCol="0" anchor="ctr">
            <a:noAutofit/>
          </a:bodyPr>
          <a:lstStyle>
            <a:lvl1pPr marL="0" indent="0">
              <a:buNone/>
              <a:defRPr lang="en-US" sz="1050" dirty="0"/>
            </a:lvl1pPr>
            <a:lvl2pPr marL="171450" indent="0">
              <a:buNone/>
              <a:defRPr lang="en-US" sz="1050" dirty="0"/>
            </a:lvl2pPr>
            <a:lvl3pPr marL="342900" indent="0">
              <a:buNone/>
              <a:defRPr lang="en-US" sz="1050" dirty="0"/>
            </a:lvl3pPr>
            <a:lvl4pPr marL="514350" indent="0">
              <a:buNone/>
              <a:defRPr lang="en-US" sz="1050" dirty="0"/>
            </a:lvl4pPr>
            <a:lvl5pPr marL="685800" indent="0">
              <a:buNone/>
              <a:defRPr lang="en-US" sz="105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59485" y="6343956"/>
            <a:ext cx="1651983" cy="365125"/>
          </a:xfrm>
          <a:prstGeom prst="rect">
            <a:avLst/>
          </a:prstGeom>
        </p:spPr>
        <p:txBody>
          <a:bodyPr/>
          <a:lstStyle/>
          <a:p>
            <a:r>
              <a:rPr lang="en-US"/>
              <a:t>20xx</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3519974" y="6343956"/>
            <a:ext cx="2104054" cy="365125"/>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60323" y="6343956"/>
            <a:ext cx="321905"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61584638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CFC57C7-558E-E972-FC3D-33EA5AE152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9144001" cy="31242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endParaRPr lang="en-US" sz="1350">
              <a:solidFill>
                <a:schemeClr val="bg1">
                  <a:alpha val="20000"/>
                </a:schemeClr>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4" y="3862139"/>
            <a:ext cx="2283716" cy="2291441"/>
          </a:xfrm>
          <a:prstGeom prst="rect">
            <a:avLst/>
          </a:prstGeom>
        </p:spPr>
        <p:txBody>
          <a:bodyPr anchor="t">
            <a:noAutofit/>
          </a:bodyPr>
          <a:lstStyle>
            <a:lvl1pPr>
              <a:defRPr sz="2400"/>
            </a:lvl1pPr>
          </a:lstStyle>
          <a:p>
            <a:r>
              <a:rPr lang="en-US" dirty="0"/>
              <a:t>Click to edit Master title style</a:t>
            </a:r>
          </a:p>
        </p:txBody>
      </p:sp>
      <p:sp>
        <p:nvSpPr>
          <p:cNvPr id="12" name="Picture Placeholder 23">
            <a:extLst>
              <a:ext uri="{FF2B5EF4-FFF2-40B4-BE49-F238E27FC236}">
                <a16:creationId xmlns:a16="http://schemas.microsoft.com/office/drawing/2014/main" id="{129E37EC-D646-B8F8-28A4-78B2F3C0ED1A}"/>
              </a:ext>
            </a:extLst>
          </p:cNvPr>
          <p:cNvSpPr>
            <a:spLocks noGrp="1"/>
          </p:cNvSpPr>
          <p:nvPr>
            <p:ph type="pic" sz="quarter" idx="15" hasCustomPrompt="1"/>
          </p:nvPr>
        </p:nvSpPr>
        <p:spPr>
          <a:xfrm>
            <a:off x="206882" y="272796"/>
            <a:ext cx="8730234" cy="2578608"/>
          </a:xfrm>
          <a:blipFill>
            <a:blip r:embed="rId2">
              <a:alphaModFix amt="60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091778" y="3862137"/>
            <a:ext cx="5595022" cy="2291442"/>
          </a:xfrm>
        </p:spPr>
        <p:txBody>
          <a:bodyPr vert="horz" lIns="91440" tIns="45720" rIns="91440" bIns="45720" rtlCol="0">
            <a:noAutofit/>
          </a:bodyPr>
          <a:lstStyle>
            <a:lvl1pPr marL="0" indent="0">
              <a:buNone/>
              <a:defRPr lang="en-US" sz="1050" dirty="0"/>
            </a:lvl1pPr>
            <a:lvl2pPr marL="171450" indent="0">
              <a:buNone/>
              <a:defRPr lang="en-US" sz="1050" dirty="0"/>
            </a:lvl2pPr>
            <a:lvl3pPr marL="342900" indent="0">
              <a:buNone/>
              <a:defRPr lang="en-US" sz="1050" dirty="0"/>
            </a:lvl3pPr>
            <a:lvl4pPr marL="514350" indent="0">
              <a:buNone/>
              <a:defRPr lang="en-US" sz="1050" dirty="0"/>
            </a:lvl4pPr>
            <a:lvl5pPr marL="685800" indent="0">
              <a:buNone/>
              <a:defRPr lang="en-US" sz="105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59485" y="6343956"/>
            <a:ext cx="1651983" cy="365125"/>
          </a:xfrm>
          <a:prstGeom prst="rect">
            <a:avLst/>
          </a:prstGeom>
        </p:spPr>
        <p:txBody>
          <a:bodyPr/>
          <a:lstStyle/>
          <a:p>
            <a:r>
              <a:rPr lang="en-US"/>
              <a:t>20xx</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3519974" y="6343956"/>
            <a:ext cx="2104054" cy="365125"/>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60323" y="6343956"/>
            <a:ext cx="321905"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0200684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98C59FCA-4A79-A2FA-6580-49E46A3E6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3733800"/>
            <a:ext cx="9144001" cy="3127248"/>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4" name="Title 1">
            <a:extLst>
              <a:ext uri="{FF2B5EF4-FFF2-40B4-BE49-F238E27FC236}">
                <a16:creationId xmlns:a16="http://schemas.microsoft.com/office/drawing/2014/main" id="{08939F2A-119D-9DB2-839A-5279FDC03B78}"/>
              </a:ext>
            </a:extLst>
          </p:cNvPr>
          <p:cNvSpPr>
            <a:spLocks noGrp="1"/>
          </p:cNvSpPr>
          <p:nvPr>
            <p:ph type="title"/>
          </p:nvPr>
        </p:nvSpPr>
        <p:spPr>
          <a:xfrm>
            <a:off x="459484" y="798096"/>
            <a:ext cx="2283716" cy="2291441"/>
          </a:xfrm>
          <a:prstGeom prst="rect">
            <a:avLst/>
          </a:prstGeom>
        </p:spPr>
        <p:txBody>
          <a:bodyPr anchor="t">
            <a:noAutofit/>
          </a:bodyPr>
          <a:lstStyle>
            <a:lvl1pPr>
              <a:defRPr sz="2400"/>
            </a:lvl1pPr>
          </a:lstStyle>
          <a:p>
            <a:r>
              <a:rPr lang="en-US" dirty="0"/>
              <a:t>Click to edit Master title style</a:t>
            </a:r>
          </a:p>
        </p:txBody>
      </p:sp>
      <p:sp>
        <p:nvSpPr>
          <p:cNvPr id="5" name="Content Placeholder 7">
            <a:extLst>
              <a:ext uri="{FF2B5EF4-FFF2-40B4-BE49-F238E27FC236}">
                <a16:creationId xmlns:a16="http://schemas.microsoft.com/office/drawing/2014/main" id="{2A6D404D-0656-13AC-E54B-1B2AF72DA212}"/>
              </a:ext>
            </a:extLst>
          </p:cNvPr>
          <p:cNvSpPr>
            <a:spLocks noGrp="1"/>
          </p:cNvSpPr>
          <p:nvPr>
            <p:ph sz="quarter" idx="14"/>
          </p:nvPr>
        </p:nvSpPr>
        <p:spPr>
          <a:xfrm>
            <a:off x="3091778" y="798094"/>
            <a:ext cx="5595022" cy="2291442"/>
          </a:xfrm>
        </p:spPr>
        <p:txBody>
          <a:bodyPr vert="horz" lIns="91440" tIns="45720" rIns="91440" bIns="45720" rtlCol="0">
            <a:noAutofit/>
          </a:bodyPr>
          <a:lstStyle>
            <a:lvl1pPr marL="0" indent="0">
              <a:buNone/>
              <a:defRPr lang="en-US" sz="1050" dirty="0"/>
            </a:lvl1pPr>
            <a:lvl2pPr marL="171450" indent="0">
              <a:buNone/>
              <a:defRPr lang="en-US" sz="1050" dirty="0"/>
            </a:lvl2pPr>
            <a:lvl3pPr marL="342900" indent="0">
              <a:buNone/>
              <a:defRPr lang="en-US" sz="1050" dirty="0"/>
            </a:lvl3pPr>
            <a:lvl4pPr marL="514350" indent="0">
              <a:buNone/>
              <a:defRPr lang="en-US" sz="1050" dirty="0"/>
            </a:lvl4pPr>
            <a:lvl5pPr marL="685800" indent="0">
              <a:buNone/>
              <a:defRPr lang="en-US" sz="105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2" name="Date Placeholder 4">
            <a:extLst>
              <a:ext uri="{FF2B5EF4-FFF2-40B4-BE49-F238E27FC236}">
                <a16:creationId xmlns:a16="http://schemas.microsoft.com/office/drawing/2014/main" id="{8460894B-FE88-D983-F7F5-A84B72F3C467}"/>
              </a:ext>
            </a:extLst>
          </p:cNvPr>
          <p:cNvSpPr>
            <a:spLocks noGrp="1"/>
          </p:cNvSpPr>
          <p:nvPr>
            <p:ph type="dt" sz="half" idx="10"/>
          </p:nvPr>
        </p:nvSpPr>
        <p:spPr>
          <a:xfrm>
            <a:off x="459485" y="3295956"/>
            <a:ext cx="1651983" cy="365125"/>
          </a:xfrm>
          <a:prstGeom prst="rect">
            <a:avLst/>
          </a:prstGeom>
        </p:spPr>
        <p:txBody>
          <a:bodyPr/>
          <a:lstStyle/>
          <a:p>
            <a:r>
              <a:rPr lang="en-US"/>
              <a:t>20xx</a:t>
            </a:r>
          </a:p>
        </p:txBody>
      </p:sp>
      <p:sp>
        <p:nvSpPr>
          <p:cNvPr id="34" name="Footer Placeholder 5">
            <a:extLst>
              <a:ext uri="{FF2B5EF4-FFF2-40B4-BE49-F238E27FC236}">
                <a16:creationId xmlns:a16="http://schemas.microsoft.com/office/drawing/2014/main" id="{64575FAD-3BCD-7A5B-92C1-37F78686E8D1}"/>
              </a:ext>
            </a:extLst>
          </p:cNvPr>
          <p:cNvSpPr>
            <a:spLocks noGrp="1"/>
          </p:cNvSpPr>
          <p:nvPr>
            <p:ph type="ftr" sz="quarter" idx="11"/>
          </p:nvPr>
        </p:nvSpPr>
        <p:spPr>
          <a:xfrm>
            <a:off x="3519974" y="3295956"/>
            <a:ext cx="2104054" cy="365125"/>
          </a:xfrm>
          <a:prstGeom prst="rect">
            <a:avLst/>
          </a:prstGeom>
        </p:spPr>
        <p:txBody>
          <a:bodyPr/>
          <a:lstStyle/>
          <a:p>
            <a:r>
              <a:rPr lang="en-US"/>
              <a:t>Sample Footer Text</a:t>
            </a:r>
          </a:p>
        </p:txBody>
      </p:sp>
      <p:sp>
        <p:nvSpPr>
          <p:cNvPr id="35" name="Slide Number Placeholder 6">
            <a:extLst>
              <a:ext uri="{FF2B5EF4-FFF2-40B4-BE49-F238E27FC236}">
                <a16:creationId xmlns:a16="http://schemas.microsoft.com/office/drawing/2014/main" id="{7997EEDC-D1C0-066F-E485-FE93F79A4AB0}"/>
              </a:ext>
            </a:extLst>
          </p:cNvPr>
          <p:cNvSpPr>
            <a:spLocks noGrp="1"/>
          </p:cNvSpPr>
          <p:nvPr>
            <p:ph type="sldNum" sz="quarter" idx="12"/>
          </p:nvPr>
        </p:nvSpPr>
        <p:spPr>
          <a:xfrm>
            <a:off x="8360323" y="3295956"/>
            <a:ext cx="321905" cy="365125"/>
          </a:xfrm>
          <a:prstGeom prst="rect">
            <a:avLst/>
          </a:prstGeom>
        </p:spPr>
        <p:txBody>
          <a:bodyPr/>
          <a:lstStyle/>
          <a:p>
            <a:fld id="{AEAA3239-9EA4-4A65-A281-97F994456D9F}" type="slidenum">
              <a:rPr lang="en-US" smtClean="0"/>
              <a:t>‹#›</a:t>
            </a:fld>
            <a:endParaRPr lang="en-US"/>
          </a:p>
        </p:txBody>
      </p:sp>
      <p:sp>
        <p:nvSpPr>
          <p:cNvPr id="24" name="Picture Placeholder 23">
            <a:extLst>
              <a:ext uri="{FF2B5EF4-FFF2-40B4-BE49-F238E27FC236}">
                <a16:creationId xmlns:a16="http://schemas.microsoft.com/office/drawing/2014/main" id="{AB21FF36-BD72-F91E-1B19-764F89FF709B}"/>
              </a:ext>
            </a:extLst>
          </p:cNvPr>
          <p:cNvSpPr>
            <a:spLocks noGrp="1"/>
          </p:cNvSpPr>
          <p:nvPr>
            <p:ph type="pic" sz="quarter" idx="15" hasCustomPrompt="1"/>
          </p:nvPr>
        </p:nvSpPr>
        <p:spPr>
          <a:xfrm>
            <a:off x="206882" y="4008120"/>
            <a:ext cx="8730234" cy="2578608"/>
          </a:xfrm>
          <a:blipFill>
            <a:blip r:embed="rId2">
              <a:alphaModFix amt="60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290429533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bg2"/>
        </a:solidFill>
        <a:effectLst/>
      </p:bgPr>
    </p:bg>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FB54C44A-A2E0-68DD-0C63-6448965DF7BB}"/>
              </a:ext>
            </a:extLst>
          </p:cNvPr>
          <p:cNvCxnSpPr>
            <a:cxnSpLocks/>
          </p:cNvCxnSpPr>
          <p:nvPr userDrawn="1"/>
        </p:nvCxnSpPr>
        <p:spPr>
          <a:xfrm>
            <a:off x="535781" y="1902653"/>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FCA5B575-5CE1-A472-F5EF-784B83927B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74386" y="2181822"/>
            <a:ext cx="3305556" cy="3967079"/>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15" name="Title 1">
            <a:extLst>
              <a:ext uri="{FF2B5EF4-FFF2-40B4-BE49-F238E27FC236}">
                <a16:creationId xmlns:a16="http://schemas.microsoft.com/office/drawing/2014/main" id="{467DFEA6-9362-A6DE-501A-DE01BA9E8E6D}"/>
              </a:ext>
            </a:extLst>
          </p:cNvPr>
          <p:cNvSpPr>
            <a:spLocks noGrp="1"/>
          </p:cNvSpPr>
          <p:nvPr>
            <p:ph type="title"/>
          </p:nvPr>
        </p:nvSpPr>
        <p:spPr>
          <a:xfrm>
            <a:off x="459485" y="709100"/>
            <a:ext cx="8222742" cy="891101"/>
          </a:xfrm>
          <a:prstGeom prst="rect">
            <a:avLst/>
          </a:prstGeom>
        </p:spPr>
        <p:txBody>
          <a:bodyPr anchor="b">
            <a:noAutofit/>
          </a:bodyPr>
          <a:lstStyle>
            <a:lvl1pPr>
              <a:defRPr sz="2400"/>
            </a:lvl1pPr>
          </a:lstStyle>
          <a:p>
            <a:r>
              <a:rPr lang="en-US" dirty="0"/>
              <a:t>Click to edit Master title style</a:t>
            </a:r>
          </a:p>
        </p:txBody>
      </p:sp>
      <p:sp>
        <p:nvSpPr>
          <p:cNvPr id="14" name="Content Placeholder 7">
            <a:extLst>
              <a:ext uri="{FF2B5EF4-FFF2-40B4-BE49-F238E27FC236}">
                <a16:creationId xmlns:a16="http://schemas.microsoft.com/office/drawing/2014/main" id="{A0577F22-3FDE-BBCC-550E-988B3C31CB15}"/>
              </a:ext>
            </a:extLst>
          </p:cNvPr>
          <p:cNvSpPr>
            <a:spLocks noGrp="1"/>
          </p:cNvSpPr>
          <p:nvPr>
            <p:ph sz="quarter" idx="14"/>
          </p:nvPr>
        </p:nvSpPr>
        <p:spPr>
          <a:xfrm>
            <a:off x="459484" y="2205106"/>
            <a:ext cx="4455416" cy="3967079"/>
          </a:xfrm>
        </p:spPr>
        <p:txBody>
          <a:bodyPr>
            <a:noAutofit/>
          </a:bodyPr>
          <a:lstStyle>
            <a:lvl1pPr>
              <a:defRPr sz="1050"/>
            </a:lvl1pPr>
            <a:lvl2pPr>
              <a:defRPr sz="1050"/>
            </a:lvl2pPr>
            <a:lvl3pPr>
              <a:defRPr sz="1050"/>
            </a:lvl3pPr>
            <a:lvl4pPr>
              <a:defRPr sz="1050"/>
            </a:lvl4pPr>
            <a:lvl5pP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Picture Placeholder 23">
            <a:extLst>
              <a:ext uri="{FF2B5EF4-FFF2-40B4-BE49-F238E27FC236}">
                <a16:creationId xmlns:a16="http://schemas.microsoft.com/office/drawing/2014/main" id="{2AEC6A7B-DD19-0A7B-1268-1D51DDEF329E}"/>
              </a:ext>
            </a:extLst>
          </p:cNvPr>
          <p:cNvSpPr>
            <a:spLocks noGrp="1"/>
          </p:cNvSpPr>
          <p:nvPr>
            <p:ph type="pic" sz="quarter" idx="18" hasCustomPrompt="1"/>
          </p:nvPr>
        </p:nvSpPr>
        <p:spPr>
          <a:xfrm>
            <a:off x="5580126" y="2478717"/>
            <a:ext cx="2894076" cy="3419856"/>
          </a:xfrm>
          <a:blipFill>
            <a:blip r:embed="rId2">
              <a:alphaModFix amt="60000"/>
            </a:blip>
            <a:stretch>
              <a:fillRect/>
            </a:stretch>
          </a:blipFill>
        </p:spPr>
        <p:txBody>
          <a:bodyPr/>
          <a:lstStyle>
            <a:lvl1pPr>
              <a:defRPr/>
            </a:lvl1pPr>
          </a:lstStyle>
          <a:p>
            <a:r>
              <a:rPr lang="en-US" dirty="0"/>
              <a:t> </a:t>
            </a:r>
          </a:p>
        </p:txBody>
      </p:sp>
      <p:sp>
        <p:nvSpPr>
          <p:cNvPr id="7" name="Date Placeholder 4">
            <a:extLst>
              <a:ext uri="{FF2B5EF4-FFF2-40B4-BE49-F238E27FC236}">
                <a16:creationId xmlns:a16="http://schemas.microsoft.com/office/drawing/2014/main" id="{B9E95395-D89E-0043-F426-2BB8FB0FDAC4}"/>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11" name="Footer Placeholder 5">
            <a:extLst>
              <a:ext uri="{FF2B5EF4-FFF2-40B4-BE49-F238E27FC236}">
                <a16:creationId xmlns:a16="http://schemas.microsoft.com/office/drawing/2014/main" id="{A91BF2A0-1C9B-2FC0-B3D8-1FE0B288994E}"/>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13" name="Slide Number Placeholder 6">
            <a:extLst>
              <a:ext uri="{FF2B5EF4-FFF2-40B4-BE49-F238E27FC236}">
                <a16:creationId xmlns:a16="http://schemas.microsoft.com/office/drawing/2014/main" id="{DC39D989-0E8D-4F7C-51E7-FE5743D404E4}"/>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776679635"/>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6FCE1F90-615F-9F95-B9AB-58D4A69578F5}"/>
              </a:ext>
            </a:extLst>
          </p:cNvPr>
          <p:cNvCxnSpPr>
            <a:cxnSpLocks/>
          </p:cNvCxnSpPr>
          <p:nvPr userDrawn="1"/>
        </p:nvCxnSpPr>
        <p:spPr>
          <a:xfrm>
            <a:off x="535781" y="1902653"/>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1064172E-92BD-EBA7-48F4-D1248DC72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48268" y="2181822"/>
            <a:ext cx="4831674" cy="3967079"/>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5" name="Title 1">
            <a:extLst>
              <a:ext uri="{FF2B5EF4-FFF2-40B4-BE49-F238E27FC236}">
                <a16:creationId xmlns:a16="http://schemas.microsoft.com/office/drawing/2014/main" id="{B0FDB523-462A-5591-99AE-C3C29FACD139}"/>
              </a:ext>
            </a:extLst>
          </p:cNvPr>
          <p:cNvSpPr>
            <a:spLocks noGrp="1"/>
          </p:cNvSpPr>
          <p:nvPr>
            <p:ph type="title"/>
          </p:nvPr>
        </p:nvSpPr>
        <p:spPr>
          <a:xfrm>
            <a:off x="459485" y="709100"/>
            <a:ext cx="2934660" cy="891101"/>
          </a:xfrm>
          <a:prstGeom prst="rect">
            <a:avLst/>
          </a:prstGeom>
        </p:spPr>
        <p:txBody>
          <a:bodyPr anchor="b">
            <a:noAutofit/>
          </a:bodyPr>
          <a:lstStyle>
            <a:lvl1pPr>
              <a:defRPr sz="2400"/>
            </a:lvl1p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9485" y="2205107"/>
            <a:ext cx="2934660" cy="3967073"/>
          </a:xfrm>
        </p:spPr>
        <p:txBody>
          <a:bodyPr>
            <a:noAutofit/>
          </a:bodyPr>
          <a:lstStyle>
            <a:lvl1pPr>
              <a:defRPr sz="1050"/>
            </a:lvl1pPr>
            <a:lvl2pPr>
              <a:defRPr sz="1050"/>
            </a:lvl2pPr>
            <a:lvl3pPr>
              <a:defRPr sz="1050"/>
            </a:lvl3pPr>
            <a:lvl4pPr>
              <a:defRPr sz="1050"/>
            </a:lvl4pPr>
            <a:lvl5pP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Picture Placeholder 23">
            <a:extLst>
              <a:ext uri="{FF2B5EF4-FFF2-40B4-BE49-F238E27FC236}">
                <a16:creationId xmlns:a16="http://schemas.microsoft.com/office/drawing/2014/main" id="{43BD8E09-1E6C-A8B9-C809-7F1D27D0FD6A}"/>
              </a:ext>
            </a:extLst>
          </p:cNvPr>
          <p:cNvSpPr>
            <a:spLocks noGrp="1"/>
          </p:cNvSpPr>
          <p:nvPr>
            <p:ph type="pic" sz="quarter" idx="18" hasCustomPrompt="1"/>
          </p:nvPr>
        </p:nvSpPr>
        <p:spPr>
          <a:xfrm>
            <a:off x="4052400" y="2478717"/>
            <a:ext cx="4423410" cy="3419856"/>
          </a:xfrm>
          <a:blipFill>
            <a:blip r:embed="rId2">
              <a:alphaModFix amt="60000"/>
            </a:blip>
            <a:stretch>
              <a:fillRect/>
            </a:stretch>
          </a:blipFill>
        </p:spPr>
        <p:txBody>
          <a:bodyPr/>
          <a:lstStyle>
            <a:lvl1pPr>
              <a:defRPr/>
            </a:lvl1pPr>
          </a:lstStyle>
          <a:p>
            <a:r>
              <a:rPr lang="en-US" dirty="0"/>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59485" y="6343956"/>
            <a:ext cx="1982199" cy="365125"/>
          </a:xfrm>
          <a:prstGeom prst="rect">
            <a:avLst/>
          </a:prstGeom>
        </p:spPr>
        <p:txBody>
          <a:bodyPr>
            <a:noAutofit/>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264947" y="6343956"/>
            <a:ext cx="1087273" cy="365125"/>
          </a:xfrm>
          <a:prstGeom prst="rect">
            <a:avLst/>
          </a:prstGeom>
        </p:spPr>
        <p:txBody>
          <a:bodyPr>
            <a:noAutofit/>
          </a:bodyPr>
          <a:lstStyle/>
          <a:p>
            <a:r>
              <a:rPr lang="en-US"/>
              <a:t>20xx</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8352220" y="6343956"/>
            <a:ext cx="33229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67816875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CF6E978-0239-0091-232E-1AFEC0C5F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781" y="2181822"/>
            <a:ext cx="3228465" cy="3967079"/>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2" name="Title 1">
            <a:extLst>
              <a:ext uri="{FF2B5EF4-FFF2-40B4-BE49-F238E27FC236}">
                <a16:creationId xmlns:a16="http://schemas.microsoft.com/office/drawing/2014/main" id="{99D44447-F033-C9CE-67C6-019549965081}"/>
              </a:ext>
            </a:extLst>
          </p:cNvPr>
          <p:cNvSpPr>
            <a:spLocks noGrp="1"/>
          </p:cNvSpPr>
          <p:nvPr>
            <p:ph type="title"/>
          </p:nvPr>
        </p:nvSpPr>
        <p:spPr>
          <a:xfrm>
            <a:off x="459485" y="709100"/>
            <a:ext cx="8222742" cy="891101"/>
          </a:xfrm>
          <a:prstGeom prst="rect">
            <a:avLst/>
          </a:prstGeom>
        </p:spPr>
        <p:txBody>
          <a:bodyPr anchor="b">
            <a:noAutofit/>
          </a:bodyPr>
          <a:lstStyle>
            <a:lvl1pPr>
              <a:defRPr sz="2400"/>
            </a:lvl1pPr>
          </a:lstStyle>
          <a:p>
            <a:r>
              <a:rPr lang="en-US" dirty="0"/>
              <a:t>Click to edit Master title style</a:t>
            </a:r>
          </a:p>
        </p:txBody>
      </p:sp>
      <p:sp>
        <p:nvSpPr>
          <p:cNvPr id="11" name="Picture Placeholder 23">
            <a:extLst>
              <a:ext uri="{FF2B5EF4-FFF2-40B4-BE49-F238E27FC236}">
                <a16:creationId xmlns:a16="http://schemas.microsoft.com/office/drawing/2014/main" id="{2635C552-0ED9-A459-F18A-3CDED20E5BE3}"/>
              </a:ext>
            </a:extLst>
          </p:cNvPr>
          <p:cNvSpPr>
            <a:spLocks noGrp="1"/>
          </p:cNvSpPr>
          <p:nvPr>
            <p:ph type="pic" sz="quarter" idx="18" hasCustomPrompt="1"/>
          </p:nvPr>
        </p:nvSpPr>
        <p:spPr>
          <a:xfrm>
            <a:off x="740695" y="2455432"/>
            <a:ext cx="2818638" cy="3419856"/>
          </a:xfrm>
          <a:blipFill>
            <a:blip r:embed="rId2">
              <a:alphaModFix amt="60000"/>
            </a:blip>
            <a:stretch>
              <a:fillRect/>
            </a:stretch>
          </a:blipFill>
        </p:spPr>
        <p:txBody>
          <a:bodyPr/>
          <a:lstStyle>
            <a:lvl1pPr>
              <a:defRPr/>
            </a:lvl1pPr>
          </a:lstStyle>
          <a:p>
            <a:r>
              <a:rPr lang="en-US" dirty="0"/>
              <a:t> </a:t>
            </a:r>
          </a:p>
        </p:txBody>
      </p:sp>
      <p:sp>
        <p:nvSpPr>
          <p:cNvPr id="12" name="Content Placeholder 7">
            <a:extLst>
              <a:ext uri="{FF2B5EF4-FFF2-40B4-BE49-F238E27FC236}">
                <a16:creationId xmlns:a16="http://schemas.microsoft.com/office/drawing/2014/main" id="{9488295D-6787-D840-9DD4-495F1F086107}"/>
              </a:ext>
            </a:extLst>
          </p:cNvPr>
          <p:cNvSpPr>
            <a:spLocks noGrp="1"/>
          </p:cNvSpPr>
          <p:nvPr>
            <p:ph sz="quarter" idx="14"/>
          </p:nvPr>
        </p:nvSpPr>
        <p:spPr>
          <a:xfrm>
            <a:off x="4226812" y="2205106"/>
            <a:ext cx="4455416" cy="3967079"/>
          </a:xfrm>
        </p:spPr>
        <p:txBody>
          <a:bodyPr>
            <a:noAutofit/>
          </a:bodyPr>
          <a:lstStyle>
            <a:lvl1pPr>
              <a:defRPr sz="1050"/>
            </a:lvl1pPr>
            <a:lvl2pPr>
              <a:defRPr sz="1050"/>
            </a:lvl2pPr>
            <a:lvl3pPr>
              <a:defRPr sz="1050"/>
            </a:lvl3pPr>
            <a:lvl4pPr>
              <a:defRPr sz="1050"/>
            </a:lvl4pPr>
            <a:lvl5pP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Date Placeholder 4">
            <a:extLst>
              <a:ext uri="{FF2B5EF4-FFF2-40B4-BE49-F238E27FC236}">
                <a16:creationId xmlns:a16="http://schemas.microsoft.com/office/drawing/2014/main" id="{44C833D8-E0E9-C749-0443-2B06F6DE03FC}"/>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15" name="Footer Placeholder 5">
            <a:extLst>
              <a:ext uri="{FF2B5EF4-FFF2-40B4-BE49-F238E27FC236}">
                <a16:creationId xmlns:a16="http://schemas.microsoft.com/office/drawing/2014/main" id="{ACAE9DFF-C773-D714-0C09-80240DE19FAF}"/>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16" name="Slide Number Placeholder 6">
            <a:extLst>
              <a:ext uri="{FF2B5EF4-FFF2-40B4-BE49-F238E27FC236}">
                <a16:creationId xmlns:a16="http://schemas.microsoft.com/office/drawing/2014/main" id="{339D6C62-B024-DF78-9414-D350E282202D}"/>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27811397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E966A3D-9E5F-3C1B-B9EC-73F3340D5D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781" y="2205106"/>
            <a:ext cx="3576732" cy="3943796"/>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2" name="Title 1">
            <a:extLst>
              <a:ext uri="{FF2B5EF4-FFF2-40B4-BE49-F238E27FC236}">
                <a16:creationId xmlns:a16="http://schemas.microsoft.com/office/drawing/2014/main" id="{C502CF0E-9C51-830C-CEDE-80A5D47BD90C}"/>
              </a:ext>
            </a:extLst>
          </p:cNvPr>
          <p:cNvSpPr>
            <a:spLocks noGrp="1"/>
          </p:cNvSpPr>
          <p:nvPr>
            <p:ph type="title"/>
          </p:nvPr>
        </p:nvSpPr>
        <p:spPr>
          <a:xfrm>
            <a:off x="459486" y="709100"/>
            <a:ext cx="2967229" cy="891101"/>
          </a:xfrm>
          <a:prstGeom prst="rect">
            <a:avLst/>
          </a:prstGeom>
        </p:spPr>
        <p:txBody>
          <a:bodyPr anchor="b">
            <a:noAutofit/>
          </a:bodyPr>
          <a:lstStyle>
            <a:lvl1pPr>
              <a:defRPr sz="2400"/>
            </a:lvl1pPr>
          </a:lstStyle>
          <a:p>
            <a:r>
              <a:rPr lang="en-US" dirty="0"/>
              <a:t>Click to edit Master title style</a:t>
            </a:r>
          </a:p>
        </p:txBody>
      </p:sp>
      <p:sp>
        <p:nvSpPr>
          <p:cNvPr id="12" name="Picture Placeholder 11">
            <a:extLst>
              <a:ext uri="{FF2B5EF4-FFF2-40B4-BE49-F238E27FC236}">
                <a16:creationId xmlns:a16="http://schemas.microsoft.com/office/drawing/2014/main" id="{64BAD4E0-57C4-108C-9E27-5EAD1A833249}"/>
              </a:ext>
            </a:extLst>
          </p:cNvPr>
          <p:cNvSpPr>
            <a:spLocks noGrp="1"/>
          </p:cNvSpPr>
          <p:nvPr>
            <p:ph type="pic" sz="quarter" idx="15" hasCustomPrompt="1"/>
          </p:nvPr>
        </p:nvSpPr>
        <p:spPr>
          <a:xfrm>
            <a:off x="739949" y="2480792"/>
            <a:ext cx="3168396" cy="3392424"/>
          </a:xfrm>
          <a:blipFill>
            <a:blip r:embed="rId2">
              <a:alphaModFix amt="60000"/>
            </a:blip>
            <a:stretch>
              <a:fillRect/>
            </a:stretch>
          </a:blipFill>
        </p:spPr>
        <p:txBody>
          <a:bodyPr/>
          <a:lstStyle>
            <a:lvl1pPr>
              <a:defRPr/>
            </a:lvl1pPr>
          </a:lstStyle>
          <a:p>
            <a:r>
              <a:rPr lang="en-US" dirty="0"/>
              <a:t> </a:t>
            </a:r>
          </a:p>
        </p:txBody>
      </p:sp>
      <p:sp>
        <p:nvSpPr>
          <p:cNvPr id="3" name="Content Placeholder 7">
            <a:extLst>
              <a:ext uri="{FF2B5EF4-FFF2-40B4-BE49-F238E27FC236}">
                <a16:creationId xmlns:a16="http://schemas.microsoft.com/office/drawing/2014/main" id="{982AE6CE-D2D4-2329-86C0-F9C45831470E}"/>
              </a:ext>
            </a:extLst>
          </p:cNvPr>
          <p:cNvSpPr>
            <a:spLocks noGrp="1"/>
          </p:cNvSpPr>
          <p:nvPr>
            <p:ph sz="quarter" idx="14"/>
          </p:nvPr>
        </p:nvSpPr>
        <p:spPr>
          <a:xfrm>
            <a:off x="4572000" y="732156"/>
            <a:ext cx="4114801" cy="5405377"/>
          </a:xfrm>
        </p:spPr>
        <p:txBody>
          <a:bodyPr>
            <a:noAutofit/>
          </a:bodyPr>
          <a:lstStyle>
            <a:lvl1pPr>
              <a:defRPr sz="1050"/>
            </a:lvl1pPr>
            <a:lvl2pPr>
              <a:defRPr sz="1050"/>
            </a:lvl2pPr>
            <a:lvl3pPr>
              <a:defRPr sz="1050"/>
            </a:lvl3pPr>
            <a:lvl4pPr>
              <a:defRPr sz="1050"/>
            </a:lvl4pPr>
            <a:lvl5pP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83163995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C5B3841-4258-5EBB-78B0-8DBB8BA824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782" y="2205106"/>
            <a:ext cx="2890933" cy="3943796"/>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20" name="Title 1">
            <a:extLst>
              <a:ext uri="{FF2B5EF4-FFF2-40B4-BE49-F238E27FC236}">
                <a16:creationId xmlns:a16="http://schemas.microsoft.com/office/drawing/2014/main" id="{B6A14BD6-3E7F-C8A6-3ED2-DC935EEEEEE0}"/>
              </a:ext>
            </a:extLst>
          </p:cNvPr>
          <p:cNvSpPr>
            <a:spLocks noGrp="1"/>
          </p:cNvSpPr>
          <p:nvPr>
            <p:ph type="title"/>
          </p:nvPr>
        </p:nvSpPr>
        <p:spPr>
          <a:xfrm>
            <a:off x="459486" y="709100"/>
            <a:ext cx="2967229" cy="891101"/>
          </a:xfrm>
          <a:prstGeom prst="rect">
            <a:avLst/>
          </a:prstGeom>
        </p:spPr>
        <p:txBody>
          <a:bodyPr anchor="b">
            <a:noAutofit/>
          </a:bodyPr>
          <a:lstStyle>
            <a:lvl1pPr>
              <a:defRPr sz="2400"/>
            </a:lvl1pPr>
          </a:lstStyle>
          <a:p>
            <a:r>
              <a:rPr lang="en-US" dirty="0"/>
              <a:t>Click to edit Master title style</a:t>
            </a:r>
          </a:p>
        </p:txBody>
      </p:sp>
      <p:sp>
        <p:nvSpPr>
          <p:cNvPr id="14" name="Picture Placeholder 13">
            <a:extLst>
              <a:ext uri="{FF2B5EF4-FFF2-40B4-BE49-F238E27FC236}">
                <a16:creationId xmlns:a16="http://schemas.microsoft.com/office/drawing/2014/main" id="{21767FCA-DB6F-605F-8C30-6399DF325E09}"/>
              </a:ext>
            </a:extLst>
          </p:cNvPr>
          <p:cNvSpPr>
            <a:spLocks noGrp="1"/>
          </p:cNvSpPr>
          <p:nvPr>
            <p:ph type="pic" sz="quarter" idx="15" hasCustomPrompt="1"/>
          </p:nvPr>
        </p:nvSpPr>
        <p:spPr>
          <a:xfrm>
            <a:off x="741521" y="2480792"/>
            <a:ext cx="2482596" cy="3392424"/>
          </a:xfrm>
          <a:blipFill>
            <a:blip r:embed="rId2">
              <a:alphaModFix amt="60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3886200" y="709099"/>
            <a:ext cx="4796028" cy="5439805"/>
          </a:xfrm>
        </p:spPr>
        <p:txBody>
          <a:bodyPr>
            <a:noAutofit/>
          </a:bodyPr>
          <a:lstStyle>
            <a:lvl1pPr>
              <a:defRPr sz="1050"/>
            </a:lvl1pPr>
            <a:lvl2pPr>
              <a:defRPr sz="1050"/>
            </a:lvl2pPr>
            <a:lvl3pPr>
              <a:defRPr sz="1050"/>
            </a:lvl3pPr>
            <a:lvl4pPr>
              <a:defRPr sz="1050"/>
            </a:lvl4pPr>
            <a:lvl5pP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2750762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tx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3C60B43-3F02-3807-6E46-2B1B4C989A37}"/>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0800000">
            <a:off x="3740944" y="49440"/>
            <a:ext cx="1662113" cy="1177924"/>
            <a:chOff x="4987925" y="2840038"/>
            <a:chExt cx="2216150" cy="1177924"/>
          </a:xfrm>
        </p:grpSpPr>
        <p:sp>
          <p:nvSpPr>
            <p:cNvPr id="10" name="Rectangle 9">
              <a:extLst>
                <a:ext uri="{FF2B5EF4-FFF2-40B4-BE49-F238E27FC236}">
                  <a16:creationId xmlns:a16="http://schemas.microsoft.com/office/drawing/2014/main" id="{DF27A944-872A-E8C8-8FC2-88B5F89140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11" name="Group 10">
              <a:extLst>
                <a:ext uri="{FF2B5EF4-FFF2-40B4-BE49-F238E27FC236}">
                  <a16:creationId xmlns:a16="http://schemas.microsoft.com/office/drawing/2014/main" id="{A70AFD51-4B4D-0743-F50D-5DA14EC3395E}"/>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12" name="Group 11">
                <a:extLst>
                  <a:ext uri="{FF2B5EF4-FFF2-40B4-BE49-F238E27FC236}">
                    <a16:creationId xmlns:a16="http://schemas.microsoft.com/office/drawing/2014/main" id="{E0878CA7-F6BC-3D54-9B31-0D36C99C9C98}"/>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7" name="Freeform 68">
                  <a:extLst>
                    <a:ext uri="{FF2B5EF4-FFF2-40B4-BE49-F238E27FC236}">
                      <a16:creationId xmlns:a16="http://schemas.microsoft.com/office/drawing/2014/main" id="{70D6BE5D-D14F-F86C-1B5D-DF11BCBBBF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8" name="Freeform 69">
                  <a:extLst>
                    <a:ext uri="{FF2B5EF4-FFF2-40B4-BE49-F238E27FC236}">
                      <a16:creationId xmlns:a16="http://schemas.microsoft.com/office/drawing/2014/main" id="{0B935B11-11F9-F9FC-984C-B97E8C740D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9" name="Line 70">
                  <a:extLst>
                    <a:ext uri="{FF2B5EF4-FFF2-40B4-BE49-F238E27FC236}">
                      <a16:creationId xmlns:a16="http://schemas.microsoft.com/office/drawing/2014/main" id="{BE8CD0AC-752A-36C8-B3D7-C2498B3605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13" name="Group 12">
                <a:extLst>
                  <a:ext uri="{FF2B5EF4-FFF2-40B4-BE49-F238E27FC236}">
                    <a16:creationId xmlns:a16="http://schemas.microsoft.com/office/drawing/2014/main" id="{61EB58C7-3472-9645-303A-C65C14123FC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4" name="Freeform 68">
                  <a:extLst>
                    <a:ext uri="{FF2B5EF4-FFF2-40B4-BE49-F238E27FC236}">
                      <a16:creationId xmlns:a16="http://schemas.microsoft.com/office/drawing/2014/main" id="{A6A0616B-8873-18F1-6B0F-49D27CB1CF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5" name="Freeform 69">
                  <a:extLst>
                    <a:ext uri="{FF2B5EF4-FFF2-40B4-BE49-F238E27FC236}">
                      <a16:creationId xmlns:a16="http://schemas.microsoft.com/office/drawing/2014/main" id="{92415C0C-C484-F133-E62B-AF2C09A1A3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6" name="Line 70">
                  <a:extLst>
                    <a:ext uri="{FF2B5EF4-FFF2-40B4-BE49-F238E27FC236}">
                      <a16:creationId xmlns:a16="http://schemas.microsoft.com/office/drawing/2014/main" id="{9AC31EC2-05CF-F921-C115-C93D2D5D3C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grpSp>
        <p:nvGrpSpPr>
          <p:cNvPr id="20" name="Group 19">
            <a:extLst>
              <a:ext uri="{FF2B5EF4-FFF2-40B4-BE49-F238E27FC236}">
                <a16:creationId xmlns:a16="http://schemas.microsoft.com/office/drawing/2014/main" id="{2DB1D249-E32E-CA54-2B0E-07373055B0A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740944" y="5634038"/>
            <a:ext cx="1662113" cy="1177924"/>
            <a:chOff x="4987925" y="2840038"/>
            <a:chExt cx="2216150" cy="1177924"/>
          </a:xfrm>
        </p:grpSpPr>
        <p:sp>
          <p:nvSpPr>
            <p:cNvPr id="21" name="Rectangle 20">
              <a:extLst>
                <a:ext uri="{FF2B5EF4-FFF2-40B4-BE49-F238E27FC236}">
                  <a16:creationId xmlns:a16="http://schemas.microsoft.com/office/drawing/2014/main" id="{3151709B-660C-1490-E355-0D6EFA8B23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22" name="Group 21">
              <a:extLst>
                <a:ext uri="{FF2B5EF4-FFF2-40B4-BE49-F238E27FC236}">
                  <a16:creationId xmlns:a16="http://schemas.microsoft.com/office/drawing/2014/main" id="{F9006C11-A305-CB26-F3C9-F793404FAFE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23" name="Group 22">
                <a:extLst>
                  <a:ext uri="{FF2B5EF4-FFF2-40B4-BE49-F238E27FC236}">
                    <a16:creationId xmlns:a16="http://schemas.microsoft.com/office/drawing/2014/main" id="{62141B28-A487-DAF4-07D7-398EEC73292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28" name="Freeform 68">
                  <a:extLst>
                    <a:ext uri="{FF2B5EF4-FFF2-40B4-BE49-F238E27FC236}">
                      <a16:creationId xmlns:a16="http://schemas.microsoft.com/office/drawing/2014/main" id="{08544E82-7C10-6056-96F9-890D203187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9" name="Freeform 69">
                  <a:extLst>
                    <a:ext uri="{FF2B5EF4-FFF2-40B4-BE49-F238E27FC236}">
                      <a16:creationId xmlns:a16="http://schemas.microsoft.com/office/drawing/2014/main" id="{5B3767EA-BEDF-6F5A-3F2A-63110758F7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0" name="Line 70">
                  <a:extLst>
                    <a:ext uri="{FF2B5EF4-FFF2-40B4-BE49-F238E27FC236}">
                      <a16:creationId xmlns:a16="http://schemas.microsoft.com/office/drawing/2014/main" id="{894D12DF-C2FB-ECB1-D126-DE70BD1389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24" name="Group 23">
                <a:extLst>
                  <a:ext uri="{FF2B5EF4-FFF2-40B4-BE49-F238E27FC236}">
                    <a16:creationId xmlns:a16="http://schemas.microsoft.com/office/drawing/2014/main" id="{EB321FA9-CD00-E340-DF3A-DF2F6056D228}"/>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25" name="Freeform 68">
                  <a:extLst>
                    <a:ext uri="{FF2B5EF4-FFF2-40B4-BE49-F238E27FC236}">
                      <a16:creationId xmlns:a16="http://schemas.microsoft.com/office/drawing/2014/main" id="{7F442571-8A8E-F056-8120-0A7166739E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6" name="Freeform 69">
                  <a:extLst>
                    <a:ext uri="{FF2B5EF4-FFF2-40B4-BE49-F238E27FC236}">
                      <a16:creationId xmlns:a16="http://schemas.microsoft.com/office/drawing/2014/main" id="{90B1B727-221D-4181-A364-D5B709E701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7" name="Line 70">
                  <a:extLst>
                    <a:ext uri="{FF2B5EF4-FFF2-40B4-BE49-F238E27FC236}">
                      <a16:creationId xmlns:a16="http://schemas.microsoft.com/office/drawing/2014/main" id="{675BA8D2-1FF0-72E0-6BB5-84E882FF72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sp>
        <p:nvSpPr>
          <p:cNvPr id="6" name="Title 1">
            <a:extLst>
              <a:ext uri="{FF2B5EF4-FFF2-40B4-BE49-F238E27FC236}">
                <a16:creationId xmlns:a16="http://schemas.microsoft.com/office/drawing/2014/main" id="{A180BF33-C99D-1A4A-5974-7053CE7E7482}"/>
              </a:ext>
            </a:extLst>
          </p:cNvPr>
          <p:cNvSpPr>
            <a:spLocks noGrp="1"/>
          </p:cNvSpPr>
          <p:nvPr>
            <p:ph type="title"/>
          </p:nvPr>
        </p:nvSpPr>
        <p:spPr>
          <a:xfrm>
            <a:off x="1143001" y="4893733"/>
            <a:ext cx="6858000" cy="822013"/>
          </a:xfrm>
          <a:prstGeom prst="rect">
            <a:avLst/>
          </a:prstGeom>
        </p:spPr>
        <p:txBody>
          <a:bodyPr anchor="t">
            <a:noAutofit/>
          </a:bodyPr>
          <a:lstStyle>
            <a:lvl1pPr algn="ctr">
              <a:lnSpc>
                <a:spcPct val="110000"/>
              </a:lnSpc>
              <a:defRPr sz="1350" b="0" i="0">
                <a:solidFill>
                  <a:schemeClr val="bg1">
                    <a:lumMod val="75000"/>
                    <a:lumOff val="25000"/>
                  </a:schemeClr>
                </a:solidFill>
                <a:latin typeface="+mn-lt"/>
              </a:defRPr>
            </a:lvl1pPr>
          </a:lstStyle>
          <a:p>
            <a:r>
              <a:rPr lang="en-US" dirty="0"/>
              <a:t>Click to edit Master title style</a:t>
            </a:r>
          </a:p>
        </p:txBody>
      </p:sp>
      <p:sp>
        <p:nvSpPr>
          <p:cNvPr id="8" name="Content Placeholder 6">
            <a:extLst>
              <a:ext uri="{FF2B5EF4-FFF2-40B4-BE49-F238E27FC236}">
                <a16:creationId xmlns:a16="http://schemas.microsoft.com/office/drawing/2014/main" id="{63DD70A9-B50E-61D0-C634-34E20A3D422B}"/>
              </a:ext>
            </a:extLst>
          </p:cNvPr>
          <p:cNvSpPr>
            <a:spLocks noGrp="1"/>
          </p:cNvSpPr>
          <p:nvPr>
            <p:ph sz="quarter" idx="13" hasCustomPrompt="1"/>
          </p:nvPr>
        </p:nvSpPr>
        <p:spPr>
          <a:xfrm>
            <a:off x="1143001" y="1107048"/>
            <a:ext cx="6858000" cy="3660809"/>
          </a:xfrm>
        </p:spPr>
        <p:txBody>
          <a:bodyPr anchor="b">
            <a:noAutofit/>
          </a:bodyPr>
          <a:lstStyle>
            <a:lvl1pPr marL="0" indent="0" algn="ctr">
              <a:lnSpc>
                <a:spcPct val="90000"/>
              </a:lnSpc>
              <a:buNone/>
              <a:defRPr sz="17250" b="0">
                <a:solidFill>
                  <a:schemeClr val="bg1">
                    <a:lumMod val="75000"/>
                    <a:lumOff val="25000"/>
                  </a:schemeClr>
                </a:solidFill>
                <a:latin typeface="+mj-lt"/>
                <a:ea typeface="Batang" panose="02030600000101010101" pitchFamily="18" charset="-127"/>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459485" y="6343956"/>
            <a:ext cx="1651983" cy="365125"/>
          </a:xfrm>
          <a:prstGeom prst="rect">
            <a:avLst/>
          </a:prstGeom>
        </p:spPr>
        <p:txBody>
          <a:bodyPr>
            <a:noAutofit/>
          </a:bodyPr>
          <a:lstStyle>
            <a:lvl1pPr>
              <a:defRPr>
                <a:solidFill>
                  <a:schemeClr val="bg1">
                    <a:lumMod val="65000"/>
                    <a:lumOff val="35000"/>
                  </a:schemeClr>
                </a:solidFill>
              </a:defRPr>
            </a:lvl1pPr>
          </a:lstStyle>
          <a:p>
            <a:r>
              <a:rPr lang="en-US"/>
              <a:t>20xx</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6172200" y="6343956"/>
            <a:ext cx="2104054" cy="365125"/>
          </a:xfrm>
          <a:prstGeom prst="rect">
            <a:avLst/>
          </a:prstGeom>
        </p:spPr>
        <p:txBody>
          <a:bodyPr>
            <a:noAutofit/>
          </a:bodyPr>
          <a:lstStyle>
            <a:lvl1pPr>
              <a:defRPr>
                <a:solidFill>
                  <a:schemeClr val="bg1">
                    <a:lumMod val="65000"/>
                    <a:lumOff val="35000"/>
                  </a:schemeClr>
                </a:solidFill>
              </a:defRPr>
            </a:lvl1p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8360323" y="6343956"/>
            <a:ext cx="321905" cy="365125"/>
          </a:xfrm>
          <a:prstGeom prst="rect">
            <a:avLst/>
          </a:prstGeom>
        </p:spPr>
        <p:txBody>
          <a:bodyPr>
            <a:noAutofit/>
          </a:bodyPr>
          <a:lstStyle>
            <a:lvl1pPr>
              <a:defRPr>
                <a:solidFill>
                  <a:schemeClr val="bg1">
                    <a:lumMod val="65000"/>
                    <a:lumOff val="35000"/>
                  </a:schemeClr>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074174269"/>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B46C6E13-5F92-0B54-E552-A8E8EA32109D}"/>
              </a:ext>
            </a:extLst>
          </p:cNvPr>
          <p:cNvGrpSpPr/>
          <p:nvPr/>
        </p:nvGrpSpPr>
        <p:grpSpPr>
          <a:xfrm flipH="1">
            <a:off x="6265069" y="531607"/>
            <a:ext cx="2878931" cy="6520778"/>
            <a:chOff x="192855" y="531607"/>
            <a:chExt cx="3838575" cy="6520778"/>
          </a:xfrm>
        </p:grpSpPr>
        <p:grpSp>
          <p:nvGrpSpPr>
            <p:cNvPr id="8" name="Group 7">
              <a:extLst>
                <a:ext uri="{FF2B5EF4-FFF2-40B4-BE49-F238E27FC236}">
                  <a16:creationId xmlns:a16="http://schemas.microsoft.com/office/drawing/2014/main" id="{581DD79D-1CEE-4719-00FE-4FD53EA315E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883418" y="-158956"/>
              <a:ext cx="2457450" cy="3838575"/>
              <a:chOff x="587376" y="280988"/>
              <a:chExt cx="2457450" cy="3838575"/>
            </a:xfrm>
          </p:grpSpPr>
          <p:sp>
            <p:nvSpPr>
              <p:cNvPr id="32" name="Freeform 64">
                <a:extLst>
                  <a:ext uri="{FF2B5EF4-FFF2-40B4-BE49-F238E27FC236}">
                    <a16:creationId xmlns:a16="http://schemas.microsoft.com/office/drawing/2014/main" id="{63458FA5-D071-3A46-EB12-8B6C8D6396A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3" name="Freeform 81">
                <a:extLst>
                  <a:ext uri="{FF2B5EF4-FFF2-40B4-BE49-F238E27FC236}">
                    <a16:creationId xmlns:a16="http://schemas.microsoft.com/office/drawing/2014/main" id="{4DD1D754-B9F5-6269-D3E0-3703961659F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4" name="Freeform 61">
                <a:extLst>
                  <a:ext uri="{FF2B5EF4-FFF2-40B4-BE49-F238E27FC236}">
                    <a16:creationId xmlns:a16="http://schemas.microsoft.com/office/drawing/2014/main" id="{F3A3D4E7-3A71-4AB8-FB08-8CEDD527A72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5" name="Freeform 34">
                <a:extLst>
                  <a:ext uri="{FF2B5EF4-FFF2-40B4-BE49-F238E27FC236}">
                    <a16:creationId xmlns:a16="http://schemas.microsoft.com/office/drawing/2014/main" id="{497067EC-F598-B7C7-88F4-2F57F6D874A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6" name="Freeform 84">
                <a:extLst>
                  <a:ext uri="{FF2B5EF4-FFF2-40B4-BE49-F238E27FC236}">
                    <a16:creationId xmlns:a16="http://schemas.microsoft.com/office/drawing/2014/main" id="{1A115B41-BE53-1781-C3A0-8F7DBB6CF7F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7" name="Freeform 87">
                <a:extLst>
                  <a:ext uri="{FF2B5EF4-FFF2-40B4-BE49-F238E27FC236}">
                    <a16:creationId xmlns:a16="http://schemas.microsoft.com/office/drawing/2014/main" id="{AD9F9AC4-59AA-3FED-EB58-ABCC8422A50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8" name="Freeform 60">
                <a:extLst>
                  <a:ext uri="{FF2B5EF4-FFF2-40B4-BE49-F238E27FC236}">
                    <a16:creationId xmlns:a16="http://schemas.microsoft.com/office/drawing/2014/main" id="{5C39FA36-DD8A-A8AF-995B-FEB1B81928A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9" name="Freeform 59">
                <a:extLst>
                  <a:ext uri="{FF2B5EF4-FFF2-40B4-BE49-F238E27FC236}">
                    <a16:creationId xmlns:a16="http://schemas.microsoft.com/office/drawing/2014/main" id="{0435A07F-ABFF-DBCD-9D6E-B060E788398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0" name="Freeform 62">
                <a:extLst>
                  <a:ext uri="{FF2B5EF4-FFF2-40B4-BE49-F238E27FC236}">
                    <a16:creationId xmlns:a16="http://schemas.microsoft.com/office/drawing/2014/main" id="{F61ED471-E9B3-E6FF-4DA3-8663BAB6BBA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1" name="Freeform 65">
                <a:extLst>
                  <a:ext uri="{FF2B5EF4-FFF2-40B4-BE49-F238E27FC236}">
                    <a16:creationId xmlns:a16="http://schemas.microsoft.com/office/drawing/2014/main" id="{66D48908-5C19-CE7C-FB3B-E55D124BE81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2" name="Freeform 79">
                <a:extLst>
                  <a:ext uri="{FF2B5EF4-FFF2-40B4-BE49-F238E27FC236}">
                    <a16:creationId xmlns:a16="http://schemas.microsoft.com/office/drawing/2014/main" id="{9EBA239B-B2C2-C1D7-42F7-BB50522E1C1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3" name="Freeform 82">
                <a:extLst>
                  <a:ext uri="{FF2B5EF4-FFF2-40B4-BE49-F238E27FC236}">
                    <a16:creationId xmlns:a16="http://schemas.microsoft.com/office/drawing/2014/main" id="{7311065F-4C49-B37C-B6F2-EF021666B0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4" name="Freeform 85">
                <a:extLst>
                  <a:ext uri="{FF2B5EF4-FFF2-40B4-BE49-F238E27FC236}">
                    <a16:creationId xmlns:a16="http://schemas.microsoft.com/office/drawing/2014/main" id="{EADE6C0A-9B31-463A-DC31-450FBFB0EA8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5" name="Freeform 44">
                <a:extLst>
                  <a:ext uri="{FF2B5EF4-FFF2-40B4-BE49-F238E27FC236}">
                    <a16:creationId xmlns:a16="http://schemas.microsoft.com/office/drawing/2014/main" id="{715F916F-BDD7-938C-7F9F-15FA32E2E2C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nvGrpSpPr>
              <p:cNvPr id="46" name="Group 45">
                <a:extLst>
                  <a:ext uri="{FF2B5EF4-FFF2-40B4-BE49-F238E27FC236}">
                    <a16:creationId xmlns:a16="http://schemas.microsoft.com/office/drawing/2014/main" id="{A17F0837-6401-508D-9D16-AC64526C93FC}"/>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7" name="Line 63">
                  <a:extLst>
                    <a:ext uri="{FF2B5EF4-FFF2-40B4-BE49-F238E27FC236}">
                      <a16:creationId xmlns:a16="http://schemas.microsoft.com/office/drawing/2014/main" id="{201E24E4-9DA0-20F2-7AE3-5DA927CDF4A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8" name="Line 66">
                  <a:extLst>
                    <a:ext uri="{FF2B5EF4-FFF2-40B4-BE49-F238E27FC236}">
                      <a16:creationId xmlns:a16="http://schemas.microsoft.com/office/drawing/2014/main" id="{F0D81B78-2590-5FE2-3E72-AED10BB9C81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9" name="Line 67">
                  <a:extLst>
                    <a:ext uri="{FF2B5EF4-FFF2-40B4-BE49-F238E27FC236}">
                      <a16:creationId xmlns:a16="http://schemas.microsoft.com/office/drawing/2014/main" id="{1B0E3C51-648E-EED1-D8E4-5C1A83A7935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50" name="Line 80">
                  <a:extLst>
                    <a:ext uri="{FF2B5EF4-FFF2-40B4-BE49-F238E27FC236}">
                      <a16:creationId xmlns:a16="http://schemas.microsoft.com/office/drawing/2014/main" id="{B63F0A42-E73B-9C27-C8AC-5862ECD9A91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51" name="Line 83">
                  <a:extLst>
                    <a:ext uri="{FF2B5EF4-FFF2-40B4-BE49-F238E27FC236}">
                      <a16:creationId xmlns:a16="http://schemas.microsoft.com/office/drawing/2014/main" id="{CFD7B0F1-6021-5D68-851A-183A3606E5C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52" name="Line 86">
                  <a:extLst>
                    <a:ext uri="{FF2B5EF4-FFF2-40B4-BE49-F238E27FC236}">
                      <a16:creationId xmlns:a16="http://schemas.microsoft.com/office/drawing/2014/main" id="{E63766C1-D1F5-CD70-020F-548E1994760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53" name="Line 89">
                  <a:extLst>
                    <a:ext uri="{FF2B5EF4-FFF2-40B4-BE49-F238E27FC236}">
                      <a16:creationId xmlns:a16="http://schemas.microsoft.com/office/drawing/2014/main" id="{9A7C8B71-FD3E-CF93-F909-DC78EB1BFE1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nvGrpSpPr>
            <p:cNvPr id="9" name="Group 8">
              <a:extLst>
                <a:ext uri="{FF2B5EF4-FFF2-40B4-BE49-F238E27FC236}">
                  <a16:creationId xmlns:a16="http://schemas.microsoft.com/office/drawing/2014/main" id="{2A83BBBA-0866-8DA7-4C6B-39E5341383F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8900000" flipV="1">
              <a:off x="917093" y="3213810"/>
              <a:ext cx="2457450" cy="3838575"/>
              <a:chOff x="587376" y="280988"/>
              <a:chExt cx="2457450" cy="3838575"/>
            </a:xfrm>
          </p:grpSpPr>
          <p:sp>
            <p:nvSpPr>
              <p:cNvPr id="10" name="Freeform 64">
                <a:extLst>
                  <a:ext uri="{FF2B5EF4-FFF2-40B4-BE49-F238E27FC236}">
                    <a16:creationId xmlns:a16="http://schemas.microsoft.com/office/drawing/2014/main" id="{55F21049-C8CB-1413-A3F0-41A22AF2A75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1" name="Freeform 81">
                <a:extLst>
                  <a:ext uri="{FF2B5EF4-FFF2-40B4-BE49-F238E27FC236}">
                    <a16:creationId xmlns:a16="http://schemas.microsoft.com/office/drawing/2014/main" id="{173F64F1-9A9D-BC7E-B0A0-971F0F0F14B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2" name="Freeform 61">
                <a:extLst>
                  <a:ext uri="{FF2B5EF4-FFF2-40B4-BE49-F238E27FC236}">
                    <a16:creationId xmlns:a16="http://schemas.microsoft.com/office/drawing/2014/main" id="{B25A2E7D-3D32-4BB9-A01F-1F77476D5EA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3" name="Freeform 78">
                <a:extLst>
                  <a:ext uri="{FF2B5EF4-FFF2-40B4-BE49-F238E27FC236}">
                    <a16:creationId xmlns:a16="http://schemas.microsoft.com/office/drawing/2014/main" id="{BD1373BC-8861-74A9-F90B-6D147FAB44F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4" name="Freeform 84">
                <a:extLst>
                  <a:ext uri="{FF2B5EF4-FFF2-40B4-BE49-F238E27FC236}">
                    <a16:creationId xmlns:a16="http://schemas.microsoft.com/office/drawing/2014/main" id="{1D0F6C7E-8186-9BA9-C089-F165E186A2D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5" name="Freeform 87">
                <a:extLst>
                  <a:ext uri="{FF2B5EF4-FFF2-40B4-BE49-F238E27FC236}">
                    <a16:creationId xmlns:a16="http://schemas.microsoft.com/office/drawing/2014/main" id="{359F8A83-D46B-F8FF-DC7C-3C04DCA8FFF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6" name="Freeform 60">
                <a:extLst>
                  <a:ext uri="{FF2B5EF4-FFF2-40B4-BE49-F238E27FC236}">
                    <a16:creationId xmlns:a16="http://schemas.microsoft.com/office/drawing/2014/main" id="{BFC83E63-6FC3-C31E-98CE-21843812F03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7" name="Freeform 59">
                <a:extLst>
                  <a:ext uri="{FF2B5EF4-FFF2-40B4-BE49-F238E27FC236}">
                    <a16:creationId xmlns:a16="http://schemas.microsoft.com/office/drawing/2014/main" id="{302ABA44-3B57-F469-6C04-F66BDA7AE5F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8" name="Freeform 62">
                <a:extLst>
                  <a:ext uri="{FF2B5EF4-FFF2-40B4-BE49-F238E27FC236}">
                    <a16:creationId xmlns:a16="http://schemas.microsoft.com/office/drawing/2014/main" id="{7AEBB6FD-54FE-C7DA-9A26-50A06339E46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9" name="Freeform 65">
                <a:extLst>
                  <a:ext uri="{FF2B5EF4-FFF2-40B4-BE49-F238E27FC236}">
                    <a16:creationId xmlns:a16="http://schemas.microsoft.com/office/drawing/2014/main" id="{5E33358E-58C6-D35A-1278-C81907C9979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0" name="Freeform 79">
                <a:extLst>
                  <a:ext uri="{FF2B5EF4-FFF2-40B4-BE49-F238E27FC236}">
                    <a16:creationId xmlns:a16="http://schemas.microsoft.com/office/drawing/2014/main" id="{03A5740E-D7E5-68C0-948E-9724E0ACF7A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1" name="Freeform 82">
                <a:extLst>
                  <a:ext uri="{FF2B5EF4-FFF2-40B4-BE49-F238E27FC236}">
                    <a16:creationId xmlns:a16="http://schemas.microsoft.com/office/drawing/2014/main" id="{8AB4DD54-E3B5-6D41-1243-6F2D21CD99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2" name="Freeform 85">
                <a:extLst>
                  <a:ext uri="{FF2B5EF4-FFF2-40B4-BE49-F238E27FC236}">
                    <a16:creationId xmlns:a16="http://schemas.microsoft.com/office/drawing/2014/main" id="{2A94B732-4A98-2F5C-F80B-6BBDB47064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3" name="Freeform 88">
                <a:extLst>
                  <a:ext uri="{FF2B5EF4-FFF2-40B4-BE49-F238E27FC236}">
                    <a16:creationId xmlns:a16="http://schemas.microsoft.com/office/drawing/2014/main" id="{DF1D8441-3705-CC80-FE5F-2A09989AAF8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nvGrpSpPr>
              <p:cNvPr id="24" name="Group 23">
                <a:extLst>
                  <a:ext uri="{FF2B5EF4-FFF2-40B4-BE49-F238E27FC236}">
                    <a16:creationId xmlns:a16="http://schemas.microsoft.com/office/drawing/2014/main" id="{8F71A31A-59B3-9162-371C-C01A729D0C3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25" name="Line 63">
                  <a:extLst>
                    <a:ext uri="{FF2B5EF4-FFF2-40B4-BE49-F238E27FC236}">
                      <a16:creationId xmlns:a16="http://schemas.microsoft.com/office/drawing/2014/main" id="{7CCBE56E-A31B-4C75-DC85-F53147C4D0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26" name="Line 66">
                  <a:extLst>
                    <a:ext uri="{FF2B5EF4-FFF2-40B4-BE49-F238E27FC236}">
                      <a16:creationId xmlns:a16="http://schemas.microsoft.com/office/drawing/2014/main" id="{296ACE92-E4E8-3DA8-53B5-B4C1E3A8D22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27" name="Line 67">
                  <a:extLst>
                    <a:ext uri="{FF2B5EF4-FFF2-40B4-BE49-F238E27FC236}">
                      <a16:creationId xmlns:a16="http://schemas.microsoft.com/office/drawing/2014/main" id="{7B0613D4-F0E5-89E7-9C18-8CFA239DF1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28" name="Line 80">
                  <a:extLst>
                    <a:ext uri="{FF2B5EF4-FFF2-40B4-BE49-F238E27FC236}">
                      <a16:creationId xmlns:a16="http://schemas.microsoft.com/office/drawing/2014/main" id="{E622BCC5-94CF-3347-DA0D-7358D5BAEC5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29" name="Line 83">
                  <a:extLst>
                    <a:ext uri="{FF2B5EF4-FFF2-40B4-BE49-F238E27FC236}">
                      <a16:creationId xmlns:a16="http://schemas.microsoft.com/office/drawing/2014/main" id="{7A92BD29-9001-7192-3FC5-2BD68F7AF26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30" name="Line 86">
                  <a:extLst>
                    <a:ext uri="{FF2B5EF4-FFF2-40B4-BE49-F238E27FC236}">
                      <a16:creationId xmlns:a16="http://schemas.microsoft.com/office/drawing/2014/main" id="{538F5771-4928-1E01-FE11-700BA531382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31" name="Line 89">
                  <a:extLst>
                    <a:ext uri="{FF2B5EF4-FFF2-40B4-BE49-F238E27FC236}">
                      <a16:creationId xmlns:a16="http://schemas.microsoft.com/office/drawing/2014/main" id="{7DCEABB5-FF34-2744-FB43-A0CE5EE8EB4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sp>
        <p:nvSpPr>
          <p:cNvPr id="54" name="Content Placeholder 53">
            <a:extLst>
              <a:ext uri="{FF2B5EF4-FFF2-40B4-BE49-F238E27FC236}">
                <a16:creationId xmlns:a16="http://schemas.microsoft.com/office/drawing/2014/main" id="{8FCCC77F-6C47-D9CF-D034-6C88D17987B1}"/>
              </a:ext>
            </a:extLst>
          </p:cNvPr>
          <p:cNvSpPr>
            <a:spLocks noGrp="1"/>
          </p:cNvSpPr>
          <p:nvPr>
            <p:ph sz="quarter" idx="16" hasCustomPrompt="1"/>
          </p:nvPr>
        </p:nvSpPr>
        <p:spPr>
          <a:xfrm>
            <a:off x="446485" y="660401"/>
            <a:ext cx="5866209" cy="4119563"/>
          </a:xfrm>
        </p:spPr>
        <p:txBody>
          <a:bodyPr anchor="b"/>
          <a:lstStyle>
            <a:lvl1pPr>
              <a:defRPr sz="17400">
                <a:solidFill>
                  <a:schemeClr val="tx1">
                    <a:lumMod val="75000"/>
                    <a:lumOff val="25000"/>
                  </a:schemeClr>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459485" y="6343956"/>
            <a:ext cx="1651983" cy="365125"/>
          </a:xfrm>
          <a:prstGeom prst="rect">
            <a:avLst/>
          </a:prstGeom>
        </p:spPr>
        <p:txBody>
          <a:bodyPr/>
          <a:lstStyle>
            <a:lvl1pPr>
              <a:defRPr>
                <a:solidFill>
                  <a:schemeClr val="tx1">
                    <a:lumMod val="65000"/>
                    <a:lumOff val="35000"/>
                  </a:schemeClr>
                </a:solidFill>
              </a:defRPr>
            </a:lvl1pPr>
          </a:lstStyle>
          <a:p>
            <a:r>
              <a:rPr lang="en-US"/>
              <a:t>20xx</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3519974" y="6343956"/>
            <a:ext cx="2104054" cy="365125"/>
          </a:xfrm>
          <a:prstGeom prst="rect">
            <a:avLst/>
          </a:prstGeom>
        </p:spPr>
        <p:txBody>
          <a:bodyPr/>
          <a:lstStyle>
            <a:lvl1pPr>
              <a:defRPr>
                <a:solidFill>
                  <a:schemeClr val="tx1">
                    <a:lumMod val="65000"/>
                    <a:lumOff val="35000"/>
                  </a:schemeClr>
                </a:solidFill>
              </a:defRPr>
            </a:lvl1p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5965139" y="6343956"/>
            <a:ext cx="321905" cy="365125"/>
          </a:xfrm>
          <a:prstGeom prst="rect">
            <a:avLst/>
          </a:prstGeom>
        </p:spPr>
        <p:txBody>
          <a:bodyPr/>
          <a:lstStyle>
            <a:lvl1pPr>
              <a:defRPr>
                <a:solidFill>
                  <a:schemeClr val="tx1">
                    <a:lumMod val="65000"/>
                    <a:lumOff val="35000"/>
                  </a:schemeClr>
                </a:solidFill>
              </a:defRPr>
            </a:lvl1pPr>
          </a:lstStyle>
          <a:p>
            <a:fld id="{AEAA3239-9EA4-4A65-A281-97F994456D9F}" type="slidenum">
              <a:rPr lang="en-US" smtClean="0"/>
              <a:pPr/>
              <a:t>‹#›</a:t>
            </a:fld>
            <a:endParaRPr lang="en-US"/>
          </a:p>
        </p:txBody>
      </p:sp>
      <p:sp>
        <p:nvSpPr>
          <p:cNvPr id="62" name="Title 61">
            <a:extLst>
              <a:ext uri="{FF2B5EF4-FFF2-40B4-BE49-F238E27FC236}">
                <a16:creationId xmlns:a16="http://schemas.microsoft.com/office/drawing/2014/main" id="{AB82C1FD-F89F-A137-0472-2D6FEB286781}"/>
              </a:ext>
            </a:extLst>
          </p:cNvPr>
          <p:cNvSpPr>
            <a:spLocks noGrp="1"/>
          </p:cNvSpPr>
          <p:nvPr>
            <p:ph type="title"/>
          </p:nvPr>
        </p:nvSpPr>
        <p:spPr>
          <a:xfrm>
            <a:off x="459487" y="4900731"/>
            <a:ext cx="5840015" cy="1097839"/>
          </a:xfrm>
        </p:spPr>
        <p:txBody>
          <a:bodyPr anchor="t"/>
          <a:lstStyle>
            <a:lvl1pPr>
              <a:lnSpc>
                <a:spcPct val="100000"/>
              </a:lnSpc>
              <a:defRPr sz="1350">
                <a:solidFill>
                  <a:schemeClr val="tx1">
                    <a:lumMod val="75000"/>
                    <a:lumOff val="25000"/>
                  </a:schemeClr>
                </a:solidFill>
                <a:latin typeface="+mn-lt"/>
              </a:defRPr>
            </a:lvl1pPr>
          </a:lstStyle>
          <a:p>
            <a:r>
              <a:rPr lang="en-US"/>
              <a:t>Click to edit Master title style</a:t>
            </a:r>
          </a:p>
        </p:txBody>
      </p:sp>
    </p:spTree>
    <p:extLst>
      <p:ext uri="{BB962C8B-B14F-4D97-AF65-F5344CB8AC3E}">
        <p14:creationId xmlns:p14="http://schemas.microsoft.com/office/powerpoint/2010/main" val="169626107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77752CF-4BA1-3C90-9F5C-CDB8AA18E744}"/>
              </a:ext>
            </a:extLst>
          </p:cNvPr>
          <p:cNvGrpSpPr/>
          <p:nvPr/>
        </p:nvGrpSpPr>
        <p:grpSpPr>
          <a:xfrm rot="2700000">
            <a:off x="7812427" y="4715803"/>
            <a:ext cx="633413" cy="1396604"/>
            <a:chOff x="5959192" y="333389"/>
            <a:chExt cx="633413" cy="1862138"/>
          </a:xfrm>
        </p:grpSpPr>
        <p:grpSp>
          <p:nvGrpSpPr>
            <p:cNvPr id="8" name="Group 7">
              <a:extLst>
                <a:ext uri="{FF2B5EF4-FFF2-40B4-BE49-F238E27FC236}">
                  <a16:creationId xmlns:a16="http://schemas.microsoft.com/office/drawing/2014/main" id="{99E24818-6F19-BE8F-6603-A7DA9C66BC86}"/>
                </a:ext>
              </a:extLst>
            </p:cNvPr>
            <p:cNvGrpSpPr/>
            <p:nvPr/>
          </p:nvGrpSpPr>
          <p:grpSpPr>
            <a:xfrm>
              <a:off x="5959192" y="333389"/>
              <a:ext cx="633413" cy="1419225"/>
              <a:chOff x="5959192" y="333389"/>
              <a:chExt cx="633413" cy="1419225"/>
            </a:xfrm>
          </p:grpSpPr>
          <p:sp>
            <p:nvSpPr>
              <p:cNvPr id="10" name="Freeform 68">
                <a:extLst>
                  <a:ext uri="{FF2B5EF4-FFF2-40B4-BE49-F238E27FC236}">
                    <a16:creationId xmlns:a16="http://schemas.microsoft.com/office/drawing/2014/main" id="{8F057B91-4F38-726D-D0A5-CAFBB0F15B2E}"/>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1" name="Freeform 69">
                <a:extLst>
                  <a:ext uri="{FF2B5EF4-FFF2-40B4-BE49-F238E27FC236}">
                    <a16:creationId xmlns:a16="http://schemas.microsoft.com/office/drawing/2014/main" id="{FF13D6C9-742D-8DE0-0722-3F9455E0A479}"/>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9" name="Line 70">
              <a:extLst>
                <a:ext uri="{FF2B5EF4-FFF2-40B4-BE49-F238E27FC236}">
                  <a16:creationId xmlns:a16="http://schemas.microsoft.com/office/drawing/2014/main" id="{DD4B8E7C-D15D-34D3-2F19-CE7E119866E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12" name="Group 11">
            <a:extLst>
              <a:ext uri="{FF2B5EF4-FFF2-40B4-BE49-F238E27FC236}">
                <a16:creationId xmlns:a16="http://schemas.microsoft.com/office/drawing/2014/main" id="{531A04BA-1034-8C2D-7B4F-FFE2FEEBF2C1}"/>
              </a:ext>
            </a:extLst>
          </p:cNvPr>
          <p:cNvGrpSpPr/>
          <p:nvPr/>
        </p:nvGrpSpPr>
        <p:grpSpPr>
          <a:xfrm>
            <a:off x="809626" y="649305"/>
            <a:ext cx="523538" cy="1372591"/>
            <a:chOff x="1079500" y="649304"/>
            <a:chExt cx="698051" cy="1372591"/>
          </a:xfrm>
        </p:grpSpPr>
        <p:sp>
          <p:nvSpPr>
            <p:cNvPr id="13" name="Oval 12">
              <a:extLst>
                <a:ext uri="{FF2B5EF4-FFF2-40B4-BE49-F238E27FC236}">
                  <a16:creationId xmlns:a16="http://schemas.microsoft.com/office/drawing/2014/main" id="{D7573B03-A5C8-6F68-19F8-A605A3FFFA0A}"/>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sz="1350">
                <a:solidFill>
                  <a:schemeClr val="tx1"/>
                </a:solidFill>
              </a:endParaRPr>
            </a:p>
          </p:txBody>
        </p:sp>
        <p:grpSp>
          <p:nvGrpSpPr>
            <p:cNvPr id="14" name="Group 13">
              <a:extLst>
                <a:ext uri="{FF2B5EF4-FFF2-40B4-BE49-F238E27FC236}">
                  <a16:creationId xmlns:a16="http://schemas.microsoft.com/office/drawing/2014/main" id="{099CAF66-0082-3FFF-4237-037ECC53BBE7}"/>
                </a:ext>
              </a:extLst>
            </p:cNvPr>
            <p:cNvGrpSpPr/>
            <p:nvPr/>
          </p:nvGrpSpPr>
          <p:grpSpPr>
            <a:xfrm rot="10800000">
              <a:off x="1079500" y="952167"/>
              <a:ext cx="641184" cy="1069728"/>
              <a:chOff x="6484111" y="2967038"/>
              <a:chExt cx="641184" cy="1069728"/>
            </a:xfrm>
          </p:grpSpPr>
          <p:grpSp>
            <p:nvGrpSpPr>
              <p:cNvPr id="15" name="Group 14">
                <a:extLst>
                  <a:ext uri="{FF2B5EF4-FFF2-40B4-BE49-F238E27FC236}">
                    <a16:creationId xmlns:a16="http://schemas.microsoft.com/office/drawing/2014/main" id="{EC8C6674-8594-E6D0-B843-E6B1BC872E42}"/>
                  </a:ext>
                </a:extLst>
              </p:cNvPr>
              <p:cNvGrpSpPr/>
              <p:nvPr/>
            </p:nvGrpSpPr>
            <p:grpSpPr>
              <a:xfrm>
                <a:off x="6808136" y="2967038"/>
                <a:ext cx="317159" cy="932400"/>
                <a:chOff x="6808136" y="2967038"/>
                <a:chExt cx="317159" cy="932400"/>
              </a:xfrm>
            </p:grpSpPr>
            <p:sp>
              <p:nvSpPr>
                <p:cNvPr id="20" name="Freeform 68">
                  <a:extLst>
                    <a:ext uri="{FF2B5EF4-FFF2-40B4-BE49-F238E27FC236}">
                      <a16:creationId xmlns:a16="http://schemas.microsoft.com/office/drawing/2014/main" id="{A4B74803-AB06-F0B5-CAF3-164628FA3D6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1" name="Freeform 69">
                  <a:extLst>
                    <a:ext uri="{FF2B5EF4-FFF2-40B4-BE49-F238E27FC236}">
                      <a16:creationId xmlns:a16="http://schemas.microsoft.com/office/drawing/2014/main" id="{472E58AB-3D73-FE3B-8E9C-C0905E195A98}"/>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2" name="Line 70">
                  <a:extLst>
                    <a:ext uri="{FF2B5EF4-FFF2-40B4-BE49-F238E27FC236}">
                      <a16:creationId xmlns:a16="http://schemas.microsoft.com/office/drawing/2014/main" id="{8F097B18-FA06-126F-3A35-26C994280755}"/>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16" name="Group 15">
                <a:extLst>
                  <a:ext uri="{FF2B5EF4-FFF2-40B4-BE49-F238E27FC236}">
                    <a16:creationId xmlns:a16="http://schemas.microsoft.com/office/drawing/2014/main" id="{8BC258A3-BB98-9C50-05A6-F4E1338502D3}"/>
                  </a:ext>
                </a:extLst>
              </p:cNvPr>
              <p:cNvGrpSpPr/>
              <p:nvPr/>
            </p:nvGrpSpPr>
            <p:grpSpPr>
              <a:xfrm rot="18900000" flipH="1">
                <a:off x="6484111" y="3104366"/>
                <a:ext cx="317159" cy="932400"/>
                <a:chOff x="6808136" y="2967038"/>
                <a:chExt cx="317159" cy="932400"/>
              </a:xfrm>
            </p:grpSpPr>
            <p:sp>
              <p:nvSpPr>
                <p:cNvPr id="17" name="Freeform 68">
                  <a:extLst>
                    <a:ext uri="{FF2B5EF4-FFF2-40B4-BE49-F238E27FC236}">
                      <a16:creationId xmlns:a16="http://schemas.microsoft.com/office/drawing/2014/main" id="{276FDCAB-5D59-FEE2-A415-A5948BAEC4DC}"/>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8" name="Freeform 69">
                  <a:extLst>
                    <a:ext uri="{FF2B5EF4-FFF2-40B4-BE49-F238E27FC236}">
                      <a16:creationId xmlns:a16="http://schemas.microsoft.com/office/drawing/2014/main" id="{E3DF5097-6886-8ADE-885A-24C0B21C7D42}"/>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9" name="Line 70">
                  <a:extLst>
                    <a:ext uri="{FF2B5EF4-FFF2-40B4-BE49-F238E27FC236}">
                      <a16:creationId xmlns:a16="http://schemas.microsoft.com/office/drawing/2014/main" id="{5D3400C4-73B6-95B3-1831-80DC32487EEE}"/>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sp>
        <p:nvSpPr>
          <p:cNvPr id="25" name="Title 1">
            <a:extLst>
              <a:ext uri="{FF2B5EF4-FFF2-40B4-BE49-F238E27FC236}">
                <a16:creationId xmlns:a16="http://schemas.microsoft.com/office/drawing/2014/main" id="{D49EFEB0-E2EA-5928-A8E0-4E3586048C61}"/>
              </a:ext>
            </a:extLst>
          </p:cNvPr>
          <p:cNvSpPr>
            <a:spLocks noGrp="1"/>
          </p:cNvSpPr>
          <p:nvPr>
            <p:ph type="title"/>
          </p:nvPr>
        </p:nvSpPr>
        <p:spPr>
          <a:xfrm>
            <a:off x="1656672" y="4893732"/>
            <a:ext cx="5830658" cy="1097280"/>
          </a:xfrm>
          <a:prstGeom prst="rect">
            <a:avLst/>
          </a:prstGeom>
        </p:spPr>
        <p:txBody>
          <a:bodyPr anchor="t">
            <a:noAutofit/>
          </a:bodyPr>
          <a:lstStyle>
            <a:lvl1pPr algn="ctr">
              <a:lnSpc>
                <a:spcPct val="110000"/>
              </a:lnSpc>
              <a:defRPr sz="1350" b="0" i="0">
                <a:solidFill>
                  <a:schemeClr val="tx1">
                    <a:lumMod val="65000"/>
                    <a:lumOff val="35000"/>
                  </a:schemeClr>
                </a:solidFill>
                <a:latin typeface="+mn-lt"/>
              </a:defRPr>
            </a:lvl1pPr>
          </a:lstStyle>
          <a:p>
            <a:r>
              <a:rPr lang="en-US" dirty="0"/>
              <a:t>Click to edit Master title style</a:t>
            </a:r>
          </a:p>
        </p:txBody>
      </p:sp>
      <p:sp>
        <p:nvSpPr>
          <p:cNvPr id="26" name="Content Placeholder 6">
            <a:extLst>
              <a:ext uri="{FF2B5EF4-FFF2-40B4-BE49-F238E27FC236}">
                <a16:creationId xmlns:a16="http://schemas.microsoft.com/office/drawing/2014/main" id="{0152DD09-AB61-4F4C-9E1A-13373B0C0F6A}"/>
              </a:ext>
            </a:extLst>
          </p:cNvPr>
          <p:cNvSpPr>
            <a:spLocks noGrp="1"/>
          </p:cNvSpPr>
          <p:nvPr>
            <p:ph sz="quarter" idx="13" hasCustomPrompt="1"/>
          </p:nvPr>
        </p:nvSpPr>
        <p:spPr>
          <a:xfrm>
            <a:off x="1656672" y="685801"/>
            <a:ext cx="5830658" cy="4082056"/>
          </a:xfrm>
        </p:spPr>
        <p:txBody>
          <a:bodyPr anchor="b">
            <a:noAutofit/>
          </a:bodyPr>
          <a:lstStyle>
            <a:lvl1pPr marL="0" indent="0" algn="ctr">
              <a:lnSpc>
                <a:spcPct val="90000"/>
              </a:lnSpc>
              <a:buNone/>
              <a:defRPr sz="17250" b="0">
                <a:solidFill>
                  <a:schemeClr val="tx1">
                    <a:lumMod val="75000"/>
                    <a:lumOff val="25000"/>
                  </a:schemeClr>
                </a:solidFill>
                <a:latin typeface="+mj-lt"/>
                <a:ea typeface="Batang" panose="02030600000101010101" pitchFamily="18" charset="-127"/>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459485" y="6343956"/>
            <a:ext cx="1651983" cy="365125"/>
          </a:xfrm>
          <a:prstGeom prst="rect">
            <a:avLst/>
          </a:prstGeom>
        </p:spPr>
        <p:txBody>
          <a:bodyPr>
            <a:noAutofit/>
          </a:bodyPr>
          <a:lstStyle>
            <a:lvl1pPr>
              <a:defRPr>
                <a:solidFill>
                  <a:schemeClr val="tx1">
                    <a:lumMod val="65000"/>
                    <a:lumOff val="35000"/>
                  </a:schemeClr>
                </a:solidFill>
              </a:defRPr>
            </a:lvl1pPr>
          </a:lstStyle>
          <a:p>
            <a:r>
              <a:rPr lang="en-US"/>
              <a:t>20xx</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3519974" y="6343956"/>
            <a:ext cx="2104054" cy="365125"/>
          </a:xfrm>
          <a:prstGeom prst="rect">
            <a:avLst/>
          </a:prstGeom>
        </p:spPr>
        <p:txBody>
          <a:bodyPr>
            <a:noAutofit/>
          </a:bodyPr>
          <a:lstStyle>
            <a:lvl1pPr>
              <a:defRPr>
                <a:solidFill>
                  <a:schemeClr val="tx1">
                    <a:lumMod val="65000"/>
                    <a:lumOff val="35000"/>
                  </a:schemeClr>
                </a:solidFill>
              </a:defRPr>
            </a:lvl1p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8360323" y="6343956"/>
            <a:ext cx="321905" cy="365125"/>
          </a:xfrm>
          <a:prstGeom prst="rect">
            <a:avLst/>
          </a:prstGeom>
        </p:spPr>
        <p:txBody>
          <a:bodyPr>
            <a:noAutofit/>
          </a:bodyPr>
          <a:lstStyle>
            <a:lvl1pPr>
              <a:defRPr>
                <a:solidFill>
                  <a:schemeClr val="tx1">
                    <a:lumMod val="65000"/>
                    <a:lumOff val="35000"/>
                  </a:schemeClr>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99406893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tx2"/>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9948CB83-964B-888F-78FF-AACD6099F73A}"/>
              </a:ext>
            </a:extLst>
          </p:cNvPr>
          <p:cNvGrpSpPr/>
          <p:nvPr/>
        </p:nvGrpSpPr>
        <p:grpSpPr>
          <a:xfrm rot="2700000">
            <a:off x="7812427" y="4715803"/>
            <a:ext cx="633413" cy="1396604"/>
            <a:chOff x="5959192" y="333389"/>
            <a:chExt cx="633413" cy="1862138"/>
          </a:xfrm>
        </p:grpSpPr>
        <p:grpSp>
          <p:nvGrpSpPr>
            <p:cNvPr id="8" name="Group 7">
              <a:extLst>
                <a:ext uri="{FF2B5EF4-FFF2-40B4-BE49-F238E27FC236}">
                  <a16:creationId xmlns:a16="http://schemas.microsoft.com/office/drawing/2014/main" id="{70C17E4C-DCC6-2046-B2E1-D1E0332600F0}"/>
                </a:ext>
              </a:extLst>
            </p:cNvPr>
            <p:cNvGrpSpPr/>
            <p:nvPr/>
          </p:nvGrpSpPr>
          <p:grpSpPr>
            <a:xfrm>
              <a:off x="5959192" y="333389"/>
              <a:ext cx="633413" cy="1419225"/>
              <a:chOff x="5959192" y="333389"/>
              <a:chExt cx="633413" cy="1419225"/>
            </a:xfrm>
          </p:grpSpPr>
          <p:sp>
            <p:nvSpPr>
              <p:cNvPr id="10" name="Freeform 68">
                <a:extLst>
                  <a:ext uri="{FF2B5EF4-FFF2-40B4-BE49-F238E27FC236}">
                    <a16:creationId xmlns:a16="http://schemas.microsoft.com/office/drawing/2014/main" id="{89C58AF8-D1AE-E262-2941-EECB2D418E11}"/>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1" name="Freeform 69">
                <a:extLst>
                  <a:ext uri="{FF2B5EF4-FFF2-40B4-BE49-F238E27FC236}">
                    <a16:creationId xmlns:a16="http://schemas.microsoft.com/office/drawing/2014/main" id="{2F5AE8CC-0485-3842-29F8-DB900BDA6A6B}"/>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9" name="Line 70">
              <a:extLst>
                <a:ext uri="{FF2B5EF4-FFF2-40B4-BE49-F238E27FC236}">
                  <a16:creationId xmlns:a16="http://schemas.microsoft.com/office/drawing/2014/main" id="{79EAF4E3-F1D3-E6D6-FE15-A6142C1ED9AE}"/>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459486" y="-1133856"/>
            <a:ext cx="6855714" cy="914400"/>
          </a:xfrm>
          <a:prstGeom prst="rect">
            <a:avLst/>
          </a:prstGeom>
        </p:spPr>
        <p:txBody>
          <a:bodyPr>
            <a:noAutofit/>
          </a:bodyPr>
          <a:lstStyle>
            <a:lvl1pPr>
              <a:defRPr>
                <a:solidFill>
                  <a:schemeClr val="bg1">
                    <a:lumMod val="75000"/>
                    <a:lumOff val="25000"/>
                  </a:schemeClr>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685801"/>
            <a:ext cx="6858000" cy="5486399"/>
          </a:xfrm>
        </p:spPr>
        <p:txBody>
          <a:bodyPr anchor="t">
            <a:noAutofit/>
          </a:bodyPr>
          <a:lstStyle>
            <a:lvl1pPr marL="0" indent="0">
              <a:lnSpc>
                <a:spcPct val="90000"/>
              </a:lnSpc>
              <a:buNone/>
              <a:defRPr sz="3750" b="0" cap="all" baseline="0">
                <a:solidFill>
                  <a:schemeClr val="bg1">
                    <a:lumMod val="75000"/>
                    <a:lumOff val="25000"/>
                  </a:schemeClr>
                </a:solidFill>
                <a:latin typeface="+mj-lt"/>
                <a:ea typeface="Batang" panose="02030600000101010101" pitchFamily="18" charset="-127"/>
              </a:defRPr>
            </a:lvl1pPr>
            <a:lvl2pPr marL="171450" indent="0">
              <a:lnSpc>
                <a:spcPct val="90000"/>
              </a:lnSpc>
              <a:buNone/>
              <a:defRPr sz="3750" b="0" cap="all" baseline="0">
                <a:solidFill>
                  <a:schemeClr val="bg1">
                    <a:lumMod val="75000"/>
                    <a:lumOff val="25000"/>
                  </a:schemeClr>
                </a:solidFill>
                <a:latin typeface="+mj-lt"/>
                <a:ea typeface="Batang" panose="02030600000101010101" pitchFamily="18" charset="-127"/>
              </a:defRPr>
            </a:lvl2pPr>
            <a:lvl3pPr marL="342900" indent="0">
              <a:lnSpc>
                <a:spcPct val="90000"/>
              </a:lnSpc>
              <a:buNone/>
              <a:defRPr sz="3750" b="0" cap="all" baseline="0">
                <a:solidFill>
                  <a:schemeClr val="bg1">
                    <a:lumMod val="75000"/>
                    <a:lumOff val="25000"/>
                  </a:schemeClr>
                </a:solidFill>
                <a:latin typeface="+mj-lt"/>
                <a:ea typeface="Batang" panose="02030600000101010101" pitchFamily="18" charset="-127"/>
              </a:defRPr>
            </a:lvl3pPr>
            <a:lvl4pPr marL="514350" indent="0">
              <a:lnSpc>
                <a:spcPct val="90000"/>
              </a:lnSpc>
              <a:buNone/>
              <a:defRPr sz="3750" b="0" cap="all" baseline="0">
                <a:solidFill>
                  <a:schemeClr val="bg1">
                    <a:lumMod val="75000"/>
                    <a:lumOff val="25000"/>
                  </a:schemeClr>
                </a:solidFill>
                <a:latin typeface="+mj-lt"/>
                <a:ea typeface="Batang" panose="02030600000101010101" pitchFamily="18" charset="-127"/>
              </a:defRPr>
            </a:lvl4pPr>
            <a:lvl5pPr marL="685800" indent="0">
              <a:lnSpc>
                <a:spcPct val="90000"/>
              </a:lnSpc>
              <a:buNone/>
              <a:defRPr sz="3750" b="0" cap="all" baseline="0">
                <a:solidFill>
                  <a:schemeClr val="bg1">
                    <a:lumMod val="75000"/>
                    <a:lumOff val="25000"/>
                  </a:schemeClr>
                </a:solidFill>
                <a:latin typeface="+mj-lt"/>
                <a:ea typeface="Batang" panose="02030600000101010101" pitchFamily="18" charset="-12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459485" y="6343956"/>
            <a:ext cx="1651983" cy="365125"/>
          </a:xfrm>
          <a:prstGeom prst="rect">
            <a:avLst/>
          </a:prstGeom>
        </p:spPr>
        <p:txBody>
          <a:bodyPr>
            <a:noAutofit/>
          </a:bodyPr>
          <a:lstStyle>
            <a:lvl1pPr>
              <a:defRPr>
                <a:solidFill>
                  <a:schemeClr val="bg1">
                    <a:lumMod val="65000"/>
                    <a:lumOff val="35000"/>
                  </a:schemeClr>
                </a:solidFill>
              </a:defRPr>
            </a:lvl1pPr>
          </a:lstStyle>
          <a:p>
            <a:r>
              <a:rPr lang="en-US"/>
              <a:t>20xx</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519974" y="6343956"/>
            <a:ext cx="2104054" cy="365125"/>
          </a:xfrm>
          <a:prstGeom prst="rect">
            <a:avLst/>
          </a:prstGeom>
        </p:spPr>
        <p:txBody>
          <a:bodyPr>
            <a:noAutofit/>
          </a:bodyPr>
          <a:lstStyle>
            <a:lvl1pPr>
              <a:defRPr>
                <a:solidFill>
                  <a:schemeClr val="bg1">
                    <a:lumMod val="65000"/>
                    <a:lumOff val="35000"/>
                  </a:schemeClr>
                </a:solidFill>
              </a:defRPr>
            </a:lvl1p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8360323" y="6343956"/>
            <a:ext cx="321905" cy="365125"/>
          </a:xfrm>
          <a:prstGeom prst="rect">
            <a:avLst/>
          </a:prstGeom>
        </p:spPr>
        <p:txBody>
          <a:bodyPr/>
          <a:lstStyle>
            <a:lvl1pPr>
              <a:defRPr>
                <a:solidFill>
                  <a:schemeClr val="bg1">
                    <a:lumMod val="65000"/>
                    <a:lumOff val="35000"/>
                  </a:schemeClr>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024908681"/>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bg2"/>
        </a:solidFill>
        <a:effectLst/>
      </p:bgPr>
    </p:bg>
    <p:spTree>
      <p:nvGrpSpPr>
        <p:cNvPr id="1" name=""/>
        <p:cNvGrpSpPr/>
        <p:nvPr/>
      </p:nvGrpSpPr>
      <p:grpSpPr>
        <a:xfrm>
          <a:off x="0" y="0"/>
          <a:ext cx="0" cy="0"/>
          <a:chOff x="0" y="0"/>
          <a:chExt cx="0" cy="0"/>
        </a:xfrm>
      </p:grpSpPr>
      <p:grpSp>
        <p:nvGrpSpPr>
          <p:cNvPr id="101" name="Group 100">
            <a:extLst>
              <a:ext uri="{FF2B5EF4-FFF2-40B4-BE49-F238E27FC236}">
                <a16:creationId xmlns:a16="http://schemas.microsoft.com/office/drawing/2014/main" id="{E21DD9B6-52E0-7169-7976-70CDEAC828D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8900000" flipH="1" flipV="1">
            <a:off x="7477993" y="4426542"/>
            <a:ext cx="1339488" cy="2211229"/>
            <a:chOff x="3125006" y="3171595"/>
            <a:chExt cx="1785984" cy="2211229"/>
          </a:xfrm>
        </p:grpSpPr>
        <p:grpSp>
          <p:nvGrpSpPr>
            <p:cNvPr id="102" name="Group 101">
              <a:extLst>
                <a:ext uri="{FF2B5EF4-FFF2-40B4-BE49-F238E27FC236}">
                  <a16:creationId xmlns:a16="http://schemas.microsoft.com/office/drawing/2014/main" id="{B03227F6-7039-B94F-5997-1E17787AFC5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06" name="Straight Connector 105">
                <a:extLst>
                  <a:ext uri="{FF2B5EF4-FFF2-40B4-BE49-F238E27FC236}">
                    <a16:creationId xmlns:a16="http://schemas.microsoft.com/office/drawing/2014/main" id="{558E3E8E-104E-EA41-08BF-5E318159E56A}"/>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75B027AC-13FC-39C1-D473-0A3B1455E031}"/>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08" name="Rectangle 30">
                <a:extLst>
                  <a:ext uri="{FF2B5EF4-FFF2-40B4-BE49-F238E27FC236}">
                    <a16:creationId xmlns:a16="http://schemas.microsoft.com/office/drawing/2014/main" id="{B71D1F97-BF2F-7148-AB61-48B42BC2573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9" name="Rectangle 30">
                <a:extLst>
                  <a:ext uri="{FF2B5EF4-FFF2-40B4-BE49-F238E27FC236}">
                    <a16:creationId xmlns:a16="http://schemas.microsoft.com/office/drawing/2014/main" id="{85AF10AC-3AF6-1059-BD35-B708FF8A833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103" name="Group 102">
              <a:extLst>
                <a:ext uri="{FF2B5EF4-FFF2-40B4-BE49-F238E27FC236}">
                  <a16:creationId xmlns:a16="http://schemas.microsoft.com/office/drawing/2014/main" id="{13FE67EB-BA30-8EDC-4BF6-4558CC75E45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04" name="Freeform: Shape 141">
                <a:extLst>
                  <a:ext uri="{FF2B5EF4-FFF2-40B4-BE49-F238E27FC236}">
                    <a16:creationId xmlns:a16="http://schemas.microsoft.com/office/drawing/2014/main" id="{D710C972-B401-AED7-77AF-04633FE1C93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105" name="Freeform: Shape 142">
                <a:extLst>
                  <a:ext uri="{FF2B5EF4-FFF2-40B4-BE49-F238E27FC236}">
                    <a16:creationId xmlns:a16="http://schemas.microsoft.com/office/drawing/2014/main" id="{0E8234D7-B4D9-A716-9C7B-C53935A5ADB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459486" y="-1133856"/>
            <a:ext cx="6169914" cy="914400"/>
          </a:xfrm>
          <a:prstGeom prst="rect">
            <a:avLst/>
          </a:prstGeom>
        </p:spPr>
        <p:txBody>
          <a:bodyPr>
            <a:noAutofit/>
          </a:bodyPr>
          <a:lstStyle>
            <a:lvl1pPr>
              <a:defRPr>
                <a:solidFill>
                  <a:schemeClr val="tx1">
                    <a:lumMod val="75000"/>
                    <a:lumOff val="25000"/>
                  </a:schemeClr>
                </a:solidFill>
                <a:latin typeface="+mj-lt"/>
              </a:defRPr>
            </a:lvl1pPr>
          </a:lstStyle>
          <a:p>
            <a:r>
              <a:rPr lang="en-US" dirty="0"/>
              <a:t>Click to edit Master title style</a:t>
            </a:r>
          </a:p>
        </p:txBody>
      </p:sp>
      <p:sp>
        <p:nvSpPr>
          <p:cNvPr id="6" name="Content Placeholder 6">
            <a:extLst>
              <a:ext uri="{FF2B5EF4-FFF2-40B4-BE49-F238E27FC236}">
                <a16:creationId xmlns:a16="http://schemas.microsoft.com/office/drawing/2014/main" id="{FC17A020-D6A3-77F7-85C7-53BE80D9026D}"/>
              </a:ext>
            </a:extLst>
          </p:cNvPr>
          <p:cNvSpPr>
            <a:spLocks noGrp="1"/>
          </p:cNvSpPr>
          <p:nvPr>
            <p:ph sz="quarter" idx="13" hasCustomPrompt="1"/>
          </p:nvPr>
        </p:nvSpPr>
        <p:spPr>
          <a:xfrm>
            <a:off x="457200" y="685801"/>
            <a:ext cx="6172200" cy="5486399"/>
          </a:xfrm>
        </p:spPr>
        <p:txBody>
          <a:bodyPr anchor="ctr">
            <a:noAutofit/>
          </a:bodyPr>
          <a:lstStyle>
            <a:lvl1pPr marL="0" indent="0">
              <a:lnSpc>
                <a:spcPct val="90000"/>
              </a:lnSpc>
              <a:buNone/>
              <a:defRPr sz="3750" b="0" cap="all" baseline="0">
                <a:solidFill>
                  <a:schemeClr val="tx1">
                    <a:lumMod val="75000"/>
                    <a:lumOff val="25000"/>
                  </a:schemeClr>
                </a:solidFill>
                <a:latin typeface="+mj-lt"/>
                <a:ea typeface="Batang" panose="02030600000101010101" pitchFamily="18" charset="-127"/>
              </a:defRPr>
            </a:lvl1pPr>
            <a:lvl2pPr marL="171450" indent="0">
              <a:lnSpc>
                <a:spcPct val="90000"/>
              </a:lnSpc>
              <a:buNone/>
              <a:defRPr sz="3750" b="0" cap="all" baseline="0">
                <a:solidFill>
                  <a:schemeClr val="tx1">
                    <a:lumMod val="75000"/>
                    <a:lumOff val="25000"/>
                  </a:schemeClr>
                </a:solidFill>
                <a:latin typeface="+mj-lt"/>
                <a:ea typeface="Batang" panose="02030600000101010101" pitchFamily="18" charset="-127"/>
              </a:defRPr>
            </a:lvl2pPr>
            <a:lvl3pPr marL="342900" indent="0">
              <a:lnSpc>
                <a:spcPct val="90000"/>
              </a:lnSpc>
              <a:buNone/>
              <a:defRPr sz="3750" b="0" cap="all" baseline="0">
                <a:solidFill>
                  <a:schemeClr val="tx1">
                    <a:lumMod val="75000"/>
                    <a:lumOff val="25000"/>
                  </a:schemeClr>
                </a:solidFill>
                <a:latin typeface="+mj-lt"/>
                <a:ea typeface="Batang" panose="02030600000101010101" pitchFamily="18" charset="-127"/>
              </a:defRPr>
            </a:lvl3pPr>
            <a:lvl4pPr marL="514350" indent="0">
              <a:lnSpc>
                <a:spcPct val="90000"/>
              </a:lnSpc>
              <a:buNone/>
              <a:defRPr sz="3750" b="0" cap="all" baseline="0">
                <a:solidFill>
                  <a:schemeClr val="tx1">
                    <a:lumMod val="75000"/>
                    <a:lumOff val="25000"/>
                  </a:schemeClr>
                </a:solidFill>
                <a:latin typeface="+mj-lt"/>
                <a:ea typeface="Batang" panose="02030600000101010101" pitchFamily="18" charset="-127"/>
              </a:defRPr>
            </a:lvl4pPr>
            <a:lvl5pPr marL="685800" indent="0">
              <a:lnSpc>
                <a:spcPct val="90000"/>
              </a:lnSpc>
              <a:buNone/>
              <a:defRPr sz="3750" b="0" cap="all" baseline="0">
                <a:solidFill>
                  <a:schemeClr val="tx1">
                    <a:lumMod val="75000"/>
                    <a:lumOff val="25000"/>
                  </a:schemeClr>
                </a:solidFill>
                <a:latin typeface="+mj-lt"/>
                <a:ea typeface="Batang" panose="02030600000101010101" pitchFamily="18" charset="-12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459485" y="6343956"/>
            <a:ext cx="1651983" cy="365125"/>
          </a:xfrm>
          <a:prstGeom prst="rect">
            <a:avLst/>
          </a:prstGeom>
        </p:spPr>
        <p:txBody>
          <a:bodyPr>
            <a:noAutofit/>
          </a:bodyPr>
          <a:lstStyle>
            <a:lvl1pPr>
              <a:defRPr>
                <a:solidFill>
                  <a:schemeClr val="tx1">
                    <a:lumMod val="65000"/>
                    <a:lumOff val="35000"/>
                  </a:schemeClr>
                </a:solidFill>
              </a:defRPr>
            </a:lvl1pPr>
          </a:lstStyle>
          <a:p>
            <a:r>
              <a:rPr lang="en-US"/>
              <a:t>20xx</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519974" y="6343956"/>
            <a:ext cx="2104054" cy="365125"/>
          </a:xfrm>
          <a:prstGeom prst="rect">
            <a:avLst/>
          </a:prstGeom>
        </p:spPr>
        <p:txBody>
          <a:bodyPr>
            <a:noAutofit/>
          </a:bodyPr>
          <a:lstStyle>
            <a:lvl1pPr>
              <a:defRPr>
                <a:solidFill>
                  <a:schemeClr val="tx1">
                    <a:lumMod val="65000"/>
                    <a:lumOff val="35000"/>
                  </a:schemeClr>
                </a:solidFill>
              </a:defRPr>
            </a:lvl1p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8360323" y="6343956"/>
            <a:ext cx="321905" cy="365125"/>
          </a:xfrm>
          <a:prstGeom prst="rect">
            <a:avLst/>
          </a:prstGeom>
        </p:spPr>
        <p:txBody>
          <a:bodyPr>
            <a:noAutofit/>
          </a:bodyPr>
          <a:lstStyle>
            <a:lvl1pPr>
              <a:defRPr>
                <a:solidFill>
                  <a:schemeClr val="tx1">
                    <a:lumMod val="65000"/>
                    <a:lumOff val="35000"/>
                  </a:schemeClr>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70432017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62BAAD8-5E23-403F-8F97-DCFB134B81A8}"/>
              </a:ext>
            </a:extLst>
          </p:cNvPr>
          <p:cNvGrpSpPr/>
          <p:nvPr/>
        </p:nvGrpSpPr>
        <p:grpSpPr>
          <a:xfrm flipH="1">
            <a:off x="7810838" y="651328"/>
            <a:ext cx="523538" cy="1372591"/>
            <a:chOff x="1079500" y="649304"/>
            <a:chExt cx="698051" cy="1372591"/>
          </a:xfrm>
        </p:grpSpPr>
        <p:sp>
          <p:nvSpPr>
            <p:cNvPr id="7" name="Oval 6">
              <a:extLst>
                <a:ext uri="{FF2B5EF4-FFF2-40B4-BE49-F238E27FC236}">
                  <a16:creationId xmlns:a16="http://schemas.microsoft.com/office/drawing/2014/main" id="{078DB782-5204-DE67-F9A0-4A906680A49F}"/>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sz="1350">
                <a:solidFill>
                  <a:schemeClr val="tx1"/>
                </a:solidFill>
              </a:endParaRPr>
            </a:p>
          </p:txBody>
        </p:sp>
        <p:grpSp>
          <p:nvGrpSpPr>
            <p:cNvPr id="9" name="Group 8">
              <a:extLst>
                <a:ext uri="{FF2B5EF4-FFF2-40B4-BE49-F238E27FC236}">
                  <a16:creationId xmlns:a16="http://schemas.microsoft.com/office/drawing/2014/main" id="{9E76D249-95D9-CBEC-64CA-3FDC7A1CE75D}"/>
                </a:ext>
              </a:extLst>
            </p:cNvPr>
            <p:cNvGrpSpPr/>
            <p:nvPr/>
          </p:nvGrpSpPr>
          <p:grpSpPr>
            <a:xfrm rot="10800000">
              <a:off x="1079500" y="952167"/>
              <a:ext cx="641184" cy="1069728"/>
              <a:chOff x="6484111" y="2967038"/>
              <a:chExt cx="641184" cy="1069728"/>
            </a:xfrm>
          </p:grpSpPr>
          <p:grpSp>
            <p:nvGrpSpPr>
              <p:cNvPr id="10" name="Group 9">
                <a:extLst>
                  <a:ext uri="{FF2B5EF4-FFF2-40B4-BE49-F238E27FC236}">
                    <a16:creationId xmlns:a16="http://schemas.microsoft.com/office/drawing/2014/main" id="{D99002E3-B8F9-2383-6644-7A34CD978308}"/>
                  </a:ext>
                </a:extLst>
              </p:cNvPr>
              <p:cNvGrpSpPr/>
              <p:nvPr/>
            </p:nvGrpSpPr>
            <p:grpSpPr>
              <a:xfrm>
                <a:off x="6808136" y="2967038"/>
                <a:ext cx="317159" cy="932400"/>
                <a:chOff x="6808136" y="2967038"/>
                <a:chExt cx="317159" cy="932400"/>
              </a:xfrm>
            </p:grpSpPr>
            <p:sp>
              <p:nvSpPr>
                <p:cNvPr id="15" name="Freeform 68">
                  <a:extLst>
                    <a:ext uri="{FF2B5EF4-FFF2-40B4-BE49-F238E27FC236}">
                      <a16:creationId xmlns:a16="http://schemas.microsoft.com/office/drawing/2014/main" id="{2ECA2663-32CE-943D-6756-F1FBDD98A6DD}"/>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6" name="Freeform 69">
                  <a:extLst>
                    <a:ext uri="{FF2B5EF4-FFF2-40B4-BE49-F238E27FC236}">
                      <a16:creationId xmlns:a16="http://schemas.microsoft.com/office/drawing/2014/main" id="{CF1D89AC-FE53-59CC-9C9A-D5095FCF28F8}"/>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7" name="Line 70">
                  <a:extLst>
                    <a:ext uri="{FF2B5EF4-FFF2-40B4-BE49-F238E27FC236}">
                      <a16:creationId xmlns:a16="http://schemas.microsoft.com/office/drawing/2014/main" id="{97AE4A79-7C94-350A-D123-528B8EE9361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11" name="Group 10">
                <a:extLst>
                  <a:ext uri="{FF2B5EF4-FFF2-40B4-BE49-F238E27FC236}">
                    <a16:creationId xmlns:a16="http://schemas.microsoft.com/office/drawing/2014/main" id="{0E7156A5-D641-1556-B542-155C3BCD690B}"/>
                  </a:ext>
                </a:extLst>
              </p:cNvPr>
              <p:cNvGrpSpPr/>
              <p:nvPr/>
            </p:nvGrpSpPr>
            <p:grpSpPr>
              <a:xfrm rot="18900000" flipH="1">
                <a:off x="6484111" y="3104366"/>
                <a:ext cx="317159" cy="932400"/>
                <a:chOff x="6808136" y="2967038"/>
                <a:chExt cx="317159" cy="932400"/>
              </a:xfrm>
            </p:grpSpPr>
            <p:sp>
              <p:nvSpPr>
                <p:cNvPr id="12" name="Freeform 68">
                  <a:extLst>
                    <a:ext uri="{FF2B5EF4-FFF2-40B4-BE49-F238E27FC236}">
                      <a16:creationId xmlns:a16="http://schemas.microsoft.com/office/drawing/2014/main" id="{9DD821AB-1AFD-00AE-F5AC-072FA2831CC5}"/>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3" name="Freeform 69">
                  <a:extLst>
                    <a:ext uri="{FF2B5EF4-FFF2-40B4-BE49-F238E27FC236}">
                      <a16:creationId xmlns:a16="http://schemas.microsoft.com/office/drawing/2014/main" id="{B44CFD51-7AA3-6464-ABAC-BCABA0E25597}"/>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4" name="Line 70">
                  <a:extLst>
                    <a:ext uri="{FF2B5EF4-FFF2-40B4-BE49-F238E27FC236}">
                      <a16:creationId xmlns:a16="http://schemas.microsoft.com/office/drawing/2014/main" id="{3F6E13E8-6620-20F1-EFC9-DCAC2774FBC8}"/>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459487" y="-1133856"/>
            <a:ext cx="6855080" cy="914400"/>
          </a:xfrm>
          <a:prstGeom prst="rect">
            <a:avLst/>
          </a:prstGeom>
        </p:spPr>
        <p:txBody>
          <a:bodyPr>
            <a:noAutofit/>
          </a:bodyPr>
          <a:lstStyle/>
          <a:p>
            <a:r>
              <a:rPr lang="en-US"/>
              <a:t>Click to edit Master title style</a:t>
            </a:r>
          </a:p>
        </p:txBody>
      </p:sp>
      <p:sp>
        <p:nvSpPr>
          <p:cNvPr id="20" name="Content Placeholder 19">
            <a:extLst>
              <a:ext uri="{FF2B5EF4-FFF2-40B4-BE49-F238E27FC236}">
                <a16:creationId xmlns:a16="http://schemas.microsoft.com/office/drawing/2014/main" id="{9C628F80-5DEA-8C31-B904-3BC56FDFF696}"/>
              </a:ext>
            </a:extLst>
          </p:cNvPr>
          <p:cNvSpPr>
            <a:spLocks noGrp="1"/>
          </p:cNvSpPr>
          <p:nvPr>
            <p:ph sz="quarter" idx="14" hasCustomPrompt="1"/>
          </p:nvPr>
        </p:nvSpPr>
        <p:spPr>
          <a:xfrm>
            <a:off x="459581" y="650876"/>
            <a:ext cx="6854429" cy="5521325"/>
          </a:xfrm>
        </p:spPr>
        <p:txBody>
          <a:bodyPr anchor="b"/>
          <a:lstStyle>
            <a:lvl1pPr>
              <a:lnSpc>
                <a:spcPct val="90000"/>
              </a:lnSpc>
              <a:defRPr sz="3750" cap="all" baseline="0">
                <a:solidFill>
                  <a:schemeClr val="tx1">
                    <a:lumMod val="75000"/>
                    <a:lumOff val="25000"/>
                  </a:schemeClr>
                </a:solidFill>
                <a:latin typeface="+mj-lt"/>
              </a:defRPr>
            </a:lvl1pPr>
            <a:lvl2pPr>
              <a:lnSpc>
                <a:spcPct val="90000"/>
              </a:lnSpc>
              <a:defRPr sz="3750" cap="all" baseline="0">
                <a:solidFill>
                  <a:schemeClr val="tx1">
                    <a:lumMod val="75000"/>
                    <a:lumOff val="25000"/>
                  </a:schemeClr>
                </a:solidFill>
                <a:latin typeface="+mj-lt"/>
              </a:defRPr>
            </a:lvl2pPr>
            <a:lvl3pPr>
              <a:lnSpc>
                <a:spcPct val="90000"/>
              </a:lnSpc>
              <a:defRPr sz="3750" cap="all" baseline="0">
                <a:solidFill>
                  <a:schemeClr val="tx1">
                    <a:lumMod val="75000"/>
                    <a:lumOff val="25000"/>
                  </a:schemeClr>
                </a:solidFill>
                <a:latin typeface="+mj-lt"/>
              </a:defRPr>
            </a:lvl3pPr>
            <a:lvl4pPr>
              <a:lnSpc>
                <a:spcPct val="90000"/>
              </a:lnSpc>
              <a:defRPr sz="3750" cap="all" baseline="0">
                <a:solidFill>
                  <a:schemeClr val="tx1">
                    <a:lumMod val="75000"/>
                    <a:lumOff val="25000"/>
                  </a:schemeClr>
                </a:solidFill>
                <a:latin typeface="+mj-lt"/>
              </a:defRPr>
            </a:lvl4pPr>
            <a:lvl5pPr>
              <a:lnSpc>
                <a:spcPct val="90000"/>
              </a:lnSpc>
              <a:defRPr sz="3750" cap="all" baseline="0">
                <a:solidFill>
                  <a:schemeClr val="tx1">
                    <a:lumMod val="75000"/>
                    <a:lumOff val="25000"/>
                  </a:schemeClr>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76872820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530FA8BD-104F-B62D-9686-170237442A8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0800000">
            <a:off x="3740944" y="49440"/>
            <a:ext cx="1662113" cy="1177924"/>
            <a:chOff x="4987925" y="2840038"/>
            <a:chExt cx="2216150" cy="1177924"/>
          </a:xfrm>
        </p:grpSpPr>
        <p:sp>
          <p:nvSpPr>
            <p:cNvPr id="8" name="Rectangle 7">
              <a:extLst>
                <a:ext uri="{FF2B5EF4-FFF2-40B4-BE49-F238E27FC236}">
                  <a16:creationId xmlns:a16="http://schemas.microsoft.com/office/drawing/2014/main" id="{68ED83C9-BFC9-A791-3662-CB404216CE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9" name="Group 8">
              <a:extLst>
                <a:ext uri="{FF2B5EF4-FFF2-40B4-BE49-F238E27FC236}">
                  <a16:creationId xmlns:a16="http://schemas.microsoft.com/office/drawing/2014/main" id="{2AC42635-B2C5-71D2-D5BF-7BB171F59979}"/>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10" name="Group 9">
                <a:extLst>
                  <a:ext uri="{FF2B5EF4-FFF2-40B4-BE49-F238E27FC236}">
                    <a16:creationId xmlns:a16="http://schemas.microsoft.com/office/drawing/2014/main" id="{88DB8B70-A837-784C-BE01-7662C397EFBA}"/>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5" name="Freeform 68">
                  <a:extLst>
                    <a:ext uri="{FF2B5EF4-FFF2-40B4-BE49-F238E27FC236}">
                      <a16:creationId xmlns:a16="http://schemas.microsoft.com/office/drawing/2014/main" id="{D944038A-4F94-C29A-5020-589829E2C3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6" name="Freeform 69">
                  <a:extLst>
                    <a:ext uri="{FF2B5EF4-FFF2-40B4-BE49-F238E27FC236}">
                      <a16:creationId xmlns:a16="http://schemas.microsoft.com/office/drawing/2014/main" id="{CA018A91-4BC0-5B20-4336-EE7FA90F21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7" name="Line 70">
                  <a:extLst>
                    <a:ext uri="{FF2B5EF4-FFF2-40B4-BE49-F238E27FC236}">
                      <a16:creationId xmlns:a16="http://schemas.microsoft.com/office/drawing/2014/main" id="{4920CAFD-E512-4531-1169-ED481576A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11" name="Group 10">
                <a:extLst>
                  <a:ext uri="{FF2B5EF4-FFF2-40B4-BE49-F238E27FC236}">
                    <a16:creationId xmlns:a16="http://schemas.microsoft.com/office/drawing/2014/main" id="{0EE3CA6F-C175-A73F-2E44-C039243F5AD8}"/>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2" name="Freeform 68">
                  <a:extLst>
                    <a:ext uri="{FF2B5EF4-FFF2-40B4-BE49-F238E27FC236}">
                      <a16:creationId xmlns:a16="http://schemas.microsoft.com/office/drawing/2014/main" id="{2803DC2E-CE34-806E-D2CE-9F0121A4C3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3" name="Freeform 69">
                  <a:extLst>
                    <a:ext uri="{FF2B5EF4-FFF2-40B4-BE49-F238E27FC236}">
                      <a16:creationId xmlns:a16="http://schemas.microsoft.com/office/drawing/2014/main" id="{A6A7E506-4934-4A00-8743-D201E56C20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4" name="Line 70">
                  <a:extLst>
                    <a:ext uri="{FF2B5EF4-FFF2-40B4-BE49-F238E27FC236}">
                      <a16:creationId xmlns:a16="http://schemas.microsoft.com/office/drawing/2014/main" id="{6D4C5F55-56C0-223F-9074-8C8EA50BA5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2377440" y="4617356"/>
            <a:ext cx="4389120" cy="1545333"/>
          </a:xfrm>
          <a:prstGeom prst="rect">
            <a:avLst/>
          </a:prstGeom>
        </p:spPr>
        <p:txBody>
          <a:bodyPr anchor="ctr">
            <a:noAutofit/>
          </a:bodyPr>
          <a:lstStyle>
            <a:lvl1pPr algn="ctr">
              <a:lnSpc>
                <a:spcPct val="120000"/>
              </a:lnSpc>
              <a:defRPr sz="1350" b="0" i="0" spc="0">
                <a:solidFill>
                  <a:schemeClr val="tx1">
                    <a:lumMod val="65000"/>
                    <a:lumOff val="35000"/>
                  </a:schemeClr>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124712" y="1188720"/>
            <a:ext cx="6899148" cy="2925456"/>
          </a:xfrm>
        </p:spPr>
        <p:txBody>
          <a:bodyPr anchor="b">
            <a:noAutofit/>
          </a:bodyPr>
          <a:lstStyle>
            <a:lvl1pPr marL="123444" indent="-123444" algn="ctr">
              <a:lnSpc>
                <a:spcPct val="90000"/>
              </a:lnSpc>
              <a:spcBef>
                <a:spcPts val="0"/>
              </a:spcBef>
              <a:buNone/>
              <a:defRPr sz="3000" cap="all" baseline="0">
                <a:solidFill>
                  <a:schemeClr val="tx1">
                    <a:lumMod val="75000"/>
                    <a:lumOff val="25000"/>
                  </a:schemeClr>
                </a:solidFill>
                <a:latin typeface="+mj-lt"/>
                <a:ea typeface="Batang" panose="02030600000101010101" pitchFamily="18" charset="-127"/>
              </a:defRPr>
            </a:lvl1pPr>
          </a:lstStyle>
          <a:p>
            <a:pPr lvl="0"/>
            <a:r>
              <a:rPr lang="en-US" dirty="0"/>
              <a:t>Click to add Quote</a:t>
            </a:r>
          </a:p>
        </p:txBody>
      </p:sp>
      <p:cxnSp>
        <p:nvCxnSpPr>
          <p:cNvPr id="20" name="Straight Connector 19">
            <a:extLst>
              <a:ext uri="{FF2B5EF4-FFF2-40B4-BE49-F238E27FC236}">
                <a16:creationId xmlns:a16="http://schemas.microsoft.com/office/drawing/2014/main" id="{CDB58263-7B3B-44AD-A3FB-5F78690F9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366260" y="4365765"/>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08382430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tx2"/>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A4D7B3C-E2E2-A99D-707D-4A29E0F78A04}"/>
              </a:ext>
            </a:extLst>
          </p:cNvPr>
          <p:cNvGrpSpPr/>
          <p:nvPr/>
        </p:nvGrpSpPr>
        <p:grpSpPr>
          <a:xfrm flipH="1">
            <a:off x="7305313" y="457965"/>
            <a:ext cx="1670906" cy="5970551"/>
            <a:chOff x="9740417" y="457964"/>
            <a:chExt cx="2227875" cy="5970551"/>
          </a:xfrm>
        </p:grpSpPr>
        <p:grpSp>
          <p:nvGrpSpPr>
            <p:cNvPr id="14" name="Group 13">
              <a:extLst>
                <a:ext uri="{FF2B5EF4-FFF2-40B4-BE49-F238E27FC236}">
                  <a16:creationId xmlns:a16="http://schemas.microsoft.com/office/drawing/2014/main" id="{039081ED-1E4D-835D-7830-219AA69ADBE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9757063" y="457964"/>
              <a:ext cx="2211229" cy="2707415"/>
              <a:chOff x="9728105" y="457964"/>
              <a:chExt cx="2211229" cy="2707415"/>
            </a:xfrm>
          </p:grpSpPr>
          <p:grpSp>
            <p:nvGrpSpPr>
              <p:cNvPr id="30" name="Group 29">
                <a:extLst>
                  <a:ext uri="{FF2B5EF4-FFF2-40B4-BE49-F238E27FC236}">
                    <a16:creationId xmlns:a16="http://schemas.microsoft.com/office/drawing/2014/main" id="{87482348-118F-172A-CEC2-0BE109082AF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36" name="Group 35">
                  <a:extLst>
                    <a:ext uri="{FF2B5EF4-FFF2-40B4-BE49-F238E27FC236}">
                      <a16:creationId xmlns:a16="http://schemas.microsoft.com/office/drawing/2014/main" id="{E24D7200-718C-1F03-6154-C121CE065B0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40" name="Straight Connector 39">
                    <a:extLst>
                      <a:ext uri="{FF2B5EF4-FFF2-40B4-BE49-F238E27FC236}">
                        <a16:creationId xmlns:a16="http://schemas.microsoft.com/office/drawing/2014/main" id="{92B64D78-7934-3FE5-87D9-F3A7D5D6AD60}"/>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A497D00-6369-FB97-B6F8-5A6E5F82321B}"/>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42" name="Rectangle 30">
                    <a:extLst>
                      <a:ext uri="{FF2B5EF4-FFF2-40B4-BE49-F238E27FC236}">
                        <a16:creationId xmlns:a16="http://schemas.microsoft.com/office/drawing/2014/main" id="{E7E05EA8-E3B5-A489-7929-069B330E97B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3" name="Rectangle 30">
                    <a:extLst>
                      <a:ext uri="{FF2B5EF4-FFF2-40B4-BE49-F238E27FC236}">
                        <a16:creationId xmlns:a16="http://schemas.microsoft.com/office/drawing/2014/main" id="{1B76326D-6549-36D1-8925-974843D03D2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37" name="Group 36">
                  <a:extLst>
                    <a:ext uri="{FF2B5EF4-FFF2-40B4-BE49-F238E27FC236}">
                      <a16:creationId xmlns:a16="http://schemas.microsoft.com/office/drawing/2014/main" id="{1F73DD90-9C8D-3260-09BF-779734AD5C8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38" name="Freeform: Shape 57">
                    <a:extLst>
                      <a:ext uri="{FF2B5EF4-FFF2-40B4-BE49-F238E27FC236}">
                        <a16:creationId xmlns:a16="http://schemas.microsoft.com/office/drawing/2014/main" id="{507ED09C-B71C-F301-CEBB-E4EAA116F42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39" name="Freeform: Shape 58">
                    <a:extLst>
                      <a:ext uri="{FF2B5EF4-FFF2-40B4-BE49-F238E27FC236}">
                        <a16:creationId xmlns:a16="http://schemas.microsoft.com/office/drawing/2014/main" id="{D0C5B0BC-51DA-81B3-9A19-E6FFDEC1B35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grpSp>
            <p:nvGrpSpPr>
              <p:cNvPr id="31" name="Group 30">
                <a:extLst>
                  <a:ext uri="{FF2B5EF4-FFF2-40B4-BE49-F238E27FC236}">
                    <a16:creationId xmlns:a16="http://schemas.microsoft.com/office/drawing/2014/main" id="{1F07DBFE-AC52-8CE2-60C8-996345985A3F}"/>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10400269" y="1917604"/>
                <a:ext cx="633413" cy="1862138"/>
                <a:chOff x="5959193" y="333389"/>
                <a:chExt cx="633413" cy="1862138"/>
              </a:xfrm>
            </p:grpSpPr>
            <p:grpSp>
              <p:nvGrpSpPr>
                <p:cNvPr id="32" name="Group 31">
                  <a:extLst>
                    <a:ext uri="{FF2B5EF4-FFF2-40B4-BE49-F238E27FC236}">
                      <a16:creationId xmlns:a16="http://schemas.microsoft.com/office/drawing/2014/main" id="{440BB012-2594-ED3D-1998-F8EFE65C0B5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34" name="Freeform 68">
                    <a:extLst>
                      <a:ext uri="{FF2B5EF4-FFF2-40B4-BE49-F238E27FC236}">
                        <a16:creationId xmlns:a16="http://schemas.microsoft.com/office/drawing/2014/main" id="{2DE4023E-BC6D-AEE3-5769-908F1479B57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5" name="Freeform 69">
                    <a:extLst>
                      <a:ext uri="{FF2B5EF4-FFF2-40B4-BE49-F238E27FC236}">
                        <a16:creationId xmlns:a16="http://schemas.microsoft.com/office/drawing/2014/main" id="{4806FFCC-55BD-F38B-78DA-C107F8CF77D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33" name="Line 70">
                  <a:extLst>
                    <a:ext uri="{FF2B5EF4-FFF2-40B4-BE49-F238E27FC236}">
                      <a16:creationId xmlns:a16="http://schemas.microsoft.com/office/drawing/2014/main" id="{09587BBE-7BD5-0A5E-5711-CE564167CC9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nvGrpSpPr>
            <p:cNvPr id="15" name="Group 14">
              <a:extLst>
                <a:ext uri="{FF2B5EF4-FFF2-40B4-BE49-F238E27FC236}">
                  <a16:creationId xmlns:a16="http://schemas.microsoft.com/office/drawing/2014/main" id="{AF9AFC1F-1EB3-9F87-5CDF-AE004E08D67F}"/>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flipV="1">
              <a:off x="9740417" y="3721100"/>
              <a:ext cx="2211229" cy="2707415"/>
              <a:chOff x="9728105" y="457964"/>
              <a:chExt cx="2211229" cy="2707415"/>
            </a:xfrm>
          </p:grpSpPr>
          <p:grpSp>
            <p:nvGrpSpPr>
              <p:cNvPr id="16" name="Group 15">
                <a:extLst>
                  <a:ext uri="{FF2B5EF4-FFF2-40B4-BE49-F238E27FC236}">
                    <a16:creationId xmlns:a16="http://schemas.microsoft.com/office/drawing/2014/main" id="{48F2309A-4B72-CD70-792D-23EAFFDE6F82}"/>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22" name="Group 21">
                  <a:extLst>
                    <a:ext uri="{FF2B5EF4-FFF2-40B4-BE49-F238E27FC236}">
                      <a16:creationId xmlns:a16="http://schemas.microsoft.com/office/drawing/2014/main" id="{6627476C-BCF0-6A4D-02A4-526DFA603B5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6" name="Straight Connector 25">
                    <a:extLst>
                      <a:ext uri="{FF2B5EF4-FFF2-40B4-BE49-F238E27FC236}">
                        <a16:creationId xmlns:a16="http://schemas.microsoft.com/office/drawing/2014/main" id="{9D5AF189-B5B9-C29D-8E3E-EC8702F3676B}"/>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62D464E-7CBA-A8C2-96A1-F54CBF232F80}"/>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8" name="Rectangle 30">
                    <a:extLst>
                      <a:ext uri="{FF2B5EF4-FFF2-40B4-BE49-F238E27FC236}">
                        <a16:creationId xmlns:a16="http://schemas.microsoft.com/office/drawing/2014/main" id="{C9030B14-7F34-518E-7149-0A4306370AA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9" name="Rectangle 30">
                    <a:extLst>
                      <a:ext uri="{FF2B5EF4-FFF2-40B4-BE49-F238E27FC236}">
                        <a16:creationId xmlns:a16="http://schemas.microsoft.com/office/drawing/2014/main" id="{DCB4D896-DA64-0F12-3CA5-6161AB90C82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23" name="Group 22">
                  <a:extLst>
                    <a:ext uri="{FF2B5EF4-FFF2-40B4-BE49-F238E27FC236}">
                      <a16:creationId xmlns:a16="http://schemas.microsoft.com/office/drawing/2014/main" id="{1FB57B90-2476-D0DF-2C8B-7611AD6C9F8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4" name="Freeform: Shape 141">
                    <a:extLst>
                      <a:ext uri="{FF2B5EF4-FFF2-40B4-BE49-F238E27FC236}">
                        <a16:creationId xmlns:a16="http://schemas.microsoft.com/office/drawing/2014/main" id="{7F897B26-F7D8-0C81-447C-6942C7C6D04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25" name="Freeform: Shape 142">
                    <a:extLst>
                      <a:ext uri="{FF2B5EF4-FFF2-40B4-BE49-F238E27FC236}">
                        <a16:creationId xmlns:a16="http://schemas.microsoft.com/office/drawing/2014/main" id="{7BEC136A-9A82-57FB-E919-71BEDCF9DED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grpSp>
            <p:nvGrpSpPr>
              <p:cNvPr id="17" name="Group 16">
                <a:extLst>
                  <a:ext uri="{FF2B5EF4-FFF2-40B4-BE49-F238E27FC236}">
                    <a16:creationId xmlns:a16="http://schemas.microsoft.com/office/drawing/2014/main" id="{7924E014-70E2-35E1-4035-AFE4CB40E46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10400269" y="1917604"/>
                <a:ext cx="633413" cy="1862138"/>
                <a:chOff x="5959193" y="333389"/>
                <a:chExt cx="633413" cy="1862138"/>
              </a:xfrm>
            </p:grpSpPr>
            <p:grpSp>
              <p:nvGrpSpPr>
                <p:cNvPr id="18" name="Group 17">
                  <a:extLst>
                    <a:ext uri="{FF2B5EF4-FFF2-40B4-BE49-F238E27FC236}">
                      <a16:creationId xmlns:a16="http://schemas.microsoft.com/office/drawing/2014/main" id="{D9F05B2C-AB75-E3C7-905F-DDFB7661C93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20" name="Freeform 68">
                    <a:extLst>
                      <a:ext uri="{FF2B5EF4-FFF2-40B4-BE49-F238E27FC236}">
                        <a16:creationId xmlns:a16="http://schemas.microsoft.com/office/drawing/2014/main" id="{4B2D29E0-A432-9BF7-4563-DA726502663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1" name="Freeform 69">
                    <a:extLst>
                      <a:ext uri="{FF2B5EF4-FFF2-40B4-BE49-F238E27FC236}">
                        <a16:creationId xmlns:a16="http://schemas.microsoft.com/office/drawing/2014/main" id="{9FB0CA3B-A554-C7C6-489F-00CE622B0EB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19" name="Line 70">
                  <a:extLst>
                    <a:ext uri="{FF2B5EF4-FFF2-40B4-BE49-F238E27FC236}">
                      <a16:creationId xmlns:a16="http://schemas.microsoft.com/office/drawing/2014/main" id="{BE41ACB0-DD9C-5E88-F826-C4E99E1F033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sp>
        <p:nvSpPr>
          <p:cNvPr id="10" name="Title 9">
            <a:extLst>
              <a:ext uri="{FF2B5EF4-FFF2-40B4-BE49-F238E27FC236}">
                <a16:creationId xmlns:a16="http://schemas.microsoft.com/office/drawing/2014/main" id="{318DE55C-A74B-5D17-1D99-57F2DD93F3BB}"/>
              </a:ext>
            </a:extLst>
          </p:cNvPr>
          <p:cNvSpPr>
            <a:spLocks noGrp="1"/>
          </p:cNvSpPr>
          <p:nvPr>
            <p:ph type="title" hasCustomPrompt="1"/>
          </p:nvPr>
        </p:nvSpPr>
        <p:spPr>
          <a:xfrm>
            <a:off x="459487" y="4617355"/>
            <a:ext cx="6169913" cy="1545333"/>
          </a:xfrm>
        </p:spPr>
        <p:txBody>
          <a:bodyPr anchor="t"/>
          <a:lstStyle>
            <a:lvl1pPr>
              <a:lnSpc>
                <a:spcPct val="120000"/>
              </a:lnSpc>
              <a:defRPr sz="1350">
                <a:solidFill>
                  <a:schemeClr val="bg1">
                    <a:lumMod val="75000"/>
                    <a:lumOff val="25000"/>
                  </a:schemeClr>
                </a:solidFill>
                <a:latin typeface="+mn-lt"/>
              </a:defRPr>
            </a:lvl1pPr>
          </a:lstStyle>
          <a:p>
            <a:r>
              <a:rPr lang="en-US" dirty="0"/>
              <a:t>Quote Author</a:t>
            </a:r>
          </a:p>
        </p:txBody>
      </p:sp>
      <p:sp>
        <p:nvSpPr>
          <p:cNvPr id="9" name="Content Placeholder 8">
            <a:extLst>
              <a:ext uri="{FF2B5EF4-FFF2-40B4-BE49-F238E27FC236}">
                <a16:creationId xmlns:a16="http://schemas.microsoft.com/office/drawing/2014/main" id="{E1BDC543-8F6B-6FBD-5568-8A52A08A7430}"/>
              </a:ext>
            </a:extLst>
          </p:cNvPr>
          <p:cNvSpPr>
            <a:spLocks noGrp="1"/>
          </p:cNvSpPr>
          <p:nvPr>
            <p:ph sz="quarter" idx="14" hasCustomPrompt="1"/>
          </p:nvPr>
        </p:nvSpPr>
        <p:spPr>
          <a:xfrm>
            <a:off x="459485" y="1188414"/>
            <a:ext cx="6172200" cy="2925763"/>
          </a:xfrm>
        </p:spPr>
        <p:txBody>
          <a:bodyPr anchor="b"/>
          <a:lstStyle>
            <a:lvl1pPr>
              <a:defRPr sz="3000" cap="all" baseline="0">
                <a:solidFill>
                  <a:schemeClr val="bg1">
                    <a:lumMod val="75000"/>
                    <a:lumOff val="25000"/>
                  </a:schemeClr>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459485" y="6343956"/>
            <a:ext cx="1651983" cy="365125"/>
          </a:xfrm>
          <a:prstGeom prst="rect">
            <a:avLst/>
          </a:prstGeom>
        </p:spPr>
        <p:txBody>
          <a:bodyPr>
            <a:noAutofit/>
          </a:bodyPr>
          <a:lstStyle>
            <a:lvl1pPr>
              <a:defRPr>
                <a:solidFill>
                  <a:schemeClr val="bg1">
                    <a:lumMod val="65000"/>
                    <a:lumOff val="35000"/>
                  </a:schemeClr>
                </a:solidFill>
              </a:defRPr>
            </a:lvl1pPr>
          </a:lstStyle>
          <a:p>
            <a:r>
              <a:rPr lang="en-US"/>
              <a:t>20xx</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3519974" y="6343956"/>
            <a:ext cx="2104054" cy="365125"/>
          </a:xfrm>
          <a:prstGeom prst="rect">
            <a:avLst/>
          </a:prstGeom>
        </p:spPr>
        <p:txBody>
          <a:bodyPr>
            <a:noAutofit/>
          </a:bodyPr>
          <a:lstStyle>
            <a:lvl1pPr>
              <a:defRPr>
                <a:solidFill>
                  <a:schemeClr val="bg1">
                    <a:lumMod val="65000"/>
                    <a:lumOff val="35000"/>
                  </a:schemeClr>
                </a:solidFill>
              </a:defRPr>
            </a:lvl1p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6307495" y="6343956"/>
            <a:ext cx="321905" cy="365125"/>
          </a:xfrm>
          <a:prstGeom prst="rect">
            <a:avLst/>
          </a:prstGeom>
        </p:spPr>
        <p:txBody>
          <a:bodyPr>
            <a:noAutofit/>
          </a:bodyPr>
          <a:lstStyle>
            <a:lvl1pPr>
              <a:defRPr>
                <a:solidFill>
                  <a:schemeClr val="bg1">
                    <a:lumMod val="65000"/>
                    <a:lumOff val="35000"/>
                  </a:schemeClr>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498345214"/>
      </p:ext>
    </p:extLst>
  </p:cSld>
  <p:clrMapOvr>
    <a:overrideClrMapping bg1="dk1" tx1="lt1" bg2="dk2" tx2="lt2" accent1="accent1" accent2="accent2" accent3="accent3" accent4="accent4" accent5="accent5" accent6="accent6" hlink="hlink" folHlink="folHlink"/>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567AE449-03BC-35B0-AEC3-D45692970205}"/>
              </a:ext>
            </a:extLst>
          </p:cNvPr>
          <p:cNvGrpSpPr/>
          <p:nvPr userDrawn="1"/>
        </p:nvGrpSpPr>
        <p:grpSpPr>
          <a:xfrm flipH="1">
            <a:off x="7810838" y="651328"/>
            <a:ext cx="523538" cy="1372591"/>
            <a:chOff x="1079500" y="649304"/>
            <a:chExt cx="698051" cy="1372591"/>
          </a:xfrm>
        </p:grpSpPr>
        <p:sp>
          <p:nvSpPr>
            <p:cNvPr id="7" name="Oval 6">
              <a:extLst>
                <a:ext uri="{FF2B5EF4-FFF2-40B4-BE49-F238E27FC236}">
                  <a16:creationId xmlns:a16="http://schemas.microsoft.com/office/drawing/2014/main" id="{008CF3E6-E425-C72A-B625-CFCF163D32A5}"/>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sz="1350">
                <a:solidFill>
                  <a:schemeClr val="tx1"/>
                </a:solidFill>
              </a:endParaRPr>
            </a:p>
          </p:txBody>
        </p:sp>
        <p:grpSp>
          <p:nvGrpSpPr>
            <p:cNvPr id="20" name="Group 19">
              <a:extLst>
                <a:ext uri="{FF2B5EF4-FFF2-40B4-BE49-F238E27FC236}">
                  <a16:creationId xmlns:a16="http://schemas.microsoft.com/office/drawing/2014/main" id="{45CB0A9B-08FF-70E7-543A-C060A982F2CF}"/>
                </a:ext>
              </a:extLst>
            </p:cNvPr>
            <p:cNvGrpSpPr/>
            <p:nvPr/>
          </p:nvGrpSpPr>
          <p:grpSpPr>
            <a:xfrm rot="10800000">
              <a:off x="1079500" y="952167"/>
              <a:ext cx="641184" cy="1069728"/>
              <a:chOff x="6484111" y="2967038"/>
              <a:chExt cx="641184" cy="1069728"/>
            </a:xfrm>
          </p:grpSpPr>
          <p:grpSp>
            <p:nvGrpSpPr>
              <p:cNvPr id="21" name="Group 20">
                <a:extLst>
                  <a:ext uri="{FF2B5EF4-FFF2-40B4-BE49-F238E27FC236}">
                    <a16:creationId xmlns:a16="http://schemas.microsoft.com/office/drawing/2014/main" id="{145CACDA-2DE0-21D6-B8DB-F9BC62E49AF7}"/>
                  </a:ext>
                </a:extLst>
              </p:cNvPr>
              <p:cNvGrpSpPr/>
              <p:nvPr/>
            </p:nvGrpSpPr>
            <p:grpSpPr>
              <a:xfrm>
                <a:off x="6808136" y="2967038"/>
                <a:ext cx="317159" cy="932400"/>
                <a:chOff x="6808136" y="2967038"/>
                <a:chExt cx="317159" cy="932400"/>
              </a:xfrm>
            </p:grpSpPr>
            <p:sp>
              <p:nvSpPr>
                <p:cNvPr id="26" name="Freeform 68">
                  <a:extLst>
                    <a:ext uri="{FF2B5EF4-FFF2-40B4-BE49-F238E27FC236}">
                      <a16:creationId xmlns:a16="http://schemas.microsoft.com/office/drawing/2014/main" id="{11B46CF9-4D52-6D2F-6FEA-67C5FD728C54}"/>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7" name="Freeform 69">
                  <a:extLst>
                    <a:ext uri="{FF2B5EF4-FFF2-40B4-BE49-F238E27FC236}">
                      <a16:creationId xmlns:a16="http://schemas.microsoft.com/office/drawing/2014/main" id="{E3F7DC37-85A3-8DBC-5517-FC5DDD800D21}"/>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8" name="Line 70">
                  <a:extLst>
                    <a:ext uri="{FF2B5EF4-FFF2-40B4-BE49-F238E27FC236}">
                      <a16:creationId xmlns:a16="http://schemas.microsoft.com/office/drawing/2014/main" id="{FE216884-0A7A-4FBD-E4AC-20BA199D8706}"/>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22" name="Group 21">
                <a:extLst>
                  <a:ext uri="{FF2B5EF4-FFF2-40B4-BE49-F238E27FC236}">
                    <a16:creationId xmlns:a16="http://schemas.microsoft.com/office/drawing/2014/main" id="{3930D45B-64C3-F88B-4F01-D0155582FAA1}"/>
                  </a:ext>
                </a:extLst>
              </p:cNvPr>
              <p:cNvGrpSpPr/>
              <p:nvPr/>
            </p:nvGrpSpPr>
            <p:grpSpPr>
              <a:xfrm rot="18900000" flipH="1">
                <a:off x="6484111" y="3104366"/>
                <a:ext cx="317159" cy="932400"/>
                <a:chOff x="6808136" y="2967038"/>
                <a:chExt cx="317159" cy="932400"/>
              </a:xfrm>
            </p:grpSpPr>
            <p:sp>
              <p:nvSpPr>
                <p:cNvPr id="23" name="Freeform 68">
                  <a:extLst>
                    <a:ext uri="{FF2B5EF4-FFF2-40B4-BE49-F238E27FC236}">
                      <a16:creationId xmlns:a16="http://schemas.microsoft.com/office/drawing/2014/main" id="{154D7DF8-2B62-B394-8B97-0C34D9539D31}"/>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4" name="Freeform 69">
                  <a:extLst>
                    <a:ext uri="{FF2B5EF4-FFF2-40B4-BE49-F238E27FC236}">
                      <a16:creationId xmlns:a16="http://schemas.microsoft.com/office/drawing/2014/main" id="{302D7518-34D2-F390-F337-D7BFE83E8D7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5" name="Line 70">
                  <a:extLst>
                    <a:ext uri="{FF2B5EF4-FFF2-40B4-BE49-F238E27FC236}">
                      <a16:creationId xmlns:a16="http://schemas.microsoft.com/office/drawing/2014/main" id="{68A249B2-F6A7-C4B8-ABD8-196C683EDA4D}"/>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sp>
        <p:nvSpPr>
          <p:cNvPr id="11" name="Title 9">
            <a:extLst>
              <a:ext uri="{FF2B5EF4-FFF2-40B4-BE49-F238E27FC236}">
                <a16:creationId xmlns:a16="http://schemas.microsoft.com/office/drawing/2014/main" id="{5998F931-A369-4286-5D28-0D0CED7BC240}"/>
              </a:ext>
            </a:extLst>
          </p:cNvPr>
          <p:cNvSpPr>
            <a:spLocks noGrp="1"/>
          </p:cNvSpPr>
          <p:nvPr>
            <p:ph type="title" hasCustomPrompt="1"/>
          </p:nvPr>
        </p:nvSpPr>
        <p:spPr>
          <a:xfrm>
            <a:off x="459487" y="4617355"/>
            <a:ext cx="6169913" cy="1545333"/>
          </a:xfrm>
        </p:spPr>
        <p:txBody>
          <a:bodyPr anchor="t"/>
          <a:lstStyle>
            <a:lvl1pPr>
              <a:lnSpc>
                <a:spcPct val="120000"/>
              </a:lnSpc>
              <a:defRPr sz="1350">
                <a:solidFill>
                  <a:schemeClr val="tx1">
                    <a:lumMod val="75000"/>
                    <a:lumOff val="25000"/>
                  </a:schemeClr>
                </a:solidFill>
                <a:latin typeface="+mn-lt"/>
              </a:defRPr>
            </a:lvl1pPr>
          </a:lstStyle>
          <a:p>
            <a:r>
              <a:rPr lang="en-US" dirty="0"/>
              <a:t>Quote Author</a:t>
            </a:r>
          </a:p>
        </p:txBody>
      </p:sp>
      <p:sp>
        <p:nvSpPr>
          <p:cNvPr id="8" name="Content Placeholder 8">
            <a:extLst>
              <a:ext uri="{FF2B5EF4-FFF2-40B4-BE49-F238E27FC236}">
                <a16:creationId xmlns:a16="http://schemas.microsoft.com/office/drawing/2014/main" id="{D3ED1498-0FE4-6EE1-2592-BE169CAAD957}"/>
              </a:ext>
            </a:extLst>
          </p:cNvPr>
          <p:cNvSpPr>
            <a:spLocks noGrp="1"/>
          </p:cNvSpPr>
          <p:nvPr>
            <p:ph sz="quarter" idx="14" hasCustomPrompt="1"/>
          </p:nvPr>
        </p:nvSpPr>
        <p:spPr>
          <a:xfrm>
            <a:off x="459485" y="1188414"/>
            <a:ext cx="6172200" cy="2925763"/>
          </a:xfrm>
        </p:spPr>
        <p:txBody>
          <a:bodyPr anchor="b"/>
          <a:lstStyle>
            <a:lvl1pPr>
              <a:defRPr sz="3000" cap="all" baseline="0">
                <a:solidFill>
                  <a:schemeClr val="tx1">
                    <a:lumMod val="75000"/>
                    <a:lumOff val="25000"/>
                  </a:schemeClr>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3076397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681037"/>
            <a:ext cx="8222741" cy="919162"/>
          </a:xfrm>
          <a:prstGeom prst="rect">
            <a:avLst/>
          </a:prstGeom>
        </p:spPr>
        <p:txBody>
          <a:bodyPr anchor="b">
            <a:noAutofit/>
          </a:bodyPr>
          <a:lstStyle/>
          <a:p>
            <a:r>
              <a:rPr lang="en-US" dirty="0"/>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9581" y="1825625"/>
            <a:ext cx="3806190" cy="4351338"/>
          </a:xfrm>
        </p:spPr>
        <p:txBody>
          <a:bodyPr>
            <a:noAutofit/>
          </a:bodyPr>
          <a:lstStyle>
            <a:lvl1pPr>
              <a:defRPr sz="1050"/>
            </a:lvl1pPr>
            <a:lvl2pPr>
              <a:defRPr sz="1050"/>
            </a:lvl2pPr>
            <a:lvl3pPr>
              <a:defRPr sz="1050"/>
            </a:lvl3pPr>
            <a:lvl4pPr>
              <a:defRPr sz="1050"/>
            </a:lvl4pPr>
            <a:lvl5pP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4875799" y="1825625"/>
            <a:ext cx="3806428" cy="4351338"/>
          </a:xfrm>
        </p:spPr>
        <p:txBody>
          <a:bodyP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93435119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13C3CA2-C6C0-82E2-7C81-4006F6A44BAF}"/>
              </a:ext>
            </a:extLst>
          </p:cNvPr>
          <p:cNvSpPr>
            <a:spLocks noGrp="1"/>
          </p:cNvSpPr>
          <p:nvPr>
            <p:ph type="title"/>
          </p:nvPr>
        </p:nvSpPr>
        <p:spPr>
          <a:xfrm>
            <a:off x="459486" y="676657"/>
            <a:ext cx="8222741" cy="919163"/>
          </a:xfrm>
          <a:prstGeom prst="rect">
            <a:avLst/>
          </a:prstGeom>
        </p:spPr>
        <p:txBody>
          <a:bodyPr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685735"/>
            <a:ext cx="3806190" cy="559834"/>
          </a:xfrm>
        </p:spPr>
        <p:txBody>
          <a:bodyPr anchor="b">
            <a:noAutofit/>
          </a:bodyPr>
          <a:lstStyle>
            <a:lvl1pPr marL="0" indent="0">
              <a:lnSpc>
                <a:spcPct val="90000"/>
              </a:lnSpc>
              <a:buNone/>
              <a:defRPr sz="1050" b="1" cap="all"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4876275" y="1685735"/>
            <a:ext cx="3805952" cy="559834"/>
          </a:xfrm>
        </p:spPr>
        <p:txBody>
          <a:bodyPr anchor="b">
            <a:noAutofit/>
          </a:bodyPr>
          <a:lstStyle>
            <a:lvl1pPr marL="0" indent="0">
              <a:lnSpc>
                <a:spcPct val="90000"/>
              </a:lnSpc>
              <a:buNone/>
              <a:defRPr sz="1050" b="1" cap="all"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387600"/>
            <a:ext cx="3806429" cy="3786188"/>
          </a:xfrm>
        </p:spPr>
        <p:txBody>
          <a:bodyPr>
            <a:noAutofit/>
          </a:bodyPr>
          <a:lstStyle>
            <a:lvl1pPr>
              <a:defRPr sz="1050"/>
            </a:lvl1pPr>
            <a:lvl2pPr>
              <a:defRPr sz="1050"/>
            </a:lvl2pPr>
            <a:lvl3pPr>
              <a:defRPr sz="1050"/>
            </a:lvl3pPr>
            <a:lvl4pPr>
              <a:defRPr sz="1050"/>
            </a:lvl4pPr>
            <a:lvl5pP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4875798" y="2387600"/>
            <a:ext cx="3806429" cy="3786188"/>
          </a:xfrm>
        </p:spPr>
        <p:txBody>
          <a:bodyP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16659386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8903FFA5-BEAF-26BB-1ECD-2D735E8BD7DD}"/>
              </a:ext>
            </a:extLst>
          </p:cNvPr>
          <p:cNvSpPr>
            <a:spLocks noGrp="1"/>
          </p:cNvSpPr>
          <p:nvPr>
            <p:ph type="title"/>
          </p:nvPr>
        </p:nvSpPr>
        <p:spPr>
          <a:xfrm>
            <a:off x="459486" y="681037"/>
            <a:ext cx="8222741" cy="919163"/>
          </a:xfrm>
          <a:prstGeom prst="rect">
            <a:avLst/>
          </a:prstGeom>
        </p:spPr>
        <p:txBody>
          <a:bodyPr anchor="b"/>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459485" y="6343956"/>
            <a:ext cx="1651983" cy="365125"/>
          </a:xfrm>
          <a:prstGeom prst="rect">
            <a:avLst/>
          </a:prstGeom>
        </p:spPr>
        <p:txBody>
          <a:bodyPr/>
          <a:lstStyle/>
          <a:p>
            <a:r>
              <a:rPr lang="en-US"/>
              <a:t>20xx</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3519974" y="6343956"/>
            <a:ext cx="2104054" cy="365125"/>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8360323" y="6343956"/>
            <a:ext cx="321905"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90398804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459485" y="6343956"/>
            <a:ext cx="1651983" cy="365125"/>
          </a:xfrm>
          <a:prstGeom prst="rect">
            <a:avLst/>
          </a:prstGeom>
        </p:spPr>
        <p:txBody>
          <a:bodyPr/>
          <a:lstStyle/>
          <a:p>
            <a:r>
              <a:rPr lang="en-US"/>
              <a:t>20xx</a:t>
            </a:r>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3519974" y="6343956"/>
            <a:ext cx="2104054" cy="365125"/>
          </a:xfrm>
          <a:prstGeom prst="rect">
            <a:avLst/>
          </a:prstGeom>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8360323" y="6343956"/>
            <a:ext cx="321905"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0249785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6C1B688C-63E7-2BFF-102C-4E3B1DCC94C7}"/>
              </a:ext>
            </a:extLst>
          </p:cNvPr>
          <p:cNvCxnSpPr>
            <a:cxnSpLocks/>
          </p:cNvCxnSpPr>
          <p:nvPr userDrawn="1"/>
        </p:nvCxnSpPr>
        <p:spPr>
          <a:xfrm>
            <a:off x="535781" y="2780396"/>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Title 1">
            <a:extLst>
              <a:ext uri="{FF2B5EF4-FFF2-40B4-BE49-F238E27FC236}">
                <a16:creationId xmlns:a16="http://schemas.microsoft.com/office/drawing/2014/main" id="{375B801E-7C84-0C81-3226-862EED76EB2C}"/>
              </a:ext>
            </a:extLst>
          </p:cNvPr>
          <p:cNvSpPr>
            <a:spLocks noGrp="1"/>
          </p:cNvSpPr>
          <p:nvPr>
            <p:ph type="title"/>
          </p:nvPr>
        </p:nvSpPr>
        <p:spPr>
          <a:xfrm>
            <a:off x="457200" y="685800"/>
            <a:ext cx="2743200" cy="1828800"/>
          </a:xfrm>
          <a:prstGeom prst="rect">
            <a:avLst/>
          </a:prstGeom>
        </p:spPr>
        <p:txBody>
          <a:bodyPr anchor="b">
            <a:noAutofit/>
          </a:bodyPr>
          <a:lstStyle>
            <a:lvl1pPr>
              <a:defRPr sz="2400"/>
            </a:lvl1pPr>
          </a:lstStyle>
          <a:p>
            <a:r>
              <a:rPr lang="en-US" dirty="0"/>
              <a:t>Click to edit Master title style</a:t>
            </a:r>
          </a:p>
        </p:txBody>
      </p:sp>
      <p:sp>
        <p:nvSpPr>
          <p:cNvPr id="13" name="Text Placeholder 3">
            <a:extLst>
              <a:ext uri="{FF2B5EF4-FFF2-40B4-BE49-F238E27FC236}">
                <a16:creationId xmlns:a16="http://schemas.microsoft.com/office/drawing/2014/main" id="{6C0B5703-D4E0-53FF-A33C-315D4E49C99E}"/>
              </a:ext>
            </a:extLst>
          </p:cNvPr>
          <p:cNvSpPr>
            <a:spLocks noGrp="1"/>
          </p:cNvSpPr>
          <p:nvPr>
            <p:ph type="body" sz="half" idx="2"/>
          </p:nvPr>
        </p:nvSpPr>
        <p:spPr>
          <a:xfrm>
            <a:off x="459486" y="3046192"/>
            <a:ext cx="2740914" cy="3126009"/>
          </a:xfrm>
        </p:spPr>
        <p:txBody>
          <a:bodyPr anchor="b">
            <a:no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3886200" y="685800"/>
            <a:ext cx="4795025" cy="5486400"/>
          </a:xfrm>
        </p:spPr>
        <p:txBody>
          <a:bodyPr vert="horz" lIns="91440" tIns="45720" rIns="91440" bIns="45720" rtlCol="0" anchor="b">
            <a:noAutofit/>
          </a:bodyPr>
          <a:lstStyle>
            <a:lvl1pPr>
              <a:defRPr lang="en-US" sz="1050" dirty="0"/>
            </a:lvl1pPr>
            <a:lvl2pPr>
              <a:defRPr lang="en-US" sz="1050" dirty="0"/>
            </a:lvl2pPr>
            <a:lvl3pPr>
              <a:defRPr lang="en-US" sz="1050" dirty="0"/>
            </a:lvl3pPr>
            <a:lvl4pPr>
              <a:defRPr lang="en-US" sz="1050" dirty="0"/>
            </a:lvl4pPr>
            <a:lvl5pPr>
              <a:defRPr lang="en-US" sz="105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a:off x="459485" y="6343956"/>
            <a:ext cx="1651983" cy="365125"/>
          </a:xfrm>
          <a:prstGeom prst="rect">
            <a:avLst/>
          </a:prstGeom>
        </p:spPr>
        <p:txBody>
          <a:bodyPr/>
          <a:lstStyle/>
          <a:p>
            <a:r>
              <a:rPr lang="en-US"/>
              <a:t>20xx</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3519974" y="6343956"/>
            <a:ext cx="2104054" cy="365125"/>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a:xfrm>
            <a:off x="8360323" y="6343956"/>
            <a:ext cx="321905"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1003331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7119A23E-A7C2-F4A1-F34A-78CDAAE39652}"/>
              </a:ext>
            </a:extLst>
          </p:cNvPr>
          <p:cNvCxnSpPr>
            <a:cxnSpLocks/>
          </p:cNvCxnSpPr>
          <p:nvPr userDrawn="1"/>
        </p:nvCxnSpPr>
        <p:spPr>
          <a:xfrm>
            <a:off x="535781" y="2780396"/>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6E523965-95D5-2048-A337-42CF57714A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86201" y="685800"/>
            <a:ext cx="4796027" cy="54864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200" y="685800"/>
            <a:ext cx="2743200" cy="1828800"/>
          </a:xfrm>
          <a:prstGeom prst="rect">
            <a:avLst/>
          </a:prstGeom>
        </p:spPr>
        <p:txBody>
          <a:bodyPr anchor="b">
            <a:noAutofit/>
          </a:bodyPr>
          <a:lstStyle>
            <a:lvl1pPr>
              <a:defRPr sz="24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9486" y="3046192"/>
            <a:ext cx="2740914" cy="3126009"/>
          </a:xfrm>
        </p:spPr>
        <p:txBody>
          <a:bodyPr anchor="t">
            <a:no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Click to edit Master text styles</a:t>
            </a:r>
          </a:p>
        </p:txBody>
      </p:sp>
      <p:sp>
        <p:nvSpPr>
          <p:cNvPr id="9" name="Picture Placeholder 13">
            <a:extLst>
              <a:ext uri="{FF2B5EF4-FFF2-40B4-BE49-F238E27FC236}">
                <a16:creationId xmlns:a16="http://schemas.microsoft.com/office/drawing/2014/main" id="{F5C634D1-455E-26F8-956F-445295F9C740}"/>
              </a:ext>
            </a:extLst>
          </p:cNvPr>
          <p:cNvSpPr>
            <a:spLocks noGrp="1"/>
          </p:cNvSpPr>
          <p:nvPr>
            <p:ph type="pic" sz="quarter" idx="15" hasCustomPrompt="1"/>
          </p:nvPr>
        </p:nvSpPr>
        <p:spPr>
          <a:xfrm>
            <a:off x="4093082" y="960120"/>
            <a:ext cx="4382262" cy="4937760"/>
          </a:xfrm>
          <a:blipFill>
            <a:blip r:embed="rId2">
              <a:alphaModFix amt="60000"/>
            </a:blip>
            <a:stretch>
              <a:fillRect/>
            </a:stretch>
          </a:blipFill>
        </p:spPr>
        <p:txBody>
          <a:bodyPr/>
          <a:lstStyle>
            <a:lvl1pPr>
              <a:defRPr/>
            </a:lvl1pPr>
          </a:lstStyle>
          <a:p>
            <a:r>
              <a:rPr lang="en-US" dirty="0"/>
              <a:t> </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459485" y="6343956"/>
            <a:ext cx="1651983" cy="365125"/>
          </a:xfrm>
          <a:prstGeom prst="rect">
            <a:avLst/>
          </a:prstGeom>
        </p:spPr>
        <p:txBody>
          <a:bodyPr/>
          <a:lstStyle/>
          <a:p>
            <a:r>
              <a:rPr lang="en-US"/>
              <a:t>20xx</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3519974" y="6343956"/>
            <a:ext cx="2104054" cy="365125"/>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8360323" y="6343956"/>
            <a:ext cx="321905"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02719477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9486" y="685802"/>
            <a:ext cx="6859560" cy="2250780"/>
          </a:xfrm>
          <a:prstGeom prst="rect">
            <a:avLst/>
          </a:prstGeom>
        </p:spPr>
        <p:txBody>
          <a:bodyPr anchor="b">
            <a:noAutofit/>
          </a:bodyPr>
          <a:lstStyle>
            <a:lvl1pPr>
              <a:defRPr sz="3000">
                <a:solidFill>
                  <a:schemeClr val="tx1">
                    <a:lumMod val="75000"/>
                    <a:lumOff val="25000"/>
                  </a:schemeClr>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9582" y="3429000"/>
            <a:ext cx="6859465" cy="2620736"/>
          </a:xfrm>
        </p:spPr>
        <p:txBody>
          <a:bodyPr>
            <a:noAutofit/>
          </a:bodyPr>
          <a:lstStyle>
            <a:lvl1pPr marL="0" indent="0">
              <a:buNone/>
              <a:defRPr sz="1350" cap="all" baseline="0">
                <a:solidFill>
                  <a:schemeClr val="tx1">
                    <a:lumMod val="75000"/>
                    <a:lumOff val="25000"/>
                  </a:schemeClr>
                </a:solidFill>
              </a:defRPr>
            </a:lvl1pPr>
            <a:lvl2pPr marL="171450" indent="0">
              <a:buNone/>
              <a:defRPr sz="1350" cap="all" baseline="0">
                <a:solidFill>
                  <a:schemeClr val="tx1">
                    <a:lumMod val="75000"/>
                    <a:lumOff val="25000"/>
                  </a:schemeClr>
                </a:solidFill>
              </a:defRPr>
            </a:lvl2pPr>
            <a:lvl3pPr marL="342900" indent="0">
              <a:buNone/>
              <a:defRPr sz="1350" cap="all" baseline="0">
                <a:solidFill>
                  <a:schemeClr val="tx1">
                    <a:lumMod val="75000"/>
                    <a:lumOff val="25000"/>
                  </a:schemeClr>
                </a:solidFill>
              </a:defRPr>
            </a:lvl3pPr>
            <a:lvl4pPr marL="514350" indent="0">
              <a:buNone/>
              <a:defRPr sz="1350" cap="all" baseline="0">
                <a:solidFill>
                  <a:schemeClr val="tx1">
                    <a:lumMod val="75000"/>
                    <a:lumOff val="25000"/>
                  </a:schemeClr>
                </a:solidFill>
              </a:defRPr>
            </a:lvl4pPr>
            <a:lvl5pPr marL="685800" indent="0">
              <a:buNone/>
              <a:defRPr sz="1350" cap="all" baseline="0">
                <a:solidFill>
                  <a:schemeClr val="tx1">
                    <a:lumMod val="75000"/>
                    <a:lumOff val="25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59485" y="6343956"/>
            <a:ext cx="1651983" cy="365125"/>
          </a:xfrm>
          <a:prstGeom prst="rect">
            <a:avLst/>
          </a:prstGeom>
        </p:spPr>
        <p:txBody>
          <a:bodyPr/>
          <a:lstStyle>
            <a:lvl1pPr>
              <a:defRPr>
                <a:solidFill>
                  <a:schemeClr val="tx1">
                    <a:lumMod val="75000"/>
                    <a:lumOff val="25000"/>
                  </a:schemeClr>
                </a:solidFill>
              </a:defRPr>
            </a:lvl1pPr>
          </a:lstStyle>
          <a:p>
            <a:r>
              <a:rPr lang="en-US"/>
              <a:t>20xx</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3519974" y="6343956"/>
            <a:ext cx="2104054" cy="365125"/>
          </a:xfrm>
          <a:prstGeom prst="rect">
            <a:avLst/>
          </a:prstGeom>
        </p:spPr>
        <p:txBody>
          <a:bodyPr/>
          <a:lstStyle>
            <a:lvl1pPr>
              <a:defRPr>
                <a:solidFill>
                  <a:schemeClr val="tx1">
                    <a:lumMod val="75000"/>
                    <a:lumOff val="25000"/>
                  </a:schemeClr>
                </a:solidFill>
              </a:defRPr>
            </a:lvl1p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60323" y="6343956"/>
            <a:ext cx="321905" cy="365125"/>
          </a:xfrm>
          <a:prstGeom prst="rect">
            <a:avLst/>
          </a:prstGeom>
        </p:spPr>
        <p:txBody>
          <a:bodyPr/>
          <a:lstStyle>
            <a:lvl1pPr>
              <a:defRPr>
                <a:solidFill>
                  <a:schemeClr val="tx1">
                    <a:lumMod val="75000"/>
                    <a:lumOff val="25000"/>
                  </a:schemeClr>
                </a:solidFill>
              </a:defRPr>
            </a:lvl1pPr>
          </a:lstStyle>
          <a:p>
            <a:fld id="{AEAA3239-9EA4-4A65-A281-97F994456D9F}" type="slidenum">
              <a:rPr lang="en-US" smtClean="0"/>
              <a:pPr/>
              <a:t>‹#›</a:t>
            </a:fld>
            <a:endParaRPr lang="en-US"/>
          </a:p>
        </p:txBody>
      </p:sp>
      <p:cxnSp>
        <p:nvCxnSpPr>
          <p:cNvPr id="3" name="Straight Connector 2">
            <a:extLst>
              <a:ext uri="{FF2B5EF4-FFF2-40B4-BE49-F238E27FC236}">
                <a16:creationId xmlns:a16="http://schemas.microsoft.com/office/drawing/2014/main" id="{93A21DAF-0680-3109-32D1-F2152B86C712}"/>
              </a:ext>
            </a:extLst>
          </p:cNvPr>
          <p:cNvCxnSpPr>
            <a:cxnSpLocks/>
          </p:cNvCxnSpPr>
          <p:nvPr userDrawn="1"/>
        </p:nvCxnSpPr>
        <p:spPr>
          <a:xfrm>
            <a:off x="535781" y="3182791"/>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7" name="Group 6">
            <a:extLst>
              <a:ext uri="{FF2B5EF4-FFF2-40B4-BE49-F238E27FC236}">
                <a16:creationId xmlns:a16="http://schemas.microsoft.com/office/drawing/2014/main" id="{1AC9AAAA-FF68-58B0-6AD3-81DAA78B9D79}"/>
              </a:ext>
            </a:extLst>
          </p:cNvPr>
          <p:cNvGrpSpPr/>
          <p:nvPr userDrawn="1"/>
        </p:nvGrpSpPr>
        <p:grpSpPr>
          <a:xfrm flipH="1">
            <a:off x="7810838" y="651328"/>
            <a:ext cx="523538" cy="1372591"/>
            <a:chOff x="1079500" y="649304"/>
            <a:chExt cx="698051" cy="1372591"/>
          </a:xfrm>
        </p:grpSpPr>
        <p:sp>
          <p:nvSpPr>
            <p:cNvPr id="9" name="Oval 8">
              <a:extLst>
                <a:ext uri="{FF2B5EF4-FFF2-40B4-BE49-F238E27FC236}">
                  <a16:creationId xmlns:a16="http://schemas.microsoft.com/office/drawing/2014/main" id="{59B2EA1E-B452-6BA4-E61C-1E0C336E7707}"/>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sz="1350">
                <a:solidFill>
                  <a:schemeClr val="tx1"/>
                </a:solidFill>
              </a:endParaRPr>
            </a:p>
          </p:txBody>
        </p:sp>
        <p:grpSp>
          <p:nvGrpSpPr>
            <p:cNvPr id="10" name="Group 9">
              <a:extLst>
                <a:ext uri="{FF2B5EF4-FFF2-40B4-BE49-F238E27FC236}">
                  <a16:creationId xmlns:a16="http://schemas.microsoft.com/office/drawing/2014/main" id="{0DDB7CD0-2D95-5BC6-ABC1-BC54BD6C4008}"/>
                </a:ext>
              </a:extLst>
            </p:cNvPr>
            <p:cNvGrpSpPr/>
            <p:nvPr/>
          </p:nvGrpSpPr>
          <p:grpSpPr>
            <a:xfrm rot="10800000">
              <a:off x="1079500" y="952167"/>
              <a:ext cx="641184" cy="1069728"/>
              <a:chOff x="6484111" y="2967038"/>
              <a:chExt cx="641184" cy="1069728"/>
            </a:xfrm>
          </p:grpSpPr>
          <p:grpSp>
            <p:nvGrpSpPr>
              <p:cNvPr id="11" name="Group 10">
                <a:extLst>
                  <a:ext uri="{FF2B5EF4-FFF2-40B4-BE49-F238E27FC236}">
                    <a16:creationId xmlns:a16="http://schemas.microsoft.com/office/drawing/2014/main" id="{23D6FAD6-E7B1-971D-C962-F317FFDDF1A3}"/>
                  </a:ext>
                </a:extLst>
              </p:cNvPr>
              <p:cNvGrpSpPr/>
              <p:nvPr/>
            </p:nvGrpSpPr>
            <p:grpSpPr>
              <a:xfrm>
                <a:off x="6808136" y="2967038"/>
                <a:ext cx="317159" cy="932400"/>
                <a:chOff x="6808136" y="2967038"/>
                <a:chExt cx="317159" cy="932400"/>
              </a:xfrm>
            </p:grpSpPr>
            <p:sp>
              <p:nvSpPr>
                <p:cNvPr id="16" name="Freeform 68">
                  <a:extLst>
                    <a:ext uri="{FF2B5EF4-FFF2-40B4-BE49-F238E27FC236}">
                      <a16:creationId xmlns:a16="http://schemas.microsoft.com/office/drawing/2014/main" id="{FEFA5D29-9BA3-B2B0-658F-41E3FAAA39F0}"/>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7" name="Freeform 69">
                  <a:extLst>
                    <a:ext uri="{FF2B5EF4-FFF2-40B4-BE49-F238E27FC236}">
                      <a16:creationId xmlns:a16="http://schemas.microsoft.com/office/drawing/2014/main" id="{F580CDFE-3C7E-D23E-EAA5-DD38817443A3}"/>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9" name="Line 70">
                  <a:extLst>
                    <a:ext uri="{FF2B5EF4-FFF2-40B4-BE49-F238E27FC236}">
                      <a16:creationId xmlns:a16="http://schemas.microsoft.com/office/drawing/2014/main" id="{667E0D1B-7B9B-7A39-6166-7AFCC9386B15}"/>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12" name="Group 11">
                <a:extLst>
                  <a:ext uri="{FF2B5EF4-FFF2-40B4-BE49-F238E27FC236}">
                    <a16:creationId xmlns:a16="http://schemas.microsoft.com/office/drawing/2014/main" id="{EA8D3FD9-9675-FFF0-644E-B5C1A1ECE835}"/>
                  </a:ext>
                </a:extLst>
              </p:cNvPr>
              <p:cNvGrpSpPr/>
              <p:nvPr/>
            </p:nvGrpSpPr>
            <p:grpSpPr>
              <a:xfrm rot="18900000" flipH="1">
                <a:off x="6484111" y="3104366"/>
                <a:ext cx="317159" cy="932400"/>
                <a:chOff x="6808136" y="2967038"/>
                <a:chExt cx="317159" cy="932400"/>
              </a:xfrm>
            </p:grpSpPr>
            <p:sp>
              <p:nvSpPr>
                <p:cNvPr id="13" name="Freeform 68">
                  <a:extLst>
                    <a:ext uri="{FF2B5EF4-FFF2-40B4-BE49-F238E27FC236}">
                      <a16:creationId xmlns:a16="http://schemas.microsoft.com/office/drawing/2014/main" id="{82ABA779-0915-5846-DFC5-5E96B4A97230}"/>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4" name="Freeform 69">
                  <a:extLst>
                    <a:ext uri="{FF2B5EF4-FFF2-40B4-BE49-F238E27FC236}">
                      <a16:creationId xmlns:a16="http://schemas.microsoft.com/office/drawing/2014/main" id="{75B608AC-7F9B-F6BF-06DF-231BBDA3AFEB}"/>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5" name="Line 70">
                  <a:extLst>
                    <a:ext uri="{FF2B5EF4-FFF2-40B4-BE49-F238E27FC236}">
                      <a16:creationId xmlns:a16="http://schemas.microsoft.com/office/drawing/2014/main" id="{2D2E2887-1666-122F-B8DA-A4C029AAA7A2}"/>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spTree>
    <p:extLst>
      <p:ext uri="{BB962C8B-B14F-4D97-AF65-F5344CB8AC3E}">
        <p14:creationId xmlns:p14="http://schemas.microsoft.com/office/powerpoint/2010/main" val="496179532"/>
      </p:ext>
    </p:extLst>
  </p:cSld>
  <p:clrMapOvr>
    <a:overrideClrMapping bg1="lt1" tx1="dk1" bg2="lt2" tx2="dk2" accent1="accent1" accent2="accent2" accent3="accent3" accent4="accent4" accent5="accent5" accent6="accent6" hlink="hlink" folHlink="folHlink"/>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2898B5F-AB7B-74C1-BF81-2EBBA277CB0A}"/>
              </a:ext>
            </a:extLst>
          </p:cNvPr>
          <p:cNvGrpSpPr/>
          <p:nvPr/>
        </p:nvGrpSpPr>
        <p:grpSpPr>
          <a:xfrm flipH="1">
            <a:off x="7305313" y="457965"/>
            <a:ext cx="1670906" cy="5970551"/>
            <a:chOff x="9740417" y="457964"/>
            <a:chExt cx="2227875" cy="5970551"/>
          </a:xfrm>
        </p:grpSpPr>
        <p:grpSp>
          <p:nvGrpSpPr>
            <p:cNvPr id="8" name="Group 7">
              <a:extLst>
                <a:ext uri="{FF2B5EF4-FFF2-40B4-BE49-F238E27FC236}">
                  <a16:creationId xmlns:a16="http://schemas.microsoft.com/office/drawing/2014/main" id="{A5AD13E4-C736-C4D0-3329-881CFA91CCF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9757063" y="457964"/>
              <a:ext cx="2211229" cy="2707415"/>
              <a:chOff x="9728105" y="457964"/>
              <a:chExt cx="2211229" cy="2707415"/>
            </a:xfrm>
          </p:grpSpPr>
          <p:grpSp>
            <p:nvGrpSpPr>
              <p:cNvPr id="24" name="Group 23">
                <a:extLst>
                  <a:ext uri="{FF2B5EF4-FFF2-40B4-BE49-F238E27FC236}">
                    <a16:creationId xmlns:a16="http://schemas.microsoft.com/office/drawing/2014/main" id="{9D7712BC-206D-B1BF-26E4-F924E900D1E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30" name="Group 29">
                  <a:extLst>
                    <a:ext uri="{FF2B5EF4-FFF2-40B4-BE49-F238E27FC236}">
                      <a16:creationId xmlns:a16="http://schemas.microsoft.com/office/drawing/2014/main" id="{B4DD0FA9-35AD-B9CB-6A43-73FB16AA4B5C}"/>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34" name="Straight Connector 33">
                    <a:extLst>
                      <a:ext uri="{FF2B5EF4-FFF2-40B4-BE49-F238E27FC236}">
                        <a16:creationId xmlns:a16="http://schemas.microsoft.com/office/drawing/2014/main" id="{B34DDA94-22F2-1094-2D3C-DBDC0C363AF0}"/>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5A45A38-9585-93BE-7D81-140D05F385E2}"/>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6" name="Rectangle 30">
                    <a:extLst>
                      <a:ext uri="{FF2B5EF4-FFF2-40B4-BE49-F238E27FC236}">
                        <a16:creationId xmlns:a16="http://schemas.microsoft.com/office/drawing/2014/main" id="{A3E11012-B90B-F52F-7684-926CA336E9F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7" name="Rectangle 30">
                    <a:extLst>
                      <a:ext uri="{FF2B5EF4-FFF2-40B4-BE49-F238E27FC236}">
                        <a16:creationId xmlns:a16="http://schemas.microsoft.com/office/drawing/2014/main" id="{BE5AA1E3-A11C-0373-1D61-D0A9FE4617E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31" name="Group 30">
                  <a:extLst>
                    <a:ext uri="{FF2B5EF4-FFF2-40B4-BE49-F238E27FC236}">
                      <a16:creationId xmlns:a16="http://schemas.microsoft.com/office/drawing/2014/main" id="{21D63B7A-DDB4-2C0B-1728-0D718F9E39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32" name="Freeform: Shape 57">
                    <a:extLst>
                      <a:ext uri="{FF2B5EF4-FFF2-40B4-BE49-F238E27FC236}">
                        <a16:creationId xmlns:a16="http://schemas.microsoft.com/office/drawing/2014/main" id="{80E2BC7D-E4BD-1454-C098-E5EDE269633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33" name="Freeform: Shape 58">
                    <a:extLst>
                      <a:ext uri="{FF2B5EF4-FFF2-40B4-BE49-F238E27FC236}">
                        <a16:creationId xmlns:a16="http://schemas.microsoft.com/office/drawing/2014/main" id="{B661F348-951D-D355-FE18-B5392C718B4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grpSp>
            <p:nvGrpSpPr>
              <p:cNvPr id="25" name="Group 24">
                <a:extLst>
                  <a:ext uri="{FF2B5EF4-FFF2-40B4-BE49-F238E27FC236}">
                    <a16:creationId xmlns:a16="http://schemas.microsoft.com/office/drawing/2014/main" id="{58E45DB4-7A7F-E7F2-6CCB-5E6213440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10400269" y="1917604"/>
                <a:ext cx="633413" cy="1862138"/>
                <a:chOff x="5959193" y="333389"/>
                <a:chExt cx="633413" cy="1862138"/>
              </a:xfrm>
            </p:grpSpPr>
            <p:grpSp>
              <p:nvGrpSpPr>
                <p:cNvPr id="26" name="Group 25">
                  <a:extLst>
                    <a:ext uri="{FF2B5EF4-FFF2-40B4-BE49-F238E27FC236}">
                      <a16:creationId xmlns:a16="http://schemas.microsoft.com/office/drawing/2014/main" id="{2D224138-06E2-E0AF-DE3A-E57A3358CBEA}"/>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28" name="Freeform 68">
                    <a:extLst>
                      <a:ext uri="{FF2B5EF4-FFF2-40B4-BE49-F238E27FC236}">
                        <a16:creationId xmlns:a16="http://schemas.microsoft.com/office/drawing/2014/main" id="{01AC57F7-CE8B-F99B-0F9A-7BEE21F865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9" name="Freeform 69">
                    <a:extLst>
                      <a:ext uri="{FF2B5EF4-FFF2-40B4-BE49-F238E27FC236}">
                        <a16:creationId xmlns:a16="http://schemas.microsoft.com/office/drawing/2014/main" id="{BCF0D402-7FE4-9FAC-4BC6-9DD325D1BCE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27" name="Line 70">
                  <a:extLst>
                    <a:ext uri="{FF2B5EF4-FFF2-40B4-BE49-F238E27FC236}">
                      <a16:creationId xmlns:a16="http://schemas.microsoft.com/office/drawing/2014/main" id="{D05FDF64-168D-467A-6A78-2FA456716ED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nvGrpSpPr>
            <p:cNvPr id="9" name="Group 8">
              <a:extLst>
                <a:ext uri="{FF2B5EF4-FFF2-40B4-BE49-F238E27FC236}">
                  <a16:creationId xmlns:a16="http://schemas.microsoft.com/office/drawing/2014/main" id="{F8D64388-EE11-3AC7-CE32-5F667F63F5AA}"/>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flipV="1">
              <a:off x="9740417" y="3721100"/>
              <a:ext cx="2211229" cy="2707415"/>
              <a:chOff x="9728105" y="457964"/>
              <a:chExt cx="2211229" cy="2707415"/>
            </a:xfrm>
          </p:grpSpPr>
          <p:grpSp>
            <p:nvGrpSpPr>
              <p:cNvPr id="10" name="Group 9">
                <a:extLst>
                  <a:ext uri="{FF2B5EF4-FFF2-40B4-BE49-F238E27FC236}">
                    <a16:creationId xmlns:a16="http://schemas.microsoft.com/office/drawing/2014/main" id="{4A27A44E-F151-2A8C-9338-9747085C3EEA}"/>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6" name="Group 15">
                  <a:extLst>
                    <a:ext uri="{FF2B5EF4-FFF2-40B4-BE49-F238E27FC236}">
                      <a16:creationId xmlns:a16="http://schemas.microsoft.com/office/drawing/2014/main" id="{20BD2E44-9A02-DE19-97AB-DCFC7164C97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0" name="Straight Connector 19">
                    <a:extLst>
                      <a:ext uri="{FF2B5EF4-FFF2-40B4-BE49-F238E27FC236}">
                        <a16:creationId xmlns:a16="http://schemas.microsoft.com/office/drawing/2014/main" id="{942C6307-1DD8-4291-5F56-1C701B3F1313}"/>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BAF2483-2C50-41D9-2806-86B3EA8B526A}"/>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2" name="Rectangle 30">
                    <a:extLst>
                      <a:ext uri="{FF2B5EF4-FFF2-40B4-BE49-F238E27FC236}">
                        <a16:creationId xmlns:a16="http://schemas.microsoft.com/office/drawing/2014/main" id="{493CF191-5DDA-8462-AE83-CA01EB942E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3" name="Rectangle 30">
                    <a:extLst>
                      <a:ext uri="{FF2B5EF4-FFF2-40B4-BE49-F238E27FC236}">
                        <a16:creationId xmlns:a16="http://schemas.microsoft.com/office/drawing/2014/main" id="{B16DA0CF-99DB-5B26-15CE-7A5C3FF5B5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17" name="Group 16">
                  <a:extLst>
                    <a:ext uri="{FF2B5EF4-FFF2-40B4-BE49-F238E27FC236}">
                      <a16:creationId xmlns:a16="http://schemas.microsoft.com/office/drawing/2014/main" id="{969A3741-69D5-4A00-BE22-77B52FF20CC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8" name="Freeform: Shape 141">
                    <a:extLst>
                      <a:ext uri="{FF2B5EF4-FFF2-40B4-BE49-F238E27FC236}">
                        <a16:creationId xmlns:a16="http://schemas.microsoft.com/office/drawing/2014/main" id="{CEB8C9BA-7217-3FF0-0000-F75245E6971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19" name="Freeform: Shape 142">
                    <a:extLst>
                      <a:ext uri="{FF2B5EF4-FFF2-40B4-BE49-F238E27FC236}">
                        <a16:creationId xmlns:a16="http://schemas.microsoft.com/office/drawing/2014/main" id="{2EBBFD8B-2D36-E329-EB66-AF3287A5851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grpSp>
            <p:nvGrpSpPr>
              <p:cNvPr id="11" name="Group 10">
                <a:extLst>
                  <a:ext uri="{FF2B5EF4-FFF2-40B4-BE49-F238E27FC236}">
                    <a16:creationId xmlns:a16="http://schemas.microsoft.com/office/drawing/2014/main" id="{D06447F1-9BEC-3B87-BB32-191FA43AF03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10400269" y="1917604"/>
                <a:ext cx="633413" cy="1862138"/>
                <a:chOff x="5959193" y="333389"/>
                <a:chExt cx="633413" cy="1862138"/>
              </a:xfrm>
            </p:grpSpPr>
            <p:grpSp>
              <p:nvGrpSpPr>
                <p:cNvPr id="12" name="Group 11">
                  <a:extLst>
                    <a:ext uri="{FF2B5EF4-FFF2-40B4-BE49-F238E27FC236}">
                      <a16:creationId xmlns:a16="http://schemas.microsoft.com/office/drawing/2014/main" id="{9C5EF3DE-B07E-D485-E31C-3594D9BC20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4" name="Freeform 68">
                    <a:extLst>
                      <a:ext uri="{FF2B5EF4-FFF2-40B4-BE49-F238E27FC236}">
                        <a16:creationId xmlns:a16="http://schemas.microsoft.com/office/drawing/2014/main" id="{D3AFEFF8-8B08-9A6A-2ABC-B7AC1E804B4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5" name="Freeform 69">
                    <a:extLst>
                      <a:ext uri="{FF2B5EF4-FFF2-40B4-BE49-F238E27FC236}">
                        <a16:creationId xmlns:a16="http://schemas.microsoft.com/office/drawing/2014/main" id="{911E6C5C-E6C0-1635-8A8E-18A6C9AC44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13" name="Line 70">
                  <a:extLst>
                    <a:ext uri="{FF2B5EF4-FFF2-40B4-BE49-F238E27FC236}">
                      <a16:creationId xmlns:a16="http://schemas.microsoft.com/office/drawing/2014/main" id="{A3E77BF5-0B00-BE87-3AF1-AC7557C235E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sp>
        <p:nvSpPr>
          <p:cNvPr id="38" name="Title 1">
            <a:extLst>
              <a:ext uri="{FF2B5EF4-FFF2-40B4-BE49-F238E27FC236}">
                <a16:creationId xmlns:a16="http://schemas.microsoft.com/office/drawing/2014/main" id="{ABDBC601-EF17-43ED-E11A-47AF443F0459}"/>
              </a:ext>
            </a:extLst>
          </p:cNvPr>
          <p:cNvSpPr>
            <a:spLocks noGrp="1"/>
          </p:cNvSpPr>
          <p:nvPr>
            <p:ph type="title"/>
          </p:nvPr>
        </p:nvSpPr>
        <p:spPr>
          <a:xfrm>
            <a:off x="459486" y="685802"/>
            <a:ext cx="6169914" cy="2250780"/>
          </a:xfrm>
          <a:prstGeom prst="rect">
            <a:avLst/>
          </a:prstGeom>
        </p:spPr>
        <p:txBody>
          <a:bodyPr anchor="b">
            <a:noAutofit/>
          </a:bodyPr>
          <a:lstStyle>
            <a:lvl1pPr>
              <a:defRPr sz="3000">
                <a:solidFill>
                  <a:schemeClr val="tx1">
                    <a:lumMod val="75000"/>
                    <a:lumOff val="25000"/>
                  </a:schemeClr>
                </a:solidFill>
              </a:defRPr>
            </a:lvl1pPr>
          </a:lstStyle>
          <a:p>
            <a:r>
              <a:rPr lang="en-US" dirty="0"/>
              <a:t>Click to edit Master title style</a:t>
            </a:r>
          </a:p>
        </p:txBody>
      </p:sp>
      <p:sp>
        <p:nvSpPr>
          <p:cNvPr id="39" name="Content Placeholder 7">
            <a:extLst>
              <a:ext uri="{FF2B5EF4-FFF2-40B4-BE49-F238E27FC236}">
                <a16:creationId xmlns:a16="http://schemas.microsoft.com/office/drawing/2014/main" id="{0FA9591D-3E3F-856B-F084-D47E87FA27B8}"/>
              </a:ext>
            </a:extLst>
          </p:cNvPr>
          <p:cNvSpPr>
            <a:spLocks noGrp="1"/>
          </p:cNvSpPr>
          <p:nvPr>
            <p:ph sz="quarter" idx="13"/>
          </p:nvPr>
        </p:nvSpPr>
        <p:spPr>
          <a:xfrm>
            <a:off x="459582" y="3429000"/>
            <a:ext cx="6169828" cy="2620736"/>
          </a:xfrm>
        </p:spPr>
        <p:txBody>
          <a:bodyPr>
            <a:noAutofit/>
          </a:bodyPr>
          <a:lstStyle>
            <a:lvl1pPr marL="0" indent="0">
              <a:buNone/>
              <a:defRPr sz="1350" cap="all" baseline="0">
                <a:solidFill>
                  <a:schemeClr val="tx1">
                    <a:lumMod val="75000"/>
                    <a:lumOff val="25000"/>
                  </a:schemeClr>
                </a:solidFill>
              </a:defRPr>
            </a:lvl1pPr>
            <a:lvl2pPr marL="171450" indent="0">
              <a:buNone/>
              <a:defRPr sz="1350" cap="all" baseline="0">
                <a:solidFill>
                  <a:schemeClr val="tx1">
                    <a:lumMod val="75000"/>
                    <a:lumOff val="25000"/>
                  </a:schemeClr>
                </a:solidFill>
              </a:defRPr>
            </a:lvl2pPr>
            <a:lvl3pPr marL="342900" indent="0">
              <a:buNone/>
              <a:defRPr sz="1350" cap="all" baseline="0">
                <a:solidFill>
                  <a:schemeClr val="tx1">
                    <a:lumMod val="75000"/>
                    <a:lumOff val="25000"/>
                  </a:schemeClr>
                </a:solidFill>
              </a:defRPr>
            </a:lvl3pPr>
            <a:lvl4pPr marL="514350" indent="0">
              <a:buNone/>
              <a:defRPr sz="1350" cap="all" baseline="0">
                <a:solidFill>
                  <a:schemeClr val="tx1">
                    <a:lumMod val="75000"/>
                    <a:lumOff val="25000"/>
                  </a:schemeClr>
                </a:solidFill>
              </a:defRPr>
            </a:lvl4pPr>
            <a:lvl5pPr marL="685800" indent="0">
              <a:buNone/>
              <a:defRPr sz="1350" cap="all" baseline="0">
                <a:solidFill>
                  <a:schemeClr val="tx1">
                    <a:lumMod val="75000"/>
                    <a:lumOff val="25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59485" y="6343956"/>
            <a:ext cx="1651983" cy="365125"/>
          </a:xfrm>
          <a:prstGeom prst="rect">
            <a:avLst/>
          </a:prstGeom>
        </p:spPr>
        <p:txBody>
          <a:bodyPr/>
          <a:lstStyle>
            <a:lvl1pPr>
              <a:defRPr>
                <a:solidFill>
                  <a:schemeClr val="tx1">
                    <a:lumMod val="75000"/>
                    <a:lumOff val="25000"/>
                  </a:schemeClr>
                </a:solidFill>
              </a:defRPr>
            </a:lvl1pPr>
          </a:lstStyle>
          <a:p>
            <a:r>
              <a:rPr lang="en-US"/>
              <a:t>20xx</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3519974" y="6343956"/>
            <a:ext cx="2104054" cy="365125"/>
          </a:xfrm>
          <a:prstGeom prst="rect">
            <a:avLst/>
          </a:prstGeom>
        </p:spPr>
        <p:txBody>
          <a:bodyPr/>
          <a:lstStyle>
            <a:lvl1pPr>
              <a:defRPr>
                <a:solidFill>
                  <a:schemeClr val="tx1">
                    <a:lumMod val="75000"/>
                    <a:lumOff val="25000"/>
                  </a:schemeClr>
                </a:solidFill>
              </a:defRPr>
            </a:lvl1p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6307495" y="6343956"/>
            <a:ext cx="321905" cy="365125"/>
          </a:xfrm>
          <a:prstGeom prst="rect">
            <a:avLst/>
          </a:prstGeom>
        </p:spPr>
        <p:txBody>
          <a:bodyPr/>
          <a:lstStyle>
            <a:lvl1pPr>
              <a:defRPr>
                <a:solidFill>
                  <a:schemeClr val="tx1">
                    <a:lumMod val="75000"/>
                    <a:lumOff val="25000"/>
                  </a:schemeClr>
                </a:solidFill>
              </a:defRPr>
            </a:lvl1pPr>
          </a:lstStyle>
          <a:p>
            <a:fld id="{AEAA3239-9EA4-4A65-A281-97F994456D9F}" type="slidenum">
              <a:rPr lang="en-US" smtClean="0"/>
              <a:pPr/>
              <a:t>‹#›</a:t>
            </a:fld>
            <a:endParaRPr lang="en-US"/>
          </a:p>
        </p:txBody>
      </p:sp>
      <p:cxnSp>
        <p:nvCxnSpPr>
          <p:cNvPr id="2" name="Straight Connector 1">
            <a:extLst>
              <a:ext uri="{FF2B5EF4-FFF2-40B4-BE49-F238E27FC236}">
                <a16:creationId xmlns:a16="http://schemas.microsoft.com/office/drawing/2014/main" id="{4456575F-43CC-E7A8-7305-3C73B4FC75BD}"/>
              </a:ext>
            </a:extLst>
          </p:cNvPr>
          <p:cNvCxnSpPr>
            <a:cxnSpLocks/>
          </p:cNvCxnSpPr>
          <p:nvPr userDrawn="1"/>
        </p:nvCxnSpPr>
        <p:spPr>
          <a:xfrm>
            <a:off x="535781" y="3182791"/>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3149450"/>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5.xml"/><Relationship Id="rId18" Type="http://schemas.openxmlformats.org/officeDocument/2006/relationships/slideLayout" Target="../slideLayouts/slideLayout30.xml"/><Relationship Id="rId26" Type="http://schemas.openxmlformats.org/officeDocument/2006/relationships/slideLayout" Target="../slideLayouts/slideLayout38.xml"/><Relationship Id="rId39" Type="http://schemas.openxmlformats.org/officeDocument/2006/relationships/slideLayout" Target="../slideLayouts/slideLayout51.xml"/><Relationship Id="rId21" Type="http://schemas.openxmlformats.org/officeDocument/2006/relationships/slideLayout" Target="../slideLayouts/slideLayout33.xml"/><Relationship Id="rId34" Type="http://schemas.openxmlformats.org/officeDocument/2006/relationships/slideLayout" Target="../slideLayouts/slideLayout46.xml"/><Relationship Id="rId42" Type="http://schemas.openxmlformats.org/officeDocument/2006/relationships/slideLayout" Target="../slideLayouts/slideLayout54.xml"/><Relationship Id="rId47" Type="http://schemas.openxmlformats.org/officeDocument/2006/relationships/slideLayout" Target="../slideLayouts/slideLayout59.xml"/><Relationship Id="rId50" Type="http://schemas.openxmlformats.org/officeDocument/2006/relationships/slideLayout" Target="../slideLayouts/slideLayout62.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9" Type="http://schemas.openxmlformats.org/officeDocument/2006/relationships/slideLayout" Target="../slideLayouts/slideLayout41.xml"/><Relationship Id="rId11" Type="http://schemas.openxmlformats.org/officeDocument/2006/relationships/slideLayout" Target="../slideLayouts/slideLayout23.xml"/><Relationship Id="rId24" Type="http://schemas.openxmlformats.org/officeDocument/2006/relationships/slideLayout" Target="../slideLayouts/slideLayout36.xml"/><Relationship Id="rId32" Type="http://schemas.openxmlformats.org/officeDocument/2006/relationships/slideLayout" Target="../slideLayouts/slideLayout44.xml"/><Relationship Id="rId37" Type="http://schemas.openxmlformats.org/officeDocument/2006/relationships/slideLayout" Target="../slideLayouts/slideLayout49.xml"/><Relationship Id="rId40" Type="http://schemas.openxmlformats.org/officeDocument/2006/relationships/slideLayout" Target="../slideLayouts/slideLayout52.xml"/><Relationship Id="rId45" Type="http://schemas.openxmlformats.org/officeDocument/2006/relationships/slideLayout" Target="../slideLayouts/slideLayout57.xml"/><Relationship Id="rId53" Type="http://schemas.openxmlformats.org/officeDocument/2006/relationships/slideLayout" Target="../slideLayouts/slideLayout65.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19" Type="http://schemas.openxmlformats.org/officeDocument/2006/relationships/slideLayout" Target="../slideLayouts/slideLayout31.xml"/><Relationship Id="rId31" Type="http://schemas.openxmlformats.org/officeDocument/2006/relationships/slideLayout" Target="../slideLayouts/slideLayout43.xml"/><Relationship Id="rId44" Type="http://schemas.openxmlformats.org/officeDocument/2006/relationships/slideLayout" Target="../slideLayouts/slideLayout56.xml"/><Relationship Id="rId52" Type="http://schemas.openxmlformats.org/officeDocument/2006/relationships/slideLayout" Target="../slideLayouts/slideLayout64.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 Id="rId22" Type="http://schemas.openxmlformats.org/officeDocument/2006/relationships/slideLayout" Target="../slideLayouts/slideLayout34.xml"/><Relationship Id="rId27" Type="http://schemas.openxmlformats.org/officeDocument/2006/relationships/slideLayout" Target="../slideLayouts/slideLayout39.xml"/><Relationship Id="rId30" Type="http://schemas.openxmlformats.org/officeDocument/2006/relationships/slideLayout" Target="../slideLayouts/slideLayout42.xml"/><Relationship Id="rId35" Type="http://schemas.openxmlformats.org/officeDocument/2006/relationships/slideLayout" Target="../slideLayouts/slideLayout47.xml"/><Relationship Id="rId43" Type="http://schemas.openxmlformats.org/officeDocument/2006/relationships/slideLayout" Target="../slideLayouts/slideLayout55.xml"/><Relationship Id="rId48" Type="http://schemas.openxmlformats.org/officeDocument/2006/relationships/slideLayout" Target="../slideLayouts/slideLayout60.xml"/><Relationship Id="rId8" Type="http://schemas.openxmlformats.org/officeDocument/2006/relationships/slideLayout" Target="../slideLayouts/slideLayout20.xml"/><Relationship Id="rId51" Type="http://schemas.openxmlformats.org/officeDocument/2006/relationships/slideLayout" Target="../slideLayouts/slideLayout63.xml"/><Relationship Id="rId3" Type="http://schemas.openxmlformats.org/officeDocument/2006/relationships/slideLayout" Target="../slideLayouts/slideLayout15.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5" Type="http://schemas.openxmlformats.org/officeDocument/2006/relationships/slideLayout" Target="../slideLayouts/slideLayout37.xml"/><Relationship Id="rId33" Type="http://schemas.openxmlformats.org/officeDocument/2006/relationships/slideLayout" Target="../slideLayouts/slideLayout45.xml"/><Relationship Id="rId38" Type="http://schemas.openxmlformats.org/officeDocument/2006/relationships/slideLayout" Target="../slideLayouts/slideLayout50.xml"/><Relationship Id="rId46" Type="http://schemas.openxmlformats.org/officeDocument/2006/relationships/slideLayout" Target="../slideLayouts/slideLayout58.xml"/><Relationship Id="rId20" Type="http://schemas.openxmlformats.org/officeDocument/2006/relationships/slideLayout" Target="../slideLayouts/slideLayout32.xml"/><Relationship Id="rId41" Type="http://schemas.openxmlformats.org/officeDocument/2006/relationships/slideLayout" Target="../slideLayouts/slideLayout53.xml"/><Relationship Id="rId54" Type="http://schemas.openxmlformats.org/officeDocument/2006/relationships/theme" Target="../theme/theme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5" Type="http://schemas.openxmlformats.org/officeDocument/2006/relationships/slideLayout" Target="../slideLayouts/slideLayout27.xml"/><Relationship Id="rId23" Type="http://schemas.openxmlformats.org/officeDocument/2006/relationships/slideLayout" Target="../slideLayouts/slideLayout35.xml"/><Relationship Id="rId28" Type="http://schemas.openxmlformats.org/officeDocument/2006/relationships/slideLayout" Target="../slideLayouts/slideLayout40.xml"/><Relationship Id="rId36" Type="http://schemas.openxmlformats.org/officeDocument/2006/relationships/slideLayout" Target="../slideLayouts/slideLayout48.xml"/><Relationship Id="rId49"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9487" y="685800"/>
            <a:ext cx="8222741" cy="801222"/>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9485" y="1629786"/>
            <a:ext cx="8222742" cy="4542414"/>
          </a:xfrm>
          <a:prstGeom prst="rect">
            <a:avLst/>
          </a:prstGeom>
        </p:spPr>
        <p:txBody>
          <a:bodyPr vert="horz" lIns="91440" tIns="45720" rIns="91440" bIns="4572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59485" y="6343956"/>
            <a:ext cx="1651983" cy="365125"/>
          </a:xfrm>
          <a:prstGeom prst="rect">
            <a:avLst/>
          </a:prstGeom>
        </p:spPr>
        <p:txBody>
          <a:bodyPr vert="horz" lIns="91440" tIns="45720" rIns="91440" bIns="45720" rtlCol="0" anchor="ctr">
            <a:noAutofit/>
          </a:bodyPr>
          <a:lstStyle>
            <a:lvl1pPr algn="l" rtl="0">
              <a:defRPr sz="750" b="0" i="0" cap="all" baseline="0">
                <a:solidFill>
                  <a:schemeClr val="tx1">
                    <a:lumMod val="65000"/>
                    <a:lumOff val="35000"/>
                  </a:schemeClr>
                </a:solidFill>
                <a:latin typeface="+mn-lt"/>
              </a:defRPr>
            </a:lvl1pPr>
          </a:lstStyle>
          <a:p>
            <a:r>
              <a:rPr lang="en-US"/>
              <a:t>20xx	</a:t>
            </a:r>
            <a:endParaRPr lang="en-US" dirty="0"/>
          </a:p>
        </p:txBody>
      </p:sp>
      <p:sp>
        <p:nvSpPr>
          <p:cNvPr id="7" name="Footer Placeholder 6">
            <a:extLst>
              <a:ext uri="{FF2B5EF4-FFF2-40B4-BE49-F238E27FC236}">
                <a16:creationId xmlns:a16="http://schemas.microsoft.com/office/drawing/2014/main" id="{2AF5E0EC-34DA-2393-A02C-AF21DBB180D1}"/>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noAutofit/>
          </a:bodyPr>
          <a:lstStyle>
            <a:lvl1pPr algn="ctr" rtl="0">
              <a:defRPr sz="900" b="0" i="0" cap="all" spc="225" baseline="0">
                <a:solidFill>
                  <a:schemeClr val="tx1">
                    <a:lumMod val="65000"/>
                    <a:lumOff val="3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8360323" y="6343956"/>
            <a:ext cx="321905" cy="365125"/>
          </a:xfrm>
          <a:prstGeom prst="rect">
            <a:avLst/>
          </a:prstGeom>
        </p:spPr>
        <p:txBody>
          <a:bodyPr vert="horz" lIns="91440" tIns="45720" rIns="91440" bIns="45720" rtlCol="0" anchor="ctr">
            <a:noAutofit/>
          </a:bodyPr>
          <a:lstStyle>
            <a:lvl1pPr algn="r" rtl="0">
              <a:defRPr sz="750" b="0" i="0" cap="all" baseline="0">
                <a:solidFill>
                  <a:schemeClr val="tx1">
                    <a:lumMod val="65000"/>
                    <a:lumOff val="35000"/>
                  </a:schemeClr>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388649548"/>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 id="2147483676" r:id="rId14"/>
    <p:sldLayoutId id="2147483677" r:id="rId15"/>
    <p:sldLayoutId id="2147483678" r:id="rId16"/>
    <p:sldLayoutId id="2147483679" r:id="rId17"/>
    <p:sldLayoutId id="2147483680" r:id="rId18"/>
    <p:sldLayoutId id="2147483681" r:id="rId19"/>
    <p:sldLayoutId id="2147483682" r:id="rId20"/>
    <p:sldLayoutId id="2147483683" r:id="rId21"/>
    <p:sldLayoutId id="2147483684" r:id="rId22"/>
    <p:sldLayoutId id="2147483685" r:id="rId23"/>
    <p:sldLayoutId id="2147483686" r:id="rId24"/>
    <p:sldLayoutId id="2147483687" r:id="rId25"/>
    <p:sldLayoutId id="2147483688" r:id="rId26"/>
    <p:sldLayoutId id="2147483689" r:id="rId27"/>
    <p:sldLayoutId id="2147483690" r:id="rId28"/>
    <p:sldLayoutId id="2147483691" r:id="rId29"/>
    <p:sldLayoutId id="2147483692" r:id="rId30"/>
    <p:sldLayoutId id="2147483693" r:id="rId31"/>
    <p:sldLayoutId id="2147483694" r:id="rId32"/>
    <p:sldLayoutId id="2147483695" r:id="rId33"/>
    <p:sldLayoutId id="2147483696" r:id="rId34"/>
    <p:sldLayoutId id="2147483697" r:id="rId35"/>
    <p:sldLayoutId id="2147483698" r:id="rId36"/>
    <p:sldLayoutId id="2147483699" r:id="rId37"/>
    <p:sldLayoutId id="2147483700" r:id="rId38"/>
    <p:sldLayoutId id="2147483701" r:id="rId39"/>
    <p:sldLayoutId id="2147483702" r:id="rId40"/>
    <p:sldLayoutId id="2147483703" r:id="rId41"/>
    <p:sldLayoutId id="2147483704" r:id="rId42"/>
    <p:sldLayoutId id="2147483705" r:id="rId43"/>
    <p:sldLayoutId id="2147483706" r:id="rId44"/>
    <p:sldLayoutId id="2147483707" r:id="rId45"/>
    <p:sldLayoutId id="2147483708" r:id="rId46"/>
    <p:sldLayoutId id="2147483709" r:id="rId47"/>
    <p:sldLayoutId id="2147483710" r:id="rId48"/>
    <p:sldLayoutId id="2147483711" r:id="rId49"/>
    <p:sldLayoutId id="2147483712" r:id="rId50"/>
    <p:sldLayoutId id="2147483713" r:id="rId51"/>
    <p:sldLayoutId id="2147483714" r:id="rId52"/>
    <p:sldLayoutId id="2147483715" r:id="rId53"/>
  </p:sldLayoutIdLst>
  <p:hf sldNum="0" hdr="0" ftr="0" dt="0"/>
  <p:txStyles>
    <p:titleStyle>
      <a:lvl1pPr algn="l" defTabSz="685800" rtl="0" eaLnBrk="1" latinLnBrk="0" hangingPunct="1">
        <a:lnSpc>
          <a:spcPct val="80000"/>
        </a:lnSpc>
        <a:spcBef>
          <a:spcPct val="0"/>
        </a:spcBef>
        <a:buNone/>
        <a:defRPr sz="2400" b="0" kern="1200" cap="all" spc="0" baseline="0">
          <a:solidFill>
            <a:schemeClr val="tx1">
              <a:lumMod val="75000"/>
              <a:lumOff val="25000"/>
            </a:schemeClr>
          </a:solidFill>
          <a:latin typeface="+mj-lt"/>
          <a:ea typeface="Batang" panose="02030600000101010101" pitchFamily="18" charset="-127"/>
          <a:cs typeface="+mj-cs"/>
        </a:defRPr>
      </a:lvl1pPr>
    </p:titleStyle>
    <p:bodyStyle>
      <a:lvl1pPr marL="0" indent="0" algn="l" defTabSz="685800" rtl="0" eaLnBrk="1" latinLnBrk="0" hangingPunct="1">
        <a:lnSpc>
          <a:spcPct val="120000"/>
        </a:lnSpc>
        <a:spcBef>
          <a:spcPts val="750"/>
        </a:spcBef>
        <a:buFont typeface="Arial" panose="020B0604020202020204" pitchFamily="34" charset="0"/>
        <a:buNone/>
        <a:defRPr sz="1350" b="0" i="0" kern="1200">
          <a:solidFill>
            <a:schemeClr val="tx1">
              <a:lumMod val="65000"/>
              <a:lumOff val="35000"/>
            </a:schemeClr>
          </a:solidFill>
          <a:latin typeface="+mn-lt"/>
          <a:ea typeface="+mn-ea"/>
          <a:cs typeface="+mn-cs"/>
        </a:defRPr>
      </a:lvl1pPr>
      <a:lvl2pPr marL="171450" indent="0" algn="l" defTabSz="685800" rtl="0" eaLnBrk="1" latinLnBrk="0" hangingPunct="1">
        <a:lnSpc>
          <a:spcPct val="120000"/>
        </a:lnSpc>
        <a:spcBef>
          <a:spcPts val="375"/>
        </a:spcBef>
        <a:buFont typeface="Arial" panose="020B0604020202020204" pitchFamily="34" charset="0"/>
        <a:buNone/>
        <a:defRPr sz="1200" b="0" i="0" kern="1200">
          <a:solidFill>
            <a:schemeClr val="tx1">
              <a:lumMod val="65000"/>
              <a:lumOff val="35000"/>
            </a:schemeClr>
          </a:solidFill>
          <a:latin typeface="+mn-lt"/>
          <a:ea typeface="+mn-ea"/>
          <a:cs typeface="+mn-cs"/>
        </a:defRPr>
      </a:lvl2pPr>
      <a:lvl3pPr marL="342900" indent="0" algn="l" defTabSz="685800" rtl="0" eaLnBrk="1" latinLnBrk="0" hangingPunct="1">
        <a:lnSpc>
          <a:spcPct val="120000"/>
        </a:lnSpc>
        <a:spcBef>
          <a:spcPts val="375"/>
        </a:spcBef>
        <a:buFont typeface="Arial" panose="020B0604020202020204" pitchFamily="34" charset="0"/>
        <a:buNone/>
        <a:defRPr sz="1050" b="0" i="0" kern="1200">
          <a:solidFill>
            <a:schemeClr val="tx1">
              <a:lumMod val="65000"/>
              <a:lumOff val="35000"/>
            </a:schemeClr>
          </a:solidFill>
          <a:latin typeface="+mn-lt"/>
          <a:ea typeface="+mn-ea"/>
          <a:cs typeface="+mn-cs"/>
        </a:defRPr>
      </a:lvl3pPr>
      <a:lvl4pPr marL="514350" indent="0" algn="l" defTabSz="685800" rtl="0" eaLnBrk="1" latinLnBrk="0" hangingPunct="1">
        <a:lnSpc>
          <a:spcPct val="120000"/>
        </a:lnSpc>
        <a:spcBef>
          <a:spcPts val="375"/>
        </a:spcBef>
        <a:buFont typeface="Arial" panose="020B0604020202020204" pitchFamily="34" charset="0"/>
        <a:buNone/>
        <a:defRPr sz="1050" b="0" i="0" kern="1200">
          <a:solidFill>
            <a:schemeClr val="tx1">
              <a:lumMod val="65000"/>
              <a:lumOff val="35000"/>
            </a:schemeClr>
          </a:solidFill>
          <a:latin typeface="+mn-lt"/>
          <a:ea typeface="+mn-ea"/>
          <a:cs typeface="+mn-cs"/>
        </a:defRPr>
      </a:lvl4pPr>
      <a:lvl5pPr marL="685800" indent="0" algn="l" defTabSz="685800" rtl="0" eaLnBrk="1" latinLnBrk="0" hangingPunct="1">
        <a:lnSpc>
          <a:spcPct val="120000"/>
        </a:lnSpc>
        <a:spcBef>
          <a:spcPts val="375"/>
        </a:spcBef>
        <a:buFont typeface="Arial" panose="020B0604020202020204" pitchFamily="34" charset="0"/>
        <a:buNone/>
        <a:defRPr sz="1050" b="0" i="0" kern="1200">
          <a:solidFill>
            <a:schemeClr val="tx1">
              <a:lumMod val="65000"/>
              <a:lumOff val="35000"/>
            </a:schemeClr>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35" orient="horz" pos="2160">
          <p15:clr>
            <a:srgbClr val="F26B43"/>
          </p15:clr>
        </p15:guide>
        <p15:guide id="36" pos="3840">
          <p15:clr>
            <a:srgbClr val="F26B43"/>
          </p15:clr>
        </p15:guide>
        <p15:guide id="37" pos="7296">
          <p15:clr>
            <a:srgbClr val="F26B43"/>
          </p15:clr>
        </p15:guide>
        <p15:guide id="38" pos="38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3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34.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hyperlink" Target="https://www.peggykern.org/uploads/5/6/6/7/56678211/the_perma-profiler_101416.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coachingcultureatwork.com/the-grow-model/"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coachingcultureatwork.com/the-grow-model/"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coachingcultureatwork.com/the-grow-model/"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coachingcultureatwork.com/the-grow-model/"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63C1F321-BB96-4700-B3CE-1A6156067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3FA1AD64-F15F-417D-956C-B2C211FC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8" y="0"/>
            <a:ext cx="4548176" cy="6858000"/>
            <a:chOff x="651279" y="598259"/>
            <a:chExt cx="10889442" cy="5680742"/>
          </a:xfrm>
        </p:grpSpPr>
        <p:sp>
          <p:nvSpPr>
            <p:cNvPr id="13" name="Color">
              <a:extLst>
                <a:ext uri="{FF2B5EF4-FFF2-40B4-BE49-F238E27FC236}">
                  <a16:creationId xmlns:a16="http://schemas.microsoft.com/office/drawing/2014/main" id="{5F3C79B0-E0DE-407E-B550-3FDEB67B0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A1A2DFA8-F321-4204-9B31-A3713BC652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592281" y="841664"/>
            <a:ext cx="3655995" cy="5156800"/>
          </a:xfrm>
        </p:spPr>
        <p:txBody>
          <a:bodyPr anchor="ctr">
            <a:normAutofit/>
          </a:bodyPr>
          <a:lstStyle/>
          <a:p>
            <a:pPr algn="l"/>
            <a:r>
              <a:rPr lang="en-GB" sz="4200" dirty="0">
                <a:solidFill>
                  <a:schemeClr val="bg1"/>
                </a:solidFill>
              </a:rPr>
              <a:t>GROW &amp; PERMA Models in Coaching Psychology</a:t>
            </a:r>
          </a:p>
        </p:txBody>
      </p:sp>
      <p:sp>
        <p:nvSpPr>
          <p:cNvPr id="3" name="Subtitle 2"/>
          <p:cNvSpPr>
            <a:spLocks noGrp="1"/>
          </p:cNvSpPr>
          <p:nvPr>
            <p:ph type="subTitle" idx="1"/>
          </p:nvPr>
        </p:nvSpPr>
        <p:spPr>
          <a:xfrm>
            <a:off x="4901015" y="841664"/>
            <a:ext cx="3650704" cy="5156800"/>
          </a:xfrm>
        </p:spPr>
        <p:txBody>
          <a:bodyPr anchor="ctr">
            <a:normAutofit/>
          </a:bodyPr>
          <a:lstStyle/>
          <a:p>
            <a:pPr algn="l"/>
            <a:r>
              <a:rPr lang="en-GB" dirty="0">
                <a:solidFill>
                  <a:schemeClr val="tx2"/>
                </a:solidFill>
              </a:rPr>
              <a:t>ECAS7012: Introduction to Positive Psychology and Coaching Psychology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133778"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3B0442C9-B785-CD4B-1ADA-57F7EF5D7980}"/>
              </a:ext>
            </a:extLst>
          </p:cNvPr>
          <p:cNvSpPr>
            <a:spLocks noGrp="1"/>
          </p:cNvSpPr>
          <p:nvPr>
            <p:ph type="title"/>
          </p:nvPr>
        </p:nvSpPr>
        <p:spPr>
          <a:xfrm>
            <a:off x="628650" y="713312"/>
            <a:ext cx="3028950" cy="5431376"/>
          </a:xfrm>
        </p:spPr>
        <p:txBody>
          <a:bodyPr>
            <a:normAutofit/>
          </a:bodyPr>
          <a:lstStyle/>
          <a:p>
            <a:r>
              <a:rPr lang="en-US"/>
              <a:t>Introduction to Positive Psychology</a:t>
            </a:r>
          </a:p>
        </p:txBody>
      </p:sp>
      <p:sp>
        <p:nvSpPr>
          <p:cNvPr id="3" name="Content Placeholder 2">
            <a:extLst>
              <a:ext uri="{FF2B5EF4-FFF2-40B4-BE49-F238E27FC236}">
                <a16:creationId xmlns:a16="http://schemas.microsoft.com/office/drawing/2014/main" id="{6A632B97-FC10-707F-B6CC-887AD8E61E1E}"/>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286250" y="341606"/>
            <a:ext cx="4679330" cy="5431376"/>
          </a:xfrm>
        </p:spPr>
        <p:txBody>
          <a:bodyPr>
            <a:noAutofit/>
          </a:bodyPr>
          <a:lstStyle/>
          <a:p>
            <a:pPr marL="0" indent="0">
              <a:spcBef>
                <a:spcPts val="2500"/>
              </a:spcBef>
              <a:buNone/>
            </a:pPr>
            <a:r>
              <a:rPr lang="en-GB" sz="2000" b="1" dirty="0"/>
              <a:t>Focus on Human Flourishing</a:t>
            </a:r>
          </a:p>
          <a:p>
            <a:pPr marL="0" lvl="1" indent="0">
              <a:buNone/>
            </a:pPr>
            <a:r>
              <a:rPr lang="en-GB" sz="2000" dirty="0"/>
              <a:t>Positive Psychology studies strengths, virtues, and factors that contribute to optimal functioning and wellbeing.</a:t>
            </a:r>
          </a:p>
          <a:p>
            <a:pPr marL="0" indent="0">
              <a:spcBef>
                <a:spcPts val="2500"/>
              </a:spcBef>
              <a:buNone/>
            </a:pPr>
            <a:r>
              <a:rPr lang="en-GB" sz="2000" b="1" dirty="0"/>
              <a:t>Evidence-Based Interventions</a:t>
            </a:r>
          </a:p>
          <a:p>
            <a:pPr marL="0" lvl="1" indent="0">
              <a:buNone/>
            </a:pPr>
            <a:r>
              <a:rPr lang="en-GB" sz="2000" dirty="0"/>
              <a:t>Uses empirical research to validate interventions like gratitude journaling and mindfulness that improve happiness and resilience.</a:t>
            </a:r>
          </a:p>
          <a:p>
            <a:pPr marL="0" indent="0">
              <a:spcBef>
                <a:spcPts val="2500"/>
              </a:spcBef>
              <a:buNone/>
            </a:pPr>
            <a:r>
              <a:rPr lang="en-GB" sz="2000" b="1" dirty="0"/>
              <a:t>Interdisciplinary Perspectives</a:t>
            </a:r>
          </a:p>
          <a:p>
            <a:pPr marL="0" lvl="1" indent="0">
              <a:buNone/>
            </a:pPr>
            <a:r>
              <a:rPr lang="en-GB" sz="2000" dirty="0"/>
              <a:t>Integrates behavioural economics, neuroscience, and education to provide a broad view on wellbeing.</a:t>
            </a:r>
          </a:p>
          <a:p>
            <a:pPr marL="0" indent="0">
              <a:spcBef>
                <a:spcPts val="2500"/>
              </a:spcBef>
              <a:buNone/>
            </a:pPr>
            <a:r>
              <a:rPr lang="en-GB" sz="2000" b="1" dirty="0"/>
              <a:t>Applications in Modern Contexts</a:t>
            </a:r>
          </a:p>
          <a:p>
            <a:pPr marL="0" lvl="1" indent="0">
              <a:buNone/>
            </a:pPr>
            <a:r>
              <a:rPr lang="en-GB" sz="2000" dirty="0"/>
              <a:t>Applied in leadership, coaching, and mental health to enhance quality of life and human potential.</a:t>
            </a:r>
          </a:p>
        </p:txBody>
      </p:sp>
    </p:spTree>
    <p:extLst>
      <p:ext uri="{BB962C8B-B14F-4D97-AF65-F5344CB8AC3E}">
        <p14:creationId xmlns:p14="http://schemas.microsoft.com/office/powerpoint/2010/main" val="228983216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1676400"/>
            <a:ext cx="2857500" cy="3505200"/>
          </a:xfrm>
        </p:spPr>
        <p:txBody>
          <a:bodyPr anchor="t">
            <a:normAutofit/>
          </a:bodyPr>
          <a:lstStyle/>
          <a:p>
            <a:r>
              <a:rPr lang="en-GB" sz="3500" dirty="0"/>
              <a:t>The PERMA Model: Overview</a:t>
            </a:r>
          </a:p>
        </p:txBody>
      </p:sp>
      <p:sp>
        <p:nvSpPr>
          <p:cNvPr id="3" name="Content Placeholder 2"/>
          <p:cNvSpPr>
            <a:spLocks noGrp="1"/>
          </p:cNvSpPr>
          <p:nvPr>
            <p:ph idx="1"/>
          </p:nvPr>
        </p:nvSpPr>
        <p:spPr>
          <a:xfrm>
            <a:off x="3886203" y="1676400"/>
            <a:ext cx="4229097" cy="3505200"/>
          </a:xfrm>
        </p:spPr>
        <p:txBody>
          <a:bodyPr>
            <a:normAutofit fontScale="92500"/>
          </a:bodyPr>
          <a:lstStyle/>
          <a:p>
            <a:r>
              <a:rPr lang="en-GB" sz="2400" dirty="0">
                <a:solidFill>
                  <a:schemeClr val="tx1">
                    <a:alpha val="55000"/>
                  </a:schemeClr>
                </a:solidFill>
              </a:rPr>
              <a:t>Framework for multidimensional wellbeing (Seligman, 2011)</a:t>
            </a:r>
          </a:p>
          <a:p>
            <a:pPr lvl="1"/>
            <a:r>
              <a:rPr lang="en-GB" sz="2400" dirty="0">
                <a:solidFill>
                  <a:schemeClr val="tx1">
                    <a:alpha val="55000"/>
                  </a:schemeClr>
                </a:solidFill>
              </a:rPr>
              <a:t>Pillars: Positive Emotion, Engagement, Relationships, Meaning, Accomplishment</a:t>
            </a:r>
          </a:p>
          <a:p>
            <a:pPr lvl="1"/>
            <a:r>
              <a:rPr lang="en-GB" sz="2400" dirty="0">
                <a:solidFill>
                  <a:schemeClr val="tx1">
                    <a:alpha val="55000"/>
                  </a:schemeClr>
                </a:solidFill>
              </a:rPr>
              <a:t>Operationalised via PERMA‑Profiler; informs coaching outcomes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58EA6-9511-2BDD-B33A-569F20F68007}"/>
              </a:ext>
            </a:extLst>
          </p:cNvPr>
          <p:cNvSpPr>
            <a:spLocks noGrp="1"/>
          </p:cNvSpPr>
          <p:nvPr>
            <p:ph type="title"/>
          </p:nvPr>
        </p:nvSpPr>
        <p:spPr>
          <a:xfrm>
            <a:off x="457200" y="274638"/>
            <a:ext cx="8229600" cy="1143000"/>
          </a:xfrm>
        </p:spPr>
        <p:txBody>
          <a:bodyPr anchor="ctr">
            <a:normAutofit/>
          </a:bodyPr>
          <a:lstStyle/>
          <a:p>
            <a:r>
              <a:rPr lang="en-US"/>
              <a:t>Overview of PERMA Components</a:t>
            </a:r>
          </a:p>
        </p:txBody>
      </p:sp>
      <p:graphicFrame>
        <p:nvGraphicFramePr>
          <p:cNvPr id="5" name="Content Placeholder 4">
            <a:extLst>
              <a:ext uri="{FF2B5EF4-FFF2-40B4-BE49-F238E27FC236}">
                <a16:creationId xmlns:a16="http://schemas.microsoft.com/office/drawing/2014/main" id="{B0E14A77-B0E4-4F88-B67F-81588E880F2C}"/>
              </a:ext>
            </a:extLst>
          </p:cNvPr>
          <p:cNvGraphicFramePr>
            <a:graphicFrameLocks noGrp="1"/>
          </p:cNvGraphicFramePr>
          <p:nvPr>
            <p:ph idx="1"/>
            <p:extLst>
              <p:ext uri="{D42A27DB-BD31-4B8C-83A1-F6EECF244321}">
                <p14:modId xmlns:p14="http://schemas.microsoft.com/office/powerpoint/2010/main" val="73597816"/>
              </p:ext>
            </p:extLst>
          </p:nvPr>
        </p:nvGraphicFramePr>
        <p:xfrm>
          <a:off x="457200" y="2108936"/>
          <a:ext cx="8229602" cy="3508492"/>
        </p:xfrm>
        <a:graphic>
          <a:graphicData uri="http://schemas.openxmlformats.org/drawingml/2006/table">
            <a:tbl>
              <a:tblPr firstRow="1" bandRow="1">
                <a:noFill/>
                <a:tableStyleId>{5C22544A-7EE6-4342-B048-85BDC9FD1C3A}</a:tableStyleId>
              </a:tblPr>
              <a:tblGrid>
                <a:gridCol w="1844744">
                  <a:extLst>
                    <a:ext uri="{9D8B030D-6E8A-4147-A177-3AD203B41FA5}">
                      <a16:colId xmlns:a16="http://schemas.microsoft.com/office/drawing/2014/main" val="787090665"/>
                    </a:ext>
                  </a:extLst>
                </a:gridCol>
                <a:gridCol w="2807549">
                  <a:extLst>
                    <a:ext uri="{9D8B030D-6E8A-4147-A177-3AD203B41FA5}">
                      <a16:colId xmlns:a16="http://schemas.microsoft.com/office/drawing/2014/main" val="3093879909"/>
                    </a:ext>
                  </a:extLst>
                </a:gridCol>
                <a:gridCol w="3577309">
                  <a:extLst>
                    <a:ext uri="{9D8B030D-6E8A-4147-A177-3AD203B41FA5}">
                      <a16:colId xmlns:a16="http://schemas.microsoft.com/office/drawing/2014/main" val="2431400653"/>
                    </a:ext>
                  </a:extLst>
                </a:gridCol>
              </a:tblGrid>
              <a:tr h="430314">
                <a:tc>
                  <a:txBody>
                    <a:bodyPr/>
                    <a:lstStyle/>
                    <a:p>
                      <a:pPr>
                        <a:buNone/>
                      </a:pPr>
                      <a:r>
                        <a:rPr lang="en-US" sz="1500" b="1" cap="all" spc="150">
                          <a:solidFill>
                            <a:schemeClr val="tx1"/>
                          </a:solidFill>
                        </a:rPr>
                        <a:t>Component</a:t>
                      </a:r>
                    </a:p>
                  </a:txBody>
                  <a:tcPr marL="71532" marR="71532" marT="71532" marB="71532" anchor="ctr">
                    <a:lnL w="12700" cmpd="sng">
                      <a:noFill/>
                    </a:lnL>
                    <a:lnR w="12700" cmpd="sng">
                      <a:noFill/>
                    </a:lnR>
                    <a:lnT w="6350" cap="flat" cmpd="sng" algn="ctr">
                      <a:noFill/>
                      <a:prstDash val="solid"/>
                    </a:lnT>
                    <a:lnB w="6350" cap="flat" cmpd="sng" algn="ctr">
                      <a:solidFill>
                        <a:schemeClr val="tx1"/>
                      </a:solidFill>
                      <a:prstDash val="solid"/>
                    </a:lnB>
                    <a:noFill/>
                  </a:tcPr>
                </a:tc>
                <a:tc>
                  <a:txBody>
                    <a:bodyPr/>
                    <a:lstStyle/>
                    <a:p>
                      <a:pPr>
                        <a:buNone/>
                      </a:pPr>
                      <a:r>
                        <a:rPr lang="en-US" sz="1500" b="1" cap="all" spc="150">
                          <a:solidFill>
                            <a:schemeClr val="tx1"/>
                          </a:solidFill>
                        </a:rPr>
                        <a:t>Description</a:t>
                      </a:r>
                    </a:p>
                  </a:txBody>
                  <a:tcPr marL="71532" marR="71532" marT="71532" marB="71532" anchor="ctr">
                    <a:lnL w="12700" cmpd="sng">
                      <a:noFill/>
                    </a:lnL>
                    <a:lnR w="12700" cmpd="sng">
                      <a:noFill/>
                    </a:lnR>
                    <a:lnT w="6350" cap="flat" cmpd="sng" algn="ctr">
                      <a:noFill/>
                      <a:prstDash val="solid"/>
                    </a:lnT>
                    <a:lnB w="6350" cap="flat" cmpd="sng" algn="ctr">
                      <a:solidFill>
                        <a:schemeClr val="tx1"/>
                      </a:solidFill>
                      <a:prstDash val="solid"/>
                    </a:lnB>
                    <a:noFill/>
                  </a:tcPr>
                </a:tc>
                <a:tc>
                  <a:txBody>
                    <a:bodyPr/>
                    <a:lstStyle/>
                    <a:p>
                      <a:pPr>
                        <a:buNone/>
                      </a:pPr>
                      <a:r>
                        <a:rPr lang="en-US" sz="1500" b="1" cap="all" spc="150">
                          <a:solidFill>
                            <a:schemeClr val="tx1"/>
                          </a:solidFill>
                        </a:rPr>
                        <a:t>Example Interventions</a:t>
                      </a:r>
                    </a:p>
                  </a:txBody>
                  <a:tcPr marL="71532" marR="71532" marT="71532" marB="71532" anchor="ctr">
                    <a:lnL w="12700" cmpd="sng">
                      <a:noFill/>
                    </a:lnL>
                    <a:lnR w="12700" cmpd="sng">
                      <a:noFill/>
                    </a:lnR>
                    <a:lnT w="6350" cap="flat" cmpd="sng" algn="ctr">
                      <a:noFill/>
                      <a:prstDash val="solid"/>
                    </a:lnT>
                    <a:lnB w="6350" cap="flat" cmpd="sng" algn="ctr">
                      <a:solidFill>
                        <a:schemeClr val="tx1"/>
                      </a:solidFill>
                      <a:prstDash val="solid"/>
                    </a:lnB>
                    <a:noFill/>
                  </a:tcPr>
                </a:tc>
                <a:extLst>
                  <a:ext uri="{0D108BD9-81ED-4DB2-BD59-A6C34878D82A}">
                    <a16:rowId xmlns:a16="http://schemas.microsoft.com/office/drawing/2014/main" val="2417221671"/>
                  </a:ext>
                </a:extLst>
              </a:tr>
              <a:tr h="661966">
                <a:tc>
                  <a:txBody>
                    <a:bodyPr/>
                    <a:lstStyle/>
                    <a:p>
                      <a:pPr>
                        <a:buNone/>
                      </a:pPr>
                      <a:r>
                        <a:rPr lang="en-US" sz="1500" b="1" cap="none" spc="0">
                          <a:solidFill>
                            <a:schemeClr val="tx1"/>
                          </a:solidFill>
                        </a:rPr>
                        <a:t>Positive Emotion</a:t>
                      </a:r>
                    </a:p>
                  </a:txBody>
                  <a:tcPr marL="71532" marR="71532" marT="71532" marB="71532"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500" cap="none" spc="0">
                          <a:solidFill>
                            <a:schemeClr val="tx1"/>
                          </a:solidFill>
                        </a:rPr>
                        <a:t>Experiencing joy, gratitude, optimism</a:t>
                      </a:r>
                    </a:p>
                  </a:txBody>
                  <a:tcPr marL="71532" marR="71532" marT="71532" marB="71532"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500" cap="none" spc="0">
                          <a:solidFill>
                            <a:schemeClr val="tx1"/>
                          </a:solidFill>
                        </a:rPr>
                        <a:t>Gratitude journaling, savoring exercises</a:t>
                      </a:r>
                    </a:p>
                  </a:txBody>
                  <a:tcPr marL="71532" marR="71532" marT="71532" marB="71532"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1107314674"/>
                  </a:ext>
                </a:extLst>
              </a:tr>
              <a:tr h="661966">
                <a:tc>
                  <a:txBody>
                    <a:bodyPr/>
                    <a:lstStyle/>
                    <a:p>
                      <a:pPr>
                        <a:buNone/>
                      </a:pPr>
                      <a:r>
                        <a:rPr lang="en-US" sz="1500" b="1" cap="none" spc="0">
                          <a:solidFill>
                            <a:schemeClr val="tx1"/>
                          </a:solidFill>
                        </a:rPr>
                        <a:t>Engagement</a:t>
                      </a:r>
                    </a:p>
                  </a:txBody>
                  <a:tcPr marL="71532" marR="71532" marT="71532" marB="71532"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500" cap="none" spc="0">
                          <a:solidFill>
                            <a:schemeClr val="tx1"/>
                          </a:solidFill>
                        </a:rPr>
                        <a:t>Deep involvement and flow in activities</a:t>
                      </a:r>
                    </a:p>
                  </a:txBody>
                  <a:tcPr marL="71532" marR="71532" marT="71532" marB="71532"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500" cap="none" spc="0">
                          <a:solidFill>
                            <a:schemeClr val="tx1"/>
                          </a:solidFill>
                        </a:rPr>
                        <a:t>Strengths-based tasks, mindfulness</a:t>
                      </a:r>
                    </a:p>
                  </a:txBody>
                  <a:tcPr marL="71532" marR="71532" marT="71532" marB="71532"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3334926455"/>
                  </a:ext>
                </a:extLst>
              </a:tr>
              <a:tr h="661966">
                <a:tc>
                  <a:txBody>
                    <a:bodyPr/>
                    <a:lstStyle/>
                    <a:p>
                      <a:pPr>
                        <a:buNone/>
                      </a:pPr>
                      <a:r>
                        <a:rPr lang="en-US" sz="1500" b="1" cap="none" spc="0">
                          <a:solidFill>
                            <a:schemeClr val="tx1"/>
                          </a:solidFill>
                        </a:rPr>
                        <a:t>Relationships</a:t>
                      </a:r>
                    </a:p>
                  </a:txBody>
                  <a:tcPr marL="71532" marR="71532" marT="71532" marB="71532"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500" cap="none" spc="0">
                          <a:solidFill>
                            <a:schemeClr val="tx1"/>
                          </a:solidFill>
                        </a:rPr>
                        <a:t>Building supportive social connections</a:t>
                      </a:r>
                    </a:p>
                  </a:txBody>
                  <a:tcPr marL="71532" marR="71532" marT="71532" marB="71532"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500" cap="none" spc="0">
                          <a:solidFill>
                            <a:schemeClr val="tx1"/>
                          </a:solidFill>
                        </a:rPr>
                        <a:t>Active-constructive responding, empathy training</a:t>
                      </a:r>
                    </a:p>
                  </a:txBody>
                  <a:tcPr marL="71532" marR="71532" marT="71532" marB="71532"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3040500491"/>
                  </a:ext>
                </a:extLst>
              </a:tr>
              <a:tr h="661966">
                <a:tc>
                  <a:txBody>
                    <a:bodyPr/>
                    <a:lstStyle/>
                    <a:p>
                      <a:pPr>
                        <a:buNone/>
                      </a:pPr>
                      <a:r>
                        <a:rPr lang="en-US" sz="1500" b="1" cap="none" spc="0">
                          <a:solidFill>
                            <a:schemeClr val="tx1"/>
                          </a:solidFill>
                        </a:rPr>
                        <a:t>Meaning</a:t>
                      </a:r>
                    </a:p>
                  </a:txBody>
                  <a:tcPr marL="71532" marR="71532" marT="71532" marB="71532"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500" cap="none" spc="0">
                          <a:solidFill>
                            <a:schemeClr val="tx1"/>
                          </a:solidFill>
                        </a:rPr>
                        <a:t>Purpose and belonging to larger goals</a:t>
                      </a:r>
                    </a:p>
                  </a:txBody>
                  <a:tcPr marL="71532" marR="71532" marT="71532" marB="71532"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500" cap="none" spc="0">
                          <a:solidFill>
                            <a:schemeClr val="tx1"/>
                          </a:solidFill>
                        </a:rPr>
                        <a:t>Values clarification, narrative coaching</a:t>
                      </a:r>
                    </a:p>
                  </a:txBody>
                  <a:tcPr marL="71532" marR="71532" marT="71532" marB="71532"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3437191861"/>
                  </a:ext>
                </a:extLst>
              </a:tr>
              <a:tr h="430314">
                <a:tc>
                  <a:txBody>
                    <a:bodyPr/>
                    <a:lstStyle/>
                    <a:p>
                      <a:pPr>
                        <a:buNone/>
                      </a:pPr>
                      <a:r>
                        <a:rPr lang="en-US" sz="1500" b="1" cap="none" spc="0">
                          <a:solidFill>
                            <a:schemeClr val="tx1"/>
                          </a:solidFill>
                        </a:rPr>
                        <a:t>Accomplishment</a:t>
                      </a:r>
                    </a:p>
                  </a:txBody>
                  <a:tcPr marL="71532" marR="71532" marT="71532" marB="71532" anchor="ctr">
                    <a:lnL w="12700" cmpd="sng">
                      <a:noFill/>
                      <a:prstDash val="solid"/>
                    </a:lnL>
                    <a:lnR w="12700" cmpd="sng">
                      <a:noFill/>
                      <a:prstDash val="solid"/>
                    </a:lnR>
                    <a:lnT w="6350" cap="flat" cmpd="sng" algn="ctr">
                      <a:solidFill>
                        <a:schemeClr val="tx1"/>
                      </a:solidFill>
                      <a:prstDash val="solid"/>
                    </a:lnT>
                    <a:lnB w="6350" cap="flat" cmpd="sng" algn="ctr">
                      <a:noFill/>
                      <a:prstDash val="solid"/>
                    </a:lnB>
                    <a:noFill/>
                  </a:tcPr>
                </a:tc>
                <a:tc>
                  <a:txBody>
                    <a:bodyPr/>
                    <a:lstStyle/>
                    <a:p>
                      <a:pPr>
                        <a:buNone/>
                      </a:pPr>
                      <a:r>
                        <a:rPr lang="en-US" sz="1500" cap="none" spc="0">
                          <a:solidFill>
                            <a:schemeClr val="tx1"/>
                          </a:solidFill>
                        </a:rPr>
                        <a:t>Achievement and mastery</a:t>
                      </a:r>
                    </a:p>
                  </a:txBody>
                  <a:tcPr marL="71532" marR="71532" marT="71532" marB="71532" anchor="ctr">
                    <a:lnL w="12700" cmpd="sng">
                      <a:noFill/>
                      <a:prstDash val="solid"/>
                    </a:lnL>
                    <a:lnR w="12700" cmpd="sng">
                      <a:noFill/>
                      <a:prstDash val="solid"/>
                    </a:lnR>
                    <a:lnT w="6350" cap="flat" cmpd="sng" algn="ctr">
                      <a:solidFill>
                        <a:schemeClr val="tx1"/>
                      </a:solidFill>
                      <a:prstDash val="solid"/>
                    </a:lnT>
                    <a:lnB w="6350" cap="flat" cmpd="sng" algn="ctr">
                      <a:noFill/>
                      <a:prstDash val="solid"/>
                    </a:lnB>
                    <a:noFill/>
                  </a:tcPr>
                </a:tc>
                <a:tc>
                  <a:txBody>
                    <a:bodyPr/>
                    <a:lstStyle/>
                    <a:p>
                      <a:pPr>
                        <a:buNone/>
                      </a:pPr>
                      <a:r>
                        <a:rPr lang="en-US" sz="1500" cap="none" spc="0">
                          <a:solidFill>
                            <a:schemeClr val="tx1"/>
                          </a:solidFill>
                        </a:rPr>
                        <a:t>Goal setting, deliberate practice</a:t>
                      </a:r>
                    </a:p>
                  </a:txBody>
                  <a:tcPr marL="71532" marR="71532" marT="71532" marB="71532" anchor="ctr">
                    <a:lnL w="12700" cmpd="sng">
                      <a:noFill/>
                      <a:prstDash val="solid"/>
                    </a:lnL>
                    <a:lnR w="12700" cmpd="sng">
                      <a:noFill/>
                      <a:prstDash val="solid"/>
                    </a:lnR>
                    <a:lnT w="6350" cap="flat" cmpd="sng" algn="ctr">
                      <a:solidFill>
                        <a:schemeClr val="tx1"/>
                      </a:solidFill>
                      <a:prstDash val="solid"/>
                    </a:lnT>
                    <a:lnB w="6350" cap="flat" cmpd="sng" algn="ctr">
                      <a:noFill/>
                      <a:prstDash val="solid"/>
                    </a:lnB>
                    <a:noFill/>
                  </a:tcPr>
                </a:tc>
                <a:extLst>
                  <a:ext uri="{0D108BD9-81ED-4DB2-BD59-A6C34878D82A}">
                    <a16:rowId xmlns:a16="http://schemas.microsoft.com/office/drawing/2014/main" val="2184392595"/>
                  </a:ext>
                </a:extLst>
              </a:tr>
            </a:tbl>
          </a:graphicData>
        </a:graphic>
      </p:graphicFrame>
    </p:spTree>
    <p:extLst>
      <p:ext uri="{BB962C8B-B14F-4D97-AF65-F5344CB8AC3E}">
        <p14:creationId xmlns:p14="http://schemas.microsoft.com/office/powerpoint/2010/main" val="873930825"/>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133778"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428F450-623C-B08C-FDD3-3675033CE40F}"/>
              </a:ext>
            </a:extLst>
          </p:cNvPr>
          <p:cNvSpPr>
            <a:spLocks noGrp="1"/>
          </p:cNvSpPr>
          <p:nvPr>
            <p:ph type="title"/>
          </p:nvPr>
        </p:nvSpPr>
        <p:spPr>
          <a:xfrm>
            <a:off x="628650" y="713312"/>
            <a:ext cx="3028950" cy="5431376"/>
          </a:xfrm>
        </p:spPr>
        <p:txBody>
          <a:bodyPr>
            <a:normAutofit/>
          </a:bodyPr>
          <a:lstStyle/>
          <a:p>
            <a:r>
              <a:rPr lang="en-US" dirty="0"/>
              <a:t>Positive Emotion and Its Role in Wellbeing</a:t>
            </a:r>
          </a:p>
        </p:txBody>
      </p:sp>
      <p:sp>
        <p:nvSpPr>
          <p:cNvPr id="3" name="Content Placeholder 2">
            <a:extLst>
              <a:ext uri="{FF2B5EF4-FFF2-40B4-BE49-F238E27FC236}">
                <a16:creationId xmlns:a16="http://schemas.microsoft.com/office/drawing/2014/main" id="{0BC482FA-512D-824D-5E89-B4BC37BE5A99}"/>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820160" y="274698"/>
            <a:ext cx="4695190" cy="5431376"/>
          </a:xfrm>
        </p:spPr>
        <p:txBody>
          <a:bodyPr>
            <a:noAutofit/>
          </a:bodyPr>
          <a:lstStyle/>
          <a:p>
            <a:pPr marL="0" indent="0">
              <a:spcBef>
                <a:spcPts val="2500"/>
              </a:spcBef>
              <a:buNone/>
            </a:pPr>
            <a:r>
              <a:rPr lang="en-GB" sz="2000" b="1" dirty="0"/>
              <a:t>Role in Wellbeing</a:t>
            </a:r>
          </a:p>
          <a:p>
            <a:pPr marL="0" lvl="1" indent="0">
              <a:buNone/>
            </a:pPr>
            <a:r>
              <a:rPr lang="en-GB" sz="2000" dirty="0"/>
              <a:t>Positive emotions enhance psychological resilience and contribute to long-term mental health and happiness.</a:t>
            </a:r>
          </a:p>
          <a:p>
            <a:pPr marL="0" indent="0">
              <a:spcBef>
                <a:spcPts val="2500"/>
              </a:spcBef>
              <a:buNone/>
            </a:pPr>
            <a:r>
              <a:rPr lang="en-GB" sz="2000" b="1" dirty="0"/>
              <a:t>Broaden-and-Build Theory</a:t>
            </a:r>
          </a:p>
          <a:p>
            <a:pPr marL="0" lvl="1" indent="0">
              <a:buNone/>
            </a:pPr>
            <a:r>
              <a:rPr lang="en-GB" sz="2000" dirty="0"/>
              <a:t>Positive emotions expand cognitive and behavioural abilities, helping build lasting personal resources like social support.</a:t>
            </a:r>
          </a:p>
          <a:p>
            <a:pPr marL="0" indent="0">
              <a:spcBef>
                <a:spcPts val="2500"/>
              </a:spcBef>
              <a:buNone/>
            </a:pPr>
            <a:r>
              <a:rPr lang="en-GB" sz="2000" b="1" dirty="0"/>
              <a:t>Interventions to Cultivate Positivity</a:t>
            </a:r>
          </a:p>
          <a:p>
            <a:pPr marL="0" lvl="1" indent="0">
              <a:buNone/>
            </a:pPr>
            <a:r>
              <a:rPr lang="en-GB" sz="2000" dirty="0"/>
              <a:t>Practices like gratitude journaling and optimism exercises improve life satisfaction and reduce depressive symptoms.</a:t>
            </a:r>
          </a:p>
          <a:p>
            <a:pPr marL="0" indent="0">
              <a:spcBef>
                <a:spcPts val="2500"/>
              </a:spcBef>
              <a:buNone/>
            </a:pPr>
            <a:r>
              <a:rPr lang="en-GB" sz="2000" b="1" dirty="0"/>
              <a:t>Organisational Application</a:t>
            </a:r>
          </a:p>
          <a:p>
            <a:pPr marL="0" lvl="1" indent="0">
              <a:buNone/>
            </a:pPr>
            <a:r>
              <a:rPr lang="en-GB" sz="2000" dirty="0"/>
              <a:t>Promoting positive emotions in workplaces boosts engagement, creativity, and collaboration through recognition programs.</a:t>
            </a:r>
          </a:p>
        </p:txBody>
      </p:sp>
    </p:spTree>
    <p:extLst>
      <p:ext uri="{BB962C8B-B14F-4D97-AF65-F5344CB8AC3E}">
        <p14:creationId xmlns:p14="http://schemas.microsoft.com/office/powerpoint/2010/main" val="178317031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133778"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7144F00-AEF5-E4C8-D3B6-7315EAD9C201}"/>
              </a:ext>
            </a:extLst>
          </p:cNvPr>
          <p:cNvSpPr>
            <a:spLocks noGrp="1"/>
          </p:cNvSpPr>
          <p:nvPr>
            <p:ph type="title"/>
          </p:nvPr>
        </p:nvSpPr>
        <p:spPr>
          <a:xfrm>
            <a:off x="628650" y="713312"/>
            <a:ext cx="3028950" cy="5431376"/>
          </a:xfrm>
        </p:spPr>
        <p:txBody>
          <a:bodyPr>
            <a:normAutofit/>
          </a:bodyPr>
          <a:lstStyle/>
          <a:p>
            <a:r>
              <a:rPr lang="en-US"/>
              <a:t>Engagement and Flow Theory</a:t>
            </a:r>
          </a:p>
        </p:txBody>
      </p:sp>
      <p:sp>
        <p:nvSpPr>
          <p:cNvPr id="3" name="Content Placeholder 2">
            <a:extLst>
              <a:ext uri="{FF2B5EF4-FFF2-40B4-BE49-F238E27FC236}">
                <a16:creationId xmlns:a16="http://schemas.microsoft.com/office/drawing/2014/main" id="{D6B3BFB3-6B10-FAFA-96AA-EA79BBC7CF45}"/>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657601" y="713313"/>
            <a:ext cx="4857750" cy="5431376"/>
          </a:xfrm>
        </p:spPr>
        <p:txBody>
          <a:bodyPr>
            <a:noAutofit/>
          </a:bodyPr>
          <a:lstStyle/>
          <a:p>
            <a:pPr marL="0" indent="0">
              <a:spcBef>
                <a:spcPts val="2500"/>
              </a:spcBef>
              <a:buNone/>
            </a:pPr>
            <a:r>
              <a:rPr lang="en-GB" sz="1800" b="1" dirty="0"/>
              <a:t>Concept of Engagement</a:t>
            </a:r>
          </a:p>
          <a:p>
            <a:pPr marL="0" lvl="1" indent="0">
              <a:buNone/>
            </a:pPr>
            <a:r>
              <a:rPr lang="en-GB" sz="1800" dirty="0"/>
              <a:t>Engagement is a deep psychological connection where skills meet challenges, leading to full absorption in activities.</a:t>
            </a:r>
          </a:p>
          <a:p>
            <a:pPr marL="0" indent="0">
              <a:spcBef>
                <a:spcPts val="2500"/>
              </a:spcBef>
              <a:buNone/>
            </a:pPr>
            <a:r>
              <a:rPr lang="en-GB" sz="1800" b="1" dirty="0"/>
              <a:t>Flow Theory Characteristics</a:t>
            </a:r>
          </a:p>
          <a:p>
            <a:pPr marL="0" lvl="1" indent="0">
              <a:buNone/>
            </a:pPr>
            <a:r>
              <a:rPr lang="en-GB" sz="1800" dirty="0"/>
              <a:t>Flow is a state of optimal experience with intense focus, intrinsic motivation, and loss of self-consciousness.</a:t>
            </a:r>
          </a:p>
          <a:p>
            <a:pPr marL="0" indent="0">
              <a:spcBef>
                <a:spcPts val="2500"/>
              </a:spcBef>
              <a:buNone/>
            </a:pPr>
            <a:r>
              <a:rPr lang="en-GB" sz="1800" b="1" dirty="0"/>
              <a:t>Enhancing Engagement</a:t>
            </a:r>
          </a:p>
          <a:p>
            <a:pPr marL="0" lvl="1" indent="0">
              <a:buNone/>
            </a:pPr>
            <a:r>
              <a:rPr lang="en-GB" sz="1800" dirty="0"/>
              <a:t>Strategies like strengths identification, job crafting, and mindfulness practices promote sustained attention and engagement.</a:t>
            </a:r>
          </a:p>
          <a:p>
            <a:pPr marL="0" indent="0">
              <a:spcBef>
                <a:spcPts val="2500"/>
              </a:spcBef>
              <a:buNone/>
            </a:pPr>
            <a:r>
              <a:rPr lang="en-GB" sz="1800" b="1" dirty="0"/>
              <a:t>Impact and Measurement</a:t>
            </a:r>
          </a:p>
          <a:p>
            <a:pPr marL="0" lvl="1" indent="0">
              <a:buNone/>
            </a:pPr>
            <a:r>
              <a:rPr lang="en-GB" sz="1800" dirty="0"/>
              <a:t>Engagement improves wellbeing and productivity; tools like Utrecht Work Engagement Scale measure engagement levels effectively.</a:t>
            </a:r>
          </a:p>
        </p:txBody>
      </p:sp>
    </p:spTree>
    <p:extLst>
      <p:ext uri="{BB962C8B-B14F-4D97-AF65-F5344CB8AC3E}">
        <p14:creationId xmlns:p14="http://schemas.microsoft.com/office/powerpoint/2010/main" val="340841240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133778"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E7A42D88-10D0-3501-BC4C-6DE098187A14}"/>
              </a:ext>
            </a:extLst>
          </p:cNvPr>
          <p:cNvSpPr>
            <a:spLocks noGrp="1"/>
          </p:cNvSpPr>
          <p:nvPr>
            <p:ph type="title"/>
          </p:nvPr>
        </p:nvSpPr>
        <p:spPr>
          <a:xfrm>
            <a:off x="628650" y="713312"/>
            <a:ext cx="3028950" cy="5431376"/>
          </a:xfrm>
        </p:spPr>
        <p:txBody>
          <a:bodyPr>
            <a:normAutofit/>
          </a:bodyPr>
          <a:lstStyle/>
          <a:p>
            <a:r>
              <a:rPr lang="en-US" sz="4100"/>
              <a:t>Relationships and Social Wellbeing</a:t>
            </a:r>
          </a:p>
        </p:txBody>
      </p:sp>
      <p:sp>
        <p:nvSpPr>
          <p:cNvPr id="3" name="Content Placeholder 2">
            <a:extLst>
              <a:ext uri="{FF2B5EF4-FFF2-40B4-BE49-F238E27FC236}">
                <a16:creationId xmlns:a16="http://schemas.microsoft.com/office/drawing/2014/main" id="{C19A7443-D991-9782-5CF3-063E24F8D212}"/>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749041" y="713313"/>
            <a:ext cx="4766310" cy="5431376"/>
          </a:xfrm>
        </p:spPr>
        <p:txBody>
          <a:bodyPr>
            <a:noAutofit/>
          </a:bodyPr>
          <a:lstStyle/>
          <a:p>
            <a:pPr marL="0" indent="0">
              <a:spcBef>
                <a:spcPts val="2500"/>
              </a:spcBef>
              <a:buNone/>
            </a:pPr>
            <a:r>
              <a:rPr lang="en-GB" sz="1800" b="1" dirty="0"/>
              <a:t>Social Connections and Wellbeing</a:t>
            </a:r>
          </a:p>
          <a:p>
            <a:pPr marL="0" lvl="1" indent="0">
              <a:buNone/>
            </a:pPr>
            <a:r>
              <a:rPr lang="en-GB" sz="1800" dirty="0"/>
              <a:t>Strong relationships provide emotional support, trust, and belonging, essential for resilience and life satisfaction.</a:t>
            </a:r>
          </a:p>
          <a:p>
            <a:pPr marL="0" indent="0">
              <a:spcBef>
                <a:spcPts val="2500"/>
              </a:spcBef>
              <a:buNone/>
            </a:pPr>
            <a:r>
              <a:rPr lang="en-GB" sz="1800" b="1" dirty="0"/>
              <a:t>Positive Psychology Techniques</a:t>
            </a:r>
          </a:p>
          <a:p>
            <a:pPr marL="0" lvl="1" indent="0">
              <a:buNone/>
            </a:pPr>
            <a:r>
              <a:rPr lang="en-GB" sz="1800" dirty="0"/>
              <a:t>Practices like active-constructive responding and empathy training enhance understanding and compassion in relationships.</a:t>
            </a:r>
          </a:p>
          <a:p>
            <a:pPr marL="0" indent="0">
              <a:spcBef>
                <a:spcPts val="2500"/>
              </a:spcBef>
              <a:buNone/>
            </a:pPr>
            <a:r>
              <a:rPr lang="en-GB" sz="1800" b="1" dirty="0"/>
              <a:t>Organisational and Cultural Impact</a:t>
            </a:r>
          </a:p>
          <a:p>
            <a:pPr marL="0" lvl="1" indent="0">
              <a:buNone/>
            </a:pPr>
            <a:r>
              <a:rPr lang="en-GB" sz="1800" dirty="0"/>
              <a:t>Psychological safety and collaboration improve team performance; cultural norms shape relationship-building globally.</a:t>
            </a:r>
          </a:p>
          <a:p>
            <a:pPr marL="0" indent="0">
              <a:spcBef>
                <a:spcPts val="2500"/>
              </a:spcBef>
              <a:buNone/>
            </a:pPr>
            <a:r>
              <a:rPr lang="en-GB" sz="1800" b="1" dirty="0"/>
              <a:t>Digital Influence and Interventions</a:t>
            </a:r>
          </a:p>
          <a:p>
            <a:pPr marL="0" lvl="1" indent="0">
              <a:buNone/>
            </a:pPr>
            <a:r>
              <a:rPr lang="en-GB" sz="1800" dirty="0"/>
              <a:t>Digital technologies impact relationships; group gratitude and peer support programs strengthen social bonds.</a:t>
            </a:r>
          </a:p>
        </p:txBody>
      </p:sp>
    </p:spTree>
    <p:extLst>
      <p:ext uri="{BB962C8B-B14F-4D97-AF65-F5344CB8AC3E}">
        <p14:creationId xmlns:p14="http://schemas.microsoft.com/office/powerpoint/2010/main" val="290385154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133778"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F94A8267-0DEA-25D2-0D1A-E826787F476F}"/>
              </a:ext>
            </a:extLst>
          </p:cNvPr>
          <p:cNvSpPr>
            <a:spLocks noGrp="1"/>
          </p:cNvSpPr>
          <p:nvPr>
            <p:ph type="title"/>
          </p:nvPr>
        </p:nvSpPr>
        <p:spPr>
          <a:xfrm>
            <a:off x="628650" y="713312"/>
            <a:ext cx="3028950" cy="5431376"/>
          </a:xfrm>
        </p:spPr>
        <p:txBody>
          <a:bodyPr>
            <a:normAutofit/>
          </a:bodyPr>
          <a:lstStyle/>
          <a:p>
            <a:r>
              <a:rPr lang="en-US"/>
              <a:t>Meaning and Purpose in Life</a:t>
            </a:r>
          </a:p>
        </p:txBody>
      </p:sp>
      <p:sp>
        <p:nvSpPr>
          <p:cNvPr id="3" name="Content Placeholder 2">
            <a:extLst>
              <a:ext uri="{FF2B5EF4-FFF2-40B4-BE49-F238E27FC236}">
                <a16:creationId xmlns:a16="http://schemas.microsoft.com/office/drawing/2014/main" id="{80094DA7-DD3B-2161-9C7A-D8932AE579AC}"/>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911601" y="713313"/>
            <a:ext cx="4603750" cy="5431376"/>
          </a:xfrm>
        </p:spPr>
        <p:txBody>
          <a:bodyPr>
            <a:noAutofit/>
          </a:bodyPr>
          <a:lstStyle/>
          <a:p>
            <a:pPr marL="0" indent="0">
              <a:spcBef>
                <a:spcPts val="2500"/>
              </a:spcBef>
              <a:buNone/>
            </a:pPr>
            <a:r>
              <a:rPr lang="en-GB" sz="1800" b="1" dirty="0"/>
              <a:t>Meaning in PERMA Model</a:t>
            </a:r>
          </a:p>
          <a:p>
            <a:pPr marL="0" lvl="1" indent="0">
              <a:buNone/>
            </a:pPr>
            <a:r>
              <a:rPr lang="en-GB" sz="1800" dirty="0"/>
              <a:t>Meaning is the fourth pillar of PERMA, focusing on life’s purpose and significance aligned with personal values.</a:t>
            </a:r>
          </a:p>
          <a:p>
            <a:pPr marL="0" indent="0">
              <a:spcBef>
                <a:spcPts val="2500"/>
              </a:spcBef>
              <a:buNone/>
            </a:pPr>
            <a:r>
              <a:rPr lang="en-GB" sz="1800" b="1" dirty="0"/>
              <a:t>Benefits of Meaning</a:t>
            </a:r>
          </a:p>
          <a:p>
            <a:pPr marL="0" lvl="1" indent="0">
              <a:buNone/>
            </a:pPr>
            <a:r>
              <a:rPr lang="en-GB" sz="1800" dirty="0"/>
              <a:t>Strong meaning leads to greater resilience, lower depression, and improved overall health.</a:t>
            </a:r>
          </a:p>
          <a:p>
            <a:pPr marL="0" indent="0">
              <a:spcBef>
                <a:spcPts val="2500"/>
              </a:spcBef>
              <a:buNone/>
            </a:pPr>
            <a:r>
              <a:rPr lang="en-GB" sz="1800" b="1" dirty="0"/>
              <a:t>Fostering Meaning Techniques</a:t>
            </a:r>
          </a:p>
          <a:p>
            <a:pPr marL="0" lvl="1" indent="0">
              <a:buNone/>
            </a:pPr>
            <a:r>
              <a:rPr lang="en-GB" sz="1800" dirty="0"/>
              <a:t>Techniques like values clarification, narrative coaching, and purpose crafting help articulate significant life goals.</a:t>
            </a:r>
          </a:p>
          <a:p>
            <a:pPr marL="0" indent="0">
              <a:spcBef>
                <a:spcPts val="2500"/>
              </a:spcBef>
              <a:buNone/>
            </a:pPr>
            <a:r>
              <a:rPr lang="en-GB" sz="1800" b="1" dirty="0"/>
              <a:t>Meaning in Education and Work</a:t>
            </a:r>
          </a:p>
          <a:p>
            <a:pPr marL="0" lvl="1" indent="0">
              <a:buNone/>
            </a:pPr>
            <a:r>
              <a:rPr lang="en-GB" sz="1800" dirty="0"/>
              <a:t>Aligning roles with values boosts engagement and purpose-driven learning enhances motivation and achievement.</a:t>
            </a:r>
          </a:p>
        </p:txBody>
      </p:sp>
    </p:spTree>
    <p:extLst>
      <p:ext uri="{BB962C8B-B14F-4D97-AF65-F5344CB8AC3E}">
        <p14:creationId xmlns:p14="http://schemas.microsoft.com/office/powerpoint/2010/main" val="41560169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133778"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3813D815-3DF0-643A-3CB5-FBAACFCE7BA2}"/>
              </a:ext>
            </a:extLst>
          </p:cNvPr>
          <p:cNvSpPr>
            <a:spLocks noGrp="1"/>
          </p:cNvSpPr>
          <p:nvPr>
            <p:ph type="title"/>
          </p:nvPr>
        </p:nvSpPr>
        <p:spPr>
          <a:xfrm>
            <a:off x="628650" y="713312"/>
            <a:ext cx="3028950" cy="5431376"/>
          </a:xfrm>
        </p:spPr>
        <p:txBody>
          <a:bodyPr>
            <a:normAutofit/>
          </a:bodyPr>
          <a:lstStyle/>
          <a:p>
            <a:r>
              <a:rPr lang="en-US" sz="3100"/>
              <a:t>Accomplishment and Goal Achievement</a:t>
            </a:r>
          </a:p>
        </p:txBody>
      </p:sp>
      <p:sp>
        <p:nvSpPr>
          <p:cNvPr id="3" name="Content Placeholder 2">
            <a:extLst>
              <a:ext uri="{FF2B5EF4-FFF2-40B4-BE49-F238E27FC236}">
                <a16:creationId xmlns:a16="http://schemas.microsoft.com/office/drawing/2014/main" id="{BB06AC55-7DE0-EB28-70E6-6FD8A96F824E}"/>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749041" y="713313"/>
            <a:ext cx="4766310" cy="5431376"/>
          </a:xfrm>
        </p:spPr>
        <p:txBody>
          <a:bodyPr>
            <a:noAutofit/>
          </a:bodyPr>
          <a:lstStyle/>
          <a:p>
            <a:pPr marL="0" indent="0">
              <a:spcBef>
                <a:spcPts val="2500"/>
              </a:spcBef>
              <a:buNone/>
            </a:pPr>
            <a:r>
              <a:rPr lang="en-GB" sz="1800" b="1" dirty="0"/>
              <a:t>Role of Accomplishment in PERMA</a:t>
            </a:r>
          </a:p>
          <a:p>
            <a:pPr marL="0" lvl="1" indent="0">
              <a:buNone/>
            </a:pPr>
            <a:r>
              <a:rPr lang="en-GB" sz="1800" dirty="0"/>
              <a:t>Accomplishment fosters competence and mastery, enhancing self-efficacy and overall wellbeing.</a:t>
            </a:r>
          </a:p>
          <a:p>
            <a:pPr marL="0" indent="0">
              <a:spcBef>
                <a:spcPts val="2500"/>
              </a:spcBef>
              <a:buNone/>
            </a:pPr>
            <a:r>
              <a:rPr lang="en-GB" sz="1800" b="1" dirty="0"/>
              <a:t>SMART Goals Framework</a:t>
            </a:r>
          </a:p>
          <a:p>
            <a:pPr marL="0" lvl="1" indent="0">
              <a:buNone/>
            </a:pPr>
            <a:r>
              <a:rPr lang="en-GB" sz="1800" dirty="0"/>
              <a:t>Setting Specific, Measurable, Achievable, Relevant, and Time-bound goals structures effective progress.</a:t>
            </a:r>
          </a:p>
          <a:p>
            <a:pPr marL="0" indent="0">
              <a:spcBef>
                <a:spcPts val="2500"/>
              </a:spcBef>
              <a:buNone/>
            </a:pPr>
            <a:r>
              <a:rPr lang="en-GB" sz="1800" b="1" dirty="0"/>
              <a:t>Intrinsic Motivation and Sustainable Success</a:t>
            </a:r>
          </a:p>
          <a:p>
            <a:pPr marL="0" lvl="1" indent="0">
              <a:buNone/>
            </a:pPr>
            <a:r>
              <a:rPr lang="en-GB" sz="1800" dirty="0"/>
              <a:t>Intrinsic motivation leads to lasting accomplishment and satisfaction beyond external rewards.</a:t>
            </a:r>
          </a:p>
          <a:p>
            <a:pPr marL="0" indent="0">
              <a:spcBef>
                <a:spcPts val="2500"/>
              </a:spcBef>
              <a:buNone/>
            </a:pPr>
            <a:r>
              <a:rPr lang="en-GB" sz="1800" b="1" dirty="0"/>
              <a:t>Accomplishment in Organizations and Education</a:t>
            </a:r>
          </a:p>
          <a:p>
            <a:pPr marL="0" lvl="1" indent="0">
              <a:buNone/>
            </a:pPr>
            <a:r>
              <a:rPr lang="en-GB" sz="1800" dirty="0"/>
              <a:t>Recognition programs and mastery feedback promote healthy achievement cultures and learning.</a:t>
            </a:r>
          </a:p>
        </p:txBody>
      </p:sp>
    </p:spTree>
    <p:extLst>
      <p:ext uri="{BB962C8B-B14F-4D97-AF65-F5344CB8AC3E}">
        <p14:creationId xmlns:p14="http://schemas.microsoft.com/office/powerpoint/2010/main" val="33279439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5818" y="0"/>
            <a:ext cx="7472363"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0"/>
            <a:ext cx="7461504"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1C4A54-7C98-3980-1EEB-9A098EED8BB5}"/>
              </a:ext>
            </a:extLst>
          </p:cNvPr>
          <p:cNvSpPr>
            <a:spLocks noGrp="1"/>
          </p:cNvSpPr>
          <p:nvPr>
            <p:ph type="title"/>
          </p:nvPr>
        </p:nvSpPr>
        <p:spPr>
          <a:xfrm>
            <a:off x="1143002" y="1999615"/>
            <a:ext cx="6858000" cy="2764028"/>
          </a:xfrm>
        </p:spPr>
        <p:txBody>
          <a:bodyPr vert="horz" lIns="91440" tIns="45720" rIns="91440" bIns="45720" rtlCol="0" anchor="ctr">
            <a:normAutofit fontScale="90000"/>
          </a:bodyPr>
          <a:lstStyle/>
          <a:p>
            <a:pPr defTabSz="914400">
              <a:lnSpc>
                <a:spcPct val="90000"/>
              </a:lnSpc>
            </a:pPr>
            <a:r>
              <a:rPr lang="en-US" sz="6300" kern="1200" dirty="0">
                <a:solidFill>
                  <a:schemeClr val="tx1"/>
                </a:solidFill>
                <a:latin typeface="+mj-lt"/>
                <a:ea typeface="+mj-ea"/>
                <a:cs typeface="+mj-cs"/>
              </a:rPr>
              <a:t>Reflections on PERMA model</a:t>
            </a:r>
            <a:br>
              <a:rPr lang="en-US" sz="6300" kern="1200" dirty="0">
                <a:solidFill>
                  <a:schemeClr val="tx1"/>
                </a:solidFill>
                <a:latin typeface="+mj-lt"/>
                <a:ea typeface="+mj-ea"/>
                <a:cs typeface="+mj-cs"/>
              </a:rPr>
            </a:br>
            <a:br>
              <a:rPr lang="en-US" sz="6300" kern="1200" dirty="0">
                <a:solidFill>
                  <a:schemeClr val="tx1"/>
                </a:solidFill>
                <a:latin typeface="+mj-lt"/>
                <a:ea typeface="+mj-ea"/>
                <a:cs typeface="+mj-cs"/>
              </a:rPr>
            </a:br>
            <a:endParaRPr lang="en-US" sz="6300" kern="1200" dirty="0">
              <a:solidFill>
                <a:schemeClr val="tx1"/>
              </a:solidFill>
              <a:latin typeface="+mj-lt"/>
              <a:ea typeface="+mj-ea"/>
              <a:cs typeface="+mj-cs"/>
            </a:endParaRP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88920" y="5524786"/>
            <a:ext cx="356616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59601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3E09A-338D-F627-4905-2F608B708E8E}"/>
              </a:ext>
            </a:extLst>
          </p:cNvPr>
          <p:cNvSpPr>
            <a:spLocks noGrp="1"/>
          </p:cNvSpPr>
          <p:nvPr>
            <p:ph type="ctrTitle"/>
          </p:nvPr>
        </p:nvSpPr>
        <p:spPr>
          <a:xfrm>
            <a:off x="459486" y="1380176"/>
            <a:ext cx="4389120" cy="2194092"/>
          </a:xfrm>
        </p:spPr>
        <p:txBody>
          <a:bodyPr anchor="b">
            <a:normAutofit/>
          </a:bodyPr>
          <a:lstStyle/>
          <a:p>
            <a:r>
              <a:rPr lang="en-US"/>
              <a:t>Susan Folkman: Positive Emotions and Coping</a:t>
            </a:r>
          </a:p>
        </p:txBody>
      </p:sp>
      <p:sp>
        <p:nvSpPr>
          <p:cNvPr id="3" name="Subtitle 2">
            <a:extLst>
              <a:ext uri="{FF2B5EF4-FFF2-40B4-BE49-F238E27FC236}">
                <a16:creationId xmlns:a16="http://schemas.microsoft.com/office/drawing/2014/main" id="{91461A81-9460-4CC8-92CE-B6707ED98661}"/>
              </a:ext>
            </a:extLst>
          </p:cNvPr>
          <p:cNvSpPr>
            <a:spLocks noGrp="1"/>
          </p:cNvSpPr>
          <p:nvPr>
            <p:ph type="subTitle" idx="1"/>
          </p:nvPr>
        </p:nvSpPr>
        <p:spPr>
          <a:xfrm>
            <a:off x="459486" y="3965174"/>
            <a:ext cx="4389120" cy="1159002"/>
          </a:xfrm>
        </p:spPr>
        <p:txBody>
          <a:bodyPr anchor="t">
            <a:normAutofit/>
          </a:bodyPr>
          <a:lstStyle/>
          <a:p>
            <a:r>
              <a:rPr lang="en-US"/>
              <a:t>Understanding resilience through emotions and stress management</a:t>
            </a:r>
          </a:p>
        </p:txBody>
      </p:sp>
    </p:spTree>
    <p:extLst>
      <p:ext uri="{BB962C8B-B14F-4D97-AF65-F5344CB8AC3E}">
        <p14:creationId xmlns:p14="http://schemas.microsoft.com/office/powerpoint/2010/main" val="1517972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par>
                                <p:cTn id="11" presetID="42" presetClass="entr" presetSubtype="0" fill="hold" grpId="1" nodeType="withEffect">
                                  <p:stCondLst>
                                    <p:cond delay="250"/>
                                  </p:stCondLst>
                                  <p:iterate type="wd">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F8EB4-8AA9-DB02-C3B4-C634E328D99C}"/>
              </a:ext>
            </a:extLst>
          </p:cNvPr>
          <p:cNvSpPr>
            <a:spLocks noGrp="1"/>
          </p:cNvSpPr>
          <p:nvPr>
            <p:ph type="title"/>
          </p:nvPr>
        </p:nvSpPr>
        <p:spPr>
          <a:xfrm>
            <a:off x="367991" y="710172"/>
            <a:ext cx="6014467" cy="668326"/>
          </a:xfrm>
        </p:spPr>
        <p:txBody>
          <a:bodyPr anchor="b">
            <a:normAutofit fontScale="90000"/>
          </a:bodyPr>
          <a:lstStyle/>
          <a:p>
            <a:r>
              <a:rPr lang="en-US" dirty="0"/>
              <a:t>Historical Background and Susan Folkman’s Contributions</a:t>
            </a:r>
          </a:p>
        </p:txBody>
      </p:sp>
      <p:sp>
        <p:nvSpPr>
          <p:cNvPr id="4" name="Content Placeholder 3">
            <a:extLst>
              <a:ext uri="{FF2B5EF4-FFF2-40B4-BE49-F238E27FC236}">
                <a16:creationId xmlns:a16="http://schemas.microsoft.com/office/drawing/2014/main" id="{01AFC0A8-A829-F0D2-57E4-4C5081446FB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67991" y="1734560"/>
            <a:ext cx="6014467" cy="2971791"/>
          </a:xfrm>
        </p:spPr>
        <p:txBody>
          <a:bodyPr>
            <a:noAutofit/>
          </a:bodyPr>
          <a:lstStyle/>
          <a:p>
            <a:pPr>
              <a:lnSpc>
                <a:spcPct val="110000"/>
              </a:lnSpc>
              <a:spcBef>
                <a:spcPts val="1875"/>
              </a:spcBef>
            </a:pPr>
            <a:r>
              <a:rPr lang="en-US" sz="1600" b="1" dirty="0"/>
              <a:t>Transactional Model of Stress</a:t>
            </a:r>
          </a:p>
          <a:p>
            <a:pPr marL="0" lvl="1">
              <a:lnSpc>
                <a:spcPct val="110000"/>
              </a:lnSpc>
            </a:pPr>
            <a:r>
              <a:rPr lang="en-US" sz="1600" dirty="0"/>
              <a:t>Folkman and Lazarus developed a model viewing stress as a dynamic interaction involving cognitive appraisal and coping strategies.</a:t>
            </a:r>
          </a:p>
          <a:p>
            <a:pPr>
              <a:lnSpc>
                <a:spcPct val="110000"/>
              </a:lnSpc>
              <a:spcBef>
                <a:spcPts val="1875"/>
              </a:spcBef>
            </a:pPr>
            <a:r>
              <a:rPr lang="en-US" sz="1600" b="1" dirty="0"/>
              <a:t>Stress as a Transaction</a:t>
            </a:r>
          </a:p>
          <a:p>
            <a:pPr marL="0" lvl="1">
              <a:lnSpc>
                <a:spcPct val="110000"/>
              </a:lnSpc>
            </a:pPr>
            <a:r>
              <a:rPr lang="en-US" sz="1600" dirty="0"/>
              <a:t>Stress is a transaction between individual and environment, mediated by appraisal rather than just external events.</a:t>
            </a:r>
          </a:p>
          <a:p>
            <a:pPr>
              <a:lnSpc>
                <a:spcPct val="110000"/>
              </a:lnSpc>
              <a:spcBef>
                <a:spcPts val="1875"/>
              </a:spcBef>
            </a:pPr>
            <a:r>
              <a:rPr lang="en-US" sz="1600" b="1" dirty="0"/>
              <a:t>Emotional Complexity in Coping</a:t>
            </a:r>
          </a:p>
          <a:p>
            <a:pPr marL="0" lvl="1">
              <a:lnSpc>
                <a:spcPct val="110000"/>
              </a:lnSpc>
            </a:pPr>
            <a:r>
              <a:rPr lang="en-US" sz="1600" dirty="0"/>
              <a:t>Folkman revealed that positive emotions can coexist with negative ones during stress, aiding resilience and adaptation.</a:t>
            </a:r>
          </a:p>
          <a:p>
            <a:pPr>
              <a:lnSpc>
                <a:spcPct val="110000"/>
              </a:lnSpc>
              <a:spcBef>
                <a:spcPts val="1875"/>
              </a:spcBef>
            </a:pPr>
            <a:r>
              <a:rPr lang="en-US" sz="1600" b="1" dirty="0"/>
              <a:t>Impact on Health Psychology</a:t>
            </a:r>
          </a:p>
          <a:p>
            <a:pPr marL="0" lvl="1">
              <a:lnSpc>
                <a:spcPct val="110000"/>
              </a:lnSpc>
            </a:pPr>
            <a:r>
              <a:rPr lang="en-US" sz="1600" dirty="0"/>
              <a:t>Her research influenced clinical interventions and resilience studies by integrating emotional complexity into coping theory.</a:t>
            </a:r>
          </a:p>
        </p:txBody>
      </p:sp>
      <p:pic>
        <p:nvPicPr>
          <p:cNvPr id="5" name="Content Placeholder 4" descr="Positive and negative thinking, make your choice.">
            <a:extLst>
              <a:ext uri="{FF2B5EF4-FFF2-40B4-BE49-F238E27FC236}">
                <a16:creationId xmlns:a16="http://schemas.microsoft.com/office/drawing/2014/main" id="{9E5B819B-FB1A-4AD2-8241-E298C4FE845B}"/>
              </a:ext>
            </a:extLst>
          </p:cNvPr>
          <p:cNvPicPr>
            <a:picLocks noGrp="1" noChangeAspect="1"/>
          </p:cNvPicPr>
          <p:nvPr>
            <p:ph type="pic" sz="quarter" idx="18"/>
          </p:nvPr>
        </p:nvPicPr>
        <p:blipFill>
          <a:blip r:embed="rId3"/>
          <a:srcRect l="12319" r="65942" b="1"/>
          <a:stretch>
            <a:fillRect/>
          </a:stretch>
        </p:blipFill>
        <p:spPr>
          <a:xfrm>
            <a:off x="7141396" y="1059467"/>
            <a:ext cx="1796796" cy="4732020"/>
          </a:xfrm>
        </p:spPr>
      </p:pic>
    </p:spTree>
    <p:extLst>
      <p:ext uri="{BB962C8B-B14F-4D97-AF65-F5344CB8AC3E}">
        <p14:creationId xmlns:p14="http://schemas.microsoft.com/office/powerpoint/2010/main" val="185847148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C4B04-5899-36E6-CDC1-E20EC60E2825}"/>
              </a:ext>
            </a:extLst>
          </p:cNvPr>
          <p:cNvSpPr>
            <a:spLocks noGrp="1"/>
          </p:cNvSpPr>
          <p:nvPr>
            <p:ph type="ctrTitle"/>
          </p:nvPr>
        </p:nvSpPr>
        <p:spPr>
          <a:xfrm>
            <a:off x="459486" y="1920504"/>
            <a:ext cx="5932170" cy="3565897"/>
          </a:xfrm>
        </p:spPr>
        <p:txBody>
          <a:bodyPr anchor="b">
            <a:normAutofit/>
          </a:bodyPr>
          <a:lstStyle/>
          <a:p>
            <a:r>
              <a:rPr lang="en-US" sz="4875"/>
              <a:t>Transactional Model and Coping Strategies</a:t>
            </a:r>
          </a:p>
        </p:txBody>
      </p:sp>
    </p:spTree>
    <p:extLst>
      <p:ext uri="{BB962C8B-B14F-4D97-AF65-F5344CB8AC3E}">
        <p14:creationId xmlns:p14="http://schemas.microsoft.com/office/powerpoint/2010/main" val="14287287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4C51D-9693-F8B5-9DFD-CF82B54CF8E1}"/>
              </a:ext>
            </a:extLst>
          </p:cNvPr>
          <p:cNvSpPr>
            <a:spLocks noGrp="1"/>
          </p:cNvSpPr>
          <p:nvPr>
            <p:ph type="title"/>
          </p:nvPr>
        </p:nvSpPr>
        <p:spPr>
          <a:xfrm>
            <a:off x="5253227" y="1371601"/>
            <a:ext cx="3429001" cy="671354"/>
          </a:xfrm>
        </p:spPr>
        <p:txBody>
          <a:bodyPr anchor="b">
            <a:noAutofit/>
          </a:bodyPr>
          <a:lstStyle/>
          <a:p>
            <a:r>
              <a:rPr lang="en-US" sz="2800" dirty="0"/>
              <a:t>Core Components of the Transactional Model</a:t>
            </a:r>
          </a:p>
        </p:txBody>
      </p:sp>
      <p:pic>
        <p:nvPicPr>
          <p:cNvPr id="5" name="Content Placeholder 4" descr="Shot of a businessman holding on to a bunch of cryptocurrency balloons on top of a graph against a white background">
            <a:extLst>
              <a:ext uri="{FF2B5EF4-FFF2-40B4-BE49-F238E27FC236}">
                <a16:creationId xmlns:a16="http://schemas.microsoft.com/office/drawing/2014/main" id="{69AE0279-50BD-4972-95D7-773E404B3F08}"/>
              </a:ext>
            </a:extLst>
          </p:cNvPr>
          <p:cNvPicPr>
            <a:picLocks noGrp="1" noChangeAspect="1"/>
          </p:cNvPicPr>
          <p:nvPr>
            <p:ph type="pic" sz="quarter" idx="18"/>
          </p:nvPr>
        </p:nvPicPr>
        <p:blipFill>
          <a:blip r:embed="rId3"/>
          <a:srcRect l="20463" r="2" b="2"/>
          <a:stretch>
            <a:fillRect/>
          </a:stretch>
        </p:blipFill>
        <p:spPr>
          <a:xfrm>
            <a:off x="203584" y="1062990"/>
            <a:ext cx="4389120" cy="4732020"/>
          </a:xfrm>
        </p:spPr>
      </p:pic>
      <p:sp>
        <p:nvSpPr>
          <p:cNvPr id="4" name="Content Placeholder 3">
            <a:extLst>
              <a:ext uri="{FF2B5EF4-FFF2-40B4-BE49-F238E27FC236}">
                <a16:creationId xmlns:a16="http://schemas.microsoft.com/office/drawing/2014/main" id="{4E05F2BF-7B03-21F5-0BC9-8ABAE332174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257800" y="2457455"/>
            <a:ext cx="3429001" cy="3028931"/>
          </a:xfrm>
        </p:spPr>
        <p:txBody>
          <a:bodyPr>
            <a:noAutofit/>
          </a:bodyPr>
          <a:lstStyle/>
          <a:p>
            <a:pPr>
              <a:spcBef>
                <a:spcPts val="1875"/>
              </a:spcBef>
            </a:pPr>
            <a:r>
              <a:rPr lang="en-US" sz="1400" b="1" dirty="0"/>
              <a:t>Stress Appraisal Processes</a:t>
            </a:r>
          </a:p>
          <a:p>
            <a:pPr marL="0" lvl="1"/>
            <a:r>
              <a:rPr sz="1400" dirty="0"/>
              <a:t>Primary appraisal evaluates if an event is a threat, challenge, or harm, while secondary appraisal assesses coping resources.</a:t>
            </a:r>
            <a:endParaRPr lang="en-US" sz="1400" dirty="0"/>
          </a:p>
          <a:p>
            <a:pPr>
              <a:spcBef>
                <a:spcPts val="1875"/>
              </a:spcBef>
            </a:pPr>
            <a:r>
              <a:rPr lang="en-US" sz="1400" b="1" dirty="0"/>
              <a:t>Coping Strategies</a:t>
            </a:r>
          </a:p>
          <a:p>
            <a:pPr marL="0" lvl="1"/>
            <a:r>
              <a:rPr sz="1400" dirty="0"/>
              <a:t>Coping includes problem-focused actions to change stressors and emotion-focused methods to manage emotional responses.</a:t>
            </a:r>
            <a:endParaRPr lang="en-US" sz="1400" dirty="0"/>
          </a:p>
          <a:p>
            <a:pPr>
              <a:spcBef>
                <a:spcPts val="1875"/>
              </a:spcBef>
            </a:pPr>
            <a:r>
              <a:rPr lang="en-US" sz="1400" b="1" dirty="0"/>
              <a:t>Dynamic Coping Process</a:t>
            </a:r>
          </a:p>
          <a:p>
            <a:pPr marL="0" lvl="1"/>
            <a:r>
              <a:rPr sz="1400" dirty="0"/>
              <a:t>Coping is an ongoing process adapting over time, shifting according to changing circumstances and challenges.</a:t>
            </a:r>
            <a:endParaRPr lang="en-US" sz="1400" dirty="0"/>
          </a:p>
        </p:txBody>
      </p:sp>
    </p:spTree>
    <p:extLst>
      <p:ext uri="{BB962C8B-B14F-4D97-AF65-F5344CB8AC3E}">
        <p14:creationId xmlns:p14="http://schemas.microsoft.com/office/powerpoint/2010/main" val="125599869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10ABF-AC24-1509-F31E-2C7344C3E48A}"/>
              </a:ext>
            </a:extLst>
          </p:cNvPr>
          <p:cNvSpPr>
            <a:spLocks noGrp="1"/>
          </p:cNvSpPr>
          <p:nvPr>
            <p:ph type="title"/>
          </p:nvPr>
        </p:nvSpPr>
        <p:spPr>
          <a:xfrm>
            <a:off x="457199" y="653094"/>
            <a:ext cx="6014467" cy="668326"/>
          </a:xfrm>
        </p:spPr>
        <p:txBody>
          <a:bodyPr anchor="b">
            <a:normAutofit fontScale="90000"/>
          </a:bodyPr>
          <a:lstStyle/>
          <a:p>
            <a:r>
              <a:rPr lang="en-US" dirty="0"/>
              <a:t>Role of Positive Emotions in Stress Adaptation</a:t>
            </a:r>
          </a:p>
        </p:txBody>
      </p:sp>
      <p:sp>
        <p:nvSpPr>
          <p:cNvPr id="4" name="Content Placeholder 3">
            <a:extLst>
              <a:ext uri="{FF2B5EF4-FFF2-40B4-BE49-F238E27FC236}">
                <a16:creationId xmlns:a16="http://schemas.microsoft.com/office/drawing/2014/main" id="{CC02E804-756A-3C8A-E7DA-BE1C1890D7E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57200" y="1895707"/>
            <a:ext cx="6014467" cy="4661210"/>
          </a:xfrm>
        </p:spPr>
        <p:txBody>
          <a:bodyPr>
            <a:noAutofit/>
          </a:bodyPr>
          <a:lstStyle/>
          <a:p>
            <a:pPr>
              <a:spcBef>
                <a:spcPts val="1875"/>
              </a:spcBef>
            </a:pPr>
            <a:r>
              <a:rPr lang="en-US" sz="1400" b="1" dirty="0"/>
              <a:t>Positive Emotions and Stress</a:t>
            </a:r>
          </a:p>
          <a:p>
            <a:pPr marL="0" lvl="1"/>
            <a:r>
              <a:rPr sz="1400" dirty="0"/>
              <a:t>Positive emotions like hope and joy coexist with distress and aid adaptive coping under stress.</a:t>
            </a:r>
            <a:endParaRPr lang="en-US" sz="1400" dirty="0"/>
          </a:p>
          <a:p>
            <a:pPr>
              <a:spcBef>
                <a:spcPts val="1875"/>
              </a:spcBef>
            </a:pPr>
            <a:r>
              <a:rPr lang="en-US" sz="1400" b="1" dirty="0"/>
              <a:t>Meaning-Focused Coping</a:t>
            </a:r>
          </a:p>
          <a:p>
            <a:pPr marL="0" lvl="1"/>
            <a:r>
              <a:rPr sz="1400" dirty="0"/>
              <a:t>Meaning-focused coping reshapes adversity by benefit finding and positive reappraisal to maintain well-being.</a:t>
            </a:r>
            <a:endParaRPr lang="en-US" sz="1400" dirty="0"/>
          </a:p>
          <a:p>
            <a:pPr>
              <a:spcBef>
                <a:spcPts val="1875"/>
              </a:spcBef>
            </a:pPr>
            <a:r>
              <a:rPr lang="en-US" sz="1400" b="1" dirty="0"/>
              <a:t>Broaden-and-Build Theory (Fredrickson, 2001)</a:t>
            </a:r>
          </a:p>
          <a:p>
            <a:pPr marL="0" lvl="1"/>
            <a:r>
              <a:rPr sz="1400" dirty="0"/>
              <a:t>Positive emotions expand thinking and build lasting psychological and behavioral resources.</a:t>
            </a:r>
            <a:endParaRPr lang="en-US" sz="1400" dirty="0"/>
          </a:p>
          <a:p>
            <a:pPr>
              <a:spcBef>
                <a:spcPts val="1875"/>
              </a:spcBef>
            </a:pPr>
            <a:r>
              <a:rPr lang="en-US" sz="1400" b="1" dirty="0"/>
              <a:t>Empirical Evidence</a:t>
            </a:r>
          </a:p>
          <a:p>
            <a:pPr marL="0" lvl="1"/>
            <a:r>
              <a:rPr sz="1400" dirty="0"/>
              <a:t>Studies show positive affect reduces depression and improves quality of life in chronic illness</a:t>
            </a:r>
            <a:r>
              <a:rPr sz="1100" dirty="0"/>
              <a:t>.</a:t>
            </a:r>
            <a:endParaRPr lang="en-US" sz="1100" dirty="0"/>
          </a:p>
        </p:txBody>
      </p:sp>
      <p:pic>
        <p:nvPicPr>
          <p:cNvPr id="5" name="Content Placeholder 4" descr="High resolution stock photograph of hand with a smiley face painted on a finger with a red bow isolated on white.">
            <a:extLst>
              <a:ext uri="{FF2B5EF4-FFF2-40B4-BE49-F238E27FC236}">
                <a16:creationId xmlns:a16="http://schemas.microsoft.com/office/drawing/2014/main" id="{9A174E84-C55E-4842-BF48-8413D85948D1}"/>
              </a:ext>
            </a:extLst>
          </p:cNvPr>
          <p:cNvPicPr>
            <a:picLocks noGrp="1" noChangeAspect="1"/>
          </p:cNvPicPr>
          <p:nvPr>
            <p:ph type="pic" sz="quarter" idx="18"/>
          </p:nvPr>
        </p:nvPicPr>
        <p:blipFill>
          <a:blip r:embed="rId3"/>
          <a:srcRect l="29929" r="32099" b="-3"/>
          <a:stretch>
            <a:fillRect/>
          </a:stretch>
        </p:blipFill>
        <p:spPr>
          <a:xfrm>
            <a:off x="7141396" y="1059467"/>
            <a:ext cx="1796796" cy="4732020"/>
          </a:xfrm>
        </p:spPr>
      </p:pic>
    </p:spTree>
    <p:extLst>
      <p:ext uri="{BB962C8B-B14F-4D97-AF65-F5344CB8AC3E}">
        <p14:creationId xmlns:p14="http://schemas.microsoft.com/office/powerpoint/2010/main" val="247987554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80EC8-947B-8007-D110-676214F4B5F0}"/>
              </a:ext>
            </a:extLst>
          </p:cNvPr>
          <p:cNvSpPr>
            <a:spLocks noGrp="1"/>
          </p:cNvSpPr>
          <p:nvPr>
            <p:ph type="title"/>
          </p:nvPr>
        </p:nvSpPr>
        <p:spPr>
          <a:xfrm>
            <a:off x="5141715" y="457201"/>
            <a:ext cx="3429001" cy="671354"/>
          </a:xfrm>
        </p:spPr>
        <p:txBody>
          <a:bodyPr anchor="b">
            <a:normAutofit/>
          </a:bodyPr>
          <a:lstStyle/>
          <a:p>
            <a:r>
              <a:rPr lang="en-US" sz="1875" dirty="0"/>
              <a:t>Research Findings and Clinical Implications</a:t>
            </a:r>
          </a:p>
        </p:txBody>
      </p:sp>
      <p:pic>
        <p:nvPicPr>
          <p:cNvPr id="5" name="Content Placeholder 4" descr="Check Mark on Human Head">
            <a:extLst>
              <a:ext uri="{FF2B5EF4-FFF2-40B4-BE49-F238E27FC236}">
                <a16:creationId xmlns:a16="http://schemas.microsoft.com/office/drawing/2014/main" id="{5A2B0738-EB3D-4B5B-81AC-200A433B6753}"/>
              </a:ext>
            </a:extLst>
          </p:cNvPr>
          <p:cNvPicPr>
            <a:picLocks noGrp="1" noChangeAspect="1"/>
          </p:cNvPicPr>
          <p:nvPr>
            <p:ph type="pic" sz="quarter" idx="18"/>
          </p:nvPr>
        </p:nvPicPr>
        <p:blipFill>
          <a:blip r:embed="rId3"/>
          <a:srcRect l="28580"/>
          <a:stretch>
            <a:fillRect/>
          </a:stretch>
        </p:blipFill>
        <p:spPr>
          <a:xfrm>
            <a:off x="203584" y="1062990"/>
            <a:ext cx="3015401" cy="3250979"/>
          </a:xfrm>
        </p:spPr>
      </p:pic>
      <p:sp>
        <p:nvSpPr>
          <p:cNvPr id="4" name="Content Placeholder 3">
            <a:extLst>
              <a:ext uri="{FF2B5EF4-FFF2-40B4-BE49-F238E27FC236}">
                <a16:creationId xmlns:a16="http://schemas.microsoft.com/office/drawing/2014/main" id="{71896A0F-EEDE-5464-6B19-4107A313F13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41714" y="1372069"/>
            <a:ext cx="3429001" cy="4924652"/>
          </a:xfrm>
        </p:spPr>
        <p:txBody>
          <a:bodyPr>
            <a:noAutofit/>
          </a:bodyPr>
          <a:lstStyle/>
          <a:p>
            <a:pPr>
              <a:spcBef>
                <a:spcPts val="1875"/>
              </a:spcBef>
            </a:pPr>
            <a:r>
              <a:rPr lang="en-US" sz="1600" b="1" dirty="0"/>
              <a:t>Adaptive Role of Positive Emotions</a:t>
            </a:r>
          </a:p>
          <a:p>
            <a:pPr marL="0" lvl="1"/>
            <a:r>
              <a:rPr sz="1600" dirty="0"/>
              <a:t>Positive emotions enhance psychological adjustment and buffer against the negative effects of chronic stress.</a:t>
            </a:r>
            <a:endParaRPr lang="en-US" sz="1600" dirty="0"/>
          </a:p>
          <a:p>
            <a:pPr>
              <a:spcBef>
                <a:spcPts val="1875"/>
              </a:spcBef>
            </a:pPr>
            <a:r>
              <a:rPr lang="en-US" sz="1600" b="1" dirty="0"/>
              <a:t>Meaning-Focused Coping Strategies</a:t>
            </a:r>
          </a:p>
          <a:p>
            <a:pPr marL="0" lvl="1"/>
            <a:r>
              <a:rPr sz="1600" dirty="0"/>
              <a:t>Meaning-focused coping shifts attention from uncontrollable stressors to finding purpose and benefits in adversity.</a:t>
            </a:r>
            <a:endParaRPr lang="en-US" sz="1600" dirty="0"/>
          </a:p>
          <a:p>
            <a:pPr>
              <a:spcBef>
                <a:spcPts val="1875"/>
              </a:spcBef>
            </a:pPr>
            <a:r>
              <a:rPr lang="en-US" sz="1600" b="1" dirty="0"/>
              <a:t>Clinical Applications</a:t>
            </a:r>
          </a:p>
          <a:p>
            <a:pPr marL="0" lvl="1"/>
            <a:r>
              <a:rPr sz="1600" dirty="0"/>
              <a:t>Interventions like cognitive reappraisal and gratitude exercises promote coping flexibility and mental health resilience.</a:t>
            </a:r>
            <a:endParaRPr lang="en-US" sz="1600" dirty="0"/>
          </a:p>
        </p:txBody>
      </p:sp>
    </p:spTree>
    <p:extLst>
      <p:ext uri="{BB962C8B-B14F-4D97-AF65-F5344CB8AC3E}">
        <p14:creationId xmlns:p14="http://schemas.microsoft.com/office/powerpoint/2010/main" val="127272526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7501D-B43D-6C63-7CFB-2E32C9814CE0}"/>
              </a:ext>
            </a:extLst>
          </p:cNvPr>
          <p:cNvSpPr>
            <a:spLocks noGrp="1"/>
          </p:cNvSpPr>
          <p:nvPr>
            <p:ph type="title"/>
          </p:nvPr>
        </p:nvSpPr>
        <p:spPr>
          <a:xfrm>
            <a:off x="951570" y="164328"/>
            <a:ext cx="7240859" cy="913624"/>
          </a:xfrm>
        </p:spPr>
        <p:txBody>
          <a:bodyPr anchor="b">
            <a:normAutofit/>
          </a:bodyPr>
          <a:lstStyle/>
          <a:p>
            <a:r>
              <a:rPr lang="en-US" dirty="0"/>
              <a:t>key Readings on Folkman’s Work</a:t>
            </a:r>
          </a:p>
        </p:txBody>
      </p:sp>
      <p:graphicFrame>
        <p:nvGraphicFramePr>
          <p:cNvPr id="5" name="Content Placeholder 4">
            <a:extLst>
              <a:ext uri="{FF2B5EF4-FFF2-40B4-BE49-F238E27FC236}">
                <a16:creationId xmlns:a16="http://schemas.microsoft.com/office/drawing/2014/main" id="{FEA47590-476D-4DEB-AA94-7E38AF631CBF}"/>
              </a:ext>
            </a:extLst>
          </p:cNvPr>
          <p:cNvGraphicFramePr>
            <a:graphicFrameLocks noGrp="1"/>
          </p:cNvGraphicFramePr>
          <p:nvPr>
            <p:ph sz="quarter" idx="14"/>
            <p:extLst>
              <p:ext uri="{D42A27DB-BD31-4B8C-83A1-F6EECF244321}">
                <p14:modId xmlns:p14="http://schemas.microsoft.com/office/powerpoint/2010/main" val="3044239519"/>
              </p:ext>
            </p:extLst>
          </p:nvPr>
        </p:nvGraphicFramePr>
        <p:xfrm>
          <a:off x="646770" y="1367883"/>
          <a:ext cx="7359805" cy="5206462"/>
        </p:xfrm>
        <a:graphic>
          <a:graphicData uri="http://schemas.openxmlformats.org/drawingml/2006/table">
            <a:tbl>
              <a:tblPr firstRow="1" bandRow="1">
                <a:noFill/>
                <a:tableStyleId>{5C22544A-7EE6-4342-B048-85BDC9FD1C3A}</a:tableStyleId>
              </a:tblPr>
              <a:tblGrid>
                <a:gridCol w="2171507">
                  <a:extLst>
                    <a:ext uri="{9D8B030D-6E8A-4147-A177-3AD203B41FA5}">
                      <a16:colId xmlns:a16="http://schemas.microsoft.com/office/drawing/2014/main" val="1288625530"/>
                    </a:ext>
                  </a:extLst>
                </a:gridCol>
                <a:gridCol w="1565477">
                  <a:extLst>
                    <a:ext uri="{9D8B030D-6E8A-4147-A177-3AD203B41FA5}">
                      <a16:colId xmlns:a16="http://schemas.microsoft.com/office/drawing/2014/main" val="1230151639"/>
                    </a:ext>
                  </a:extLst>
                </a:gridCol>
                <a:gridCol w="1842965">
                  <a:extLst>
                    <a:ext uri="{9D8B030D-6E8A-4147-A177-3AD203B41FA5}">
                      <a16:colId xmlns:a16="http://schemas.microsoft.com/office/drawing/2014/main" val="3138028907"/>
                    </a:ext>
                  </a:extLst>
                </a:gridCol>
                <a:gridCol w="1779856">
                  <a:extLst>
                    <a:ext uri="{9D8B030D-6E8A-4147-A177-3AD203B41FA5}">
                      <a16:colId xmlns:a16="http://schemas.microsoft.com/office/drawing/2014/main" val="2423510688"/>
                    </a:ext>
                  </a:extLst>
                </a:gridCol>
              </a:tblGrid>
              <a:tr h="510914">
                <a:tc>
                  <a:txBody>
                    <a:bodyPr/>
                    <a:lstStyle/>
                    <a:p>
                      <a:pPr>
                        <a:buNone/>
                      </a:pPr>
                      <a:r>
                        <a:rPr lang="en-US" sz="1600" b="1" cap="all" spc="150" dirty="0">
                          <a:solidFill>
                            <a:schemeClr val="tx1"/>
                          </a:solidFill>
                        </a:rPr>
                        <a:t>Author(s)</a:t>
                      </a:r>
                    </a:p>
                  </a:txBody>
                  <a:tcPr marL="47503" marR="47503" marT="47503" marB="47503" anchor="ctr">
                    <a:lnL w="12700" cmpd="sng">
                      <a:noFill/>
                    </a:lnL>
                    <a:lnR w="12700" cmpd="sng">
                      <a:noFill/>
                    </a:lnR>
                    <a:lnT w="6350" cap="flat" cmpd="sng" algn="ctr">
                      <a:noFill/>
                      <a:prstDash val="solid"/>
                    </a:lnT>
                    <a:lnB w="19050" cap="flat" cmpd="sng" algn="ctr">
                      <a:noFill/>
                      <a:prstDash val="solid"/>
                    </a:lnB>
                    <a:solidFill>
                      <a:schemeClr val="accent1">
                        <a:lumMod val="40000"/>
                        <a:lumOff val="60000"/>
                      </a:schemeClr>
                    </a:solidFill>
                  </a:tcPr>
                </a:tc>
                <a:tc>
                  <a:txBody>
                    <a:bodyPr/>
                    <a:lstStyle/>
                    <a:p>
                      <a:pPr>
                        <a:buNone/>
                      </a:pPr>
                      <a:r>
                        <a:rPr lang="en-US" sz="1600" b="1" cap="all" spc="150" dirty="0">
                          <a:solidFill>
                            <a:schemeClr val="tx1"/>
                          </a:solidFill>
                        </a:rPr>
                        <a:t>Year</a:t>
                      </a:r>
                    </a:p>
                  </a:txBody>
                  <a:tcPr marL="47503" marR="47503" marT="47503" marB="47503" anchor="ctr">
                    <a:lnL w="12700" cmpd="sng">
                      <a:noFill/>
                    </a:lnL>
                    <a:lnR w="12700" cmpd="sng">
                      <a:noFill/>
                    </a:lnR>
                    <a:lnT w="6350" cap="flat" cmpd="sng" algn="ctr">
                      <a:noFill/>
                      <a:prstDash val="solid"/>
                    </a:lnT>
                    <a:lnB w="19050" cap="flat" cmpd="sng" algn="ctr">
                      <a:noFill/>
                      <a:prstDash val="solid"/>
                    </a:lnB>
                    <a:solidFill>
                      <a:schemeClr val="accent1">
                        <a:lumMod val="40000"/>
                        <a:lumOff val="60000"/>
                      </a:schemeClr>
                    </a:solidFill>
                  </a:tcPr>
                </a:tc>
                <a:tc>
                  <a:txBody>
                    <a:bodyPr/>
                    <a:lstStyle/>
                    <a:p>
                      <a:pPr>
                        <a:buNone/>
                      </a:pPr>
                      <a:r>
                        <a:rPr lang="en-US" sz="1600" b="1" cap="all" spc="150">
                          <a:solidFill>
                            <a:schemeClr val="tx1"/>
                          </a:solidFill>
                        </a:rPr>
                        <a:t>Title</a:t>
                      </a:r>
                    </a:p>
                  </a:txBody>
                  <a:tcPr marL="47503" marR="47503" marT="47503" marB="47503" anchor="ctr">
                    <a:lnL w="12700" cmpd="sng">
                      <a:noFill/>
                    </a:lnL>
                    <a:lnR w="12700" cmpd="sng">
                      <a:noFill/>
                    </a:lnR>
                    <a:lnT w="6350" cap="flat" cmpd="sng" algn="ctr">
                      <a:noFill/>
                      <a:prstDash val="solid"/>
                    </a:lnT>
                    <a:lnB w="19050" cap="flat" cmpd="sng" algn="ctr">
                      <a:noFill/>
                      <a:prstDash val="solid"/>
                    </a:lnB>
                    <a:solidFill>
                      <a:schemeClr val="accent1">
                        <a:lumMod val="40000"/>
                        <a:lumOff val="60000"/>
                      </a:schemeClr>
                    </a:solidFill>
                  </a:tcPr>
                </a:tc>
                <a:tc>
                  <a:txBody>
                    <a:bodyPr/>
                    <a:lstStyle/>
                    <a:p>
                      <a:pPr>
                        <a:buNone/>
                      </a:pPr>
                      <a:r>
                        <a:rPr lang="en-US" sz="1600" b="1" cap="all" spc="150">
                          <a:solidFill>
                            <a:schemeClr val="tx1"/>
                          </a:solidFill>
                        </a:rPr>
                        <a:t>Source</a:t>
                      </a:r>
                    </a:p>
                  </a:txBody>
                  <a:tcPr marL="47503" marR="47503" marT="47503" marB="47503" anchor="ctr">
                    <a:lnL w="12700" cmpd="sng">
                      <a:noFill/>
                    </a:lnL>
                    <a:lnR w="12700" cmpd="sng">
                      <a:noFill/>
                    </a:lnR>
                    <a:lnT w="6350" cap="flat" cmpd="sng" algn="ctr">
                      <a:noFill/>
                      <a:prstDash val="solid"/>
                    </a:lnT>
                    <a:lnB w="19050" cap="flat" cmpd="sng" algn="ctr">
                      <a:noFill/>
                      <a:prstDash val="solid"/>
                    </a:lnB>
                    <a:solidFill>
                      <a:schemeClr val="accent1">
                        <a:lumMod val="40000"/>
                        <a:lumOff val="60000"/>
                      </a:schemeClr>
                    </a:solidFill>
                  </a:tcPr>
                </a:tc>
                <a:extLst>
                  <a:ext uri="{0D108BD9-81ED-4DB2-BD59-A6C34878D82A}">
                    <a16:rowId xmlns:a16="http://schemas.microsoft.com/office/drawing/2014/main" val="2316984201"/>
                  </a:ext>
                </a:extLst>
              </a:tr>
              <a:tr h="657924">
                <a:tc>
                  <a:txBody>
                    <a:bodyPr/>
                    <a:lstStyle/>
                    <a:p>
                      <a:pPr>
                        <a:buNone/>
                      </a:pPr>
                      <a:r>
                        <a:rPr lang="en-US" sz="1600" b="1" cap="none" spc="0" dirty="0">
                          <a:solidFill>
                            <a:schemeClr val="tx1"/>
                          </a:solidFill>
                        </a:rPr>
                        <a:t>Lazarus &amp; Folkman</a:t>
                      </a:r>
                    </a:p>
                  </a:txBody>
                  <a:tcPr marL="47503" marR="47503" marT="47503" marB="47503" anchor="ctr">
                    <a:lnL w="12700" cmpd="sng">
                      <a:noFill/>
                      <a:prstDash val="solid"/>
                    </a:lnL>
                    <a:lnR w="12700" cmpd="sng">
                      <a:noFill/>
                      <a:prstDash val="solid"/>
                    </a:lnR>
                    <a:lnT w="19050" cap="flat" cmpd="sng" algn="ctr">
                      <a:noFill/>
                      <a:prstDash val="solid"/>
                    </a:lnT>
                    <a:lnB w="12700" cmpd="sng">
                      <a:noFill/>
                      <a:prstDash val="solid"/>
                    </a:lnB>
                    <a:noFill/>
                  </a:tcPr>
                </a:tc>
                <a:tc>
                  <a:txBody>
                    <a:bodyPr/>
                    <a:lstStyle/>
                    <a:p>
                      <a:pPr>
                        <a:buNone/>
                      </a:pPr>
                      <a:r>
                        <a:rPr lang="en-US" sz="1600" cap="none" spc="0">
                          <a:solidFill>
                            <a:schemeClr val="tx1"/>
                          </a:solidFill>
                        </a:rPr>
                        <a:t>1984</a:t>
                      </a:r>
                    </a:p>
                  </a:txBody>
                  <a:tcPr marL="47503" marR="47503" marT="47503" marB="47503" anchor="ctr">
                    <a:lnL w="12700" cmpd="sng">
                      <a:noFill/>
                      <a:prstDash val="solid"/>
                    </a:lnL>
                    <a:lnR w="12700" cmpd="sng">
                      <a:noFill/>
                      <a:prstDash val="solid"/>
                    </a:lnR>
                    <a:lnT w="19050" cap="flat" cmpd="sng" algn="ctr">
                      <a:noFill/>
                      <a:prstDash val="solid"/>
                    </a:lnT>
                    <a:lnB w="12700" cmpd="sng">
                      <a:noFill/>
                      <a:prstDash val="solid"/>
                    </a:lnB>
                    <a:noFill/>
                  </a:tcPr>
                </a:tc>
                <a:tc>
                  <a:txBody>
                    <a:bodyPr/>
                    <a:lstStyle/>
                    <a:p>
                      <a:pPr>
                        <a:buNone/>
                      </a:pPr>
                      <a:r>
                        <a:rPr lang="en-US" sz="1600" cap="none" spc="0">
                          <a:solidFill>
                            <a:schemeClr val="tx1"/>
                          </a:solidFill>
                        </a:rPr>
                        <a:t>Stress, Appraisal, and Coping</a:t>
                      </a:r>
                    </a:p>
                  </a:txBody>
                  <a:tcPr marL="47503" marR="47503" marT="47503" marB="47503" anchor="ctr">
                    <a:lnL w="12700" cmpd="sng">
                      <a:noFill/>
                      <a:prstDash val="solid"/>
                    </a:lnL>
                    <a:lnR w="12700" cmpd="sng">
                      <a:noFill/>
                      <a:prstDash val="solid"/>
                    </a:lnR>
                    <a:lnT w="19050" cap="flat" cmpd="sng" algn="ctr">
                      <a:noFill/>
                      <a:prstDash val="solid"/>
                    </a:lnT>
                    <a:lnB w="12700" cmpd="sng">
                      <a:noFill/>
                      <a:prstDash val="solid"/>
                    </a:lnB>
                    <a:noFill/>
                  </a:tcPr>
                </a:tc>
                <a:tc>
                  <a:txBody>
                    <a:bodyPr/>
                    <a:lstStyle/>
                    <a:p>
                      <a:pPr>
                        <a:buNone/>
                      </a:pPr>
                      <a:r>
                        <a:rPr lang="en-US" sz="1600" cap="none" spc="0">
                          <a:solidFill>
                            <a:schemeClr val="tx1"/>
                          </a:solidFill>
                        </a:rPr>
                        <a:t>Springer</a:t>
                      </a:r>
                    </a:p>
                  </a:txBody>
                  <a:tcPr marL="47503" marR="47503" marT="47503" marB="47503" anchor="ctr">
                    <a:lnL w="12700" cmpd="sng">
                      <a:noFill/>
                      <a:prstDash val="solid"/>
                    </a:lnL>
                    <a:lnR w="12700" cmpd="sng">
                      <a:noFill/>
                      <a:prstDash val="solid"/>
                    </a:lnR>
                    <a:lnT w="19050" cap="flat" cmpd="sng" algn="ctr">
                      <a:noFill/>
                      <a:prstDash val="solid"/>
                    </a:lnT>
                    <a:lnB w="12700" cmpd="sng">
                      <a:noFill/>
                      <a:prstDash val="solid"/>
                    </a:lnB>
                    <a:noFill/>
                  </a:tcPr>
                </a:tc>
                <a:extLst>
                  <a:ext uri="{0D108BD9-81ED-4DB2-BD59-A6C34878D82A}">
                    <a16:rowId xmlns:a16="http://schemas.microsoft.com/office/drawing/2014/main" val="971062563"/>
                  </a:ext>
                </a:extLst>
              </a:tr>
              <a:tr h="860562">
                <a:tc>
                  <a:txBody>
                    <a:bodyPr/>
                    <a:lstStyle/>
                    <a:p>
                      <a:pPr>
                        <a:buNone/>
                      </a:pPr>
                      <a:r>
                        <a:rPr lang="en-US" sz="1600" b="1" cap="none" spc="0">
                          <a:solidFill>
                            <a:schemeClr val="tx1"/>
                          </a:solidFill>
                        </a:rPr>
                        <a:t>Folkman</a:t>
                      </a:r>
                    </a:p>
                  </a:txBody>
                  <a:tcPr marL="47503" marR="47503" marT="47503" marB="4750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600" cap="none" spc="0" dirty="0">
                          <a:solidFill>
                            <a:schemeClr val="tx1"/>
                          </a:solidFill>
                        </a:rPr>
                        <a:t>1997</a:t>
                      </a:r>
                    </a:p>
                  </a:txBody>
                  <a:tcPr marL="47503" marR="47503" marT="47503" marB="4750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600" cap="none" spc="0">
                          <a:solidFill>
                            <a:schemeClr val="tx1"/>
                          </a:solidFill>
                        </a:rPr>
                        <a:t>Positive psychological states and coping with severe stress</a:t>
                      </a:r>
                    </a:p>
                  </a:txBody>
                  <a:tcPr marL="47503" marR="47503" marT="47503" marB="4750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600" cap="none" spc="0">
                          <a:solidFill>
                            <a:schemeClr val="tx1"/>
                          </a:solidFill>
                        </a:rPr>
                        <a:t>Social Science &amp; Medicine</a:t>
                      </a:r>
                    </a:p>
                  </a:txBody>
                  <a:tcPr marL="47503" marR="47503" marT="47503" marB="4750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531825632"/>
                  </a:ext>
                </a:extLst>
              </a:tr>
              <a:tr h="860562">
                <a:tc>
                  <a:txBody>
                    <a:bodyPr/>
                    <a:lstStyle/>
                    <a:p>
                      <a:pPr>
                        <a:buNone/>
                      </a:pPr>
                      <a:r>
                        <a:rPr lang="en-US" sz="1600" b="1" cap="none" spc="0">
                          <a:solidFill>
                            <a:schemeClr val="tx1"/>
                          </a:solidFill>
                        </a:rPr>
                        <a:t>Folkman</a:t>
                      </a:r>
                    </a:p>
                  </a:txBody>
                  <a:tcPr marL="47503" marR="47503" marT="47503" marB="4750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US" sz="1600" cap="none" spc="0" dirty="0">
                          <a:solidFill>
                            <a:schemeClr val="tx1"/>
                          </a:solidFill>
                        </a:rPr>
                        <a:t>2008</a:t>
                      </a:r>
                    </a:p>
                  </a:txBody>
                  <a:tcPr marL="47503" marR="47503" marT="47503" marB="4750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US" sz="1600" cap="none" spc="0">
                          <a:solidFill>
                            <a:schemeClr val="tx1"/>
                          </a:solidFill>
                        </a:rPr>
                        <a:t>The case for positive emotions in the stress process</a:t>
                      </a:r>
                    </a:p>
                  </a:txBody>
                  <a:tcPr marL="47503" marR="47503" marT="47503" marB="4750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US" sz="1600" cap="none" spc="0">
                          <a:solidFill>
                            <a:schemeClr val="tx1"/>
                          </a:solidFill>
                        </a:rPr>
                        <a:t>Anxiety, Stress &amp; Coping</a:t>
                      </a:r>
                    </a:p>
                  </a:txBody>
                  <a:tcPr marL="47503" marR="47503" marT="47503" marB="47503"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586726209"/>
                  </a:ext>
                </a:extLst>
              </a:tr>
              <a:tr h="657924">
                <a:tc>
                  <a:txBody>
                    <a:bodyPr/>
                    <a:lstStyle/>
                    <a:p>
                      <a:pPr>
                        <a:buNone/>
                      </a:pPr>
                      <a:r>
                        <a:rPr lang="en-US" sz="1600" b="1" cap="none" spc="0">
                          <a:solidFill>
                            <a:schemeClr val="tx1"/>
                          </a:solidFill>
                        </a:rPr>
                        <a:t>Moskowitz et al.</a:t>
                      </a:r>
                    </a:p>
                  </a:txBody>
                  <a:tcPr marL="47503" marR="47503" marT="47503" marB="4750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600" cap="none" spc="0">
                          <a:solidFill>
                            <a:schemeClr val="tx1"/>
                          </a:solidFill>
                        </a:rPr>
                        <a:t>2009</a:t>
                      </a:r>
                    </a:p>
                  </a:txBody>
                  <a:tcPr marL="47503" marR="47503" marT="47503" marB="4750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600" cap="none" spc="0" dirty="0">
                          <a:solidFill>
                            <a:schemeClr val="tx1"/>
                          </a:solidFill>
                        </a:rPr>
                        <a:t>Coping and mood during AIDS-related caregiving</a:t>
                      </a:r>
                    </a:p>
                  </a:txBody>
                  <a:tcPr marL="47503" marR="47503" marT="47503" marB="4750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600" cap="none" spc="0">
                          <a:solidFill>
                            <a:schemeClr val="tx1"/>
                          </a:solidFill>
                        </a:rPr>
                        <a:t>Health Psychology</a:t>
                      </a:r>
                    </a:p>
                  </a:txBody>
                  <a:tcPr marL="47503" marR="47503" marT="47503" marB="4750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4283270189"/>
                  </a:ext>
                </a:extLst>
              </a:tr>
              <a:tr h="860562">
                <a:tc>
                  <a:txBody>
                    <a:bodyPr/>
                    <a:lstStyle/>
                    <a:p>
                      <a:pPr>
                        <a:buNone/>
                      </a:pPr>
                      <a:r>
                        <a:rPr lang="en-US" sz="1600" b="1" cap="none" spc="0">
                          <a:solidFill>
                            <a:schemeClr val="tx1"/>
                          </a:solidFill>
                        </a:rPr>
                        <a:t>Fredrickson</a:t>
                      </a:r>
                    </a:p>
                  </a:txBody>
                  <a:tcPr marL="47503" marR="47503" marT="47503" marB="47503" anchor="ctr">
                    <a:lnL w="12700" cmpd="sng">
                      <a:noFill/>
                      <a:prstDash val="solid"/>
                    </a:lnL>
                    <a:lnR w="12700" cmpd="sng">
                      <a:noFill/>
                      <a:prstDash val="solid"/>
                    </a:lnR>
                    <a:lnT w="12700" cmpd="sng">
                      <a:noFill/>
                      <a:prstDash val="solid"/>
                    </a:lnT>
                    <a:lnB w="6350" cap="flat" cmpd="sng" algn="ctr">
                      <a:noFill/>
                      <a:prstDash val="solid"/>
                    </a:lnB>
                    <a:noFill/>
                  </a:tcPr>
                </a:tc>
                <a:tc>
                  <a:txBody>
                    <a:bodyPr/>
                    <a:lstStyle/>
                    <a:p>
                      <a:pPr>
                        <a:buNone/>
                      </a:pPr>
                      <a:r>
                        <a:rPr lang="en-US" sz="1600" cap="none" spc="0">
                          <a:solidFill>
                            <a:schemeClr val="tx1"/>
                          </a:solidFill>
                        </a:rPr>
                        <a:t>2001</a:t>
                      </a:r>
                    </a:p>
                  </a:txBody>
                  <a:tcPr marL="47503" marR="47503" marT="47503" marB="47503" anchor="ctr">
                    <a:lnL w="12700" cmpd="sng">
                      <a:noFill/>
                      <a:prstDash val="solid"/>
                    </a:lnL>
                    <a:lnR w="12700" cmpd="sng">
                      <a:noFill/>
                      <a:prstDash val="solid"/>
                    </a:lnR>
                    <a:lnT w="12700" cmpd="sng">
                      <a:noFill/>
                      <a:prstDash val="solid"/>
                    </a:lnT>
                    <a:lnB w="6350" cap="flat" cmpd="sng" algn="ctr">
                      <a:noFill/>
                      <a:prstDash val="solid"/>
                    </a:lnB>
                    <a:noFill/>
                  </a:tcPr>
                </a:tc>
                <a:tc>
                  <a:txBody>
                    <a:bodyPr/>
                    <a:lstStyle/>
                    <a:p>
                      <a:pPr>
                        <a:buNone/>
                      </a:pPr>
                      <a:r>
                        <a:rPr lang="en-US" sz="1600" cap="none" spc="0" dirty="0">
                          <a:solidFill>
                            <a:schemeClr val="tx1"/>
                          </a:solidFill>
                        </a:rPr>
                        <a:t>The role of positive emotions in positive psychology</a:t>
                      </a:r>
                    </a:p>
                  </a:txBody>
                  <a:tcPr marL="47503" marR="47503" marT="47503" marB="47503" anchor="ctr">
                    <a:lnL w="12700" cmpd="sng">
                      <a:noFill/>
                      <a:prstDash val="solid"/>
                    </a:lnL>
                    <a:lnR w="12700" cmpd="sng">
                      <a:noFill/>
                      <a:prstDash val="solid"/>
                    </a:lnR>
                    <a:lnT w="12700" cmpd="sng">
                      <a:noFill/>
                      <a:prstDash val="solid"/>
                    </a:lnT>
                    <a:lnB w="6350" cap="flat" cmpd="sng" algn="ctr">
                      <a:noFill/>
                      <a:prstDash val="solid"/>
                    </a:lnB>
                    <a:noFill/>
                  </a:tcPr>
                </a:tc>
                <a:tc>
                  <a:txBody>
                    <a:bodyPr/>
                    <a:lstStyle/>
                    <a:p>
                      <a:pPr>
                        <a:buNone/>
                      </a:pPr>
                      <a:r>
                        <a:rPr lang="en-US" sz="1600" cap="none" spc="0" dirty="0">
                          <a:solidFill>
                            <a:schemeClr val="tx1"/>
                          </a:solidFill>
                        </a:rPr>
                        <a:t>American Psychologist</a:t>
                      </a:r>
                    </a:p>
                  </a:txBody>
                  <a:tcPr marL="47503" marR="47503" marT="47503" marB="47503" anchor="ctr">
                    <a:lnL w="12700" cmpd="sng">
                      <a:noFill/>
                      <a:prstDash val="solid"/>
                    </a:lnL>
                    <a:lnR w="12700" cmpd="sng">
                      <a:noFill/>
                      <a:prstDash val="solid"/>
                    </a:lnR>
                    <a:lnT w="12700" cmpd="sng">
                      <a:noFill/>
                      <a:prstDash val="solid"/>
                    </a:lnT>
                    <a:lnB w="6350" cap="flat" cmpd="sng" algn="ctr">
                      <a:noFill/>
                      <a:prstDash val="solid"/>
                    </a:lnB>
                    <a:noFill/>
                  </a:tcPr>
                </a:tc>
                <a:extLst>
                  <a:ext uri="{0D108BD9-81ED-4DB2-BD59-A6C34878D82A}">
                    <a16:rowId xmlns:a16="http://schemas.microsoft.com/office/drawing/2014/main" val="1252297789"/>
                  </a:ext>
                </a:extLst>
              </a:tr>
            </a:tbl>
          </a:graphicData>
        </a:graphic>
      </p:graphicFrame>
    </p:spTree>
    <p:extLst>
      <p:ext uri="{BB962C8B-B14F-4D97-AF65-F5344CB8AC3E}">
        <p14:creationId xmlns:p14="http://schemas.microsoft.com/office/powerpoint/2010/main" val="1743687882"/>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203767-1B1A-D800-5116-75FDF58506A3}"/>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7569F45-75BB-20C8-9D11-10D63259E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17FB9571-8ACF-D2F1-A66E-7E89B48A2F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5818" y="0"/>
            <a:ext cx="7472363"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18F7BED7-F684-20F5-08BB-7A7CC78510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0"/>
            <a:ext cx="7461504"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0C690C-38F7-F8D7-EB8E-4DB83784538F}"/>
              </a:ext>
            </a:extLst>
          </p:cNvPr>
          <p:cNvSpPr>
            <a:spLocks noGrp="1"/>
          </p:cNvSpPr>
          <p:nvPr>
            <p:ph type="title"/>
          </p:nvPr>
        </p:nvSpPr>
        <p:spPr>
          <a:xfrm>
            <a:off x="1143002" y="1999615"/>
            <a:ext cx="6858000" cy="2764028"/>
          </a:xfrm>
        </p:spPr>
        <p:txBody>
          <a:bodyPr vert="horz" lIns="91440" tIns="45720" rIns="91440" bIns="45720" rtlCol="0" anchor="ctr">
            <a:normAutofit fontScale="90000"/>
          </a:bodyPr>
          <a:lstStyle/>
          <a:p>
            <a:pPr defTabSz="914400">
              <a:lnSpc>
                <a:spcPct val="90000"/>
              </a:lnSpc>
            </a:pPr>
            <a:r>
              <a:rPr lang="en-GB" sz="6600" dirty="0">
                <a:hlinkClick r:id="rId2"/>
              </a:rPr>
              <a:t>The PERMA-Profiler 101416</a:t>
            </a:r>
            <a:br>
              <a:rPr lang="en-US" sz="6300" kern="1200" dirty="0">
                <a:solidFill>
                  <a:schemeClr val="tx1"/>
                </a:solidFill>
                <a:latin typeface="+mj-lt"/>
                <a:ea typeface="+mj-ea"/>
                <a:cs typeface="+mj-cs"/>
              </a:rPr>
            </a:br>
            <a:br>
              <a:rPr lang="en-US" sz="6300" kern="1200" dirty="0">
                <a:solidFill>
                  <a:schemeClr val="tx1"/>
                </a:solidFill>
                <a:latin typeface="+mj-lt"/>
                <a:ea typeface="+mj-ea"/>
                <a:cs typeface="+mj-cs"/>
              </a:rPr>
            </a:br>
            <a:endParaRPr lang="en-US" sz="6300" kern="1200" dirty="0">
              <a:solidFill>
                <a:schemeClr val="tx1"/>
              </a:solidFill>
              <a:latin typeface="+mj-lt"/>
              <a:ea typeface="+mj-ea"/>
              <a:cs typeface="+mj-cs"/>
            </a:endParaRPr>
          </a:p>
        </p:txBody>
      </p:sp>
      <p:sp>
        <p:nvSpPr>
          <p:cNvPr id="13" name="Rectangle 12">
            <a:extLst>
              <a:ext uri="{FF2B5EF4-FFF2-40B4-BE49-F238E27FC236}">
                <a16:creationId xmlns:a16="http://schemas.microsoft.com/office/drawing/2014/main" id="{199A13BD-F169-566B-6A54-7C0D45D030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88920" y="5524786"/>
            <a:ext cx="356616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01212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0530B-63EF-389F-C178-59994C34D675}"/>
              </a:ext>
            </a:extLst>
          </p:cNvPr>
          <p:cNvSpPr>
            <a:spLocks noGrp="1"/>
          </p:cNvSpPr>
          <p:nvPr>
            <p:ph type="title"/>
          </p:nvPr>
        </p:nvSpPr>
        <p:spPr>
          <a:xfrm>
            <a:off x="137532" y="2542053"/>
            <a:ext cx="8229600" cy="1143000"/>
          </a:xfrm>
        </p:spPr>
        <p:txBody>
          <a:bodyPr>
            <a:normAutofit fontScale="90000"/>
          </a:bodyPr>
          <a:lstStyle/>
          <a:p>
            <a:r>
              <a:rPr lang="en-GB" dirty="0"/>
              <a:t>The GROW Model: a four stage coaching framework</a:t>
            </a:r>
            <a:br>
              <a:rPr lang="en-GB" dirty="0"/>
            </a:br>
            <a:br>
              <a:rPr lang="en-GB" dirty="0"/>
            </a:br>
            <a:r>
              <a:rPr lang="en-GB" dirty="0"/>
              <a:t>Whitmore (2019)</a:t>
            </a:r>
          </a:p>
        </p:txBody>
      </p:sp>
    </p:spTree>
    <p:extLst>
      <p:ext uri="{BB962C8B-B14F-4D97-AF65-F5344CB8AC3E}">
        <p14:creationId xmlns:p14="http://schemas.microsoft.com/office/powerpoint/2010/main" val="17114543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0" name="Group 2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31" name="Rectangle 3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4" name="Freeform: Shape 3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6" name="Rectangle 3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1676400"/>
            <a:ext cx="2857500" cy="3505200"/>
          </a:xfrm>
        </p:spPr>
        <p:txBody>
          <a:bodyPr anchor="t">
            <a:normAutofit/>
          </a:bodyPr>
          <a:lstStyle/>
          <a:p>
            <a:r>
              <a:rPr lang="en-GB" sz="3500" dirty="0"/>
              <a:t>The GROW Model: Overview</a:t>
            </a:r>
            <a:br>
              <a:rPr lang="en-GB" sz="3500" dirty="0"/>
            </a:br>
            <a:br>
              <a:rPr lang="en-GB" sz="3500" dirty="0"/>
            </a:br>
            <a:r>
              <a:rPr lang="en-GB" sz="2000" dirty="0"/>
              <a:t>Whitmore, J. (2019) </a:t>
            </a:r>
            <a:r>
              <a:rPr lang="en-GB" sz="2000" b="1" dirty="0"/>
              <a:t>Coaching for Performance. </a:t>
            </a:r>
            <a:r>
              <a:rPr lang="en-GB" sz="2000" dirty="0"/>
              <a:t>London, Brealey.</a:t>
            </a:r>
            <a:endParaRPr lang="en-GB" sz="3500" dirty="0"/>
          </a:p>
        </p:txBody>
      </p:sp>
      <p:sp>
        <p:nvSpPr>
          <p:cNvPr id="3" name="Content Placeholder 2"/>
          <p:cNvSpPr>
            <a:spLocks noGrp="1"/>
          </p:cNvSpPr>
          <p:nvPr>
            <p:ph idx="1"/>
          </p:nvPr>
        </p:nvSpPr>
        <p:spPr>
          <a:xfrm>
            <a:off x="3886203" y="1676400"/>
            <a:ext cx="4229097" cy="3505200"/>
          </a:xfrm>
        </p:spPr>
        <p:txBody>
          <a:bodyPr>
            <a:normAutofit/>
          </a:bodyPr>
          <a:lstStyle/>
          <a:p>
            <a:r>
              <a:rPr lang="en-GB" sz="2100" dirty="0">
                <a:solidFill>
                  <a:schemeClr val="tx1">
                    <a:alpha val="55000"/>
                  </a:schemeClr>
                </a:solidFill>
              </a:rPr>
              <a:t>Structured problem‑solving &amp; goal attainment framework (Whitmore, 1992/2002)</a:t>
            </a:r>
          </a:p>
          <a:p>
            <a:pPr lvl="1"/>
            <a:r>
              <a:rPr lang="en-GB" sz="2100" dirty="0">
                <a:solidFill>
                  <a:schemeClr val="tx1">
                    <a:alpha val="55000"/>
                  </a:schemeClr>
                </a:solidFill>
              </a:rPr>
              <a:t>Rooted in goal theory, CBT/Socratic questioning (Grant, 2011; Stober &amp; Grant, 2006)</a:t>
            </a:r>
          </a:p>
          <a:p>
            <a:pPr lvl="1"/>
            <a:r>
              <a:rPr lang="en-GB" sz="2100" dirty="0">
                <a:solidFill>
                  <a:schemeClr val="tx1">
                    <a:alpha val="55000"/>
                  </a:schemeClr>
                </a:solidFill>
              </a:rPr>
              <a:t>Widely used across executive, health, and academic coaching</a:t>
            </a:r>
          </a:p>
          <a:p>
            <a:pPr lvl="1"/>
            <a:endParaRPr lang="en-GB" sz="2100" dirty="0">
              <a:solidFill>
                <a:schemeClr val="tx1">
                  <a:alpha val="55000"/>
                </a:schemeClr>
              </a:solidFill>
            </a:endParaRPr>
          </a:p>
          <a:p>
            <a:pPr lvl="1"/>
            <a:endParaRPr lang="en-GB" sz="2100" dirty="0">
              <a:solidFill>
                <a:schemeClr val="tx1">
                  <a:alpha val="55000"/>
                </a:schemeClr>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1676400"/>
            <a:ext cx="2857500" cy="3505200"/>
          </a:xfrm>
        </p:spPr>
        <p:txBody>
          <a:bodyPr anchor="t">
            <a:normAutofit/>
          </a:bodyPr>
          <a:lstStyle/>
          <a:p>
            <a:r>
              <a:rPr lang="en-GB" sz="3500"/>
              <a:t>G = Goal</a:t>
            </a:r>
          </a:p>
        </p:txBody>
      </p:sp>
      <p:sp>
        <p:nvSpPr>
          <p:cNvPr id="3" name="Content Placeholder 2"/>
          <p:cNvSpPr>
            <a:spLocks noGrp="1"/>
          </p:cNvSpPr>
          <p:nvPr>
            <p:ph idx="1"/>
          </p:nvPr>
        </p:nvSpPr>
        <p:spPr>
          <a:xfrm>
            <a:off x="3886203" y="1676400"/>
            <a:ext cx="4229097" cy="3505200"/>
          </a:xfrm>
        </p:spPr>
        <p:txBody>
          <a:bodyPr>
            <a:normAutofit/>
          </a:bodyPr>
          <a:lstStyle/>
          <a:p>
            <a:r>
              <a:rPr lang="en-GB" sz="2100">
                <a:solidFill>
                  <a:schemeClr val="tx1">
                    <a:alpha val="55000"/>
                  </a:schemeClr>
                </a:solidFill>
              </a:rPr>
              <a:t>Define values‑aligned outcomes (superordinate vs proximal)</a:t>
            </a:r>
          </a:p>
          <a:p>
            <a:pPr lvl="1"/>
            <a:r>
              <a:rPr lang="en-GB" sz="2100">
                <a:solidFill>
                  <a:schemeClr val="tx1">
                    <a:alpha val="55000"/>
                  </a:schemeClr>
                </a:solidFill>
              </a:rPr>
              <a:t>Use SMART+ (specific, meaningful, approach‑focused, risk‑assessed, time‑bound)</a:t>
            </a:r>
          </a:p>
          <a:p>
            <a:pPr lvl="1"/>
            <a:r>
              <a:rPr lang="en-GB" sz="2100">
                <a:solidFill>
                  <a:schemeClr val="tx1">
                    <a:alpha val="55000"/>
                  </a:schemeClr>
                </a:solidFill>
              </a:rPr>
              <a:t>Check autonomy &amp; internalisation (Self‑Determination Theory)</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DFF90-5C1D-4A8C-E335-218280633EA9}"/>
              </a:ext>
            </a:extLst>
          </p:cNvPr>
          <p:cNvSpPr>
            <a:spLocks noGrp="1"/>
          </p:cNvSpPr>
          <p:nvPr>
            <p:ph type="title"/>
          </p:nvPr>
        </p:nvSpPr>
        <p:spPr/>
        <p:txBody>
          <a:bodyPr/>
          <a:lstStyle/>
          <a:p>
            <a:r>
              <a:rPr lang="en-GB" dirty="0"/>
              <a:t>Goal Questions…</a:t>
            </a:r>
          </a:p>
        </p:txBody>
      </p:sp>
      <p:sp>
        <p:nvSpPr>
          <p:cNvPr id="3" name="Content Placeholder 2">
            <a:extLst>
              <a:ext uri="{FF2B5EF4-FFF2-40B4-BE49-F238E27FC236}">
                <a16:creationId xmlns:a16="http://schemas.microsoft.com/office/drawing/2014/main" id="{DE5C4651-9AE7-4163-33F2-020783FD4D6D}"/>
              </a:ext>
            </a:extLst>
          </p:cNvPr>
          <p:cNvSpPr>
            <a:spLocks noGrp="1"/>
          </p:cNvSpPr>
          <p:nvPr>
            <p:ph idx="1"/>
          </p:nvPr>
        </p:nvSpPr>
        <p:spPr/>
        <p:txBody>
          <a:bodyPr>
            <a:normAutofit fontScale="62500" lnSpcReduction="20000"/>
          </a:bodyPr>
          <a:lstStyle/>
          <a:p>
            <a:r>
              <a:rPr lang="en-GB" i="1" dirty="0"/>
              <a:t>What do you want?</a:t>
            </a:r>
            <a:endParaRPr lang="en-GB" dirty="0"/>
          </a:p>
          <a:p>
            <a:r>
              <a:rPr lang="en-GB" i="1" dirty="0"/>
              <a:t>Over what time frame?</a:t>
            </a:r>
            <a:endParaRPr lang="en-GB" dirty="0"/>
          </a:p>
          <a:p>
            <a:r>
              <a:rPr lang="en-GB" i="1" dirty="0"/>
              <a:t>Where would you like to be on a scale of 1–10?</a:t>
            </a:r>
            <a:endParaRPr lang="en-GB" dirty="0"/>
          </a:p>
          <a:p>
            <a:r>
              <a:rPr lang="en-GB" i="1" dirty="0"/>
              <a:t>Imagine you have achieved it:</a:t>
            </a:r>
            <a:endParaRPr lang="en-GB" dirty="0"/>
          </a:p>
          <a:p>
            <a:pPr lvl="1"/>
            <a:r>
              <a:rPr lang="en-GB" i="1" dirty="0"/>
              <a:t>What does it look like?</a:t>
            </a:r>
            <a:endParaRPr lang="en-GB" dirty="0"/>
          </a:p>
          <a:p>
            <a:pPr lvl="1"/>
            <a:r>
              <a:rPr lang="en-GB" i="1" dirty="0"/>
              <a:t>How do you feel?</a:t>
            </a:r>
            <a:endParaRPr lang="en-GB" dirty="0"/>
          </a:p>
          <a:p>
            <a:pPr lvl="1"/>
            <a:r>
              <a:rPr lang="en-GB" i="1" dirty="0"/>
              <a:t>What are people saying to you?</a:t>
            </a:r>
            <a:endParaRPr lang="en-GB" dirty="0"/>
          </a:p>
          <a:p>
            <a:pPr lvl="1"/>
            <a:r>
              <a:rPr lang="en-GB" i="1" dirty="0"/>
              <a:t>What are the benefits?</a:t>
            </a:r>
            <a:endParaRPr lang="en-GB" dirty="0"/>
          </a:p>
          <a:p>
            <a:r>
              <a:rPr lang="en-GB" i="1" dirty="0"/>
              <a:t>What do you want to achieve in five years/one year/three months?</a:t>
            </a:r>
            <a:endParaRPr lang="en-GB" dirty="0"/>
          </a:p>
          <a:p>
            <a:r>
              <a:rPr lang="en-GB" i="1" dirty="0"/>
              <a:t>How could you say your goal in a few words?</a:t>
            </a:r>
            <a:endParaRPr lang="en-GB" dirty="0"/>
          </a:p>
          <a:p>
            <a:r>
              <a:rPr lang="en-GB" i="1" dirty="0"/>
              <a:t>Which part of that is the real focus?</a:t>
            </a:r>
            <a:endParaRPr lang="en-GB" dirty="0"/>
          </a:p>
          <a:p>
            <a:r>
              <a:rPr lang="en-GB" i="1" dirty="0"/>
              <a:t>How will you know when you have achieved it?</a:t>
            </a:r>
            <a:endParaRPr lang="en-GB" dirty="0"/>
          </a:p>
          <a:p>
            <a:r>
              <a:rPr lang="en-GB" i="1" dirty="0"/>
              <a:t>In an ideal world, what do you really want?</a:t>
            </a:r>
            <a:endParaRPr lang="en-GB" dirty="0"/>
          </a:p>
          <a:p>
            <a:endParaRPr lang="en-GB" dirty="0"/>
          </a:p>
          <a:p>
            <a:r>
              <a:rPr lang="en-GB" dirty="0">
                <a:hlinkClick r:id="rId2"/>
              </a:rPr>
              <a:t>The GROW model Coaching Framework | Culture at Work</a:t>
            </a:r>
            <a:endParaRPr lang="en-GB" dirty="0"/>
          </a:p>
        </p:txBody>
      </p:sp>
    </p:spTree>
    <p:extLst>
      <p:ext uri="{BB962C8B-B14F-4D97-AF65-F5344CB8AC3E}">
        <p14:creationId xmlns:p14="http://schemas.microsoft.com/office/powerpoint/2010/main" val="7092142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1676400"/>
            <a:ext cx="2857500" cy="3505200"/>
          </a:xfrm>
        </p:spPr>
        <p:txBody>
          <a:bodyPr anchor="t">
            <a:normAutofit/>
          </a:bodyPr>
          <a:lstStyle/>
          <a:p>
            <a:r>
              <a:rPr lang="en-GB" sz="3500"/>
              <a:t>R = Reality</a:t>
            </a:r>
          </a:p>
        </p:txBody>
      </p:sp>
      <p:sp>
        <p:nvSpPr>
          <p:cNvPr id="3" name="Content Placeholder 2"/>
          <p:cNvSpPr>
            <a:spLocks noGrp="1"/>
          </p:cNvSpPr>
          <p:nvPr>
            <p:ph idx="1"/>
          </p:nvPr>
        </p:nvSpPr>
        <p:spPr>
          <a:xfrm>
            <a:off x="3886203" y="1676400"/>
            <a:ext cx="4229097" cy="3505200"/>
          </a:xfrm>
        </p:spPr>
        <p:txBody>
          <a:bodyPr>
            <a:normAutofit lnSpcReduction="10000"/>
          </a:bodyPr>
          <a:lstStyle/>
          <a:p>
            <a:r>
              <a:rPr lang="en-GB" sz="2400" dirty="0">
                <a:solidFill>
                  <a:schemeClr val="tx1">
                    <a:alpha val="55000"/>
                  </a:schemeClr>
                </a:solidFill>
              </a:rPr>
              <a:t>Map current context: capacities, constraints, stakeholders</a:t>
            </a:r>
          </a:p>
          <a:p>
            <a:pPr lvl="1"/>
            <a:r>
              <a:rPr lang="en-GB" sz="2400" dirty="0">
                <a:solidFill>
                  <a:schemeClr val="tx1">
                    <a:alpha val="55000"/>
                  </a:schemeClr>
                </a:solidFill>
              </a:rPr>
              <a:t>Use brief assessment (strengths, PERMA‑Profiler baseline)</a:t>
            </a:r>
          </a:p>
          <a:p>
            <a:pPr lvl="1"/>
            <a:r>
              <a:rPr lang="en-GB" sz="2400" dirty="0">
                <a:solidFill>
                  <a:schemeClr val="tx1">
                    <a:alpha val="55000"/>
                  </a:schemeClr>
                </a:solidFill>
              </a:rPr>
              <a:t>Surface assumptions; clarify controllables vs constraints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51446-A4D5-1C81-B9B0-1C71761F11ED}"/>
              </a:ext>
            </a:extLst>
          </p:cNvPr>
          <p:cNvSpPr>
            <a:spLocks noGrp="1"/>
          </p:cNvSpPr>
          <p:nvPr>
            <p:ph type="title"/>
          </p:nvPr>
        </p:nvSpPr>
        <p:spPr/>
        <p:txBody>
          <a:bodyPr/>
          <a:lstStyle/>
          <a:p>
            <a:r>
              <a:rPr lang="en-GB" dirty="0"/>
              <a:t>Reality Questions</a:t>
            </a:r>
          </a:p>
        </p:txBody>
      </p:sp>
      <p:sp>
        <p:nvSpPr>
          <p:cNvPr id="3" name="Content Placeholder 2">
            <a:extLst>
              <a:ext uri="{FF2B5EF4-FFF2-40B4-BE49-F238E27FC236}">
                <a16:creationId xmlns:a16="http://schemas.microsoft.com/office/drawing/2014/main" id="{99E493E4-7CCC-3CDA-0FBE-1F596AE5175E}"/>
              </a:ext>
            </a:extLst>
          </p:cNvPr>
          <p:cNvSpPr>
            <a:spLocks noGrp="1"/>
          </p:cNvSpPr>
          <p:nvPr>
            <p:ph idx="1"/>
          </p:nvPr>
        </p:nvSpPr>
        <p:spPr/>
        <p:txBody>
          <a:bodyPr>
            <a:normAutofit fontScale="77500" lnSpcReduction="20000"/>
          </a:bodyPr>
          <a:lstStyle/>
          <a:p>
            <a:r>
              <a:rPr lang="en-GB" i="1" dirty="0"/>
              <a:t>What is happening at the moment?</a:t>
            </a:r>
            <a:endParaRPr lang="en-GB" dirty="0"/>
          </a:p>
          <a:p>
            <a:r>
              <a:rPr lang="en-GB" i="1" dirty="0"/>
              <a:t>How important is this to you?</a:t>
            </a:r>
            <a:endParaRPr lang="en-GB" dirty="0"/>
          </a:p>
          <a:p>
            <a:r>
              <a:rPr lang="en-GB" i="1" dirty="0"/>
              <a:t>If an ideal situation is 10, what number are you at now?</a:t>
            </a:r>
            <a:endParaRPr lang="en-GB" dirty="0"/>
          </a:p>
          <a:p>
            <a:r>
              <a:rPr lang="en-GB" i="1" dirty="0"/>
              <a:t>What impact is this having on you/how do you feel?</a:t>
            </a:r>
            <a:endParaRPr lang="en-GB" dirty="0"/>
          </a:p>
          <a:p>
            <a:r>
              <a:rPr lang="en-GB" i="1" dirty="0"/>
              <a:t>What have you done so far?</a:t>
            </a:r>
            <a:endParaRPr lang="en-GB" dirty="0"/>
          </a:p>
          <a:p>
            <a:r>
              <a:rPr lang="en-GB" i="1" dirty="0"/>
              <a:t>Who else is affected?</a:t>
            </a:r>
            <a:endParaRPr lang="en-GB" dirty="0"/>
          </a:p>
          <a:p>
            <a:r>
              <a:rPr lang="en-GB" i="1" dirty="0"/>
              <a:t>What are you doing that’s working towards your goal?</a:t>
            </a:r>
            <a:endParaRPr lang="en-GB" dirty="0"/>
          </a:p>
          <a:p>
            <a:r>
              <a:rPr lang="en-GB" i="1" dirty="0"/>
              <a:t>What are you doing that is getting in the way of your goal?</a:t>
            </a:r>
          </a:p>
          <a:p>
            <a:endParaRPr lang="en-GB" i="1" dirty="0"/>
          </a:p>
          <a:p>
            <a:r>
              <a:rPr lang="en-GB" dirty="0">
                <a:hlinkClick r:id="rId2"/>
              </a:rPr>
              <a:t>The GROW model Coaching Framework | Culture at Work</a:t>
            </a:r>
            <a:endParaRPr lang="en-GB" dirty="0"/>
          </a:p>
          <a:p>
            <a:endParaRPr lang="en-GB" dirty="0"/>
          </a:p>
        </p:txBody>
      </p:sp>
    </p:spTree>
    <p:extLst>
      <p:ext uri="{BB962C8B-B14F-4D97-AF65-F5344CB8AC3E}">
        <p14:creationId xmlns:p14="http://schemas.microsoft.com/office/powerpoint/2010/main" val="13474870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1676400"/>
            <a:ext cx="2857500" cy="3505200"/>
          </a:xfrm>
        </p:spPr>
        <p:txBody>
          <a:bodyPr anchor="t">
            <a:normAutofit/>
          </a:bodyPr>
          <a:lstStyle/>
          <a:p>
            <a:r>
              <a:rPr lang="en-GB" sz="3500"/>
              <a:t>O = Options</a:t>
            </a:r>
          </a:p>
        </p:txBody>
      </p:sp>
      <p:sp>
        <p:nvSpPr>
          <p:cNvPr id="3" name="Content Placeholder 2"/>
          <p:cNvSpPr>
            <a:spLocks noGrp="1"/>
          </p:cNvSpPr>
          <p:nvPr>
            <p:ph idx="1"/>
          </p:nvPr>
        </p:nvSpPr>
        <p:spPr>
          <a:xfrm>
            <a:off x="3886203" y="1676400"/>
            <a:ext cx="4229097" cy="3505200"/>
          </a:xfrm>
        </p:spPr>
        <p:txBody>
          <a:bodyPr>
            <a:normAutofit lnSpcReduction="10000"/>
          </a:bodyPr>
          <a:lstStyle/>
          <a:p>
            <a:r>
              <a:rPr lang="en-GB" sz="2400" dirty="0">
                <a:solidFill>
                  <a:schemeClr val="tx1">
                    <a:alpha val="55000"/>
                  </a:schemeClr>
                </a:solidFill>
              </a:rPr>
              <a:t>Generate divergent strategies; then converge</a:t>
            </a:r>
          </a:p>
          <a:p>
            <a:pPr lvl="1"/>
            <a:r>
              <a:rPr lang="en-GB" sz="2400" dirty="0">
                <a:solidFill>
                  <a:schemeClr val="tx1">
                    <a:alpha val="55000"/>
                  </a:schemeClr>
                </a:solidFill>
              </a:rPr>
              <a:t>Techniques: brainstorming, solution‑focused reframing, WOOP, implementation intentions</a:t>
            </a:r>
          </a:p>
          <a:p>
            <a:pPr lvl="1"/>
            <a:r>
              <a:rPr lang="en-GB" sz="2400" dirty="0">
                <a:solidFill>
                  <a:schemeClr val="tx1">
                    <a:alpha val="55000"/>
                  </a:schemeClr>
                </a:solidFill>
              </a:rPr>
              <a:t>Evaluate effort‑impact, risks, and supports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ADF75-9777-4765-673B-978062E632CD}"/>
              </a:ext>
            </a:extLst>
          </p:cNvPr>
          <p:cNvSpPr>
            <a:spLocks noGrp="1"/>
          </p:cNvSpPr>
          <p:nvPr>
            <p:ph type="title"/>
          </p:nvPr>
        </p:nvSpPr>
        <p:spPr/>
        <p:txBody>
          <a:bodyPr/>
          <a:lstStyle/>
          <a:p>
            <a:r>
              <a:rPr lang="en-GB" dirty="0"/>
              <a:t>Option Questions</a:t>
            </a:r>
          </a:p>
        </p:txBody>
      </p:sp>
      <p:sp>
        <p:nvSpPr>
          <p:cNvPr id="3" name="Content Placeholder 2">
            <a:extLst>
              <a:ext uri="{FF2B5EF4-FFF2-40B4-BE49-F238E27FC236}">
                <a16:creationId xmlns:a16="http://schemas.microsoft.com/office/drawing/2014/main" id="{BF93B564-5AC9-971A-47EA-F228D47DC9F6}"/>
              </a:ext>
            </a:extLst>
          </p:cNvPr>
          <p:cNvSpPr>
            <a:spLocks noGrp="1"/>
          </p:cNvSpPr>
          <p:nvPr>
            <p:ph idx="1"/>
          </p:nvPr>
        </p:nvSpPr>
        <p:spPr>
          <a:xfrm>
            <a:off x="457200" y="1432878"/>
            <a:ext cx="8229600" cy="4525963"/>
          </a:xfrm>
        </p:spPr>
        <p:txBody>
          <a:bodyPr>
            <a:normAutofit fontScale="70000" lnSpcReduction="20000"/>
          </a:bodyPr>
          <a:lstStyle/>
          <a:p>
            <a:r>
              <a:rPr lang="en-GB" i="1" dirty="0"/>
              <a:t>What are your options?</a:t>
            </a:r>
            <a:endParaRPr lang="en-GB" dirty="0"/>
          </a:p>
          <a:p>
            <a:r>
              <a:rPr lang="en-GB" i="1" dirty="0"/>
              <a:t>What could you do?</a:t>
            </a:r>
            <a:endParaRPr lang="en-GB" dirty="0"/>
          </a:p>
          <a:p>
            <a:r>
              <a:rPr lang="en-GB" i="1" dirty="0"/>
              <a:t>What else?</a:t>
            </a:r>
            <a:endParaRPr lang="en-GB" dirty="0"/>
          </a:p>
          <a:p>
            <a:r>
              <a:rPr lang="en-GB" i="1" dirty="0"/>
              <a:t>If there were anything else, what would it be?</a:t>
            </a:r>
            <a:endParaRPr lang="en-GB" dirty="0"/>
          </a:p>
          <a:p>
            <a:r>
              <a:rPr lang="en-GB" i="1" dirty="0"/>
              <a:t>What has worked in the past?</a:t>
            </a:r>
            <a:endParaRPr lang="en-GB" dirty="0"/>
          </a:p>
          <a:p>
            <a:r>
              <a:rPr lang="en-GB" i="1" dirty="0"/>
              <a:t>What steps could you take?</a:t>
            </a:r>
            <a:endParaRPr lang="en-GB" dirty="0"/>
          </a:p>
          <a:p>
            <a:r>
              <a:rPr lang="en-GB" i="1" dirty="0"/>
              <a:t>Who could help you with this?</a:t>
            </a:r>
            <a:endParaRPr lang="en-GB" dirty="0"/>
          </a:p>
          <a:p>
            <a:r>
              <a:rPr lang="en-GB" i="1" dirty="0"/>
              <a:t>Where could you find out the information?</a:t>
            </a:r>
            <a:endParaRPr lang="en-GB" dirty="0"/>
          </a:p>
          <a:p>
            <a:r>
              <a:rPr lang="en-GB" i="1" dirty="0"/>
              <a:t>What might someone else do in your shoes?</a:t>
            </a:r>
            <a:endParaRPr lang="en-GB" dirty="0"/>
          </a:p>
          <a:p>
            <a:r>
              <a:rPr lang="en-GB" i="1" dirty="0"/>
              <a:t>Imagine you have achieved your goal; look back on the journey and tell me you got here.</a:t>
            </a:r>
          </a:p>
          <a:p>
            <a:pPr marL="0" indent="0">
              <a:buNone/>
            </a:pPr>
            <a:endParaRPr lang="en-GB" i="1" dirty="0"/>
          </a:p>
          <a:p>
            <a:r>
              <a:rPr lang="en-GB" dirty="0">
                <a:hlinkClick r:id="rId2"/>
              </a:rPr>
              <a:t>The GROW model Coaching Framework | Culture at Work</a:t>
            </a:r>
            <a:endParaRPr lang="en-GB" dirty="0"/>
          </a:p>
          <a:p>
            <a:endParaRPr lang="en-GB" dirty="0"/>
          </a:p>
        </p:txBody>
      </p:sp>
    </p:spTree>
    <p:extLst>
      <p:ext uri="{BB962C8B-B14F-4D97-AF65-F5344CB8AC3E}">
        <p14:creationId xmlns:p14="http://schemas.microsoft.com/office/powerpoint/2010/main" val="20366374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1676400"/>
            <a:ext cx="2857500" cy="3505200"/>
          </a:xfrm>
        </p:spPr>
        <p:txBody>
          <a:bodyPr anchor="t">
            <a:normAutofit/>
          </a:bodyPr>
          <a:lstStyle/>
          <a:p>
            <a:r>
              <a:rPr lang="en-GB" sz="3500"/>
              <a:t>W = Will / Way Forward</a:t>
            </a:r>
          </a:p>
        </p:txBody>
      </p:sp>
      <p:sp>
        <p:nvSpPr>
          <p:cNvPr id="3" name="Content Placeholder 2"/>
          <p:cNvSpPr>
            <a:spLocks noGrp="1"/>
          </p:cNvSpPr>
          <p:nvPr>
            <p:ph idx="1"/>
          </p:nvPr>
        </p:nvSpPr>
        <p:spPr>
          <a:xfrm>
            <a:off x="3886203" y="1676400"/>
            <a:ext cx="4229097" cy="3505200"/>
          </a:xfrm>
        </p:spPr>
        <p:txBody>
          <a:bodyPr>
            <a:normAutofit fontScale="92500" lnSpcReduction="10000"/>
          </a:bodyPr>
          <a:lstStyle/>
          <a:p>
            <a:r>
              <a:rPr lang="en-GB" sz="2800" dirty="0">
                <a:solidFill>
                  <a:schemeClr val="tx1">
                    <a:alpha val="55000"/>
                  </a:schemeClr>
                </a:solidFill>
              </a:rPr>
              <a:t>Translate into commitments &amp; minimum viable steps</a:t>
            </a:r>
          </a:p>
          <a:p>
            <a:pPr lvl="1"/>
            <a:r>
              <a:rPr lang="en-GB" dirty="0">
                <a:solidFill>
                  <a:schemeClr val="tx1">
                    <a:alpha val="55000"/>
                  </a:schemeClr>
                </a:solidFill>
              </a:rPr>
              <a:t>If‑Then plans, accountability structures, review cadence</a:t>
            </a:r>
          </a:p>
          <a:p>
            <a:pPr lvl="1"/>
            <a:r>
              <a:rPr lang="en-GB" dirty="0">
                <a:solidFill>
                  <a:schemeClr val="tx1">
                    <a:alpha val="55000"/>
                  </a:schemeClr>
                </a:solidFill>
              </a:rPr>
              <a:t>Anticipate barriers; plan coping responses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26BFA-4364-6941-AF45-AF8877369855}"/>
              </a:ext>
            </a:extLst>
          </p:cNvPr>
          <p:cNvSpPr>
            <a:spLocks noGrp="1"/>
          </p:cNvSpPr>
          <p:nvPr>
            <p:ph type="title"/>
          </p:nvPr>
        </p:nvSpPr>
        <p:spPr/>
        <p:txBody>
          <a:bodyPr/>
          <a:lstStyle/>
          <a:p>
            <a:r>
              <a:rPr lang="en-GB" dirty="0"/>
              <a:t>Will Questions</a:t>
            </a:r>
          </a:p>
        </p:txBody>
      </p:sp>
      <p:sp>
        <p:nvSpPr>
          <p:cNvPr id="3" name="Content Placeholder 2">
            <a:extLst>
              <a:ext uri="{FF2B5EF4-FFF2-40B4-BE49-F238E27FC236}">
                <a16:creationId xmlns:a16="http://schemas.microsoft.com/office/drawing/2014/main" id="{AE35A061-A81A-3145-C591-DC1AA543E5F7}"/>
              </a:ext>
            </a:extLst>
          </p:cNvPr>
          <p:cNvSpPr>
            <a:spLocks noGrp="1"/>
          </p:cNvSpPr>
          <p:nvPr>
            <p:ph idx="1"/>
          </p:nvPr>
        </p:nvSpPr>
        <p:spPr/>
        <p:txBody>
          <a:bodyPr>
            <a:normAutofit fontScale="62500" lnSpcReduction="20000"/>
          </a:bodyPr>
          <a:lstStyle/>
          <a:p>
            <a:r>
              <a:rPr lang="en-GB" i="1" dirty="0"/>
              <a:t>What will you do about that?</a:t>
            </a:r>
            <a:endParaRPr lang="en-GB" dirty="0"/>
          </a:p>
          <a:p>
            <a:r>
              <a:rPr lang="en-GB" i="1" dirty="0"/>
              <a:t>How will you do that?</a:t>
            </a:r>
            <a:endParaRPr lang="en-GB" dirty="0"/>
          </a:p>
          <a:p>
            <a:r>
              <a:rPr lang="en-GB" i="1" dirty="0"/>
              <a:t>When?</a:t>
            </a:r>
            <a:endParaRPr lang="en-GB" dirty="0"/>
          </a:p>
          <a:p>
            <a:r>
              <a:rPr lang="en-GB" i="1" dirty="0"/>
              <a:t>What will it take for you to commit to that action?</a:t>
            </a:r>
            <a:endParaRPr lang="en-GB" dirty="0"/>
          </a:p>
          <a:p>
            <a:r>
              <a:rPr lang="en-GB" i="1" dirty="0"/>
              <a:t>What could you do to become more committed?</a:t>
            </a:r>
            <a:endParaRPr lang="en-GB" dirty="0"/>
          </a:p>
          <a:p>
            <a:r>
              <a:rPr lang="en-GB" i="1" dirty="0"/>
              <a:t>Could you do more?</a:t>
            </a:r>
            <a:endParaRPr lang="en-GB" dirty="0"/>
          </a:p>
          <a:p>
            <a:r>
              <a:rPr lang="en-GB" i="1" dirty="0"/>
              <a:t>How many?</a:t>
            </a:r>
            <a:endParaRPr lang="en-GB" dirty="0"/>
          </a:p>
          <a:p>
            <a:r>
              <a:rPr lang="en-GB" i="1" dirty="0"/>
              <a:t>How much?</a:t>
            </a:r>
            <a:endParaRPr lang="en-GB" dirty="0"/>
          </a:p>
          <a:p>
            <a:r>
              <a:rPr lang="en-GB" i="1" dirty="0"/>
              <a:t>How often?</a:t>
            </a:r>
            <a:endParaRPr lang="en-GB" dirty="0"/>
          </a:p>
          <a:p>
            <a:r>
              <a:rPr lang="en-GB" i="1" dirty="0"/>
              <a:t>Where will you find that?</a:t>
            </a:r>
            <a:endParaRPr lang="en-GB" dirty="0"/>
          </a:p>
          <a:p>
            <a:r>
              <a:rPr lang="en-GB" i="1" dirty="0"/>
              <a:t>Who will you talk to?</a:t>
            </a:r>
            <a:endParaRPr lang="en-GB" dirty="0"/>
          </a:p>
          <a:p>
            <a:r>
              <a:rPr lang="en-GB" i="1" dirty="0"/>
              <a:t>What else you could you do?</a:t>
            </a:r>
            <a:endParaRPr lang="en-GB" dirty="0"/>
          </a:p>
          <a:p>
            <a:endParaRPr lang="en-GB" dirty="0"/>
          </a:p>
          <a:p>
            <a:pPr marL="0" indent="0">
              <a:buNone/>
            </a:pPr>
            <a:r>
              <a:rPr lang="en-GB" dirty="0">
                <a:hlinkClick r:id="rId2"/>
              </a:rPr>
              <a:t>The GROW model Coaching Framework | Culture at Work</a:t>
            </a:r>
            <a:endParaRPr lang="en-GB" dirty="0"/>
          </a:p>
        </p:txBody>
      </p:sp>
    </p:spTree>
    <p:extLst>
      <p:ext uri="{BB962C8B-B14F-4D97-AF65-F5344CB8AC3E}">
        <p14:creationId xmlns:p14="http://schemas.microsoft.com/office/powerpoint/2010/main" val="2797901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1676400"/>
            <a:ext cx="2857500" cy="3505200"/>
          </a:xfrm>
        </p:spPr>
        <p:txBody>
          <a:bodyPr anchor="t">
            <a:normAutofit/>
          </a:bodyPr>
          <a:lstStyle/>
          <a:p>
            <a:r>
              <a:rPr lang="en-GB" sz="3500"/>
              <a:t>Evidence Base for Coaching &amp; Wellbeing</a:t>
            </a:r>
          </a:p>
        </p:txBody>
      </p:sp>
      <p:sp>
        <p:nvSpPr>
          <p:cNvPr id="3" name="Content Placeholder 2"/>
          <p:cNvSpPr>
            <a:spLocks noGrp="1"/>
          </p:cNvSpPr>
          <p:nvPr>
            <p:ph idx="1"/>
          </p:nvPr>
        </p:nvSpPr>
        <p:spPr>
          <a:xfrm>
            <a:off x="3886203" y="1676400"/>
            <a:ext cx="4229097" cy="3505200"/>
          </a:xfrm>
        </p:spPr>
        <p:txBody>
          <a:bodyPr>
            <a:normAutofit/>
          </a:bodyPr>
          <a:lstStyle/>
          <a:p>
            <a:r>
              <a:rPr lang="en-GB" sz="2100">
                <a:solidFill>
                  <a:schemeClr val="tx1">
                    <a:alpha val="55000"/>
                  </a:schemeClr>
                </a:solidFill>
              </a:rPr>
              <a:t>Coaching: small‑to‑moderate effects on performance, coping, wellbeing</a:t>
            </a:r>
          </a:p>
          <a:p>
            <a:pPr lvl="1"/>
            <a:r>
              <a:rPr lang="en-GB" sz="2100">
                <a:solidFill>
                  <a:schemeClr val="tx1">
                    <a:alpha val="55000"/>
                  </a:schemeClr>
                </a:solidFill>
              </a:rPr>
              <a:t>Positive psychology interventions: small‑to‑moderate wellbeing gains</a:t>
            </a:r>
          </a:p>
          <a:p>
            <a:pPr lvl="1"/>
            <a:r>
              <a:rPr lang="en-GB" sz="2100">
                <a:solidFill>
                  <a:schemeClr val="tx1">
                    <a:alpha val="55000"/>
                  </a:schemeClr>
                </a:solidFill>
              </a:rPr>
              <a:t>Mechanisms: self‑regulation, PsyCap, strengths use</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1676400"/>
            <a:ext cx="2857500" cy="3505200"/>
          </a:xfrm>
        </p:spPr>
        <p:txBody>
          <a:bodyPr anchor="t">
            <a:normAutofit/>
          </a:bodyPr>
          <a:lstStyle/>
          <a:p>
            <a:r>
              <a:rPr lang="en-GB" sz="3500"/>
              <a:t>Integrating GROW with PERMA Targets</a:t>
            </a:r>
          </a:p>
        </p:txBody>
      </p:sp>
      <p:sp>
        <p:nvSpPr>
          <p:cNvPr id="3" name="Content Placeholder 2"/>
          <p:cNvSpPr>
            <a:spLocks noGrp="1"/>
          </p:cNvSpPr>
          <p:nvPr>
            <p:ph idx="1"/>
          </p:nvPr>
        </p:nvSpPr>
        <p:spPr>
          <a:xfrm>
            <a:off x="3886203" y="1676400"/>
            <a:ext cx="4229097" cy="3505200"/>
          </a:xfrm>
        </p:spPr>
        <p:txBody>
          <a:bodyPr>
            <a:normAutofit/>
          </a:bodyPr>
          <a:lstStyle/>
          <a:p>
            <a:pPr>
              <a:lnSpc>
                <a:spcPct val="90000"/>
              </a:lnSpc>
            </a:pPr>
            <a:r>
              <a:rPr lang="en-GB" sz="2100">
                <a:solidFill>
                  <a:schemeClr val="tx1">
                    <a:alpha val="55000"/>
                  </a:schemeClr>
                </a:solidFill>
              </a:rPr>
              <a:t>Map GROW goals to PERMA outcomes and metrics</a:t>
            </a:r>
          </a:p>
          <a:p>
            <a:pPr lvl="1">
              <a:lnSpc>
                <a:spcPct val="90000"/>
              </a:lnSpc>
            </a:pPr>
            <a:r>
              <a:rPr lang="en-GB" sz="2100">
                <a:solidFill>
                  <a:schemeClr val="tx1">
                    <a:alpha val="55000"/>
                  </a:schemeClr>
                </a:solidFill>
              </a:rPr>
              <a:t>Reality: PERMA‑Profiler baseline; strengths/risks</a:t>
            </a:r>
          </a:p>
          <a:p>
            <a:pPr lvl="1">
              <a:lnSpc>
                <a:spcPct val="90000"/>
              </a:lnSpc>
            </a:pPr>
            <a:r>
              <a:rPr lang="en-GB" sz="2100">
                <a:solidFill>
                  <a:schemeClr val="tx1">
                    <a:alpha val="55000"/>
                  </a:schemeClr>
                </a:solidFill>
              </a:rPr>
              <a:t>Options: interventions per pillar (gratitude, strengths use, ACR, purpose, deliberate practice)</a:t>
            </a:r>
          </a:p>
          <a:p>
            <a:pPr lvl="1">
              <a:lnSpc>
                <a:spcPct val="90000"/>
              </a:lnSpc>
            </a:pPr>
            <a:r>
              <a:rPr lang="en-GB" sz="2100">
                <a:solidFill>
                  <a:schemeClr val="tx1">
                    <a:alpha val="55000"/>
                  </a:schemeClr>
                </a:solidFill>
              </a:rPr>
              <a:t>Will: implementation intentions + accountability dashboard</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1676400"/>
            <a:ext cx="2857500" cy="3505200"/>
          </a:xfrm>
        </p:spPr>
        <p:txBody>
          <a:bodyPr anchor="t">
            <a:normAutofit/>
          </a:bodyPr>
          <a:lstStyle/>
          <a:p>
            <a:r>
              <a:rPr lang="en-GB" sz="3500"/>
              <a:t>Critiques &amp; Limitations</a:t>
            </a:r>
          </a:p>
        </p:txBody>
      </p:sp>
      <p:sp>
        <p:nvSpPr>
          <p:cNvPr id="3" name="Content Placeholder 2"/>
          <p:cNvSpPr>
            <a:spLocks noGrp="1"/>
          </p:cNvSpPr>
          <p:nvPr>
            <p:ph idx="1"/>
          </p:nvPr>
        </p:nvSpPr>
        <p:spPr>
          <a:xfrm>
            <a:off x="3886203" y="1676400"/>
            <a:ext cx="4229097" cy="3505200"/>
          </a:xfrm>
        </p:spPr>
        <p:txBody>
          <a:bodyPr>
            <a:normAutofit fontScale="92500"/>
          </a:bodyPr>
          <a:lstStyle/>
          <a:p>
            <a:r>
              <a:rPr lang="en-GB" sz="2800" dirty="0">
                <a:solidFill>
                  <a:schemeClr val="tx1">
                    <a:alpha val="55000"/>
                  </a:schemeClr>
                </a:solidFill>
              </a:rPr>
              <a:t>PERMA completeness &amp; cultural validity</a:t>
            </a:r>
          </a:p>
          <a:p>
            <a:pPr lvl="1"/>
            <a:r>
              <a:rPr lang="en-GB" dirty="0">
                <a:solidFill>
                  <a:schemeClr val="tx1">
                    <a:alpha val="55000"/>
                  </a:schemeClr>
                </a:solidFill>
              </a:rPr>
              <a:t>Evidence heterogeneity, possible publication bias</a:t>
            </a:r>
          </a:p>
          <a:p>
            <a:pPr lvl="1"/>
            <a:r>
              <a:rPr lang="en-GB" dirty="0">
                <a:solidFill>
                  <a:schemeClr val="tx1">
                    <a:alpha val="55000"/>
                  </a:schemeClr>
                </a:solidFill>
              </a:rPr>
              <a:t>Ethics: boundaries, systemic consequences beyond the client</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D77C9-D853-0C73-A792-3D1092CD4910}"/>
              </a:ext>
            </a:extLst>
          </p:cNvPr>
          <p:cNvSpPr>
            <a:spLocks noGrp="1"/>
          </p:cNvSpPr>
          <p:nvPr>
            <p:ph type="title"/>
          </p:nvPr>
        </p:nvSpPr>
        <p:spPr>
          <a:xfrm>
            <a:off x="457200" y="274638"/>
            <a:ext cx="8229600" cy="1143000"/>
          </a:xfrm>
        </p:spPr>
        <p:txBody>
          <a:bodyPr anchor="ctr">
            <a:normAutofit/>
          </a:bodyPr>
          <a:lstStyle/>
          <a:p>
            <a:pPr>
              <a:lnSpc>
                <a:spcPct val="90000"/>
              </a:lnSpc>
            </a:pPr>
            <a:r>
              <a:rPr lang="en-US" sz="3700"/>
              <a:t>Evidence Base and Practical Integration</a:t>
            </a:r>
          </a:p>
        </p:txBody>
      </p:sp>
      <p:sp>
        <p:nvSpPr>
          <p:cNvPr id="3" name="Content Placeholder 2">
            <a:extLst>
              <a:ext uri="{FF2B5EF4-FFF2-40B4-BE49-F238E27FC236}">
                <a16:creationId xmlns:a16="http://schemas.microsoft.com/office/drawing/2014/main" id="{F59AAC0E-9094-FB55-E518-7284B168F736}"/>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57200" y="1600200"/>
            <a:ext cx="8229600" cy="4525963"/>
          </a:xfrm>
        </p:spPr>
        <p:txBody>
          <a:bodyPr>
            <a:noAutofit/>
          </a:bodyPr>
          <a:lstStyle/>
          <a:p>
            <a:pPr marL="0" indent="0">
              <a:spcBef>
                <a:spcPts val="2500"/>
              </a:spcBef>
              <a:buNone/>
            </a:pPr>
            <a:r>
              <a:rPr lang="en-GB" sz="1800" b="1" dirty="0"/>
              <a:t>Evidence of Positive Psychology</a:t>
            </a:r>
          </a:p>
          <a:p>
            <a:pPr marL="0" lvl="1" indent="0">
              <a:buNone/>
            </a:pPr>
            <a:r>
              <a:rPr lang="en-GB" sz="1800" dirty="0"/>
              <a:t>PPIs like gratitude exercises and mindfulness yield modest improvements in wellbeing across diverse groups.</a:t>
            </a:r>
          </a:p>
          <a:p>
            <a:pPr marL="0" indent="0">
              <a:spcBef>
                <a:spcPts val="2500"/>
              </a:spcBef>
              <a:buNone/>
            </a:pPr>
            <a:r>
              <a:rPr lang="en-GB" sz="1800" b="1" dirty="0"/>
              <a:t>Integration with Coaching Models</a:t>
            </a:r>
          </a:p>
          <a:p>
            <a:pPr marL="0" lvl="1" indent="0">
              <a:buNone/>
            </a:pPr>
            <a:r>
              <a:rPr lang="en-GB" sz="1800" dirty="0"/>
              <a:t>PERMA framework integrates with coaching models such as GROW for goal setting and wellbeing alignment.</a:t>
            </a:r>
          </a:p>
          <a:p>
            <a:pPr marL="0" indent="0">
              <a:spcBef>
                <a:spcPts val="2500"/>
              </a:spcBef>
              <a:buNone/>
            </a:pPr>
            <a:r>
              <a:rPr lang="en-GB" sz="1800" b="1" dirty="0"/>
              <a:t>Organizational and Educational Use</a:t>
            </a:r>
          </a:p>
          <a:p>
            <a:pPr marL="0" lvl="1" indent="0">
              <a:buNone/>
            </a:pPr>
            <a:r>
              <a:rPr lang="en-GB" sz="1800" dirty="0"/>
              <a:t>Embedding Positive Psychology in leadership and education improves engagement, motivation, and performance.</a:t>
            </a:r>
          </a:p>
          <a:p>
            <a:pPr marL="0" indent="0">
              <a:spcBef>
                <a:spcPts val="2500"/>
              </a:spcBef>
              <a:buNone/>
            </a:pPr>
            <a:r>
              <a:rPr lang="en-GB" sz="1800" b="1" dirty="0"/>
              <a:t>Challenges and Ethics</a:t>
            </a:r>
          </a:p>
          <a:p>
            <a:pPr marL="0" lvl="1" indent="0">
              <a:buNone/>
            </a:pPr>
            <a:r>
              <a:rPr lang="en-GB" sz="1800" dirty="0"/>
              <a:t>Cultural adaptability and ethical considerations like confidentiality are crucial in intervention implementation.</a:t>
            </a:r>
          </a:p>
        </p:txBody>
      </p:sp>
    </p:spTree>
    <p:extLst>
      <p:ext uri="{BB962C8B-B14F-4D97-AF65-F5344CB8AC3E}">
        <p14:creationId xmlns:p14="http://schemas.microsoft.com/office/powerpoint/2010/main" val="18503642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F845C-5354-C770-9FDC-E81BC61FE7F2}"/>
              </a:ext>
            </a:extLst>
          </p:cNvPr>
          <p:cNvSpPr>
            <a:spLocks noGrp="1"/>
          </p:cNvSpPr>
          <p:nvPr>
            <p:ph type="title"/>
          </p:nvPr>
        </p:nvSpPr>
        <p:spPr>
          <a:xfrm>
            <a:off x="457200" y="274638"/>
            <a:ext cx="8229600" cy="1143000"/>
          </a:xfrm>
        </p:spPr>
        <p:txBody>
          <a:bodyPr anchor="ctr">
            <a:normAutofit/>
          </a:bodyPr>
          <a:lstStyle/>
          <a:p>
            <a:r>
              <a:rPr lang="en-US"/>
              <a:t>Critiques and Limitations of PERMA</a:t>
            </a:r>
          </a:p>
        </p:txBody>
      </p:sp>
      <p:sp>
        <p:nvSpPr>
          <p:cNvPr id="3" name="Content Placeholder 2">
            <a:extLst>
              <a:ext uri="{FF2B5EF4-FFF2-40B4-BE49-F238E27FC236}">
                <a16:creationId xmlns:a16="http://schemas.microsoft.com/office/drawing/2014/main" id="{BA3922A8-C78F-DF1B-07F5-1577DA892D6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57200" y="1600200"/>
            <a:ext cx="8229600" cy="4525963"/>
          </a:xfrm>
        </p:spPr>
        <p:txBody>
          <a:bodyPr>
            <a:noAutofit/>
          </a:bodyPr>
          <a:lstStyle/>
          <a:p>
            <a:pPr marL="0" indent="0">
              <a:spcBef>
                <a:spcPts val="2500"/>
              </a:spcBef>
              <a:buNone/>
            </a:pPr>
            <a:r>
              <a:rPr lang="en-GB" sz="2000" b="1" dirty="0"/>
              <a:t>Model Completeness</a:t>
            </a:r>
          </a:p>
          <a:p>
            <a:pPr marL="0" lvl="1" indent="0">
              <a:buNone/>
            </a:pPr>
            <a:r>
              <a:rPr lang="en-GB" sz="2000" dirty="0"/>
              <a:t>PERMA lacks physical health component, leading to extensions like PERMA-H to improve completeness.</a:t>
            </a:r>
          </a:p>
          <a:p>
            <a:pPr marL="0" indent="0">
              <a:spcBef>
                <a:spcPts val="2500"/>
              </a:spcBef>
              <a:buNone/>
            </a:pPr>
            <a:r>
              <a:rPr lang="en-GB" sz="2000" b="1" dirty="0"/>
              <a:t>Cultural Variability</a:t>
            </a:r>
          </a:p>
          <a:p>
            <a:pPr marL="0" lvl="1" indent="0">
              <a:buNone/>
            </a:pPr>
            <a:r>
              <a:rPr lang="en-GB" sz="2000" dirty="0"/>
              <a:t>Meaning and accomplishment differ across cultures, challenging universal application of PERMA.</a:t>
            </a:r>
          </a:p>
          <a:p>
            <a:pPr marL="0" indent="0">
              <a:spcBef>
                <a:spcPts val="2500"/>
              </a:spcBef>
              <a:buNone/>
            </a:pPr>
            <a:r>
              <a:rPr lang="en-GB" sz="2000" b="1" dirty="0"/>
              <a:t>Measurement Challenges</a:t>
            </a:r>
          </a:p>
          <a:p>
            <a:pPr marL="0" lvl="1" indent="0">
              <a:buNone/>
            </a:pPr>
            <a:r>
              <a:rPr lang="en-GB" sz="2000" dirty="0"/>
              <a:t>Validity and reliability debates surround PERMA-Profiler measurement tools.</a:t>
            </a:r>
          </a:p>
          <a:p>
            <a:pPr marL="0" indent="0">
              <a:spcBef>
                <a:spcPts val="2500"/>
              </a:spcBef>
              <a:buNone/>
            </a:pPr>
            <a:r>
              <a:rPr lang="en-GB" sz="2000" b="1" dirty="0"/>
              <a:t>Ethical and Practical Concerns</a:t>
            </a:r>
          </a:p>
          <a:p>
            <a:pPr marL="0" lvl="1" indent="0">
              <a:buNone/>
            </a:pPr>
            <a:r>
              <a:rPr lang="en-GB" sz="2000" dirty="0"/>
              <a:t>Risks include toxic positivity, misuse in organizations, and publication bias in research.</a:t>
            </a:r>
          </a:p>
        </p:txBody>
      </p:sp>
    </p:spTree>
    <p:extLst>
      <p:ext uri="{BB962C8B-B14F-4D97-AF65-F5344CB8AC3E}">
        <p14:creationId xmlns:p14="http://schemas.microsoft.com/office/powerpoint/2010/main" val="372845446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89A3ED-1CCA-CEC6-665E-94CF12E9E82C}"/>
              </a:ext>
            </a:extLst>
          </p:cNvPr>
          <p:cNvSpPr>
            <a:spLocks noGrp="1"/>
          </p:cNvSpPr>
          <p:nvPr>
            <p:ph type="title"/>
          </p:nvPr>
        </p:nvSpPr>
        <p:spPr>
          <a:xfrm>
            <a:off x="571350" y="762001"/>
            <a:ext cx="4000647" cy="1708242"/>
          </a:xfrm>
        </p:spPr>
        <p:txBody>
          <a:bodyPr anchor="ctr">
            <a:normAutofit/>
          </a:bodyPr>
          <a:lstStyle/>
          <a:p>
            <a:r>
              <a:rPr lang="en-US" sz="3500"/>
              <a:t>Assessment Tools and Ethical Considerations</a:t>
            </a:r>
          </a:p>
        </p:txBody>
      </p:sp>
      <p:sp>
        <p:nvSpPr>
          <p:cNvPr id="3" name="Content Placeholder 2">
            <a:extLst>
              <a:ext uri="{FF2B5EF4-FFF2-40B4-BE49-F238E27FC236}">
                <a16:creationId xmlns:a16="http://schemas.microsoft.com/office/drawing/2014/main" id="{022D64BD-6A8A-6791-B19E-2DAD9AE69E92}"/>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1350" y="2470244"/>
            <a:ext cx="4000647" cy="3769835"/>
          </a:xfrm>
        </p:spPr>
        <p:txBody>
          <a:bodyPr>
            <a:noAutofit/>
          </a:bodyPr>
          <a:lstStyle/>
          <a:p>
            <a:pPr marL="0" indent="0">
              <a:lnSpc>
                <a:spcPct val="90000"/>
              </a:lnSpc>
              <a:spcBef>
                <a:spcPts val="2500"/>
              </a:spcBef>
              <a:buNone/>
            </a:pPr>
            <a:r>
              <a:rPr lang="en-GB" sz="1400" b="1" dirty="0"/>
              <a:t>Key Assessment Tools</a:t>
            </a:r>
          </a:p>
          <a:p>
            <a:pPr marL="0" lvl="1" indent="0">
              <a:lnSpc>
                <a:spcPct val="90000"/>
              </a:lnSpc>
              <a:buNone/>
            </a:pPr>
            <a:r>
              <a:rPr lang="en-GB" sz="1400" dirty="0"/>
              <a:t>Tools like the PERMA-Profiler and VIA Strengths Inventory measure wellbeing and character strengths effectively.</a:t>
            </a:r>
          </a:p>
          <a:p>
            <a:pPr marL="0" indent="0">
              <a:lnSpc>
                <a:spcPct val="90000"/>
              </a:lnSpc>
              <a:spcBef>
                <a:spcPts val="2500"/>
              </a:spcBef>
              <a:buNone/>
            </a:pPr>
            <a:r>
              <a:rPr lang="en-GB" sz="1400" b="1" dirty="0"/>
              <a:t>Ethical Assessment Practices</a:t>
            </a:r>
          </a:p>
          <a:p>
            <a:pPr marL="0" lvl="1" indent="0">
              <a:lnSpc>
                <a:spcPct val="90000"/>
              </a:lnSpc>
              <a:buNone/>
            </a:pPr>
            <a:r>
              <a:rPr lang="en-GB" sz="1400" dirty="0"/>
              <a:t>Ethics include informed consent, confidentiality, and responsible data use to respect client wellbeing.</a:t>
            </a:r>
          </a:p>
          <a:p>
            <a:pPr marL="0" indent="0">
              <a:lnSpc>
                <a:spcPct val="90000"/>
              </a:lnSpc>
              <a:spcBef>
                <a:spcPts val="2500"/>
              </a:spcBef>
              <a:buNone/>
            </a:pPr>
            <a:r>
              <a:rPr lang="en-GB" sz="1400" b="1" dirty="0"/>
              <a:t>Mixed-Methods Approach</a:t>
            </a:r>
          </a:p>
          <a:p>
            <a:pPr marL="0" lvl="1" indent="0">
              <a:lnSpc>
                <a:spcPct val="90000"/>
              </a:lnSpc>
              <a:buNone/>
            </a:pPr>
            <a:r>
              <a:rPr lang="en-GB" sz="1400" dirty="0"/>
              <a:t>Combining quantitative scales with qualitative interviews enhances validity and understanding of experiences.</a:t>
            </a:r>
          </a:p>
          <a:p>
            <a:pPr marL="0" indent="0">
              <a:lnSpc>
                <a:spcPct val="90000"/>
              </a:lnSpc>
              <a:spcBef>
                <a:spcPts val="2500"/>
              </a:spcBef>
              <a:buNone/>
            </a:pPr>
            <a:r>
              <a:rPr lang="en-GB" sz="1400" b="1" dirty="0"/>
              <a:t>Cultural Sensitivity and Reassessment</a:t>
            </a:r>
          </a:p>
          <a:p>
            <a:pPr marL="0" lvl="1" indent="0">
              <a:lnSpc>
                <a:spcPct val="90000"/>
              </a:lnSpc>
              <a:buNone/>
            </a:pPr>
            <a:r>
              <a:rPr lang="en-GB" sz="1400" dirty="0"/>
              <a:t>Cultural sensitivity and regular reassessment ensure accurate interpretation and effective intervention adjustments.</a:t>
            </a:r>
          </a:p>
        </p:txBody>
      </p:sp>
      <p:pic>
        <p:nvPicPr>
          <p:cNvPr id="5" name="Picture 4" descr="A digital balance scale using circles">
            <a:extLst>
              <a:ext uri="{FF2B5EF4-FFF2-40B4-BE49-F238E27FC236}">
                <a16:creationId xmlns:a16="http://schemas.microsoft.com/office/drawing/2014/main" id="{356278DB-8C83-F4CD-3FEE-F290B5E5B89A}"/>
              </a:ext>
            </a:extLst>
          </p:cNvPr>
          <p:cNvPicPr>
            <a:picLocks noChangeAspect="1"/>
          </p:cNvPicPr>
          <p:nvPr/>
        </p:nvPicPr>
        <p:blipFill>
          <a:blip r:embed="rId3"/>
          <a:srcRect l="33691" r="31073" b="1"/>
          <a:stretch>
            <a:fillRect/>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50237341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p:txBody>
          <a:bodyPr>
            <a:normAutofit fontScale="92500" lnSpcReduction="10000"/>
          </a:bodyPr>
          <a:lstStyle/>
          <a:p>
            <a:pPr lvl="1"/>
            <a:r>
              <a:rPr sz="1800" dirty="0"/>
              <a:t>Butler, J., &amp; Kern, M. L. (2016). PERMA‑Profiler. International Journal of Wellbeing, 6(3), 1–48.</a:t>
            </a:r>
          </a:p>
          <a:p>
            <a:pPr lvl="1"/>
            <a:r>
              <a:rPr lang="en-GB" sz="1800" dirty="0"/>
              <a:t>D</a:t>
            </a:r>
            <a:r>
              <a:rPr sz="1800" dirty="0" err="1"/>
              <a:t>onaldson</a:t>
            </a:r>
            <a:r>
              <a:rPr sz="1800" dirty="0"/>
              <a:t>, S. I., </a:t>
            </a:r>
            <a:r>
              <a:rPr sz="1800" dirty="0" err="1"/>
              <a:t>Dollwet</a:t>
            </a:r>
            <a:r>
              <a:rPr sz="1800" dirty="0"/>
              <a:t>, M., &amp; Rao, M. A. (2019). </a:t>
            </a:r>
            <a:r>
              <a:rPr sz="1800" i="1" dirty="0"/>
              <a:t>Journal of Positive Psychology, </a:t>
            </a:r>
            <a:r>
              <a:rPr sz="1800" dirty="0"/>
              <a:t>14(2), 141–167.</a:t>
            </a:r>
          </a:p>
          <a:p>
            <a:pPr lvl="1"/>
            <a:r>
              <a:rPr sz="1800" dirty="0"/>
              <a:t>Grant, A. M. (2011). </a:t>
            </a:r>
            <a:r>
              <a:rPr sz="1800" i="1" dirty="0"/>
              <a:t>Int. J. Evidence Based Coaching &amp; Mentoring</a:t>
            </a:r>
            <a:r>
              <a:rPr sz="1800" dirty="0"/>
              <a:t>, 9(2), 29–39.</a:t>
            </a:r>
          </a:p>
          <a:p>
            <a:pPr lvl="1"/>
            <a:r>
              <a:rPr sz="1800" dirty="0"/>
              <a:t>Jones, R. J., Woods, S. A., &amp; Guillaume, Y. R. F. (2016). </a:t>
            </a:r>
            <a:r>
              <a:rPr sz="1800" i="1" dirty="0"/>
              <a:t>HRM Review</a:t>
            </a:r>
            <a:r>
              <a:rPr sz="1800" dirty="0"/>
              <a:t>, 26(2), 118–128.</a:t>
            </a:r>
          </a:p>
          <a:p>
            <a:pPr lvl="1"/>
            <a:r>
              <a:rPr sz="1800" dirty="0"/>
              <a:t>Passmore, J., &amp; Fillery‑Travis, A. (2011). </a:t>
            </a:r>
            <a:r>
              <a:rPr sz="1800" i="1" dirty="0"/>
              <a:t>Int. J. Management Reviews</a:t>
            </a:r>
            <a:r>
              <a:rPr sz="1800" dirty="0"/>
              <a:t>, 13(1), 70–88.</a:t>
            </a:r>
          </a:p>
          <a:p>
            <a:pPr lvl="1"/>
            <a:r>
              <a:rPr sz="1800" dirty="0"/>
              <a:t>Seligman, M. E. P. (2011). Flourish. Free Press.</a:t>
            </a:r>
          </a:p>
          <a:p>
            <a:pPr lvl="1"/>
            <a:r>
              <a:rPr sz="1800" dirty="0"/>
              <a:t>Seligman, M. E. P., &amp; Csikszentmihalyi, M. (2000). </a:t>
            </a:r>
            <a:r>
              <a:rPr sz="1800" i="1" dirty="0"/>
              <a:t>American Psychologist</a:t>
            </a:r>
            <a:r>
              <a:rPr sz="1800" dirty="0"/>
              <a:t>, 55(1), 5–14.</a:t>
            </a:r>
          </a:p>
          <a:p>
            <a:pPr lvl="1"/>
            <a:r>
              <a:rPr sz="1800" dirty="0"/>
              <a:t>Stober, D. R., &amp; Grant, A. M. (Eds.). (2006). </a:t>
            </a:r>
            <a:r>
              <a:rPr sz="1800" i="1" dirty="0"/>
              <a:t>Evidence Based Coaching Handbook. Wiley.</a:t>
            </a:r>
          </a:p>
          <a:p>
            <a:pPr lvl="1"/>
            <a:r>
              <a:rPr sz="1800" dirty="0" err="1"/>
              <a:t>Theeboom</a:t>
            </a:r>
            <a:r>
              <a:rPr sz="1800" dirty="0"/>
              <a:t>, T., </a:t>
            </a:r>
            <a:r>
              <a:rPr sz="1800" dirty="0" err="1"/>
              <a:t>Beersma</a:t>
            </a:r>
            <a:r>
              <a:rPr sz="1800" dirty="0"/>
              <a:t>, B., &amp; van Vianen, A. E. M. (2014). </a:t>
            </a:r>
            <a:r>
              <a:rPr sz="1800" i="1" dirty="0"/>
              <a:t>Journal of Positive Psychology, 9(</a:t>
            </a:r>
            <a:r>
              <a:rPr sz="1800" dirty="0"/>
              <a:t>1), 1–18.</a:t>
            </a:r>
          </a:p>
          <a:p>
            <a:pPr lvl="1"/>
            <a:r>
              <a:rPr sz="1800" dirty="0"/>
              <a:t>van Zyl, L. E., et al. (2020). </a:t>
            </a:r>
            <a:r>
              <a:rPr sz="1800" i="1" dirty="0"/>
              <a:t>Frontiers in Psychology</a:t>
            </a:r>
            <a:r>
              <a:rPr sz="1800" dirty="0"/>
              <a:t>, 11, 2060.</a:t>
            </a:r>
          </a:p>
          <a:p>
            <a:pPr lvl="1"/>
            <a:r>
              <a:rPr sz="1800" dirty="0"/>
              <a:t>Whitmore, J. (2002). </a:t>
            </a:r>
            <a:r>
              <a:rPr sz="1800" i="1" dirty="0"/>
              <a:t>Coaching for Performance </a:t>
            </a:r>
            <a:r>
              <a:rPr sz="1800" dirty="0"/>
              <a:t>(3rd ed.). Nicholas Brealey.</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A6E45-57B6-6CA6-A609-F7C917AFD639}"/>
              </a:ext>
            </a:extLst>
          </p:cNvPr>
          <p:cNvSpPr>
            <a:spLocks noGrp="1"/>
          </p:cNvSpPr>
          <p:nvPr>
            <p:ph type="title"/>
          </p:nvPr>
        </p:nvSpPr>
        <p:spPr/>
        <p:txBody>
          <a:bodyPr/>
          <a:lstStyle/>
          <a:p>
            <a:r>
              <a:rPr lang="en-GB" dirty="0"/>
              <a:t>Preparation for next week </a:t>
            </a:r>
          </a:p>
        </p:txBody>
      </p:sp>
      <p:sp>
        <p:nvSpPr>
          <p:cNvPr id="3" name="Content Placeholder 2">
            <a:extLst>
              <a:ext uri="{FF2B5EF4-FFF2-40B4-BE49-F238E27FC236}">
                <a16:creationId xmlns:a16="http://schemas.microsoft.com/office/drawing/2014/main" id="{4859D4CD-FA53-1CE4-1417-F1509E9E03D2}"/>
              </a:ext>
            </a:extLst>
          </p:cNvPr>
          <p:cNvSpPr>
            <a:spLocks noGrp="1"/>
          </p:cNvSpPr>
          <p:nvPr>
            <p:ph idx="1"/>
          </p:nvPr>
        </p:nvSpPr>
        <p:spPr/>
        <p:txBody>
          <a:bodyPr/>
          <a:lstStyle/>
          <a:p>
            <a:r>
              <a:rPr lang="en-GB" dirty="0"/>
              <a:t>Find a couple of empirical articles on PERMA or the role of positive emotions in the coping process and informally present a brief overview of what you learned from these articles.</a:t>
            </a:r>
          </a:p>
          <a:p>
            <a:r>
              <a:rPr lang="en-GB" dirty="0"/>
              <a:t>Reflect on the role of positive emotions in your own life.</a:t>
            </a:r>
          </a:p>
        </p:txBody>
      </p:sp>
    </p:spTree>
    <p:extLst>
      <p:ext uri="{BB962C8B-B14F-4D97-AF65-F5344CB8AC3E}">
        <p14:creationId xmlns:p14="http://schemas.microsoft.com/office/powerpoint/2010/main" val="40583721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Solace">
  <a:themeElements>
    <a:clrScheme name="Custom 2">
      <a:dk1>
        <a:srgbClr val="000000"/>
      </a:dk1>
      <a:lt1>
        <a:srgbClr val="FFFFFF"/>
      </a:lt1>
      <a:dk2>
        <a:srgbClr val="0B2627"/>
      </a:dk2>
      <a:lt2>
        <a:srgbClr val="DAE3E3"/>
      </a:lt2>
      <a:accent1>
        <a:srgbClr val="858A66"/>
      </a:accent1>
      <a:accent2>
        <a:srgbClr val="DACCE0"/>
      </a:accent2>
      <a:accent3>
        <a:srgbClr val="ADBEBF"/>
      </a:accent3>
      <a:accent4>
        <a:srgbClr val="E0B775"/>
      </a:accent4>
      <a:accent5>
        <a:srgbClr val="BA6F50"/>
      </a:accent5>
      <a:accent6>
        <a:srgbClr val="D0BB9E"/>
      </a:accent6>
      <a:hlink>
        <a:srgbClr val="698289"/>
      </a:hlink>
      <a:folHlink>
        <a:srgbClr val="9F7C8F"/>
      </a:folHlink>
    </a:clrScheme>
    <a:fontScheme name="Custom 63">
      <a:majorFont>
        <a:latin typeface="Batang"/>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olace_Copilot Layouts_win32_KO_V7" id="{158F8A01-2E5F-4A07-81BB-FE4F3C72D79D}" vid="{30D5BA39-8B68-4632-B62A-F659D871A1DC}"/>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65</TotalTime>
  <Words>5952</Words>
  <Application>Microsoft Office PowerPoint</Application>
  <PresentationFormat>On-screen Show (4:3)</PresentationFormat>
  <Paragraphs>316</Paragraphs>
  <Slides>36</Slides>
  <Notes>28</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36</vt:i4>
      </vt:variant>
    </vt:vector>
  </HeadingPairs>
  <TitlesOfParts>
    <vt:vector size="43" baseType="lpstr">
      <vt:lpstr>Batang</vt:lpstr>
      <vt:lpstr>Aptos</vt:lpstr>
      <vt:lpstr>Arial</vt:lpstr>
      <vt:lpstr>Avenir Next LT Pro Light</vt:lpstr>
      <vt:lpstr>Calibri</vt:lpstr>
      <vt:lpstr>Office Theme</vt:lpstr>
      <vt:lpstr>Solace</vt:lpstr>
      <vt:lpstr>GROW &amp; PERMA Models in Coaching Psychology</vt:lpstr>
      <vt:lpstr>Introduction to Positive Psychology</vt:lpstr>
      <vt:lpstr>The PERMA Model: Overview</vt:lpstr>
      <vt:lpstr>Overview of PERMA Components</vt:lpstr>
      <vt:lpstr>Positive Emotion and Its Role in Wellbeing</vt:lpstr>
      <vt:lpstr>Engagement and Flow Theory</vt:lpstr>
      <vt:lpstr>Relationships and Social Wellbeing</vt:lpstr>
      <vt:lpstr>Meaning and Purpose in Life</vt:lpstr>
      <vt:lpstr>Accomplishment and Goal Achievement</vt:lpstr>
      <vt:lpstr>Reflections on PERMA model  </vt:lpstr>
      <vt:lpstr>Susan Folkman: Positive Emotions and Coping</vt:lpstr>
      <vt:lpstr>Historical Background and Susan Folkman’s Contributions</vt:lpstr>
      <vt:lpstr>Transactional Model and Coping Strategies</vt:lpstr>
      <vt:lpstr>Core Components of the Transactional Model</vt:lpstr>
      <vt:lpstr>Role of Positive Emotions in Stress Adaptation</vt:lpstr>
      <vt:lpstr>Research Findings and Clinical Implications</vt:lpstr>
      <vt:lpstr>key Readings on Folkman’s Work</vt:lpstr>
      <vt:lpstr>The PERMA-Profiler 101416  </vt:lpstr>
      <vt:lpstr>The GROW Model: a four stage coaching framework  Whitmore (2019)</vt:lpstr>
      <vt:lpstr>The GROW Model: Overview  Whitmore, J. (2019) Coaching for Performance. London, Brealey.</vt:lpstr>
      <vt:lpstr>G = Goal</vt:lpstr>
      <vt:lpstr>Goal Questions…</vt:lpstr>
      <vt:lpstr>R = Reality</vt:lpstr>
      <vt:lpstr>Reality Questions</vt:lpstr>
      <vt:lpstr>O = Options</vt:lpstr>
      <vt:lpstr>Option Questions</vt:lpstr>
      <vt:lpstr>W = Will / Way Forward</vt:lpstr>
      <vt:lpstr>Will Questions</vt:lpstr>
      <vt:lpstr>Evidence Base for Coaching &amp; Wellbeing</vt:lpstr>
      <vt:lpstr>Integrating GROW with PERMA Targets</vt:lpstr>
      <vt:lpstr>Critiques &amp; Limitations</vt:lpstr>
      <vt:lpstr>Evidence Base and Practical Integration</vt:lpstr>
      <vt:lpstr>Critiques and Limitations of PERMA</vt:lpstr>
      <vt:lpstr>Assessment Tools and Ethical Considerations</vt:lpstr>
      <vt:lpstr>References</vt:lpstr>
      <vt:lpstr>Preparation for next week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Ceri Phelps</cp:lastModifiedBy>
  <cp:revision>1</cp:revision>
  <dcterms:created xsi:type="dcterms:W3CDTF">2013-01-27T09:14:16Z</dcterms:created>
  <dcterms:modified xsi:type="dcterms:W3CDTF">2026-01-21T17:36:48Z</dcterms:modified>
  <cp:category/>
</cp:coreProperties>
</file>