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ED1A66-8C60-4ADE-B2B3-44A716E99707}" v="9" dt="2026-03-22T13:34:54.6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ad Sabir Mohammad Mohid Shaikh (2508908)" userId="ff963319-2119-4064-81f6-9915149100aa" providerId="ADAL" clId="{C2FE4247-7B96-4D95-A2B2-07D85C0D794B}"/>
    <pc:docChg chg="undo custSel modSld">
      <pc:chgData name="Mohammad Sabir Mohammad Mohid Shaikh (2508908)" userId="ff963319-2119-4064-81f6-9915149100aa" providerId="ADAL" clId="{C2FE4247-7B96-4D95-A2B2-07D85C0D794B}" dt="2026-03-22T13:34:54.628" v="203"/>
      <pc:docMkLst>
        <pc:docMk/>
      </pc:docMkLst>
      <pc:sldChg chg="modSp mod">
        <pc:chgData name="Mohammad Sabir Mohammad Mohid Shaikh (2508908)" userId="ff963319-2119-4064-81f6-9915149100aa" providerId="ADAL" clId="{C2FE4247-7B96-4D95-A2B2-07D85C0D794B}" dt="2026-03-22T13:34:54.628" v="203"/>
        <pc:sldMkLst>
          <pc:docMk/>
          <pc:sldMk cId="0" sldId="256"/>
        </pc:sldMkLst>
        <pc:spChg chg="mod">
          <ac:chgData name="Mohammad Sabir Mohammad Mohid Shaikh (2508908)" userId="ff963319-2119-4064-81f6-9915149100aa" providerId="ADAL" clId="{C2FE4247-7B96-4D95-A2B2-07D85C0D794B}" dt="2026-03-22T13:34:54.628" v="203"/>
          <ac:spMkLst>
            <pc:docMk/>
            <pc:sldMk cId="0" sldId="256"/>
            <ac:spMk id="19" creationId="{00000000-0000-0000-0000-000000000000}"/>
          </ac:spMkLst>
        </pc:spChg>
      </pc:sldChg>
      <pc:sldChg chg="modSp mod">
        <pc:chgData name="Mohammad Sabir Mohammad Mohid Shaikh (2508908)" userId="ff963319-2119-4064-81f6-9915149100aa" providerId="ADAL" clId="{C2FE4247-7B96-4D95-A2B2-07D85C0D794B}" dt="2026-03-22T11:16:43.502" v="85" actId="20577"/>
        <pc:sldMkLst>
          <pc:docMk/>
          <pc:sldMk cId="0" sldId="266"/>
        </pc:sldMkLst>
        <pc:graphicFrameChg chg="mod modGraphic">
          <ac:chgData name="Mohammad Sabir Mohammad Mohid Shaikh (2508908)" userId="ff963319-2119-4064-81f6-9915149100aa" providerId="ADAL" clId="{C2FE4247-7B96-4D95-A2B2-07D85C0D794B}" dt="2026-03-22T11:16:43.502" v="85" actId="20577"/>
          <ac:graphicFrameMkLst>
            <pc:docMk/>
            <pc:sldMk cId="0" sldId="266"/>
            <ac:graphicFrameMk id="21" creationId="{4F3CF946-427B-BF4F-4179-C1520972A8AB}"/>
          </ac:graphicFrameMkLst>
        </pc:graphicFrameChg>
      </pc:sldChg>
    </pc:docChg>
  </pc:docChgLst>
  <pc:docChgLst>
    <pc:chgData name="Mohammad Sabir Mohammad Mohid Shaikh (2508908)" userId="ff963319-2119-4064-81f6-9915149100aa" providerId="ADAL" clId="{EB618E9C-3E21-4A9E-ABD0-C00C683AEFF6}"/>
    <pc:docChg chg="custSel addSld modSld">
      <pc:chgData name="Mohammad Sabir Mohammad Mohid Shaikh (2508908)" userId="ff963319-2119-4064-81f6-9915149100aa" providerId="ADAL" clId="{EB618E9C-3E21-4A9E-ABD0-C00C683AEFF6}" dt="2026-03-23T12:27:15.124" v="326" actId="1076"/>
      <pc:docMkLst>
        <pc:docMk/>
      </pc:docMkLst>
      <pc:sldChg chg="modSp mod">
        <pc:chgData name="Mohammad Sabir Mohammad Mohid Shaikh (2508908)" userId="ff963319-2119-4064-81f6-9915149100aa" providerId="ADAL" clId="{EB618E9C-3E21-4A9E-ABD0-C00C683AEFF6}" dt="2026-03-23T12:16:34.121" v="14"/>
        <pc:sldMkLst>
          <pc:docMk/>
          <pc:sldMk cId="0" sldId="256"/>
        </pc:sldMkLst>
        <pc:spChg chg="mod">
          <ac:chgData name="Mohammad Sabir Mohammad Mohid Shaikh (2508908)" userId="ff963319-2119-4064-81f6-9915149100aa" providerId="ADAL" clId="{EB618E9C-3E21-4A9E-ABD0-C00C683AEFF6}" dt="2026-03-23T12:16:34.121" v="14"/>
          <ac:spMkLst>
            <pc:docMk/>
            <pc:sldMk cId="0" sldId="256"/>
            <ac:spMk id="19" creationId="{00000000-0000-0000-0000-000000000000}"/>
          </ac:spMkLst>
        </pc:spChg>
      </pc:sldChg>
      <pc:sldChg chg="addSp delSp modSp mod">
        <pc:chgData name="Mohammad Sabir Mohammad Mohid Shaikh (2508908)" userId="ff963319-2119-4064-81f6-9915149100aa" providerId="ADAL" clId="{EB618E9C-3E21-4A9E-ABD0-C00C683AEFF6}" dt="2026-03-23T12:18:57.205" v="35" actId="1076"/>
        <pc:sldMkLst>
          <pc:docMk/>
          <pc:sldMk cId="0" sldId="261"/>
        </pc:sldMkLst>
        <pc:spChg chg="add mod">
          <ac:chgData name="Mohammad Sabir Mohammad Mohid Shaikh (2508908)" userId="ff963319-2119-4064-81f6-9915149100aa" providerId="ADAL" clId="{EB618E9C-3E21-4A9E-ABD0-C00C683AEFF6}" dt="2026-03-23T12:18:57.205" v="35" actId="1076"/>
          <ac:spMkLst>
            <pc:docMk/>
            <pc:sldMk cId="0" sldId="261"/>
            <ac:spMk id="3" creationId="{13A0ECC0-F35D-A47C-60B1-67449310EA92}"/>
          </ac:spMkLst>
        </pc:spChg>
        <pc:spChg chg="add del mod">
          <ac:chgData name="Mohammad Sabir Mohammad Mohid Shaikh (2508908)" userId="ff963319-2119-4064-81f6-9915149100aa" providerId="ADAL" clId="{EB618E9C-3E21-4A9E-ABD0-C00C683AEFF6}" dt="2026-03-23T12:18:05.476" v="27"/>
          <ac:spMkLst>
            <pc:docMk/>
            <pc:sldMk cId="0" sldId="261"/>
            <ac:spMk id="4" creationId="{F4B0A93A-5B47-4616-6734-AF916E14011A}"/>
          </ac:spMkLst>
        </pc:spChg>
      </pc:sldChg>
      <pc:sldChg chg="addSp modSp mod">
        <pc:chgData name="Mohammad Sabir Mohammad Mohid Shaikh (2508908)" userId="ff963319-2119-4064-81f6-9915149100aa" providerId="ADAL" clId="{EB618E9C-3E21-4A9E-ABD0-C00C683AEFF6}" dt="2026-03-23T12:18:46.494" v="33" actId="1076"/>
        <pc:sldMkLst>
          <pc:docMk/>
          <pc:sldMk cId="0" sldId="264"/>
        </pc:sldMkLst>
        <pc:spChg chg="add mod">
          <ac:chgData name="Mohammad Sabir Mohammad Mohid Shaikh (2508908)" userId="ff963319-2119-4064-81f6-9915149100aa" providerId="ADAL" clId="{EB618E9C-3E21-4A9E-ABD0-C00C683AEFF6}" dt="2026-03-23T12:18:46.494" v="33" actId="1076"/>
          <ac:spMkLst>
            <pc:docMk/>
            <pc:sldMk cId="0" sldId="264"/>
            <ac:spMk id="3" creationId="{C7E34FF1-9E71-0F0F-C50A-B55AF7B06423}"/>
          </ac:spMkLst>
        </pc:spChg>
      </pc:sldChg>
      <pc:sldChg chg="addSp delSp modSp new mod modClrScheme chgLayout">
        <pc:chgData name="Mohammad Sabir Mohammad Mohid Shaikh (2508908)" userId="ff963319-2119-4064-81f6-9915149100aa" providerId="ADAL" clId="{EB618E9C-3E21-4A9E-ABD0-C00C683AEFF6}" dt="2026-03-23T12:27:15.124" v="326" actId="1076"/>
        <pc:sldMkLst>
          <pc:docMk/>
          <pc:sldMk cId="3644903711" sldId="268"/>
        </pc:sldMkLst>
        <pc:spChg chg="del mod ord">
          <ac:chgData name="Mohammad Sabir Mohammad Mohid Shaikh (2508908)" userId="ff963319-2119-4064-81f6-9915149100aa" providerId="ADAL" clId="{EB618E9C-3E21-4A9E-ABD0-C00C683AEFF6}" dt="2026-03-23T12:19:32.760" v="37" actId="700"/>
          <ac:spMkLst>
            <pc:docMk/>
            <pc:sldMk cId="3644903711" sldId="268"/>
            <ac:spMk id="2" creationId="{1CA37561-3762-1AAF-5B17-3A20EEB6C13C}"/>
          </ac:spMkLst>
        </pc:spChg>
        <pc:spChg chg="del mod ord">
          <ac:chgData name="Mohammad Sabir Mohammad Mohid Shaikh (2508908)" userId="ff963319-2119-4064-81f6-9915149100aa" providerId="ADAL" clId="{EB618E9C-3E21-4A9E-ABD0-C00C683AEFF6}" dt="2026-03-23T12:19:32.760" v="37" actId="700"/>
          <ac:spMkLst>
            <pc:docMk/>
            <pc:sldMk cId="3644903711" sldId="268"/>
            <ac:spMk id="3" creationId="{360919F1-CA39-A935-E743-C3BD16582786}"/>
          </ac:spMkLst>
        </pc:spChg>
        <pc:spChg chg="add mod ord">
          <ac:chgData name="Mohammad Sabir Mohammad Mohid Shaikh (2508908)" userId="ff963319-2119-4064-81f6-9915149100aa" providerId="ADAL" clId="{EB618E9C-3E21-4A9E-ABD0-C00C683AEFF6}" dt="2026-03-23T12:25:08.245" v="154" actId="1076"/>
          <ac:spMkLst>
            <pc:docMk/>
            <pc:sldMk cId="3644903711" sldId="268"/>
            <ac:spMk id="4" creationId="{8F3D9B33-B131-82B1-4629-7167E48C3EB9}"/>
          </ac:spMkLst>
        </pc:spChg>
        <pc:spChg chg="add del mod ord">
          <ac:chgData name="Mohammad Sabir Mohammad Mohid Shaikh (2508908)" userId="ff963319-2119-4064-81f6-9915149100aa" providerId="ADAL" clId="{EB618E9C-3E21-4A9E-ABD0-C00C683AEFF6}" dt="2026-03-23T12:23:50.814" v="58" actId="931"/>
          <ac:spMkLst>
            <pc:docMk/>
            <pc:sldMk cId="3644903711" sldId="268"/>
            <ac:spMk id="5" creationId="{FE119EB8-7FF7-724D-56AD-AB955B925105}"/>
          </ac:spMkLst>
        </pc:spChg>
        <pc:spChg chg="add mod ord">
          <ac:chgData name="Mohammad Sabir Mohammad Mohid Shaikh (2508908)" userId="ff963319-2119-4064-81f6-9915149100aa" providerId="ADAL" clId="{EB618E9C-3E21-4A9E-ABD0-C00C683AEFF6}" dt="2026-03-23T12:25:05.782" v="153" actId="1076"/>
          <ac:spMkLst>
            <pc:docMk/>
            <pc:sldMk cId="3644903711" sldId="268"/>
            <ac:spMk id="6" creationId="{0096C620-EF0E-4BAA-C2EA-83D180E38CCC}"/>
          </ac:spMkLst>
        </pc:spChg>
        <pc:picChg chg="add mod modCrop">
          <ac:chgData name="Mohammad Sabir Mohammad Mohid Shaikh (2508908)" userId="ff963319-2119-4064-81f6-9915149100aa" providerId="ADAL" clId="{EB618E9C-3E21-4A9E-ABD0-C00C683AEFF6}" dt="2026-03-23T12:27:15.124" v="326" actId="1076"/>
          <ac:picMkLst>
            <pc:docMk/>
            <pc:sldMk cId="3644903711" sldId="268"/>
            <ac:picMk id="8" creationId="{E85D30DE-4EA6-B399-0FF9-1343526DA1CC}"/>
          </ac:picMkLst>
        </pc:picChg>
      </pc:sldChg>
    </pc:docChg>
  </pc:docChgLst>
  <pc:docChgLst>
    <pc:chgData name="Mohammad Sabir Mohammad Mohid Shaikh (2508908)" userId="ff963319-2119-4064-81f6-9915149100aa" providerId="ADAL" clId="{F6674088-DEFE-4FE4-BD6B-0856FB90F8D5}"/>
    <pc:docChg chg="undo custSel modSld">
      <pc:chgData name="Mohammad Sabir Mohammad Mohid Shaikh (2508908)" userId="ff963319-2119-4064-81f6-9915149100aa" providerId="ADAL" clId="{F6674088-DEFE-4FE4-BD6B-0856FB90F8D5}" dt="2026-03-18T11:57:01.049" v="46" actId="26606"/>
      <pc:docMkLst>
        <pc:docMk/>
      </pc:docMkLst>
      <pc:sldChg chg="addSp delSp modSp mod setBg setClrOvrMap">
        <pc:chgData name="Mohammad Sabir Mohammad Mohid Shaikh (2508908)" userId="ff963319-2119-4064-81f6-9915149100aa" providerId="ADAL" clId="{F6674088-DEFE-4FE4-BD6B-0856FB90F8D5}" dt="2026-03-18T10:08:26.171" v="12" actId="26606"/>
        <pc:sldMkLst>
          <pc:docMk/>
          <pc:sldMk cId="0" sldId="256"/>
        </pc:sldMkLst>
        <pc:spChg chg="mod">
          <ac:chgData name="Mohammad Sabir Mohammad Mohid Shaikh (2508908)" userId="ff963319-2119-4064-81f6-9915149100aa" providerId="ADAL" clId="{F6674088-DEFE-4FE4-BD6B-0856FB90F8D5}" dt="2026-03-18T10:08:26.171" v="12" actId="26606"/>
          <ac:spMkLst>
            <pc:docMk/>
            <pc:sldMk cId="0" sldId="256"/>
            <ac:spMk id="2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0:08:26.171" v="12" actId="26606"/>
          <ac:spMkLst>
            <pc:docMk/>
            <pc:sldMk cId="0" sldId="256"/>
            <ac:spMk id="19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0:08:26.171" v="12" actId="26606"/>
          <ac:spMkLst>
            <pc:docMk/>
            <pc:sldMk cId="0" sldId="256"/>
            <ac:spMk id="20" creationId="{5EB8E3BF-F464-4900-8994-851061A9AD60}"/>
          </ac:spMkLst>
        </pc:spChg>
        <pc:picChg chg="add">
          <ac:chgData name="Mohammad Sabir Mohammad Mohid Shaikh (2508908)" userId="ff963319-2119-4064-81f6-9915149100aa" providerId="ADAL" clId="{F6674088-DEFE-4FE4-BD6B-0856FB90F8D5}" dt="2026-03-18T10:08:26.171" v="12" actId="26606"/>
          <ac:picMkLst>
            <pc:docMk/>
            <pc:sldMk cId="0" sldId="256"/>
            <ac:picMk id="18" creationId="{100727EA-8207-9EB8-6830-6027F9BB6024}"/>
          </ac:picMkLst>
        </pc:picChg>
        <pc:cxnChg chg="add">
          <ac:chgData name="Mohammad Sabir Mohammad Mohid Shaikh (2508908)" userId="ff963319-2119-4064-81f6-9915149100aa" providerId="ADAL" clId="{F6674088-DEFE-4FE4-BD6B-0856FB90F8D5}" dt="2026-03-18T10:08:26.171" v="12" actId="26606"/>
          <ac:cxnSpMkLst>
            <pc:docMk/>
            <pc:sldMk cId="0" sldId="256"/>
            <ac:cxnSpMk id="22" creationId="{8E0602D6-3A81-42F8-AE67-1BAAFC967CB0}"/>
          </ac:cxnSpMkLst>
        </pc:cxnChg>
      </pc:sldChg>
      <pc:sldChg chg="addSp delSp modSp mod setBg">
        <pc:chgData name="Mohammad Sabir Mohammad Mohid Shaikh (2508908)" userId="ff963319-2119-4064-81f6-9915149100aa" providerId="ADAL" clId="{F6674088-DEFE-4FE4-BD6B-0856FB90F8D5}" dt="2026-03-18T10:07:23.611" v="9" actId="26606"/>
        <pc:sldMkLst>
          <pc:docMk/>
          <pc:sldMk cId="0" sldId="257"/>
        </pc:sldMkLst>
        <pc:spChg chg="mod">
          <ac:chgData name="Mohammad Sabir Mohammad Mohid Shaikh (2508908)" userId="ff963319-2119-4064-81f6-9915149100aa" providerId="ADAL" clId="{F6674088-DEFE-4FE4-BD6B-0856FB90F8D5}" dt="2026-03-18T10:07:23.611" v="9" actId="26606"/>
          <ac:spMkLst>
            <pc:docMk/>
            <pc:sldMk cId="0" sldId="257"/>
            <ac:spMk id="2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0:07:23.611" v="9" actId="26606"/>
          <ac:spMkLst>
            <pc:docMk/>
            <pc:sldMk cId="0" sldId="257"/>
            <ac:spMk id="9" creationId="{A7CA9E50-B76A-428A-92C9-9BAC41446DE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0:07:23.611" v="9" actId="26606"/>
          <ac:spMkLst>
            <pc:docMk/>
            <pc:sldMk cId="0" sldId="257"/>
            <ac:spMk id="11" creationId="{C85E3F79-81BB-4454-A267-DDCA4282462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0:07:23.611" v="9" actId="26606"/>
          <ac:spMkLst>
            <pc:docMk/>
            <pc:sldMk cId="0" sldId="257"/>
            <ac:spMk id="13" creationId="{A1F375A4-17F0-4BA7-B751-68BFAAEC4F7F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0:07:23.611" v="9" actId="26606"/>
          <ac:spMkLst>
            <pc:docMk/>
            <pc:sldMk cId="0" sldId="257"/>
            <ac:spMk id="15" creationId="{5D2122D3-4056-4C50-B4AC-74BB2940E216}"/>
          </ac:spMkLst>
        </pc:spChg>
        <pc:graphicFrameChg chg="add">
          <ac:chgData name="Mohammad Sabir Mohammad Mohid Shaikh (2508908)" userId="ff963319-2119-4064-81f6-9915149100aa" providerId="ADAL" clId="{F6674088-DEFE-4FE4-BD6B-0856FB90F8D5}" dt="2026-03-18T10:07:23.611" v="9" actId="26606"/>
          <ac:graphicFrameMkLst>
            <pc:docMk/>
            <pc:sldMk cId="0" sldId="257"/>
            <ac:graphicFrameMk id="5" creationId="{DBDA2C2D-4E33-C923-6B78-5F6B064E9FBE}"/>
          </ac:graphicFrameMkLst>
        </pc:graphicFrameChg>
      </pc:sldChg>
      <pc:sldChg chg="addSp delSp modSp mod setBg">
        <pc:chgData name="Mohammad Sabir Mohammad Mohid Shaikh (2508908)" userId="ff963319-2119-4064-81f6-9915149100aa" providerId="ADAL" clId="{F6674088-DEFE-4FE4-BD6B-0856FB90F8D5}" dt="2026-03-18T10:08:35.106" v="13" actId="26606"/>
        <pc:sldMkLst>
          <pc:docMk/>
          <pc:sldMk cId="0" sldId="258"/>
        </pc:sldMkLst>
        <pc:spChg chg="mod">
          <ac:chgData name="Mohammad Sabir Mohammad Mohid Shaikh (2508908)" userId="ff963319-2119-4064-81f6-9915149100aa" providerId="ADAL" clId="{F6674088-DEFE-4FE4-BD6B-0856FB90F8D5}" dt="2026-03-18T10:08:35.106" v="13" actId="26606"/>
          <ac:spMkLst>
            <pc:docMk/>
            <pc:sldMk cId="0" sldId="258"/>
            <ac:spMk id="2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0:08:35.106" v="13" actId="26606"/>
          <ac:spMkLst>
            <pc:docMk/>
            <pc:sldMk cId="0" sldId="258"/>
            <ac:spMk id="9" creationId="{A7CA9E50-B76A-428A-92C9-9BAC41446DE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0:08:35.106" v="13" actId="26606"/>
          <ac:spMkLst>
            <pc:docMk/>
            <pc:sldMk cId="0" sldId="258"/>
            <ac:spMk id="11" creationId="{C85E3F79-81BB-4454-A267-DDCA4282462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0:08:35.106" v="13" actId="26606"/>
          <ac:spMkLst>
            <pc:docMk/>
            <pc:sldMk cId="0" sldId="258"/>
            <ac:spMk id="13" creationId="{A1F375A4-17F0-4BA7-B751-68BFAAEC4F7F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0:08:35.106" v="13" actId="26606"/>
          <ac:spMkLst>
            <pc:docMk/>
            <pc:sldMk cId="0" sldId="258"/>
            <ac:spMk id="15" creationId="{5D2122D3-4056-4C50-B4AC-74BB2940E216}"/>
          </ac:spMkLst>
        </pc:spChg>
        <pc:graphicFrameChg chg="add">
          <ac:chgData name="Mohammad Sabir Mohammad Mohid Shaikh (2508908)" userId="ff963319-2119-4064-81f6-9915149100aa" providerId="ADAL" clId="{F6674088-DEFE-4FE4-BD6B-0856FB90F8D5}" dt="2026-03-18T10:08:35.106" v="13" actId="26606"/>
          <ac:graphicFrameMkLst>
            <pc:docMk/>
            <pc:sldMk cId="0" sldId="258"/>
            <ac:graphicFrameMk id="5" creationId="{05C278C0-846E-482D-F71B-5FC1BF82ACB4}"/>
          </ac:graphicFrameMkLst>
        </pc:graphicFrameChg>
      </pc:sldChg>
      <pc:sldChg chg="addSp delSp modSp mod setBg setClrOvrMap">
        <pc:chgData name="Mohammad Sabir Mohammad Mohid Shaikh (2508908)" userId="ff963319-2119-4064-81f6-9915149100aa" providerId="ADAL" clId="{F6674088-DEFE-4FE4-BD6B-0856FB90F8D5}" dt="2026-03-18T11:57:01.049" v="46" actId="26606"/>
        <pc:sldMkLst>
          <pc:docMk/>
          <pc:sldMk cId="0" sldId="259"/>
        </pc:sldMkLst>
        <pc:spChg chg="mod">
          <ac:chgData name="Mohammad Sabir Mohammad Mohid Shaikh (2508908)" userId="ff963319-2119-4064-81f6-9915149100aa" providerId="ADAL" clId="{F6674088-DEFE-4FE4-BD6B-0856FB90F8D5}" dt="2026-03-18T11:57:01.049" v="46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Mohammad Sabir Mohammad Mohid Shaikh (2508908)" userId="ff963319-2119-4064-81f6-9915149100aa" providerId="ADAL" clId="{F6674088-DEFE-4FE4-BD6B-0856FB90F8D5}" dt="2026-03-18T11:57:01.049" v="46" actId="26606"/>
          <ac:spMkLst>
            <pc:docMk/>
            <pc:sldMk cId="0" sldId="259"/>
            <ac:spMk id="3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7:01.049" v="46" actId="26606"/>
          <ac:spMkLst>
            <pc:docMk/>
            <pc:sldMk cId="0" sldId="259"/>
            <ac:spMk id="45" creationId="{042D3996-BA08-4AC2-948E-02DA85C02829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7:01.049" v="46" actId="26606"/>
          <ac:spMkLst>
            <pc:docMk/>
            <pc:sldMk cId="0" sldId="259"/>
            <ac:spMk id="46" creationId="{6B6CA78D-2100-44EF-B3DD-CEF1EB3ACCCF}"/>
          </ac:spMkLst>
        </pc:spChg>
        <pc:cxnChg chg="add">
          <ac:chgData name="Mohammad Sabir Mohammad Mohid Shaikh (2508908)" userId="ff963319-2119-4064-81f6-9915149100aa" providerId="ADAL" clId="{F6674088-DEFE-4FE4-BD6B-0856FB90F8D5}" dt="2026-03-18T11:57:01.049" v="46" actId="26606"/>
          <ac:cxnSpMkLst>
            <pc:docMk/>
            <pc:sldMk cId="0" sldId="259"/>
            <ac:cxnSpMk id="47" creationId="{8AEF6D22-D80F-4107-8B30-6AB147A50818}"/>
          </ac:cxnSpMkLst>
        </pc:cxnChg>
      </pc:sldChg>
      <pc:sldChg chg="addSp delSp modSp mod setBg">
        <pc:chgData name="Mohammad Sabir Mohammad Mohid Shaikh (2508908)" userId="ff963319-2119-4064-81f6-9915149100aa" providerId="ADAL" clId="{F6674088-DEFE-4FE4-BD6B-0856FB90F8D5}" dt="2026-03-18T11:55:44.177" v="20" actId="26606"/>
        <pc:sldMkLst>
          <pc:docMk/>
          <pc:sldMk cId="0" sldId="260"/>
        </pc:sldMkLst>
        <pc:spChg chg="mod">
          <ac:chgData name="Mohammad Sabir Mohammad Mohid Shaikh (2508908)" userId="ff963319-2119-4064-81f6-9915149100aa" providerId="ADAL" clId="{F6674088-DEFE-4FE4-BD6B-0856FB90F8D5}" dt="2026-03-18T11:55:44.177" v="20" actId="26606"/>
          <ac:spMkLst>
            <pc:docMk/>
            <pc:sldMk cId="0" sldId="260"/>
            <ac:spMk id="2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44.177" v="20" actId="26606"/>
          <ac:spMkLst>
            <pc:docMk/>
            <pc:sldMk cId="0" sldId="260"/>
            <ac:spMk id="9" creationId="{A7CA9E50-B76A-428A-92C9-9BAC41446DE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44.177" v="20" actId="26606"/>
          <ac:spMkLst>
            <pc:docMk/>
            <pc:sldMk cId="0" sldId="260"/>
            <ac:spMk id="11" creationId="{C85E3F79-81BB-4454-A267-DDCA4282462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44.177" v="20" actId="26606"/>
          <ac:spMkLst>
            <pc:docMk/>
            <pc:sldMk cId="0" sldId="260"/>
            <ac:spMk id="13" creationId="{A1F375A4-17F0-4BA7-B751-68BFAAEC4F7F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44.177" v="20" actId="26606"/>
          <ac:spMkLst>
            <pc:docMk/>
            <pc:sldMk cId="0" sldId="260"/>
            <ac:spMk id="15" creationId="{5D2122D3-4056-4C50-B4AC-74BB2940E216}"/>
          </ac:spMkLst>
        </pc:spChg>
        <pc:graphicFrameChg chg="add">
          <ac:chgData name="Mohammad Sabir Mohammad Mohid Shaikh (2508908)" userId="ff963319-2119-4064-81f6-9915149100aa" providerId="ADAL" clId="{F6674088-DEFE-4FE4-BD6B-0856FB90F8D5}" dt="2026-03-18T11:55:44.177" v="20" actId="26606"/>
          <ac:graphicFrameMkLst>
            <pc:docMk/>
            <pc:sldMk cId="0" sldId="260"/>
            <ac:graphicFrameMk id="5" creationId="{7DF8BDCD-8DE3-E103-712C-EBA46CD32C22}"/>
          </ac:graphicFrameMkLst>
        </pc:graphicFrameChg>
      </pc:sldChg>
      <pc:sldChg chg="addSp delSp modSp mod setBg">
        <pc:chgData name="Mohammad Sabir Mohammad Mohid Shaikh (2508908)" userId="ff963319-2119-4064-81f6-9915149100aa" providerId="ADAL" clId="{F6674088-DEFE-4FE4-BD6B-0856FB90F8D5}" dt="2026-03-18T11:55:48.922" v="21" actId="26606"/>
        <pc:sldMkLst>
          <pc:docMk/>
          <pc:sldMk cId="0" sldId="261"/>
        </pc:sldMkLst>
        <pc:spChg chg="mod">
          <ac:chgData name="Mohammad Sabir Mohammad Mohid Shaikh (2508908)" userId="ff963319-2119-4064-81f6-9915149100aa" providerId="ADAL" clId="{F6674088-DEFE-4FE4-BD6B-0856FB90F8D5}" dt="2026-03-18T11:55:48.922" v="21" actId="26606"/>
          <ac:spMkLst>
            <pc:docMk/>
            <pc:sldMk cId="0" sldId="261"/>
            <ac:spMk id="2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48.922" v="21" actId="26606"/>
          <ac:spMkLst>
            <pc:docMk/>
            <pc:sldMk cId="0" sldId="261"/>
            <ac:spMk id="9" creationId="{A7CA9E50-B76A-428A-92C9-9BAC41446DE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48.922" v="21" actId="26606"/>
          <ac:spMkLst>
            <pc:docMk/>
            <pc:sldMk cId="0" sldId="261"/>
            <ac:spMk id="11" creationId="{C85E3F79-81BB-4454-A267-DDCA4282462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48.922" v="21" actId="26606"/>
          <ac:spMkLst>
            <pc:docMk/>
            <pc:sldMk cId="0" sldId="261"/>
            <ac:spMk id="13" creationId="{A1F375A4-17F0-4BA7-B751-68BFAAEC4F7F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48.922" v="21" actId="26606"/>
          <ac:spMkLst>
            <pc:docMk/>
            <pc:sldMk cId="0" sldId="261"/>
            <ac:spMk id="15" creationId="{5D2122D3-4056-4C50-B4AC-74BB2940E216}"/>
          </ac:spMkLst>
        </pc:spChg>
        <pc:graphicFrameChg chg="add">
          <ac:chgData name="Mohammad Sabir Mohammad Mohid Shaikh (2508908)" userId="ff963319-2119-4064-81f6-9915149100aa" providerId="ADAL" clId="{F6674088-DEFE-4FE4-BD6B-0856FB90F8D5}" dt="2026-03-18T11:55:48.922" v="21" actId="26606"/>
          <ac:graphicFrameMkLst>
            <pc:docMk/>
            <pc:sldMk cId="0" sldId="261"/>
            <ac:graphicFrameMk id="5" creationId="{A85D118F-EA6C-831C-60D4-12D02BEF4568}"/>
          </ac:graphicFrameMkLst>
        </pc:graphicFrameChg>
      </pc:sldChg>
      <pc:sldChg chg="addSp delSp modSp mod setBg">
        <pc:chgData name="Mohammad Sabir Mohammad Mohid Shaikh (2508908)" userId="ff963319-2119-4064-81f6-9915149100aa" providerId="ADAL" clId="{F6674088-DEFE-4FE4-BD6B-0856FB90F8D5}" dt="2026-03-18T11:55:53.408" v="22" actId="26606"/>
        <pc:sldMkLst>
          <pc:docMk/>
          <pc:sldMk cId="0" sldId="262"/>
        </pc:sldMkLst>
        <pc:spChg chg="mod">
          <ac:chgData name="Mohammad Sabir Mohammad Mohid Shaikh (2508908)" userId="ff963319-2119-4064-81f6-9915149100aa" providerId="ADAL" clId="{F6674088-DEFE-4FE4-BD6B-0856FB90F8D5}" dt="2026-03-18T11:55:53.408" v="22" actId="26606"/>
          <ac:spMkLst>
            <pc:docMk/>
            <pc:sldMk cId="0" sldId="262"/>
            <ac:spMk id="2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53.408" v="22" actId="26606"/>
          <ac:spMkLst>
            <pc:docMk/>
            <pc:sldMk cId="0" sldId="262"/>
            <ac:spMk id="9" creationId="{A7CA9E50-B76A-428A-92C9-9BAC41446DE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53.408" v="22" actId="26606"/>
          <ac:spMkLst>
            <pc:docMk/>
            <pc:sldMk cId="0" sldId="262"/>
            <ac:spMk id="11" creationId="{C85E3F79-81BB-4454-A267-DDCA4282462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53.408" v="22" actId="26606"/>
          <ac:spMkLst>
            <pc:docMk/>
            <pc:sldMk cId="0" sldId="262"/>
            <ac:spMk id="13" creationId="{A1F375A4-17F0-4BA7-B751-68BFAAEC4F7F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5:53.408" v="22" actId="26606"/>
          <ac:spMkLst>
            <pc:docMk/>
            <pc:sldMk cId="0" sldId="262"/>
            <ac:spMk id="15" creationId="{5D2122D3-4056-4C50-B4AC-74BB2940E216}"/>
          </ac:spMkLst>
        </pc:spChg>
        <pc:graphicFrameChg chg="add">
          <ac:chgData name="Mohammad Sabir Mohammad Mohid Shaikh (2508908)" userId="ff963319-2119-4064-81f6-9915149100aa" providerId="ADAL" clId="{F6674088-DEFE-4FE4-BD6B-0856FB90F8D5}" dt="2026-03-18T11:55:53.408" v="22" actId="26606"/>
          <ac:graphicFrameMkLst>
            <pc:docMk/>
            <pc:sldMk cId="0" sldId="262"/>
            <ac:graphicFrameMk id="5" creationId="{6741C070-BEC1-8A68-5CFE-B462F21FA76B}"/>
          </ac:graphicFrameMkLst>
        </pc:graphicFrameChg>
      </pc:sldChg>
      <pc:sldChg chg="addSp delSp modSp mod setBg">
        <pc:chgData name="Mohammad Sabir Mohammad Mohid Shaikh (2508908)" userId="ff963319-2119-4064-81f6-9915149100aa" providerId="ADAL" clId="{F6674088-DEFE-4FE4-BD6B-0856FB90F8D5}" dt="2026-03-18T11:56:12.694" v="25" actId="26606"/>
        <pc:sldMkLst>
          <pc:docMk/>
          <pc:sldMk cId="0" sldId="263"/>
        </pc:sldMkLst>
        <pc:spChg chg="mod">
          <ac:chgData name="Mohammad Sabir Mohammad Mohid Shaikh (2508908)" userId="ff963319-2119-4064-81f6-9915149100aa" providerId="ADAL" clId="{F6674088-DEFE-4FE4-BD6B-0856FB90F8D5}" dt="2026-03-18T11:56:12.694" v="25" actId="26606"/>
          <ac:spMkLst>
            <pc:docMk/>
            <pc:sldMk cId="0" sldId="263"/>
            <ac:spMk id="2" creationId="{00000000-0000-0000-0000-000000000000}"/>
          </ac:spMkLst>
        </pc:spChg>
        <pc:graphicFrameChg chg="add">
          <ac:chgData name="Mohammad Sabir Mohammad Mohid Shaikh (2508908)" userId="ff963319-2119-4064-81f6-9915149100aa" providerId="ADAL" clId="{F6674088-DEFE-4FE4-BD6B-0856FB90F8D5}" dt="2026-03-18T11:56:12.694" v="25" actId="26606"/>
          <ac:graphicFrameMkLst>
            <pc:docMk/>
            <pc:sldMk cId="0" sldId="263"/>
            <ac:graphicFrameMk id="17" creationId="{B8362C81-E313-16E9-D22D-AE5318E5B582}"/>
          </ac:graphicFrameMkLst>
        </pc:graphicFrameChg>
      </pc:sldChg>
      <pc:sldChg chg="addSp delSp modSp mod setBg">
        <pc:chgData name="Mohammad Sabir Mohammad Mohid Shaikh (2508908)" userId="ff963319-2119-4064-81f6-9915149100aa" providerId="ADAL" clId="{F6674088-DEFE-4FE4-BD6B-0856FB90F8D5}" dt="2026-03-18T11:56:22.316" v="28" actId="26606"/>
        <pc:sldMkLst>
          <pc:docMk/>
          <pc:sldMk cId="0" sldId="264"/>
        </pc:sldMkLst>
        <pc:spChg chg="mod">
          <ac:chgData name="Mohammad Sabir Mohammad Mohid Shaikh (2508908)" userId="ff963319-2119-4064-81f6-9915149100aa" providerId="ADAL" clId="{F6674088-DEFE-4FE4-BD6B-0856FB90F8D5}" dt="2026-03-18T11:56:22.316" v="28" actId="26606"/>
          <ac:spMkLst>
            <pc:docMk/>
            <pc:sldMk cId="0" sldId="264"/>
            <ac:spMk id="2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6:22.316" v="28" actId="26606"/>
          <ac:spMkLst>
            <pc:docMk/>
            <pc:sldMk cId="0" sldId="264"/>
            <ac:spMk id="9" creationId="{A7CA9E50-B76A-428A-92C9-9BAC41446DE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6:22.316" v="28" actId="26606"/>
          <ac:spMkLst>
            <pc:docMk/>
            <pc:sldMk cId="0" sldId="264"/>
            <ac:spMk id="11" creationId="{C85E3F79-81BB-4454-A267-DDCA4282462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6:22.316" v="28" actId="26606"/>
          <ac:spMkLst>
            <pc:docMk/>
            <pc:sldMk cId="0" sldId="264"/>
            <ac:spMk id="13" creationId="{A1F375A4-17F0-4BA7-B751-68BFAAEC4F7F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6:22.316" v="28" actId="26606"/>
          <ac:spMkLst>
            <pc:docMk/>
            <pc:sldMk cId="0" sldId="264"/>
            <ac:spMk id="15" creationId="{5D2122D3-4056-4C50-B4AC-74BB2940E216}"/>
          </ac:spMkLst>
        </pc:spChg>
        <pc:graphicFrameChg chg="add">
          <ac:chgData name="Mohammad Sabir Mohammad Mohid Shaikh (2508908)" userId="ff963319-2119-4064-81f6-9915149100aa" providerId="ADAL" clId="{F6674088-DEFE-4FE4-BD6B-0856FB90F8D5}" dt="2026-03-18T11:56:22.316" v="28" actId="26606"/>
          <ac:graphicFrameMkLst>
            <pc:docMk/>
            <pc:sldMk cId="0" sldId="264"/>
            <ac:graphicFrameMk id="7" creationId="{ADD747CB-4D62-FE13-96E8-1BDB8AE8AB20}"/>
          </ac:graphicFrameMkLst>
        </pc:graphicFrameChg>
      </pc:sldChg>
      <pc:sldChg chg="addSp delSp modSp mod setBg">
        <pc:chgData name="Mohammad Sabir Mohammad Mohid Shaikh (2508908)" userId="ff963319-2119-4064-81f6-9915149100aa" providerId="ADAL" clId="{F6674088-DEFE-4FE4-BD6B-0856FB90F8D5}" dt="2026-03-18T11:56:32.351" v="33" actId="26606"/>
        <pc:sldMkLst>
          <pc:docMk/>
          <pc:sldMk cId="0" sldId="265"/>
        </pc:sldMkLst>
        <pc:spChg chg="mod">
          <ac:chgData name="Mohammad Sabir Mohammad Mohid Shaikh (2508908)" userId="ff963319-2119-4064-81f6-9915149100aa" providerId="ADAL" clId="{F6674088-DEFE-4FE4-BD6B-0856FB90F8D5}" dt="2026-03-18T11:56:32.351" v="33" actId="26606"/>
          <ac:spMkLst>
            <pc:docMk/>
            <pc:sldMk cId="0" sldId="265"/>
            <ac:spMk id="2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6:32.351" v="33" actId="26606"/>
          <ac:spMkLst>
            <pc:docMk/>
            <pc:sldMk cId="0" sldId="265"/>
            <ac:spMk id="23" creationId="{A7CA9E50-B76A-428A-92C9-9BAC41446DE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6:32.351" v="33" actId="26606"/>
          <ac:spMkLst>
            <pc:docMk/>
            <pc:sldMk cId="0" sldId="265"/>
            <ac:spMk id="24" creationId="{C85E3F79-81BB-4454-A267-DDCA4282462A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6:32.351" v="33" actId="26606"/>
          <ac:spMkLst>
            <pc:docMk/>
            <pc:sldMk cId="0" sldId="265"/>
            <ac:spMk id="25" creationId="{A1F375A4-17F0-4BA7-B751-68BFAAEC4F7F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6:32.351" v="33" actId="26606"/>
          <ac:spMkLst>
            <pc:docMk/>
            <pc:sldMk cId="0" sldId="265"/>
            <ac:spMk id="26" creationId="{5D2122D3-4056-4C50-B4AC-74BB2940E216}"/>
          </ac:spMkLst>
        </pc:spChg>
        <pc:graphicFrameChg chg="add">
          <ac:chgData name="Mohammad Sabir Mohammad Mohid Shaikh (2508908)" userId="ff963319-2119-4064-81f6-9915149100aa" providerId="ADAL" clId="{F6674088-DEFE-4FE4-BD6B-0856FB90F8D5}" dt="2026-03-18T11:56:32.351" v="33" actId="26606"/>
          <ac:graphicFrameMkLst>
            <pc:docMk/>
            <pc:sldMk cId="0" sldId="265"/>
            <ac:graphicFrameMk id="27" creationId="{1386B143-351A-348B-9431-755BEE3545BC}"/>
          </ac:graphicFrameMkLst>
        </pc:graphicFrameChg>
      </pc:sldChg>
      <pc:sldChg chg="addSp delSp modSp mod setBg">
        <pc:chgData name="Mohammad Sabir Mohammad Mohid Shaikh (2508908)" userId="ff963319-2119-4064-81f6-9915149100aa" providerId="ADAL" clId="{F6674088-DEFE-4FE4-BD6B-0856FB90F8D5}" dt="2026-03-18T11:56:37.548" v="36" actId="26606"/>
        <pc:sldMkLst>
          <pc:docMk/>
          <pc:sldMk cId="0" sldId="266"/>
        </pc:sldMkLst>
        <pc:spChg chg="mod">
          <ac:chgData name="Mohammad Sabir Mohammad Mohid Shaikh (2508908)" userId="ff963319-2119-4064-81f6-9915149100aa" providerId="ADAL" clId="{F6674088-DEFE-4FE4-BD6B-0856FB90F8D5}" dt="2026-03-18T11:56:37.548" v="36" actId="26606"/>
          <ac:spMkLst>
            <pc:docMk/>
            <pc:sldMk cId="0" sldId="266"/>
            <ac:spMk id="2" creationId="{00000000-0000-0000-0000-000000000000}"/>
          </ac:spMkLst>
        </pc:spChg>
        <pc:graphicFrameChg chg="add">
          <ac:chgData name="Mohammad Sabir Mohammad Mohid Shaikh (2508908)" userId="ff963319-2119-4064-81f6-9915149100aa" providerId="ADAL" clId="{F6674088-DEFE-4FE4-BD6B-0856FB90F8D5}" dt="2026-03-18T11:56:37.548" v="36" actId="26606"/>
          <ac:graphicFrameMkLst>
            <pc:docMk/>
            <pc:sldMk cId="0" sldId="266"/>
            <ac:graphicFrameMk id="21" creationId="{4F3CF946-427B-BF4F-4179-C1520972A8AB}"/>
          </ac:graphicFrameMkLst>
        </pc:graphicFrameChg>
      </pc:sldChg>
      <pc:sldChg chg="addSp delSp modSp mod setBg">
        <pc:chgData name="Mohammad Sabir Mohammad Mohid Shaikh (2508908)" userId="ff963319-2119-4064-81f6-9915149100aa" providerId="ADAL" clId="{F6674088-DEFE-4FE4-BD6B-0856FB90F8D5}" dt="2026-03-18T11:56:49.374" v="43" actId="26606"/>
        <pc:sldMkLst>
          <pc:docMk/>
          <pc:sldMk cId="0" sldId="267"/>
        </pc:sldMkLst>
        <pc:spChg chg="mod">
          <ac:chgData name="Mohammad Sabir Mohammad Mohid Shaikh (2508908)" userId="ff963319-2119-4064-81f6-9915149100aa" providerId="ADAL" clId="{F6674088-DEFE-4FE4-BD6B-0856FB90F8D5}" dt="2026-03-18T11:56:49.374" v="43" actId="26606"/>
          <ac:spMkLst>
            <pc:docMk/>
            <pc:sldMk cId="0" sldId="267"/>
            <ac:spMk id="2" creationId="{00000000-0000-0000-0000-000000000000}"/>
          </ac:spMkLst>
        </pc:spChg>
        <pc:spChg chg="add">
          <ac:chgData name="Mohammad Sabir Mohammad Mohid Shaikh (2508908)" userId="ff963319-2119-4064-81f6-9915149100aa" providerId="ADAL" clId="{F6674088-DEFE-4FE4-BD6B-0856FB90F8D5}" dt="2026-03-18T11:56:49.374" v="43" actId="26606"/>
          <ac:spMkLst>
            <pc:docMk/>
            <pc:sldMk cId="0" sldId="267"/>
            <ac:spMk id="29" creationId="{95F11533-723E-420D-A991-D376E739358E}"/>
          </ac:spMkLst>
        </pc:spChg>
        <pc:grpChg chg="add">
          <ac:chgData name="Mohammad Sabir Mohammad Mohid Shaikh (2508908)" userId="ff963319-2119-4064-81f6-9915149100aa" providerId="ADAL" clId="{F6674088-DEFE-4FE4-BD6B-0856FB90F8D5}" dt="2026-03-18T11:56:49.374" v="43" actId="26606"/>
          <ac:grpSpMkLst>
            <pc:docMk/>
            <pc:sldMk cId="0" sldId="267"/>
            <ac:grpSpMk id="30" creationId="{C60393DE-86F5-4639-9D54-85E166A84348}"/>
          </ac:grpSpMkLst>
        </pc:grpChg>
        <pc:graphicFrameChg chg="add">
          <ac:chgData name="Mohammad Sabir Mohammad Mohid Shaikh (2508908)" userId="ff963319-2119-4064-81f6-9915149100aa" providerId="ADAL" clId="{F6674088-DEFE-4FE4-BD6B-0856FB90F8D5}" dt="2026-03-18T11:56:49.374" v="43" actId="26606"/>
          <ac:graphicFrameMkLst>
            <pc:docMk/>
            <pc:sldMk cId="0" sldId="267"/>
            <ac:graphicFrameMk id="33" creationId="{C58F410A-5794-750C-3B86-C4ECE300AD42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12" Type="http://schemas.openxmlformats.org/officeDocument/2006/relationships/image" Target="../media/image72.sv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11" Type="http://schemas.openxmlformats.org/officeDocument/2006/relationships/image" Target="../media/image71.png"/><Relationship Id="rId5" Type="http://schemas.openxmlformats.org/officeDocument/2006/relationships/image" Target="../media/image65.png"/><Relationship Id="rId10" Type="http://schemas.openxmlformats.org/officeDocument/2006/relationships/image" Target="../media/image70.svg"/><Relationship Id="rId4" Type="http://schemas.openxmlformats.org/officeDocument/2006/relationships/image" Target="../media/image64.svg"/><Relationship Id="rId9" Type="http://schemas.openxmlformats.org/officeDocument/2006/relationships/image" Target="../media/image69.pn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4" Type="http://schemas.openxmlformats.org/officeDocument/2006/relationships/image" Target="../media/image3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12" Type="http://schemas.openxmlformats.org/officeDocument/2006/relationships/image" Target="../media/image72.sv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11" Type="http://schemas.openxmlformats.org/officeDocument/2006/relationships/image" Target="../media/image71.png"/><Relationship Id="rId5" Type="http://schemas.openxmlformats.org/officeDocument/2006/relationships/image" Target="../media/image65.png"/><Relationship Id="rId10" Type="http://schemas.openxmlformats.org/officeDocument/2006/relationships/image" Target="../media/image70.svg"/><Relationship Id="rId4" Type="http://schemas.openxmlformats.org/officeDocument/2006/relationships/image" Target="../media/image64.svg"/><Relationship Id="rId9" Type="http://schemas.openxmlformats.org/officeDocument/2006/relationships/image" Target="../media/image69.pn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BB5FE7-2BD1-4BFC-A33A-454285F516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9B435D3-7F20-41E4-A002-5D851D7A66D4}">
      <dgm:prSet/>
      <dgm:spPr/>
      <dgm:t>
        <a:bodyPr/>
        <a:lstStyle/>
        <a:p>
          <a:r>
            <a:rPr lang="en-US"/>
            <a:t>Modern vehicles generate large amounts of sensor data.</a:t>
          </a:r>
        </a:p>
      </dgm:t>
    </dgm:pt>
    <dgm:pt modelId="{AB9578F1-ED57-4F07-915D-3CC195F5D168}" type="parTrans" cxnId="{58AEB64B-8ACA-4208-B703-E27F02107BB8}">
      <dgm:prSet/>
      <dgm:spPr/>
      <dgm:t>
        <a:bodyPr/>
        <a:lstStyle/>
        <a:p>
          <a:endParaRPr lang="en-US"/>
        </a:p>
      </dgm:t>
    </dgm:pt>
    <dgm:pt modelId="{DD9D50DA-FA1E-4092-9A42-D54BB3AF1800}" type="sibTrans" cxnId="{58AEB64B-8ACA-4208-B703-E27F02107BB8}">
      <dgm:prSet/>
      <dgm:spPr/>
      <dgm:t>
        <a:bodyPr/>
        <a:lstStyle/>
        <a:p>
          <a:endParaRPr lang="en-US"/>
        </a:p>
      </dgm:t>
    </dgm:pt>
    <dgm:pt modelId="{88F492EB-140D-462C-B71A-B84FC6A7716C}">
      <dgm:prSet/>
      <dgm:spPr/>
      <dgm:t>
        <a:bodyPr/>
        <a:lstStyle/>
        <a:p>
          <a:r>
            <a:rPr lang="en-US"/>
            <a:t>Unexpected component failure increases cost and safety risks.</a:t>
          </a:r>
        </a:p>
      </dgm:t>
    </dgm:pt>
    <dgm:pt modelId="{CC11EC00-196C-4D6A-A2E7-E6930F9945AA}" type="parTrans" cxnId="{5807A3EB-1B72-4C27-A583-0892D6B39004}">
      <dgm:prSet/>
      <dgm:spPr/>
      <dgm:t>
        <a:bodyPr/>
        <a:lstStyle/>
        <a:p>
          <a:endParaRPr lang="en-US"/>
        </a:p>
      </dgm:t>
    </dgm:pt>
    <dgm:pt modelId="{2F1D7B8F-9B7C-459C-8D5D-505DA7CBF83B}" type="sibTrans" cxnId="{5807A3EB-1B72-4C27-A583-0892D6B39004}">
      <dgm:prSet/>
      <dgm:spPr/>
      <dgm:t>
        <a:bodyPr/>
        <a:lstStyle/>
        <a:p>
          <a:endParaRPr lang="en-US"/>
        </a:p>
      </dgm:t>
    </dgm:pt>
    <dgm:pt modelId="{892289E9-F25C-4521-80B2-BEF16AB8638E}">
      <dgm:prSet/>
      <dgm:spPr/>
      <dgm:t>
        <a:bodyPr/>
        <a:lstStyle/>
        <a:p>
          <a:r>
            <a:rPr lang="en-US"/>
            <a:t>Predictive maintenance uses data analysis to detect faults before failure.</a:t>
          </a:r>
        </a:p>
      </dgm:t>
    </dgm:pt>
    <dgm:pt modelId="{73B47A89-439E-4122-A706-55D8BE819E96}" type="parTrans" cxnId="{7E663327-5DA3-49F4-9BB3-48D1E6E4E464}">
      <dgm:prSet/>
      <dgm:spPr/>
      <dgm:t>
        <a:bodyPr/>
        <a:lstStyle/>
        <a:p>
          <a:endParaRPr lang="en-US"/>
        </a:p>
      </dgm:t>
    </dgm:pt>
    <dgm:pt modelId="{40A6C1B5-1D77-43B7-B4D6-9839887EE99B}" type="sibTrans" cxnId="{7E663327-5DA3-49F4-9BB3-48D1E6E4E464}">
      <dgm:prSet/>
      <dgm:spPr/>
      <dgm:t>
        <a:bodyPr/>
        <a:lstStyle/>
        <a:p>
          <a:endParaRPr lang="en-US"/>
        </a:p>
      </dgm:t>
    </dgm:pt>
    <dgm:pt modelId="{7E736D3B-FBB1-4257-A9DD-7BB0CB159039}">
      <dgm:prSet/>
      <dgm:spPr/>
      <dgm:t>
        <a:bodyPr/>
        <a:lstStyle/>
        <a:p>
          <a:r>
            <a:rPr lang="en-US"/>
            <a:t>Machine learning can analyze complex vehicle sensor data patterns.</a:t>
          </a:r>
        </a:p>
      </dgm:t>
    </dgm:pt>
    <dgm:pt modelId="{87F7E77A-A757-4842-9853-C91E0E2B081B}" type="parTrans" cxnId="{B9EE0D8D-30CE-4BC7-89FD-FAF05F40A2C9}">
      <dgm:prSet/>
      <dgm:spPr/>
      <dgm:t>
        <a:bodyPr/>
        <a:lstStyle/>
        <a:p>
          <a:endParaRPr lang="en-US"/>
        </a:p>
      </dgm:t>
    </dgm:pt>
    <dgm:pt modelId="{2FCC899B-756B-4C8C-A881-5A4E1454B42E}" type="sibTrans" cxnId="{B9EE0D8D-30CE-4BC7-89FD-FAF05F40A2C9}">
      <dgm:prSet/>
      <dgm:spPr/>
      <dgm:t>
        <a:bodyPr/>
        <a:lstStyle/>
        <a:p>
          <a:endParaRPr lang="en-US"/>
        </a:p>
      </dgm:t>
    </dgm:pt>
    <dgm:pt modelId="{7E773DD4-B5AD-4D75-8DD8-18C633E25756}" type="pres">
      <dgm:prSet presAssocID="{45BB5FE7-2BD1-4BFC-A33A-454285F5164B}" presName="root" presStyleCnt="0">
        <dgm:presLayoutVars>
          <dgm:dir/>
          <dgm:resizeHandles val="exact"/>
        </dgm:presLayoutVars>
      </dgm:prSet>
      <dgm:spPr/>
    </dgm:pt>
    <dgm:pt modelId="{4F92896E-8E0A-4DF3-B196-AD1342AFA74D}" type="pres">
      <dgm:prSet presAssocID="{E9B435D3-7F20-41E4-A002-5D851D7A66D4}" presName="compNode" presStyleCnt="0"/>
      <dgm:spPr/>
    </dgm:pt>
    <dgm:pt modelId="{169624DC-C9DD-4AB2-AE5E-E0FA0A433C0C}" type="pres">
      <dgm:prSet presAssocID="{E9B435D3-7F20-41E4-A002-5D851D7A66D4}" presName="bgRect" presStyleLbl="bgShp" presStyleIdx="0" presStyleCnt="4"/>
      <dgm:spPr/>
    </dgm:pt>
    <dgm:pt modelId="{9EC1DC76-0E4A-4ABE-9888-34B3A34E9242}" type="pres">
      <dgm:prSet presAssocID="{E9B435D3-7F20-41E4-A002-5D851D7A66D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ooter"/>
        </a:ext>
      </dgm:extLst>
    </dgm:pt>
    <dgm:pt modelId="{A5B7CD3F-FBBD-47B1-A44D-2972C4A26638}" type="pres">
      <dgm:prSet presAssocID="{E9B435D3-7F20-41E4-A002-5D851D7A66D4}" presName="spaceRect" presStyleCnt="0"/>
      <dgm:spPr/>
    </dgm:pt>
    <dgm:pt modelId="{4DE61DE0-FF7D-4E86-ABDB-4E81773E9738}" type="pres">
      <dgm:prSet presAssocID="{E9B435D3-7F20-41E4-A002-5D851D7A66D4}" presName="parTx" presStyleLbl="revTx" presStyleIdx="0" presStyleCnt="4">
        <dgm:presLayoutVars>
          <dgm:chMax val="0"/>
          <dgm:chPref val="0"/>
        </dgm:presLayoutVars>
      </dgm:prSet>
      <dgm:spPr/>
    </dgm:pt>
    <dgm:pt modelId="{65BA56EA-48AB-43CC-8DED-46EA75E39316}" type="pres">
      <dgm:prSet presAssocID="{DD9D50DA-FA1E-4092-9A42-D54BB3AF1800}" presName="sibTrans" presStyleCnt="0"/>
      <dgm:spPr/>
    </dgm:pt>
    <dgm:pt modelId="{BDB2F4CF-F74D-4F77-A2E5-A8001C323C39}" type="pres">
      <dgm:prSet presAssocID="{88F492EB-140D-462C-B71A-B84FC6A7716C}" presName="compNode" presStyleCnt="0"/>
      <dgm:spPr/>
    </dgm:pt>
    <dgm:pt modelId="{F4030909-B153-41AD-8425-E90D8F084896}" type="pres">
      <dgm:prSet presAssocID="{88F492EB-140D-462C-B71A-B84FC6A7716C}" presName="bgRect" presStyleLbl="bgShp" presStyleIdx="1" presStyleCnt="4"/>
      <dgm:spPr/>
    </dgm:pt>
    <dgm:pt modelId="{6D4F81A0-3E28-4FA4-9BD9-54414A084A8A}" type="pres">
      <dgm:prSet presAssocID="{88F492EB-140D-462C-B71A-B84FC6A7716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gh Voltage"/>
        </a:ext>
      </dgm:extLst>
    </dgm:pt>
    <dgm:pt modelId="{AAFD6033-5A4E-43B3-9B6B-3490BA647736}" type="pres">
      <dgm:prSet presAssocID="{88F492EB-140D-462C-B71A-B84FC6A7716C}" presName="spaceRect" presStyleCnt="0"/>
      <dgm:spPr/>
    </dgm:pt>
    <dgm:pt modelId="{385EFC39-E313-47DB-8828-90BF3B261C96}" type="pres">
      <dgm:prSet presAssocID="{88F492EB-140D-462C-B71A-B84FC6A7716C}" presName="parTx" presStyleLbl="revTx" presStyleIdx="1" presStyleCnt="4">
        <dgm:presLayoutVars>
          <dgm:chMax val="0"/>
          <dgm:chPref val="0"/>
        </dgm:presLayoutVars>
      </dgm:prSet>
      <dgm:spPr/>
    </dgm:pt>
    <dgm:pt modelId="{7E586DC6-6510-497D-882E-E5D2868CBD5C}" type="pres">
      <dgm:prSet presAssocID="{2F1D7B8F-9B7C-459C-8D5D-505DA7CBF83B}" presName="sibTrans" presStyleCnt="0"/>
      <dgm:spPr/>
    </dgm:pt>
    <dgm:pt modelId="{E524F087-2BB9-4383-9619-AFDBE4961B25}" type="pres">
      <dgm:prSet presAssocID="{892289E9-F25C-4521-80B2-BEF16AB8638E}" presName="compNode" presStyleCnt="0"/>
      <dgm:spPr/>
    </dgm:pt>
    <dgm:pt modelId="{D9A8DEC5-8805-482B-B4AB-0C14D0E2E0F8}" type="pres">
      <dgm:prSet presAssocID="{892289E9-F25C-4521-80B2-BEF16AB8638E}" presName="bgRect" presStyleLbl="bgShp" presStyleIdx="2" presStyleCnt="4"/>
      <dgm:spPr/>
    </dgm:pt>
    <dgm:pt modelId="{E1801CE8-0A52-4C3F-8870-D16F2C8BB802}" type="pres">
      <dgm:prSet presAssocID="{892289E9-F25C-4521-80B2-BEF16AB8638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355284AB-F4F5-4600-B255-90BA53A6316D}" type="pres">
      <dgm:prSet presAssocID="{892289E9-F25C-4521-80B2-BEF16AB8638E}" presName="spaceRect" presStyleCnt="0"/>
      <dgm:spPr/>
    </dgm:pt>
    <dgm:pt modelId="{A72C32BE-4847-48E3-9EAE-5C45A600745C}" type="pres">
      <dgm:prSet presAssocID="{892289E9-F25C-4521-80B2-BEF16AB8638E}" presName="parTx" presStyleLbl="revTx" presStyleIdx="2" presStyleCnt="4">
        <dgm:presLayoutVars>
          <dgm:chMax val="0"/>
          <dgm:chPref val="0"/>
        </dgm:presLayoutVars>
      </dgm:prSet>
      <dgm:spPr/>
    </dgm:pt>
    <dgm:pt modelId="{210A6162-4F12-4888-A963-52E16F0B1CBF}" type="pres">
      <dgm:prSet presAssocID="{40A6C1B5-1D77-43B7-B4D6-9839887EE99B}" presName="sibTrans" presStyleCnt="0"/>
      <dgm:spPr/>
    </dgm:pt>
    <dgm:pt modelId="{F1FD61F3-BA63-478A-B00E-C351D8478804}" type="pres">
      <dgm:prSet presAssocID="{7E736D3B-FBB1-4257-A9DD-7BB0CB159039}" presName="compNode" presStyleCnt="0"/>
      <dgm:spPr/>
    </dgm:pt>
    <dgm:pt modelId="{EFA2D5B6-4869-4F40-896C-4C643DB0CD35}" type="pres">
      <dgm:prSet presAssocID="{7E736D3B-FBB1-4257-A9DD-7BB0CB159039}" presName="bgRect" presStyleLbl="bgShp" presStyleIdx="3" presStyleCnt="4"/>
      <dgm:spPr/>
    </dgm:pt>
    <dgm:pt modelId="{55B062EF-FDA5-449B-B26A-4EA83811E7F8}" type="pres">
      <dgm:prSet presAssocID="{7E736D3B-FBB1-4257-A9DD-7BB0CB15903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B7BC0EF6-D5F6-44C9-B464-86282825E663}" type="pres">
      <dgm:prSet presAssocID="{7E736D3B-FBB1-4257-A9DD-7BB0CB159039}" presName="spaceRect" presStyleCnt="0"/>
      <dgm:spPr/>
    </dgm:pt>
    <dgm:pt modelId="{33161F82-248C-487E-B5B2-B3D27B9BD4A4}" type="pres">
      <dgm:prSet presAssocID="{7E736D3B-FBB1-4257-A9DD-7BB0CB15903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CF3E011-623D-4446-83D1-2371D8065FD6}" type="presOf" srcId="{E9B435D3-7F20-41E4-A002-5D851D7A66D4}" destId="{4DE61DE0-FF7D-4E86-ABDB-4E81773E9738}" srcOrd="0" destOrd="0" presId="urn:microsoft.com/office/officeart/2018/2/layout/IconVerticalSolidList"/>
    <dgm:cxn modelId="{7E663327-5DA3-49F4-9BB3-48D1E6E4E464}" srcId="{45BB5FE7-2BD1-4BFC-A33A-454285F5164B}" destId="{892289E9-F25C-4521-80B2-BEF16AB8638E}" srcOrd="2" destOrd="0" parTransId="{73B47A89-439E-4122-A706-55D8BE819E96}" sibTransId="{40A6C1B5-1D77-43B7-B4D6-9839887EE99B}"/>
    <dgm:cxn modelId="{99A60C30-3240-4E2D-B88E-5E2267370A54}" type="presOf" srcId="{892289E9-F25C-4521-80B2-BEF16AB8638E}" destId="{A72C32BE-4847-48E3-9EAE-5C45A600745C}" srcOrd="0" destOrd="0" presId="urn:microsoft.com/office/officeart/2018/2/layout/IconVerticalSolidList"/>
    <dgm:cxn modelId="{C7EA4E36-C7F2-49DC-AF14-E46E084A5059}" type="presOf" srcId="{7E736D3B-FBB1-4257-A9DD-7BB0CB159039}" destId="{33161F82-248C-487E-B5B2-B3D27B9BD4A4}" srcOrd="0" destOrd="0" presId="urn:microsoft.com/office/officeart/2018/2/layout/IconVerticalSolidList"/>
    <dgm:cxn modelId="{58AEB64B-8ACA-4208-B703-E27F02107BB8}" srcId="{45BB5FE7-2BD1-4BFC-A33A-454285F5164B}" destId="{E9B435D3-7F20-41E4-A002-5D851D7A66D4}" srcOrd="0" destOrd="0" parTransId="{AB9578F1-ED57-4F07-915D-3CC195F5D168}" sibTransId="{DD9D50DA-FA1E-4092-9A42-D54BB3AF1800}"/>
    <dgm:cxn modelId="{B9EE0D8D-30CE-4BC7-89FD-FAF05F40A2C9}" srcId="{45BB5FE7-2BD1-4BFC-A33A-454285F5164B}" destId="{7E736D3B-FBB1-4257-A9DD-7BB0CB159039}" srcOrd="3" destOrd="0" parTransId="{87F7E77A-A757-4842-9853-C91E0E2B081B}" sibTransId="{2FCC899B-756B-4C8C-A881-5A4E1454B42E}"/>
    <dgm:cxn modelId="{814FB995-65C2-4120-9176-D56C514106E2}" type="presOf" srcId="{45BB5FE7-2BD1-4BFC-A33A-454285F5164B}" destId="{7E773DD4-B5AD-4D75-8DD8-18C633E25756}" srcOrd="0" destOrd="0" presId="urn:microsoft.com/office/officeart/2018/2/layout/IconVerticalSolidList"/>
    <dgm:cxn modelId="{5807A3EB-1B72-4C27-A583-0892D6B39004}" srcId="{45BB5FE7-2BD1-4BFC-A33A-454285F5164B}" destId="{88F492EB-140D-462C-B71A-B84FC6A7716C}" srcOrd="1" destOrd="0" parTransId="{CC11EC00-196C-4D6A-A2E7-E6930F9945AA}" sibTransId="{2F1D7B8F-9B7C-459C-8D5D-505DA7CBF83B}"/>
    <dgm:cxn modelId="{019BFBFD-C63B-4E4D-84C2-365A8C64CAA4}" type="presOf" srcId="{88F492EB-140D-462C-B71A-B84FC6A7716C}" destId="{385EFC39-E313-47DB-8828-90BF3B261C96}" srcOrd="0" destOrd="0" presId="urn:microsoft.com/office/officeart/2018/2/layout/IconVerticalSolidList"/>
    <dgm:cxn modelId="{2F163F86-AB98-4E66-8E0A-4806A2D45A68}" type="presParOf" srcId="{7E773DD4-B5AD-4D75-8DD8-18C633E25756}" destId="{4F92896E-8E0A-4DF3-B196-AD1342AFA74D}" srcOrd="0" destOrd="0" presId="urn:microsoft.com/office/officeart/2018/2/layout/IconVerticalSolidList"/>
    <dgm:cxn modelId="{EE5264DC-A7B3-4FE1-B5ED-B3AADB10DCFA}" type="presParOf" srcId="{4F92896E-8E0A-4DF3-B196-AD1342AFA74D}" destId="{169624DC-C9DD-4AB2-AE5E-E0FA0A433C0C}" srcOrd="0" destOrd="0" presId="urn:microsoft.com/office/officeart/2018/2/layout/IconVerticalSolidList"/>
    <dgm:cxn modelId="{CC957BA3-21F1-49ED-BF51-EF60F71FCFB2}" type="presParOf" srcId="{4F92896E-8E0A-4DF3-B196-AD1342AFA74D}" destId="{9EC1DC76-0E4A-4ABE-9888-34B3A34E9242}" srcOrd="1" destOrd="0" presId="urn:microsoft.com/office/officeart/2018/2/layout/IconVerticalSolidList"/>
    <dgm:cxn modelId="{E3357C43-8915-487A-81B1-F0F6673AD810}" type="presParOf" srcId="{4F92896E-8E0A-4DF3-B196-AD1342AFA74D}" destId="{A5B7CD3F-FBBD-47B1-A44D-2972C4A26638}" srcOrd="2" destOrd="0" presId="urn:microsoft.com/office/officeart/2018/2/layout/IconVerticalSolidList"/>
    <dgm:cxn modelId="{56C57048-8487-4077-B0BF-E56A527A74DD}" type="presParOf" srcId="{4F92896E-8E0A-4DF3-B196-AD1342AFA74D}" destId="{4DE61DE0-FF7D-4E86-ABDB-4E81773E9738}" srcOrd="3" destOrd="0" presId="urn:microsoft.com/office/officeart/2018/2/layout/IconVerticalSolidList"/>
    <dgm:cxn modelId="{EF57D0B3-3DAF-4FF9-84B9-E39F6AC93306}" type="presParOf" srcId="{7E773DD4-B5AD-4D75-8DD8-18C633E25756}" destId="{65BA56EA-48AB-43CC-8DED-46EA75E39316}" srcOrd="1" destOrd="0" presId="urn:microsoft.com/office/officeart/2018/2/layout/IconVerticalSolidList"/>
    <dgm:cxn modelId="{914CDC05-64A1-4877-BEB5-DA5FF1CD82DC}" type="presParOf" srcId="{7E773DD4-B5AD-4D75-8DD8-18C633E25756}" destId="{BDB2F4CF-F74D-4F77-A2E5-A8001C323C39}" srcOrd="2" destOrd="0" presId="urn:microsoft.com/office/officeart/2018/2/layout/IconVerticalSolidList"/>
    <dgm:cxn modelId="{2FB4635B-0195-427A-82A6-1016C067F16E}" type="presParOf" srcId="{BDB2F4CF-F74D-4F77-A2E5-A8001C323C39}" destId="{F4030909-B153-41AD-8425-E90D8F084896}" srcOrd="0" destOrd="0" presId="urn:microsoft.com/office/officeart/2018/2/layout/IconVerticalSolidList"/>
    <dgm:cxn modelId="{E83F2231-FD01-4710-9630-0E7C41C89F7A}" type="presParOf" srcId="{BDB2F4CF-F74D-4F77-A2E5-A8001C323C39}" destId="{6D4F81A0-3E28-4FA4-9BD9-54414A084A8A}" srcOrd="1" destOrd="0" presId="urn:microsoft.com/office/officeart/2018/2/layout/IconVerticalSolidList"/>
    <dgm:cxn modelId="{2698A1D3-1129-4D21-821B-59A606072C79}" type="presParOf" srcId="{BDB2F4CF-F74D-4F77-A2E5-A8001C323C39}" destId="{AAFD6033-5A4E-43B3-9B6B-3490BA647736}" srcOrd="2" destOrd="0" presId="urn:microsoft.com/office/officeart/2018/2/layout/IconVerticalSolidList"/>
    <dgm:cxn modelId="{B32ECA29-1CC7-42E8-9E60-4D845F9F8194}" type="presParOf" srcId="{BDB2F4CF-F74D-4F77-A2E5-A8001C323C39}" destId="{385EFC39-E313-47DB-8828-90BF3B261C96}" srcOrd="3" destOrd="0" presId="urn:microsoft.com/office/officeart/2018/2/layout/IconVerticalSolidList"/>
    <dgm:cxn modelId="{9DC4D25E-94AC-4440-802D-47E0A28B771D}" type="presParOf" srcId="{7E773DD4-B5AD-4D75-8DD8-18C633E25756}" destId="{7E586DC6-6510-497D-882E-E5D2868CBD5C}" srcOrd="3" destOrd="0" presId="urn:microsoft.com/office/officeart/2018/2/layout/IconVerticalSolidList"/>
    <dgm:cxn modelId="{07735AB3-C3CC-4B25-9E55-F0536421ED42}" type="presParOf" srcId="{7E773DD4-B5AD-4D75-8DD8-18C633E25756}" destId="{E524F087-2BB9-4383-9619-AFDBE4961B25}" srcOrd="4" destOrd="0" presId="urn:microsoft.com/office/officeart/2018/2/layout/IconVerticalSolidList"/>
    <dgm:cxn modelId="{BE44C611-6B03-488E-84D5-7ECEFF165A9D}" type="presParOf" srcId="{E524F087-2BB9-4383-9619-AFDBE4961B25}" destId="{D9A8DEC5-8805-482B-B4AB-0C14D0E2E0F8}" srcOrd="0" destOrd="0" presId="urn:microsoft.com/office/officeart/2018/2/layout/IconVerticalSolidList"/>
    <dgm:cxn modelId="{BDD277A9-E1E6-419B-AF87-4B258EF176EC}" type="presParOf" srcId="{E524F087-2BB9-4383-9619-AFDBE4961B25}" destId="{E1801CE8-0A52-4C3F-8870-D16F2C8BB802}" srcOrd="1" destOrd="0" presId="urn:microsoft.com/office/officeart/2018/2/layout/IconVerticalSolidList"/>
    <dgm:cxn modelId="{2F4780B1-22A2-49BD-9041-6FAA6DAC3988}" type="presParOf" srcId="{E524F087-2BB9-4383-9619-AFDBE4961B25}" destId="{355284AB-F4F5-4600-B255-90BA53A6316D}" srcOrd="2" destOrd="0" presId="urn:microsoft.com/office/officeart/2018/2/layout/IconVerticalSolidList"/>
    <dgm:cxn modelId="{DAA804EF-8897-4189-909A-E5CF67588AA3}" type="presParOf" srcId="{E524F087-2BB9-4383-9619-AFDBE4961B25}" destId="{A72C32BE-4847-48E3-9EAE-5C45A600745C}" srcOrd="3" destOrd="0" presId="urn:microsoft.com/office/officeart/2018/2/layout/IconVerticalSolidList"/>
    <dgm:cxn modelId="{C811E16A-7ACB-43D2-AC8C-175C2A4D1855}" type="presParOf" srcId="{7E773DD4-B5AD-4D75-8DD8-18C633E25756}" destId="{210A6162-4F12-4888-A963-52E16F0B1CBF}" srcOrd="5" destOrd="0" presId="urn:microsoft.com/office/officeart/2018/2/layout/IconVerticalSolidList"/>
    <dgm:cxn modelId="{8E5C5656-CA6D-4644-B0CB-FC4C3596D3A5}" type="presParOf" srcId="{7E773DD4-B5AD-4D75-8DD8-18C633E25756}" destId="{F1FD61F3-BA63-478A-B00E-C351D8478804}" srcOrd="6" destOrd="0" presId="urn:microsoft.com/office/officeart/2018/2/layout/IconVerticalSolidList"/>
    <dgm:cxn modelId="{17289089-F6EC-48AA-AEA9-45A8853903F2}" type="presParOf" srcId="{F1FD61F3-BA63-478A-B00E-C351D8478804}" destId="{EFA2D5B6-4869-4F40-896C-4C643DB0CD35}" srcOrd="0" destOrd="0" presId="urn:microsoft.com/office/officeart/2018/2/layout/IconVerticalSolidList"/>
    <dgm:cxn modelId="{B800D16D-B8D8-47EF-80A8-FF74BA4D6E9F}" type="presParOf" srcId="{F1FD61F3-BA63-478A-B00E-C351D8478804}" destId="{55B062EF-FDA5-449B-B26A-4EA83811E7F8}" srcOrd="1" destOrd="0" presId="urn:microsoft.com/office/officeart/2018/2/layout/IconVerticalSolidList"/>
    <dgm:cxn modelId="{E66AD1B8-12B8-4439-B8D2-4767FAA03382}" type="presParOf" srcId="{F1FD61F3-BA63-478A-B00E-C351D8478804}" destId="{B7BC0EF6-D5F6-44C9-B464-86282825E663}" srcOrd="2" destOrd="0" presId="urn:microsoft.com/office/officeart/2018/2/layout/IconVerticalSolidList"/>
    <dgm:cxn modelId="{923A6482-BBAA-4B08-B670-B4626752E3EC}" type="presParOf" srcId="{F1FD61F3-BA63-478A-B00E-C351D8478804}" destId="{33161F82-248C-487E-B5B2-B3D27B9BD4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F28126-780B-4E78-824C-1358EA8F2A1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04E99CA-DCD1-45A1-9A6B-E47EDDEE2B54}">
      <dgm:prSet/>
      <dgm:spPr/>
      <dgm:t>
        <a:bodyPr/>
        <a:lstStyle/>
        <a:p>
          <a:r>
            <a:rPr lang="en-US"/>
            <a:t>Traditional maintenance is reactive or scheduled.</a:t>
          </a:r>
        </a:p>
      </dgm:t>
    </dgm:pt>
    <dgm:pt modelId="{5F7EE57C-2780-4182-9AB0-A3B536A981F5}" type="parTrans" cxnId="{065D9C6C-7223-4BB8-B386-7DFEB29BBE84}">
      <dgm:prSet/>
      <dgm:spPr/>
      <dgm:t>
        <a:bodyPr/>
        <a:lstStyle/>
        <a:p>
          <a:endParaRPr lang="en-US"/>
        </a:p>
      </dgm:t>
    </dgm:pt>
    <dgm:pt modelId="{319BD71E-39A8-4A7E-A723-A200BD7BFB3D}" type="sibTrans" cxnId="{065D9C6C-7223-4BB8-B386-7DFEB29BBE84}">
      <dgm:prSet/>
      <dgm:spPr/>
      <dgm:t>
        <a:bodyPr/>
        <a:lstStyle/>
        <a:p>
          <a:endParaRPr lang="en-US"/>
        </a:p>
      </dgm:t>
    </dgm:pt>
    <dgm:pt modelId="{FB4A7C46-3A39-4D34-9DE6-4BEA5CA5CC8D}">
      <dgm:prSet/>
      <dgm:spPr/>
      <dgm:t>
        <a:bodyPr/>
        <a:lstStyle/>
        <a:p>
          <a:r>
            <a:rPr lang="en-US"/>
            <a:t>Reactive maintenance occurs after failure.</a:t>
          </a:r>
        </a:p>
      </dgm:t>
    </dgm:pt>
    <dgm:pt modelId="{595F7BDC-032F-49B3-9431-57C3B1B61682}" type="parTrans" cxnId="{7D3F26F6-FACE-4EE6-8AD8-38944C790E8B}">
      <dgm:prSet/>
      <dgm:spPr/>
      <dgm:t>
        <a:bodyPr/>
        <a:lstStyle/>
        <a:p>
          <a:endParaRPr lang="en-US"/>
        </a:p>
      </dgm:t>
    </dgm:pt>
    <dgm:pt modelId="{122F56E5-24DB-4A97-82BC-B2F6371021B0}" type="sibTrans" cxnId="{7D3F26F6-FACE-4EE6-8AD8-38944C790E8B}">
      <dgm:prSet/>
      <dgm:spPr/>
      <dgm:t>
        <a:bodyPr/>
        <a:lstStyle/>
        <a:p>
          <a:endParaRPr lang="en-US"/>
        </a:p>
      </dgm:t>
    </dgm:pt>
    <dgm:pt modelId="{6D5B5216-0F3D-4D9E-9881-E4FAD6E6CE8F}">
      <dgm:prSet/>
      <dgm:spPr/>
      <dgm:t>
        <a:bodyPr/>
        <a:lstStyle/>
        <a:p>
          <a:r>
            <a:rPr lang="en-US"/>
            <a:t>Scheduled maintenance may replace parts unnecessarily.</a:t>
          </a:r>
        </a:p>
      </dgm:t>
    </dgm:pt>
    <dgm:pt modelId="{9C0D5A02-C287-4087-B9C5-D6C31B2CD5F6}" type="parTrans" cxnId="{EDEE4471-1B0A-44E7-A9D4-2C7D5A5541F8}">
      <dgm:prSet/>
      <dgm:spPr/>
      <dgm:t>
        <a:bodyPr/>
        <a:lstStyle/>
        <a:p>
          <a:endParaRPr lang="en-US"/>
        </a:p>
      </dgm:t>
    </dgm:pt>
    <dgm:pt modelId="{2DD19B7B-778A-4C83-AE15-90053C6F89E3}" type="sibTrans" cxnId="{EDEE4471-1B0A-44E7-A9D4-2C7D5A5541F8}">
      <dgm:prSet/>
      <dgm:spPr/>
      <dgm:t>
        <a:bodyPr/>
        <a:lstStyle/>
        <a:p>
          <a:endParaRPr lang="en-US"/>
        </a:p>
      </dgm:t>
    </dgm:pt>
    <dgm:pt modelId="{8D68DDFB-5D4E-4D6A-A217-C2B334C97864}">
      <dgm:prSet/>
      <dgm:spPr/>
      <dgm:t>
        <a:bodyPr/>
        <a:lstStyle/>
        <a:p>
          <a:r>
            <a:rPr lang="en-US"/>
            <a:t>Need for intelligent systems to predict failures earlier.</a:t>
          </a:r>
        </a:p>
      </dgm:t>
    </dgm:pt>
    <dgm:pt modelId="{56BFE8F3-97D4-4EE0-809B-3EECA341DA6F}" type="parTrans" cxnId="{564751A6-E788-45D4-91A5-5B82C04BF95A}">
      <dgm:prSet/>
      <dgm:spPr/>
      <dgm:t>
        <a:bodyPr/>
        <a:lstStyle/>
        <a:p>
          <a:endParaRPr lang="en-US"/>
        </a:p>
      </dgm:t>
    </dgm:pt>
    <dgm:pt modelId="{D9665A48-50E1-4B2D-8452-53C11122C4A2}" type="sibTrans" cxnId="{564751A6-E788-45D4-91A5-5B82C04BF95A}">
      <dgm:prSet/>
      <dgm:spPr/>
      <dgm:t>
        <a:bodyPr/>
        <a:lstStyle/>
        <a:p>
          <a:endParaRPr lang="en-US"/>
        </a:p>
      </dgm:t>
    </dgm:pt>
    <dgm:pt modelId="{409CE5B6-A931-420A-B584-9175BDBA2717}" type="pres">
      <dgm:prSet presAssocID="{8DF28126-780B-4E78-824C-1358EA8F2A12}" presName="root" presStyleCnt="0">
        <dgm:presLayoutVars>
          <dgm:dir/>
          <dgm:resizeHandles val="exact"/>
        </dgm:presLayoutVars>
      </dgm:prSet>
      <dgm:spPr/>
    </dgm:pt>
    <dgm:pt modelId="{7EDE6162-2A8B-481B-BDE4-FD9A9BFEFAFE}" type="pres">
      <dgm:prSet presAssocID="{204E99CA-DCD1-45A1-9A6B-E47EDDEE2B54}" presName="compNode" presStyleCnt="0"/>
      <dgm:spPr/>
    </dgm:pt>
    <dgm:pt modelId="{588695C5-D40B-47C4-866E-75C49C747071}" type="pres">
      <dgm:prSet presAssocID="{204E99CA-DCD1-45A1-9A6B-E47EDDEE2B54}" presName="bgRect" presStyleLbl="bgShp" presStyleIdx="0" presStyleCnt="4"/>
      <dgm:spPr/>
    </dgm:pt>
    <dgm:pt modelId="{8057745D-D100-4D0D-AC77-28D208B5F1C6}" type="pres">
      <dgm:prSet presAssocID="{204E99CA-DCD1-45A1-9A6B-E47EDDEE2B5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C1FD5E03-5EA7-4033-BD2C-14EF754A1106}" type="pres">
      <dgm:prSet presAssocID="{204E99CA-DCD1-45A1-9A6B-E47EDDEE2B54}" presName="spaceRect" presStyleCnt="0"/>
      <dgm:spPr/>
    </dgm:pt>
    <dgm:pt modelId="{91951C5E-A8DB-4EEB-870C-0F71757ECF95}" type="pres">
      <dgm:prSet presAssocID="{204E99CA-DCD1-45A1-9A6B-E47EDDEE2B54}" presName="parTx" presStyleLbl="revTx" presStyleIdx="0" presStyleCnt="4">
        <dgm:presLayoutVars>
          <dgm:chMax val="0"/>
          <dgm:chPref val="0"/>
        </dgm:presLayoutVars>
      </dgm:prSet>
      <dgm:spPr/>
    </dgm:pt>
    <dgm:pt modelId="{F4AD8C22-D194-4DEC-BEDD-FF00AA552924}" type="pres">
      <dgm:prSet presAssocID="{319BD71E-39A8-4A7E-A723-A200BD7BFB3D}" presName="sibTrans" presStyleCnt="0"/>
      <dgm:spPr/>
    </dgm:pt>
    <dgm:pt modelId="{1708272E-22F9-4CC1-A678-2F70EE09AAE2}" type="pres">
      <dgm:prSet presAssocID="{FB4A7C46-3A39-4D34-9DE6-4BEA5CA5CC8D}" presName="compNode" presStyleCnt="0"/>
      <dgm:spPr/>
    </dgm:pt>
    <dgm:pt modelId="{C551590B-0943-440D-B48B-B1FEC0D2E7E8}" type="pres">
      <dgm:prSet presAssocID="{FB4A7C46-3A39-4D34-9DE6-4BEA5CA5CC8D}" presName="bgRect" presStyleLbl="bgShp" presStyleIdx="1" presStyleCnt="4"/>
      <dgm:spPr/>
    </dgm:pt>
    <dgm:pt modelId="{A3E0F392-48AF-4D6C-9747-97D8A7891143}" type="pres">
      <dgm:prSet presAssocID="{FB4A7C46-3A39-4D34-9DE6-4BEA5CA5CC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D180EA9F-5265-43C7-B84B-215D03D88CF2}" type="pres">
      <dgm:prSet presAssocID="{FB4A7C46-3A39-4D34-9DE6-4BEA5CA5CC8D}" presName="spaceRect" presStyleCnt="0"/>
      <dgm:spPr/>
    </dgm:pt>
    <dgm:pt modelId="{152C6446-F8C2-4F40-BD6D-A235AB93A354}" type="pres">
      <dgm:prSet presAssocID="{FB4A7C46-3A39-4D34-9DE6-4BEA5CA5CC8D}" presName="parTx" presStyleLbl="revTx" presStyleIdx="1" presStyleCnt="4">
        <dgm:presLayoutVars>
          <dgm:chMax val="0"/>
          <dgm:chPref val="0"/>
        </dgm:presLayoutVars>
      </dgm:prSet>
      <dgm:spPr/>
    </dgm:pt>
    <dgm:pt modelId="{13766DE8-C26F-4E16-874D-BBFC9A914A01}" type="pres">
      <dgm:prSet presAssocID="{122F56E5-24DB-4A97-82BC-B2F6371021B0}" presName="sibTrans" presStyleCnt="0"/>
      <dgm:spPr/>
    </dgm:pt>
    <dgm:pt modelId="{FDA30DA9-9207-4ADA-89BC-1FFCBBFB5238}" type="pres">
      <dgm:prSet presAssocID="{6D5B5216-0F3D-4D9E-9881-E4FAD6E6CE8F}" presName="compNode" presStyleCnt="0"/>
      <dgm:spPr/>
    </dgm:pt>
    <dgm:pt modelId="{111707F7-F23F-450F-9A64-8137C1726511}" type="pres">
      <dgm:prSet presAssocID="{6D5B5216-0F3D-4D9E-9881-E4FAD6E6CE8F}" presName="bgRect" presStyleLbl="bgShp" presStyleIdx="2" presStyleCnt="4"/>
      <dgm:spPr/>
    </dgm:pt>
    <dgm:pt modelId="{C1135A5A-2DED-44B8-99AF-5047604AE906}" type="pres">
      <dgm:prSet presAssocID="{6D5B5216-0F3D-4D9E-9881-E4FAD6E6CE8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mmer"/>
        </a:ext>
      </dgm:extLst>
    </dgm:pt>
    <dgm:pt modelId="{1BEDB739-6CCD-425F-A18E-B6B1ADC19524}" type="pres">
      <dgm:prSet presAssocID="{6D5B5216-0F3D-4D9E-9881-E4FAD6E6CE8F}" presName="spaceRect" presStyleCnt="0"/>
      <dgm:spPr/>
    </dgm:pt>
    <dgm:pt modelId="{A218E681-49BF-4502-BD76-05A5DFB38497}" type="pres">
      <dgm:prSet presAssocID="{6D5B5216-0F3D-4D9E-9881-E4FAD6E6CE8F}" presName="parTx" presStyleLbl="revTx" presStyleIdx="2" presStyleCnt="4">
        <dgm:presLayoutVars>
          <dgm:chMax val="0"/>
          <dgm:chPref val="0"/>
        </dgm:presLayoutVars>
      </dgm:prSet>
      <dgm:spPr/>
    </dgm:pt>
    <dgm:pt modelId="{5F30BCAE-8836-4AEA-9513-1AB8ECB6F282}" type="pres">
      <dgm:prSet presAssocID="{2DD19B7B-778A-4C83-AE15-90053C6F89E3}" presName="sibTrans" presStyleCnt="0"/>
      <dgm:spPr/>
    </dgm:pt>
    <dgm:pt modelId="{3742BCCB-AB35-45BF-AFED-7775EA05D493}" type="pres">
      <dgm:prSet presAssocID="{8D68DDFB-5D4E-4D6A-A217-C2B334C97864}" presName="compNode" presStyleCnt="0"/>
      <dgm:spPr/>
    </dgm:pt>
    <dgm:pt modelId="{16EA27A8-E4F3-4F32-BA51-937CD51D25F5}" type="pres">
      <dgm:prSet presAssocID="{8D68DDFB-5D4E-4D6A-A217-C2B334C97864}" presName="bgRect" presStyleLbl="bgShp" presStyleIdx="3" presStyleCnt="4"/>
      <dgm:spPr/>
    </dgm:pt>
    <dgm:pt modelId="{A39C7A1D-367B-456D-BB30-31EC55012C66}" type="pres">
      <dgm:prSet presAssocID="{8D68DDFB-5D4E-4D6A-A217-C2B334C9786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90CA6349-B4BC-4E33-B4B5-D655721A0D3D}" type="pres">
      <dgm:prSet presAssocID="{8D68DDFB-5D4E-4D6A-A217-C2B334C97864}" presName="spaceRect" presStyleCnt="0"/>
      <dgm:spPr/>
    </dgm:pt>
    <dgm:pt modelId="{67651EE4-2563-4FD0-AF6B-D08A80FAB0F6}" type="pres">
      <dgm:prSet presAssocID="{8D68DDFB-5D4E-4D6A-A217-C2B334C9786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845AE04-6EC2-4E73-9529-CDEA748E858A}" type="presOf" srcId="{8D68DDFB-5D4E-4D6A-A217-C2B334C97864}" destId="{67651EE4-2563-4FD0-AF6B-D08A80FAB0F6}" srcOrd="0" destOrd="0" presId="urn:microsoft.com/office/officeart/2018/2/layout/IconVerticalSolidList"/>
    <dgm:cxn modelId="{809E9963-7D37-4CBA-A495-A027AE7C29F2}" type="presOf" srcId="{FB4A7C46-3A39-4D34-9DE6-4BEA5CA5CC8D}" destId="{152C6446-F8C2-4F40-BD6D-A235AB93A354}" srcOrd="0" destOrd="0" presId="urn:microsoft.com/office/officeart/2018/2/layout/IconVerticalSolidList"/>
    <dgm:cxn modelId="{86523948-372F-494D-BBB9-D4FEE90295D3}" type="presOf" srcId="{8DF28126-780B-4E78-824C-1358EA8F2A12}" destId="{409CE5B6-A931-420A-B584-9175BDBA2717}" srcOrd="0" destOrd="0" presId="urn:microsoft.com/office/officeart/2018/2/layout/IconVerticalSolidList"/>
    <dgm:cxn modelId="{065D9C6C-7223-4BB8-B386-7DFEB29BBE84}" srcId="{8DF28126-780B-4E78-824C-1358EA8F2A12}" destId="{204E99CA-DCD1-45A1-9A6B-E47EDDEE2B54}" srcOrd="0" destOrd="0" parTransId="{5F7EE57C-2780-4182-9AB0-A3B536A981F5}" sibTransId="{319BD71E-39A8-4A7E-A723-A200BD7BFB3D}"/>
    <dgm:cxn modelId="{F967A350-5115-40E1-9ED3-4E0D610CA58D}" type="presOf" srcId="{6D5B5216-0F3D-4D9E-9881-E4FAD6E6CE8F}" destId="{A218E681-49BF-4502-BD76-05A5DFB38497}" srcOrd="0" destOrd="0" presId="urn:microsoft.com/office/officeart/2018/2/layout/IconVerticalSolidList"/>
    <dgm:cxn modelId="{EDEE4471-1B0A-44E7-A9D4-2C7D5A5541F8}" srcId="{8DF28126-780B-4E78-824C-1358EA8F2A12}" destId="{6D5B5216-0F3D-4D9E-9881-E4FAD6E6CE8F}" srcOrd="2" destOrd="0" parTransId="{9C0D5A02-C287-4087-B9C5-D6C31B2CD5F6}" sibTransId="{2DD19B7B-778A-4C83-AE15-90053C6F89E3}"/>
    <dgm:cxn modelId="{564751A6-E788-45D4-91A5-5B82C04BF95A}" srcId="{8DF28126-780B-4E78-824C-1358EA8F2A12}" destId="{8D68DDFB-5D4E-4D6A-A217-C2B334C97864}" srcOrd="3" destOrd="0" parTransId="{56BFE8F3-97D4-4EE0-809B-3EECA341DA6F}" sibTransId="{D9665A48-50E1-4B2D-8452-53C11122C4A2}"/>
    <dgm:cxn modelId="{4B441CAF-B078-4C5F-BB1F-E94AE55BA86E}" type="presOf" srcId="{204E99CA-DCD1-45A1-9A6B-E47EDDEE2B54}" destId="{91951C5E-A8DB-4EEB-870C-0F71757ECF95}" srcOrd="0" destOrd="0" presId="urn:microsoft.com/office/officeart/2018/2/layout/IconVerticalSolidList"/>
    <dgm:cxn modelId="{7D3F26F6-FACE-4EE6-8AD8-38944C790E8B}" srcId="{8DF28126-780B-4E78-824C-1358EA8F2A12}" destId="{FB4A7C46-3A39-4D34-9DE6-4BEA5CA5CC8D}" srcOrd="1" destOrd="0" parTransId="{595F7BDC-032F-49B3-9431-57C3B1B61682}" sibTransId="{122F56E5-24DB-4A97-82BC-B2F6371021B0}"/>
    <dgm:cxn modelId="{44950163-23EC-4B26-A933-B422D10E28E1}" type="presParOf" srcId="{409CE5B6-A931-420A-B584-9175BDBA2717}" destId="{7EDE6162-2A8B-481B-BDE4-FD9A9BFEFAFE}" srcOrd="0" destOrd="0" presId="urn:microsoft.com/office/officeart/2018/2/layout/IconVerticalSolidList"/>
    <dgm:cxn modelId="{9635B5D8-81AB-4CB5-8BEA-A3054A89B9C1}" type="presParOf" srcId="{7EDE6162-2A8B-481B-BDE4-FD9A9BFEFAFE}" destId="{588695C5-D40B-47C4-866E-75C49C747071}" srcOrd="0" destOrd="0" presId="urn:microsoft.com/office/officeart/2018/2/layout/IconVerticalSolidList"/>
    <dgm:cxn modelId="{7F24CB9A-5A7F-40BC-82EB-44E13CDED07C}" type="presParOf" srcId="{7EDE6162-2A8B-481B-BDE4-FD9A9BFEFAFE}" destId="{8057745D-D100-4D0D-AC77-28D208B5F1C6}" srcOrd="1" destOrd="0" presId="urn:microsoft.com/office/officeart/2018/2/layout/IconVerticalSolidList"/>
    <dgm:cxn modelId="{76203A13-37CF-4282-AE68-96D7BC3E7297}" type="presParOf" srcId="{7EDE6162-2A8B-481B-BDE4-FD9A9BFEFAFE}" destId="{C1FD5E03-5EA7-4033-BD2C-14EF754A1106}" srcOrd="2" destOrd="0" presId="urn:microsoft.com/office/officeart/2018/2/layout/IconVerticalSolidList"/>
    <dgm:cxn modelId="{CD1605B8-4017-4DC0-A122-D5445BEDA5DD}" type="presParOf" srcId="{7EDE6162-2A8B-481B-BDE4-FD9A9BFEFAFE}" destId="{91951C5E-A8DB-4EEB-870C-0F71757ECF95}" srcOrd="3" destOrd="0" presId="urn:microsoft.com/office/officeart/2018/2/layout/IconVerticalSolidList"/>
    <dgm:cxn modelId="{F03F7795-BC7E-4A4C-B09D-DCCEEA794E7E}" type="presParOf" srcId="{409CE5B6-A931-420A-B584-9175BDBA2717}" destId="{F4AD8C22-D194-4DEC-BEDD-FF00AA552924}" srcOrd="1" destOrd="0" presId="urn:microsoft.com/office/officeart/2018/2/layout/IconVerticalSolidList"/>
    <dgm:cxn modelId="{B8944269-570A-49FA-BA6F-A569B976AFBD}" type="presParOf" srcId="{409CE5B6-A931-420A-B584-9175BDBA2717}" destId="{1708272E-22F9-4CC1-A678-2F70EE09AAE2}" srcOrd="2" destOrd="0" presId="urn:microsoft.com/office/officeart/2018/2/layout/IconVerticalSolidList"/>
    <dgm:cxn modelId="{467C76D4-B065-4F05-93DE-4CE8C41C0B50}" type="presParOf" srcId="{1708272E-22F9-4CC1-A678-2F70EE09AAE2}" destId="{C551590B-0943-440D-B48B-B1FEC0D2E7E8}" srcOrd="0" destOrd="0" presId="urn:microsoft.com/office/officeart/2018/2/layout/IconVerticalSolidList"/>
    <dgm:cxn modelId="{BD569CDD-1865-459A-A25F-7222084F27B6}" type="presParOf" srcId="{1708272E-22F9-4CC1-A678-2F70EE09AAE2}" destId="{A3E0F392-48AF-4D6C-9747-97D8A7891143}" srcOrd="1" destOrd="0" presId="urn:microsoft.com/office/officeart/2018/2/layout/IconVerticalSolidList"/>
    <dgm:cxn modelId="{A078466E-D76E-4E47-A9FF-D3F3950FD80C}" type="presParOf" srcId="{1708272E-22F9-4CC1-A678-2F70EE09AAE2}" destId="{D180EA9F-5265-43C7-B84B-215D03D88CF2}" srcOrd="2" destOrd="0" presId="urn:microsoft.com/office/officeart/2018/2/layout/IconVerticalSolidList"/>
    <dgm:cxn modelId="{D4AF855A-2512-48C8-B691-C31169B4F871}" type="presParOf" srcId="{1708272E-22F9-4CC1-A678-2F70EE09AAE2}" destId="{152C6446-F8C2-4F40-BD6D-A235AB93A354}" srcOrd="3" destOrd="0" presId="urn:microsoft.com/office/officeart/2018/2/layout/IconVerticalSolidList"/>
    <dgm:cxn modelId="{6A124707-BDBF-4E56-AED8-8446A0E13026}" type="presParOf" srcId="{409CE5B6-A931-420A-B584-9175BDBA2717}" destId="{13766DE8-C26F-4E16-874D-BBFC9A914A01}" srcOrd="3" destOrd="0" presId="urn:microsoft.com/office/officeart/2018/2/layout/IconVerticalSolidList"/>
    <dgm:cxn modelId="{8CE8DFD2-8D8F-452C-929F-1B25E270CF83}" type="presParOf" srcId="{409CE5B6-A931-420A-B584-9175BDBA2717}" destId="{FDA30DA9-9207-4ADA-89BC-1FFCBBFB5238}" srcOrd="4" destOrd="0" presId="urn:microsoft.com/office/officeart/2018/2/layout/IconVerticalSolidList"/>
    <dgm:cxn modelId="{77DFE0AD-3733-42B4-B4EC-199C0D3D3A0B}" type="presParOf" srcId="{FDA30DA9-9207-4ADA-89BC-1FFCBBFB5238}" destId="{111707F7-F23F-450F-9A64-8137C1726511}" srcOrd="0" destOrd="0" presId="urn:microsoft.com/office/officeart/2018/2/layout/IconVerticalSolidList"/>
    <dgm:cxn modelId="{EAA6ED3E-0821-4609-9367-9FCB331BA00B}" type="presParOf" srcId="{FDA30DA9-9207-4ADA-89BC-1FFCBBFB5238}" destId="{C1135A5A-2DED-44B8-99AF-5047604AE906}" srcOrd="1" destOrd="0" presId="urn:microsoft.com/office/officeart/2018/2/layout/IconVerticalSolidList"/>
    <dgm:cxn modelId="{70CD26BB-401E-42D2-A82B-74DC1E150954}" type="presParOf" srcId="{FDA30DA9-9207-4ADA-89BC-1FFCBBFB5238}" destId="{1BEDB739-6CCD-425F-A18E-B6B1ADC19524}" srcOrd="2" destOrd="0" presId="urn:microsoft.com/office/officeart/2018/2/layout/IconVerticalSolidList"/>
    <dgm:cxn modelId="{9B2D00EE-17C2-4962-A6D4-E2F7251C4587}" type="presParOf" srcId="{FDA30DA9-9207-4ADA-89BC-1FFCBBFB5238}" destId="{A218E681-49BF-4502-BD76-05A5DFB38497}" srcOrd="3" destOrd="0" presId="urn:microsoft.com/office/officeart/2018/2/layout/IconVerticalSolidList"/>
    <dgm:cxn modelId="{9851A2BC-CB9A-43E3-A6BC-64DF1E79F983}" type="presParOf" srcId="{409CE5B6-A931-420A-B584-9175BDBA2717}" destId="{5F30BCAE-8836-4AEA-9513-1AB8ECB6F282}" srcOrd="5" destOrd="0" presId="urn:microsoft.com/office/officeart/2018/2/layout/IconVerticalSolidList"/>
    <dgm:cxn modelId="{366BEE34-CC57-49C3-BA7A-8AD0156E0845}" type="presParOf" srcId="{409CE5B6-A931-420A-B584-9175BDBA2717}" destId="{3742BCCB-AB35-45BF-AFED-7775EA05D493}" srcOrd="6" destOrd="0" presId="urn:microsoft.com/office/officeart/2018/2/layout/IconVerticalSolidList"/>
    <dgm:cxn modelId="{0E76BE5A-AE1B-4942-B5CC-205E018A940D}" type="presParOf" srcId="{3742BCCB-AB35-45BF-AFED-7775EA05D493}" destId="{16EA27A8-E4F3-4F32-BA51-937CD51D25F5}" srcOrd="0" destOrd="0" presId="urn:microsoft.com/office/officeart/2018/2/layout/IconVerticalSolidList"/>
    <dgm:cxn modelId="{C0D5A1BC-5F28-47FE-A343-BA1C11D1BFAD}" type="presParOf" srcId="{3742BCCB-AB35-45BF-AFED-7775EA05D493}" destId="{A39C7A1D-367B-456D-BB30-31EC55012C66}" srcOrd="1" destOrd="0" presId="urn:microsoft.com/office/officeart/2018/2/layout/IconVerticalSolidList"/>
    <dgm:cxn modelId="{35A8C37C-3C96-4CEB-AE38-B722DCC3A7D2}" type="presParOf" srcId="{3742BCCB-AB35-45BF-AFED-7775EA05D493}" destId="{90CA6349-B4BC-4E33-B4B5-D655721A0D3D}" srcOrd="2" destOrd="0" presId="urn:microsoft.com/office/officeart/2018/2/layout/IconVerticalSolidList"/>
    <dgm:cxn modelId="{57E2DDA6-067E-4C3D-8CEB-119C49E8EE8B}" type="presParOf" srcId="{3742BCCB-AB35-45BF-AFED-7775EA05D493}" destId="{67651EE4-2563-4FD0-AF6B-D08A80FAB0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2B1956-DA08-4A54-BD77-D61517AD68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4E077A5-D7A8-43A1-BC82-18413757969C}">
      <dgm:prSet/>
      <dgm:spPr/>
      <dgm:t>
        <a:bodyPr/>
        <a:lstStyle/>
        <a:p>
          <a:r>
            <a:rPr lang="en-US"/>
            <a:t>Can machine learning predict component failure in vehicles before breakdown occurs?</a:t>
          </a:r>
        </a:p>
      </dgm:t>
    </dgm:pt>
    <dgm:pt modelId="{3B09EE9C-BDAB-4B0A-B16E-1A9D1D97A743}" type="parTrans" cxnId="{9668A53C-B773-4C59-8B3D-B0E94D0CB2E1}">
      <dgm:prSet/>
      <dgm:spPr/>
      <dgm:t>
        <a:bodyPr/>
        <a:lstStyle/>
        <a:p>
          <a:endParaRPr lang="en-US"/>
        </a:p>
      </dgm:t>
    </dgm:pt>
    <dgm:pt modelId="{D0FDA08B-D51D-4D17-B260-4BC75D56AC3D}" type="sibTrans" cxnId="{9668A53C-B773-4C59-8B3D-B0E94D0CB2E1}">
      <dgm:prSet/>
      <dgm:spPr/>
      <dgm:t>
        <a:bodyPr/>
        <a:lstStyle/>
        <a:p>
          <a:endParaRPr lang="en-US"/>
        </a:p>
      </dgm:t>
    </dgm:pt>
    <dgm:pt modelId="{3885360C-BF65-4912-93BD-EE387C7E983B}">
      <dgm:prSet/>
      <dgm:spPr/>
      <dgm:t>
        <a:bodyPr/>
        <a:lstStyle/>
        <a:p>
          <a:r>
            <a:rPr lang="en-US"/>
            <a:t>Which machine learning models provide the highest prediction accuracy?</a:t>
          </a:r>
        </a:p>
      </dgm:t>
    </dgm:pt>
    <dgm:pt modelId="{EBFEBC3B-32FC-4420-8702-AFF0CEDCB199}" type="parTrans" cxnId="{4F886C7D-E251-4D3D-A5DF-78FE03C45B9D}">
      <dgm:prSet/>
      <dgm:spPr/>
      <dgm:t>
        <a:bodyPr/>
        <a:lstStyle/>
        <a:p>
          <a:endParaRPr lang="en-US"/>
        </a:p>
      </dgm:t>
    </dgm:pt>
    <dgm:pt modelId="{770DED97-2321-40EE-A39D-96C7C6617B23}" type="sibTrans" cxnId="{4F886C7D-E251-4D3D-A5DF-78FE03C45B9D}">
      <dgm:prSet/>
      <dgm:spPr/>
      <dgm:t>
        <a:bodyPr/>
        <a:lstStyle/>
        <a:p>
          <a:endParaRPr lang="en-US"/>
        </a:p>
      </dgm:t>
    </dgm:pt>
    <dgm:pt modelId="{F8783BD6-7B2A-41CE-B2EA-89670DB78FF4}" type="pres">
      <dgm:prSet presAssocID="{F22B1956-DA08-4A54-BD77-D61517AD684D}" presName="root" presStyleCnt="0">
        <dgm:presLayoutVars>
          <dgm:dir/>
          <dgm:resizeHandles val="exact"/>
        </dgm:presLayoutVars>
      </dgm:prSet>
      <dgm:spPr/>
    </dgm:pt>
    <dgm:pt modelId="{F7469278-204F-40F0-BE3E-25BB5D43D12C}" type="pres">
      <dgm:prSet presAssocID="{24E077A5-D7A8-43A1-BC82-18413757969C}" presName="compNode" presStyleCnt="0"/>
      <dgm:spPr/>
    </dgm:pt>
    <dgm:pt modelId="{02313FC7-E8D0-4002-8889-22F053CE9091}" type="pres">
      <dgm:prSet presAssocID="{24E077A5-D7A8-43A1-BC82-18413757969C}" presName="bgRect" presStyleLbl="bgShp" presStyleIdx="0" presStyleCnt="2"/>
      <dgm:spPr/>
    </dgm:pt>
    <dgm:pt modelId="{A384B5D9-4DC1-4E1F-909C-42994CD61A6F}" type="pres">
      <dgm:prSet presAssocID="{24E077A5-D7A8-43A1-BC82-18413757969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D857FD69-1346-4148-B7C6-91165C818195}" type="pres">
      <dgm:prSet presAssocID="{24E077A5-D7A8-43A1-BC82-18413757969C}" presName="spaceRect" presStyleCnt="0"/>
      <dgm:spPr/>
    </dgm:pt>
    <dgm:pt modelId="{5CE51D97-9E8A-4F14-BFD4-AB0E016FEF66}" type="pres">
      <dgm:prSet presAssocID="{24E077A5-D7A8-43A1-BC82-18413757969C}" presName="parTx" presStyleLbl="revTx" presStyleIdx="0" presStyleCnt="2">
        <dgm:presLayoutVars>
          <dgm:chMax val="0"/>
          <dgm:chPref val="0"/>
        </dgm:presLayoutVars>
      </dgm:prSet>
      <dgm:spPr/>
    </dgm:pt>
    <dgm:pt modelId="{E97F826B-8063-4676-9EAE-1D7162E91432}" type="pres">
      <dgm:prSet presAssocID="{D0FDA08B-D51D-4D17-B260-4BC75D56AC3D}" presName="sibTrans" presStyleCnt="0"/>
      <dgm:spPr/>
    </dgm:pt>
    <dgm:pt modelId="{2326BF37-D7CF-45EE-B567-1560C3A5BBC4}" type="pres">
      <dgm:prSet presAssocID="{3885360C-BF65-4912-93BD-EE387C7E983B}" presName="compNode" presStyleCnt="0"/>
      <dgm:spPr/>
    </dgm:pt>
    <dgm:pt modelId="{140CE0BE-CD96-484A-8FD1-F8E23D081E22}" type="pres">
      <dgm:prSet presAssocID="{3885360C-BF65-4912-93BD-EE387C7E983B}" presName="bgRect" presStyleLbl="bgShp" presStyleIdx="1" presStyleCnt="2"/>
      <dgm:spPr/>
    </dgm:pt>
    <dgm:pt modelId="{E1EA2868-91E4-400B-BBFB-98DD85BE68F1}" type="pres">
      <dgm:prSet presAssocID="{3885360C-BF65-4912-93BD-EE387C7E983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DBEE2E9-8E41-4A1A-B436-893ACDFB6C5B}" type="pres">
      <dgm:prSet presAssocID="{3885360C-BF65-4912-93BD-EE387C7E983B}" presName="spaceRect" presStyleCnt="0"/>
      <dgm:spPr/>
    </dgm:pt>
    <dgm:pt modelId="{BB715860-A339-4350-BEB8-0728CCF83F7A}" type="pres">
      <dgm:prSet presAssocID="{3885360C-BF65-4912-93BD-EE387C7E983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668A53C-B773-4C59-8B3D-B0E94D0CB2E1}" srcId="{F22B1956-DA08-4A54-BD77-D61517AD684D}" destId="{24E077A5-D7A8-43A1-BC82-18413757969C}" srcOrd="0" destOrd="0" parTransId="{3B09EE9C-BDAB-4B0A-B16E-1A9D1D97A743}" sibTransId="{D0FDA08B-D51D-4D17-B260-4BC75D56AC3D}"/>
    <dgm:cxn modelId="{3A24107C-3722-4ABE-B265-F9227479EEBD}" type="presOf" srcId="{F22B1956-DA08-4A54-BD77-D61517AD684D}" destId="{F8783BD6-7B2A-41CE-B2EA-89670DB78FF4}" srcOrd="0" destOrd="0" presId="urn:microsoft.com/office/officeart/2018/2/layout/IconVerticalSolidList"/>
    <dgm:cxn modelId="{4F886C7D-E251-4D3D-A5DF-78FE03C45B9D}" srcId="{F22B1956-DA08-4A54-BD77-D61517AD684D}" destId="{3885360C-BF65-4912-93BD-EE387C7E983B}" srcOrd="1" destOrd="0" parTransId="{EBFEBC3B-32FC-4420-8702-AFF0CEDCB199}" sibTransId="{770DED97-2321-40EE-A39D-96C7C6617B23}"/>
    <dgm:cxn modelId="{FC3EBACD-71F4-42F2-AF18-2DB1776763AB}" type="presOf" srcId="{24E077A5-D7A8-43A1-BC82-18413757969C}" destId="{5CE51D97-9E8A-4F14-BFD4-AB0E016FEF66}" srcOrd="0" destOrd="0" presId="urn:microsoft.com/office/officeart/2018/2/layout/IconVerticalSolidList"/>
    <dgm:cxn modelId="{A31D2AF9-1D73-4B89-B9BF-162CBCABE5FC}" type="presOf" srcId="{3885360C-BF65-4912-93BD-EE387C7E983B}" destId="{BB715860-A339-4350-BEB8-0728CCF83F7A}" srcOrd="0" destOrd="0" presId="urn:microsoft.com/office/officeart/2018/2/layout/IconVerticalSolidList"/>
    <dgm:cxn modelId="{1DD9936E-E239-4E64-BBCA-4761FE7482B8}" type="presParOf" srcId="{F8783BD6-7B2A-41CE-B2EA-89670DB78FF4}" destId="{F7469278-204F-40F0-BE3E-25BB5D43D12C}" srcOrd="0" destOrd="0" presId="urn:microsoft.com/office/officeart/2018/2/layout/IconVerticalSolidList"/>
    <dgm:cxn modelId="{7F0CFC28-112C-4A89-9454-744AADF974FC}" type="presParOf" srcId="{F7469278-204F-40F0-BE3E-25BB5D43D12C}" destId="{02313FC7-E8D0-4002-8889-22F053CE9091}" srcOrd="0" destOrd="0" presId="urn:microsoft.com/office/officeart/2018/2/layout/IconVerticalSolidList"/>
    <dgm:cxn modelId="{FD40014C-2D09-4244-9906-A05E71B86D42}" type="presParOf" srcId="{F7469278-204F-40F0-BE3E-25BB5D43D12C}" destId="{A384B5D9-4DC1-4E1F-909C-42994CD61A6F}" srcOrd="1" destOrd="0" presId="urn:microsoft.com/office/officeart/2018/2/layout/IconVerticalSolidList"/>
    <dgm:cxn modelId="{ED3C78B5-35CC-4148-8622-48A1B21DEA47}" type="presParOf" srcId="{F7469278-204F-40F0-BE3E-25BB5D43D12C}" destId="{D857FD69-1346-4148-B7C6-91165C818195}" srcOrd="2" destOrd="0" presId="urn:microsoft.com/office/officeart/2018/2/layout/IconVerticalSolidList"/>
    <dgm:cxn modelId="{EBA7BA39-9FB9-42DF-A597-E8F839AABACF}" type="presParOf" srcId="{F7469278-204F-40F0-BE3E-25BB5D43D12C}" destId="{5CE51D97-9E8A-4F14-BFD4-AB0E016FEF66}" srcOrd="3" destOrd="0" presId="urn:microsoft.com/office/officeart/2018/2/layout/IconVerticalSolidList"/>
    <dgm:cxn modelId="{F77E18FB-EC34-4C05-B307-6DA7412F3473}" type="presParOf" srcId="{F8783BD6-7B2A-41CE-B2EA-89670DB78FF4}" destId="{E97F826B-8063-4676-9EAE-1D7162E91432}" srcOrd="1" destOrd="0" presId="urn:microsoft.com/office/officeart/2018/2/layout/IconVerticalSolidList"/>
    <dgm:cxn modelId="{F8A3589F-9EF1-48A6-BADF-F85CDBF32DC3}" type="presParOf" srcId="{F8783BD6-7B2A-41CE-B2EA-89670DB78FF4}" destId="{2326BF37-D7CF-45EE-B567-1560C3A5BBC4}" srcOrd="2" destOrd="0" presId="urn:microsoft.com/office/officeart/2018/2/layout/IconVerticalSolidList"/>
    <dgm:cxn modelId="{1280BD46-AE87-4CAE-9E3C-2BDEF25F3722}" type="presParOf" srcId="{2326BF37-D7CF-45EE-B567-1560C3A5BBC4}" destId="{140CE0BE-CD96-484A-8FD1-F8E23D081E22}" srcOrd="0" destOrd="0" presId="urn:microsoft.com/office/officeart/2018/2/layout/IconVerticalSolidList"/>
    <dgm:cxn modelId="{CE1AF03F-C488-4EF3-9D93-E220AF32D13E}" type="presParOf" srcId="{2326BF37-D7CF-45EE-B567-1560C3A5BBC4}" destId="{E1EA2868-91E4-400B-BBFB-98DD85BE68F1}" srcOrd="1" destOrd="0" presId="urn:microsoft.com/office/officeart/2018/2/layout/IconVerticalSolidList"/>
    <dgm:cxn modelId="{6FBA8F02-0C43-4974-8DBA-ECF2DAD151D4}" type="presParOf" srcId="{2326BF37-D7CF-45EE-B567-1560C3A5BBC4}" destId="{EDBEE2E9-8E41-4A1A-B436-893ACDFB6C5B}" srcOrd="2" destOrd="0" presId="urn:microsoft.com/office/officeart/2018/2/layout/IconVerticalSolidList"/>
    <dgm:cxn modelId="{8DF7FEEA-F5D4-4004-B881-AA3BAAAB292B}" type="presParOf" srcId="{2326BF37-D7CF-45EE-B567-1560C3A5BBC4}" destId="{BB715860-A339-4350-BEB8-0728CCF83F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8D30566-C504-4079-8B60-6A55046288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4FFE06-389F-4819-A63A-4B21A69D18D4}">
      <dgm:prSet/>
      <dgm:spPr/>
      <dgm:t>
        <a:bodyPr/>
        <a:lstStyle/>
        <a:p>
          <a:r>
            <a:rPr lang="en-US"/>
            <a:t>Previous studies show machine learning improves fault detection.</a:t>
          </a:r>
        </a:p>
      </dgm:t>
    </dgm:pt>
    <dgm:pt modelId="{781C5278-22B8-4526-AC35-963AB21244D9}" type="parTrans" cxnId="{EBFDDA7C-A72B-4294-AB4D-54386EAEDBB4}">
      <dgm:prSet/>
      <dgm:spPr/>
      <dgm:t>
        <a:bodyPr/>
        <a:lstStyle/>
        <a:p>
          <a:endParaRPr lang="en-US"/>
        </a:p>
      </dgm:t>
    </dgm:pt>
    <dgm:pt modelId="{8E9DD59F-CE39-4BF0-9A7E-83F0289C23A9}" type="sibTrans" cxnId="{EBFDDA7C-A72B-4294-AB4D-54386EAEDBB4}">
      <dgm:prSet/>
      <dgm:spPr/>
      <dgm:t>
        <a:bodyPr/>
        <a:lstStyle/>
        <a:p>
          <a:endParaRPr lang="en-US"/>
        </a:p>
      </dgm:t>
    </dgm:pt>
    <dgm:pt modelId="{B6453018-649B-4D43-99D5-AA5A91C398C5}">
      <dgm:prSet/>
      <dgm:spPr/>
      <dgm:t>
        <a:bodyPr/>
        <a:lstStyle/>
        <a:p>
          <a:r>
            <a:rPr lang="en-US"/>
            <a:t>Vehicle sensors provide real‑time data for analysis.</a:t>
          </a:r>
        </a:p>
      </dgm:t>
    </dgm:pt>
    <dgm:pt modelId="{C66D222E-05AF-4754-BAE9-E39D9E26D4D1}" type="parTrans" cxnId="{09156E38-952A-491D-B99D-B79969AA6B0C}">
      <dgm:prSet/>
      <dgm:spPr/>
      <dgm:t>
        <a:bodyPr/>
        <a:lstStyle/>
        <a:p>
          <a:endParaRPr lang="en-US"/>
        </a:p>
      </dgm:t>
    </dgm:pt>
    <dgm:pt modelId="{11C95D1B-7D84-4586-A059-F2B6CFA6E069}" type="sibTrans" cxnId="{09156E38-952A-491D-B99D-B79969AA6B0C}">
      <dgm:prSet/>
      <dgm:spPr/>
      <dgm:t>
        <a:bodyPr/>
        <a:lstStyle/>
        <a:p>
          <a:endParaRPr lang="en-US"/>
        </a:p>
      </dgm:t>
    </dgm:pt>
    <dgm:pt modelId="{922A6AA4-F269-4110-AA38-ED1B2E7C14AA}">
      <dgm:prSet/>
      <dgm:spPr/>
      <dgm:t>
        <a:bodyPr/>
        <a:lstStyle/>
        <a:p>
          <a:r>
            <a:rPr lang="en-US"/>
            <a:t>Algorithms such as Random Forest and Neural Networks are commonly used.</a:t>
          </a:r>
        </a:p>
      </dgm:t>
    </dgm:pt>
    <dgm:pt modelId="{0D95957A-CEE5-4F8C-865F-0EAB4F4A01DE}" type="parTrans" cxnId="{CA88D0F9-2FF6-4632-AD5C-E8EA35652DBC}">
      <dgm:prSet/>
      <dgm:spPr/>
      <dgm:t>
        <a:bodyPr/>
        <a:lstStyle/>
        <a:p>
          <a:endParaRPr lang="en-US"/>
        </a:p>
      </dgm:t>
    </dgm:pt>
    <dgm:pt modelId="{51015935-4D45-4799-B16B-75168CDD08D5}" type="sibTrans" cxnId="{CA88D0F9-2FF6-4632-AD5C-E8EA35652DBC}">
      <dgm:prSet/>
      <dgm:spPr/>
      <dgm:t>
        <a:bodyPr/>
        <a:lstStyle/>
        <a:p>
          <a:endParaRPr lang="en-US"/>
        </a:p>
      </dgm:t>
    </dgm:pt>
    <dgm:pt modelId="{8A8C1116-AE02-4884-ACE6-EBF778FB8291}">
      <dgm:prSet/>
      <dgm:spPr/>
      <dgm:t>
        <a:bodyPr/>
        <a:lstStyle/>
        <a:p>
          <a:r>
            <a:rPr lang="en-US"/>
            <a:t>Predictive maintenance can reduce cost and improve reliability.</a:t>
          </a:r>
        </a:p>
      </dgm:t>
    </dgm:pt>
    <dgm:pt modelId="{F04CD6D1-4546-469B-887C-C3C8292B8B8D}" type="parTrans" cxnId="{F51C1D70-79E0-4A5F-B7DE-D025F3B6D3CC}">
      <dgm:prSet/>
      <dgm:spPr/>
      <dgm:t>
        <a:bodyPr/>
        <a:lstStyle/>
        <a:p>
          <a:endParaRPr lang="en-US"/>
        </a:p>
      </dgm:t>
    </dgm:pt>
    <dgm:pt modelId="{B5FACEB5-3B70-4CD3-9336-D15291D57E2E}" type="sibTrans" cxnId="{F51C1D70-79E0-4A5F-B7DE-D025F3B6D3CC}">
      <dgm:prSet/>
      <dgm:spPr/>
      <dgm:t>
        <a:bodyPr/>
        <a:lstStyle/>
        <a:p>
          <a:endParaRPr lang="en-US"/>
        </a:p>
      </dgm:t>
    </dgm:pt>
    <dgm:pt modelId="{7EBA2275-3BD3-48B0-8044-544717DDAED6}" type="pres">
      <dgm:prSet presAssocID="{78D30566-C504-4079-8B60-6A5504628815}" presName="root" presStyleCnt="0">
        <dgm:presLayoutVars>
          <dgm:dir/>
          <dgm:resizeHandles val="exact"/>
        </dgm:presLayoutVars>
      </dgm:prSet>
      <dgm:spPr/>
    </dgm:pt>
    <dgm:pt modelId="{066722F1-4977-4CC7-9EE7-FD437ADDF409}" type="pres">
      <dgm:prSet presAssocID="{6D4FFE06-389F-4819-A63A-4B21A69D18D4}" presName="compNode" presStyleCnt="0"/>
      <dgm:spPr/>
    </dgm:pt>
    <dgm:pt modelId="{7F33D7CA-3092-4DCF-8437-311B857F9E99}" type="pres">
      <dgm:prSet presAssocID="{6D4FFE06-389F-4819-A63A-4B21A69D18D4}" presName="bgRect" presStyleLbl="bgShp" presStyleIdx="0" presStyleCnt="4"/>
      <dgm:spPr/>
    </dgm:pt>
    <dgm:pt modelId="{7AF4705B-389B-4ADC-9150-6BFE2F98F394}" type="pres">
      <dgm:prSet presAssocID="{6D4FFE06-389F-4819-A63A-4B21A69D18D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711D3CD-F461-474F-B3D6-40FF9B88EE1C}" type="pres">
      <dgm:prSet presAssocID="{6D4FFE06-389F-4819-A63A-4B21A69D18D4}" presName="spaceRect" presStyleCnt="0"/>
      <dgm:spPr/>
    </dgm:pt>
    <dgm:pt modelId="{713CCC3B-DF7C-4D24-8A04-09A9A7AF7649}" type="pres">
      <dgm:prSet presAssocID="{6D4FFE06-389F-4819-A63A-4B21A69D18D4}" presName="parTx" presStyleLbl="revTx" presStyleIdx="0" presStyleCnt="4">
        <dgm:presLayoutVars>
          <dgm:chMax val="0"/>
          <dgm:chPref val="0"/>
        </dgm:presLayoutVars>
      </dgm:prSet>
      <dgm:spPr/>
    </dgm:pt>
    <dgm:pt modelId="{80E8A800-90B2-445E-B97E-CC7154079B5E}" type="pres">
      <dgm:prSet presAssocID="{8E9DD59F-CE39-4BF0-9A7E-83F0289C23A9}" presName="sibTrans" presStyleCnt="0"/>
      <dgm:spPr/>
    </dgm:pt>
    <dgm:pt modelId="{FE8975F6-80FE-4370-AADF-48CF8D24D9FE}" type="pres">
      <dgm:prSet presAssocID="{B6453018-649B-4D43-99D5-AA5A91C398C5}" presName="compNode" presStyleCnt="0"/>
      <dgm:spPr/>
    </dgm:pt>
    <dgm:pt modelId="{F8B33144-0E5C-4185-922E-7A9FDA74E01A}" type="pres">
      <dgm:prSet presAssocID="{B6453018-649B-4D43-99D5-AA5A91C398C5}" presName="bgRect" presStyleLbl="bgShp" presStyleIdx="1" presStyleCnt="4"/>
      <dgm:spPr/>
    </dgm:pt>
    <dgm:pt modelId="{B2E42231-0F1B-41B8-B688-3A04052984B1}" type="pres">
      <dgm:prSet presAssocID="{B6453018-649B-4D43-99D5-AA5A91C398C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xi"/>
        </a:ext>
      </dgm:extLst>
    </dgm:pt>
    <dgm:pt modelId="{CF247903-A286-4209-8512-F57329E3D100}" type="pres">
      <dgm:prSet presAssocID="{B6453018-649B-4D43-99D5-AA5A91C398C5}" presName="spaceRect" presStyleCnt="0"/>
      <dgm:spPr/>
    </dgm:pt>
    <dgm:pt modelId="{08D5C01B-5175-46A5-A34A-563D5431D7E4}" type="pres">
      <dgm:prSet presAssocID="{B6453018-649B-4D43-99D5-AA5A91C398C5}" presName="parTx" presStyleLbl="revTx" presStyleIdx="1" presStyleCnt="4">
        <dgm:presLayoutVars>
          <dgm:chMax val="0"/>
          <dgm:chPref val="0"/>
        </dgm:presLayoutVars>
      </dgm:prSet>
      <dgm:spPr/>
    </dgm:pt>
    <dgm:pt modelId="{7663874F-99A8-48B7-9A58-62E12C1770AF}" type="pres">
      <dgm:prSet presAssocID="{11C95D1B-7D84-4586-A059-F2B6CFA6E069}" presName="sibTrans" presStyleCnt="0"/>
      <dgm:spPr/>
    </dgm:pt>
    <dgm:pt modelId="{B5A36C93-5769-46A5-A2A4-496F62D5D200}" type="pres">
      <dgm:prSet presAssocID="{922A6AA4-F269-4110-AA38-ED1B2E7C14AA}" presName="compNode" presStyleCnt="0"/>
      <dgm:spPr/>
    </dgm:pt>
    <dgm:pt modelId="{2EC7DD71-FD1A-4D76-9BFF-B407326C44DD}" type="pres">
      <dgm:prSet presAssocID="{922A6AA4-F269-4110-AA38-ED1B2E7C14AA}" presName="bgRect" presStyleLbl="bgShp" presStyleIdx="2" presStyleCnt="4"/>
      <dgm:spPr/>
    </dgm:pt>
    <dgm:pt modelId="{5BC919E9-C2C4-4DF7-8775-D63327E7B49B}" type="pres">
      <dgm:prSet presAssocID="{922A6AA4-F269-4110-AA38-ED1B2E7C14A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C553E795-73C1-4445-B7C7-ABC72D3D415E}" type="pres">
      <dgm:prSet presAssocID="{922A6AA4-F269-4110-AA38-ED1B2E7C14AA}" presName="spaceRect" presStyleCnt="0"/>
      <dgm:spPr/>
    </dgm:pt>
    <dgm:pt modelId="{D9F95501-D636-4209-915D-05B6809A0A7A}" type="pres">
      <dgm:prSet presAssocID="{922A6AA4-F269-4110-AA38-ED1B2E7C14AA}" presName="parTx" presStyleLbl="revTx" presStyleIdx="2" presStyleCnt="4">
        <dgm:presLayoutVars>
          <dgm:chMax val="0"/>
          <dgm:chPref val="0"/>
        </dgm:presLayoutVars>
      </dgm:prSet>
      <dgm:spPr/>
    </dgm:pt>
    <dgm:pt modelId="{BC08C489-0518-4E64-9B77-3764F35B4963}" type="pres">
      <dgm:prSet presAssocID="{51015935-4D45-4799-B16B-75168CDD08D5}" presName="sibTrans" presStyleCnt="0"/>
      <dgm:spPr/>
    </dgm:pt>
    <dgm:pt modelId="{5ACED961-3FB9-4879-AC86-EACA8C523817}" type="pres">
      <dgm:prSet presAssocID="{8A8C1116-AE02-4884-ACE6-EBF778FB8291}" presName="compNode" presStyleCnt="0"/>
      <dgm:spPr/>
    </dgm:pt>
    <dgm:pt modelId="{5277CFEA-2AEE-4421-9BA9-25F8FD4C59AA}" type="pres">
      <dgm:prSet presAssocID="{8A8C1116-AE02-4884-ACE6-EBF778FB8291}" presName="bgRect" presStyleLbl="bgShp" presStyleIdx="3" presStyleCnt="4"/>
      <dgm:spPr/>
    </dgm:pt>
    <dgm:pt modelId="{1CF85DFE-58E3-447C-A1AA-11F9E96146BF}" type="pres">
      <dgm:prSet presAssocID="{8A8C1116-AE02-4884-ACE6-EBF778FB829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68E7B05-4E82-479E-AD87-6E22B8CA695B}" type="pres">
      <dgm:prSet presAssocID="{8A8C1116-AE02-4884-ACE6-EBF778FB8291}" presName="spaceRect" presStyleCnt="0"/>
      <dgm:spPr/>
    </dgm:pt>
    <dgm:pt modelId="{C962D3B0-DFCF-46F1-8A4E-9EDB6C78B646}" type="pres">
      <dgm:prSet presAssocID="{8A8C1116-AE02-4884-ACE6-EBF778FB829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91D0532-F6F8-484C-B60E-8CF414235083}" type="presOf" srcId="{B6453018-649B-4D43-99D5-AA5A91C398C5}" destId="{08D5C01B-5175-46A5-A34A-563D5431D7E4}" srcOrd="0" destOrd="0" presId="urn:microsoft.com/office/officeart/2018/2/layout/IconVerticalSolidList"/>
    <dgm:cxn modelId="{09156E38-952A-491D-B99D-B79969AA6B0C}" srcId="{78D30566-C504-4079-8B60-6A5504628815}" destId="{B6453018-649B-4D43-99D5-AA5A91C398C5}" srcOrd="1" destOrd="0" parTransId="{C66D222E-05AF-4754-BAE9-E39D9E26D4D1}" sibTransId="{11C95D1B-7D84-4586-A059-F2B6CFA6E069}"/>
    <dgm:cxn modelId="{F51C1D70-79E0-4A5F-B7DE-D025F3B6D3CC}" srcId="{78D30566-C504-4079-8B60-6A5504628815}" destId="{8A8C1116-AE02-4884-ACE6-EBF778FB8291}" srcOrd="3" destOrd="0" parTransId="{F04CD6D1-4546-469B-887C-C3C8292B8B8D}" sibTransId="{B5FACEB5-3B70-4CD3-9336-D15291D57E2E}"/>
    <dgm:cxn modelId="{572FEE72-451D-4F73-976C-55437C6F36A4}" type="presOf" srcId="{8A8C1116-AE02-4884-ACE6-EBF778FB8291}" destId="{C962D3B0-DFCF-46F1-8A4E-9EDB6C78B646}" srcOrd="0" destOrd="0" presId="urn:microsoft.com/office/officeart/2018/2/layout/IconVerticalSolidList"/>
    <dgm:cxn modelId="{F719AA76-C7BB-4A09-8525-27F6018C3270}" type="presOf" srcId="{78D30566-C504-4079-8B60-6A5504628815}" destId="{7EBA2275-3BD3-48B0-8044-544717DDAED6}" srcOrd="0" destOrd="0" presId="urn:microsoft.com/office/officeart/2018/2/layout/IconVerticalSolidList"/>
    <dgm:cxn modelId="{960C1E57-15E8-4D7F-AA77-89D9682E3A36}" type="presOf" srcId="{6D4FFE06-389F-4819-A63A-4B21A69D18D4}" destId="{713CCC3B-DF7C-4D24-8A04-09A9A7AF7649}" srcOrd="0" destOrd="0" presId="urn:microsoft.com/office/officeart/2018/2/layout/IconVerticalSolidList"/>
    <dgm:cxn modelId="{EBFDDA7C-A72B-4294-AB4D-54386EAEDBB4}" srcId="{78D30566-C504-4079-8B60-6A5504628815}" destId="{6D4FFE06-389F-4819-A63A-4B21A69D18D4}" srcOrd="0" destOrd="0" parTransId="{781C5278-22B8-4526-AC35-963AB21244D9}" sibTransId="{8E9DD59F-CE39-4BF0-9A7E-83F0289C23A9}"/>
    <dgm:cxn modelId="{77DBFDF7-2143-476C-A21A-F78B2DAC33BD}" type="presOf" srcId="{922A6AA4-F269-4110-AA38-ED1B2E7C14AA}" destId="{D9F95501-D636-4209-915D-05B6809A0A7A}" srcOrd="0" destOrd="0" presId="urn:microsoft.com/office/officeart/2018/2/layout/IconVerticalSolidList"/>
    <dgm:cxn modelId="{CA88D0F9-2FF6-4632-AD5C-E8EA35652DBC}" srcId="{78D30566-C504-4079-8B60-6A5504628815}" destId="{922A6AA4-F269-4110-AA38-ED1B2E7C14AA}" srcOrd="2" destOrd="0" parTransId="{0D95957A-CEE5-4F8C-865F-0EAB4F4A01DE}" sibTransId="{51015935-4D45-4799-B16B-75168CDD08D5}"/>
    <dgm:cxn modelId="{968F6759-FF31-4A49-A77C-5C145FC031D9}" type="presParOf" srcId="{7EBA2275-3BD3-48B0-8044-544717DDAED6}" destId="{066722F1-4977-4CC7-9EE7-FD437ADDF409}" srcOrd="0" destOrd="0" presId="urn:microsoft.com/office/officeart/2018/2/layout/IconVerticalSolidList"/>
    <dgm:cxn modelId="{44D8A25F-D62D-49C8-B36C-9DFB903125B6}" type="presParOf" srcId="{066722F1-4977-4CC7-9EE7-FD437ADDF409}" destId="{7F33D7CA-3092-4DCF-8437-311B857F9E99}" srcOrd="0" destOrd="0" presId="urn:microsoft.com/office/officeart/2018/2/layout/IconVerticalSolidList"/>
    <dgm:cxn modelId="{BFC3ED41-80A4-493A-92FA-10788C4F99AD}" type="presParOf" srcId="{066722F1-4977-4CC7-9EE7-FD437ADDF409}" destId="{7AF4705B-389B-4ADC-9150-6BFE2F98F394}" srcOrd="1" destOrd="0" presId="urn:microsoft.com/office/officeart/2018/2/layout/IconVerticalSolidList"/>
    <dgm:cxn modelId="{E5B6F580-E621-4CBE-9DDF-DD0B29E1C651}" type="presParOf" srcId="{066722F1-4977-4CC7-9EE7-FD437ADDF409}" destId="{2711D3CD-F461-474F-B3D6-40FF9B88EE1C}" srcOrd="2" destOrd="0" presId="urn:microsoft.com/office/officeart/2018/2/layout/IconVerticalSolidList"/>
    <dgm:cxn modelId="{7B878CE4-D00B-46E0-893F-29BAEE1D0FBB}" type="presParOf" srcId="{066722F1-4977-4CC7-9EE7-FD437ADDF409}" destId="{713CCC3B-DF7C-4D24-8A04-09A9A7AF7649}" srcOrd="3" destOrd="0" presId="urn:microsoft.com/office/officeart/2018/2/layout/IconVerticalSolidList"/>
    <dgm:cxn modelId="{0C921BDE-388A-4B89-8224-DAF2F14F066B}" type="presParOf" srcId="{7EBA2275-3BD3-48B0-8044-544717DDAED6}" destId="{80E8A800-90B2-445E-B97E-CC7154079B5E}" srcOrd="1" destOrd="0" presId="urn:microsoft.com/office/officeart/2018/2/layout/IconVerticalSolidList"/>
    <dgm:cxn modelId="{D9C8802A-C2A6-400F-B1A9-C66CB1FCC9C0}" type="presParOf" srcId="{7EBA2275-3BD3-48B0-8044-544717DDAED6}" destId="{FE8975F6-80FE-4370-AADF-48CF8D24D9FE}" srcOrd="2" destOrd="0" presId="urn:microsoft.com/office/officeart/2018/2/layout/IconVerticalSolidList"/>
    <dgm:cxn modelId="{2C769087-63EF-44E4-96BE-154C98797B30}" type="presParOf" srcId="{FE8975F6-80FE-4370-AADF-48CF8D24D9FE}" destId="{F8B33144-0E5C-4185-922E-7A9FDA74E01A}" srcOrd="0" destOrd="0" presId="urn:microsoft.com/office/officeart/2018/2/layout/IconVerticalSolidList"/>
    <dgm:cxn modelId="{3DB7A4AE-32DE-45E4-8B06-F43E863585A0}" type="presParOf" srcId="{FE8975F6-80FE-4370-AADF-48CF8D24D9FE}" destId="{B2E42231-0F1B-41B8-B688-3A04052984B1}" srcOrd="1" destOrd="0" presId="urn:microsoft.com/office/officeart/2018/2/layout/IconVerticalSolidList"/>
    <dgm:cxn modelId="{2E57AD22-B977-433C-AFD9-036A03BE6E26}" type="presParOf" srcId="{FE8975F6-80FE-4370-AADF-48CF8D24D9FE}" destId="{CF247903-A286-4209-8512-F57329E3D100}" srcOrd="2" destOrd="0" presId="urn:microsoft.com/office/officeart/2018/2/layout/IconVerticalSolidList"/>
    <dgm:cxn modelId="{4934C61C-08C5-4BCA-B2F1-412029257C59}" type="presParOf" srcId="{FE8975F6-80FE-4370-AADF-48CF8D24D9FE}" destId="{08D5C01B-5175-46A5-A34A-563D5431D7E4}" srcOrd="3" destOrd="0" presId="urn:microsoft.com/office/officeart/2018/2/layout/IconVerticalSolidList"/>
    <dgm:cxn modelId="{625BDE96-5018-4812-8D75-35ECFE18CE1D}" type="presParOf" srcId="{7EBA2275-3BD3-48B0-8044-544717DDAED6}" destId="{7663874F-99A8-48B7-9A58-62E12C1770AF}" srcOrd="3" destOrd="0" presId="urn:microsoft.com/office/officeart/2018/2/layout/IconVerticalSolidList"/>
    <dgm:cxn modelId="{A8B6224A-B340-4BDE-B273-59BB90853405}" type="presParOf" srcId="{7EBA2275-3BD3-48B0-8044-544717DDAED6}" destId="{B5A36C93-5769-46A5-A2A4-496F62D5D200}" srcOrd="4" destOrd="0" presId="urn:microsoft.com/office/officeart/2018/2/layout/IconVerticalSolidList"/>
    <dgm:cxn modelId="{9F52A160-6620-4473-BBF7-D298512B8CFF}" type="presParOf" srcId="{B5A36C93-5769-46A5-A2A4-496F62D5D200}" destId="{2EC7DD71-FD1A-4D76-9BFF-B407326C44DD}" srcOrd="0" destOrd="0" presId="urn:microsoft.com/office/officeart/2018/2/layout/IconVerticalSolidList"/>
    <dgm:cxn modelId="{BFA67646-CEE4-4952-A9B8-D24794EDC3CE}" type="presParOf" srcId="{B5A36C93-5769-46A5-A2A4-496F62D5D200}" destId="{5BC919E9-C2C4-4DF7-8775-D63327E7B49B}" srcOrd="1" destOrd="0" presId="urn:microsoft.com/office/officeart/2018/2/layout/IconVerticalSolidList"/>
    <dgm:cxn modelId="{E8E02527-4589-445D-BD30-C2DC74A1C1FA}" type="presParOf" srcId="{B5A36C93-5769-46A5-A2A4-496F62D5D200}" destId="{C553E795-73C1-4445-B7C7-ABC72D3D415E}" srcOrd="2" destOrd="0" presId="urn:microsoft.com/office/officeart/2018/2/layout/IconVerticalSolidList"/>
    <dgm:cxn modelId="{90055DEB-D8A9-49BA-8168-BD9391620506}" type="presParOf" srcId="{B5A36C93-5769-46A5-A2A4-496F62D5D200}" destId="{D9F95501-D636-4209-915D-05B6809A0A7A}" srcOrd="3" destOrd="0" presId="urn:microsoft.com/office/officeart/2018/2/layout/IconVerticalSolidList"/>
    <dgm:cxn modelId="{3172ECD5-41B7-4860-B7A4-7EDE3F8BD15C}" type="presParOf" srcId="{7EBA2275-3BD3-48B0-8044-544717DDAED6}" destId="{BC08C489-0518-4E64-9B77-3764F35B4963}" srcOrd="5" destOrd="0" presId="urn:microsoft.com/office/officeart/2018/2/layout/IconVerticalSolidList"/>
    <dgm:cxn modelId="{EF6F729D-410C-42A7-83A3-7500D2346683}" type="presParOf" srcId="{7EBA2275-3BD3-48B0-8044-544717DDAED6}" destId="{5ACED961-3FB9-4879-AC86-EACA8C523817}" srcOrd="6" destOrd="0" presId="urn:microsoft.com/office/officeart/2018/2/layout/IconVerticalSolidList"/>
    <dgm:cxn modelId="{AB561E25-5A4A-447A-B41F-3E9F4F512140}" type="presParOf" srcId="{5ACED961-3FB9-4879-AC86-EACA8C523817}" destId="{5277CFEA-2AEE-4421-9BA9-25F8FD4C59AA}" srcOrd="0" destOrd="0" presId="urn:microsoft.com/office/officeart/2018/2/layout/IconVerticalSolidList"/>
    <dgm:cxn modelId="{3EAB80B5-D84E-46BB-8055-FA2CC45AA3BE}" type="presParOf" srcId="{5ACED961-3FB9-4879-AC86-EACA8C523817}" destId="{1CF85DFE-58E3-447C-A1AA-11F9E96146BF}" srcOrd="1" destOrd="0" presId="urn:microsoft.com/office/officeart/2018/2/layout/IconVerticalSolidList"/>
    <dgm:cxn modelId="{BE0EB721-9348-4412-B981-2EA8D819177D}" type="presParOf" srcId="{5ACED961-3FB9-4879-AC86-EACA8C523817}" destId="{E68E7B05-4E82-479E-AD87-6E22B8CA695B}" srcOrd="2" destOrd="0" presId="urn:microsoft.com/office/officeart/2018/2/layout/IconVerticalSolidList"/>
    <dgm:cxn modelId="{E45E3ED0-1ECC-476A-84AE-8637B09783C2}" type="presParOf" srcId="{5ACED961-3FB9-4879-AC86-EACA8C523817}" destId="{C962D3B0-DFCF-46F1-8A4E-9EDB6C78B6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F4AB96F-130E-40BF-A110-7B520BAC84F4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6B4297-7442-4B34-965C-6D1AD43C81F8}">
      <dgm:prSet/>
      <dgm:spPr/>
      <dgm:t>
        <a:bodyPr/>
        <a:lstStyle/>
        <a:p>
          <a:r>
            <a:rPr lang="en-US"/>
            <a:t>Collect vehicle sensor dataset.</a:t>
          </a:r>
        </a:p>
      </dgm:t>
    </dgm:pt>
    <dgm:pt modelId="{AAFCDC21-9F55-4AE6-B351-10FB58D28B1F}" type="parTrans" cxnId="{4B825569-E846-4F6B-8267-A5F108A136D1}">
      <dgm:prSet/>
      <dgm:spPr/>
      <dgm:t>
        <a:bodyPr/>
        <a:lstStyle/>
        <a:p>
          <a:endParaRPr lang="en-US"/>
        </a:p>
      </dgm:t>
    </dgm:pt>
    <dgm:pt modelId="{3E7E66C4-F5C7-4E88-B7AF-B0DF19DAAD63}" type="sibTrans" cxnId="{4B825569-E846-4F6B-8267-A5F108A136D1}">
      <dgm:prSet/>
      <dgm:spPr/>
      <dgm:t>
        <a:bodyPr/>
        <a:lstStyle/>
        <a:p>
          <a:endParaRPr lang="en-US"/>
        </a:p>
      </dgm:t>
    </dgm:pt>
    <dgm:pt modelId="{F9143490-D474-4AA5-BECC-3CC89E236074}">
      <dgm:prSet/>
      <dgm:spPr/>
      <dgm:t>
        <a:bodyPr/>
        <a:lstStyle/>
        <a:p>
          <a:r>
            <a:rPr lang="en-US"/>
            <a:t>Preprocess and clean the data.</a:t>
          </a:r>
        </a:p>
      </dgm:t>
    </dgm:pt>
    <dgm:pt modelId="{EBCB76FC-CACB-4E19-979B-45BC4B62DBE3}" type="parTrans" cxnId="{4F638390-BDB4-4083-8B87-2203C3543792}">
      <dgm:prSet/>
      <dgm:spPr/>
      <dgm:t>
        <a:bodyPr/>
        <a:lstStyle/>
        <a:p>
          <a:endParaRPr lang="en-US"/>
        </a:p>
      </dgm:t>
    </dgm:pt>
    <dgm:pt modelId="{2602EF44-3D54-4188-A869-5BAB72DF0A0D}" type="sibTrans" cxnId="{4F638390-BDB4-4083-8B87-2203C3543792}">
      <dgm:prSet/>
      <dgm:spPr/>
      <dgm:t>
        <a:bodyPr/>
        <a:lstStyle/>
        <a:p>
          <a:endParaRPr lang="en-US"/>
        </a:p>
      </dgm:t>
    </dgm:pt>
    <dgm:pt modelId="{435493A1-A8EA-493C-882D-A1A322CB24C0}">
      <dgm:prSet/>
      <dgm:spPr/>
      <dgm:t>
        <a:bodyPr/>
        <a:lstStyle/>
        <a:p>
          <a:r>
            <a:rPr lang="en-US"/>
            <a:t>Apply machine learning models (classification/regression).</a:t>
          </a:r>
        </a:p>
      </dgm:t>
    </dgm:pt>
    <dgm:pt modelId="{E8A9E5A2-101B-45B1-8E30-B1CAC368CCF1}" type="parTrans" cxnId="{B04AA260-8F28-4D47-A6D1-03BD6E78B533}">
      <dgm:prSet/>
      <dgm:spPr/>
      <dgm:t>
        <a:bodyPr/>
        <a:lstStyle/>
        <a:p>
          <a:endParaRPr lang="en-US"/>
        </a:p>
      </dgm:t>
    </dgm:pt>
    <dgm:pt modelId="{41FA0FEC-8AE3-44BE-A9EC-CF1E08BF04D6}" type="sibTrans" cxnId="{B04AA260-8F28-4D47-A6D1-03BD6E78B533}">
      <dgm:prSet/>
      <dgm:spPr/>
      <dgm:t>
        <a:bodyPr/>
        <a:lstStyle/>
        <a:p>
          <a:endParaRPr lang="en-US"/>
        </a:p>
      </dgm:t>
    </dgm:pt>
    <dgm:pt modelId="{9EB9B58C-9D3D-4A4D-8C7D-E0EB9AC4CB64}">
      <dgm:prSet/>
      <dgm:spPr/>
      <dgm:t>
        <a:bodyPr/>
        <a:lstStyle/>
        <a:p>
          <a:r>
            <a:rPr lang="en-US"/>
            <a:t>Compare algorithm performance.</a:t>
          </a:r>
        </a:p>
      </dgm:t>
    </dgm:pt>
    <dgm:pt modelId="{988C2BC8-3E00-41CA-9967-F35AB5E0FFD6}" type="parTrans" cxnId="{4DE8D601-4DE2-4692-AFD9-86D6EBE4463D}">
      <dgm:prSet/>
      <dgm:spPr/>
      <dgm:t>
        <a:bodyPr/>
        <a:lstStyle/>
        <a:p>
          <a:endParaRPr lang="en-US"/>
        </a:p>
      </dgm:t>
    </dgm:pt>
    <dgm:pt modelId="{99ADAEA8-A7ED-4459-94E3-A2A06F0F9C48}" type="sibTrans" cxnId="{4DE8D601-4DE2-4692-AFD9-86D6EBE4463D}">
      <dgm:prSet/>
      <dgm:spPr/>
      <dgm:t>
        <a:bodyPr/>
        <a:lstStyle/>
        <a:p>
          <a:endParaRPr lang="en-US"/>
        </a:p>
      </dgm:t>
    </dgm:pt>
    <dgm:pt modelId="{1C1ED1F3-49A7-4D4A-8A45-62C2B4EB534B}" type="pres">
      <dgm:prSet presAssocID="{1F4AB96F-130E-40BF-A110-7B520BAC84F4}" presName="Name0" presStyleCnt="0">
        <dgm:presLayoutVars>
          <dgm:dir/>
          <dgm:resizeHandles val="exact"/>
        </dgm:presLayoutVars>
      </dgm:prSet>
      <dgm:spPr/>
    </dgm:pt>
    <dgm:pt modelId="{CBF0BD14-E909-4B37-A0C0-2CC282DC8038}" type="pres">
      <dgm:prSet presAssocID="{206B4297-7442-4B34-965C-6D1AD43C81F8}" presName="node" presStyleLbl="node1" presStyleIdx="0" presStyleCnt="4">
        <dgm:presLayoutVars>
          <dgm:bulletEnabled val="1"/>
        </dgm:presLayoutVars>
      </dgm:prSet>
      <dgm:spPr/>
    </dgm:pt>
    <dgm:pt modelId="{E9161656-8E6B-4423-AAE8-09D3F890DC44}" type="pres">
      <dgm:prSet presAssocID="{3E7E66C4-F5C7-4E88-B7AF-B0DF19DAAD63}" presName="sibTrans" presStyleLbl="sibTrans1D1" presStyleIdx="0" presStyleCnt="3"/>
      <dgm:spPr/>
    </dgm:pt>
    <dgm:pt modelId="{B575DD11-2433-4ADB-82B6-AEA524F30394}" type="pres">
      <dgm:prSet presAssocID="{3E7E66C4-F5C7-4E88-B7AF-B0DF19DAAD63}" presName="connectorText" presStyleLbl="sibTrans1D1" presStyleIdx="0" presStyleCnt="3"/>
      <dgm:spPr/>
    </dgm:pt>
    <dgm:pt modelId="{7C96339D-A340-4F27-BEDC-44B39ECE75DE}" type="pres">
      <dgm:prSet presAssocID="{F9143490-D474-4AA5-BECC-3CC89E236074}" presName="node" presStyleLbl="node1" presStyleIdx="1" presStyleCnt="4">
        <dgm:presLayoutVars>
          <dgm:bulletEnabled val="1"/>
        </dgm:presLayoutVars>
      </dgm:prSet>
      <dgm:spPr/>
    </dgm:pt>
    <dgm:pt modelId="{30830587-50A6-4095-9353-096A75ED37D9}" type="pres">
      <dgm:prSet presAssocID="{2602EF44-3D54-4188-A869-5BAB72DF0A0D}" presName="sibTrans" presStyleLbl="sibTrans1D1" presStyleIdx="1" presStyleCnt="3"/>
      <dgm:spPr/>
    </dgm:pt>
    <dgm:pt modelId="{C5FCFAA0-CA26-4A55-84B6-C2FAB504B011}" type="pres">
      <dgm:prSet presAssocID="{2602EF44-3D54-4188-A869-5BAB72DF0A0D}" presName="connectorText" presStyleLbl="sibTrans1D1" presStyleIdx="1" presStyleCnt="3"/>
      <dgm:spPr/>
    </dgm:pt>
    <dgm:pt modelId="{C3CBF834-661F-4E0A-B637-DB609632262E}" type="pres">
      <dgm:prSet presAssocID="{435493A1-A8EA-493C-882D-A1A322CB24C0}" presName="node" presStyleLbl="node1" presStyleIdx="2" presStyleCnt="4">
        <dgm:presLayoutVars>
          <dgm:bulletEnabled val="1"/>
        </dgm:presLayoutVars>
      </dgm:prSet>
      <dgm:spPr/>
    </dgm:pt>
    <dgm:pt modelId="{A803046B-65CA-4594-B03B-6FF0441DDA67}" type="pres">
      <dgm:prSet presAssocID="{41FA0FEC-8AE3-44BE-A9EC-CF1E08BF04D6}" presName="sibTrans" presStyleLbl="sibTrans1D1" presStyleIdx="2" presStyleCnt="3"/>
      <dgm:spPr/>
    </dgm:pt>
    <dgm:pt modelId="{5F60652B-47C9-40B4-845D-26B4D98FD6C2}" type="pres">
      <dgm:prSet presAssocID="{41FA0FEC-8AE3-44BE-A9EC-CF1E08BF04D6}" presName="connectorText" presStyleLbl="sibTrans1D1" presStyleIdx="2" presStyleCnt="3"/>
      <dgm:spPr/>
    </dgm:pt>
    <dgm:pt modelId="{1DAFC6EB-ACB1-4CC2-87D9-D6B11920514D}" type="pres">
      <dgm:prSet presAssocID="{9EB9B58C-9D3D-4A4D-8C7D-E0EB9AC4CB64}" presName="node" presStyleLbl="node1" presStyleIdx="3" presStyleCnt="4">
        <dgm:presLayoutVars>
          <dgm:bulletEnabled val="1"/>
        </dgm:presLayoutVars>
      </dgm:prSet>
      <dgm:spPr/>
    </dgm:pt>
  </dgm:ptLst>
  <dgm:cxnLst>
    <dgm:cxn modelId="{4DE8D601-4DE2-4692-AFD9-86D6EBE4463D}" srcId="{1F4AB96F-130E-40BF-A110-7B520BAC84F4}" destId="{9EB9B58C-9D3D-4A4D-8C7D-E0EB9AC4CB64}" srcOrd="3" destOrd="0" parTransId="{988C2BC8-3E00-41CA-9967-F35AB5E0FFD6}" sibTransId="{99ADAEA8-A7ED-4459-94E3-A2A06F0F9C48}"/>
    <dgm:cxn modelId="{C238C30C-0656-4F44-A918-18FEEC0C40FD}" type="presOf" srcId="{9EB9B58C-9D3D-4A4D-8C7D-E0EB9AC4CB64}" destId="{1DAFC6EB-ACB1-4CC2-87D9-D6B11920514D}" srcOrd="0" destOrd="0" presId="urn:microsoft.com/office/officeart/2016/7/layout/RepeatingBendingProcessNew"/>
    <dgm:cxn modelId="{54470D27-2D7A-4B66-A2B8-E3F9179886F9}" type="presOf" srcId="{3E7E66C4-F5C7-4E88-B7AF-B0DF19DAAD63}" destId="{E9161656-8E6B-4423-AAE8-09D3F890DC44}" srcOrd="0" destOrd="0" presId="urn:microsoft.com/office/officeart/2016/7/layout/RepeatingBendingProcessNew"/>
    <dgm:cxn modelId="{27368A2E-FCD7-4E96-8C05-80DF8C10A7AD}" type="presOf" srcId="{435493A1-A8EA-493C-882D-A1A322CB24C0}" destId="{C3CBF834-661F-4E0A-B637-DB609632262E}" srcOrd="0" destOrd="0" presId="urn:microsoft.com/office/officeart/2016/7/layout/RepeatingBendingProcessNew"/>
    <dgm:cxn modelId="{85D0DD33-495A-48AE-A9FD-CFF363746207}" type="presOf" srcId="{2602EF44-3D54-4188-A869-5BAB72DF0A0D}" destId="{C5FCFAA0-CA26-4A55-84B6-C2FAB504B011}" srcOrd="1" destOrd="0" presId="urn:microsoft.com/office/officeart/2016/7/layout/RepeatingBendingProcessNew"/>
    <dgm:cxn modelId="{B29A183D-B1F6-4CBE-9197-D5F6A131ECAE}" type="presOf" srcId="{1F4AB96F-130E-40BF-A110-7B520BAC84F4}" destId="{1C1ED1F3-49A7-4D4A-8A45-62C2B4EB534B}" srcOrd="0" destOrd="0" presId="urn:microsoft.com/office/officeart/2016/7/layout/RepeatingBendingProcessNew"/>
    <dgm:cxn modelId="{B04AA260-8F28-4D47-A6D1-03BD6E78B533}" srcId="{1F4AB96F-130E-40BF-A110-7B520BAC84F4}" destId="{435493A1-A8EA-493C-882D-A1A322CB24C0}" srcOrd="2" destOrd="0" parTransId="{E8A9E5A2-101B-45B1-8E30-B1CAC368CCF1}" sibTransId="{41FA0FEC-8AE3-44BE-A9EC-CF1E08BF04D6}"/>
    <dgm:cxn modelId="{4B825569-E846-4F6B-8267-A5F108A136D1}" srcId="{1F4AB96F-130E-40BF-A110-7B520BAC84F4}" destId="{206B4297-7442-4B34-965C-6D1AD43C81F8}" srcOrd="0" destOrd="0" parTransId="{AAFCDC21-9F55-4AE6-B351-10FB58D28B1F}" sibTransId="{3E7E66C4-F5C7-4E88-B7AF-B0DF19DAAD63}"/>
    <dgm:cxn modelId="{32140556-59CE-46FB-98A4-7FE6A672B886}" type="presOf" srcId="{41FA0FEC-8AE3-44BE-A9EC-CF1E08BF04D6}" destId="{5F60652B-47C9-40B4-845D-26B4D98FD6C2}" srcOrd="1" destOrd="0" presId="urn:microsoft.com/office/officeart/2016/7/layout/RepeatingBendingProcessNew"/>
    <dgm:cxn modelId="{478CEB85-449F-4C72-9C73-2FB584071A8A}" type="presOf" srcId="{F9143490-D474-4AA5-BECC-3CC89E236074}" destId="{7C96339D-A340-4F27-BEDC-44B39ECE75DE}" srcOrd="0" destOrd="0" presId="urn:microsoft.com/office/officeart/2016/7/layout/RepeatingBendingProcessNew"/>
    <dgm:cxn modelId="{4F638390-BDB4-4083-8B87-2203C3543792}" srcId="{1F4AB96F-130E-40BF-A110-7B520BAC84F4}" destId="{F9143490-D474-4AA5-BECC-3CC89E236074}" srcOrd="1" destOrd="0" parTransId="{EBCB76FC-CACB-4E19-979B-45BC4B62DBE3}" sibTransId="{2602EF44-3D54-4188-A869-5BAB72DF0A0D}"/>
    <dgm:cxn modelId="{73067DC1-DB06-4D46-AA54-6D31D021BA43}" type="presOf" srcId="{41FA0FEC-8AE3-44BE-A9EC-CF1E08BF04D6}" destId="{A803046B-65CA-4594-B03B-6FF0441DDA67}" srcOrd="0" destOrd="0" presId="urn:microsoft.com/office/officeart/2016/7/layout/RepeatingBendingProcessNew"/>
    <dgm:cxn modelId="{2D647ADC-9F15-4B6D-9978-7D5EB221A9BE}" type="presOf" srcId="{2602EF44-3D54-4188-A869-5BAB72DF0A0D}" destId="{30830587-50A6-4095-9353-096A75ED37D9}" srcOrd="0" destOrd="0" presId="urn:microsoft.com/office/officeart/2016/7/layout/RepeatingBendingProcessNew"/>
    <dgm:cxn modelId="{329C73E4-93D7-4895-96AE-E7C2F527C76C}" type="presOf" srcId="{3E7E66C4-F5C7-4E88-B7AF-B0DF19DAAD63}" destId="{B575DD11-2433-4ADB-82B6-AEA524F30394}" srcOrd="1" destOrd="0" presId="urn:microsoft.com/office/officeart/2016/7/layout/RepeatingBendingProcessNew"/>
    <dgm:cxn modelId="{CA0C90F9-7AAB-437D-9AD2-4AC0DF170FE3}" type="presOf" srcId="{206B4297-7442-4B34-965C-6D1AD43C81F8}" destId="{CBF0BD14-E909-4B37-A0C0-2CC282DC8038}" srcOrd="0" destOrd="0" presId="urn:microsoft.com/office/officeart/2016/7/layout/RepeatingBendingProcessNew"/>
    <dgm:cxn modelId="{27707A06-93FF-4BA2-92DD-1C2878CC9771}" type="presParOf" srcId="{1C1ED1F3-49A7-4D4A-8A45-62C2B4EB534B}" destId="{CBF0BD14-E909-4B37-A0C0-2CC282DC8038}" srcOrd="0" destOrd="0" presId="urn:microsoft.com/office/officeart/2016/7/layout/RepeatingBendingProcessNew"/>
    <dgm:cxn modelId="{8F85234B-4752-4CB6-B2D7-C10E9275594B}" type="presParOf" srcId="{1C1ED1F3-49A7-4D4A-8A45-62C2B4EB534B}" destId="{E9161656-8E6B-4423-AAE8-09D3F890DC44}" srcOrd="1" destOrd="0" presId="urn:microsoft.com/office/officeart/2016/7/layout/RepeatingBendingProcessNew"/>
    <dgm:cxn modelId="{B1172176-AAD7-4310-BC3F-BD6D42D00975}" type="presParOf" srcId="{E9161656-8E6B-4423-AAE8-09D3F890DC44}" destId="{B575DD11-2433-4ADB-82B6-AEA524F30394}" srcOrd="0" destOrd="0" presId="urn:microsoft.com/office/officeart/2016/7/layout/RepeatingBendingProcessNew"/>
    <dgm:cxn modelId="{734C9D5A-96F4-4614-BCF8-62431F50E536}" type="presParOf" srcId="{1C1ED1F3-49A7-4D4A-8A45-62C2B4EB534B}" destId="{7C96339D-A340-4F27-BEDC-44B39ECE75DE}" srcOrd="2" destOrd="0" presId="urn:microsoft.com/office/officeart/2016/7/layout/RepeatingBendingProcessNew"/>
    <dgm:cxn modelId="{E3AC2C94-B8CA-4CFA-9306-912A213D014E}" type="presParOf" srcId="{1C1ED1F3-49A7-4D4A-8A45-62C2B4EB534B}" destId="{30830587-50A6-4095-9353-096A75ED37D9}" srcOrd="3" destOrd="0" presId="urn:microsoft.com/office/officeart/2016/7/layout/RepeatingBendingProcessNew"/>
    <dgm:cxn modelId="{6293D226-1287-41D5-BFAD-C5E30F296F7B}" type="presParOf" srcId="{30830587-50A6-4095-9353-096A75ED37D9}" destId="{C5FCFAA0-CA26-4A55-84B6-C2FAB504B011}" srcOrd="0" destOrd="0" presId="urn:microsoft.com/office/officeart/2016/7/layout/RepeatingBendingProcessNew"/>
    <dgm:cxn modelId="{442CC3A7-6FFD-4DA6-A31C-63C8A521CB13}" type="presParOf" srcId="{1C1ED1F3-49A7-4D4A-8A45-62C2B4EB534B}" destId="{C3CBF834-661F-4E0A-B637-DB609632262E}" srcOrd="4" destOrd="0" presId="urn:microsoft.com/office/officeart/2016/7/layout/RepeatingBendingProcessNew"/>
    <dgm:cxn modelId="{C2CA6B60-5E0D-4EDC-A2EB-CC61C2CF5FEC}" type="presParOf" srcId="{1C1ED1F3-49A7-4D4A-8A45-62C2B4EB534B}" destId="{A803046B-65CA-4594-B03B-6FF0441DDA67}" srcOrd="5" destOrd="0" presId="urn:microsoft.com/office/officeart/2016/7/layout/RepeatingBendingProcessNew"/>
    <dgm:cxn modelId="{424E7CF9-8B7A-40A2-96D3-FD985DF6155C}" type="presParOf" srcId="{A803046B-65CA-4594-B03B-6FF0441DDA67}" destId="{5F60652B-47C9-40B4-845D-26B4D98FD6C2}" srcOrd="0" destOrd="0" presId="urn:microsoft.com/office/officeart/2016/7/layout/RepeatingBendingProcessNew"/>
    <dgm:cxn modelId="{F9A895B1-513C-46F4-8DE2-BB038AA912BF}" type="presParOf" srcId="{1C1ED1F3-49A7-4D4A-8A45-62C2B4EB534B}" destId="{1DAFC6EB-ACB1-4CC2-87D9-D6B11920514D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58ECE6B-00CE-45D2-9138-7DB2C2ABEA5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6C4F128-D49E-4E4C-847A-5185D5B20C65}">
      <dgm:prSet/>
      <dgm:spPr/>
      <dgm:t>
        <a:bodyPr/>
        <a:lstStyle/>
        <a:p>
          <a:pPr>
            <a:defRPr cap="all"/>
          </a:pPr>
          <a:r>
            <a:rPr lang="en-US"/>
            <a:t>Decision Tree</a:t>
          </a:r>
        </a:p>
      </dgm:t>
    </dgm:pt>
    <dgm:pt modelId="{6BF285F7-28EB-4587-9B0A-5A9F983ABE09}" type="parTrans" cxnId="{2269F375-0076-4363-9194-C1AA140496F0}">
      <dgm:prSet/>
      <dgm:spPr/>
      <dgm:t>
        <a:bodyPr/>
        <a:lstStyle/>
        <a:p>
          <a:endParaRPr lang="en-US"/>
        </a:p>
      </dgm:t>
    </dgm:pt>
    <dgm:pt modelId="{9881B0E6-C7DD-4DBF-B0AE-08010C229787}" type="sibTrans" cxnId="{2269F375-0076-4363-9194-C1AA140496F0}">
      <dgm:prSet/>
      <dgm:spPr/>
      <dgm:t>
        <a:bodyPr/>
        <a:lstStyle/>
        <a:p>
          <a:endParaRPr lang="en-US"/>
        </a:p>
      </dgm:t>
    </dgm:pt>
    <dgm:pt modelId="{5257BD70-A2FC-4B95-849A-B9B354591BA1}">
      <dgm:prSet/>
      <dgm:spPr/>
      <dgm:t>
        <a:bodyPr/>
        <a:lstStyle/>
        <a:p>
          <a:pPr>
            <a:defRPr cap="all"/>
          </a:pPr>
          <a:r>
            <a:rPr lang="en-US"/>
            <a:t>Random Forest</a:t>
          </a:r>
        </a:p>
      </dgm:t>
    </dgm:pt>
    <dgm:pt modelId="{4AF370DF-605D-40CF-9F91-3C78BC75706E}" type="parTrans" cxnId="{E062F969-633D-49E3-84F5-667D1E6D97F6}">
      <dgm:prSet/>
      <dgm:spPr/>
      <dgm:t>
        <a:bodyPr/>
        <a:lstStyle/>
        <a:p>
          <a:endParaRPr lang="en-US"/>
        </a:p>
      </dgm:t>
    </dgm:pt>
    <dgm:pt modelId="{26ADC3A6-BB77-45D2-901F-D0E8B7A56D5D}" type="sibTrans" cxnId="{E062F969-633D-49E3-84F5-667D1E6D97F6}">
      <dgm:prSet/>
      <dgm:spPr/>
      <dgm:t>
        <a:bodyPr/>
        <a:lstStyle/>
        <a:p>
          <a:endParaRPr lang="en-US"/>
        </a:p>
      </dgm:t>
    </dgm:pt>
    <dgm:pt modelId="{B4FA9863-43FA-43CC-A270-5DA514A072E4}">
      <dgm:prSet/>
      <dgm:spPr/>
      <dgm:t>
        <a:bodyPr/>
        <a:lstStyle/>
        <a:p>
          <a:pPr>
            <a:defRPr cap="all"/>
          </a:pPr>
          <a:r>
            <a:rPr lang="en-US"/>
            <a:t>Support Vector Machine</a:t>
          </a:r>
        </a:p>
      </dgm:t>
    </dgm:pt>
    <dgm:pt modelId="{858355F2-B582-470B-9E40-66C63BBB7C05}" type="parTrans" cxnId="{211D34C4-467C-4B49-A18E-106FCB71E891}">
      <dgm:prSet/>
      <dgm:spPr/>
      <dgm:t>
        <a:bodyPr/>
        <a:lstStyle/>
        <a:p>
          <a:endParaRPr lang="en-US"/>
        </a:p>
      </dgm:t>
    </dgm:pt>
    <dgm:pt modelId="{DBCF9409-2139-421E-B9C5-3D4B15D219AC}" type="sibTrans" cxnId="{211D34C4-467C-4B49-A18E-106FCB71E891}">
      <dgm:prSet/>
      <dgm:spPr/>
      <dgm:t>
        <a:bodyPr/>
        <a:lstStyle/>
        <a:p>
          <a:endParaRPr lang="en-US"/>
        </a:p>
      </dgm:t>
    </dgm:pt>
    <dgm:pt modelId="{66A70425-3A9B-4FC0-8A18-7D048354D3B3}">
      <dgm:prSet/>
      <dgm:spPr/>
      <dgm:t>
        <a:bodyPr/>
        <a:lstStyle/>
        <a:p>
          <a:pPr>
            <a:defRPr cap="all"/>
          </a:pPr>
          <a:r>
            <a:rPr lang="en-US"/>
            <a:t>Neural Networks</a:t>
          </a:r>
        </a:p>
      </dgm:t>
    </dgm:pt>
    <dgm:pt modelId="{67E256C8-A395-406C-B09F-1709B6D68260}" type="parTrans" cxnId="{5435B698-9A76-401A-8E4D-87627DBAD89A}">
      <dgm:prSet/>
      <dgm:spPr/>
      <dgm:t>
        <a:bodyPr/>
        <a:lstStyle/>
        <a:p>
          <a:endParaRPr lang="en-US"/>
        </a:p>
      </dgm:t>
    </dgm:pt>
    <dgm:pt modelId="{0338BB0A-0CD2-4981-AEE4-75303FA514BC}" type="sibTrans" cxnId="{5435B698-9A76-401A-8E4D-87627DBAD89A}">
      <dgm:prSet/>
      <dgm:spPr/>
      <dgm:t>
        <a:bodyPr/>
        <a:lstStyle/>
        <a:p>
          <a:endParaRPr lang="en-US"/>
        </a:p>
      </dgm:t>
    </dgm:pt>
    <dgm:pt modelId="{E2FB3E54-21D4-47D8-839A-ECA576DCE5F1}">
      <dgm:prSet/>
      <dgm:spPr/>
      <dgm:t>
        <a:bodyPr/>
        <a:lstStyle/>
        <a:p>
          <a:pPr>
            <a:defRPr cap="all"/>
          </a:pPr>
          <a:r>
            <a:rPr lang="en-US"/>
            <a:t>Compare accuracy and prediction performance.</a:t>
          </a:r>
        </a:p>
      </dgm:t>
    </dgm:pt>
    <dgm:pt modelId="{419E1268-8410-442A-B341-BD2BF7BD118C}" type="parTrans" cxnId="{628B5062-25D2-4A8C-B486-A5D7E21EF21A}">
      <dgm:prSet/>
      <dgm:spPr/>
      <dgm:t>
        <a:bodyPr/>
        <a:lstStyle/>
        <a:p>
          <a:endParaRPr lang="en-US"/>
        </a:p>
      </dgm:t>
    </dgm:pt>
    <dgm:pt modelId="{34F900EA-D675-4FD5-AD00-DD0A2211FAA0}" type="sibTrans" cxnId="{628B5062-25D2-4A8C-B486-A5D7E21EF21A}">
      <dgm:prSet/>
      <dgm:spPr/>
      <dgm:t>
        <a:bodyPr/>
        <a:lstStyle/>
        <a:p>
          <a:endParaRPr lang="en-US"/>
        </a:p>
      </dgm:t>
    </dgm:pt>
    <dgm:pt modelId="{536CAE81-4777-4C7D-9066-1822F85ABC1D}" type="pres">
      <dgm:prSet presAssocID="{258ECE6B-00CE-45D2-9138-7DB2C2ABEA5B}" presName="root" presStyleCnt="0">
        <dgm:presLayoutVars>
          <dgm:dir/>
          <dgm:resizeHandles val="exact"/>
        </dgm:presLayoutVars>
      </dgm:prSet>
      <dgm:spPr/>
    </dgm:pt>
    <dgm:pt modelId="{489EF1C7-5E0A-439F-9098-BF4C2A4E18CE}" type="pres">
      <dgm:prSet presAssocID="{F6C4F128-D49E-4E4C-847A-5185D5B20C65}" presName="compNode" presStyleCnt="0"/>
      <dgm:spPr/>
    </dgm:pt>
    <dgm:pt modelId="{509D6112-99AD-4358-BD0F-A8A2967C8F31}" type="pres">
      <dgm:prSet presAssocID="{F6C4F128-D49E-4E4C-847A-5185D5B20C65}" presName="iconBgRect" presStyleLbl="bgShp" presStyleIdx="0" presStyleCnt="5"/>
      <dgm:spPr/>
    </dgm:pt>
    <dgm:pt modelId="{49CC154D-9C5E-4F09-AC58-ACAE6727871C}" type="pres">
      <dgm:prSet presAssocID="{F6C4F128-D49E-4E4C-847A-5185D5B20C6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DD865DE-6FA6-45FC-A995-A631F858996D}" type="pres">
      <dgm:prSet presAssocID="{F6C4F128-D49E-4E4C-847A-5185D5B20C65}" presName="spaceRect" presStyleCnt="0"/>
      <dgm:spPr/>
    </dgm:pt>
    <dgm:pt modelId="{2E31D942-E71D-4920-8430-0601ADF9F32D}" type="pres">
      <dgm:prSet presAssocID="{F6C4F128-D49E-4E4C-847A-5185D5B20C65}" presName="textRect" presStyleLbl="revTx" presStyleIdx="0" presStyleCnt="5">
        <dgm:presLayoutVars>
          <dgm:chMax val="1"/>
          <dgm:chPref val="1"/>
        </dgm:presLayoutVars>
      </dgm:prSet>
      <dgm:spPr/>
    </dgm:pt>
    <dgm:pt modelId="{1A9B111A-0434-405E-A974-C1107D0FB55D}" type="pres">
      <dgm:prSet presAssocID="{9881B0E6-C7DD-4DBF-B0AE-08010C229787}" presName="sibTrans" presStyleCnt="0"/>
      <dgm:spPr/>
    </dgm:pt>
    <dgm:pt modelId="{48B52CA5-33D4-4949-8C46-DCFE5C8DC326}" type="pres">
      <dgm:prSet presAssocID="{5257BD70-A2FC-4B95-849A-B9B354591BA1}" presName="compNode" presStyleCnt="0"/>
      <dgm:spPr/>
    </dgm:pt>
    <dgm:pt modelId="{7E92FB4B-ABA0-46D6-9B27-5D8A8ACA7FFC}" type="pres">
      <dgm:prSet presAssocID="{5257BD70-A2FC-4B95-849A-B9B354591BA1}" presName="iconBgRect" presStyleLbl="bgShp" presStyleIdx="1" presStyleCnt="5"/>
      <dgm:spPr/>
    </dgm:pt>
    <dgm:pt modelId="{2C1849D2-9037-49D1-BED4-CEE6DC5CD898}" type="pres">
      <dgm:prSet presAssocID="{5257BD70-A2FC-4B95-849A-B9B354591BA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7084DC95-4CEC-4785-90FA-DA7A4720652E}" type="pres">
      <dgm:prSet presAssocID="{5257BD70-A2FC-4B95-849A-B9B354591BA1}" presName="spaceRect" presStyleCnt="0"/>
      <dgm:spPr/>
    </dgm:pt>
    <dgm:pt modelId="{7E0C785C-5357-4F6D-9D3D-330F52528DC4}" type="pres">
      <dgm:prSet presAssocID="{5257BD70-A2FC-4B95-849A-B9B354591BA1}" presName="textRect" presStyleLbl="revTx" presStyleIdx="1" presStyleCnt="5">
        <dgm:presLayoutVars>
          <dgm:chMax val="1"/>
          <dgm:chPref val="1"/>
        </dgm:presLayoutVars>
      </dgm:prSet>
      <dgm:spPr/>
    </dgm:pt>
    <dgm:pt modelId="{59965412-3642-49CC-8F94-6B0D6E2DF44E}" type="pres">
      <dgm:prSet presAssocID="{26ADC3A6-BB77-45D2-901F-D0E8B7A56D5D}" presName="sibTrans" presStyleCnt="0"/>
      <dgm:spPr/>
    </dgm:pt>
    <dgm:pt modelId="{A1E3C46D-4EC7-4120-9E77-C81B93468FBC}" type="pres">
      <dgm:prSet presAssocID="{B4FA9863-43FA-43CC-A270-5DA514A072E4}" presName="compNode" presStyleCnt="0"/>
      <dgm:spPr/>
    </dgm:pt>
    <dgm:pt modelId="{551896B5-A8F0-48E6-99AC-521795C735AD}" type="pres">
      <dgm:prSet presAssocID="{B4FA9863-43FA-43CC-A270-5DA514A072E4}" presName="iconBgRect" presStyleLbl="bgShp" presStyleIdx="2" presStyleCnt="5"/>
      <dgm:spPr/>
    </dgm:pt>
    <dgm:pt modelId="{3F29E25B-FBBB-4F99-A769-9F6352826D09}" type="pres">
      <dgm:prSet presAssocID="{B4FA9863-43FA-43CC-A270-5DA514A072E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F6A04DE8-E5DD-43EC-823D-BC1573A59727}" type="pres">
      <dgm:prSet presAssocID="{B4FA9863-43FA-43CC-A270-5DA514A072E4}" presName="spaceRect" presStyleCnt="0"/>
      <dgm:spPr/>
    </dgm:pt>
    <dgm:pt modelId="{B04B8501-310A-4AA4-BCD8-1B01E85F34A4}" type="pres">
      <dgm:prSet presAssocID="{B4FA9863-43FA-43CC-A270-5DA514A072E4}" presName="textRect" presStyleLbl="revTx" presStyleIdx="2" presStyleCnt="5">
        <dgm:presLayoutVars>
          <dgm:chMax val="1"/>
          <dgm:chPref val="1"/>
        </dgm:presLayoutVars>
      </dgm:prSet>
      <dgm:spPr/>
    </dgm:pt>
    <dgm:pt modelId="{D409E9AE-4900-440C-B50B-B473C93969CF}" type="pres">
      <dgm:prSet presAssocID="{DBCF9409-2139-421E-B9C5-3D4B15D219AC}" presName="sibTrans" presStyleCnt="0"/>
      <dgm:spPr/>
    </dgm:pt>
    <dgm:pt modelId="{F9CEC60A-C0A5-4B67-92D5-0899F9D7F89B}" type="pres">
      <dgm:prSet presAssocID="{66A70425-3A9B-4FC0-8A18-7D048354D3B3}" presName="compNode" presStyleCnt="0"/>
      <dgm:spPr/>
    </dgm:pt>
    <dgm:pt modelId="{8CE0B016-546E-4841-A133-90F41DB6478B}" type="pres">
      <dgm:prSet presAssocID="{66A70425-3A9B-4FC0-8A18-7D048354D3B3}" presName="iconBgRect" presStyleLbl="bgShp" presStyleIdx="3" presStyleCnt="5"/>
      <dgm:spPr/>
    </dgm:pt>
    <dgm:pt modelId="{1E3ABEAC-06F0-45A3-83B0-82E0BF3E0060}" type="pres">
      <dgm:prSet presAssocID="{66A70425-3A9B-4FC0-8A18-7D048354D3B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17E5788A-743F-411F-8C15-25F6DBD08D6C}" type="pres">
      <dgm:prSet presAssocID="{66A70425-3A9B-4FC0-8A18-7D048354D3B3}" presName="spaceRect" presStyleCnt="0"/>
      <dgm:spPr/>
    </dgm:pt>
    <dgm:pt modelId="{3DC08C56-070D-4A4A-AC39-61126B3B816E}" type="pres">
      <dgm:prSet presAssocID="{66A70425-3A9B-4FC0-8A18-7D048354D3B3}" presName="textRect" presStyleLbl="revTx" presStyleIdx="3" presStyleCnt="5">
        <dgm:presLayoutVars>
          <dgm:chMax val="1"/>
          <dgm:chPref val="1"/>
        </dgm:presLayoutVars>
      </dgm:prSet>
      <dgm:spPr/>
    </dgm:pt>
    <dgm:pt modelId="{CF4F508D-CA5D-4094-B6E9-B2F958361EC1}" type="pres">
      <dgm:prSet presAssocID="{0338BB0A-0CD2-4981-AEE4-75303FA514BC}" presName="sibTrans" presStyleCnt="0"/>
      <dgm:spPr/>
    </dgm:pt>
    <dgm:pt modelId="{0CFE722A-E0C4-45C0-89DF-B7B8BF5BCF0E}" type="pres">
      <dgm:prSet presAssocID="{E2FB3E54-21D4-47D8-839A-ECA576DCE5F1}" presName="compNode" presStyleCnt="0"/>
      <dgm:spPr/>
    </dgm:pt>
    <dgm:pt modelId="{3A0021E5-E250-45D6-B418-4AB7ED32C60B}" type="pres">
      <dgm:prSet presAssocID="{E2FB3E54-21D4-47D8-839A-ECA576DCE5F1}" presName="iconBgRect" presStyleLbl="bgShp" presStyleIdx="4" presStyleCnt="5"/>
      <dgm:spPr/>
    </dgm:pt>
    <dgm:pt modelId="{05FDA633-ED9C-4BCF-B647-D2294C627752}" type="pres">
      <dgm:prSet presAssocID="{E2FB3E54-21D4-47D8-839A-ECA576DCE5F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0438C5A3-F395-4598-BA20-A148125041C3}" type="pres">
      <dgm:prSet presAssocID="{E2FB3E54-21D4-47D8-839A-ECA576DCE5F1}" presName="spaceRect" presStyleCnt="0"/>
      <dgm:spPr/>
    </dgm:pt>
    <dgm:pt modelId="{F45A0598-248A-4622-B27A-58BBDDE41B29}" type="pres">
      <dgm:prSet presAssocID="{E2FB3E54-21D4-47D8-839A-ECA576DCE5F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5D08A38-4721-45F3-B496-A37BDFB0196C}" type="presOf" srcId="{258ECE6B-00CE-45D2-9138-7DB2C2ABEA5B}" destId="{536CAE81-4777-4C7D-9066-1822F85ABC1D}" srcOrd="0" destOrd="0" presId="urn:microsoft.com/office/officeart/2018/5/layout/IconCircleLabelList"/>
    <dgm:cxn modelId="{A2B43A3D-0759-49B5-A684-673813E48859}" type="presOf" srcId="{66A70425-3A9B-4FC0-8A18-7D048354D3B3}" destId="{3DC08C56-070D-4A4A-AC39-61126B3B816E}" srcOrd="0" destOrd="0" presId="urn:microsoft.com/office/officeart/2018/5/layout/IconCircleLabelList"/>
    <dgm:cxn modelId="{628B5062-25D2-4A8C-B486-A5D7E21EF21A}" srcId="{258ECE6B-00CE-45D2-9138-7DB2C2ABEA5B}" destId="{E2FB3E54-21D4-47D8-839A-ECA576DCE5F1}" srcOrd="4" destOrd="0" parTransId="{419E1268-8410-442A-B341-BD2BF7BD118C}" sibTransId="{34F900EA-D675-4FD5-AD00-DD0A2211FAA0}"/>
    <dgm:cxn modelId="{E062F969-633D-49E3-84F5-667D1E6D97F6}" srcId="{258ECE6B-00CE-45D2-9138-7DB2C2ABEA5B}" destId="{5257BD70-A2FC-4B95-849A-B9B354591BA1}" srcOrd="1" destOrd="0" parTransId="{4AF370DF-605D-40CF-9F91-3C78BC75706E}" sibTransId="{26ADC3A6-BB77-45D2-901F-D0E8B7A56D5D}"/>
    <dgm:cxn modelId="{2269F375-0076-4363-9194-C1AA140496F0}" srcId="{258ECE6B-00CE-45D2-9138-7DB2C2ABEA5B}" destId="{F6C4F128-D49E-4E4C-847A-5185D5B20C65}" srcOrd="0" destOrd="0" parTransId="{6BF285F7-28EB-4587-9B0A-5A9F983ABE09}" sibTransId="{9881B0E6-C7DD-4DBF-B0AE-08010C229787}"/>
    <dgm:cxn modelId="{2BCDCA79-101E-4BD2-B2A4-045347DE805E}" type="presOf" srcId="{E2FB3E54-21D4-47D8-839A-ECA576DCE5F1}" destId="{F45A0598-248A-4622-B27A-58BBDDE41B29}" srcOrd="0" destOrd="0" presId="urn:microsoft.com/office/officeart/2018/5/layout/IconCircleLabelList"/>
    <dgm:cxn modelId="{A91D7B86-28F6-4C4B-AAF7-5D9CB011AEE3}" type="presOf" srcId="{5257BD70-A2FC-4B95-849A-B9B354591BA1}" destId="{7E0C785C-5357-4F6D-9D3D-330F52528DC4}" srcOrd="0" destOrd="0" presId="urn:microsoft.com/office/officeart/2018/5/layout/IconCircleLabelList"/>
    <dgm:cxn modelId="{5435B698-9A76-401A-8E4D-87627DBAD89A}" srcId="{258ECE6B-00CE-45D2-9138-7DB2C2ABEA5B}" destId="{66A70425-3A9B-4FC0-8A18-7D048354D3B3}" srcOrd="3" destOrd="0" parTransId="{67E256C8-A395-406C-B09F-1709B6D68260}" sibTransId="{0338BB0A-0CD2-4981-AEE4-75303FA514BC}"/>
    <dgm:cxn modelId="{C0ECEBA0-012D-4E3D-8617-96E772F57AFD}" type="presOf" srcId="{F6C4F128-D49E-4E4C-847A-5185D5B20C65}" destId="{2E31D942-E71D-4920-8430-0601ADF9F32D}" srcOrd="0" destOrd="0" presId="urn:microsoft.com/office/officeart/2018/5/layout/IconCircleLabelList"/>
    <dgm:cxn modelId="{211D34C4-467C-4B49-A18E-106FCB71E891}" srcId="{258ECE6B-00CE-45D2-9138-7DB2C2ABEA5B}" destId="{B4FA9863-43FA-43CC-A270-5DA514A072E4}" srcOrd="2" destOrd="0" parTransId="{858355F2-B582-470B-9E40-66C63BBB7C05}" sibTransId="{DBCF9409-2139-421E-B9C5-3D4B15D219AC}"/>
    <dgm:cxn modelId="{D5619ECF-90D5-4DA6-B95D-4A4E723948DE}" type="presOf" srcId="{B4FA9863-43FA-43CC-A270-5DA514A072E4}" destId="{B04B8501-310A-4AA4-BCD8-1B01E85F34A4}" srcOrd="0" destOrd="0" presId="urn:microsoft.com/office/officeart/2018/5/layout/IconCircleLabelList"/>
    <dgm:cxn modelId="{4F65EA9D-F16D-4278-A0DB-43D0F29E59CC}" type="presParOf" srcId="{536CAE81-4777-4C7D-9066-1822F85ABC1D}" destId="{489EF1C7-5E0A-439F-9098-BF4C2A4E18CE}" srcOrd="0" destOrd="0" presId="urn:microsoft.com/office/officeart/2018/5/layout/IconCircleLabelList"/>
    <dgm:cxn modelId="{FFD2A60E-B814-4124-AE53-ADA00F92637C}" type="presParOf" srcId="{489EF1C7-5E0A-439F-9098-BF4C2A4E18CE}" destId="{509D6112-99AD-4358-BD0F-A8A2967C8F31}" srcOrd="0" destOrd="0" presId="urn:microsoft.com/office/officeart/2018/5/layout/IconCircleLabelList"/>
    <dgm:cxn modelId="{EA6B1262-54E3-4733-9EFA-CC2448A11776}" type="presParOf" srcId="{489EF1C7-5E0A-439F-9098-BF4C2A4E18CE}" destId="{49CC154D-9C5E-4F09-AC58-ACAE6727871C}" srcOrd="1" destOrd="0" presId="urn:microsoft.com/office/officeart/2018/5/layout/IconCircleLabelList"/>
    <dgm:cxn modelId="{D48E3E02-BEB7-44D9-8BBD-579B0376CB73}" type="presParOf" srcId="{489EF1C7-5E0A-439F-9098-BF4C2A4E18CE}" destId="{6DD865DE-6FA6-45FC-A995-A631F858996D}" srcOrd="2" destOrd="0" presId="urn:microsoft.com/office/officeart/2018/5/layout/IconCircleLabelList"/>
    <dgm:cxn modelId="{3CB47ED9-E3F5-4AAB-BBDF-ADA753DC00ED}" type="presParOf" srcId="{489EF1C7-5E0A-439F-9098-BF4C2A4E18CE}" destId="{2E31D942-E71D-4920-8430-0601ADF9F32D}" srcOrd="3" destOrd="0" presId="urn:microsoft.com/office/officeart/2018/5/layout/IconCircleLabelList"/>
    <dgm:cxn modelId="{B2AFD890-D99E-431B-81DF-2E951BC98DC8}" type="presParOf" srcId="{536CAE81-4777-4C7D-9066-1822F85ABC1D}" destId="{1A9B111A-0434-405E-A974-C1107D0FB55D}" srcOrd="1" destOrd="0" presId="urn:microsoft.com/office/officeart/2018/5/layout/IconCircleLabelList"/>
    <dgm:cxn modelId="{A227AEBF-0293-449F-8D85-2CED772702E5}" type="presParOf" srcId="{536CAE81-4777-4C7D-9066-1822F85ABC1D}" destId="{48B52CA5-33D4-4949-8C46-DCFE5C8DC326}" srcOrd="2" destOrd="0" presId="urn:microsoft.com/office/officeart/2018/5/layout/IconCircleLabelList"/>
    <dgm:cxn modelId="{3F82EE49-D4FA-4E6A-9359-964E74BD2D94}" type="presParOf" srcId="{48B52CA5-33D4-4949-8C46-DCFE5C8DC326}" destId="{7E92FB4B-ABA0-46D6-9B27-5D8A8ACA7FFC}" srcOrd="0" destOrd="0" presId="urn:microsoft.com/office/officeart/2018/5/layout/IconCircleLabelList"/>
    <dgm:cxn modelId="{26238F23-B081-4D5C-899C-58CFE6837980}" type="presParOf" srcId="{48B52CA5-33D4-4949-8C46-DCFE5C8DC326}" destId="{2C1849D2-9037-49D1-BED4-CEE6DC5CD898}" srcOrd="1" destOrd="0" presId="urn:microsoft.com/office/officeart/2018/5/layout/IconCircleLabelList"/>
    <dgm:cxn modelId="{EF12730C-FEE9-40C3-B2C5-9465E249E131}" type="presParOf" srcId="{48B52CA5-33D4-4949-8C46-DCFE5C8DC326}" destId="{7084DC95-4CEC-4785-90FA-DA7A4720652E}" srcOrd="2" destOrd="0" presId="urn:microsoft.com/office/officeart/2018/5/layout/IconCircleLabelList"/>
    <dgm:cxn modelId="{856CCC93-0E41-4B4C-A714-2185D2B0E6B3}" type="presParOf" srcId="{48B52CA5-33D4-4949-8C46-DCFE5C8DC326}" destId="{7E0C785C-5357-4F6D-9D3D-330F52528DC4}" srcOrd="3" destOrd="0" presId="urn:microsoft.com/office/officeart/2018/5/layout/IconCircleLabelList"/>
    <dgm:cxn modelId="{B8EF12E5-894F-43E5-88FF-B10C9B48F34B}" type="presParOf" srcId="{536CAE81-4777-4C7D-9066-1822F85ABC1D}" destId="{59965412-3642-49CC-8F94-6B0D6E2DF44E}" srcOrd="3" destOrd="0" presId="urn:microsoft.com/office/officeart/2018/5/layout/IconCircleLabelList"/>
    <dgm:cxn modelId="{0E38CF2A-37B4-4819-8490-9A6DC5994F3F}" type="presParOf" srcId="{536CAE81-4777-4C7D-9066-1822F85ABC1D}" destId="{A1E3C46D-4EC7-4120-9E77-C81B93468FBC}" srcOrd="4" destOrd="0" presId="urn:microsoft.com/office/officeart/2018/5/layout/IconCircleLabelList"/>
    <dgm:cxn modelId="{4A6CC91F-AB7C-4F51-9E06-837F6AA54065}" type="presParOf" srcId="{A1E3C46D-4EC7-4120-9E77-C81B93468FBC}" destId="{551896B5-A8F0-48E6-99AC-521795C735AD}" srcOrd="0" destOrd="0" presId="urn:microsoft.com/office/officeart/2018/5/layout/IconCircleLabelList"/>
    <dgm:cxn modelId="{75C0F6FD-9757-45AA-BEB9-87E5C76344ED}" type="presParOf" srcId="{A1E3C46D-4EC7-4120-9E77-C81B93468FBC}" destId="{3F29E25B-FBBB-4F99-A769-9F6352826D09}" srcOrd="1" destOrd="0" presId="urn:microsoft.com/office/officeart/2018/5/layout/IconCircleLabelList"/>
    <dgm:cxn modelId="{77092315-4F70-49A7-9B62-8BE8FD908B74}" type="presParOf" srcId="{A1E3C46D-4EC7-4120-9E77-C81B93468FBC}" destId="{F6A04DE8-E5DD-43EC-823D-BC1573A59727}" srcOrd="2" destOrd="0" presId="urn:microsoft.com/office/officeart/2018/5/layout/IconCircleLabelList"/>
    <dgm:cxn modelId="{619C3FE6-7E52-422F-9FBD-F83274EE561F}" type="presParOf" srcId="{A1E3C46D-4EC7-4120-9E77-C81B93468FBC}" destId="{B04B8501-310A-4AA4-BCD8-1B01E85F34A4}" srcOrd="3" destOrd="0" presId="urn:microsoft.com/office/officeart/2018/5/layout/IconCircleLabelList"/>
    <dgm:cxn modelId="{445A6ABD-C8F8-443A-A323-C014673F8051}" type="presParOf" srcId="{536CAE81-4777-4C7D-9066-1822F85ABC1D}" destId="{D409E9AE-4900-440C-B50B-B473C93969CF}" srcOrd="5" destOrd="0" presId="urn:microsoft.com/office/officeart/2018/5/layout/IconCircleLabelList"/>
    <dgm:cxn modelId="{8F0481A9-91AD-44AC-A702-F5FF9EA45B3F}" type="presParOf" srcId="{536CAE81-4777-4C7D-9066-1822F85ABC1D}" destId="{F9CEC60A-C0A5-4B67-92D5-0899F9D7F89B}" srcOrd="6" destOrd="0" presId="urn:microsoft.com/office/officeart/2018/5/layout/IconCircleLabelList"/>
    <dgm:cxn modelId="{36C95DF7-E103-426B-9C85-B580FC6A1FAF}" type="presParOf" srcId="{F9CEC60A-C0A5-4B67-92D5-0899F9D7F89B}" destId="{8CE0B016-546E-4841-A133-90F41DB6478B}" srcOrd="0" destOrd="0" presId="urn:microsoft.com/office/officeart/2018/5/layout/IconCircleLabelList"/>
    <dgm:cxn modelId="{B62F718E-7CBE-4266-9E78-6BADD4E3DB70}" type="presParOf" srcId="{F9CEC60A-C0A5-4B67-92D5-0899F9D7F89B}" destId="{1E3ABEAC-06F0-45A3-83B0-82E0BF3E0060}" srcOrd="1" destOrd="0" presId="urn:microsoft.com/office/officeart/2018/5/layout/IconCircleLabelList"/>
    <dgm:cxn modelId="{DC225F1F-6360-4EA4-8E82-280D75C045A8}" type="presParOf" srcId="{F9CEC60A-C0A5-4B67-92D5-0899F9D7F89B}" destId="{17E5788A-743F-411F-8C15-25F6DBD08D6C}" srcOrd="2" destOrd="0" presId="urn:microsoft.com/office/officeart/2018/5/layout/IconCircleLabelList"/>
    <dgm:cxn modelId="{6642C492-0FD0-4B8A-9B6C-43005575BD9C}" type="presParOf" srcId="{F9CEC60A-C0A5-4B67-92D5-0899F9D7F89B}" destId="{3DC08C56-070D-4A4A-AC39-61126B3B816E}" srcOrd="3" destOrd="0" presId="urn:microsoft.com/office/officeart/2018/5/layout/IconCircleLabelList"/>
    <dgm:cxn modelId="{22CB0067-2C57-4509-95A0-C4F6F6D12319}" type="presParOf" srcId="{536CAE81-4777-4C7D-9066-1822F85ABC1D}" destId="{CF4F508D-CA5D-4094-B6E9-B2F958361EC1}" srcOrd="7" destOrd="0" presId="urn:microsoft.com/office/officeart/2018/5/layout/IconCircleLabelList"/>
    <dgm:cxn modelId="{60360673-2244-43D5-B4F8-BE86E42608E6}" type="presParOf" srcId="{536CAE81-4777-4C7D-9066-1822F85ABC1D}" destId="{0CFE722A-E0C4-45C0-89DF-B7B8BF5BCF0E}" srcOrd="8" destOrd="0" presId="urn:microsoft.com/office/officeart/2018/5/layout/IconCircleLabelList"/>
    <dgm:cxn modelId="{03279928-BB48-4160-9110-CD37B345AEDA}" type="presParOf" srcId="{0CFE722A-E0C4-45C0-89DF-B7B8BF5BCF0E}" destId="{3A0021E5-E250-45D6-B418-4AB7ED32C60B}" srcOrd="0" destOrd="0" presId="urn:microsoft.com/office/officeart/2018/5/layout/IconCircleLabelList"/>
    <dgm:cxn modelId="{61107826-6DCF-4501-8D48-0BC4F99DDD28}" type="presParOf" srcId="{0CFE722A-E0C4-45C0-89DF-B7B8BF5BCF0E}" destId="{05FDA633-ED9C-4BCF-B647-D2294C627752}" srcOrd="1" destOrd="0" presId="urn:microsoft.com/office/officeart/2018/5/layout/IconCircleLabelList"/>
    <dgm:cxn modelId="{F1001AAA-CCF4-4597-A005-D9163B8A66BB}" type="presParOf" srcId="{0CFE722A-E0C4-45C0-89DF-B7B8BF5BCF0E}" destId="{0438C5A3-F395-4598-BA20-A148125041C3}" srcOrd="2" destOrd="0" presId="urn:microsoft.com/office/officeart/2018/5/layout/IconCircleLabelList"/>
    <dgm:cxn modelId="{C58135BA-377A-44E0-8D73-AEC7ED5CB002}" type="presParOf" srcId="{0CFE722A-E0C4-45C0-89DF-B7B8BF5BCF0E}" destId="{F45A0598-248A-4622-B27A-58BBDDE41B2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6487348-3FB6-467C-B78E-08F0B894A01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DEE6A94-D939-46E4-A0D2-6F7A2D306513}">
      <dgm:prSet/>
      <dgm:spPr/>
      <dgm:t>
        <a:bodyPr/>
        <a:lstStyle/>
        <a:p>
          <a:r>
            <a:rPr lang="en-US"/>
            <a:t>Machine learning models will predict component failure.</a:t>
          </a:r>
        </a:p>
      </dgm:t>
    </dgm:pt>
    <dgm:pt modelId="{3561D925-55DC-4D68-8A77-399A50129F2D}" type="parTrans" cxnId="{6F485DAA-EF59-4EA9-92F7-732D628D738C}">
      <dgm:prSet/>
      <dgm:spPr/>
      <dgm:t>
        <a:bodyPr/>
        <a:lstStyle/>
        <a:p>
          <a:endParaRPr lang="en-US"/>
        </a:p>
      </dgm:t>
    </dgm:pt>
    <dgm:pt modelId="{6714A44F-55E0-4472-8354-750D3E51DC26}" type="sibTrans" cxnId="{6F485DAA-EF59-4EA9-92F7-732D628D738C}">
      <dgm:prSet/>
      <dgm:spPr/>
      <dgm:t>
        <a:bodyPr/>
        <a:lstStyle/>
        <a:p>
          <a:endParaRPr lang="en-US"/>
        </a:p>
      </dgm:t>
    </dgm:pt>
    <dgm:pt modelId="{4EE946B3-45D5-463D-967A-47AA98BCCD46}">
      <dgm:prSet/>
      <dgm:spPr/>
      <dgm:t>
        <a:bodyPr/>
        <a:lstStyle/>
        <a:p>
          <a:r>
            <a:rPr lang="en-US"/>
            <a:t>Identification of the most accurate algorithm.</a:t>
          </a:r>
        </a:p>
      </dgm:t>
    </dgm:pt>
    <dgm:pt modelId="{288E4D95-92B2-4A7C-997E-DC8F082BD91F}" type="parTrans" cxnId="{29E97B29-07F4-40C5-8879-E0AE28312D07}">
      <dgm:prSet/>
      <dgm:spPr/>
      <dgm:t>
        <a:bodyPr/>
        <a:lstStyle/>
        <a:p>
          <a:endParaRPr lang="en-US"/>
        </a:p>
      </dgm:t>
    </dgm:pt>
    <dgm:pt modelId="{5E44B41F-C377-47F3-BC22-84954B4734C9}" type="sibTrans" cxnId="{29E97B29-07F4-40C5-8879-E0AE28312D07}">
      <dgm:prSet/>
      <dgm:spPr/>
      <dgm:t>
        <a:bodyPr/>
        <a:lstStyle/>
        <a:p>
          <a:endParaRPr lang="en-US"/>
        </a:p>
      </dgm:t>
    </dgm:pt>
    <dgm:pt modelId="{7EC51A9A-169D-4396-B2CC-375671CF777C}">
      <dgm:prSet/>
      <dgm:spPr/>
      <dgm:t>
        <a:bodyPr/>
        <a:lstStyle/>
        <a:p>
          <a:r>
            <a:rPr lang="en-US"/>
            <a:t>Demonstrate benefits for automotive maintenance systems.</a:t>
          </a:r>
        </a:p>
      </dgm:t>
    </dgm:pt>
    <dgm:pt modelId="{97A5908C-9519-4354-916C-B424A3728AC4}" type="parTrans" cxnId="{7218CDC7-F823-4E46-821C-63BA69B9CFE0}">
      <dgm:prSet/>
      <dgm:spPr/>
      <dgm:t>
        <a:bodyPr/>
        <a:lstStyle/>
        <a:p>
          <a:endParaRPr lang="en-US"/>
        </a:p>
      </dgm:t>
    </dgm:pt>
    <dgm:pt modelId="{EF479814-1B29-451C-A7E3-92C0C4A384A8}" type="sibTrans" cxnId="{7218CDC7-F823-4E46-821C-63BA69B9CFE0}">
      <dgm:prSet/>
      <dgm:spPr/>
      <dgm:t>
        <a:bodyPr/>
        <a:lstStyle/>
        <a:p>
          <a:endParaRPr lang="en-US"/>
        </a:p>
      </dgm:t>
    </dgm:pt>
    <dgm:pt modelId="{5C62AB3A-BC9F-44DA-97AD-F2A782489626}" type="pres">
      <dgm:prSet presAssocID="{26487348-3FB6-467C-B78E-08F0B894A01F}" presName="root" presStyleCnt="0">
        <dgm:presLayoutVars>
          <dgm:dir/>
          <dgm:resizeHandles val="exact"/>
        </dgm:presLayoutVars>
      </dgm:prSet>
      <dgm:spPr/>
    </dgm:pt>
    <dgm:pt modelId="{E31F3704-4C1A-4239-8EAC-BC9C0F5A3B31}" type="pres">
      <dgm:prSet presAssocID="{9DEE6A94-D939-46E4-A0D2-6F7A2D306513}" presName="compNode" presStyleCnt="0"/>
      <dgm:spPr/>
    </dgm:pt>
    <dgm:pt modelId="{8E40DB70-2BE8-495B-A980-C516F631B0C1}" type="pres">
      <dgm:prSet presAssocID="{9DEE6A94-D939-46E4-A0D2-6F7A2D306513}" presName="bgRect" presStyleLbl="bgShp" presStyleIdx="0" presStyleCnt="3"/>
      <dgm:spPr/>
    </dgm:pt>
    <dgm:pt modelId="{D67C4EB2-0E97-417E-A7FD-58AE27113E4C}" type="pres">
      <dgm:prSet presAssocID="{9DEE6A94-D939-46E4-A0D2-6F7A2D30651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0E1DA9E2-9095-406D-B54A-AF24C62DDE98}" type="pres">
      <dgm:prSet presAssocID="{9DEE6A94-D939-46E4-A0D2-6F7A2D306513}" presName="spaceRect" presStyleCnt="0"/>
      <dgm:spPr/>
    </dgm:pt>
    <dgm:pt modelId="{F3A6060B-7861-41C7-B4E8-A4F4639D2698}" type="pres">
      <dgm:prSet presAssocID="{9DEE6A94-D939-46E4-A0D2-6F7A2D306513}" presName="parTx" presStyleLbl="revTx" presStyleIdx="0" presStyleCnt="3">
        <dgm:presLayoutVars>
          <dgm:chMax val="0"/>
          <dgm:chPref val="0"/>
        </dgm:presLayoutVars>
      </dgm:prSet>
      <dgm:spPr/>
    </dgm:pt>
    <dgm:pt modelId="{EFD2D4FC-24FC-470D-AC8B-C69D9C710833}" type="pres">
      <dgm:prSet presAssocID="{6714A44F-55E0-4472-8354-750D3E51DC26}" presName="sibTrans" presStyleCnt="0"/>
      <dgm:spPr/>
    </dgm:pt>
    <dgm:pt modelId="{C83ABC94-9BF9-4A00-B176-9838450BEB9D}" type="pres">
      <dgm:prSet presAssocID="{4EE946B3-45D5-463D-967A-47AA98BCCD46}" presName="compNode" presStyleCnt="0"/>
      <dgm:spPr/>
    </dgm:pt>
    <dgm:pt modelId="{3ECD45FE-181A-4B44-AC94-67A03120D865}" type="pres">
      <dgm:prSet presAssocID="{4EE946B3-45D5-463D-967A-47AA98BCCD46}" presName="bgRect" presStyleLbl="bgShp" presStyleIdx="1" presStyleCnt="3"/>
      <dgm:spPr/>
    </dgm:pt>
    <dgm:pt modelId="{FF9C2EEF-F7D4-420B-A7E9-5F518ACAEA3A}" type="pres">
      <dgm:prSet presAssocID="{4EE946B3-45D5-463D-967A-47AA98BCCD4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5D5F7373-C9F4-452C-AC18-39C264A827F3}" type="pres">
      <dgm:prSet presAssocID="{4EE946B3-45D5-463D-967A-47AA98BCCD46}" presName="spaceRect" presStyleCnt="0"/>
      <dgm:spPr/>
    </dgm:pt>
    <dgm:pt modelId="{4964F605-CC2C-4D00-9BAC-3A1DF8A41C31}" type="pres">
      <dgm:prSet presAssocID="{4EE946B3-45D5-463D-967A-47AA98BCCD46}" presName="parTx" presStyleLbl="revTx" presStyleIdx="1" presStyleCnt="3">
        <dgm:presLayoutVars>
          <dgm:chMax val="0"/>
          <dgm:chPref val="0"/>
        </dgm:presLayoutVars>
      </dgm:prSet>
      <dgm:spPr/>
    </dgm:pt>
    <dgm:pt modelId="{27356B53-141F-4A07-9147-C00BDD2563C3}" type="pres">
      <dgm:prSet presAssocID="{5E44B41F-C377-47F3-BC22-84954B4734C9}" presName="sibTrans" presStyleCnt="0"/>
      <dgm:spPr/>
    </dgm:pt>
    <dgm:pt modelId="{D2478289-1E51-4923-9525-BC00758B2004}" type="pres">
      <dgm:prSet presAssocID="{7EC51A9A-169D-4396-B2CC-375671CF777C}" presName="compNode" presStyleCnt="0"/>
      <dgm:spPr/>
    </dgm:pt>
    <dgm:pt modelId="{17A7830F-DBDF-413E-92AB-F03492A6F72C}" type="pres">
      <dgm:prSet presAssocID="{7EC51A9A-169D-4396-B2CC-375671CF777C}" presName="bgRect" presStyleLbl="bgShp" presStyleIdx="2" presStyleCnt="3"/>
      <dgm:spPr/>
    </dgm:pt>
    <dgm:pt modelId="{CF63D470-A468-4E96-B754-249EB813629A}" type="pres">
      <dgm:prSet presAssocID="{7EC51A9A-169D-4396-B2CC-375671CF777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3BD927BB-FFA5-40B4-B22A-55501221F0EB}" type="pres">
      <dgm:prSet presAssocID="{7EC51A9A-169D-4396-B2CC-375671CF777C}" presName="spaceRect" presStyleCnt="0"/>
      <dgm:spPr/>
    </dgm:pt>
    <dgm:pt modelId="{C268AD5E-931A-470E-9F19-B889677900E3}" type="pres">
      <dgm:prSet presAssocID="{7EC51A9A-169D-4396-B2CC-375671CF777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9E97B29-07F4-40C5-8879-E0AE28312D07}" srcId="{26487348-3FB6-467C-B78E-08F0B894A01F}" destId="{4EE946B3-45D5-463D-967A-47AA98BCCD46}" srcOrd="1" destOrd="0" parTransId="{288E4D95-92B2-4A7C-997E-DC8F082BD91F}" sibTransId="{5E44B41F-C377-47F3-BC22-84954B4734C9}"/>
    <dgm:cxn modelId="{3B407A6F-47A1-447E-B6E8-122650DC1BC6}" type="presOf" srcId="{9DEE6A94-D939-46E4-A0D2-6F7A2D306513}" destId="{F3A6060B-7861-41C7-B4E8-A4F4639D2698}" srcOrd="0" destOrd="0" presId="urn:microsoft.com/office/officeart/2018/2/layout/IconVerticalSolidList"/>
    <dgm:cxn modelId="{07314C93-129E-4D46-99BD-C9D494C53E7D}" type="presOf" srcId="{4EE946B3-45D5-463D-967A-47AA98BCCD46}" destId="{4964F605-CC2C-4D00-9BAC-3A1DF8A41C31}" srcOrd="0" destOrd="0" presId="urn:microsoft.com/office/officeart/2018/2/layout/IconVerticalSolidList"/>
    <dgm:cxn modelId="{6F485DAA-EF59-4EA9-92F7-732D628D738C}" srcId="{26487348-3FB6-467C-B78E-08F0B894A01F}" destId="{9DEE6A94-D939-46E4-A0D2-6F7A2D306513}" srcOrd="0" destOrd="0" parTransId="{3561D925-55DC-4D68-8A77-399A50129F2D}" sibTransId="{6714A44F-55E0-4472-8354-750D3E51DC26}"/>
    <dgm:cxn modelId="{7218CDC7-F823-4E46-821C-63BA69B9CFE0}" srcId="{26487348-3FB6-467C-B78E-08F0B894A01F}" destId="{7EC51A9A-169D-4396-B2CC-375671CF777C}" srcOrd="2" destOrd="0" parTransId="{97A5908C-9519-4354-916C-B424A3728AC4}" sibTransId="{EF479814-1B29-451C-A7E3-92C0C4A384A8}"/>
    <dgm:cxn modelId="{1E5C4DE0-CCDE-43E7-A609-E864D67BA6E8}" type="presOf" srcId="{7EC51A9A-169D-4396-B2CC-375671CF777C}" destId="{C268AD5E-931A-470E-9F19-B889677900E3}" srcOrd="0" destOrd="0" presId="urn:microsoft.com/office/officeart/2018/2/layout/IconVerticalSolidList"/>
    <dgm:cxn modelId="{32EF02F6-AD55-4E73-8E99-781323930AE0}" type="presOf" srcId="{26487348-3FB6-467C-B78E-08F0B894A01F}" destId="{5C62AB3A-BC9F-44DA-97AD-F2A782489626}" srcOrd="0" destOrd="0" presId="urn:microsoft.com/office/officeart/2018/2/layout/IconVerticalSolidList"/>
    <dgm:cxn modelId="{47A5FF77-BA22-4498-862D-0FFBF2487FD1}" type="presParOf" srcId="{5C62AB3A-BC9F-44DA-97AD-F2A782489626}" destId="{E31F3704-4C1A-4239-8EAC-BC9C0F5A3B31}" srcOrd="0" destOrd="0" presId="urn:microsoft.com/office/officeart/2018/2/layout/IconVerticalSolidList"/>
    <dgm:cxn modelId="{A6DCE7BC-0E3A-46DD-B3F5-E4ACCB7FD26D}" type="presParOf" srcId="{E31F3704-4C1A-4239-8EAC-BC9C0F5A3B31}" destId="{8E40DB70-2BE8-495B-A980-C516F631B0C1}" srcOrd="0" destOrd="0" presId="urn:microsoft.com/office/officeart/2018/2/layout/IconVerticalSolidList"/>
    <dgm:cxn modelId="{D2E5C701-3314-44F7-B3F3-482614ABC6D0}" type="presParOf" srcId="{E31F3704-4C1A-4239-8EAC-BC9C0F5A3B31}" destId="{D67C4EB2-0E97-417E-A7FD-58AE27113E4C}" srcOrd="1" destOrd="0" presId="urn:microsoft.com/office/officeart/2018/2/layout/IconVerticalSolidList"/>
    <dgm:cxn modelId="{A4DEFB86-F885-4A1F-BB25-861FB3A890F2}" type="presParOf" srcId="{E31F3704-4C1A-4239-8EAC-BC9C0F5A3B31}" destId="{0E1DA9E2-9095-406D-B54A-AF24C62DDE98}" srcOrd="2" destOrd="0" presId="urn:microsoft.com/office/officeart/2018/2/layout/IconVerticalSolidList"/>
    <dgm:cxn modelId="{D671C041-8D03-4670-825A-9D9CE1D0F682}" type="presParOf" srcId="{E31F3704-4C1A-4239-8EAC-BC9C0F5A3B31}" destId="{F3A6060B-7861-41C7-B4E8-A4F4639D2698}" srcOrd="3" destOrd="0" presId="urn:microsoft.com/office/officeart/2018/2/layout/IconVerticalSolidList"/>
    <dgm:cxn modelId="{EDCCA3F3-CAFC-4A55-9E41-406E3E508125}" type="presParOf" srcId="{5C62AB3A-BC9F-44DA-97AD-F2A782489626}" destId="{EFD2D4FC-24FC-470D-AC8B-C69D9C710833}" srcOrd="1" destOrd="0" presId="urn:microsoft.com/office/officeart/2018/2/layout/IconVerticalSolidList"/>
    <dgm:cxn modelId="{C9213283-E4E5-48BE-8328-079179D5B7CC}" type="presParOf" srcId="{5C62AB3A-BC9F-44DA-97AD-F2A782489626}" destId="{C83ABC94-9BF9-4A00-B176-9838450BEB9D}" srcOrd="2" destOrd="0" presId="urn:microsoft.com/office/officeart/2018/2/layout/IconVerticalSolidList"/>
    <dgm:cxn modelId="{C841FF06-EAE4-4CF2-B5E5-098D514A5042}" type="presParOf" srcId="{C83ABC94-9BF9-4A00-B176-9838450BEB9D}" destId="{3ECD45FE-181A-4B44-AC94-67A03120D865}" srcOrd="0" destOrd="0" presId="urn:microsoft.com/office/officeart/2018/2/layout/IconVerticalSolidList"/>
    <dgm:cxn modelId="{986E7D60-F703-403C-8C5B-7B00317781E6}" type="presParOf" srcId="{C83ABC94-9BF9-4A00-B176-9838450BEB9D}" destId="{FF9C2EEF-F7D4-420B-A7E9-5F518ACAEA3A}" srcOrd="1" destOrd="0" presId="urn:microsoft.com/office/officeart/2018/2/layout/IconVerticalSolidList"/>
    <dgm:cxn modelId="{3E0A014F-2650-4744-B0FF-A3FE9E0C741D}" type="presParOf" srcId="{C83ABC94-9BF9-4A00-B176-9838450BEB9D}" destId="{5D5F7373-C9F4-452C-AC18-39C264A827F3}" srcOrd="2" destOrd="0" presId="urn:microsoft.com/office/officeart/2018/2/layout/IconVerticalSolidList"/>
    <dgm:cxn modelId="{B7FFE8D9-015B-4CBB-89BB-E193FDAE4172}" type="presParOf" srcId="{C83ABC94-9BF9-4A00-B176-9838450BEB9D}" destId="{4964F605-CC2C-4D00-9BAC-3A1DF8A41C31}" srcOrd="3" destOrd="0" presId="urn:microsoft.com/office/officeart/2018/2/layout/IconVerticalSolidList"/>
    <dgm:cxn modelId="{52FCF45E-61A3-4DD8-A67D-BD509ED5CD47}" type="presParOf" srcId="{5C62AB3A-BC9F-44DA-97AD-F2A782489626}" destId="{27356B53-141F-4A07-9147-C00BDD2563C3}" srcOrd="3" destOrd="0" presId="urn:microsoft.com/office/officeart/2018/2/layout/IconVerticalSolidList"/>
    <dgm:cxn modelId="{55D73C4B-B950-48D9-87C5-833E64CD1FD8}" type="presParOf" srcId="{5C62AB3A-BC9F-44DA-97AD-F2A782489626}" destId="{D2478289-1E51-4923-9525-BC00758B2004}" srcOrd="4" destOrd="0" presId="urn:microsoft.com/office/officeart/2018/2/layout/IconVerticalSolidList"/>
    <dgm:cxn modelId="{00880716-5490-4771-9857-7E1DB338C7C9}" type="presParOf" srcId="{D2478289-1E51-4923-9525-BC00758B2004}" destId="{17A7830F-DBDF-413E-92AB-F03492A6F72C}" srcOrd="0" destOrd="0" presId="urn:microsoft.com/office/officeart/2018/2/layout/IconVerticalSolidList"/>
    <dgm:cxn modelId="{F8F6EE96-25C3-49D7-A076-C4A4032DC0E7}" type="presParOf" srcId="{D2478289-1E51-4923-9525-BC00758B2004}" destId="{CF63D470-A468-4E96-B754-249EB813629A}" srcOrd="1" destOrd="0" presId="urn:microsoft.com/office/officeart/2018/2/layout/IconVerticalSolidList"/>
    <dgm:cxn modelId="{99DA7EF2-4EB6-4263-8EC8-2BC812C4A3DA}" type="presParOf" srcId="{D2478289-1E51-4923-9525-BC00758B2004}" destId="{3BD927BB-FFA5-40B4-B22A-55501221F0EB}" srcOrd="2" destOrd="0" presId="urn:microsoft.com/office/officeart/2018/2/layout/IconVerticalSolidList"/>
    <dgm:cxn modelId="{8F24ABE8-91F9-4D01-AC33-9EE8DDD1B5B5}" type="presParOf" srcId="{D2478289-1E51-4923-9525-BC00758B2004}" destId="{C268AD5E-931A-470E-9F19-B889677900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B649B9D-2570-402D-BBBC-D8A16380227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A953213-427F-4F15-A49E-F80D8BBF3C91}">
      <dgm:prSet/>
      <dgm:spPr/>
      <dgm:t>
        <a:bodyPr/>
        <a:lstStyle/>
        <a:p>
          <a:r>
            <a:rPr lang="en-US"/>
            <a:t>Improved vehicle reliability.</a:t>
          </a:r>
        </a:p>
      </dgm:t>
    </dgm:pt>
    <dgm:pt modelId="{33F8C45D-6304-499A-AED4-CF2E49B18DCD}" type="parTrans" cxnId="{63BF9AC3-BF4F-4464-B353-16E117D6A88C}">
      <dgm:prSet/>
      <dgm:spPr/>
      <dgm:t>
        <a:bodyPr/>
        <a:lstStyle/>
        <a:p>
          <a:endParaRPr lang="en-US"/>
        </a:p>
      </dgm:t>
    </dgm:pt>
    <dgm:pt modelId="{24EB57EB-FFFB-43FF-9F72-7476A78FA5FE}" type="sibTrans" cxnId="{63BF9AC3-BF4F-4464-B353-16E117D6A88C}">
      <dgm:prSet/>
      <dgm:spPr/>
      <dgm:t>
        <a:bodyPr/>
        <a:lstStyle/>
        <a:p>
          <a:endParaRPr lang="en-US"/>
        </a:p>
      </dgm:t>
    </dgm:pt>
    <dgm:pt modelId="{3CAE748B-22AB-43CD-A78B-9428AD4C2555}">
      <dgm:prSet/>
      <dgm:spPr/>
      <dgm:t>
        <a:bodyPr/>
        <a:lstStyle/>
        <a:p>
          <a:r>
            <a:rPr lang="en-US"/>
            <a:t>Reduced maintenance costs.</a:t>
          </a:r>
        </a:p>
      </dgm:t>
    </dgm:pt>
    <dgm:pt modelId="{06E65768-7424-4D20-8274-7537F2E9C0CE}" type="parTrans" cxnId="{15838EF9-0F77-4F00-9A18-1C1221D81DE7}">
      <dgm:prSet/>
      <dgm:spPr/>
      <dgm:t>
        <a:bodyPr/>
        <a:lstStyle/>
        <a:p>
          <a:endParaRPr lang="en-US"/>
        </a:p>
      </dgm:t>
    </dgm:pt>
    <dgm:pt modelId="{1D8A9DEB-82BF-4A69-BCF5-A799C2D59321}" type="sibTrans" cxnId="{15838EF9-0F77-4F00-9A18-1C1221D81DE7}">
      <dgm:prSet/>
      <dgm:spPr/>
      <dgm:t>
        <a:bodyPr/>
        <a:lstStyle/>
        <a:p>
          <a:endParaRPr lang="en-US"/>
        </a:p>
      </dgm:t>
    </dgm:pt>
    <dgm:pt modelId="{0496D310-BFD8-4E1B-BE8F-ECE01D9A601C}">
      <dgm:prSet/>
      <dgm:spPr/>
      <dgm:t>
        <a:bodyPr/>
        <a:lstStyle/>
        <a:p>
          <a:r>
            <a:rPr lang="en-US"/>
            <a:t>Enhanced safety in automotive systems.</a:t>
          </a:r>
        </a:p>
      </dgm:t>
    </dgm:pt>
    <dgm:pt modelId="{33AE65B8-C18E-4EB4-A5DE-5ECBB4FC06FE}" type="parTrans" cxnId="{1A681EB9-9FC1-4DC6-8A0E-0ADB2FC028E9}">
      <dgm:prSet/>
      <dgm:spPr/>
      <dgm:t>
        <a:bodyPr/>
        <a:lstStyle/>
        <a:p>
          <a:endParaRPr lang="en-US"/>
        </a:p>
      </dgm:t>
    </dgm:pt>
    <dgm:pt modelId="{E50AE330-DD58-45B6-B1AB-351C0E2BEC54}" type="sibTrans" cxnId="{1A681EB9-9FC1-4DC6-8A0E-0ADB2FC028E9}">
      <dgm:prSet/>
      <dgm:spPr/>
      <dgm:t>
        <a:bodyPr/>
        <a:lstStyle/>
        <a:p>
          <a:endParaRPr lang="en-US"/>
        </a:p>
      </dgm:t>
    </dgm:pt>
    <dgm:pt modelId="{3EC32EE8-753D-4EEF-9CA1-F3268FDB3C3A}">
      <dgm:prSet/>
      <dgm:spPr/>
      <dgm:t>
        <a:bodyPr/>
        <a:lstStyle/>
        <a:p>
          <a:r>
            <a:rPr lang="en-US"/>
            <a:t>Contribution to intelligent vehicle technologies.</a:t>
          </a:r>
        </a:p>
      </dgm:t>
    </dgm:pt>
    <dgm:pt modelId="{05CB3A39-3E26-4A71-B4DA-BCA3E05B236D}" type="parTrans" cxnId="{FA83764E-55F5-4B58-A170-23B53CF59147}">
      <dgm:prSet/>
      <dgm:spPr/>
      <dgm:t>
        <a:bodyPr/>
        <a:lstStyle/>
        <a:p>
          <a:endParaRPr lang="en-US"/>
        </a:p>
      </dgm:t>
    </dgm:pt>
    <dgm:pt modelId="{83F4FA27-49F0-428B-8902-5BE632F6B2BA}" type="sibTrans" cxnId="{FA83764E-55F5-4B58-A170-23B53CF59147}">
      <dgm:prSet/>
      <dgm:spPr/>
      <dgm:t>
        <a:bodyPr/>
        <a:lstStyle/>
        <a:p>
          <a:endParaRPr lang="en-US"/>
        </a:p>
      </dgm:t>
    </dgm:pt>
    <dgm:pt modelId="{67014960-EF82-4D9C-A9EF-FABA731A6916}" type="pres">
      <dgm:prSet presAssocID="{6B649B9D-2570-402D-BBBC-D8A16380227D}" presName="root" presStyleCnt="0">
        <dgm:presLayoutVars>
          <dgm:dir/>
          <dgm:resizeHandles val="exact"/>
        </dgm:presLayoutVars>
      </dgm:prSet>
      <dgm:spPr/>
    </dgm:pt>
    <dgm:pt modelId="{77DC2E31-E203-41A8-B3B4-5FCD101923B2}" type="pres">
      <dgm:prSet presAssocID="{0A953213-427F-4F15-A49E-F80D8BBF3C91}" presName="compNode" presStyleCnt="0"/>
      <dgm:spPr/>
    </dgm:pt>
    <dgm:pt modelId="{386186D2-3CE7-4B75-A2B2-3522106126B7}" type="pres">
      <dgm:prSet presAssocID="{0A953213-427F-4F15-A49E-F80D8BBF3C91}" presName="bgRect" presStyleLbl="bgShp" presStyleIdx="0" presStyleCnt="4"/>
      <dgm:spPr/>
    </dgm:pt>
    <dgm:pt modelId="{A65AED45-CAFB-41EE-8EF0-D0615B817F13}" type="pres">
      <dgm:prSet presAssocID="{0A953213-427F-4F15-A49E-F80D8BBF3C9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2E30A9A2-4B60-4C01-917B-11191D1F0D32}" type="pres">
      <dgm:prSet presAssocID="{0A953213-427F-4F15-A49E-F80D8BBF3C91}" presName="spaceRect" presStyleCnt="0"/>
      <dgm:spPr/>
    </dgm:pt>
    <dgm:pt modelId="{046D62DB-5C66-4177-B223-507DEB2E3924}" type="pres">
      <dgm:prSet presAssocID="{0A953213-427F-4F15-A49E-F80D8BBF3C91}" presName="parTx" presStyleLbl="revTx" presStyleIdx="0" presStyleCnt="4">
        <dgm:presLayoutVars>
          <dgm:chMax val="0"/>
          <dgm:chPref val="0"/>
        </dgm:presLayoutVars>
      </dgm:prSet>
      <dgm:spPr/>
    </dgm:pt>
    <dgm:pt modelId="{D9BE0286-2656-4756-B724-44AA949790B7}" type="pres">
      <dgm:prSet presAssocID="{24EB57EB-FFFB-43FF-9F72-7476A78FA5FE}" presName="sibTrans" presStyleCnt="0"/>
      <dgm:spPr/>
    </dgm:pt>
    <dgm:pt modelId="{D2A7F6B1-483D-4D37-BFDF-36D37AA68653}" type="pres">
      <dgm:prSet presAssocID="{3CAE748B-22AB-43CD-A78B-9428AD4C2555}" presName="compNode" presStyleCnt="0"/>
      <dgm:spPr/>
    </dgm:pt>
    <dgm:pt modelId="{722A6F8F-274C-4FC9-B4F9-4BCF34D6E8C8}" type="pres">
      <dgm:prSet presAssocID="{3CAE748B-22AB-43CD-A78B-9428AD4C2555}" presName="bgRect" presStyleLbl="bgShp" presStyleIdx="1" presStyleCnt="4"/>
      <dgm:spPr/>
    </dgm:pt>
    <dgm:pt modelId="{8A60A4DF-1577-41EB-9C52-F52DBEF13073}" type="pres">
      <dgm:prSet presAssocID="{3CAE748B-22AB-43CD-A78B-9428AD4C255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0AC18E80-1823-4F59-BD56-73DA52264010}" type="pres">
      <dgm:prSet presAssocID="{3CAE748B-22AB-43CD-A78B-9428AD4C2555}" presName="spaceRect" presStyleCnt="0"/>
      <dgm:spPr/>
    </dgm:pt>
    <dgm:pt modelId="{69988CDA-EC06-4E82-8F2C-8527CB5CE0B6}" type="pres">
      <dgm:prSet presAssocID="{3CAE748B-22AB-43CD-A78B-9428AD4C2555}" presName="parTx" presStyleLbl="revTx" presStyleIdx="1" presStyleCnt="4">
        <dgm:presLayoutVars>
          <dgm:chMax val="0"/>
          <dgm:chPref val="0"/>
        </dgm:presLayoutVars>
      </dgm:prSet>
      <dgm:spPr/>
    </dgm:pt>
    <dgm:pt modelId="{87062736-5DAB-4973-AE5B-DFEE0E118BE2}" type="pres">
      <dgm:prSet presAssocID="{1D8A9DEB-82BF-4A69-BCF5-A799C2D59321}" presName="sibTrans" presStyleCnt="0"/>
      <dgm:spPr/>
    </dgm:pt>
    <dgm:pt modelId="{4970158B-2441-4A1F-B8BE-67C9EA32AA68}" type="pres">
      <dgm:prSet presAssocID="{0496D310-BFD8-4E1B-BE8F-ECE01D9A601C}" presName="compNode" presStyleCnt="0"/>
      <dgm:spPr/>
    </dgm:pt>
    <dgm:pt modelId="{A5769585-5712-4EC1-80AF-8E5CF07A9421}" type="pres">
      <dgm:prSet presAssocID="{0496D310-BFD8-4E1B-BE8F-ECE01D9A601C}" presName="bgRect" presStyleLbl="bgShp" presStyleIdx="2" presStyleCnt="4"/>
      <dgm:spPr/>
    </dgm:pt>
    <dgm:pt modelId="{6CA5B58C-B3EE-4BB4-B0D3-1B48C863984B}" type="pres">
      <dgm:prSet presAssocID="{0496D310-BFD8-4E1B-BE8F-ECE01D9A601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86A0A5A3-C227-4CD6-A3C7-0C8F33D2E6AD}" type="pres">
      <dgm:prSet presAssocID="{0496D310-BFD8-4E1B-BE8F-ECE01D9A601C}" presName="spaceRect" presStyleCnt="0"/>
      <dgm:spPr/>
    </dgm:pt>
    <dgm:pt modelId="{33E9D074-F714-4948-93AE-63C302930DD4}" type="pres">
      <dgm:prSet presAssocID="{0496D310-BFD8-4E1B-BE8F-ECE01D9A601C}" presName="parTx" presStyleLbl="revTx" presStyleIdx="2" presStyleCnt="4">
        <dgm:presLayoutVars>
          <dgm:chMax val="0"/>
          <dgm:chPref val="0"/>
        </dgm:presLayoutVars>
      </dgm:prSet>
      <dgm:spPr/>
    </dgm:pt>
    <dgm:pt modelId="{84AD640A-01E0-45DC-842B-8009D97DE54C}" type="pres">
      <dgm:prSet presAssocID="{E50AE330-DD58-45B6-B1AB-351C0E2BEC54}" presName="sibTrans" presStyleCnt="0"/>
      <dgm:spPr/>
    </dgm:pt>
    <dgm:pt modelId="{3373BB39-8D14-468A-8F25-2317A117B9CE}" type="pres">
      <dgm:prSet presAssocID="{3EC32EE8-753D-4EEF-9CA1-F3268FDB3C3A}" presName="compNode" presStyleCnt="0"/>
      <dgm:spPr/>
    </dgm:pt>
    <dgm:pt modelId="{69274DD7-6922-4515-A3CA-4C22E52FD85E}" type="pres">
      <dgm:prSet presAssocID="{3EC32EE8-753D-4EEF-9CA1-F3268FDB3C3A}" presName="bgRect" presStyleLbl="bgShp" presStyleIdx="3" presStyleCnt="4"/>
      <dgm:spPr/>
    </dgm:pt>
    <dgm:pt modelId="{5CFB246C-F7E9-44ED-9F60-887685C46130}" type="pres">
      <dgm:prSet presAssocID="{3EC32EE8-753D-4EEF-9CA1-F3268FDB3C3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7941E2C9-9700-4A3E-8B4E-E89BC0FE59A3}" type="pres">
      <dgm:prSet presAssocID="{3EC32EE8-753D-4EEF-9CA1-F3268FDB3C3A}" presName="spaceRect" presStyleCnt="0"/>
      <dgm:spPr/>
    </dgm:pt>
    <dgm:pt modelId="{19866535-90F3-4E0E-8E0D-1D9D68452480}" type="pres">
      <dgm:prSet presAssocID="{3EC32EE8-753D-4EEF-9CA1-F3268FDB3C3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7F9F617-D740-4EA6-84A9-E6FD3F6C7ECA}" type="presOf" srcId="{3CAE748B-22AB-43CD-A78B-9428AD4C2555}" destId="{69988CDA-EC06-4E82-8F2C-8527CB5CE0B6}" srcOrd="0" destOrd="0" presId="urn:microsoft.com/office/officeart/2018/2/layout/IconVerticalSolidList"/>
    <dgm:cxn modelId="{0735811B-988F-49E6-A6F9-C6068E344098}" type="presOf" srcId="{6B649B9D-2570-402D-BBBC-D8A16380227D}" destId="{67014960-EF82-4D9C-A9EF-FABA731A6916}" srcOrd="0" destOrd="0" presId="urn:microsoft.com/office/officeart/2018/2/layout/IconVerticalSolidList"/>
    <dgm:cxn modelId="{B246A236-E930-4A41-B4E5-42016435C49B}" type="presOf" srcId="{3EC32EE8-753D-4EEF-9CA1-F3268FDB3C3A}" destId="{19866535-90F3-4E0E-8E0D-1D9D68452480}" srcOrd="0" destOrd="0" presId="urn:microsoft.com/office/officeart/2018/2/layout/IconVerticalSolidList"/>
    <dgm:cxn modelId="{41349F68-0D63-490F-BC25-E544361D0D30}" type="presOf" srcId="{0496D310-BFD8-4E1B-BE8F-ECE01D9A601C}" destId="{33E9D074-F714-4948-93AE-63C302930DD4}" srcOrd="0" destOrd="0" presId="urn:microsoft.com/office/officeart/2018/2/layout/IconVerticalSolidList"/>
    <dgm:cxn modelId="{FA83764E-55F5-4B58-A170-23B53CF59147}" srcId="{6B649B9D-2570-402D-BBBC-D8A16380227D}" destId="{3EC32EE8-753D-4EEF-9CA1-F3268FDB3C3A}" srcOrd="3" destOrd="0" parTransId="{05CB3A39-3E26-4A71-B4DA-BCA3E05B236D}" sibTransId="{83F4FA27-49F0-428B-8902-5BE632F6B2BA}"/>
    <dgm:cxn modelId="{0E742C57-50CB-48FC-9CE8-538FA9809A84}" type="presOf" srcId="{0A953213-427F-4F15-A49E-F80D8BBF3C91}" destId="{046D62DB-5C66-4177-B223-507DEB2E3924}" srcOrd="0" destOrd="0" presId="urn:microsoft.com/office/officeart/2018/2/layout/IconVerticalSolidList"/>
    <dgm:cxn modelId="{1A681EB9-9FC1-4DC6-8A0E-0ADB2FC028E9}" srcId="{6B649B9D-2570-402D-BBBC-D8A16380227D}" destId="{0496D310-BFD8-4E1B-BE8F-ECE01D9A601C}" srcOrd="2" destOrd="0" parTransId="{33AE65B8-C18E-4EB4-A5DE-5ECBB4FC06FE}" sibTransId="{E50AE330-DD58-45B6-B1AB-351C0E2BEC54}"/>
    <dgm:cxn modelId="{63BF9AC3-BF4F-4464-B353-16E117D6A88C}" srcId="{6B649B9D-2570-402D-BBBC-D8A16380227D}" destId="{0A953213-427F-4F15-A49E-F80D8BBF3C91}" srcOrd="0" destOrd="0" parTransId="{33F8C45D-6304-499A-AED4-CF2E49B18DCD}" sibTransId="{24EB57EB-FFFB-43FF-9F72-7476A78FA5FE}"/>
    <dgm:cxn modelId="{15838EF9-0F77-4F00-9A18-1C1221D81DE7}" srcId="{6B649B9D-2570-402D-BBBC-D8A16380227D}" destId="{3CAE748B-22AB-43CD-A78B-9428AD4C2555}" srcOrd="1" destOrd="0" parTransId="{06E65768-7424-4D20-8274-7537F2E9C0CE}" sibTransId="{1D8A9DEB-82BF-4A69-BCF5-A799C2D59321}"/>
    <dgm:cxn modelId="{6556D341-139E-4D50-8E62-43242B1F6749}" type="presParOf" srcId="{67014960-EF82-4D9C-A9EF-FABA731A6916}" destId="{77DC2E31-E203-41A8-B3B4-5FCD101923B2}" srcOrd="0" destOrd="0" presId="urn:microsoft.com/office/officeart/2018/2/layout/IconVerticalSolidList"/>
    <dgm:cxn modelId="{09BDCBCE-6DD9-4944-9048-9479E97AA03F}" type="presParOf" srcId="{77DC2E31-E203-41A8-B3B4-5FCD101923B2}" destId="{386186D2-3CE7-4B75-A2B2-3522106126B7}" srcOrd="0" destOrd="0" presId="urn:microsoft.com/office/officeart/2018/2/layout/IconVerticalSolidList"/>
    <dgm:cxn modelId="{65829648-8556-4808-84DF-04EF2235B3D7}" type="presParOf" srcId="{77DC2E31-E203-41A8-B3B4-5FCD101923B2}" destId="{A65AED45-CAFB-41EE-8EF0-D0615B817F13}" srcOrd="1" destOrd="0" presId="urn:microsoft.com/office/officeart/2018/2/layout/IconVerticalSolidList"/>
    <dgm:cxn modelId="{9CAEBEEF-0E30-4F1C-8B81-3E84B7A5B799}" type="presParOf" srcId="{77DC2E31-E203-41A8-B3B4-5FCD101923B2}" destId="{2E30A9A2-4B60-4C01-917B-11191D1F0D32}" srcOrd="2" destOrd="0" presId="urn:microsoft.com/office/officeart/2018/2/layout/IconVerticalSolidList"/>
    <dgm:cxn modelId="{CDEF5E85-B4C2-44FC-A879-6E87DEF0E5A8}" type="presParOf" srcId="{77DC2E31-E203-41A8-B3B4-5FCD101923B2}" destId="{046D62DB-5C66-4177-B223-507DEB2E3924}" srcOrd="3" destOrd="0" presId="urn:microsoft.com/office/officeart/2018/2/layout/IconVerticalSolidList"/>
    <dgm:cxn modelId="{4CF9716E-A708-4133-9C16-100A9F0411F7}" type="presParOf" srcId="{67014960-EF82-4D9C-A9EF-FABA731A6916}" destId="{D9BE0286-2656-4756-B724-44AA949790B7}" srcOrd="1" destOrd="0" presId="urn:microsoft.com/office/officeart/2018/2/layout/IconVerticalSolidList"/>
    <dgm:cxn modelId="{DCE3286F-3666-4FFD-B600-98BF8A602C79}" type="presParOf" srcId="{67014960-EF82-4D9C-A9EF-FABA731A6916}" destId="{D2A7F6B1-483D-4D37-BFDF-36D37AA68653}" srcOrd="2" destOrd="0" presId="urn:microsoft.com/office/officeart/2018/2/layout/IconVerticalSolidList"/>
    <dgm:cxn modelId="{A180FC23-313C-4AAC-89E3-2F9B11B07220}" type="presParOf" srcId="{D2A7F6B1-483D-4D37-BFDF-36D37AA68653}" destId="{722A6F8F-274C-4FC9-B4F9-4BCF34D6E8C8}" srcOrd="0" destOrd="0" presId="urn:microsoft.com/office/officeart/2018/2/layout/IconVerticalSolidList"/>
    <dgm:cxn modelId="{2E9AE538-B6FD-47A0-9AB2-9D4DDB14FA9C}" type="presParOf" srcId="{D2A7F6B1-483D-4D37-BFDF-36D37AA68653}" destId="{8A60A4DF-1577-41EB-9C52-F52DBEF13073}" srcOrd="1" destOrd="0" presId="urn:microsoft.com/office/officeart/2018/2/layout/IconVerticalSolidList"/>
    <dgm:cxn modelId="{B22552D0-9544-4E98-8C99-B0ABB6629FAC}" type="presParOf" srcId="{D2A7F6B1-483D-4D37-BFDF-36D37AA68653}" destId="{0AC18E80-1823-4F59-BD56-73DA52264010}" srcOrd="2" destOrd="0" presId="urn:microsoft.com/office/officeart/2018/2/layout/IconVerticalSolidList"/>
    <dgm:cxn modelId="{F6261EEE-6452-4F56-A3EE-C8F1FB6AC43C}" type="presParOf" srcId="{D2A7F6B1-483D-4D37-BFDF-36D37AA68653}" destId="{69988CDA-EC06-4E82-8F2C-8527CB5CE0B6}" srcOrd="3" destOrd="0" presId="urn:microsoft.com/office/officeart/2018/2/layout/IconVerticalSolidList"/>
    <dgm:cxn modelId="{BD864FA4-91E7-4E33-AB6F-496DE8282DB8}" type="presParOf" srcId="{67014960-EF82-4D9C-A9EF-FABA731A6916}" destId="{87062736-5DAB-4973-AE5B-DFEE0E118BE2}" srcOrd="3" destOrd="0" presId="urn:microsoft.com/office/officeart/2018/2/layout/IconVerticalSolidList"/>
    <dgm:cxn modelId="{1F7235F6-25BA-4E02-A0EB-D103CA4675BC}" type="presParOf" srcId="{67014960-EF82-4D9C-A9EF-FABA731A6916}" destId="{4970158B-2441-4A1F-B8BE-67C9EA32AA68}" srcOrd="4" destOrd="0" presId="urn:microsoft.com/office/officeart/2018/2/layout/IconVerticalSolidList"/>
    <dgm:cxn modelId="{7E2372C8-8095-4FA2-AB7A-62A6009B4752}" type="presParOf" srcId="{4970158B-2441-4A1F-B8BE-67C9EA32AA68}" destId="{A5769585-5712-4EC1-80AF-8E5CF07A9421}" srcOrd="0" destOrd="0" presId="urn:microsoft.com/office/officeart/2018/2/layout/IconVerticalSolidList"/>
    <dgm:cxn modelId="{FC19419E-6263-4E13-B662-15CB90FA0456}" type="presParOf" srcId="{4970158B-2441-4A1F-B8BE-67C9EA32AA68}" destId="{6CA5B58C-B3EE-4BB4-B0D3-1B48C863984B}" srcOrd="1" destOrd="0" presId="urn:microsoft.com/office/officeart/2018/2/layout/IconVerticalSolidList"/>
    <dgm:cxn modelId="{188673FA-819E-4D66-8AAF-C372E809A96C}" type="presParOf" srcId="{4970158B-2441-4A1F-B8BE-67C9EA32AA68}" destId="{86A0A5A3-C227-4CD6-A3C7-0C8F33D2E6AD}" srcOrd="2" destOrd="0" presId="urn:microsoft.com/office/officeart/2018/2/layout/IconVerticalSolidList"/>
    <dgm:cxn modelId="{757586E2-D573-430E-A015-B2A34E47730C}" type="presParOf" srcId="{4970158B-2441-4A1F-B8BE-67C9EA32AA68}" destId="{33E9D074-F714-4948-93AE-63C302930DD4}" srcOrd="3" destOrd="0" presId="urn:microsoft.com/office/officeart/2018/2/layout/IconVerticalSolidList"/>
    <dgm:cxn modelId="{BBBA0406-D13C-436E-8AD1-79103CCAB25B}" type="presParOf" srcId="{67014960-EF82-4D9C-A9EF-FABA731A6916}" destId="{84AD640A-01E0-45DC-842B-8009D97DE54C}" srcOrd="5" destOrd="0" presId="urn:microsoft.com/office/officeart/2018/2/layout/IconVerticalSolidList"/>
    <dgm:cxn modelId="{00F608D0-1714-4E7B-9805-AAD5A4B8D7C5}" type="presParOf" srcId="{67014960-EF82-4D9C-A9EF-FABA731A6916}" destId="{3373BB39-8D14-468A-8F25-2317A117B9CE}" srcOrd="6" destOrd="0" presId="urn:microsoft.com/office/officeart/2018/2/layout/IconVerticalSolidList"/>
    <dgm:cxn modelId="{E9D4B1BF-0555-40BA-A56D-3B4FF4E15917}" type="presParOf" srcId="{3373BB39-8D14-468A-8F25-2317A117B9CE}" destId="{69274DD7-6922-4515-A3CA-4C22E52FD85E}" srcOrd="0" destOrd="0" presId="urn:microsoft.com/office/officeart/2018/2/layout/IconVerticalSolidList"/>
    <dgm:cxn modelId="{D0DAD918-4E1E-4F53-A567-DA7DE1D9EF1E}" type="presParOf" srcId="{3373BB39-8D14-468A-8F25-2317A117B9CE}" destId="{5CFB246C-F7E9-44ED-9F60-887685C46130}" srcOrd="1" destOrd="0" presId="urn:microsoft.com/office/officeart/2018/2/layout/IconVerticalSolidList"/>
    <dgm:cxn modelId="{8EDF1678-BAFC-4530-A7B2-28F0161A7E8D}" type="presParOf" srcId="{3373BB39-8D14-468A-8F25-2317A117B9CE}" destId="{7941E2C9-9700-4A3E-8B4E-E89BC0FE59A3}" srcOrd="2" destOrd="0" presId="urn:microsoft.com/office/officeart/2018/2/layout/IconVerticalSolidList"/>
    <dgm:cxn modelId="{CDADC4CE-FA53-4783-8244-6FDFFB02CA8E}" type="presParOf" srcId="{3373BB39-8D14-468A-8F25-2317A117B9CE}" destId="{19866535-90F3-4E0E-8E0D-1D9D684524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8FDD517-12A5-419F-A870-92B9661DDB4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F3BEA79-D425-4194-9BBC-9DD452A0E3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Literature Review Week 1–3</a:t>
          </a:r>
        </a:p>
      </dgm:t>
    </dgm:pt>
    <dgm:pt modelId="{FBD83864-3D6D-4496-9702-0D73D689F39B}" type="parTrans" cxnId="{97850DEA-84D2-4D4A-8A70-F0FCB9A86B10}">
      <dgm:prSet/>
      <dgm:spPr/>
      <dgm:t>
        <a:bodyPr/>
        <a:lstStyle/>
        <a:p>
          <a:endParaRPr lang="en-US"/>
        </a:p>
      </dgm:t>
    </dgm:pt>
    <dgm:pt modelId="{3034541D-A465-4904-9619-5E951A9F95C4}" type="sibTrans" cxnId="{97850DEA-84D2-4D4A-8A70-F0FCB9A86B1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A25A55-6043-48AD-8B56-CFE52ACA72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Data Preprocessing Week 5-7</a:t>
          </a:r>
        </a:p>
      </dgm:t>
    </dgm:pt>
    <dgm:pt modelId="{B2B408F1-482F-4D65-99CB-B8426ED47544}" type="parTrans" cxnId="{57165656-24A0-4683-8681-A8F51A802B00}">
      <dgm:prSet/>
      <dgm:spPr/>
      <dgm:t>
        <a:bodyPr/>
        <a:lstStyle/>
        <a:p>
          <a:endParaRPr lang="en-US"/>
        </a:p>
      </dgm:t>
    </dgm:pt>
    <dgm:pt modelId="{868460BC-513B-4C14-9C91-A9E50CC6E8CE}" type="sibTrans" cxnId="{57165656-24A0-4683-8681-A8F51A802B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455871-0AAC-4F58-A667-BEFA9DD789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Model Development (ML Algorithms) Week 7-10</a:t>
          </a:r>
        </a:p>
      </dgm:t>
    </dgm:pt>
    <dgm:pt modelId="{DDB55468-B6A1-4BBD-85AD-1F037372BE11}" type="parTrans" cxnId="{B11100FB-B1CA-4D5B-B104-84CB045E551F}">
      <dgm:prSet/>
      <dgm:spPr/>
      <dgm:t>
        <a:bodyPr/>
        <a:lstStyle/>
        <a:p>
          <a:endParaRPr lang="en-US"/>
        </a:p>
      </dgm:t>
    </dgm:pt>
    <dgm:pt modelId="{D3A3DABA-7F22-46B1-9111-F63F01853E52}" type="sibTrans" cxnId="{B11100FB-B1CA-4D5B-B104-84CB045E551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80ED324-E33A-4353-9738-7FF37F3B89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Model Evaluation &amp; Analysis Week 10-11</a:t>
          </a:r>
        </a:p>
      </dgm:t>
    </dgm:pt>
    <dgm:pt modelId="{93C75FB5-54D1-4FC8-B8F0-A051826E19E7}" type="parTrans" cxnId="{616E3B74-4C15-42B0-BAB6-4AF792F5C36E}">
      <dgm:prSet/>
      <dgm:spPr/>
      <dgm:t>
        <a:bodyPr/>
        <a:lstStyle/>
        <a:p>
          <a:endParaRPr lang="en-US"/>
        </a:p>
      </dgm:t>
    </dgm:pt>
    <dgm:pt modelId="{4259FDB0-9779-4044-8D89-56CCB633B5C0}" type="sibTrans" cxnId="{616E3B74-4C15-42B0-BAB6-4AF792F5C3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0A1C71D-70EF-4E07-B7C5-91696B5ECA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Writing &amp; Final Report </a:t>
          </a:r>
          <a:r>
            <a:rPr lang="en-US"/>
            <a:t>Week 11-12</a:t>
          </a:r>
          <a:endParaRPr lang="en-US" dirty="0"/>
        </a:p>
      </dgm:t>
    </dgm:pt>
    <dgm:pt modelId="{696EBAC6-3C61-4131-BAD6-4E79196A04C4}" type="parTrans" cxnId="{891B01F4-1FB3-486E-8390-E86C90FF708D}">
      <dgm:prSet/>
      <dgm:spPr/>
      <dgm:t>
        <a:bodyPr/>
        <a:lstStyle/>
        <a:p>
          <a:endParaRPr lang="en-US"/>
        </a:p>
      </dgm:t>
    </dgm:pt>
    <dgm:pt modelId="{8E7A0F1A-443F-4AE8-AF24-D0F0EDC77979}" type="sibTrans" cxnId="{891B01F4-1FB3-486E-8390-E86C90FF708D}">
      <dgm:prSet/>
      <dgm:spPr/>
      <dgm:t>
        <a:bodyPr/>
        <a:lstStyle/>
        <a:p>
          <a:endParaRPr lang="en-US"/>
        </a:p>
      </dgm:t>
    </dgm:pt>
    <dgm:pt modelId="{DE9E0F5A-E057-4637-9473-71C1B62337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Data Collection &amp; Understanding Week 3-5</a:t>
          </a:r>
        </a:p>
      </dgm:t>
    </dgm:pt>
    <dgm:pt modelId="{4E2FE008-22CB-4809-9B22-3612EB5E28A8}" type="parTrans" cxnId="{B515A4BC-3864-4256-8694-821A7932A08E}">
      <dgm:prSet/>
      <dgm:spPr/>
      <dgm:t>
        <a:bodyPr/>
        <a:lstStyle/>
        <a:p>
          <a:endParaRPr lang="en-GB"/>
        </a:p>
      </dgm:t>
    </dgm:pt>
    <dgm:pt modelId="{BF528DE2-6E11-4BFF-B589-FEC412847195}" type="sibTrans" cxnId="{B515A4BC-3864-4256-8694-821A7932A08E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F0A2F302-DE1B-4EE3-A880-53A52B27BEC6}" type="pres">
      <dgm:prSet presAssocID="{A8FDD517-12A5-419F-A870-92B9661DDB4F}" presName="root" presStyleCnt="0">
        <dgm:presLayoutVars>
          <dgm:dir/>
          <dgm:resizeHandles val="exact"/>
        </dgm:presLayoutVars>
      </dgm:prSet>
      <dgm:spPr/>
    </dgm:pt>
    <dgm:pt modelId="{6B4D42BE-C699-4AE3-8DE7-C76FE07DFE91}" type="pres">
      <dgm:prSet presAssocID="{A8FDD517-12A5-419F-A870-92B9661DDB4F}" presName="container" presStyleCnt="0">
        <dgm:presLayoutVars>
          <dgm:dir/>
          <dgm:resizeHandles val="exact"/>
        </dgm:presLayoutVars>
      </dgm:prSet>
      <dgm:spPr/>
    </dgm:pt>
    <dgm:pt modelId="{9E2AEA52-D88D-4241-BAB5-8B615D6CB057}" type="pres">
      <dgm:prSet presAssocID="{3F3BEA79-D425-4194-9BBC-9DD452A0E319}" presName="compNode" presStyleCnt="0"/>
      <dgm:spPr/>
    </dgm:pt>
    <dgm:pt modelId="{9F4ADBB8-29E6-49C6-8788-2228DEAC9593}" type="pres">
      <dgm:prSet presAssocID="{3F3BEA79-D425-4194-9BBC-9DD452A0E319}" presName="iconBgRect" presStyleLbl="bgShp" presStyleIdx="0" presStyleCnt="6"/>
      <dgm:spPr/>
    </dgm:pt>
    <dgm:pt modelId="{8EF99760-D23D-4394-9A93-86C5AEFF696E}" type="pres">
      <dgm:prSet presAssocID="{3F3BEA79-D425-4194-9BBC-9DD452A0E31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8EAB221B-F487-4907-8F95-613CAFDA2FCE}" type="pres">
      <dgm:prSet presAssocID="{3F3BEA79-D425-4194-9BBC-9DD452A0E319}" presName="spaceRect" presStyleCnt="0"/>
      <dgm:spPr/>
    </dgm:pt>
    <dgm:pt modelId="{9C632C8A-6A42-4360-B418-1922AF064541}" type="pres">
      <dgm:prSet presAssocID="{3F3BEA79-D425-4194-9BBC-9DD452A0E319}" presName="textRect" presStyleLbl="revTx" presStyleIdx="0" presStyleCnt="6">
        <dgm:presLayoutVars>
          <dgm:chMax val="1"/>
          <dgm:chPref val="1"/>
        </dgm:presLayoutVars>
      </dgm:prSet>
      <dgm:spPr/>
    </dgm:pt>
    <dgm:pt modelId="{1CE82121-5C17-4C8B-B2D7-ECB7F8145AEE}" type="pres">
      <dgm:prSet presAssocID="{3034541D-A465-4904-9619-5E951A9F95C4}" presName="sibTrans" presStyleLbl="sibTrans2D1" presStyleIdx="0" presStyleCnt="0"/>
      <dgm:spPr/>
    </dgm:pt>
    <dgm:pt modelId="{5C488CF9-A2DE-4762-A5A2-27EA043827A2}" type="pres">
      <dgm:prSet presAssocID="{DE9E0F5A-E057-4637-9473-71C1B62337DA}" presName="compNode" presStyleCnt="0"/>
      <dgm:spPr/>
    </dgm:pt>
    <dgm:pt modelId="{F7ADB70D-CEBD-4531-9A96-B84F4724194F}" type="pres">
      <dgm:prSet presAssocID="{DE9E0F5A-E057-4637-9473-71C1B62337DA}" presName="iconBgRect" presStyleLbl="bgShp" presStyleIdx="1" presStyleCnt="6"/>
      <dgm:spPr/>
    </dgm:pt>
    <dgm:pt modelId="{F1DBFF39-1E8F-473C-9E46-AC9B815BDDDF}" type="pres">
      <dgm:prSet presAssocID="{DE9E0F5A-E057-4637-9473-71C1B62337D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7525B08-22CB-41A2-B1DC-E6C3F19EBA95}" type="pres">
      <dgm:prSet presAssocID="{DE9E0F5A-E057-4637-9473-71C1B62337DA}" presName="spaceRect" presStyleCnt="0"/>
      <dgm:spPr/>
    </dgm:pt>
    <dgm:pt modelId="{7E300BE6-996E-4B74-93ED-29F39AD65E7E}" type="pres">
      <dgm:prSet presAssocID="{DE9E0F5A-E057-4637-9473-71C1B62337DA}" presName="textRect" presStyleLbl="revTx" presStyleIdx="1" presStyleCnt="6">
        <dgm:presLayoutVars>
          <dgm:chMax val="1"/>
          <dgm:chPref val="1"/>
        </dgm:presLayoutVars>
      </dgm:prSet>
      <dgm:spPr/>
    </dgm:pt>
    <dgm:pt modelId="{5D314518-541E-45B7-BAC2-4C18B7FCECD8}" type="pres">
      <dgm:prSet presAssocID="{BF528DE2-6E11-4BFF-B589-FEC412847195}" presName="sibTrans" presStyleLbl="sibTrans2D1" presStyleIdx="0" presStyleCnt="0"/>
      <dgm:spPr/>
    </dgm:pt>
    <dgm:pt modelId="{EE2A0BFB-CE1E-443B-8136-3B8C2CA3D5AC}" type="pres">
      <dgm:prSet presAssocID="{E2A25A55-6043-48AD-8B56-CFE52ACA7217}" presName="compNode" presStyleCnt="0"/>
      <dgm:spPr/>
    </dgm:pt>
    <dgm:pt modelId="{D56557C1-4ADE-4D46-B799-3AF1E54DD438}" type="pres">
      <dgm:prSet presAssocID="{E2A25A55-6043-48AD-8B56-CFE52ACA7217}" presName="iconBgRect" presStyleLbl="bgShp" presStyleIdx="2" presStyleCnt="6"/>
      <dgm:spPr/>
    </dgm:pt>
    <dgm:pt modelId="{1A5B4C07-7A70-4B98-A489-40402881113C}" type="pres">
      <dgm:prSet presAssocID="{E2A25A55-6043-48AD-8B56-CFE52ACA721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619C1B8A-78C3-44E9-BADB-B6426EE36BDE}" type="pres">
      <dgm:prSet presAssocID="{E2A25A55-6043-48AD-8B56-CFE52ACA7217}" presName="spaceRect" presStyleCnt="0"/>
      <dgm:spPr/>
    </dgm:pt>
    <dgm:pt modelId="{E82AF982-54BE-47EE-9711-853E197B6093}" type="pres">
      <dgm:prSet presAssocID="{E2A25A55-6043-48AD-8B56-CFE52ACA7217}" presName="textRect" presStyleLbl="revTx" presStyleIdx="2" presStyleCnt="6">
        <dgm:presLayoutVars>
          <dgm:chMax val="1"/>
          <dgm:chPref val="1"/>
        </dgm:presLayoutVars>
      </dgm:prSet>
      <dgm:spPr/>
    </dgm:pt>
    <dgm:pt modelId="{E43A16E9-A03E-46A2-A37E-76F8C29300E1}" type="pres">
      <dgm:prSet presAssocID="{868460BC-513B-4C14-9C91-A9E50CC6E8CE}" presName="sibTrans" presStyleLbl="sibTrans2D1" presStyleIdx="0" presStyleCnt="0"/>
      <dgm:spPr/>
    </dgm:pt>
    <dgm:pt modelId="{A52900BA-3172-4545-9279-F693631EB82E}" type="pres">
      <dgm:prSet presAssocID="{F0455871-0AAC-4F58-A667-BEFA9DD7898D}" presName="compNode" presStyleCnt="0"/>
      <dgm:spPr/>
    </dgm:pt>
    <dgm:pt modelId="{51C0D86A-5922-4F2B-90ED-C662052A0573}" type="pres">
      <dgm:prSet presAssocID="{F0455871-0AAC-4F58-A667-BEFA9DD7898D}" presName="iconBgRect" presStyleLbl="bgShp" presStyleIdx="3" presStyleCnt="6"/>
      <dgm:spPr/>
    </dgm:pt>
    <dgm:pt modelId="{6EA88618-9C59-4438-8D53-9E98F510DC1F}" type="pres">
      <dgm:prSet presAssocID="{F0455871-0AAC-4F58-A667-BEFA9DD7898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28AE4D9B-2E31-4ADA-98C6-447DCA74E1D3}" type="pres">
      <dgm:prSet presAssocID="{F0455871-0AAC-4F58-A667-BEFA9DD7898D}" presName="spaceRect" presStyleCnt="0"/>
      <dgm:spPr/>
    </dgm:pt>
    <dgm:pt modelId="{06910E5E-4931-4698-9FBA-A43677855C0A}" type="pres">
      <dgm:prSet presAssocID="{F0455871-0AAC-4F58-A667-BEFA9DD7898D}" presName="textRect" presStyleLbl="revTx" presStyleIdx="3" presStyleCnt="6">
        <dgm:presLayoutVars>
          <dgm:chMax val="1"/>
          <dgm:chPref val="1"/>
        </dgm:presLayoutVars>
      </dgm:prSet>
      <dgm:spPr/>
    </dgm:pt>
    <dgm:pt modelId="{AD63E0E8-1538-4D58-A348-B9477EEC6F06}" type="pres">
      <dgm:prSet presAssocID="{D3A3DABA-7F22-46B1-9111-F63F01853E52}" presName="sibTrans" presStyleLbl="sibTrans2D1" presStyleIdx="0" presStyleCnt="0"/>
      <dgm:spPr/>
    </dgm:pt>
    <dgm:pt modelId="{C3D34112-BEB4-412B-B941-5CEC6DB7462E}" type="pres">
      <dgm:prSet presAssocID="{A80ED324-E33A-4353-9738-7FF37F3B89AC}" presName="compNode" presStyleCnt="0"/>
      <dgm:spPr/>
    </dgm:pt>
    <dgm:pt modelId="{0CF661B1-FF36-4FF4-AEC7-DBA688A2A557}" type="pres">
      <dgm:prSet presAssocID="{A80ED324-E33A-4353-9738-7FF37F3B89AC}" presName="iconBgRect" presStyleLbl="bgShp" presStyleIdx="4" presStyleCnt="6"/>
      <dgm:spPr/>
    </dgm:pt>
    <dgm:pt modelId="{26295767-6597-4A45-86E1-14C86B9FBC6A}" type="pres">
      <dgm:prSet presAssocID="{A80ED324-E33A-4353-9738-7FF37F3B89A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7E844BA-34EB-479D-B9A2-F7E961E3E3BB}" type="pres">
      <dgm:prSet presAssocID="{A80ED324-E33A-4353-9738-7FF37F3B89AC}" presName="spaceRect" presStyleCnt="0"/>
      <dgm:spPr/>
    </dgm:pt>
    <dgm:pt modelId="{E7BAAFE9-CC74-4A39-A12C-528823D5F23F}" type="pres">
      <dgm:prSet presAssocID="{A80ED324-E33A-4353-9738-7FF37F3B89AC}" presName="textRect" presStyleLbl="revTx" presStyleIdx="4" presStyleCnt="6">
        <dgm:presLayoutVars>
          <dgm:chMax val="1"/>
          <dgm:chPref val="1"/>
        </dgm:presLayoutVars>
      </dgm:prSet>
      <dgm:spPr/>
    </dgm:pt>
    <dgm:pt modelId="{B5168EDB-F72A-4FB5-891E-54B55749AC93}" type="pres">
      <dgm:prSet presAssocID="{4259FDB0-9779-4044-8D89-56CCB633B5C0}" presName="sibTrans" presStyleLbl="sibTrans2D1" presStyleIdx="0" presStyleCnt="0"/>
      <dgm:spPr/>
    </dgm:pt>
    <dgm:pt modelId="{FE0D89CF-7556-4C61-98B5-5AF86F3AD1C6}" type="pres">
      <dgm:prSet presAssocID="{10A1C71D-70EF-4E07-B7C5-91696B5ECA0F}" presName="compNode" presStyleCnt="0"/>
      <dgm:spPr/>
    </dgm:pt>
    <dgm:pt modelId="{6CF709C3-8A8A-4D17-91D7-8E771A9B4F0C}" type="pres">
      <dgm:prSet presAssocID="{10A1C71D-70EF-4E07-B7C5-91696B5ECA0F}" presName="iconBgRect" presStyleLbl="bgShp" presStyleIdx="5" presStyleCnt="6"/>
      <dgm:spPr/>
    </dgm:pt>
    <dgm:pt modelId="{0D95F67A-EBE8-476F-82B7-FF11E60E7C78}" type="pres">
      <dgm:prSet presAssocID="{10A1C71D-70EF-4E07-B7C5-91696B5ECA0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9D462F0D-0DC2-430F-93A7-960765602148}" type="pres">
      <dgm:prSet presAssocID="{10A1C71D-70EF-4E07-B7C5-91696B5ECA0F}" presName="spaceRect" presStyleCnt="0"/>
      <dgm:spPr/>
    </dgm:pt>
    <dgm:pt modelId="{C9D22685-E1CF-4407-A546-1E9CCE925F51}" type="pres">
      <dgm:prSet presAssocID="{10A1C71D-70EF-4E07-B7C5-91696B5ECA0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3E74609-D8AD-4B41-8EFE-40195A8FB1E4}" type="presOf" srcId="{868460BC-513B-4C14-9C91-A9E50CC6E8CE}" destId="{E43A16E9-A03E-46A2-A37E-76F8C29300E1}" srcOrd="0" destOrd="0" presId="urn:microsoft.com/office/officeart/2018/2/layout/IconCircleList"/>
    <dgm:cxn modelId="{38562713-6EBA-4996-846D-429C7E43CC82}" type="presOf" srcId="{10A1C71D-70EF-4E07-B7C5-91696B5ECA0F}" destId="{C9D22685-E1CF-4407-A546-1E9CCE925F51}" srcOrd="0" destOrd="0" presId="urn:microsoft.com/office/officeart/2018/2/layout/IconCircleList"/>
    <dgm:cxn modelId="{6F8A431D-1784-4B93-9C3E-84C1E33C8AC5}" type="presOf" srcId="{E2A25A55-6043-48AD-8B56-CFE52ACA7217}" destId="{E82AF982-54BE-47EE-9711-853E197B6093}" srcOrd="0" destOrd="0" presId="urn:microsoft.com/office/officeart/2018/2/layout/IconCircleList"/>
    <dgm:cxn modelId="{87746136-2455-4FC2-9373-4A89DE6168CC}" type="presOf" srcId="{3F3BEA79-D425-4194-9BBC-9DD452A0E319}" destId="{9C632C8A-6A42-4360-B418-1922AF064541}" srcOrd="0" destOrd="0" presId="urn:microsoft.com/office/officeart/2018/2/layout/IconCircleList"/>
    <dgm:cxn modelId="{FE182B5C-E1C1-4AF8-A098-20C8D5156AD7}" type="presOf" srcId="{DE9E0F5A-E057-4637-9473-71C1B62337DA}" destId="{7E300BE6-996E-4B74-93ED-29F39AD65E7E}" srcOrd="0" destOrd="0" presId="urn:microsoft.com/office/officeart/2018/2/layout/IconCircleList"/>
    <dgm:cxn modelId="{616E3B74-4C15-42B0-BAB6-4AF792F5C36E}" srcId="{A8FDD517-12A5-419F-A870-92B9661DDB4F}" destId="{A80ED324-E33A-4353-9738-7FF37F3B89AC}" srcOrd="4" destOrd="0" parTransId="{93C75FB5-54D1-4FC8-B8F0-A051826E19E7}" sibTransId="{4259FDB0-9779-4044-8D89-56CCB633B5C0}"/>
    <dgm:cxn modelId="{57165656-24A0-4683-8681-A8F51A802B00}" srcId="{A8FDD517-12A5-419F-A870-92B9661DDB4F}" destId="{E2A25A55-6043-48AD-8B56-CFE52ACA7217}" srcOrd="2" destOrd="0" parTransId="{B2B408F1-482F-4D65-99CB-B8426ED47544}" sibTransId="{868460BC-513B-4C14-9C91-A9E50CC6E8CE}"/>
    <dgm:cxn modelId="{CE622294-2482-4DD1-9EE7-606F2B550D0B}" type="presOf" srcId="{BF528DE2-6E11-4BFF-B589-FEC412847195}" destId="{5D314518-541E-45B7-BAC2-4C18B7FCECD8}" srcOrd="0" destOrd="0" presId="urn:microsoft.com/office/officeart/2018/2/layout/IconCircleList"/>
    <dgm:cxn modelId="{FABAB6B5-E5BA-4F19-AB47-CA10FB7F0F61}" type="presOf" srcId="{A8FDD517-12A5-419F-A870-92B9661DDB4F}" destId="{F0A2F302-DE1B-4EE3-A880-53A52B27BEC6}" srcOrd="0" destOrd="0" presId="urn:microsoft.com/office/officeart/2018/2/layout/IconCircleList"/>
    <dgm:cxn modelId="{19BA1BBB-463E-447D-AE48-4D594C6EAA6D}" type="presOf" srcId="{4259FDB0-9779-4044-8D89-56CCB633B5C0}" destId="{B5168EDB-F72A-4FB5-891E-54B55749AC93}" srcOrd="0" destOrd="0" presId="urn:microsoft.com/office/officeart/2018/2/layout/IconCircleList"/>
    <dgm:cxn modelId="{B515A4BC-3864-4256-8694-821A7932A08E}" srcId="{A8FDD517-12A5-419F-A870-92B9661DDB4F}" destId="{DE9E0F5A-E057-4637-9473-71C1B62337DA}" srcOrd="1" destOrd="0" parTransId="{4E2FE008-22CB-4809-9B22-3612EB5E28A8}" sibTransId="{BF528DE2-6E11-4BFF-B589-FEC412847195}"/>
    <dgm:cxn modelId="{F96794C0-6453-4E54-A0B3-575EEADE4CD1}" type="presOf" srcId="{3034541D-A465-4904-9619-5E951A9F95C4}" destId="{1CE82121-5C17-4C8B-B2D7-ECB7F8145AEE}" srcOrd="0" destOrd="0" presId="urn:microsoft.com/office/officeart/2018/2/layout/IconCircleList"/>
    <dgm:cxn modelId="{A3D5E0DC-47DB-49BC-9089-4C34A3B24A64}" type="presOf" srcId="{D3A3DABA-7F22-46B1-9111-F63F01853E52}" destId="{AD63E0E8-1538-4D58-A348-B9477EEC6F06}" srcOrd="0" destOrd="0" presId="urn:microsoft.com/office/officeart/2018/2/layout/IconCircleList"/>
    <dgm:cxn modelId="{91310EDD-8EBC-47AA-AC4D-5A10E17F6DDD}" type="presOf" srcId="{A80ED324-E33A-4353-9738-7FF37F3B89AC}" destId="{E7BAAFE9-CC74-4A39-A12C-528823D5F23F}" srcOrd="0" destOrd="0" presId="urn:microsoft.com/office/officeart/2018/2/layout/IconCircleList"/>
    <dgm:cxn modelId="{97850DEA-84D2-4D4A-8A70-F0FCB9A86B10}" srcId="{A8FDD517-12A5-419F-A870-92B9661DDB4F}" destId="{3F3BEA79-D425-4194-9BBC-9DD452A0E319}" srcOrd="0" destOrd="0" parTransId="{FBD83864-3D6D-4496-9702-0D73D689F39B}" sibTransId="{3034541D-A465-4904-9619-5E951A9F95C4}"/>
    <dgm:cxn modelId="{891B01F4-1FB3-486E-8390-E86C90FF708D}" srcId="{A8FDD517-12A5-419F-A870-92B9661DDB4F}" destId="{10A1C71D-70EF-4E07-B7C5-91696B5ECA0F}" srcOrd="5" destOrd="0" parTransId="{696EBAC6-3C61-4131-BAD6-4E79196A04C4}" sibTransId="{8E7A0F1A-443F-4AE8-AF24-D0F0EDC77979}"/>
    <dgm:cxn modelId="{B11100FB-B1CA-4D5B-B104-84CB045E551F}" srcId="{A8FDD517-12A5-419F-A870-92B9661DDB4F}" destId="{F0455871-0AAC-4F58-A667-BEFA9DD7898D}" srcOrd="3" destOrd="0" parTransId="{DDB55468-B6A1-4BBD-85AD-1F037372BE11}" sibTransId="{D3A3DABA-7F22-46B1-9111-F63F01853E52}"/>
    <dgm:cxn modelId="{CD21A1FE-1BCB-4BC9-9E7A-F324E88E9850}" type="presOf" srcId="{F0455871-0AAC-4F58-A667-BEFA9DD7898D}" destId="{06910E5E-4931-4698-9FBA-A43677855C0A}" srcOrd="0" destOrd="0" presId="urn:microsoft.com/office/officeart/2018/2/layout/IconCircleList"/>
    <dgm:cxn modelId="{D34D1676-77F1-4832-9FE1-58E476805248}" type="presParOf" srcId="{F0A2F302-DE1B-4EE3-A880-53A52B27BEC6}" destId="{6B4D42BE-C699-4AE3-8DE7-C76FE07DFE91}" srcOrd="0" destOrd="0" presId="urn:microsoft.com/office/officeart/2018/2/layout/IconCircleList"/>
    <dgm:cxn modelId="{C32F5D47-58D8-462B-8325-FF0468DBBAD8}" type="presParOf" srcId="{6B4D42BE-C699-4AE3-8DE7-C76FE07DFE91}" destId="{9E2AEA52-D88D-4241-BAB5-8B615D6CB057}" srcOrd="0" destOrd="0" presId="urn:microsoft.com/office/officeart/2018/2/layout/IconCircleList"/>
    <dgm:cxn modelId="{929FA53F-38DA-40EB-B5EA-553DA9A31F21}" type="presParOf" srcId="{9E2AEA52-D88D-4241-BAB5-8B615D6CB057}" destId="{9F4ADBB8-29E6-49C6-8788-2228DEAC9593}" srcOrd="0" destOrd="0" presId="urn:microsoft.com/office/officeart/2018/2/layout/IconCircleList"/>
    <dgm:cxn modelId="{C4691798-1AFE-4F31-ABA4-B23C0351E414}" type="presParOf" srcId="{9E2AEA52-D88D-4241-BAB5-8B615D6CB057}" destId="{8EF99760-D23D-4394-9A93-86C5AEFF696E}" srcOrd="1" destOrd="0" presId="urn:microsoft.com/office/officeart/2018/2/layout/IconCircleList"/>
    <dgm:cxn modelId="{7850252E-DEA8-4E2E-B6FA-5C50DB573CCC}" type="presParOf" srcId="{9E2AEA52-D88D-4241-BAB5-8B615D6CB057}" destId="{8EAB221B-F487-4907-8F95-613CAFDA2FCE}" srcOrd="2" destOrd="0" presId="urn:microsoft.com/office/officeart/2018/2/layout/IconCircleList"/>
    <dgm:cxn modelId="{19BB0027-B83D-4830-A18B-DE6D24D84E66}" type="presParOf" srcId="{9E2AEA52-D88D-4241-BAB5-8B615D6CB057}" destId="{9C632C8A-6A42-4360-B418-1922AF064541}" srcOrd="3" destOrd="0" presId="urn:microsoft.com/office/officeart/2018/2/layout/IconCircleList"/>
    <dgm:cxn modelId="{BE9D2D16-5E4C-4DB8-BC69-F9FAD3B30482}" type="presParOf" srcId="{6B4D42BE-C699-4AE3-8DE7-C76FE07DFE91}" destId="{1CE82121-5C17-4C8B-B2D7-ECB7F8145AEE}" srcOrd="1" destOrd="0" presId="urn:microsoft.com/office/officeart/2018/2/layout/IconCircleList"/>
    <dgm:cxn modelId="{B4780A81-2992-4CCC-8A13-1A7F404823A4}" type="presParOf" srcId="{6B4D42BE-C699-4AE3-8DE7-C76FE07DFE91}" destId="{5C488CF9-A2DE-4762-A5A2-27EA043827A2}" srcOrd="2" destOrd="0" presId="urn:microsoft.com/office/officeart/2018/2/layout/IconCircleList"/>
    <dgm:cxn modelId="{4C6A6B33-5740-4552-8523-252609EBCD26}" type="presParOf" srcId="{5C488CF9-A2DE-4762-A5A2-27EA043827A2}" destId="{F7ADB70D-CEBD-4531-9A96-B84F4724194F}" srcOrd="0" destOrd="0" presId="urn:microsoft.com/office/officeart/2018/2/layout/IconCircleList"/>
    <dgm:cxn modelId="{DCBB063E-5EF0-4342-81CD-331AF7D43D29}" type="presParOf" srcId="{5C488CF9-A2DE-4762-A5A2-27EA043827A2}" destId="{F1DBFF39-1E8F-473C-9E46-AC9B815BDDDF}" srcOrd="1" destOrd="0" presId="urn:microsoft.com/office/officeart/2018/2/layout/IconCircleList"/>
    <dgm:cxn modelId="{88D5BD4B-9F7E-4CE7-96E7-AF123AF11775}" type="presParOf" srcId="{5C488CF9-A2DE-4762-A5A2-27EA043827A2}" destId="{D7525B08-22CB-41A2-B1DC-E6C3F19EBA95}" srcOrd="2" destOrd="0" presId="urn:microsoft.com/office/officeart/2018/2/layout/IconCircleList"/>
    <dgm:cxn modelId="{D19B398E-C7C6-40A5-B301-C2F0F6A80FD2}" type="presParOf" srcId="{5C488CF9-A2DE-4762-A5A2-27EA043827A2}" destId="{7E300BE6-996E-4B74-93ED-29F39AD65E7E}" srcOrd="3" destOrd="0" presId="urn:microsoft.com/office/officeart/2018/2/layout/IconCircleList"/>
    <dgm:cxn modelId="{0B288269-DAB4-41AD-B9FC-D5300785FF08}" type="presParOf" srcId="{6B4D42BE-C699-4AE3-8DE7-C76FE07DFE91}" destId="{5D314518-541E-45B7-BAC2-4C18B7FCECD8}" srcOrd="3" destOrd="0" presId="urn:microsoft.com/office/officeart/2018/2/layout/IconCircleList"/>
    <dgm:cxn modelId="{71CE3B5E-560D-4900-8070-F52BD0B7E255}" type="presParOf" srcId="{6B4D42BE-C699-4AE3-8DE7-C76FE07DFE91}" destId="{EE2A0BFB-CE1E-443B-8136-3B8C2CA3D5AC}" srcOrd="4" destOrd="0" presId="urn:microsoft.com/office/officeart/2018/2/layout/IconCircleList"/>
    <dgm:cxn modelId="{7B23E341-965C-4195-ABE8-C58AD2902C2D}" type="presParOf" srcId="{EE2A0BFB-CE1E-443B-8136-3B8C2CA3D5AC}" destId="{D56557C1-4ADE-4D46-B799-3AF1E54DD438}" srcOrd="0" destOrd="0" presId="urn:microsoft.com/office/officeart/2018/2/layout/IconCircleList"/>
    <dgm:cxn modelId="{51362BD1-B3F6-4F89-8D55-C7981CDA6D59}" type="presParOf" srcId="{EE2A0BFB-CE1E-443B-8136-3B8C2CA3D5AC}" destId="{1A5B4C07-7A70-4B98-A489-40402881113C}" srcOrd="1" destOrd="0" presId="urn:microsoft.com/office/officeart/2018/2/layout/IconCircleList"/>
    <dgm:cxn modelId="{3570DFFC-858F-4459-952E-D7D507F4725B}" type="presParOf" srcId="{EE2A0BFB-CE1E-443B-8136-3B8C2CA3D5AC}" destId="{619C1B8A-78C3-44E9-BADB-B6426EE36BDE}" srcOrd="2" destOrd="0" presId="urn:microsoft.com/office/officeart/2018/2/layout/IconCircleList"/>
    <dgm:cxn modelId="{5C0C37BD-5D5A-42CC-B638-B13348598635}" type="presParOf" srcId="{EE2A0BFB-CE1E-443B-8136-3B8C2CA3D5AC}" destId="{E82AF982-54BE-47EE-9711-853E197B6093}" srcOrd="3" destOrd="0" presId="urn:microsoft.com/office/officeart/2018/2/layout/IconCircleList"/>
    <dgm:cxn modelId="{B87572AB-7F84-418A-8682-A31589AC61D3}" type="presParOf" srcId="{6B4D42BE-C699-4AE3-8DE7-C76FE07DFE91}" destId="{E43A16E9-A03E-46A2-A37E-76F8C29300E1}" srcOrd="5" destOrd="0" presId="urn:microsoft.com/office/officeart/2018/2/layout/IconCircleList"/>
    <dgm:cxn modelId="{0352FADE-7695-48C8-8421-6E4CF4084235}" type="presParOf" srcId="{6B4D42BE-C699-4AE3-8DE7-C76FE07DFE91}" destId="{A52900BA-3172-4545-9279-F693631EB82E}" srcOrd="6" destOrd="0" presId="urn:microsoft.com/office/officeart/2018/2/layout/IconCircleList"/>
    <dgm:cxn modelId="{A3473D3B-B807-40E0-8BC1-65B86AA6CCAF}" type="presParOf" srcId="{A52900BA-3172-4545-9279-F693631EB82E}" destId="{51C0D86A-5922-4F2B-90ED-C662052A0573}" srcOrd="0" destOrd="0" presId="urn:microsoft.com/office/officeart/2018/2/layout/IconCircleList"/>
    <dgm:cxn modelId="{0037B5C1-4F58-4663-AAD1-C5B02E912BC3}" type="presParOf" srcId="{A52900BA-3172-4545-9279-F693631EB82E}" destId="{6EA88618-9C59-4438-8D53-9E98F510DC1F}" srcOrd="1" destOrd="0" presId="urn:microsoft.com/office/officeart/2018/2/layout/IconCircleList"/>
    <dgm:cxn modelId="{B8F87E31-F369-407B-923A-A50EFC8C7574}" type="presParOf" srcId="{A52900BA-3172-4545-9279-F693631EB82E}" destId="{28AE4D9B-2E31-4ADA-98C6-447DCA74E1D3}" srcOrd="2" destOrd="0" presId="urn:microsoft.com/office/officeart/2018/2/layout/IconCircleList"/>
    <dgm:cxn modelId="{797BAC4B-A5C7-49C6-B7B9-5F249E1FC7D4}" type="presParOf" srcId="{A52900BA-3172-4545-9279-F693631EB82E}" destId="{06910E5E-4931-4698-9FBA-A43677855C0A}" srcOrd="3" destOrd="0" presId="urn:microsoft.com/office/officeart/2018/2/layout/IconCircleList"/>
    <dgm:cxn modelId="{284B444A-A435-41D7-BA47-8BE08317DD10}" type="presParOf" srcId="{6B4D42BE-C699-4AE3-8DE7-C76FE07DFE91}" destId="{AD63E0E8-1538-4D58-A348-B9477EEC6F06}" srcOrd="7" destOrd="0" presId="urn:microsoft.com/office/officeart/2018/2/layout/IconCircleList"/>
    <dgm:cxn modelId="{65B504D1-3FF6-4AC9-B77F-2113FB6A9255}" type="presParOf" srcId="{6B4D42BE-C699-4AE3-8DE7-C76FE07DFE91}" destId="{C3D34112-BEB4-412B-B941-5CEC6DB7462E}" srcOrd="8" destOrd="0" presId="urn:microsoft.com/office/officeart/2018/2/layout/IconCircleList"/>
    <dgm:cxn modelId="{5AF410A2-6B65-4435-B4F5-6AF5196424BF}" type="presParOf" srcId="{C3D34112-BEB4-412B-B941-5CEC6DB7462E}" destId="{0CF661B1-FF36-4FF4-AEC7-DBA688A2A557}" srcOrd="0" destOrd="0" presId="urn:microsoft.com/office/officeart/2018/2/layout/IconCircleList"/>
    <dgm:cxn modelId="{BEDBCFCB-8B8A-4A9B-95A6-1D757A8E8499}" type="presParOf" srcId="{C3D34112-BEB4-412B-B941-5CEC6DB7462E}" destId="{26295767-6597-4A45-86E1-14C86B9FBC6A}" srcOrd="1" destOrd="0" presId="urn:microsoft.com/office/officeart/2018/2/layout/IconCircleList"/>
    <dgm:cxn modelId="{2ED33E26-D720-4493-8575-6CDCB56718A9}" type="presParOf" srcId="{C3D34112-BEB4-412B-B941-5CEC6DB7462E}" destId="{97E844BA-34EB-479D-B9A2-F7E961E3E3BB}" srcOrd="2" destOrd="0" presId="urn:microsoft.com/office/officeart/2018/2/layout/IconCircleList"/>
    <dgm:cxn modelId="{255E7CC4-FC8E-4577-A830-7FCDC6F3DE6E}" type="presParOf" srcId="{C3D34112-BEB4-412B-B941-5CEC6DB7462E}" destId="{E7BAAFE9-CC74-4A39-A12C-528823D5F23F}" srcOrd="3" destOrd="0" presId="urn:microsoft.com/office/officeart/2018/2/layout/IconCircleList"/>
    <dgm:cxn modelId="{C59A6AAC-67CD-4199-8A58-B202586A685D}" type="presParOf" srcId="{6B4D42BE-C699-4AE3-8DE7-C76FE07DFE91}" destId="{B5168EDB-F72A-4FB5-891E-54B55749AC93}" srcOrd="9" destOrd="0" presId="urn:microsoft.com/office/officeart/2018/2/layout/IconCircleList"/>
    <dgm:cxn modelId="{A486CF40-137E-44F5-901E-A420B2CD4908}" type="presParOf" srcId="{6B4D42BE-C699-4AE3-8DE7-C76FE07DFE91}" destId="{FE0D89CF-7556-4C61-98B5-5AF86F3AD1C6}" srcOrd="10" destOrd="0" presId="urn:microsoft.com/office/officeart/2018/2/layout/IconCircleList"/>
    <dgm:cxn modelId="{591BF801-2D90-4968-BCC0-9D6054852610}" type="presParOf" srcId="{FE0D89CF-7556-4C61-98B5-5AF86F3AD1C6}" destId="{6CF709C3-8A8A-4D17-91D7-8E771A9B4F0C}" srcOrd="0" destOrd="0" presId="urn:microsoft.com/office/officeart/2018/2/layout/IconCircleList"/>
    <dgm:cxn modelId="{1864AEC6-6104-48A2-84DC-11E04603DBDC}" type="presParOf" srcId="{FE0D89CF-7556-4C61-98B5-5AF86F3AD1C6}" destId="{0D95F67A-EBE8-476F-82B7-FF11E60E7C78}" srcOrd="1" destOrd="0" presId="urn:microsoft.com/office/officeart/2018/2/layout/IconCircleList"/>
    <dgm:cxn modelId="{CD46D3A7-CDEA-40D9-9BD3-5FB5751DF88A}" type="presParOf" srcId="{FE0D89CF-7556-4C61-98B5-5AF86F3AD1C6}" destId="{9D462F0D-0DC2-430F-93A7-960765602148}" srcOrd="2" destOrd="0" presId="urn:microsoft.com/office/officeart/2018/2/layout/IconCircleList"/>
    <dgm:cxn modelId="{1F4247AF-8BE2-408E-8402-58A893DC6C03}" type="presParOf" srcId="{FE0D89CF-7556-4C61-98B5-5AF86F3AD1C6}" destId="{C9D22685-E1CF-4407-A546-1E9CCE925F5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47553E5-5E3D-488D-8472-15128747559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354FA91-E4FE-4F44-82A0-EAB30A158BB5}">
      <dgm:prSet/>
      <dgm:spPr/>
      <dgm:t>
        <a:bodyPr/>
        <a:lstStyle/>
        <a:p>
          <a:pPr>
            <a:defRPr cap="all"/>
          </a:pPr>
          <a:r>
            <a:rPr lang="en-US" dirty="0"/>
            <a:t>Predictive maintenance is a growing research area.</a:t>
          </a:r>
        </a:p>
      </dgm:t>
    </dgm:pt>
    <dgm:pt modelId="{C8DCDDAC-E551-4393-A5BB-50B3A5708346}" type="parTrans" cxnId="{6D6959EC-DCF8-473C-9FE6-A4E30B06F4DC}">
      <dgm:prSet/>
      <dgm:spPr/>
      <dgm:t>
        <a:bodyPr/>
        <a:lstStyle/>
        <a:p>
          <a:endParaRPr lang="en-US"/>
        </a:p>
      </dgm:t>
    </dgm:pt>
    <dgm:pt modelId="{E844CC92-BB09-4749-89CC-68937446EDC1}" type="sibTrans" cxnId="{6D6959EC-DCF8-473C-9FE6-A4E30B06F4DC}">
      <dgm:prSet/>
      <dgm:spPr/>
      <dgm:t>
        <a:bodyPr/>
        <a:lstStyle/>
        <a:p>
          <a:endParaRPr lang="en-US"/>
        </a:p>
      </dgm:t>
    </dgm:pt>
    <dgm:pt modelId="{3E20DCFF-B83E-4660-9556-AF8E30AA6472}">
      <dgm:prSet/>
      <dgm:spPr/>
      <dgm:t>
        <a:bodyPr/>
        <a:lstStyle/>
        <a:p>
          <a:pPr>
            <a:defRPr cap="all"/>
          </a:pPr>
          <a:r>
            <a:rPr lang="en-US"/>
            <a:t>Machine learning can improve vehicle diagnostics.</a:t>
          </a:r>
        </a:p>
      </dgm:t>
    </dgm:pt>
    <dgm:pt modelId="{38EDB631-BEAC-4889-A2B0-7FF94524FF23}" type="parTrans" cxnId="{DC7A3FE2-359D-478E-9BFA-B803130B4732}">
      <dgm:prSet/>
      <dgm:spPr/>
      <dgm:t>
        <a:bodyPr/>
        <a:lstStyle/>
        <a:p>
          <a:endParaRPr lang="en-US"/>
        </a:p>
      </dgm:t>
    </dgm:pt>
    <dgm:pt modelId="{AAAA212A-094C-463B-8702-CFBA0D042178}" type="sibTrans" cxnId="{DC7A3FE2-359D-478E-9BFA-B803130B4732}">
      <dgm:prSet/>
      <dgm:spPr/>
      <dgm:t>
        <a:bodyPr/>
        <a:lstStyle/>
        <a:p>
          <a:endParaRPr lang="en-US"/>
        </a:p>
      </dgm:t>
    </dgm:pt>
    <dgm:pt modelId="{A652032C-BF74-451E-BA87-C7474D94C247}">
      <dgm:prSet/>
      <dgm:spPr/>
      <dgm:t>
        <a:bodyPr/>
        <a:lstStyle/>
        <a:p>
          <a:pPr>
            <a:defRPr cap="all"/>
          </a:pPr>
          <a:r>
            <a:rPr lang="en-US"/>
            <a:t>This research will evaluate ML methods for automotive failure prediction.</a:t>
          </a:r>
        </a:p>
      </dgm:t>
    </dgm:pt>
    <dgm:pt modelId="{4E7455EF-265C-4A14-9F65-71BB1AB688CB}" type="parTrans" cxnId="{9D293570-7229-46E9-BB80-220CA8410192}">
      <dgm:prSet/>
      <dgm:spPr/>
      <dgm:t>
        <a:bodyPr/>
        <a:lstStyle/>
        <a:p>
          <a:endParaRPr lang="en-US"/>
        </a:p>
      </dgm:t>
    </dgm:pt>
    <dgm:pt modelId="{C74639A0-5783-43D4-82F8-0F01CE59D1DC}" type="sibTrans" cxnId="{9D293570-7229-46E9-BB80-220CA8410192}">
      <dgm:prSet/>
      <dgm:spPr/>
      <dgm:t>
        <a:bodyPr/>
        <a:lstStyle/>
        <a:p>
          <a:endParaRPr lang="en-US"/>
        </a:p>
      </dgm:t>
    </dgm:pt>
    <dgm:pt modelId="{D1267397-B611-4FD5-888A-D008CBDCFA04}" type="pres">
      <dgm:prSet presAssocID="{747553E5-5E3D-488D-8472-151287475593}" presName="root" presStyleCnt="0">
        <dgm:presLayoutVars>
          <dgm:dir/>
          <dgm:resizeHandles val="exact"/>
        </dgm:presLayoutVars>
      </dgm:prSet>
      <dgm:spPr/>
    </dgm:pt>
    <dgm:pt modelId="{F7FF7193-6178-469A-A68E-88C71FEEF2E8}" type="pres">
      <dgm:prSet presAssocID="{5354FA91-E4FE-4F44-82A0-EAB30A158BB5}" presName="compNode" presStyleCnt="0"/>
      <dgm:spPr/>
    </dgm:pt>
    <dgm:pt modelId="{36453C2B-C38F-4D7E-B575-CA33BEA3247A}" type="pres">
      <dgm:prSet presAssocID="{5354FA91-E4FE-4F44-82A0-EAB30A158BB5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F8CC702E-4451-4F2C-B60C-0E9C6C7E4E09}" type="pres">
      <dgm:prSet presAssocID="{5354FA91-E4FE-4F44-82A0-EAB30A158BB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65FBA1D1-A8C7-4D6C-93A2-83A660EAD14E}" type="pres">
      <dgm:prSet presAssocID="{5354FA91-E4FE-4F44-82A0-EAB30A158BB5}" presName="spaceRect" presStyleCnt="0"/>
      <dgm:spPr/>
    </dgm:pt>
    <dgm:pt modelId="{0B551936-6933-4445-B0F6-A2488DFDCAEE}" type="pres">
      <dgm:prSet presAssocID="{5354FA91-E4FE-4F44-82A0-EAB30A158BB5}" presName="textRect" presStyleLbl="revTx" presStyleIdx="0" presStyleCnt="3">
        <dgm:presLayoutVars>
          <dgm:chMax val="1"/>
          <dgm:chPref val="1"/>
        </dgm:presLayoutVars>
      </dgm:prSet>
      <dgm:spPr/>
    </dgm:pt>
    <dgm:pt modelId="{BB3F1D36-0791-403B-83C5-75E9795ABF99}" type="pres">
      <dgm:prSet presAssocID="{E844CC92-BB09-4749-89CC-68937446EDC1}" presName="sibTrans" presStyleCnt="0"/>
      <dgm:spPr/>
    </dgm:pt>
    <dgm:pt modelId="{ED431ABD-27D5-4851-93C4-CD9C69C30756}" type="pres">
      <dgm:prSet presAssocID="{3E20DCFF-B83E-4660-9556-AF8E30AA6472}" presName="compNode" presStyleCnt="0"/>
      <dgm:spPr/>
    </dgm:pt>
    <dgm:pt modelId="{0B15F19E-9ECE-4BBC-A6FE-378357A28DCD}" type="pres">
      <dgm:prSet presAssocID="{3E20DCFF-B83E-4660-9556-AF8E30AA647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05D37A1-932A-4C83-B65F-C0C4F22EE3F8}" type="pres">
      <dgm:prSet presAssocID="{3E20DCFF-B83E-4660-9556-AF8E30AA647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304AC81F-2E9C-4AE0-A066-FFA2C9E7D5E4}" type="pres">
      <dgm:prSet presAssocID="{3E20DCFF-B83E-4660-9556-AF8E30AA6472}" presName="spaceRect" presStyleCnt="0"/>
      <dgm:spPr/>
    </dgm:pt>
    <dgm:pt modelId="{E2F07E40-B6FF-43B0-AEBD-38B9C75DE071}" type="pres">
      <dgm:prSet presAssocID="{3E20DCFF-B83E-4660-9556-AF8E30AA6472}" presName="textRect" presStyleLbl="revTx" presStyleIdx="1" presStyleCnt="3">
        <dgm:presLayoutVars>
          <dgm:chMax val="1"/>
          <dgm:chPref val="1"/>
        </dgm:presLayoutVars>
      </dgm:prSet>
      <dgm:spPr/>
    </dgm:pt>
    <dgm:pt modelId="{71E012F9-F0EE-47FD-9D3B-20122D89D458}" type="pres">
      <dgm:prSet presAssocID="{AAAA212A-094C-463B-8702-CFBA0D042178}" presName="sibTrans" presStyleCnt="0"/>
      <dgm:spPr/>
    </dgm:pt>
    <dgm:pt modelId="{36085432-8DD2-4FEE-9FFD-4E30619EEB59}" type="pres">
      <dgm:prSet presAssocID="{A652032C-BF74-451E-BA87-C7474D94C247}" presName="compNode" presStyleCnt="0"/>
      <dgm:spPr/>
    </dgm:pt>
    <dgm:pt modelId="{EF7E897C-7D7A-45CE-9D36-36C2EB1F3E14}" type="pres">
      <dgm:prSet presAssocID="{A652032C-BF74-451E-BA87-C7474D94C247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60DC387-B6DD-4744-B98E-0863F8B1012C}" type="pres">
      <dgm:prSet presAssocID="{A652032C-BF74-451E-BA87-C7474D94C24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xi"/>
        </a:ext>
      </dgm:extLst>
    </dgm:pt>
    <dgm:pt modelId="{48BD6402-7C09-4725-9FC7-E7EB87C3A334}" type="pres">
      <dgm:prSet presAssocID="{A652032C-BF74-451E-BA87-C7474D94C247}" presName="spaceRect" presStyleCnt="0"/>
      <dgm:spPr/>
    </dgm:pt>
    <dgm:pt modelId="{2E9F8887-17C4-4DF8-AF21-A792249BA4DC}" type="pres">
      <dgm:prSet presAssocID="{A652032C-BF74-451E-BA87-C7474D94C24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63C7344-CC0A-45A1-9C1A-DB29D65C4FB9}" type="presOf" srcId="{A652032C-BF74-451E-BA87-C7474D94C247}" destId="{2E9F8887-17C4-4DF8-AF21-A792249BA4DC}" srcOrd="0" destOrd="0" presId="urn:microsoft.com/office/officeart/2018/5/layout/IconLeafLabelList"/>
    <dgm:cxn modelId="{8AA02E4D-408A-4567-B243-8CDD2DFB1154}" type="presOf" srcId="{747553E5-5E3D-488D-8472-151287475593}" destId="{D1267397-B611-4FD5-888A-D008CBDCFA04}" srcOrd="0" destOrd="0" presId="urn:microsoft.com/office/officeart/2018/5/layout/IconLeafLabelList"/>
    <dgm:cxn modelId="{9D293570-7229-46E9-BB80-220CA8410192}" srcId="{747553E5-5E3D-488D-8472-151287475593}" destId="{A652032C-BF74-451E-BA87-C7474D94C247}" srcOrd="2" destOrd="0" parTransId="{4E7455EF-265C-4A14-9F65-71BB1AB688CB}" sibTransId="{C74639A0-5783-43D4-82F8-0F01CE59D1DC}"/>
    <dgm:cxn modelId="{61287455-75BB-4A67-895B-B79EFE92E269}" type="presOf" srcId="{3E20DCFF-B83E-4660-9556-AF8E30AA6472}" destId="{E2F07E40-B6FF-43B0-AEBD-38B9C75DE071}" srcOrd="0" destOrd="0" presId="urn:microsoft.com/office/officeart/2018/5/layout/IconLeafLabelList"/>
    <dgm:cxn modelId="{DC7A3FE2-359D-478E-9BFA-B803130B4732}" srcId="{747553E5-5E3D-488D-8472-151287475593}" destId="{3E20DCFF-B83E-4660-9556-AF8E30AA6472}" srcOrd="1" destOrd="0" parTransId="{38EDB631-BEAC-4889-A2B0-7FF94524FF23}" sibTransId="{AAAA212A-094C-463B-8702-CFBA0D042178}"/>
    <dgm:cxn modelId="{6D6959EC-DCF8-473C-9FE6-A4E30B06F4DC}" srcId="{747553E5-5E3D-488D-8472-151287475593}" destId="{5354FA91-E4FE-4F44-82A0-EAB30A158BB5}" srcOrd="0" destOrd="0" parTransId="{C8DCDDAC-E551-4393-A5BB-50B3A5708346}" sibTransId="{E844CC92-BB09-4749-89CC-68937446EDC1}"/>
    <dgm:cxn modelId="{FDD56BFE-9E5D-47E7-AF77-40B42F6E3DBA}" type="presOf" srcId="{5354FA91-E4FE-4F44-82A0-EAB30A158BB5}" destId="{0B551936-6933-4445-B0F6-A2488DFDCAEE}" srcOrd="0" destOrd="0" presId="urn:microsoft.com/office/officeart/2018/5/layout/IconLeafLabelList"/>
    <dgm:cxn modelId="{C982BCE8-B80E-4BB7-ACE1-3219FABDFFB3}" type="presParOf" srcId="{D1267397-B611-4FD5-888A-D008CBDCFA04}" destId="{F7FF7193-6178-469A-A68E-88C71FEEF2E8}" srcOrd="0" destOrd="0" presId="urn:microsoft.com/office/officeart/2018/5/layout/IconLeafLabelList"/>
    <dgm:cxn modelId="{2A539424-5E8C-4182-B967-A17652AE841F}" type="presParOf" srcId="{F7FF7193-6178-469A-A68E-88C71FEEF2E8}" destId="{36453C2B-C38F-4D7E-B575-CA33BEA3247A}" srcOrd="0" destOrd="0" presId="urn:microsoft.com/office/officeart/2018/5/layout/IconLeafLabelList"/>
    <dgm:cxn modelId="{0D713987-E2A5-428F-AE25-77B81C56D971}" type="presParOf" srcId="{F7FF7193-6178-469A-A68E-88C71FEEF2E8}" destId="{F8CC702E-4451-4F2C-B60C-0E9C6C7E4E09}" srcOrd="1" destOrd="0" presId="urn:microsoft.com/office/officeart/2018/5/layout/IconLeafLabelList"/>
    <dgm:cxn modelId="{DE1D9190-8143-49E2-ACB3-EDC38AD9DAE8}" type="presParOf" srcId="{F7FF7193-6178-469A-A68E-88C71FEEF2E8}" destId="{65FBA1D1-A8C7-4D6C-93A2-83A660EAD14E}" srcOrd="2" destOrd="0" presId="urn:microsoft.com/office/officeart/2018/5/layout/IconLeafLabelList"/>
    <dgm:cxn modelId="{CE5D8634-BA81-40FA-9033-B9595C3DF433}" type="presParOf" srcId="{F7FF7193-6178-469A-A68E-88C71FEEF2E8}" destId="{0B551936-6933-4445-B0F6-A2488DFDCAEE}" srcOrd="3" destOrd="0" presId="urn:microsoft.com/office/officeart/2018/5/layout/IconLeafLabelList"/>
    <dgm:cxn modelId="{B036797B-08C2-446F-A196-5FA049F09AEC}" type="presParOf" srcId="{D1267397-B611-4FD5-888A-D008CBDCFA04}" destId="{BB3F1D36-0791-403B-83C5-75E9795ABF99}" srcOrd="1" destOrd="0" presId="urn:microsoft.com/office/officeart/2018/5/layout/IconLeafLabelList"/>
    <dgm:cxn modelId="{519BD632-E14C-4E27-8C06-8D7827840EA4}" type="presParOf" srcId="{D1267397-B611-4FD5-888A-D008CBDCFA04}" destId="{ED431ABD-27D5-4851-93C4-CD9C69C30756}" srcOrd="2" destOrd="0" presId="urn:microsoft.com/office/officeart/2018/5/layout/IconLeafLabelList"/>
    <dgm:cxn modelId="{8E2B84FF-42D0-407E-99AE-5B7E52FB6B01}" type="presParOf" srcId="{ED431ABD-27D5-4851-93C4-CD9C69C30756}" destId="{0B15F19E-9ECE-4BBC-A6FE-378357A28DCD}" srcOrd="0" destOrd="0" presId="urn:microsoft.com/office/officeart/2018/5/layout/IconLeafLabelList"/>
    <dgm:cxn modelId="{DA0F17B8-6399-402E-B920-4E5F817DB0CD}" type="presParOf" srcId="{ED431ABD-27D5-4851-93C4-CD9C69C30756}" destId="{205D37A1-932A-4C83-B65F-C0C4F22EE3F8}" srcOrd="1" destOrd="0" presId="urn:microsoft.com/office/officeart/2018/5/layout/IconLeafLabelList"/>
    <dgm:cxn modelId="{706BB422-FB2E-4705-9BDF-18909600D58B}" type="presParOf" srcId="{ED431ABD-27D5-4851-93C4-CD9C69C30756}" destId="{304AC81F-2E9C-4AE0-A066-FFA2C9E7D5E4}" srcOrd="2" destOrd="0" presId="urn:microsoft.com/office/officeart/2018/5/layout/IconLeafLabelList"/>
    <dgm:cxn modelId="{A78CF1D2-70D5-4080-99E7-6CD923DC3195}" type="presParOf" srcId="{ED431ABD-27D5-4851-93C4-CD9C69C30756}" destId="{E2F07E40-B6FF-43B0-AEBD-38B9C75DE071}" srcOrd="3" destOrd="0" presId="urn:microsoft.com/office/officeart/2018/5/layout/IconLeafLabelList"/>
    <dgm:cxn modelId="{9F2613A4-0F14-4429-B5BC-82F95152BAE5}" type="presParOf" srcId="{D1267397-B611-4FD5-888A-D008CBDCFA04}" destId="{71E012F9-F0EE-47FD-9D3B-20122D89D458}" srcOrd="3" destOrd="0" presId="urn:microsoft.com/office/officeart/2018/5/layout/IconLeafLabelList"/>
    <dgm:cxn modelId="{3972601C-20BD-41D8-AC5E-AF5390866A8A}" type="presParOf" srcId="{D1267397-B611-4FD5-888A-D008CBDCFA04}" destId="{36085432-8DD2-4FEE-9FFD-4E30619EEB59}" srcOrd="4" destOrd="0" presId="urn:microsoft.com/office/officeart/2018/5/layout/IconLeafLabelList"/>
    <dgm:cxn modelId="{6FC22F1B-DCBA-41C4-AB94-F2025F524FEB}" type="presParOf" srcId="{36085432-8DD2-4FEE-9FFD-4E30619EEB59}" destId="{EF7E897C-7D7A-45CE-9D36-36C2EB1F3E14}" srcOrd="0" destOrd="0" presId="urn:microsoft.com/office/officeart/2018/5/layout/IconLeafLabelList"/>
    <dgm:cxn modelId="{9951D7A3-30A7-4879-9290-77CC8D9F10A5}" type="presParOf" srcId="{36085432-8DD2-4FEE-9FFD-4E30619EEB59}" destId="{D60DC387-B6DD-4744-B98E-0863F8B1012C}" srcOrd="1" destOrd="0" presId="urn:microsoft.com/office/officeart/2018/5/layout/IconLeafLabelList"/>
    <dgm:cxn modelId="{A76B88F6-DE21-4E90-8499-F5617C1D42D7}" type="presParOf" srcId="{36085432-8DD2-4FEE-9FFD-4E30619EEB59}" destId="{48BD6402-7C09-4725-9FC7-E7EB87C3A334}" srcOrd="2" destOrd="0" presId="urn:microsoft.com/office/officeart/2018/5/layout/IconLeafLabelList"/>
    <dgm:cxn modelId="{4D56FE74-6257-4CA1-B76A-8BE3EF91C907}" type="presParOf" srcId="{36085432-8DD2-4FEE-9FFD-4E30619EEB59}" destId="{2E9F8887-17C4-4DF8-AF21-A792249BA4D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624DC-C9DD-4AB2-AE5E-E0FA0A433C0C}">
      <dsp:nvSpPr>
        <dsp:cNvPr id="0" name=""/>
        <dsp:cNvSpPr/>
      </dsp:nvSpPr>
      <dsp:spPr>
        <a:xfrm>
          <a:off x="0" y="2178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C1DC76-0E4A-4ABE-9888-34B3A34E9242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61DE0-FF7D-4E86-ABDB-4E81773E9738}">
      <dsp:nvSpPr>
        <dsp:cNvPr id="0" name=""/>
        <dsp:cNvSpPr/>
      </dsp:nvSpPr>
      <dsp:spPr>
        <a:xfrm>
          <a:off x="1275192" y="2178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Modern vehicles generate large amounts of sensor data.</a:t>
          </a:r>
        </a:p>
      </dsp:txBody>
      <dsp:txXfrm>
        <a:off x="1275192" y="2178"/>
        <a:ext cx="3160463" cy="1104063"/>
      </dsp:txXfrm>
    </dsp:sp>
    <dsp:sp modelId="{F4030909-B153-41AD-8425-E90D8F084896}">
      <dsp:nvSpPr>
        <dsp:cNvPr id="0" name=""/>
        <dsp:cNvSpPr/>
      </dsp:nvSpPr>
      <dsp:spPr>
        <a:xfrm>
          <a:off x="0" y="1382257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4F81A0-3E28-4FA4-9BD9-54414A084A8A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EFC39-E313-47DB-8828-90BF3B261C96}">
      <dsp:nvSpPr>
        <dsp:cNvPr id="0" name=""/>
        <dsp:cNvSpPr/>
      </dsp:nvSpPr>
      <dsp:spPr>
        <a:xfrm>
          <a:off x="1275192" y="1382257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Unexpected component failure increases cost and safety risks.</a:t>
          </a:r>
        </a:p>
      </dsp:txBody>
      <dsp:txXfrm>
        <a:off x="1275192" y="1382257"/>
        <a:ext cx="3160463" cy="1104063"/>
      </dsp:txXfrm>
    </dsp:sp>
    <dsp:sp modelId="{D9A8DEC5-8805-482B-B4AB-0C14D0E2E0F8}">
      <dsp:nvSpPr>
        <dsp:cNvPr id="0" name=""/>
        <dsp:cNvSpPr/>
      </dsp:nvSpPr>
      <dsp:spPr>
        <a:xfrm>
          <a:off x="0" y="2762336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801CE8-0A52-4C3F-8870-D16F2C8BB802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C32BE-4847-48E3-9EAE-5C45A600745C}">
      <dsp:nvSpPr>
        <dsp:cNvPr id="0" name=""/>
        <dsp:cNvSpPr/>
      </dsp:nvSpPr>
      <dsp:spPr>
        <a:xfrm>
          <a:off x="1275192" y="2762336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Predictive maintenance uses data analysis to detect faults before failure.</a:t>
          </a:r>
        </a:p>
      </dsp:txBody>
      <dsp:txXfrm>
        <a:off x="1275192" y="2762336"/>
        <a:ext cx="3160463" cy="1104063"/>
      </dsp:txXfrm>
    </dsp:sp>
    <dsp:sp modelId="{EFA2D5B6-4869-4F40-896C-4C643DB0CD35}">
      <dsp:nvSpPr>
        <dsp:cNvPr id="0" name=""/>
        <dsp:cNvSpPr/>
      </dsp:nvSpPr>
      <dsp:spPr>
        <a:xfrm>
          <a:off x="0" y="4142415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B062EF-FDA5-449B-B26A-4EA83811E7F8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161F82-248C-487E-B5B2-B3D27B9BD4A4}">
      <dsp:nvSpPr>
        <dsp:cNvPr id="0" name=""/>
        <dsp:cNvSpPr/>
      </dsp:nvSpPr>
      <dsp:spPr>
        <a:xfrm>
          <a:off x="1275192" y="4142415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Machine learning can analyze complex vehicle sensor data patterns.</a:t>
          </a:r>
        </a:p>
      </dsp:txBody>
      <dsp:txXfrm>
        <a:off x="1275192" y="4142415"/>
        <a:ext cx="3160463" cy="11040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8695C5-D40B-47C4-866E-75C49C747071}">
      <dsp:nvSpPr>
        <dsp:cNvPr id="0" name=""/>
        <dsp:cNvSpPr/>
      </dsp:nvSpPr>
      <dsp:spPr>
        <a:xfrm>
          <a:off x="0" y="2178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57745D-D100-4D0D-AC77-28D208B5F1C6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51C5E-A8DB-4EEB-870C-0F71757ECF95}">
      <dsp:nvSpPr>
        <dsp:cNvPr id="0" name=""/>
        <dsp:cNvSpPr/>
      </dsp:nvSpPr>
      <dsp:spPr>
        <a:xfrm>
          <a:off x="1275192" y="2178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Traditional maintenance is reactive or scheduled.</a:t>
          </a:r>
        </a:p>
      </dsp:txBody>
      <dsp:txXfrm>
        <a:off x="1275192" y="2178"/>
        <a:ext cx="3160463" cy="1104063"/>
      </dsp:txXfrm>
    </dsp:sp>
    <dsp:sp modelId="{C551590B-0943-440D-B48B-B1FEC0D2E7E8}">
      <dsp:nvSpPr>
        <dsp:cNvPr id="0" name=""/>
        <dsp:cNvSpPr/>
      </dsp:nvSpPr>
      <dsp:spPr>
        <a:xfrm>
          <a:off x="0" y="1382257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E0F392-48AF-4D6C-9747-97D8A7891143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C6446-F8C2-4F40-BD6D-A235AB93A354}">
      <dsp:nvSpPr>
        <dsp:cNvPr id="0" name=""/>
        <dsp:cNvSpPr/>
      </dsp:nvSpPr>
      <dsp:spPr>
        <a:xfrm>
          <a:off x="1275192" y="1382257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Reactive maintenance occurs after failure.</a:t>
          </a:r>
        </a:p>
      </dsp:txBody>
      <dsp:txXfrm>
        <a:off x="1275192" y="1382257"/>
        <a:ext cx="3160463" cy="1104063"/>
      </dsp:txXfrm>
    </dsp:sp>
    <dsp:sp modelId="{111707F7-F23F-450F-9A64-8137C1726511}">
      <dsp:nvSpPr>
        <dsp:cNvPr id="0" name=""/>
        <dsp:cNvSpPr/>
      </dsp:nvSpPr>
      <dsp:spPr>
        <a:xfrm>
          <a:off x="0" y="2762336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135A5A-2DED-44B8-99AF-5047604AE906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8E681-49BF-4502-BD76-05A5DFB38497}">
      <dsp:nvSpPr>
        <dsp:cNvPr id="0" name=""/>
        <dsp:cNvSpPr/>
      </dsp:nvSpPr>
      <dsp:spPr>
        <a:xfrm>
          <a:off x="1275192" y="2762336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Scheduled maintenance may replace parts unnecessarily.</a:t>
          </a:r>
        </a:p>
      </dsp:txBody>
      <dsp:txXfrm>
        <a:off x="1275192" y="2762336"/>
        <a:ext cx="3160463" cy="1104063"/>
      </dsp:txXfrm>
    </dsp:sp>
    <dsp:sp modelId="{16EA27A8-E4F3-4F32-BA51-937CD51D25F5}">
      <dsp:nvSpPr>
        <dsp:cNvPr id="0" name=""/>
        <dsp:cNvSpPr/>
      </dsp:nvSpPr>
      <dsp:spPr>
        <a:xfrm>
          <a:off x="0" y="4142415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9C7A1D-367B-456D-BB30-31EC55012C66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651EE4-2563-4FD0-AF6B-D08A80FAB0F6}">
      <dsp:nvSpPr>
        <dsp:cNvPr id="0" name=""/>
        <dsp:cNvSpPr/>
      </dsp:nvSpPr>
      <dsp:spPr>
        <a:xfrm>
          <a:off x="1275192" y="4142415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Need for intelligent systems to predict failures earlier.</a:t>
          </a:r>
        </a:p>
      </dsp:txBody>
      <dsp:txXfrm>
        <a:off x="1275192" y="4142415"/>
        <a:ext cx="3160463" cy="11040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13FC7-E8D0-4002-8889-22F053CE9091}">
      <dsp:nvSpPr>
        <dsp:cNvPr id="0" name=""/>
        <dsp:cNvSpPr/>
      </dsp:nvSpPr>
      <dsp:spPr>
        <a:xfrm>
          <a:off x="0" y="852906"/>
          <a:ext cx="4435656" cy="15745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84B5D9-4DC1-4E1F-909C-42994CD61A6F}">
      <dsp:nvSpPr>
        <dsp:cNvPr id="0" name=""/>
        <dsp:cNvSpPr/>
      </dsp:nvSpPr>
      <dsp:spPr>
        <a:xfrm>
          <a:off x="476315" y="1207191"/>
          <a:ext cx="866028" cy="8660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51D97-9E8A-4F14-BFD4-AB0E016FEF66}">
      <dsp:nvSpPr>
        <dsp:cNvPr id="0" name=""/>
        <dsp:cNvSpPr/>
      </dsp:nvSpPr>
      <dsp:spPr>
        <a:xfrm>
          <a:off x="1818659" y="852906"/>
          <a:ext cx="2616996" cy="1574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45" tIns="166645" rIns="166645" bIns="1666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Can machine learning predict component failure in vehicles before breakdown occurs?</a:t>
          </a:r>
        </a:p>
      </dsp:txBody>
      <dsp:txXfrm>
        <a:off x="1818659" y="852906"/>
        <a:ext cx="2616996" cy="1574597"/>
      </dsp:txXfrm>
    </dsp:sp>
    <dsp:sp modelId="{140CE0BE-CD96-484A-8FD1-F8E23D081E22}">
      <dsp:nvSpPr>
        <dsp:cNvPr id="0" name=""/>
        <dsp:cNvSpPr/>
      </dsp:nvSpPr>
      <dsp:spPr>
        <a:xfrm>
          <a:off x="0" y="2821153"/>
          <a:ext cx="4435656" cy="15745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EA2868-91E4-400B-BBFB-98DD85BE68F1}">
      <dsp:nvSpPr>
        <dsp:cNvPr id="0" name=""/>
        <dsp:cNvSpPr/>
      </dsp:nvSpPr>
      <dsp:spPr>
        <a:xfrm>
          <a:off x="476315" y="3175437"/>
          <a:ext cx="866028" cy="8660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715860-A339-4350-BEB8-0728CCF83F7A}">
      <dsp:nvSpPr>
        <dsp:cNvPr id="0" name=""/>
        <dsp:cNvSpPr/>
      </dsp:nvSpPr>
      <dsp:spPr>
        <a:xfrm>
          <a:off x="1818659" y="2821153"/>
          <a:ext cx="2616996" cy="1574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45" tIns="166645" rIns="166645" bIns="1666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Which machine learning models provide the highest prediction accuracy?</a:t>
          </a:r>
        </a:p>
      </dsp:txBody>
      <dsp:txXfrm>
        <a:off x="1818659" y="2821153"/>
        <a:ext cx="2616996" cy="15745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33D7CA-3092-4DCF-8437-311B857F9E99}">
      <dsp:nvSpPr>
        <dsp:cNvPr id="0" name=""/>
        <dsp:cNvSpPr/>
      </dsp:nvSpPr>
      <dsp:spPr>
        <a:xfrm>
          <a:off x="0" y="2178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F4705B-389B-4ADC-9150-6BFE2F98F394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3CCC3B-DF7C-4D24-8A04-09A9A7AF7649}">
      <dsp:nvSpPr>
        <dsp:cNvPr id="0" name=""/>
        <dsp:cNvSpPr/>
      </dsp:nvSpPr>
      <dsp:spPr>
        <a:xfrm>
          <a:off x="1275192" y="2178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Previous studies show machine learning improves fault detection.</a:t>
          </a:r>
        </a:p>
      </dsp:txBody>
      <dsp:txXfrm>
        <a:off x="1275192" y="2178"/>
        <a:ext cx="3160463" cy="1104063"/>
      </dsp:txXfrm>
    </dsp:sp>
    <dsp:sp modelId="{F8B33144-0E5C-4185-922E-7A9FDA74E01A}">
      <dsp:nvSpPr>
        <dsp:cNvPr id="0" name=""/>
        <dsp:cNvSpPr/>
      </dsp:nvSpPr>
      <dsp:spPr>
        <a:xfrm>
          <a:off x="0" y="1382257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E42231-0F1B-41B8-B688-3A04052984B1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5C01B-5175-46A5-A34A-563D5431D7E4}">
      <dsp:nvSpPr>
        <dsp:cNvPr id="0" name=""/>
        <dsp:cNvSpPr/>
      </dsp:nvSpPr>
      <dsp:spPr>
        <a:xfrm>
          <a:off x="1275192" y="1382257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Vehicle sensors provide real‑time data for analysis.</a:t>
          </a:r>
        </a:p>
      </dsp:txBody>
      <dsp:txXfrm>
        <a:off x="1275192" y="1382257"/>
        <a:ext cx="3160463" cy="1104063"/>
      </dsp:txXfrm>
    </dsp:sp>
    <dsp:sp modelId="{2EC7DD71-FD1A-4D76-9BFF-B407326C44DD}">
      <dsp:nvSpPr>
        <dsp:cNvPr id="0" name=""/>
        <dsp:cNvSpPr/>
      </dsp:nvSpPr>
      <dsp:spPr>
        <a:xfrm>
          <a:off x="0" y="2762336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C919E9-C2C4-4DF7-8775-D63327E7B49B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F95501-D636-4209-915D-05B6809A0A7A}">
      <dsp:nvSpPr>
        <dsp:cNvPr id="0" name=""/>
        <dsp:cNvSpPr/>
      </dsp:nvSpPr>
      <dsp:spPr>
        <a:xfrm>
          <a:off x="1275192" y="2762336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Algorithms such as Random Forest and Neural Networks are commonly used.</a:t>
          </a:r>
        </a:p>
      </dsp:txBody>
      <dsp:txXfrm>
        <a:off x="1275192" y="2762336"/>
        <a:ext cx="3160463" cy="1104063"/>
      </dsp:txXfrm>
    </dsp:sp>
    <dsp:sp modelId="{5277CFEA-2AEE-4421-9BA9-25F8FD4C59AA}">
      <dsp:nvSpPr>
        <dsp:cNvPr id="0" name=""/>
        <dsp:cNvSpPr/>
      </dsp:nvSpPr>
      <dsp:spPr>
        <a:xfrm>
          <a:off x="0" y="4142415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F85DFE-58E3-447C-A1AA-11F9E96146BF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2D3B0-DFCF-46F1-8A4E-9EDB6C78B646}">
      <dsp:nvSpPr>
        <dsp:cNvPr id="0" name=""/>
        <dsp:cNvSpPr/>
      </dsp:nvSpPr>
      <dsp:spPr>
        <a:xfrm>
          <a:off x="1275192" y="4142415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Predictive maintenance can reduce cost and improve reliability.</a:t>
          </a:r>
        </a:p>
      </dsp:txBody>
      <dsp:txXfrm>
        <a:off x="1275192" y="4142415"/>
        <a:ext cx="3160463" cy="11040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161656-8E6B-4423-AAE8-09D3F890DC44}">
      <dsp:nvSpPr>
        <dsp:cNvPr id="0" name=""/>
        <dsp:cNvSpPr/>
      </dsp:nvSpPr>
      <dsp:spPr>
        <a:xfrm>
          <a:off x="1987379" y="1753485"/>
          <a:ext cx="4266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6697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89295" y="1796919"/>
        <a:ext cx="22864" cy="4572"/>
      </dsp:txXfrm>
    </dsp:sp>
    <dsp:sp modelId="{CBF0BD14-E909-4B37-A0C0-2CC282DC8038}">
      <dsp:nvSpPr>
        <dsp:cNvPr id="0" name=""/>
        <dsp:cNvSpPr/>
      </dsp:nvSpPr>
      <dsp:spPr>
        <a:xfrm>
          <a:off x="931" y="1202731"/>
          <a:ext cx="1988248" cy="1192948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7426" tIns="102266" rIns="97426" bIns="1022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Collect vehicle sensor dataset.</a:t>
          </a:r>
        </a:p>
      </dsp:txBody>
      <dsp:txXfrm>
        <a:off x="931" y="1202731"/>
        <a:ext cx="1988248" cy="1192948"/>
      </dsp:txXfrm>
    </dsp:sp>
    <dsp:sp modelId="{30830587-50A6-4095-9353-096A75ED37D9}">
      <dsp:nvSpPr>
        <dsp:cNvPr id="0" name=""/>
        <dsp:cNvSpPr/>
      </dsp:nvSpPr>
      <dsp:spPr>
        <a:xfrm>
          <a:off x="995055" y="2393879"/>
          <a:ext cx="2445545" cy="426697"/>
        </a:xfrm>
        <a:custGeom>
          <a:avLst/>
          <a:gdLst/>
          <a:ahLst/>
          <a:cxnLst/>
          <a:rect l="0" t="0" r="0" b="0"/>
          <a:pathLst>
            <a:path>
              <a:moveTo>
                <a:pt x="2445545" y="0"/>
              </a:moveTo>
              <a:lnTo>
                <a:pt x="2445545" y="230448"/>
              </a:lnTo>
              <a:lnTo>
                <a:pt x="0" y="230448"/>
              </a:lnTo>
              <a:lnTo>
                <a:pt x="0" y="426697"/>
              </a:lnTo>
            </a:path>
          </a:pathLst>
        </a:custGeom>
        <a:noFill/>
        <a:ln w="9525" cap="rnd" cmpd="sng" algn="ctr">
          <a:solidFill>
            <a:schemeClr val="accent2">
              <a:hueOff val="1125205"/>
              <a:satOff val="-19789"/>
              <a:lumOff val="78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5629" y="2604942"/>
        <a:ext cx="124396" cy="4572"/>
      </dsp:txXfrm>
    </dsp:sp>
    <dsp:sp modelId="{7C96339D-A340-4F27-BEDC-44B39ECE75DE}">
      <dsp:nvSpPr>
        <dsp:cNvPr id="0" name=""/>
        <dsp:cNvSpPr/>
      </dsp:nvSpPr>
      <dsp:spPr>
        <a:xfrm>
          <a:off x="2446476" y="1202731"/>
          <a:ext cx="1988248" cy="1192948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750137"/>
                <a:satOff val="-13193"/>
                <a:lumOff val="523"/>
                <a:alphaOff val="0"/>
                <a:shade val="74000"/>
                <a:satMod val="130000"/>
                <a:lumMod val="90000"/>
              </a:schemeClr>
              <a:schemeClr val="accent2">
                <a:hueOff val="750137"/>
                <a:satOff val="-13193"/>
                <a:lumOff val="52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7426" tIns="102266" rIns="97426" bIns="1022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Preprocess and clean the data.</a:t>
          </a:r>
        </a:p>
      </dsp:txBody>
      <dsp:txXfrm>
        <a:off x="2446476" y="1202731"/>
        <a:ext cx="1988248" cy="1192948"/>
      </dsp:txXfrm>
    </dsp:sp>
    <dsp:sp modelId="{A803046B-65CA-4594-B03B-6FF0441DDA67}">
      <dsp:nvSpPr>
        <dsp:cNvPr id="0" name=""/>
        <dsp:cNvSpPr/>
      </dsp:nvSpPr>
      <dsp:spPr>
        <a:xfrm>
          <a:off x="1987379" y="3403731"/>
          <a:ext cx="4266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6697" y="45720"/>
              </a:lnTo>
            </a:path>
          </a:pathLst>
        </a:custGeom>
        <a:noFill/>
        <a:ln w="9525" cap="rnd" cmpd="sng" algn="ctr">
          <a:solidFill>
            <a:schemeClr val="accent2">
              <a:hueOff val="2250410"/>
              <a:satOff val="-39578"/>
              <a:lumOff val="156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89295" y="3447164"/>
        <a:ext cx="22864" cy="4572"/>
      </dsp:txXfrm>
    </dsp:sp>
    <dsp:sp modelId="{C3CBF834-661F-4E0A-B637-DB609632262E}">
      <dsp:nvSpPr>
        <dsp:cNvPr id="0" name=""/>
        <dsp:cNvSpPr/>
      </dsp:nvSpPr>
      <dsp:spPr>
        <a:xfrm>
          <a:off x="931" y="2852977"/>
          <a:ext cx="1988248" cy="1192948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500273"/>
                <a:satOff val="-26385"/>
                <a:lumOff val="1046"/>
                <a:alphaOff val="0"/>
                <a:shade val="74000"/>
                <a:satMod val="130000"/>
                <a:lumMod val="90000"/>
              </a:schemeClr>
              <a:schemeClr val="accent2">
                <a:hueOff val="1500273"/>
                <a:satOff val="-26385"/>
                <a:lumOff val="104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7426" tIns="102266" rIns="97426" bIns="1022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Apply machine learning models (classification/regression).</a:t>
          </a:r>
        </a:p>
      </dsp:txBody>
      <dsp:txXfrm>
        <a:off x="931" y="2852977"/>
        <a:ext cx="1988248" cy="1192948"/>
      </dsp:txXfrm>
    </dsp:sp>
    <dsp:sp modelId="{1DAFC6EB-ACB1-4CC2-87D9-D6B11920514D}">
      <dsp:nvSpPr>
        <dsp:cNvPr id="0" name=""/>
        <dsp:cNvSpPr/>
      </dsp:nvSpPr>
      <dsp:spPr>
        <a:xfrm>
          <a:off x="2446476" y="2852977"/>
          <a:ext cx="1988248" cy="1192948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2250410"/>
                <a:satOff val="-39578"/>
                <a:lumOff val="1569"/>
                <a:alphaOff val="0"/>
                <a:shade val="74000"/>
                <a:satMod val="130000"/>
                <a:lumMod val="90000"/>
              </a:schemeClr>
              <a:schemeClr val="accent2">
                <a:hueOff val="2250410"/>
                <a:satOff val="-39578"/>
                <a:lumOff val="1569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7426" tIns="102266" rIns="97426" bIns="1022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Compare algorithm performance.</a:t>
          </a:r>
        </a:p>
      </dsp:txBody>
      <dsp:txXfrm>
        <a:off x="2446476" y="2852977"/>
        <a:ext cx="1988248" cy="119294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D6112-99AD-4358-BD0F-A8A2967C8F31}">
      <dsp:nvSpPr>
        <dsp:cNvPr id="0" name=""/>
        <dsp:cNvSpPr/>
      </dsp:nvSpPr>
      <dsp:spPr>
        <a:xfrm>
          <a:off x="249548" y="680175"/>
          <a:ext cx="769886" cy="76988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CC154D-9C5E-4F09-AC58-ACAE6727871C}">
      <dsp:nvSpPr>
        <dsp:cNvPr id="0" name=""/>
        <dsp:cNvSpPr/>
      </dsp:nvSpPr>
      <dsp:spPr>
        <a:xfrm>
          <a:off x="413622" y="844250"/>
          <a:ext cx="441738" cy="4417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1D942-E71D-4920-8430-0601ADF9F32D}">
      <dsp:nvSpPr>
        <dsp:cNvPr id="0" name=""/>
        <dsp:cNvSpPr/>
      </dsp:nvSpPr>
      <dsp:spPr>
        <a:xfrm>
          <a:off x="3436" y="1689863"/>
          <a:ext cx="1262109" cy="504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Decision Tree</a:t>
          </a:r>
        </a:p>
      </dsp:txBody>
      <dsp:txXfrm>
        <a:off x="3436" y="1689863"/>
        <a:ext cx="1262109" cy="504843"/>
      </dsp:txXfrm>
    </dsp:sp>
    <dsp:sp modelId="{7E92FB4B-ABA0-46D6-9B27-5D8A8ACA7FFC}">
      <dsp:nvSpPr>
        <dsp:cNvPr id="0" name=""/>
        <dsp:cNvSpPr/>
      </dsp:nvSpPr>
      <dsp:spPr>
        <a:xfrm>
          <a:off x="1732526" y="680175"/>
          <a:ext cx="769886" cy="76988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1849D2-9037-49D1-BED4-CEE6DC5CD898}">
      <dsp:nvSpPr>
        <dsp:cNvPr id="0" name=""/>
        <dsp:cNvSpPr/>
      </dsp:nvSpPr>
      <dsp:spPr>
        <a:xfrm>
          <a:off x="1896600" y="844250"/>
          <a:ext cx="441738" cy="4417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0C785C-5357-4F6D-9D3D-330F52528DC4}">
      <dsp:nvSpPr>
        <dsp:cNvPr id="0" name=""/>
        <dsp:cNvSpPr/>
      </dsp:nvSpPr>
      <dsp:spPr>
        <a:xfrm>
          <a:off x="1486415" y="1689863"/>
          <a:ext cx="1262109" cy="504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Random Forest</a:t>
          </a:r>
        </a:p>
      </dsp:txBody>
      <dsp:txXfrm>
        <a:off x="1486415" y="1689863"/>
        <a:ext cx="1262109" cy="504843"/>
      </dsp:txXfrm>
    </dsp:sp>
    <dsp:sp modelId="{551896B5-A8F0-48E6-99AC-521795C735AD}">
      <dsp:nvSpPr>
        <dsp:cNvPr id="0" name=""/>
        <dsp:cNvSpPr/>
      </dsp:nvSpPr>
      <dsp:spPr>
        <a:xfrm>
          <a:off x="3215505" y="680175"/>
          <a:ext cx="769886" cy="76988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29E25B-FBBB-4F99-A769-9F6352826D09}">
      <dsp:nvSpPr>
        <dsp:cNvPr id="0" name=""/>
        <dsp:cNvSpPr/>
      </dsp:nvSpPr>
      <dsp:spPr>
        <a:xfrm>
          <a:off x="3379579" y="844250"/>
          <a:ext cx="441738" cy="4417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B8501-310A-4AA4-BCD8-1B01E85F34A4}">
      <dsp:nvSpPr>
        <dsp:cNvPr id="0" name=""/>
        <dsp:cNvSpPr/>
      </dsp:nvSpPr>
      <dsp:spPr>
        <a:xfrm>
          <a:off x="2969393" y="1689863"/>
          <a:ext cx="1262109" cy="504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Support Vector Machine</a:t>
          </a:r>
        </a:p>
      </dsp:txBody>
      <dsp:txXfrm>
        <a:off x="2969393" y="1689863"/>
        <a:ext cx="1262109" cy="504843"/>
      </dsp:txXfrm>
    </dsp:sp>
    <dsp:sp modelId="{8CE0B016-546E-4841-A133-90F41DB6478B}">
      <dsp:nvSpPr>
        <dsp:cNvPr id="0" name=""/>
        <dsp:cNvSpPr/>
      </dsp:nvSpPr>
      <dsp:spPr>
        <a:xfrm>
          <a:off x="4698483" y="680175"/>
          <a:ext cx="769886" cy="76988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3ABEAC-06F0-45A3-83B0-82E0BF3E0060}">
      <dsp:nvSpPr>
        <dsp:cNvPr id="0" name=""/>
        <dsp:cNvSpPr/>
      </dsp:nvSpPr>
      <dsp:spPr>
        <a:xfrm>
          <a:off x="4862557" y="844250"/>
          <a:ext cx="441738" cy="4417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08C56-070D-4A4A-AC39-61126B3B816E}">
      <dsp:nvSpPr>
        <dsp:cNvPr id="0" name=""/>
        <dsp:cNvSpPr/>
      </dsp:nvSpPr>
      <dsp:spPr>
        <a:xfrm>
          <a:off x="4452372" y="1689863"/>
          <a:ext cx="1262109" cy="504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Neural Networks</a:t>
          </a:r>
        </a:p>
      </dsp:txBody>
      <dsp:txXfrm>
        <a:off x="4452372" y="1689863"/>
        <a:ext cx="1262109" cy="504843"/>
      </dsp:txXfrm>
    </dsp:sp>
    <dsp:sp modelId="{3A0021E5-E250-45D6-B418-4AB7ED32C60B}">
      <dsp:nvSpPr>
        <dsp:cNvPr id="0" name=""/>
        <dsp:cNvSpPr/>
      </dsp:nvSpPr>
      <dsp:spPr>
        <a:xfrm>
          <a:off x="6181462" y="680175"/>
          <a:ext cx="769886" cy="76988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FDA633-ED9C-4BCF-B647-D2294C627752}">
      <dsp:nvSpPr>
        <dsp:cNvPr id="0" name=""/>
        <dsp:cNvSpPr/>
      </dsp:nvSpPr>
      <dsp:spPr>
        <a:xfrm>
          <a:off x="6345536" y="844250"/>
          <a:ext cx="441738" cy="44173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5A0598-248A-4622-B27A-58BBDDE41B29}">
      <dsp:nvSpPr>
        <dsp:cNvPr id="0" name=""/>
        <dsp:cNvSpPr/>
      </dsp:nvSpPr>
      <dsp:spPr>
        <a:xfrm>
          <a:off x="5935350" y="1689863"/>
          <a:ext cx="1262109" cy="504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Compare accuracy and prediction performance.</a:t>
          </a:r>
        </a:p>
      </dsp:txBody>
      <dsp:txXfrm>
        <a:off x="5935350" y="1689863"/>
        <a:ext cx="1262109" cy="50484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40DB70-2BE8-495B-A980-C516F631B0C1}">
      <dsp:nvSpPr>
        <dsp:cNvPr id="0" name=""/>
        <dsp:cNvSpPr/>
      </dsp:nvSpPr>
      <dsp:spPr>
        <a:xfrm>
          <a:off x="0" y="640"/>
          <a:ext cx="4435656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7C4EB2-0E97-417E-A7FD-58AE27113E4C}">
      <dsp:nvSpPr>
        <dsp:cNvPr id="0" name=""/>
        <dsp:cNvSpPr/>
      </dsp:nvSpPr>
      <dsp:spPr>
        <a:xfrm>
          <a:off x="453523" y="337971"/>
          <a:ext cx="824587" cy="824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A6060B-7861-41C7-B4E8-A4F4639D2698}">
      <dsp:nvSpPr>
        <dsp:cNvPr id="0" name=""/>
        <dsp:cNvSpPr/>
      </dsp:nvSpPr>
      <dsp:spPr>
        <a:xfrm>
          <a:off x="1731633" y="640"/>
          <a:ext cx="2704022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Machine learning models will predict component failure.</a:t>
          </a:r>
        </a:p>
      </dsp:txBody>
      <dsp:txXfrm>
        <a:off x="1731633" y="640"/>
        <a:ext cx="2704022" cy="1499250"/>
      </dsp:txXfrm>
    </dsp:sp>
    <dsp:sp modelId="{3ECD45FE-181A-4B44-AC94-67A03120D865}">
      <dsp:nvSpPr>
        <dsp:cNvPr id="0" name=""/>
        <dsp:cNvSpPr/>
      </dsp:nvSpPr>
      <dsp:spPr>
        <a:xfrm>
          <a:off x="0" y="1874703"/>
          <a:ext cx="4435656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C2EEF-F7D4-420B-A7E9-5F518ACAEA3A}">
      <dsp:nvSpPr>
        <dsp:cNvPr id="0" name=""/>
        <dsp:cNvSpPr/>
      </dsp:nvSpPr>
      <dsp:spPr>
        <a:xfrm>
          <a:off x="453523" y="2212034"/>
          <a:ext cx="824587" cy="824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64F605-CC2C-4D00-9BAC-3A1DF8A41C31}">
      <dsp:nvSpPr>
        <dsp:cNvPr id="0" name=""/>
        <dsp:cNvSpPr/>
      </dsp:nvSpPr>
      <dsp:spPr>
        <a:xfrm>
          <a:off x="1731633" y="1874703"/>
          <a:ext cx="2704022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Identification of the most accurate algorithm.</a:t>
          </a:r>
        </a:p>
      </dsp:txBody>
      <dsp:txXfrm>
        <a:off x="1731633" y="1874703"/>
        <a:ext cx="2704022" cy="1499250"/>
      </dsp:txXfrm>
    </dsp:sp>
    <dsp:sp modelId="{17A7830F-DBDF-413E-92AB-F03492A6F72C}">
      <dsp:nvSpPr>
        <dsp:cNvPr id="0" name=""/>
        <dsp:cNvSpPr/>
      </dsp:nvSpPr>
      <dsp:spPr>
        <a:xfrm>
          <a:off x="0" y="3748766"/>
          <a:ext cx="4435656" cy="14992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63D470-A468-4E96-B754-249EB813629A}">
      <dsp:nvSpPr>
        <dsp:cNvPr id="0" name=""/>
        <dsp:cNvSpPr/>
      </dsp:nvSpPr>
      <dsp:spPr>
        <a:xfrm>
          <a:off x="453523" y="4086097"/>
          <a:ext cx="824587" cy="824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8AD5E-931A-470E-9F19-B889677900E3}">
      <dsp:nvSpPr>
        <dsp:cNvPr id="0" name=""/>
        <dsp:cNvSpPr/>
      </dsp:nvSpPr>
      <dsp:spPr>
        <a:xfrm>
          <a:off x="1731633" y="3748766"/>
          <a:ext cx="2704022" cy="149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71" tIns="158671" rIns="158671" bIns="1586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Demonstrate benefits for automotive maintenance systems.</a:t>
          </a:r>
        </a:p>
      </dsp:txBody>
      <dsp:txXfrm>
        <a:off x="1731633" y="3748766"/>
        <a:ext cx="2704022" cy="149925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186D2-3CE7-4B75-A2B2-3522106126B7}">
      <dsp:nvSpPr>
        <dsp:cNvPr id="0" name=""/>
        <dsp:cNvSpPr/>
      </dsp:nvSpPr>
      <dsp:spPr>
        <a:xfrm>
          <a:off x="0" y="2178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AED45-CAFB-41EE-8EF0-D0615B817F13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6D62DB-5C66-4177-B223-507DEB2E3924}">
      <dsp:nvSpPr>
        <dsp:cNvPr id="0" name=""/>
        <dsp:cNvSpPr/>
      </dsp:nvSpPr>
      <dsp:spPr>
        <a:xfrm>
          <a:off x="1275192" y="2178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Improved vehicle reliability.</a:t>
          </a:r>
        </a:p>
      </dsp:txBody>
      <dsp:txXfrm>
        <a:off x="1275192" y="2178"/>
        <a:ext cx="3160463" cy="1104063"/>
      </dsp:txXfrm>
    </dsp:sp>
    <dsp:sp modelId="{722A6F8F-274C-4FC9-B4F9-4BCF34D6E8C8}">
      <dsp:nvSpPr>
        <dsp:cNvPr id="0" name=""/>
        <dsp:cNvSpPr/>
      </dsp:nvSpPr>
      <dsp:spPr>
        <a:xfrm>
          <a:off x="0" y="1382257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60A4DF-1577-41EB-9C52-F52DBEF13073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88CDA-EC06-4E82-8F2C-8527CB5CE0B6}">
      <dsp:nvSpPr>
        <dsp:cNvPr id="0" name=""/>
        <dsp:cNvSpPr/>
      </dsp:nvSpPr>
      <dsp:spPr>
        <a:xfrm>
          <a:off x="1275192" y="1382257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Reduced maintenance costs.</a:t>
          </a:r>
        </a:p>
      </dsp:txBody>
      <dsp:txXfrm>
        <a:off x="1275192" y="1382257"/>
        <a:ext cx="3160463" cy="1104063"/>
      </dsp:txXfrm>
    </dsp:sp>
    <dsp:sp modelId="{A5769585-5712-4EC1-80AF-8E5CF07A9421}">
      <dsp:nvSpPr>
        <dsp:cNvPr id="0" name=""/>
        <dsp:cNvSpPr/>
      </dsp:nvSpPr>
      <dsp:spPr>
        <a:xfrm>
          <a:off x="0" y="2762336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5B58C-B3EE-4BB4-B0D3-1B48C863984B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E9D074-F714-4948-93AE-63C302930DD4}">
      <dsp:nvSpPr>
        <dsp:cNvPr id="0" name=""/>
        <dsp:cNvSpPr/>
      </dsp:nvSpPr>
      <dsp:spPr>
        <a:xfrm>
          <a:off x="1275192" y="2762336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Enhanced safety in automotive systems.</a:t>
          </a:r>
        </a:p>
      </dsp:txBody>
      <dsp:txXfrm>
        <a:off x="1275192" y="2762336"/>
        <a:ext cx="3160463" cy="1104063"/>
      </dsp:txXfrm>
    </dsp:sp>
    <dsp:sp modelId="{69274DD7-6922-4515-A3CA-4C22E52FD85E}">
      <dsp:nvSpPr>
        <dsp:cNvPr id="0" name=""/>
        <dsp:cNvSpPr/>
      </dsp:nvSpPr>
      <dsp:spPr>
        <a:xfrm>
          <a:off x="0" y="4142415"/>
          <a:ext cx="4435656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FB246C-F7E9-44ED-9F60-887685C46130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66535-90F3-4E0E-8E0D-1D9D68452480}">
      <dsp:nvSpPr>
        <dsp:cNvPr id="0" name=""/>
        <dsp:cNvSpPr/>
      </dsp:nvSpPr>
      <dsp:spPr>
        <a:xfrm>
          <a:off x="1275192" y="4142415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Contribution to intelligent vehicle technologies.</a:t>
          </a:r>
        </a:p>
      </dsp:txBody>
      <dsp:txXfrm>
        <a:off x="1275192" y="4142415"/>
        <a:ext cx="3160463" cy="110406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4ADBB8-29E6-49C6-8788-2228DEAC9593}">
      <dsp:nvSpPr>
        <dsp:cNvPr id="0" name=""/>
        <dsp:cNvSpPr/>
      </dsp:nvSpPr>
      <dsp:spPr>
        <a:xfrm>
          <a:off x="112048" y="588276"/>
          <a:ext cx="604800" cy="6048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F99760-D23D-4394-9A93-86C5AEFF696E}">
      <dsp:nvSpPr>
        <dsp:cNvPr id="0" name=""/>
        <dsp:cNvSpPr/>
      </dsp:nvSpPr>
      <dsp:spPr>
        <a:xfrm>
          <a:off x="239056" y="715284"/>
          <a:ext cx="350784" cy="3507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632C8A-6A42-4360-B418-1922AF064541}">
      <dsp:nvSpPr>
        <dsp:cNvPr id="0" name=""/>
        <dsp:cNvSpPr/>
      </dsp:nvSpPr>
      <dsp:spPr>
        <a:xfrm>
          <a:off x="846448" y="588276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Literature Review Week 1–3</a:t>
          </a:r>
        </a:p>
      </dsp:txBody>
      <dsp:txXfrm>
        <a:off x="846448" y="588276"/>
        <a:ext cx="1425599" cy="604800"/>
      </dsp:txXfrm>
    </dsp:sp>
    <dsp:sp modelId="{F7ADB70D-CEBD-4531-9A96-B84F4724194F}">
      <dsp:nvSpPr>
        <dsp:cNvPr id="0" name=""/>
        <dsp:cNvSpPr/>
      </dsp:nvSpPr>
      <dsp:spPr>
        <a:xfrm>
          <a:off x="2520448" y="588276"/>
          <a:ext cx="604800" cy="6048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DBFF39-1E8F-473C-9E46-AC9B815BDDDF}">
      <dsp:nvSpPr>
        <dsp:cNvPr id="0" name=""/>
        <dsp:cNvSpPr/>
      </dsp:nvSpPr>
      <dsp:spPr>
        <a:xfrm>
          <a:off x="2647456" y="715284"/>
          <a:ext cx="350784" cy="3507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00BE6-996E-4B74-93ED-29F39AD65E7E}">
      <dsp:nvSpPr>
        <dsp:cNvPr id="0" name=""/>
        <dsp:cNvSpPr/>
      </dsp:nvSpPr>
      <dsp:spPr>
        <a:xfrm>
          <a:off x="3254848" y="588276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Data Collection &amp; Understanding Week 3-5</a:t>
          </a:r>
        </a:p>
      </dsp:txBody>
      <dsp:txXfrm>
        <a:off x="3254848" y="588276"/>
        <a:ext cx="1425599" cy="604800"/>
      </dsp:txXfrm>
    </dsp:sp>
    <dsp:sp modelId="{D56557C1-4ADE-4D46-B799-3AF1E54DD438}">
      <dsp:nvSpPr>
        <dsp:cNvPr id="0" name=""/>
        <dsp:cNvSpPr/>
      </dsp:nvSpPr>
      <dsp:spPr>
        <a:xfrm>
          <a:off x="4928848" y="588276"/>
          <a:ext cx="604800" cy="6048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5B4C07-7A70-4B98-A489-40402881113C}">
      <dsp:nvSpPr>
        <dsp:cNvPr id="0" name=""/>
        <dsp:cNvSpPr/>
      </dsp:nvSpPr>
      <dsp:spPr>
        <a:xfrm>
          <a:off x="5055856" y="715284"/>
          <a:ext cx="350784" cy="3507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2AF982-54BE-47EE-9711-853E197B6093}">
      <dsp:nvSpPr>
        <dsp:cNvPr id="0" name=""/>
        <dsp:cNvSpPr/>
      </dsp:nvSpPr>
      <dsp:spPr>
        <a:xfrm>
          <a:off x="5663248" y="588276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Data Preprocessing Week 5-7</a:t>
          </a:r>
        </a:p>
      </dsp:txBody>
      <dsp:txXfrm>
        <a:off x="5663248" y="588276"/>
        <a:ext cx="1425599" cy="604800"/>
      </dsp:txXfrm>
    </dsp:sp>
    <dsp:sp modelId="{51C0D86A-5922-4F2B-90ED-C662052A0573}">
      <dsp:nvSpPr>
        <dsp:cNvPr id="0" name=""/>
        <dsp:cNvSpPr/>
      </dsp:nvSpPr>
      <dsp:spPr>
        <a:xfrm>
          <a:off x="112048" y="1681806"/>
          <a:ext cx="604800" cy="6048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88618-9C59-4438-8D53-9E98F510DC1F}">
      <dsp:nvSpPr>
        <dsp:cNvPr id="0" name=""/>
        <dsp:cNvSpPr/>
      </dsp:nvSpPr>
      <dsp:spPr>
        <a:xfrm>
          <a:off x="239056" y="1808814"/>
          <a:ext cx="350784" cy="3507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910E5E-4931-4698-9FBA-A43677855C0A}">
      <dsp:nvSpPr>
        <dsp:cNvPr id="0" name=""/>
        <dsp:cNvSpPr/>
      </dsp:nvSpPr>
      <dsp:spPr>
        <a:xfrm>
          <a:off x="846448" y="1681806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Model Development (ML Algorithms) Week 7-10</a:t>
          </a:r>
        </a:p>
      </dsp:txBody>
      <dsp:txXfrm>
        <a:off x="846448" y="1681806"/>
        <a:ext cx="1425599" cy="604800"/>
      </dsp:txXfrm>
    </dsp:sp>
    <dsp:sp modelId="{0CF661B1-FF36-4FF4-AEC7-DBA688A2A557}">
      <dsp:nvSpPr>
        <dsp:cNvPr id="0" name=""/>
        <dsp:cNvSpPr/>
      </dsp:nvSpPr>
      <dsp:spPr>
        <a:xfrm>
          <a:off x="2520448" y="1681806"/>
          <a:ext cx="604800" cy="6048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295767-6597-4A45-86E1-14C86B9FBC6A}">
      <dsp:nvSpPr>
        <dsp:cNvPr id="0" name=""/>
        <dsp:cNvSpPr/>
      </dsp:nvSpPr>
      <dsp:spPr>
        <a:xfrm>
          <a:off x="2647456" y="1808814"/>
          <a:ext cx="350784" cy="35078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AAFE9-CC74-4A39-A12C-528823D5F23F}">
      <dsp:nvSpPr>
        <dsp:cNvPr id="0" name=""/>
        <dsp:cNvSpPr/>
      </dsp:nvSpPr>
      <dsp:spPr>
        <a:xfrm>
          <a:off x="3254848" y="1681806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Model Evaluation &amp; Analysis Week 10-11</a:t>
          </a:r>
        </a:p>
      </dsp:txBody>
      <dsp:txXfrm>
        <a:off x="3254848" y="1681806"/>
        <a:ext cx="1425599" cy="604800"/>
      </dsp:txXfrm>
    </dsp:sp>
    <dsp:sp modelId="{6CF709C3-8A8A-4D17-91D7-8E771A9B4F0C}">
      <dsp:nvSpPr>
        <dsp:cNvPr id="0" name=""/>
        <dsp:cNvSpPr/>
      </dsp:nvSpPr>
      <dsp:spPr>
        <a:xfrm>
          <a:off x="4928848" y="1681806"/>
          <a:ext cx="604800" cy="6048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95F67A-EBE8-476F-82B7-FF11E60E7C78}">
      <dsp:nvSpPr>
        <dsp:cNvPr id="0" name=""/>
        <dsp:cNvSpPr/>
      </dsp:nvSpPr>
      <dsp:spPr>
        <a:xfrm>
          <a:off x="5055856" y="1808814"/>
          <a:ext cx="350784" cy="35078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D22685-E1CF-4407-A546-1E9CCE925F51}">
      <dsp:nvSpPr>
        <dsp:cNvPr id="0" name=""/>
        <dsp:cNvSpPr/>
      </dsp:nvSpPr>
      <dsp:spPr>
        <a:xfrm>
          <a:off x="5663248" y="1681806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Writing &amp; Final Report </a:t>
          </a:r>
          <a:r>
            <a:rPr lang="en-US" sz="1300" kern="1200"/>
            <a:t>Week 11-12</a:t>
          </a:r>
          <a:endParaRPr lang="en-US" sz="1300" kern="1200" dirty="0"/>
        </a:p>
      </dsp:txBody>
      <dsp:txXfrm>
        <a:off x="5663248" y="1681806"/>
        <a:ext cx="1425599" cy="6048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453C2B-C38F-4D7E-B575-CA33BEA3247A}">
      <dsp:nvSpPr>
        <dsp:cNvPr id="0" name=""/>
        <dsp:cNvSpPr/>
      </dsp:nvSpPr>
      <dsp:spPr>
        <a:xfrm>
          <a:off x="436949" y="277837"/>
          <a:ext cx="1303875" cy="1303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CC702E-4451-4F2C-B60C-0E9C6C7E4E09}">
      <dsp:nvSpPr>
        <dsp:cNvPr id="0" name=""/>
        <dsp:cNvSpPr/>
      </dsp:nvSpPr>
      <dsp:spPr>
        <a:xfrm>
          <a:off x="714824" y="555712"/>
          <a:ext cx="748125" cy="748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51936-6933-4445-B0F6-A2488DFDCAEE}">
      <dsp:nvSpPr>
        <dsp:cNvPr id="0" name=""/>
        <dsp:cNvSpPr/>
      </dsp:nvSpPr>
      <dsp:spPr>
        <a:xfrm>
          <a:off x="20136" y="1987837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Predictive maintenance is a growing research area.</a:t>
          </a:r>
        </a:p>
      </dsp:txBody>
      <dsp:txXfrm>
        <a:off x="20136" y="1987837"/>
        <a:ext cx="2137500" cy="720000"/>
      </dsp:txXfrm>
    </dsp:sp>
    <dsp:sp modelId="{0B15F19E-9ECE-4BBC-A6FE-378357A28DCD}">
      <dsp:nvSpPr>
        <dsp:cNvPr id="0" name=""/>
        <dsp:cNvSpPr/>
      </dsp:nvSpPr>
      <dsp:spPr>
        <a:xfrm>
          <a:off x="2948511" y="277837"/>
          <a:ext cx="1303875" cy="1303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5D37A1-932A-4C83-B65F-C0C4F22EE3F8}">
      <dsp:nvSpPr>
        <dsp:cNvPr id="0" name=""/>
        <dsp:cNvSpPr/>
      </dsp:nvSpPr>
      <dsp:spPr>
        <a:xfrm>
          <a:off x="3226386" y="555712"/>
          <a:ext cx="748125" cy="748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F07E40-B6FF-43B0-AEBD-38B9C75DE071}">
      <dsp:nvSpPr>
        <dsp:cNvPr id="0" name=""/>
        <dsp:cNvSpPr/>
      </dsp:nvSpPr>
      <dsp:spPr>
        <a:xfrm>
          <a:off x="2531699" y="1987837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Machine learning can improve vehicle diagnostics.</a:t>
          </a:r>
        </a:p>
      </dsp:txBody>
      <dsp:txXfrm>
        <a:off x="2531699" y="1987837"/>
        <a:ext cx="2137500" cy="720000"/>
      </dsp:txXfrm>
    </dsp:sp>
    <dsp:sp modelId="{EF7E897C-7D7A-45CE-9D36-36C2EB1F3E14}">
      <dsp:nvSpPr>
        <dsp:cNvPr id="0" name=""/>
        <dsp:cNvSpPr/>
      </dsp:nvSpPr>
      <dsp:spPr>
        <a:xfrm>
          <a:off x="5460074" y="277837"/>
          <a:ext cx="1303875" cy="1303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0DC387-B6DD-4744-B98E-0863F8B1012C}">
      <dsp:nvSpPr>
        <dsp:cNvPr id="0" name=""/>
        <dsp:cNvSpPr/>
      </dsp:nvSpPr>
      <dsp:spPr>
        <a:xfrm>
          <a:off x="5737949" y="555712"/>
          <a:ext cx="748125" cy="748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F8887-17C4-4DF8-AF21-A792249BA4DC}">
      <dsp:nvSpPr>
        <dsp:cNvPr id="0" name=""/>
        <dsp:cNvSpPr/>
      </dsp:nvSpPr>
      <dsp:spPr>
        <a:xfrm>
          <a:off x="5043261" y="1987837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This research will evaluate ML methods for automotive failure prediction.</a:t>
          </a:r>
        </a:p>
      </dsp:txBody>
      <dsp:txXfrm>
        <a:off x="5043261" y="1987837"/>
        <a:ext cx="213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7" name="Picture 6" descr="S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 rot="5400000">
              <a:off x="3739196" y="525780"/>
              <a:ext cx="1664208" cy="612648"/>
            </a:xfrm>
            <a:prstGeom prst="rect">
              <a:avLst/>
            </a:prstGeom>
          </p:spPr>
        </p:pic>
        <p:pic>
          <p:nvPicPr>
            <p:cNvPr id="14" name="Picture 13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 rot="5400000">
              <a:off x="3739196" y="5719572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431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6" y="2354670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778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294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466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2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2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9632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1089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320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019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70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479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7190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5084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24246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9235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0540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69802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09093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5052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44000" cy="6858001"/>
            <a:chOff x="0" y="0"/>
            <a:chExt cx="9144000" cy="6858001"/>
          </a:xfrm>
        </p:grpSpPr>
        <p:pic>
          <p:nvPicPr>
            <p:cNvPr id="8" name="Picture 7" descr="S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 rot="5400000">
              <a:off x="4221675" y="39689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 rot="5400000">
              <a:off x="4221675" y="6211888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534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image" Target="../media/image73.png"/><Relationship Id="rId7" Type="http://schemas.openxmlformats.org/officeDocument/2006/relationships/diagramQuickStyle" Target="../diagrams/quickStyle10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image" Target="../media/image4.png"/><Relationship Id="rId9" Type="http://schemas.microsoft.com/office/2007/relationships/diagramDrawing" Target="../diagrams/drawing10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Digital financial graph">
            <a:extLst>
              <a:ext uri="{FF2B5EF4-FFF2-40B4-BE49-F238E27FC236}">
                <a16:creationId xmlns:a16="http://schemas.microsoft.com/office/drawing/2014/main" id="{100727EA-8207-9EB8-6830-6027F9BB60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20143" r="485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Title Slide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3000" y="2421466"/>
            <a:ext cx="6858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2"/>
          <p:cNvSpPr>
            <a:spLocks noGrp="1"/>
          </p:cNvSpPr>
          <p:nvPr>
            <p:ph idx="1"/>
          </p:nvPr>
        </p:nvSpPr>
        <p:spPr>
          <a:xfrm>
            <a:off x="971550" y="2556932"/>
            <a:ext cx="7200897" cy="33189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Name – Shaikh Mohammad Sabir Mohammad Mohid</a:t>
            </a:r>
          </a:p>
          <a:p>
            <a:r>
              <a:rPr lang="en-GB" dirty="0">
                <a:solidFill>
                  <a:srgbClr val="FFFFFF"/>
                </a:solidFill>
              </a:rPr>
              <a:t>Student ID – 2508908</a:t>
            </a:r>
          </a:p>
          <a:p>
            <a:r>
              <a:rPr lang="en-GB" dirty="0">
                <a:solidFill>
                  <a:srgbClr val="FFFFFF"/>
                </a:solidFill>
              </a:rPr>
              <a:t>Research Methods (ACHA7027)</a:t>
            </a:r>
          </a:p>
          <a:p>
            <a:r>
              <a:rPr lang="en-GB" dirty="0">
                <a:solidFill>
                  <a:srgbClr val="FFFFFF"/>
                </a:solidFill>
              </a:rPr>
              <a:t>Topic – Application of Machine Learning for Predictive Maintenance in Automotive Systems</a:t>
            </a:r>
          </a:p>
          <a:p>
            <a:pPr marL="0" indent="0" algn="r">
              <a:buNone/>
            </a:pPr>
            <a:r>
              <a:rPr lang="en-GB" dirty="0"/>
              <a:t>Source: Toyota Connected (2023); Toyota Motor Corporation (2023)</a:t>
            </a:r>
            <a:endParaRPr lang="en-GB" dirty="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7CA9E50-B76A-428A-92C9-9BAC41446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85E3F79-81BB-4454-A267-DDCA42824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1F375A4-17F0-4BA7-B751-68BFAAEC4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262626"/>
                </a:solidFill>
              </a:rPr>
              <a:t>Introduction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D2122D3-4056-4C50-B4AC-74BB2940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DA2C2D-4E33-C923-6B78-5F6B064E9F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3566880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7CA9E50-B76A-428A-92C9-9BAC41446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85E3F79-81BB-4454-A267-DDCA42824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1F375A4-17F0-4BA7-B751-68BFAAEC4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262626"/>
                </a:solidFill>
              </a:rPr>
              <a:t>Research Problem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D2122D3-4056-4C50-B4AC-74BB2940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C278C0-846E-482D-F71B-5FC1BF82AC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9102478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42D3996-BA08-4AC2-948E-02DA85C02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B6CA78D-2100-44EF-B3DD-CEF1EB3A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963" y="481264"/>
            <a:ext cx="8410074" cy="5895473"/>
          </a:xfrm>
          <a:prstGeom prst="rect">
            <a:avLst/>
          </a:prstGeom>
          <a:blipFill dpi="0" rotWithShape="1"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12121"/>
                </a:solidFill>
              </a:rPr>
              <a:t>Research Aim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8AEF6D22-D80F-4107-8B30-6AB147A50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4750" y="2400639"/>
            <a:ext cx="1714500" cy="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2556932"/>
            <a:ext cx="7200897" cy="331893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373737"/>
                </a:solidFill>
              </a:rPr>
              <a:t>To investigate the application of machine learning for predictive maintenance in automotive systems.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7CA9E50-B76A-428A-92C9-9BAC41446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85E3F79-81BB-4454-A267-DDCA42824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1F375A4-17F0-4BA7-B751-68BFAAEC4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262626"/>
                </a:solidFill>
              </a:rPr>
              <a:t>Research Question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D2122D3-4056-4C50-B4AC-74BB2940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F8BDCD-8DE3-E103-712C-EBA46CD32C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0788022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7CA9E50-B76A-428A-92C9-9BAC41446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85E3F79-81BB-4454-A267-DDCA42824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1F375A4-17F0-4BA7-B751-68BFAAEC4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262626"/>
                </a:solidFill>
              </a:rPr>
              <a:t>Literature Background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D2122D3-4056-4C50-B4AC-74BB2940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5D118F-EA6C-831C-60D4-12D02BEF45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3804028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3A0ECC0-F35D-A47C-60B1-67449310EA92}"/>
              </a:ext>
            </a:extLst>
          </p:cNvPr>
          <p:cNvSpPr txBox="1"/>
          <p:nvPr/>
        </p:nvSpPr>
        <p:spPr>
          <a:xfrm>
            <a:off x="3562709" y="6511515"/>
            <a:ext cx="5654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Source: Toyota Connected (2023); SAE International (2021)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7CA9E50-B76A-428A-92C9-9BAC41446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85E3F79-81BB-4454-A267-DDCA42824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1F375A4-17F0-4BA7-B751-68BFAAEC4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262626"/>
                </a:solidFill>
              </a:rPr>
              <a:t>Research Methodology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D2122D3-4056-4C50-B4AC-74BB2940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41C070-BEC1-8A68-5CFE-B462F21FA7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342185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Machine Learning Models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8362C81-E313-16E9-D22D-AE5318E5B5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4962634"/>
              </p:ext>
            </p:extLst>
          </p:nvPr>
        </p:nvGraphicFramePr>
        <p:xfrm>
          <a:off x="971550" y="2772384"/>
          <a:ext cx="72008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7CA9E50-B76A-428A-92C9-9BAC41446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85E3F79-81BB-4454-A267-DDCA42824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1F375A4-17F0-4BA7-B751-68BFAAEC4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262626"/>
                </a:solidFill>
              </a:rPr>
              <a:t>Expected Results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D2122D3-4056-4C50-B4AC-74BB2940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DD747CB-4D62-FE13-96E8-1BDB8AE8AB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560332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7E34FF1-9E71-0F0F-C50A-B55AF7B06423}"/>
              </a:ext>
            </a:extLst>
          </p:cNvPr>
          <p:cNvSpPr txBox="1"/>
          <p:nvPr/>
        </p:nvSpPr>
        <p:spPr>
          <a:xfrm>
            <a:off x="4680641" y="6504109"/>
            <a:ext cx="4553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/>
              <a:t>Source: Toyota Motor Corporation (2023)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7CA9E50-B76A-428A-92C9-9BAC41446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85E3F79-81BB-4454-A267-DDCA42824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1F375A4-17F0-4BA7-B751-68BFAAEC4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262626"/>
                </a:solidFill>
              </a:rPr>
              <a:t>Impact of Research</a:t>
            </a: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D2122D3-4056-4C50-B4AC-74BB2940E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1386B143-351A-348B-9431-755BEE3545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2509993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Project Timeline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4F3CF946-427B-BF4F-4179-C1520972A8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1179843"/>
              </p:ext>
            </p:extLst>
          </p:nvPr>
        </p:nvGraphicFramePr>
        <p:xfrm>
          <a:off x="971550" y="2772384"/>
          <a:ext cx="72008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5F11533-723E-420D-A991-D376E7393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60393DE-86F5-4639-9D54-85E166A84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618" cy="6856215"/>
            <a:chOff x="0" y="0"/>
            <a:chExt cx="12188825" cy="6856215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6781C5A9-B7CC-4944-80B9-8D48C77D3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179E96B4-A8EA-47EF-B2BB-92FF796E9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A4EF7629-2B5A-4DD5-81B4-4878E9371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58963C9E-C5BF-4148-A145-6931A8AB1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Conclusion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C58F410A-5794-750C-3B86-C4ECE300AD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560192"/>
              </p:ext>
            </p:extLst>
          </p:nvPr>
        </p:nvGraphicFramePr>
        <p:xfrm>
          <a:off x="971550" y="2675822"/>
          <a:ext cx="7200898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3D9B33-B131-82B1-4629-7167E48C3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420" y="1195056"/>
            <a:ext cx="3632202" cy="593713"/>
          </a:xfrm>
        </p:spPr>
        <p:txBody>
          <a:bodyPr/>
          <a:lstStyle/>
          <a:p>
            <a:r>
              <a:rPr lang="en-GB" b="1" dirty="0"/>
              <a:t>References</a:t>
            </a:r>
            <a:endParaRPr lang="en-GB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E85D30DE-4EA6-B399-0FF9-1343526DA1C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 l="352" t="2171" r="352" b="2171"/>
          <a:stretch>
            <a:fillRect/>
          </a:stretch>
        </p:blipFill>
        <p:spPr>
          <a:xfrm>
            <a:off x="4211622" y="1815930"/>
            <a:ext cx="4289582" cy="3788037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096C620-EF0E-4BAA-C2EA-83D180E38C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9421" y="2322925"/>
            <a:ext cx="3632201" cy="1828800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>
                <a:solidFill>
                  <a:schemeClr val="tx1"/>
                </a:solidFill>
              </a:rPr>
              <a:t>Toyota Motor Corporation. (2023). </a:t>
            </a:r>
            <a:r>
              <a:rPr lang="en-GB" sz="1200" b="1" i="1" dirty="0">
                <a:solidFill>
                  <a:schemeClr val="tx1"/>
                </a:solidFill>
              </a:rPr>
              <a:t>Connected Services Overview.</a:t>
            </a:r>
            <a:r>
              <a:rPr lang="en-GB" sz="1200" b="1" dirty="0">
                <a:solidFill>
                  <a:schemeClr val="tx1"/>
                </a:solidFill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>
                <a:solidFill>
                  <a:schemeClr val="tx1"/>
                </a:solidFill>
              </a:rPr>
              <a:t>Toyota Connected Europe. (2023). </a:t>
            </a:r>
            <a:r>
              <a:rPr lang="en-GB" sz="1200" b="1" i="1" dirty="0">
                <a:solidFill>
                  <a:schemeClr val="tx1"/>
                </a:solidFill>
              </a:rPr>
              <a:t>Data-driven mobility solutions.</a:t>
            </a:r>
            <a:r>
              <a:rPr lang="en-GB" sz="1200" b="1" dirty="0">
                <a:solidFill>
                  <a:schemeClr val="tx1"/>
                </a:solidFill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>
                <a:solidFill>
                  <a:schemeClr val="tx1"/>
                </a:solidFill>
              </a:rPr>
              <a:t>Toyota Kirloskar Motor. (2022). </a:t>
            </a:r>
            <a:r>
              <a:rPr lang="en-GB" sz="1200" b="1" i="1" dirty="0">
                <a:solidFill>
                  <a:schemeClr val="tx1"/>
                </a:solidFill>
              </a:rPr>
              <a:t>Toyota </a:t>
            </a:r>
            <a:r>
              <a:rPr lang="en-GB" sz="1200" b="1" i="1" dirty="0" err="1">
                <a:solidFill>
                  <a:schemeClr val="tx1"/>
                </a:solidFill>
              </a:rPr>
              <a:t>i</a:t>
            </a:r>
            <a:r>
              <a:rPr lang="en-GB" sz="1200" b="1" i="1" dirty="0">
                <a:solidFill>
                  <a:schemeClr val="tx1"/>
                </a:solidFill>
              </a:rPr>
              <a:t>-Connect Platform.</a:t>
            </a:r>
            <a:r>
              <a:rPr lang="en-GB" sz="1200" b="1" dirty="0">
                <a:solidFill>
                  <a:schemeClr val="tx1"/>
                </a:solidFill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>
                <a:solidFill>
                  <a:schemeClr val="tx1"/>
                </a:solidFill>
              </a:rPr>
              <a:t>McKinsey &amp; Company. (2021). </a:t>
            </a:r>
            <a:r>
              <a:rPr lang="en-GB" sz="1200" b="1" i="1" dirty="0">
                <a:solidFill>
                  <a:schemeClr val="tx1"/>
                </a:solidFill>
              </a:rPr>
              <a:t>The Future of Connected Cars.</a:t>
            </a:r>
            <a:r>
              <a:rPr lang="en-GB" sz="1200" b="1" dirty="0">
                <a:solidFill>
                  <a:schemeClr val="tx1"/>
                </a:solidFill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>
                <a:solidFill>
                  <a:schemeClr val="tx1"/>
                </a:solidFill>
              </a:rPr>
              <a:t>SAE International. (2021). </a:t>
            </a:r>
            <a:r>
              <a:rPr lang="en-GB" sz="1200" b="1" i="1" dirty="0">
                <a:solidFill>
                  <a:schemeClr val="tx1"/>
                </a:solidFill>
              </a:rPr>
              <a:t>Connected Vehicle Data for Predictive Maintenance.</a:t>
            </a:r>
            <a:r>
              <a:rPr lang="en-GB" sz="1200" b="1" dirty="0">
                <a:solidFill>
                  <a:schemeClr val="tx1"/>
                </a:solidFill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200" b="1" dirty="0">
                <a:solidFill>
                  <a:schemeClr val="tx1"/>
                </a:solidFill>
              </a:rPr>
              <a:t>IEEE. (2022). </a:t>
            </a:r>
            <a:r>
              <a:rPr lang="en-GB" sz="1200" b="1" i="1" dirty="0">
                <a:solidFill>
                  <a:schemeClr val="tx1"/>
                </a:solidFill>
              </a:rPr>
              <a:t>Machine Learning Applications in Automotive Systems.</a:t>
            </a:r>
            <a:endParaRPr lang="en-GB" sz="1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9037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132</TotalTime>
  <Words>442</Words>
  <Application>Microsoft Office PowerPoint</Application>
  <PresentationFormat>On-screen Show (4:3)</PresentationFormat>
  <Paragraphs>66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Garamond</vt:lpstr>
      <vt:lpstr>Wingdings</vt:lpstr>
      <vt:lpstr>Organic</vt:lpstr>
      <vt:lpstr>Title Slide</vt:lpstr>
      <vt:lpstr>Introduction</vt:lpstr>
      <vt:lpstr>Research Problem</vt:lpstr>
      <vt:lpstr>Research Aim</vt:lpstr>
      <vt:lpstr>Research Question</vt:lpstr>
      <vt:lpstr>Literature Background</vt:lpstr>
      <vt:lpstr>Research Methodology</vt:lpstr>
      <vt:lpstr>Machine Learning Models</vt:lpstr>
      <vt:lpstr>Expected Results</vt:lpstr>
      <vt:lpstr>Impact of Research</vt:lpstr>
      <vt:lpstr>Project Timeline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Slide</dc:title>
  <dc:subject/>
  <dc:creator/>
  <cp:keywords/>
  <dc:description>generated using python-pptx</dc:description>
  <cp:lastModifiedBy>Mohammad Sabir Mohammad Mohid Shaikh (2508908)</cp:lastModifiedBy>
  <cp:revision>2</cp:revision>
  <dcterms:created xsi:type="dcterms:W3CDTF">2013-01-27T09:14:16Z</dcterms:created>
  <dcterms:modified xsi:type="dcterms:W3CDTF">2026-03-23T12:27:45Z</dcterms:modified>
  <cp:category/>
</cp:coreProperties>
</file>