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6" r:id="rId4"/>
    <p:sldId id="262" r:id="rId5"/>
    <p:sldId id="275" r:id="rId6"/>
    <p:sldId id="277" r:id="rId7"/>
    <p:sldId id="278" r:id="rId8"/>
    <p:sldId id="33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>
      <p:cViewPr varScale="1">
        <p:scale>
          <a:sx n="114" d="100"/>
          <a:sy n="114" d="100"/>
        </p:scale>
        <p:origin x="474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16/02/2024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ken.dicks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7214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7214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moodle.uwtsd.ac.uk/course/view.php?id=7214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AC423D15-6D71-46FC-8AC2-3DD734C2CBCD}"/>
              </a:ext>
            </a:extLst>
          </p:cNvPr>
          <p:cNvSpPr/>
          <p:nvPr/>
        </p:nvSpPr>
        <p:spPr>
          <a:xfrm>
            <a:off x="5015880" y="1196752"/>
            <a:ext cx="223224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C1BEA7B-91F2-418C-98B8-0C844F845C65}"/>
              </a:ext>
            </a:extLst>
          </p:cNvPr>
          <p:cNvSpPr/>
          <p:nvPr/>
        </p:nvSpPr>
        <p:spPr>
          <a:xfrm>
            <a:off x="8220236" y="529052"/>
            <a:ext cx="1764196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39EE6ED-030B-4629-AC68-23DF8F7FAD33}"/>
              </a:ext>
            </a:extLst>
          </p:cNvPr>
          <p:cNvSpPr/>
          <p:nvPr/>
        </p:nvSpPr>
        <p:spPr>
          <a:xfrm>
            <a:off x="7608168" y="2708920"/>
            <a:ext cx="2376264" cy="14812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3DAB6F4-BD48-4D21-955A-FB85ED381C8F}"/>
              </a:ext>
            </a:extLst>
          </p:cNvPr>
          <p:cNvSpPr/>
          <p:nvPr/>
        </p:nvSpPr>
        <p:spPr>
          <a:xfrm>
            <a:off x="2783632" y="2420888"/>
            <a:ext cx="1152128" cy="17692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37BDC00-626B-4D83-99E3-F82A998CAAA9}"/>
              </a:ext>
            </a:extLst>
          </p:cNvPr>
          <p:cNvSpPr/>
          <p:nvPr/>
        </p:nvSpPr>
        <p:spPr>
          <a:xfrm>
            <a:off x="2207568" y="540536"/>
            <a:ext cx="2376264" cy="14597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1914BA-9589-4531-800E-BD1A3DA25442}"/>
              </a:ext>
            </a:extLst>
          </p:cNvPr>
          <p:cNvSpPr txBox="1"/>
          <p:nvPr/>
        </p:nvSpPr>
        <p:spPr>
          <a:xfrm>
            <a:off x="1991544" y="4293096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ECAY5004: Work, Welfare and Poverty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47BA2E-E392-43AD-9DA9-0074AE4FFBB8}"/>
              </a:ext>
            </a:extLst>
          </p:cNvPr>
          <p:cNvSpPr txBox="1"/>
          <p:nvPr/>
        </p:nvSpPr>
        <p:spPr>
          <a:xfrm>
            <a:off x="695400" y="5118560"/>
            <a:ext cx="110215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Theme 1: Module Overview, First Tutorial &amp; Key Concepts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8789E9-6325-4AEE-8E77-70FF6E3CCA89}"/>
              </a:ext>
            </a:extLst>
          </p:cNvPr>
          <p:cNvSpPr txBox="1"/>
          <p:nvPr/>
        </p:nvSpPr>
        <p:spPr>
          <a:xfrm>
            <a:off x="4583832" y="6021288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hlinkClick r:id="rId2"/>
              </a:rPr>
              <a:t>ken.dicks@uwtsd.ac.uk</a:t>
            </a:r>
            <a:r>
              <a:rPr lang="en-GB" sz="2800" b="1" dirty="0"/>
              <a:t> 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CEB1680-B35D-4BE8-AFF7-C7DB142F8FA0}"/>
              </a:ext>
            </a:extLst>
          </p:cNvPr>
          <p:cNvSpPr/>
          <p:nvPr/>
        </p:nvSpPr>
        <p:spPr>
          <a:xfrm>
            <a:off x="2207568" y="2132856"/>
            <a:ext cx="2664296" cy="177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5EA0D6E-8E70-4082-BA67-69342681B42E}"/>
              </a:ext>
            </a:extLst>
          </p:cNvPr>
          <p:cNvSpPr/>
          <p:nvPr/>
        </p:nvSpPr>
        <p:spPr>
          <a:xfrm>
            <a:off x="4079776" y="2420888"/>
            <a:ext cx="792088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CD7AC3F-E820-4D0D-8941-FB4FDF6A8CD8}"/>
              </a:ext>
            </a:extLst>
          </p:cNvPr>
          <p:cNvSpPr/>
          <p:nvPr/>
        </p:nvSpPr>
        <p:spPr>
          <a:xfrm>
            <a:off x="2207568" y="2420888"/>
            <a:ext cx="432048" cy="1769246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240D883-D107-4458-ACCE-2624687D9E75}"/>
              </a:ext>
            </a:extLst>
          </p:cNvPr>
          <p:cNvSpPr/>
          <p:nvPr/>
        </p:nvSpPr>
        <p:spPr>
          <a:xfrm>
            <a:off x="4655841" y="529052"/>
            <a:ext cx="223009" cy="145978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3CFF270E-D905-4B1C-B50B-C3FF1A7478C2}"/>
              </a:ext>
            </a:extLst>
          </p:cNvPr>
          <p:cNvSpPr/>
          <p:nvPr/>
        </p:nvSpPr>
        <p:spPr>
          <a:xfrm>
            <a:off x="4079776" y="3140968"/>
            <a:ext cx="3384376" cy="104916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F84A861-C7B2-4A9C-9A8C-7B2F98DE93FA}"/>
              </a:ext>
            </a:extLst>
          </p:cNvPr>
          <p:cNvSpPr/>
          <p:nvPr/>
        </p:nvSpPr>
        <p:spPr>
          <a:xfrm>
            <a:off x="5015880" y="529052"/>
            <a:ext cx="3060340" cy="52322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D089BE6-073C-40DC-8536-78FCF7B6BADB}"/>
              </a:ext>
            </a:extLst>
          </p:cNvPr>
          <p:cNvSpPr/>
          <p:nvPr/>
        </p:nvSpPr>
        <p:spPr>
          <a:xfrm>
            <a:off x="7385159" y="1196752"/>
            <a:ext cx="691061" cy="136815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21D8B4E-4956-482F-AEDC-6342375ECE26}"/>
              </a:ext>
            </a:extLst>
          </p:cNvPr>
          <p:cNvSpPr/>
          <p:nvPr/>
        </p:nvSpPr>
        <p:spPr>
          <a:xfrm>
            <a:off x="8220236" y="2132856"/>
            <a:ext cx="1764196" cy="37920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24193" y="2797735"/>
            <a:ext cx="1958939" cy="13035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51585" y="620689"/>
            <a:ext cx="1993763" cy="132675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6629" y="1357512"/>
            <a:ext cx="2190750" cy="1495425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58923" y="923851"/>
            <a:ext cx="1286822" cy="724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BA72C1-7246-4494-822E-FEE909411171}"/>
              </a:ext>
            </a:extLst>
          </p:cNvPr>
          <p:cNvSpPr txBox="1"/>
          <p:nvPr/>
        </p:nvSpPr>
        <p:spPr>
          <a:xfrm>
            <a:off x="2135560" y="260648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Module Overview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2063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The Module Overview Document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888" y="3212976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205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3552" y="2348880"/>
            <a:ext cx="8229600" cy="1143000"/>
          </a:xfrm>
        </p:spPr>
        <p:txBody>
          <a:bodyPr/>
          <a:lstStyle/>
          <a:p>
            <a:r>
              <a:rPr lang="en-GB" b="1" dirty="0"/>
              <a:t>Academic Group Tutorial 1</a:t>
            </a:r>
          </a:p>
        </p:txBody>
      </p:sp>
    </p:spTree>
    <p:extLst>
      <p:ext uri="{BB962C8B-B14F-4D97-AF65-F5344CB8AC3E}">
        <p14:creationId xmlns:p14="http://schemas.microsoft.com/office/powerpoint/2010/main" val="246791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1991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2063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1 is in the Turnitin Section on Moodle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3872" y="3068960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5615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90DF43B-DB1B-4840-8D98-5B27FFC905C5}"/>
              </a:ext>
            </a:extLst>
          </p:cNvPr>
          <p:cNvSpPr txBox="1"/>
          <p:nvPr/>
        </p:nvSpPr>
        <p:spPr>
          <a:xfrm>
            <a:off x="1991544" y="326276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/>
              <a:t>Assignment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0B5521-E7A7-4D77-A8A0-C186712A4501}"/>
              </a:ext>
            </a:extLst>
          </p:cNvPr>
          <p:cNvSpPr txBox="1"/>
          <p:nvPr/>
        </p:nvSpPr>
        <p:spPr>
          <a:xfrm>
            <a:off x="2063552" y="1412776"/>
            <a:ext cx="75608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Assignment 2 is in the Turnitin Section on Moodle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5880" y="3140968"/>
            <a:ext cx="2285714" cy="2285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269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b="1" dirty="0"/>
              <a:t>Any Questions?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23392" y="1772817"/>
            <a:ext cx="1116124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We will return to the Assignments in Monday Tutorial in Weeks 2, 3 &amp; 4 if necessary.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You can also ask questions in the Module Forum on Moodle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However, are there any immediate questions regarding the Assignments?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1945" y="5157193"/>
            <a:ext cx="782817" cy="78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236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778098"/>
          </a:xfrm>
        </p:spPr>
        <p:txBody>
          <a:bodyPr/>
          <a:lstStyle/>
          <a:p>
            <a:r>
              <a:rPr lang="en-GB" b="1" dirty="0"/>
              <a:t>Key Concepts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7368" y="1764825"/>
            <a:ext cx="1130525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is clear from the Module title there are three key concepts central to this Module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However, they are so often used that we tend to take them for granted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Therefore, it is important that we focus on the meaning of these concepts in relation to our field of study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You will now look each of these in preparation for our next Lecture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1446" y="5805265"/>
            <a:ext cx="604435" cy="60443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15880" y="587727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Guided Study Activity – Key Concepts (on Moodle)</a:t>
            </a:r>
          </a:p>
        </p:txBody>
      </p:sp>
    </p:spTree>
    <p:extLst>
      <p:ext uri="{BB962C8B-B14F-4D97-AF65-F5344CB8AC3E}">
        <p14:creationId xmlns:p14="http://schemas.microsoft.com/office/powerpoint/2010/main" val="166135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29EC49-B791-0CE0-4C4F-99BCDFD4B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757C20-B027-C54F-5414-1D97F40E4048}"/>
              </a:ext>
            </a:extLst>
          </p:cNvPr>
          <p:cNvSpPr txBox="1"/>
          <p:nvPr/>
        </p:nvSpPr>
        <p:spPr>
          <a:xfrm>
            <a:off x="2063552" y="116632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/>
              <a:t>Our Personal Work Values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062BA21-EBFC-C179-9BFE-0311D7A23EEC}"/>
              </a:ext>
            </a:extLst>
          </p:cNvPr>
          <p:cNvSpPr txBox="1"/>
          <p:nvPr/>
        </p:nvSpPr>
        <p:spPr>
          <a:xfrm>
            <a:off x="294022" y="1556792"/>
            <a:ext cx="108012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As we will see in this Module, an individual’s attitude to work is an important aspect of the sociology or work.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It will also play an important role in Module ECGE6002Q Skills for Life: Employability and Future Pathways next year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/>
              <a:t>Therefore, please complete the ‘Self Assessment Questionnaire; Personal Work Values’ that you can find in the Additional Materials section of this Theme on Moodle</a:t>
            </a:r>
          </a:p>
        </p:txBody>
      </p:sp>
    </p:spTree>
    <p:extLst>
      <p:ext uri="{BB962C8B-B14F-4D97-AF65-F5344CB8AC3E}">
        <p14:creationId xmlns:p14="http://schemas.microsoft.com/office/powerpoint/2010/main" val="2973189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789</TotalTime>
  <Words>262</Words>
  <Application>Microsoft Office PowerPoint</Application>
  <PresentationFormat>Widescreen</PresentationFormat>
  <Paragraphs>24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UWTSD blue background</vt:lpstr>
      <vt:lpstr>PowerPoint Presentation</vt:lpstr>
      <vt:lpstr>PowerPoint Presentation</vt:lpstr>
      <vt:lpstr>Academic Group Tutorial 1</vt:lpstr>
      <vt:lpstr>PowerPoint Presentation</vt:lpstr>
      <vt:lpstr>PowerPoint Presentation</vt:lpstr>
      <vt:lpstr>Any Questions?</vt:lpstr>
      <vt:lpstr>Key Concepts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58</cp:revision>
  <dcterms:created xsi:type="dcterms:W3CDTF">2018-09-30T11:39:06Z</dcterms:created>
  <dcterms:modified xsi:type="dcterms:W3CDTF">2024-02-16T16:13:41Z</dcterms:modified>
</cp:coreProperties>
</file>