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4E64D46-4E8D-24D7-2053-E4DDC8E48532}" v="358" dt="2025-11-21T23:20:36.445"/>
    <p1510:client id="{7BB278CE-BBF6-5F47-A874-BEAC41026546}" v="13" dt="2025-11-21T23:33:14.691"/>
    <p1510:client id="{9A9033D2-94A7-7B83-B237-532B4953567E}" v="12" dt="2025-11-21T23:30:43.4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ra Cirpaci (2439273)" userId="1b5083c9-e471-4321-a06f-225d9144376f" providerId="ADAL" clId="{6B12929A-D3D0-587D-9227-FCF39D3EA8B3}"/>
    <pc:docChg chg="delSld modSld">
      <pc:chgData name="Sara Cirpaci (2439273)" userId="1b5083c9-e471-4321-a06f-225d9144376f" providerId="ADAL" clId="{6B12929A-D3D0-587D-9227-FCF39D3EA8B3}" dt="2025-11-21T23:33:14.691" v="12" actId="14100"/>
      <pc:docMkLst>
        <pc:docMk/>
      </pc:docMkLst>
      <pc:sldChg chg="modSp mod">
        <pc:chgData name="Sara Cirpaci (2439273)" userId="1b5083c9-e471-4321-a06f-225d9144376f" providerId="ADAL" clId="{6B12929A-D3D0-587D-9227-FCF39D3EA8B3}" dt="2025-11-21T23:32:38.260" v="1" actId="1076"/>
        <pc:sldMkLst>
          <pc:docMk/>
          <pc:sldMk cId="109857222" sldId="256"/>
        </pc:sldMkLst>
        <pc:picChg chg="mod">
          <ac:chgData name="Sara Cirpaci (2439273)" userId="1b5083c9-e471-4321-a06f-225d9144376f" providerId="ADAL" clId="{6B12929A-D3D0-587D-9227-FCF39D3EA8B3}" dt="2025-11-21T23:32:38.260" v="1" actId="1076"/>
          <ac:picMkLst>
            <pc:docMk/>
            <pc:sldMk cId="109857222" sldId="256"/>
            <ac:picMk id="5" creationId="{C4588B9D-FB06-58C3-7E14-1F9F53C32C61}"/>
          </ac:picMkLst>
        </pc:picChg>
      </pc:sldChg>
      <pc:sldChg chg="addSp modSp mod">
        <pc:chgData name="Sara Cirpaci (2439273)" userId="1b5083c9-e471-4321-a06f-225d9144376f" providerId="ADAL" clId="{6B12929A-D3D0-587D-9227-FCF39D3EA8B3}" dt="2025-11-21T23:33:01.340" v="8" actId="14100"/>
        <pc:sldMkLst>
          <pc:docMk/>
          <pc:sldMk cId="4283316799" sldId="257"/>
        </pc:sldMkLst>
        <pc:picChg chg="add mod">
          <ac:chgData name="Sara Cirpaci (2439273)" userId="1b5083c9-e471-4321-a06f-225d9144376f" providerId="ADAL" clId="{6B12929A-D3D0-587D-9227-FCF39D3EA8B3}" dt="2025-11-21T23:33:01.340" v="8" actId="14100"/>
          <ac:picMkLst>
            <pc:docMk/>
            <pc:sldMk cId="4283316799" sldId="257"/>
            <ac:picMk id="4" creationId="{62904B8E-E587-799F-41AA-3A5ED86F2DE1}"/>
          </ac:picMkLst>
        </pc:picChg>
      </pc:sldChg>
      <pc:sldChg chg="addSp modSp mod">
        <pc:chgData name="Sara Cirpaci (2439273)" userId="1b5083c9-e471-4321-a06f-225d9144376f" providerId="ADAL" clId="{6B12929A-D3D0-587D-9227-FCF39D3EA8B3}" dt="2025-11-21T23:33:09.641" v="10" actId="14100"/>
        <pc:sldMkLst>
          <pc:docMk/>
          <pc:sldMk cId="221072169" sldId="258"/>
        </pc:sldMkLst>
        <pc:picChg chg="add mod">
          <ac:chgData name="Sara Cirpaci (2439273)" userId="1b5083c9-e471-4321-a06f-225d9144376f" providerId="ADAL" clId="{6B12929A-D3D0-587D-9227-FCF39D3EA8B3}" dt="2025-11-21T23:33:09.641" v="10" actId="14100"/>
          <ac:picMkLst>
            <pc:docMk/>
            <pc:sldMk cId="221072169" sldId="258"/>
            <ac:picMk id="7" creationId="{38F6BC85-03FE-2F40-B628-8CB4987A1FE8}"/>
          </ac:picMkLst>
        </pc:picChg>
      </pc:sldChg>
      <pc:sldChg chg="addSp modSp mod">
        <pc:chgData name="Sara Cirpaci (2439273)" userId="1b5083c9-e471-4321-a06f-225d9144376f" providerId="ADAL" clId="{6B12929A-D3D0-587D-9227-FCF39D3EA8B3}" dt="2025-11-21T23:33:14.691" v="12" actId="14100"/>
        <pc:sldMkLst>
          <pc:docMk/>
          <pc:sldMk cId="1059322674" sldId="259"/>
        </pc:sldMkLst>
        <pc:picChg chg="add mod">
          <ac:chgData name="Sara Cirpaci (2439273)" userId="1b5083c9-e471-4321-a06f-225d9144376f" providerId="ADAL" clId="{6B12929A-D3D0-587D-9227-FCF39D3EA8B3}" dt="2025-11-21T23:33:14.691" v="12" actId="14100"/>
          <ac:picMkLst>
            <pc:docMk/>
            <pc:sldMk cId="1059322674" sldId="259"/>
            <ac:picMk id="7" creationId="{D1245A6C-4F06-4565-5B91-62286A424B14}"/>
          </ac:picMkLst>
        </pc:picChg>
      </pc:sldChg>
      <pc:sldChg chg="del">
        <pc:chgData name="Sara Cirpaci (2439273)" userId="1b5083c9-e471-4321-a06f-225d9144376f" providerId="ADAL" clId="{6B12929A-D3D0-587D-9227-FCF39D3EA8B3}" dt="2025-11-21T23:32:32.936" v="0" actId="2696"/>
        <pc:sldMkLst>
          <pc:docMk/>
          <pc:sldMk cId="1951890043" sldId="260"/>
        </pc:sldMkLst>
      </pc:sldChg>
    </pc:docChg>
  </pc:docChgLst>
  <pc:docChgLst>
    <pc:chgData name="Sara Cirpaci (2439273)" userId="S::2439273@student.uwtsd.ac.uk::1b5083c9-e471-4321-a06f-225d9144376f" providerId="AD" clId="Web-{24E64D46-4E8D-24D7-2053-E4DDC8E48532}"/>
    <pc:docChg chg="mod addSld delSld modSld addMainMaster delMainMaster">
      <pc:chgData name="Sara Cirpaci (2439273)" userId="S::2439273@student.uwtsd.ac.uk::1b5083c9-e471-4321-a06f-225d9144376f" providerId="AD" clId="Web-{24E64D46-4E8D-24D7-2053-E4DDC8E48532}" dt="2025-11-21T23:17:36.661" v="323"/>
      <pc:docMkLst>
        <pc:docMk/>
      </pc:docMkLst>
      <pc:sldChg chg="addSp delSp modSp mod setBg modClrScheme delDesignElem chgLayout">
        <pc:chgData name="Sara Cirpaci (2439273)" userId="S::2439273@student.uwtsd.ac.uk::1b5083c9-e471-4321-a06f-225d9144376f" providerId="AD" clId="Web-{24E64D46-4E8D-24D7-2053-E4DDC8E48532}" dt="2025-11-21T23:17:36.661" v="323"/>
        <pc:sldMkLst>
          <pc:docMk/>
          <pc:sldMk cId="109857222" sldId="256"/>
        </pc:sldMkLst>
        <pc:spChg chg="mod ord">
          <ac:chgData name="Sara Cirpaci (2439273)" userId="S::2439273@student.uwtsd.ac.uk::1b5083c9-e471-4321-a06f-225d9144376f" providerId="AD" clId="Web-{24E64D46-4E8D-24D7-2053-E4DDC8E48532}" dt="2025-11-21T23:02:58.672" v="148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ra Cirpaci (2439273)" userId="S::2439273@student.uwtsd.ac.uk::1b5083c9-e471-4321-a06f-225d9144376f" providerId="AD" clId="Web-{24E64D46-4E8D-24D7-2053-E4DDC8E48532}" dt="2025-11-21T23:02:58.672" v="148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ara Cirpaci (2439273)" userId="S::2439273@student.uwtsd.ac.uk::1b5083c9-e471-4321-a06f-225d9144376f" providerId="AD" clId="Web-{24E64D46-4E8D-24D7-2053-E4DDC8E48532}" dt="2025-11-21T23:01:37.666" v="144" actId="20577"/>
          <ac:spMkLst>
            <pc:docMk/>
            <pc:sldMk cId="109857222" sldId="256"/>
            <ac:spMk id="4" creationId="{D1F022B6-5054-03F7-1033-91C5F6DD8CAE}"/>
          </ac:spMkLst>
        </pc:spChg>
        <pc:spChg chg="add del">
          <ac:chgData name="Sara Cirpaci (2439273)" userId="S::2439273@student.uwtsd.ac.uk::1b5083c9-e471-4321-a06f-225d9144376f" providerId="AD" clId="Web-{24E64D46-4E8D-24D7-2053-E4DDC8E48532}" dt="2025-11-21T18:20:34.343" v="2"/>
          <ac:spMkLst>
            <pc:docMk/>
            <pc:sldMk cId="109857222" sldId="256"/>
            <ac:spMk id="8" creationId="{98DDA986-B6EE-4642-AC60-0490373E69D0}"/>
          </ac:spMkLst>
        </pc:spChg>
        <pc:spChg chg="add del">
          <ac:chgData name="Sara Cirpaci (2439273)" userId="S::2439273@student.uwtsd.ac.uk::1b5083c9-e471-4321-a06f-225d9144376f" providerId="AD" clId="Web-{24E64D46-4E8D-24D7-2053-E4DDC8E48532}" dt="2025-11-21T18:20:34.343" v="2"/>
          <ac:spMkLst>
            <pc:docMk/>
            <pc:sldMk cId="109857222" sldId="256"/>
            <ac:spMk id="10" creationId="{80B62878-12EF-4E97-A284-47BAFC30DA2E}"/>
          </ac:spMkLst>
        </pc:spChg>
        <pc:spChg chg="add del">
          <ac:chgData name="Sara Cirpaci (2439273)" userId="S::2439273@student.uwtsd.ac.uk::1b5083c9-e471-4321-a06f-225d9144376f" providerId="AD" clId="Web-{24E64D46-4E8D-24D7-2053-E4DDC8E48532}" dt="2025-11-21T18:20:34.343" v="2"/>
          <ac:spMkLst>
            <pc:docMk/>
            <pc:sldMk cId="109857222" sldId="256"/>
            <ac:spMk id="12" creationId="{6D79188D-1ED5-4705-B8C7-5D6FB7670AB3}"/>
          </ac:spMkLst>
        </pc:spChg>
        <pc:spChg chg="add del">
          <ac:chgData name="Sara Cirpaci (2439273)" userId="S::2439273@student.uwtsd.ac.uk::1b5083c9-e471-4321-a06f-225d9144376f" providerId="AD" clId="Web-{24E64D46-4E8D-24D7-2053-E4DDC8E48532}" dt="2025-11-21T23:02:58.672" v="148"/>
          <ac:spMkLst>
            <pc:docMk/>
            <pc:sldMk cId="109857222" sldId="256"/>
            <ac:spMk id="14" creationId="{C9A36457-A5F4-4103-A443-02581C09185B}"/>
          </ac:spMkLst>
        </pc:spChg>
        <pc:spChg chg="add del">
          <ac:chgData name="Sara Cirpaci (2439273)" userId="S::2439273@student.uwtsd.ac.uk::1b5083c9-e471-4321-a06f-225d9144376f" providerId="AD" clId="Web-{24E64D46-4E8D-24D7-2053-E4DDC8E48532}" dt="2025-11-21T23:02:58.672" v="148"/>
          <ac:spMkLst>
            <pc:docMk/>
            <pc:sldMk cId="109857222" sldId="256"/>
            <ac:spMk id="15" creationId="{DC5FB7E8-B636-40FA-BE8D-48145C0F5C57}"/>
          </ac:spMkLst>
        </pc:spChg>
        <pc:spChg chg="add del">
          <ac:chgData name="Sara Cirpaci (2439273)" userId="S::2439273@student.uwtsd.ac.uk::1b5083c9-e471-4321-a06f-225d9144376f" providerId="AD" clId="Web-{24E64D46-4E8D-24D7-2053-E4DDC8E48532}" dt="2025-11-21T23:02:58.672" v="148"/>
          <ac:spMkLst>
            <pc:docMk/>
            <pc:sldMk cId="109857222" sldId="256"/>
            <ac:spMk id="16" creationId="{142DCE2C-2863-46FA-9BE7-24365A24D9BA}"/>
          </ac:spMkLst>
        </pc:spChg>
        <pc:picChg chg="add del mod">
          <ac:chgData name="Sara Cirpaci (2439273)" userId="S::2439273@student.uwtsd.ac.uk::1b5083c9-e471-4321-a06f-225d9144376f" providerId="AD" clId="Web-{24E64D46-4E8D-24D7-2053-E4DDC8E48532}" dt="2025-11-21T23:17:36.661" v="323"/>
          <ac:picMkLst>
            <pc:docMk/>
            <pc:sldMk cId="109857222" sldId="256"/>
            <ac:picMk id="5" creationId="{C4A5AC81-C0AC-13D1-FEF7-3C6D6F097EF1}"/>
          </ac:picMkLst>
        </pc:picChg>
      </pc:sldChg>
      <pc:sldChg chg="addSp delSp modSp new mod modClrScheme chgLayout">
        <pc:chgData name="Sara Cirpaci (2439273)" userId="S::2439273@student.uwtsd.ac.uk::1b5083c9-e471-4321-a06f-225d9144376f" providerId="AD" clId="Web-{24E64D46-4E8D-24D7-2053-E4DDC8E48532}" dt="2025-11-21T23:09:11.247" v="276" actId="1076"/>
        <pc:sldMkLst>
          <pc:docMk/>
          <pc:sldMk cId="4283316799" sldId="257"/>
        </pc:sldMkLst>
        <pc:spChg chg="mod ord">
          <ac:chgData name="Sara Cirpaci (2439273)" userId="S::2439273@student.uwtsd.ac.uk::1b5083c9-e471-4321-a06f-225d9144376f" providerId="AD" clId="Web-{24E64D46-4E8D-24D7-2053-E4DDC8E48532}" dt="2025-11-21T23:03:36.235" v="156" actId="20577"/>
          <ac:spMkLst>
            <pc:docMk/>
            <pc:sldMk cId="4283316799" sldId="257"/>
            <ac:spMk id="2" creationId="{71DAA3BC-C776-3A89-9106-3AB2922C64EA}"/>
          </ac:spMkLst>
        </pc:spChg>
        <pc:spChg chg="add del mod ord">
          <ac:chgData name="Sara Cirpaci (2439273)" userId="S::2439273@student.uwtsd.ac.uk::1b5083c9-e471-4321-a06f-225d9144376f" providerId="AD" clId="Web-{24E64D46-4E8D-24D7-2053-E4DDC8E48532}" dt="2025-11-21T23:09:11.247" v="276" actId="1076"/>
          <ac:spMkLst>
            <pc:docMk/>
            <pc:sldMk cId="4283316799" sldId="257"/>
            <ac:spMk id="3" creationId="{22CB95C4-2C81-8FA9-A3B4-6962BA766D35}"/>
          </ac:spMkLst>
        </pc:spChg>
        <pc:graphicFrameChg chg="add del mod ord modGraphic">
          <ac:chgData name="Sara Cirpaci (2439273)" userId="S::2439273@student.uwtsd.ac.uk::1b5083c9-e471-4321-a06f-225d9144376f" providerId="AD" clId="Web-{24E64D46-4E8D-24D7-2053-E4DDC8E48532}" dt="2025-11-21T23:02:43.542" v="147"/>
          <ac:graphicFrameMkLst>
            <pc:docMk/>
            <pc:sldMk cId="4283316799" sldId="257"/>
            <ac:graphicFrameMk id="4" creationId="{0FBD8516-8FFF-57BD-66CC-A9FC5F12BE49}"/>
          </ac:graphicFrameMkLst>
        </pc:graphicFrameChg>
      </pc:sldChg>
      <pc:sldChg chg="modSp new">
        <pc:chgData name="Sara Cirpaci (2439273)" userId="S::2439273@student.uwtsd.ac.uk::1b5083c9-e471-4321-a06f-225d9144376f" providerId="AD" clId="Web-{24E64D46-4E8D-24D7-2053-E4DDC8E48532}" dt="2025-11-21T23:09:13.529" v="283" actId="20577"/>
        <pc:sldMkLst>
          <pc:docMk/>
          <pc:sldMk cId="221072169" sldId="258"/>
        </pc:sldMkLst>
        <pc:spChg chg="mod">
          <ac:chgData name="Sara Cirpaci (2439273)" userId="S::2439273@student.uwtsd.ac.uk::1b5083c9-e471-4321-a06f-225d9144376f" providerId="AD" clId="Web-{24E64D46-4E8D-24D7-2053-E4DDC8E48532}" dt="2025-11-21T23:09:12.622" v="278" actId="20577"/>
          <ac:spMkLst>
            <pc:docMk/>
            <pc:sldMk cId="221072169" sldId="258"/>
            <ac:spMk id="2" creationId="{A5791D26-1391-9B53-57ED-CAF676015D8B}"/>
          </ac:spMkLst>
        </pc:spChg>
        <pc:spChg chg="mod">
          <ac:chgData name="Sara Cirpaci (2439273)" userId="S::2439273@student.uwtsd.ac.uk::1b5083c9-e471-4321-a06f-225d9144376f" providerId="AD" clId="Web-{24E64D46-4E8D-24D7-2053-E4DDC8E48532}" dt="2025-11-21T23:09:13.529" v="283" actId="20577"/>
          <ac:spMkLst>
            <pc:docMk/>
            <pc:sldMk cId="221072169" sldId="258"/>
            <ac:spMk id="3" creationId="{E434596C-6A3A-3269-ACC6-3148E94050B0}"/>
          </ac:spMkLst>
        </pc:spChg>
      </pc:sldChg>
      <pc:sldChg chg="addSp delSp modSp new del">
        <pc:chgData name="Sara Cirpaci (2439273)" userId="S::2439273@student.uwtsd.ac.uk::1b5083c9-e471-4321-a06f-225d9144376f" providerId="AD" clId="Web-{24E64D46-4E8D-24D7-2053-E4DDC8E48532}" dt="2025-11-21T23:10:44.425" v="304"/>
        <pc:sldMkLst>
          <pc:docMk/>
          <pc:sldMk cId="980497541" sldId="259"/>
        </pc:sldMkLst>
        <pc:spChg chg="add del mod">
          <ac:chgData name="Sara Cirpaci (2439273)" userId="S::2439273@student.uwtsd.ac.uk::1b5083c9-e471-4321-a06f-225d9144376f" providerId="AD" clId="Web-{24E64D46-4E8D-24D7-2053-E4DDC8E48532}" dt="2025-11-21T23:10:42.034" v="303"/>
          <ac:spMkLst>
            <pc:docMk/>
            <pc:sldMk cId="980497541" sldId="259"/>
            <ac:spMk id="5" creationId="{A9DE7331-C554-6258-9ACC-BB33BA987D19}"/>
          </ac:spMkLst>
        </pc:spChg>
      </pc:sldChg>
      <pc:sldChg chg="modSp new">
        <pc:chgData name="Sara Cirpaci (2439273)" userId="S::2439273@student.uwtsd.ac.uk::1b5083c9-e471-4321-a06f-225d9144376f" providerId="AD" clId="Web-{24E64D46-4E8D-24D7-2053-E4DDC8E48532}" dt="2025-11-21T23:12:12.335" v="317" actId="20577"/>
        <pc:sldMkLst>
          <pc:docMk/>
          <pc:sldMk cId="1059322674" sldId="259"/>
        </pc:sldMkLst>
        <pc:spChg chg="mod">
          <ac:chgData name="Sara Cirpaci (2439273)" userId="S::2439273@student.uwtsd.ac.uk::1b5083c9-e471-4321-a06f-225d9144376f" providerId="AD" clId="Web-{24E64D46-4E8D-24D7-2053-E4DDC8E48532}" dt="2025-11-21T23:10:54.207" v="308" actId="20577"/>
          <ac:spMkLst>
            <pc:docMk/>
            <pc:sldMk cId="1059322674" sldId="259"/>
            <ac:spMk id="2" creationId="{2884E3D2-45E5-BFF1-1CE1-514D5D52CA3D}"/>
          </ac:spMkLst>
        </pc:spChg>
        <pc:spChg chg="mod">
          <ac:chgData name="Sara Cirpaci (2439273)" userId="S::2439273@student.uwtsd.ac.uk::1b5083c9-e471-4321-a06f-225d9144376f" providerId="AD" clId="Web-{24E64D46-4E8D-24D7-2053-E4DDC8E48532}" dt="2025-11-21T23:12:12.335" v="317" actId="20577"/>
          <ac:spMkLst>
            <pc:docMk/>
            <pc:sldMk cId="1059322674" sldId="259"/>
            <ac:spMk id="3" creationId="{CF25F2E3-FB1A-68A5-DBFD-24C1D8C009FE}"/>
          </ac:spMkLst>
        </pc:spChg>
      </pc:sldChg>
      <pc:sldMasterChg chg="del delSldLayout">
        <pc:chgData name="Sara Cirpaci (2439273)" userId="S::2439273@student.uwtsd.ac.uk::1b5083c9-e471-4321-a06f-225d9144376f" providerId="AD" clId="Web-{24E64D46-4E8D-24D7-2053-E4DDC8E48532}" dt="2025-11-21T23:02:58.672" v="148"/>
        <pc:sldMasterMkLst>
          <pc:docMk/>
          <pc:sldMasterMk cId="2460954070" sldId="2147483660"/>
        </pc:sldMasterMkLst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Sara Cirpaci (2439273)" userId="S::2439273@student.uwtsd.ac.uk::1b5083c9-e471-4321-a06f-225d9144376f" providerId="AD" clId="Web-{24E64D46-4E8D-24D7-2053-E4DDC8E48532}" dt="2025-11-21T23:02:58.672" v="148"/>
        <pc:sldMasterMkLst>
          <pc:docMk/>
          <pc:sldMasterMk cId="37589135" sldId="2147483672"/>
        </pc:sldMasterMkLst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4111331104" sldId="2147483673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532244744" sldId="2147483674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683549568" sldId="2147483675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3604329894" sldId="2147483676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3232300997" sldId="2147483677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126643724" sldId="2147483678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2352361858" sldId="2147483679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2542453689" sldId="2147483680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2922982411" sldId="2147483681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1612869729" sldId="2147483682"/>
          </pc:sldLayoutMkLst>
        </pc:sldLayoutChg>
        <pc:sldLayoutChg chg="add mod replId">
          <pc:chgData name="Sara Cirpaci (2439273)" userId="S::2439273@student.uwtsd.ac.uk::1b5083c9-e471-4321-a06f-225d9144376f" providerId="AD" clId="Web-{24E64D46-4E8D-24D7-2053-E4DDC8E48532}" dt="2025-11-21T23:02:58.672" v="148"/>
          <pc:sldLayoutMkLst>
            <pc:docMk/>
            <pc:sldMasterMk cId="37589135" sldId="2147483672"/>
            <pc:sldLayoutMk cId="422868607" sldId="2147483683"/>
          </pc:sldLayoutMkLst>
        </pc:sldLayoutChg>
      </pc:sldMasterChg>
    </pc:docChg>
  </pc:docChgLst>
  <pc:docChgLst>
    <pc:chgData name="Sara Cirpaci (2439273)" userId="S::2439273@student.uwtsd.ac.uk::1b5083c9-e471-4321-a06f-225d9144376f" providerId="AD" clId="Web-{9A9033D2-94A7-7B83-B237-532B4953567E}"/>
    <pc:docChg chg="addSld modSld">
      <pc:chgData name="Sara Cirpaci (2439273)" userId="S::2439273@student.uwtsd.ac.uk::1b5083c9-e471-4321-a06f-225d9144376f" providerId="AD" clId="Web-{9A9033D2-94A7-7B83-B237-532B4953567E}" dt="2025-11-21T23:30:43.468" v="10"/>
      <pc:docMkLst>
        <pc:docMk/>
      </pc:docMkLst>
      <pc:sldChg chg="addSp modSp">
        <pc:chgData name="Sara Cirpaci (2439273)" userId="S::2439273@student.uwtsd.ac.uk::1b5083c9-e471-4321-a06f-225d9144376f" providerId="AD" clId="Web-{9A9033D2-94A7-7B83-B237-532B4953567E}" dt="2025-11-21T23:30:32.452" v="9" actId="14100"/>
        <pc:sldMkLst>
          <pc:docMk/>
          <pc:sldMk cId="109857222" sldId="256"/>
        </pc:sldMkLst>
        <pc:picChg chg="add mod">
          <ac:chgData name="Sara Cirpaci (2439273)" userId="S::2439273@student.uwtsd.ac.uk::1b5083c9-e471-4321-a06f-225d9144376f" providerId="AD" clId="Web-{9A9033D2-94A7-7B83-B237-532B4953567E}" dt="2025-11-21T23:30:32.452" v="9" actId="14100"/>
          <ac:picMkLst>
            <pc:docMk/>
            <pc:sldMk cId="109857222" sldId="256"/>
            <ac:picMk id="5" creationId="{C4588B9D-FB06-58C3-7E14-1F9F53C32C61}"/>
          </ac:picMkLst>
        </pc:picChg>
      </pc:sldChg>
      <pc:sldChg chg="add replId">
        <pc:chgData name="Sara Cirpaci (2439273)" userId="S::2439273@student.uwtsd.ac.uk::1b5083c9-e471-4321-a06f-225d9144376f" providerId="AD" clId="Web-{9A9033D2-94A7-7B83-B237-532B4953567E}" dt="2025-11-21T23:30:43.468" v="10"/>
        <pc:sldMkLst>
          <pc:docMk/>
          <pc:sldMk cId="1951890043" sldId="260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33110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447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5495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43298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11/21/2025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3009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11/21/2025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43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11/21/2025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2361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24536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11/21/2025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2982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8697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868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89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orient="horz" pos="3816">
          <p15:clr>
            <a:srgbClr val="F26B43"/>
          </p15:clr>
        </p15:guide>
        <p15:guide id="6" orient="horz" pos="117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n.edu/openlearn/mod/oucontent/view.php?id=87005&amp;section=4.4&amp;utm_source=chatgpt.com" TargetMode="External"/><Relationship Id="rId7" Type="http://schemas.openxmlformats.org/officeDocument/2006/relationships/image" Target="../media/image1.png"/><Relationship Id="rId2" Type="http://schemas.openxmlformats.org/officeDocument/2006/relationships/hyperlink" Target="https://support-for-early-career-teachers.education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waterloo.ca/centre-for-teaching-excellence" TargetMode="External"/><Relationship Id="rId5" Type="http://schemas.openxmlformats.org/officeDocument/2006/relationships/hyperlink" Target="https://www.ewc.wales/" TargetMode="External"/><Relationship Id="rId4" Type="http://schemas.openxmlformats.org/officeDocument/2006/relationships/hyperlink" Target="https://hr.berkeley.edu/hr-network/central-guide-managing-hr/managing-hr/interaction/team-building/steps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>
                    <a:lumMod val="85000"/>
                    <a:lumOff val="15000"/>
                  </a:schemeClr>
                </a:solidFill>
              </a:rPr>
              <a:t>How to build effective team relationships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1132487" y="3523965"/>
            <a:ext cx="9247576" cy="10594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endParaRPr lang="en-GB" sz="200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en-GB" sz="200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1F022B6-5054-03F7-1033-91C5F6DD8CAE}"/>
              </a:ext>
            </a:extLst>
          </p:cNvPr>
          <p:cNvSpPr txBox="1"/>
          <p:nvPr/>
        </p:nvSpPr>
        <p:spPr>
          <a:xfrm>
            <a:off x="843875" y="2023757"/>
            <a:ext cx="10753657" cy="51090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Communicate clearly and listen actively to understand others’ perspectives.</a:t>
            </a:r>
          </a:p>
          <a:p>
            <a:pPr marL="285750" indent="-285750"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Build trust by keeping promises and respecting everyone’s ideas and contributions.</a:t>
            </a:r>
          </a:p>
          <a:p>
            <a:pPr marL="285750" indent="-285750"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Show empathy be kind and supportive, especially during challenges.</a:t>
            </a:r>
          </a:p>
          <a:p>
            <a:pPr marL="285750" indent="-285750"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Set shared goals so everyone knows what the team is working toward.</a:t>
            </a:r>
          </a:p>
          <a:p>
            <a:pPr marL="285750" indent="-285750">
              <a:buFont typeface="Arial"/>
              <a:buChar char="•"/>
            </a:pPr>
            <a:r>
              <a:rPr lang="en-GB" sz="2800">
                <a:ea typeface="+mn-lt"/>
                <a:cs typeface="+mn-lt"/>
              </a:rPr>
              <a:t>The Education Development Trust (2023) notes that empathy, active listening, and consistency are key to positive relationships.</a:t>
            </a:r>
          </a:p>
          <a:p>
            <a:pPr marL="285750" indent="-285750">
              <a:buFont typeface="Arial"/>
              <a:buChar char="•"/>
            </a:pPr>
            <a:endParaRPr lang="en-GB">
              <a:ea typeface="+mn-lt"/>
              <a:cs typeface="+mn-lt"/>
            </a:endParaRPr>
          </a:p>
        </p:txBody>
      </p:sp>
      <p:pic>
        <p:nvPicPr>
          <p:cNvPr id="5" name="Picture 4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C4588B9D-FB06-58C3-7E14-1F9F53C32C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4925" y="301563"/>
            <a:ext cx="3370276" cy="1169571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AA3BC-C776-3A89-9106-3AB2922C64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512" y="123480"/>
            <a:ext cx="10444380" cy="1730693"/>
          </a:xfrm>
        </p:spPr>
        <p:txBody>
          <a:bodyPr>
            <a:normAutofit/>
          </a:bodyPr>
          <a:lstStyle/>
          <a:p>
            <a:r>
              <a:rPr lang="en-GB"/>
              <a:t>Why Building Relationships in a Team Matters</a:t>
            </a:r>
            <a:endParaRPr lang="en-US"/>
          </a:p>
          <a:p>
            <a:endParaRPr lang="en-GB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CB95C4-2C81-8FA9-A3B4-6962BA766D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420" y="1714835"/>
            <a:ext cx="10442448" cy="390381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>
                <a:ea typeface="+mn-lt"/>
                <a:cs typeface="+mn-lt"/>
              </a:rPr>
              <a:t>Positive relationships create trust and open communication, which are the foundation of teamwork.</a:t>
            </a:r>
          </a:p>
          <a:p>
            <a:r>
              <a:rPr lang="en-GB" sz="2400"/>
              <a:t>When there is trust, people feel valued and confident to share ideas and collaborate</a:t>
            </a:r>
          </a:p>
          <a:p>
            <a:r>
              <a:rPr lang="en-GB" sz="2400">
                <a:ea typeface="+mn-lt"/>
                <a:cs typeface="+mn-lt"/>
              </a:rPr>
              <a:t>Strong connections help prevent misunderstandings, reduce conflict, and boost productivity.</a:t>
            </a:r>
          </a:p>
          <a:p>
            <a:r>
              <a:rPr lang="en-GB" sz="2400">
                <a:ea typeface="+mn-lt"/>
                <a:cs typeface="+mn-lt"/>
              </a:rPr>
              <a:t>The UC Berkeley HR guide explains that effective teams are built on respect, clear roles, and shared goals.</a:t>
            </a:r>
            <a:endParaRPr lang="en-GB" sz="2400"/>
          </a:p>
        </p:txBody>
      </p:sp>
      <p:pic>
        <p:nvPicPr>
          <p:cNvPr id="4" name="Picture 3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62904B8E-E587-799F-41AA-3A5ED86F2D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98745" y="239421"/>
            <a:ext cx="2743200" cy="95196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42833167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791D26-1391-9B53-57ED-CAF676015D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Maintaining Strong and Positive Relationships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34596C-6A3A-3269-ACC6-3148E94050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/>
              <a:t>Recognize and celebrate achievements to keep everyone motivated.</a:t>
            </a:r>
          </a:p>
          <a:p>
            <a:r>
              <a:rPr lang="en-GB" sz="2400"/>
              <a:t>Handle conflict calmly focus on solving the issue, not assigning blame.</a:t>
            </a:r>
          </a:p>
          <a:p>
            <a:r>
              <a:rPr lang="en-GB" sz="2400"/>
              <a:t>Reflect as a team to identify what’s working well and what could improve.</a:t>
            </a:r>
          </a:p>
          <a:p>
            <a:r>
              <a:rPr lang="en-GB" sz="2400"/>
              <a:t>The Welsh Education Workforce Council (EWC) highlights that professionalism, honesty, and kindness help teams work well together.</a:t>
            </a:r>
          </a:p>
          <a:p>
            <a:pPr marL="0" indent="0">
              <a:buNone/>
            </a:pPr>
            <a:endParaRPr lang="en-GB" sz="2400"/>
          </a:p>
          <a:p>
            <a:r>
              <a:rPr lang="en-GB" sz="2400"/>
              <a:t>Keep communication regular and open to maintain trust within the group.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A1D5F7-CBB5-1E65-9C59-A7EA0145F7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D3AE9-66B6-4306-9C97-A35EA481E414}" type="datetime1">
              <a:rPr lang="en-US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60E2A-636C-0B1B-CD70-8FB2F44A85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B37632-A50D-8F33-EAB0-92551A0A9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3</a:t>
            </a:fld>
            <a:endParaRPr lang="en-US"/>
          </a:p>
        </p:txBody>
      </p:sp>
      <p:pic>
        <p:nvPicPr>
          <p:cNvPr id="7" name="Picture 6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38F6BC85-03FE-2F40-B628-8CB4987A1F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2553" y="301563"/>
            <a:ext cx="3022647" cy="1048935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21072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4E3D2-45E5-BFF1-1CE1-514D5D52C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5F2E3-FB1A-68A5-DBFD-24C1D8C009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+mn-lt"/>
                <a:cs typeface="+mn-lt"/>
              </a:rPr>
              <a:t>Education Development Trust. (2023). </a:t>
            </a:r>
            <a:r>
              <a:rPr lang="en-GB" i="1">
                <a:ea typeface="+mn-lt"/>
                <a:cs typeface="+mn-lt"/>
              </a:rPr>
              <a:t>Developing Effective Relationships.</a:t>
            </a:r>
            <a:br>
              <a:rPr lang="en-GB" i="1">
                <a:ea typeface="+mn-lt"/>
                <a:cs typeface="+mn-lt"/>
              </a:rPr>
            </a:br>
            <a:r>
              <a:rPr lang="en-GB" i="1">
                <a:ea typeface="+mn-lt"/>
                <a:cs typeface="+mn-lt"/>
                <a:hlinkClick r:id="rId2"/>
              </a:rPr>
              <a:t>https://support-for-early-career-teachers.education.gov.uk</a:t>
            </a:r>
          </a:p>
          <a:p>
            <a:r>
              <a:rPr lang="en-GB" err="1">
                <a:ea typeface="+mn-lt"/>
                <a:cs typeface="+mn-lt"/>
              </a:rPr>
              <a:t>OpenLearn</a:t>
            </a:r>
            <a:r>
              <a:rPr lang="en-GB">
                <a:ea typeface="+mn-lt"/>
                <a:cs typeface="+mn-lt"/>
              </a:rPr>
              <a:t>. (n.d.). </a:t>
            </a:r>
            <a:r>
              <a:rPr lang="en-GB" i="1">
                <a:ea typeface="+mn-lt"/>
                <a:cs typeface="+mn-lt"/>
              </a:rPr>
              <a:t>Building Trust and Relationships.</a:t>
            </a:r>
            <a:br>
              <a:rPr lang="en-GB" i="1">
                <a:ea typeface="+mn-lt"/>
                <a:cs typeface="+mn-lt"/>
              </a:rPr>
            </a:br>
            <a:r>
              <a:rPr lang="en-GB" i="1">
                <a:ea typeface="+mn-lt"/>
                <a:cs typeface="+mn-lt"/>
                <a:hlinkClick r:id="rId3"/>
              </a:rPr>
              <a:t>https://www.open.edu/openlearn/mod/oucontent/view.php?id=87005&amp;section=4.4</a:t>
            </a:r>
            <a:endParaRPr lang="en-GB" i="1"/>
          </a:p>
          <a:p>
            <a:r>
              <a:rPr lang="en-GB">
                <a:ea typeface="+mn-lt"/>
                <a:cs typeface="+mn-lt"/>
              </a:rPr>
              <a:t>UC Berkeley HR. (n.d.). </a:t>
            </a:r>
            <a:r>
              <a:rPr lang="en-GB" i="1">
                <a:ea typeface="+mn-lt"/>
                <a:cs typeface="+mn-lt"/>
              </a:rPr>
              <a:t>Steps to Building an Effective Team.</a:t>
            </a:r>
            <a:br>
              <a:rPr lang="en-GB" i="1">
                <a:ea typeface="+mn-lt"/>
                <a:cs typeface="+mn-lt"/>
              </a:rPr>
            </a:br>
            <a:r>
              <a:rPr lang="en-GB" i="1">
                <a:ea typeface="+mn-lt"/>
                <a:cs typeface="+mn-lt"/>
                <a:hlinkClick r:id="rId4"/>
              </a:rPr>
              <a:t>https://hr.berkeley.edu/hr-network/central-guide-managing-hr/managing-hr/interaction/team-building/steps</a:t>
            </a:r>
          </a:p>
          <a:p>
            <a:r>
              <a:rPr lang="en-GB">
                <a:ea typeface="+mn-lt"/>
                <a:cs typeface="+mn-lt"/>
              </a:rPr>
              <a:t>EWC Wales. (n.d.). </a:t>
            </a:r>
            <a:r>
              <a:rPr lang="en-GB" i="1">
                <a:ea typeface="+mn-lt"/>
                <a:cs typeface="+mn-lt"/>
              </a:rPr>
              <a:t>Good Practice Guide: Positive Working Relationships.</a:t>
            </a:r>
            <a:br>
              <a:rPr lang="en-GB" i="1">
                <a:ea typeface="+mn-lt"/>
                <a:cs typeface="+mn-lt"/>
              </a:rPr>
            </a:br>
            <a:r>
              <a:rPr lang="en-GB" i="1">
                <a:ea typeface="+mn-lt"/>
                <a:cs typeface="+mn-lt"/>
                <a:hlinkClick r:id="rId5"/>
              </a:rPr>
              <a:t>https://www.ewc.wales</a:t>
            </a:r>
          </a:p>
          <a:p>
            <a:r>
              <a:rPr lang="en-GB">
                <a:ea typeface="+mn-lt"/>
                <a:cs typeface="+mn-lt"/>
              </a:rPr>
              <a:t>University of Waterloo. (n.d.). </a:t>
            </a:r>
            <a:r>
              <a:rPr lang="en-GB" i="1">
                <a:ea typeface="+mn-lt"/>
                <a:cs typeface="+mn-lt"/>
              </a:rPr>
              <a:t>Teamwork Skills: Being an Effective Group Member.</a:t>
            </a:r>
            <a:br>
              <a:rPr lang="en-GB" i="1">
                <a:ea typeface="+mn-lt"/>
                <a:cs typeface="+mn-lt"/>
              </a:rPr>
            </a:br>
            <a:r>
              <a:rPr lang="en-GB" i="1">
                <a:ea typeface="+mn-lt"/>
                <a:cs typeface="+mn-lt"/>
                <a:hlinkClick r:id="rId6"/>
              </a:rPr>
              <a:t>https://uwaterloo.ca/centre-for-teaching-excellence</a:t>
            </a:r>
            <a:endParaRPr lang="en-GB" i="1"/>
          </a:p>
          <a:p>
            <a:endParaRPr lang="en-GB" i="1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AF18B9-19C8-BD15-728C-35A2A87736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BFD1CA-CE12-4294-B87D-0A45545E793F}" type="datetime1">
              <a:rPr lang="en-US"/>
              <a:t>11/21/2025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31E843-BDE6-462B-09B7-8AE61AFA24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2E9352-4F4F-3F52-E838-E3F83B3BF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4</a:t>
            </a:fld>
            <a:endParaRPr lang="en-US"/>
          </a:p>
        </p:txBody>
      </p:sp>
      <p:pic>
        <p:nvPicPr>
          <p:cNvPr id="7" name="Picture 6" descr="White text on a black background&#10;&#10;AI-generated content may be incorrect.">
            <a:extLst>
              <a:ext uri="{FF2B5EF4-FFF2-40B4-BE49-F238E27FC236}">
                <a16:creationId xmlns:a16="http://schemas.microsoft.com/office/drawing/2014/main" id="{D1245A6C-4F06-4565-5B91-62286A424B1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417259" y="301563"/>
            <a:ext cx="3647942" cy="1265928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1059322674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BohoVogueVTI</vt:lpstr>
      <vt:lpstr>How to build effective team relationships</vt:lpstr>
      <vt:lpstr>Why Building Relationships in a Team Matters  </vt:lpstr>
      <vt:lpstr>Maintaining Strong and Positive Relationships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2025-11-21T18:01:08Z</dcterms:created>
  <dcterms:modified xsi:type="dcterms:W3CDTF">2025-11-21T23:33:19Z</dcterms:modified>
</cp:coreProperties>
</file>