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7" r:id="rId1"/>
  </p:sldMasterIdLst>
  <p:sldIdLst>
    <p:sldId id="256" r:id="rId2"/>
    <p:sldId id="257" r:id="rId3"/>
    <p:sldId id="258" r:id="rId4"/>
    <p:sldId id="259" r:id="rId5"/>
    <p:sldId id="260" r:id="rId6"/>
    <p:sldId id="263" r:id="rId7"/>
    <p:sldId id="261" r:id="rId8"/>
    <p:sldId id="262" r:id="rId9"/>
  </p:sldIdLst>
  <p:sldSz cx="12706350" cy="73152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D70CC5-1C22-B5AD-F992-68C996612A32}" v="6290" dt="2025-06-06T19:12:12.1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CDD70CC5-1C22-B5AD-F992-68C996612A32}"/>
    <pc:docChg chg="modSld">
      <pc:chgData name="" userId="" providerId="" clId="Web-{CDD70CC5-1C22-B5AD-F992-68C996612A32}" dt="2025-06-06T14:11:46.930" v="0" actId="20577"/>
      <pc:docMkLst>
        <pc:docMk/>
      </pc:docMkLst>
      <pc:sldChg chg="modSp">
        <pc:chgData name="" userId="" providerId="" clId="Web-{CDD70CC5-1C22-B5AD-F992-68C996612A32}" dt="2025-06-06T14:11:46.930" v="0" actId="20577"/>
        <pc:sldMkLst>
          <pc:docMk/>
          <pc:sldMk cId="109857222" sldId="256"/>
        </pc:sldMkLst>
        <pc:spChg chg="mod">
          <ac:chgData name="" userId="" providerId="" clId="Web-{CDD70CC5-1C22-B5AD-F992-68C996612A32}" dt="2025-06-06T14:11:46.930" v="0" actId="20577"/>
          <ac:spMkLst>
            <pc:docMk/>
            <pc:sldMk cId="109857222" sldId="256"/>
            <ac:spMk id="2" creationId="{00000000-0000-0000-0000-000000000000}"/>
          </ac:spMkLst>
        </pc:spChg>
      </pc:sldChg>
    </pc:docChg>
  </pc:docChgLst>
  <pc:docChgLst>
    <pc:chgData name="Alexandra Thomas (2433941)" userId="S::2433941@student.uwtsd.ac.uk::954df7c1-d050-4fe0-9793-6c1a21a94af4" providerId="AD" clId="Web-{CDD70CC5-1C22-B5AD-F992-68C996612A32}"/>
    <pc:docChg chg="mod addSld modSld addMainMaster delMainMaster modMainMaster setSldSz">
      <pc:chgData name="Alexandra Thomas (2433941)" userId="S::2433941@student.uwtsd.ac.uk::954df7c1-d050-4fe0-9793-6c1a21a94af4" providerId="AD" clId="Web-{CDD70CC5-1C22-B5AD-F992-68C996612A32}" dt="2025-06-06T19:12:12.193" v="6347" actId="20577"/>
      <pc:docMkLst>
        <pc:docMk/>
      </pc:docMkLst>
      <pc:sldChg chg="addSp delSp modSp mod setBg modClrScheme setClrOvrMap delDesignElem chgLayout">
        <pc:chgData name="Alexandra Thomas (2433941)" userId="S::2433941@student.uwtsd.ac.uk::954df7c1-d050-4fe0-9793-6c1a21a94af4" providerId="AD" clId="Web-{CDD70CC5-1C22-B5AD-F992-68C996612A32}" dt="2025-06-06T17:02:18.752" v="2479"/>
        <pc:sldMkLst>
          <pc:docMk/>
          <pc:sldMk cId="109857222" sldId="256"/>
        </pc:sldMkLst>
        <pc:spChg chg="mod ord">
          <ac:chgData name="Alexandra Thomas (2433941)" userId="S::2433941@student.uwtsd.ac.uk::954df7c1-d050-4fe0-9793-6c1a21a94af4" providerId="AD" clId="Web-{CDD70CC5-1C22-B5AD-F992-68C996612A32}" dt="2025-06-06T17:02:18.752" v="2479"/>
          <ac:spMkLst>
            <pc:docMk/>
            <pc:sldMk cId="109857222" sldId="256"/>
            <ac:spMk id="2" creationId="{00000000-0000-0000-0000-000000000000}"/>
          </ac:spMkLst>
        </pc:spChg>
        <pc:spChg chg="mod ord">
          <ac:chgData name="Alexandra Thomas (2433941)" userId="S::2433941@student.uwtsd.ac.uk::954df7c1-d050-4fe0-9793-6c1a21a94af4" providerId="AD" clId="Web-{CDD70CC5-1C22-B5AD-F992-68C996612A32}" dt="2025-06-06T17:02:18.752" v="2479"/>
          <ac:spMkLst>
            <pc:docMk/>
            <pc:sldMk cId="109857222" sldId="256"/>
            <ac:spMk id="3" creationId="{00000000-0000-0000-0000-000000000000}"/>
          </ac:spMkLst>
        </pc:spChg>
        <pc:spChg chg="add del">
          <ac:chgData name="Alexandra Thomas (2433941)" userId="S::2433941@student.uwtsd.ac.uk::954df7c1-d050-4fe0-9793-6c1a21a94af4" providerId="AD" clId="Web-{CDD70CC5-1C22-B5AD-F992-68C996612A32}" dt="2025-06-06T14:25:35.200" v="86"/>
          <ac:spMkLst>
            <pc:docMk/>
            <pc:sldMk cId="109857222" sldId="256"/>
            <ac:spMk id="9" creationId="{80B98925-0550-1AFB-C1DC-02792400FB71}"/>
          </ac:spMkLst>
        </pc:spChg>
        <pc:spChg chg="add del">
          <ac:chgData name="Alexandra Thomas (2433941)" userId="S::2433941@student.uwtsd.ac.uk::954df7c1-d050-4fe0-9793-6c1a21a94af4" providerId="AD" clId="Web-{CDD70CC5-1C22-B5AD-F992-68C996612A32}" dt="2025-06-06T14:25:35.200" v="86"/>
          <ac:spMkLst>
            <pc:docMk/>
            <pc:sldMk cId="109857222" sldId="256"/>
            <ac:spMk id="11" creationId="{0DBFCB27-760B-5FF3-72F5-581461CE16FD}"/>
          </ac:spMkLst>
        </pc:spChg>
        <pc:picChg chg="add mod">
          <ac:chgData name="Alexandra Thomas (2433941)" userId="S::2433941@student.uwtsd.ac.uk::954df7c1-d050-4fe0-9793-6c1a21a94af4" providerId="AD" clId="Web-{CDD70CC5-1C22-B5AD-F992-68C996612A32}" dt="2025-06-06T17:02:18.080" v="2478"/>
          <ac:picMkLst>
            <pc:docMk/>
            <pc:sldMk cId="109857222" sldId="256"/>
            <ac:picMk id="4" creationId="{9AB458EA-87D5-B181-8651-9DEE5ACD2512}"/>
          </ac:picMkLst>
        </pc:picChg>
      </pc:sldChg>
      <pc:sldChg chg="modSp new mod modClrScheme chgLayout">
        <pc:chgData name="Alexandra Thomas (2433941)" userId="S::2433941@student.uwtsd.ac.uk::954df7c1-d050-4fe0-9793-6c1a21a94af4" providerId="AD" clId="Web-{CDD70CC5-1C22-B5AD-F992-68C996612A32}" dt="2025-06-06T17:02:18.752" v="2479"/>
        <pc:sldMkLst>
          <pc:docMk/>
          <pc:sldMk cId="1708345567" sldId="257"/>
        </pc:sldMkLst>
        <pc:spChg chg="mod ord">
          <ac:chgData name="Alexandra Thomas (2433941)" userId="S::2433941@student.uwtsd.ac.uk::954df7c1-d050-4fe0-9793-6c1a21a94af4" providerId="AD" clId="Web-{CDD70CC5-1C22-B5AD-F992-68C996612A32}" dt="2025-06-06T17:02:18.752" v="2479"/>
          <ac:spMkLst>
            <pc:docMk/>
            <pc:sldMk cId="1708345567" sldId="257"/>
            <ac:spMk id="2" creationId="{8D6194C3-FD0C-979C-3021-9F5C10F6A29D}"/>
          </ac:spMkLst>
        </pc:spChg>
        <pc:spChg chg="mod ord">
          <ac:chgData name="Alexandra Thomas (2433941)" userId="S::2433941@student.uwtsd.ac.uk::954df7c1-d050-4fe0-9793-6c1a21a94af4" providerId="AD" clId="Web-{CDD70CC5-1C22-B5AD-F992-68C996612A32}" dt="2025-06-06T17:02:18.752" v="2479"/>
          <ac:spMkLst>
            <pc:docMk/>
            <pc:sldMk cId="1708345567" sldId="257"/>
            <ac:spMk id="3" creationId="{E9ABF73E-308E-79F5-A7B9-0640E6EB3F0F}"/>
          </ac:spMkLst>
        </pc:spChg>
      </pc:sldChg>
      <pc:sldChg chg="addSp delSp modSp new mod setBg modClrScheme delDesignElem chgLayout">
        <pc:chgData name="Alexandra Thomas (2433941)" userId="S::2433941@student.uwtsd.ac.uk::954df7c1-d050-4fe0-9793-6c1a21a94af4" providerId="AD" clId="Web-{CDD70CC5-1C22-B5AD-F992-68C996612A32}" dt="2025-06-06T17:02:18.752" v="2479"/>
        <pc:sldMkLst>
          <pc:docMk/>
          <pc:sldMk cId="1941896289" sldId="258"/>
        </pc:sldMkLst>
        <pc:spChg chg="add del mod ord">
          <ac:chgData name="Alexandra Thomas (2433941)" userId="S::2433941@student.uwtsd.ac.uk::954df7c1-d050-4fe0-9793-6c1a21a94af4" providerId="AD" clId="Web-{CDD70CC5-1C22-B5AD-F992-68C996612A32}" dt="2025-06-06T14:50:20.057" v="409"/>
          <ac:spMkLst>
            <pc:docMk/>
            <pc:sldMk cId="1941896289" sldId="258"/>
            <ac:spMk id="2" creationId="{A5F03F43-077D-A245-CE2D-DE3551DAAB9E}"/>
          </ac:spMkLst>
        </pc:spChg>
        <pc:spChg chg="mod ord">
          <ac:chgData name="Alexandra Thomas (2433941)" userId="S::2433941@student.uwtsd.ac.uk::954df7c1-d050-4fe0-9793-6c1a21a94af4" providerId="AD" clId="Web-{CDD70CC5-1C22-B5AD-F992-68C996612A32}" dt="2025-06-06T17:02:18.752" v="2479"/>
          <ac:spMkLst>
            <pc:docMk/>
            <pc:sldMk cId="1941896289" sldId="258"/>
            <ac:spMk id="3" creationId="{C742CD99-ACF3-481C-14AF-768554BAED7B}"/>
          </ac:spMkLst>
        </pc:spChg>
        <pc:spChg chg="add del mod">
          <ac:chgData name="Alexandra Thomas (2433941)" userId="S::2433941@student.uwtsd.ac.uk::954df7c1-d050-4fe0-9793-6c1a21a94af4" providerId="AD" clId="Web-{CDD70CC5-1C22-B5AD-F992-68C996612A32}" dt="2025-06-06T14:49:58.337" v="400"/>
          <ac:spMkLst>
            <pc:docMk/>
            <pc:sldMk cId="1941896289" sldId="258"/>
            <ac:spMk id="9" creationId="{81ACA3F7-BB58-30D6-6F92-DE05A05EFD55}"/>
          </ac:spMkLst>
        </pc:spChg>
        <pc:spChg chg="add del">
          <ac:chgData name="Alexandra Thomas (2433941)" userId="S::2433941@student.uwtsd.ac.uk::954df7c1-d050-4fe0-9793-6c1a21a94af4" providerId="AD" clId="Web-{CDD70CC5-1C22-B5AD-F992-68C996612A32}" dt="2025-06-06T14:49:22.288" v="393"/>
          <ac:spMkLst>
            <pc:docMk/>
            <pc:sldMk cId="1941896289" sldId="258"/>
            <ac:spMk id="10" creationId="{9ACA6826-032C-4799-B079-15DB2A6CBD93}"/>
          </ac:spMkLst>
        </pc:spChg>
        <pc:spChg chg="add del mod">
          <ac:chgData name="Alexandra Thomas (2433941)" userId="S::2433941@student.uwtsd.ac.uk::954df7c1-d050-4fe0-9793-6c1a21a94af4" providerId="AD" clId="Web-{CDD70CC5-1C22-B5AD-F992-68C996612A32}" dt="2025-06-06T14:49:58.337" v="400"/>
          <ac:spMkLst>
            <pc:docMk/>
            <pc:sldMk cId="1941896289" sldId="258"/>
            <ac:spMk id="14" creationId="{2CE0C286-968B-57FB-E44D-CDE137FB664F}"/>
          </ac:spMkLst>
        </pc:spChg>
        <pc:spChg chg="add del mod">
          <ac:chgData name="Alexandra Thomas (2433941)" userId="S::2433941@student.uwtsd.ac.uk::954df7c1-d050-4fe0-9793-6c1a21a94af4" providerId="AD" clId="Web-{CDD70CC5-1C22-B5AD-F992-68C996612A32}" dt="2025-06-06T14:49:58.337" v="400"/>
          <ac:spMkLst>
            <pc:docMk/>
            <pc:sldMk cId="1941896289" sldId="258"/>
            <ac:spMk id="16" creationId="{D6EB5059-D7A1-01BB-D1D6-E93044D02E7D}"/>
          </ac:spMkLst>
        </pc:spChg>
        <pc:spChg chg="add del mod">
          <ac:chgData name="Alexandra Thomas (2433941)" userId="S::2433941@student.uwtsd.ac.uk::954df7c1-d050-4fe0-9793-6c1a21a94af4" providerId="AD" clId="Web-{CDD70CC5-1C22-B5AD-F992-68C996612A32}" dt="2025-06-06T14:49:58.337" v="400"/>
          <ac:spMkLst>
            <pc:docMk/>
            <pc:sldMk cId="1941896289" sldId="258"/>
            <ac:spMk id="18" creationId="{26E0FD5B-6C1E-EBC9-8BCE-DD609E642B58}"/>
          </ac:spMkLst>
        </pc:spChg>
        <pc:spChg chg="add del mod">
          <ac:chgData name="Alexandra Thomas (2433941)" userId="S::2433941@student.uwtsd.ac.uk::954df7c1-d050-4fe0-9793-6c1a21a94af4" providerId="AD" clId="Web-{CDD70CC5-1C22-B5AD-F992-68C996612A32}" dt="2025-06-06T14:50:02.166" v="402"/>
          <ac:spMkLst>
            <pc:docMk/>
            <pc:sldMk cId="1941896289" sldId="258"/>
            <ac:spMk id="20" creationId="{423E488D-64EA-53C6-5672-F9903EF4D49D}"/>
          </ac:spMkLst>
        </pc:spChg>
        <pc:spChg chg="add del mod">
          <ac:chgData name="Alexandra Thomas (2433941)" userId="S::2433941@student.uwtsd.ac.uk::954df7c1-d050-4fe0-9793-6c1a21a94af4" providerId="AD" clId="Web-{CDD70CC5-1C22-B5AD-F992-68C996612A32}" dt="2025-06-06T14:50:02.166" v="402"/>
          <ac:spMkLst>
            <pc:docMk/>
            <pc:sldMk cId="1941896289" sldId="258"/>
            <ac:spMk id="21" creationId="{008549C6-01DC-25C6-DA52-7A082CECD9E0}"/>
          </ac:spMkLst>
        </pc:spChg>
        <pc:spChg chg="add del mod">
          <ac:chgData name="Alexandra Thomas (2433941)" userId="S::2433941@student.uwtsd.ac.uk::954df7c1-d050-4fe0-9793-6c1a21a94af4" providerId="AD" clId="Web-{CDD70CC5-1C22-B5AD-F992-68C996612A32}" dt="2025-06-06T14:50:02.166" v="402"/>
          <ac:spMkLst>
            <pc:docMk/>
            <pc:sldMk cId="1941896289" sldId="258"/>
            <ac:spMk id="22" creationId="{E070A09C-8706-AC39-EA83-1B5892463DDB}"/>
          </ac:spMkLst>
        </pc:spChg>
        <pc:spChg chg="add del mod">
          <ac:chgData name="Alexandra Thomas (2433941)" userId="S::2433941@student.uwtsd.ac.uk::954df7c1-d050-4fe0-9793-6c1a21a94af4" providerId="AD" clId="Web-{CDD70CC5-1C22-B5AD-F992-68C996612A32}" dt="2025-06-06T14:50:02.166" v="402"/>
          <ac:spMkLst>
            <pc:docMk/>
            <pc:sldMk cId="1941896289" sldId="258"/>
            <ac:spMk id="23" creationId="{377FF460-1F19-F0A2-CBE1-91870867C32D}"/>
          </ac:spMkLst>
        </pc:spChg>
        <pc:spChg chg="add del mod">
          <ac:chgData name="Alexandra Thomas (2433941)" userId="S::2433941@student.uwtsd.ac.uk::954df7c1-d050-4fe0-9793-6c1a21a94af4" providerId="AD" clId="Web-{CDD70CC5-1C22-B5AD-F992-68C996612A32}" dt="2025-06-06T14:50:11.994" v="404"/>
          <ac:spMkLst>
            <pc:docMk/>
            <pc:sldMk cId="1941896289" sldId="258"/>
            <ac:spMk id="25" creationId="{A8316000-2163-3B7E-CF1C-BFCD32EE1E9F}"/>
          </ac:spMkLst>
        </pc:spChg>
        <pc:spChg chg="add del mod">
          <ac:chgData name="Alexandra Thomas (2433941)" userId="S::2433941@student.uwtsd.ac.uk::954df7c1-d050-4fe0-9793-6c1a21a94af4" providerId="AD" clId="Web-{CDD70CC5-1C22-B5AD-F992-68C996612A32}" dt="2025-06-06T14:50:11.994" v="404"/>
          <ac:spMkLst>
            <pc:docMk/>
            <pc:sldMk cId="1941896289" sldId="258"/>
            <ac:spMk id="26" creationId="{F30C10F9-E080-211A-0D79-550609CBE44B}"/>
          </ac:spMkLst>
        </pc:spChg>
        <pc:spChg chg="add del mod">
          <ac:chgData name="Alexandra Thomas (2433941)" userId="S::2433941@student.uwtsd.ac.uk::954df7c1-d050-4fe0-9793-6c1a21a94af4" providerId="AD" clId="Web-{CDD70CC5-1C22-B5AD-F992-68C996612A32}" dt="2025-06-06T14:50:11.994" v="404"/>
          <ac:spMkLst>
            <pc:docMk/>
            <pc:sldMk cId="1941896289" sldId="258"/>
            <ac:spMk id="27" creationId="{2D0D235D-E009-561F-9D4E-0E1C26EDB538}"/>
          </ac:spMkLst>
        </pc:spChg>
        <pc:spChg chg="add del mod">
          <ac:chgData name="Alexandra Thomas (2433941)" userId="S::2433941@student.uwtsd.ac.uk::954df7c1-d050-4fe0-9793-6c1a21a94af4" providerId="AD" clId="Web-{CDD70CC5-1C22-B5AD-F992-68C996612A32}" dt="2025-06-06T14:50:11.994" v="404"/>
          <ac:spMkLst>
            <pc:docMk/>
            <pc:sldMk cId="1941896289" sldId="258"/>
            <ac:spMk id="28" creationId="{8958E318-7199-401E-809B-EDD10494F874}"/>
          </ac:spMkLst>
        </pc:spChg>
        <pc:spChg chg="add del mod">
          <ac:chgData name="Alexandra Thomas (2433941)" userId="S::2433941@student.uwtsd.ac.uk::954df7c1-d050-4fe0-9793-6c1a21a94af4" providerId="AD" clId="Web-{CDD70CC5-1C22-B5AD-F992-68C996612A32}" dt="2025-06-06T14:50:11.994" v="404"/>
          <ac:spMkLst>
            <pc:docMk/>
            <pc:sldMk cId="1941896289" sldId="258"/>
            <ac:spMk id="29" creationId="{63FF18A7-4E57-DDD5-2350-CAABD98B565B}"/>
          </ac:spMkLst>
        </pc:spChg>
        <pc:spChg chg="add del mod">
          <ac:chgData name="Alexandra Thomas (2433941)" userId="S::2433941@student.uwtsd.ac.uk::954df7c1-d050-4fe0-9793-6c1a21a94af4" providerId="AD" clId="Web-{CDD70CC5-1C22-B5AD-F992-68C996612A32}" dt="2025-06-06T14:50:11.994" v="404"/>
          <ac:spMkLst>
            <pc:docMk/>
            <pc:sldMk cId="1941896289" sldId="258"/>
            <ac:spMk id="30" creationId="{17735A01-81B0-FF3B-1AFD-AFDA408F91FB}"/>
          </ac:spMkLst>
        </pc:spChg>
        <pc:spChg chg="add del mod">
          <ac:chgData name="Alexandra Thomas (2433941)" userId="S::2433941@student.uwtsd.ac.uk::954df7c1-d050-4fe0-9793-6c1a21a94af4" providerId="AD" clId="Web-{CDD70CC5-1C22-B5AD-F992-68C996612A32}" dt="2025-06-06T14:50:16.917" v="406"/>
          <ac:spMkLst>
            <pc:docMk/>
            <pc:sldMk cId="1941896289" sldId="258"/>
            <ac:spMk id="32" creationId="{CEA7ABC4-6E5B-59A4-5974-88809B9D6D64}"/>
          </ac:spMkLst>
        </pc:spChg>
        <pc:spChg chg="add del mod">
          <ac:chgData name="Alexandra Thomas (2433941)" userId="S::2433941@student.uwtsd.ac.uk::954df7c1-d050-4fe0-9793-6c1a21a94af4" providerId="AD" clId="Web-{CDD70CC5-1C22-B5AD-F992-68C996612A32}" dt="2025-06-06T14:50:16.917" v="406"/>
          <ac:spMkLst>
            <pc:docMk/>
            <pc:sldMk cId="1941896289" sldId="258"/>
            <ac:spMk id="33" creationId="{621A5F6A-D5E8-8889-174B-C4C295CAC6EB}"/>
          </ac:spMkLst>
        </pc:spChg>
        <pc:spChg chg="add del mod">
          <ac:chgData name="Alexandra Thomas (2433941)" userId="S::2433941@student.uwtsd.ac.uk::954df7c1-d050-4fe0-9793-6c1a21a94af4" providerId="AD" clId="Web-{CDD70CC5-1C22-B5AD-F992-68C996612A32}" dt="2025-06-06T14:50:16.917" v="406"/>
          <ac:spMkLst>
            <pc:docMk/>
            <pc:sldMk cId="1941896289" sldId="258"/>
            <ac:spMk id="34" creationId="{2ECF1581-AFE3-1129-C8D8-2549B4724045}"/>
          </ac:spMkLst>
        </pc:spChg>
        <pc:spChg chg="add del mod">
          <ac:chgData name="Alexandra Thomas (2433941)" userId="S::2433941@student.uwtsd.ac.uk::954df7c1-d050-4fe0-9793-6c1a21a94af4" providerId="AD" clId="Web-{CDD70CC5-1C22-B5AD-F992-68C996612A32}" dt="2025-06-06T14:50:16.917" v="406"/>
          <ac:spMkLst>
            <pc:docMk/>
            <pc:sldMk cId="1941896289" sldId="258"/>
            <ac:spMk id="35" creationId="{6A13EEB8-C976-4AAF-A877-37202D5AC18A}"/>
          </ac:spMkLst>
        </pc:spChg>
        <pc:spChg chg="add del mod">
          <ac:chgData name="Alexandra Thomas (2433941)" userId="S::2433941@student.uwtsd.ac.uk::954df7c1-d050-4fe0-9793-6c1a21a94af4" providerId="AD" clId="Web-{CDD70CC5-1C22-B5AD-F992-68C996612A32}" dt="2025-06-06T14:50:20.057" v="408"/>
          <ac:spMkLst>
            <pc:docMk/>
            <pc:sldMk cId="1941896289" sldId="258"/>
            <ac:spMk id="37" creationId="{98A28B4D-787C-78A5-E39D-A870DB311D76}"/>
          </ac:spMkLst>
        </pc:spChg>
        <pc:spChg chg="add del mod">
          <ac:chgData name="Alexandra Thomas (2433941)" userId="S::2433941@student.uwtsd.ac.uk::954df7c1-d050-4fe0-9793-6c1a21a94af4" providerId="AD" clId="Web-{CDD70CC5-1C22-B5AD-F992-68C996612A32}" dt="2025-06-06T14:50:20.057" v="408"/>
          <ac:spMkLst>
            <pc:docMk/>
            <pc:sldMk cId="1941896289" sldId="258"/>
            <ac:spMk id="38" creationId="{434494C0-7851-3680-6BE2-C704D6944A6B}"/>
          </ac:spMkLst>
        </pc:spChg>
        <pc:spChg chg="add del mod">
          <ac:chgData name="Alexandra Thomas (2433941)" userId="S::2433941@student.uwtsd.ac.uk::954df7c1-d050-4fe0-9793-6c1a21a94af4" providerId="AD" clId="Web-{CDD70CC5-1C22-B5AD-F992-68C996612A32}" dt="2025-06-06T14:50:20.057" v="408"/>
          <ac:spMkLst>
            <pc:docMk/>
            <pc:sldMk cId="1941896289" sldId="258"/>
            <ac:spMk id="39" creationId="{71C9F7EF-9C1A-F8A6-3116-CDD2C2F53EC2}"/>
          </ac:spMkLst>
        </pc:spChg>
        <pc:spChg chg="add del mod">
          <ac:chgData name="Alexandra Thomas (2433941)" userId="S::2433941@student.uwtsd.ac.uk::954df7c1-d050-4fe0-9793-6c1a21a94af4" providerId="AD" clId="Web-{CDD70CC5-1C22-B5AD-F992-68C996612A32}" dt="2025-06-06T14:50:20.057" v="408"/>
          <ac:spMkLst>
            <pc:docMk/>
            <pc:sldMk cId="1941896289" sldId="258"/>
            <ac:spMk id="40" creationId="{207975DB-120A-25F3-345C-FABC64437CF5}"/>
          </ac:spMkLst>
        </pc:spChg>
        <pc:spChg chg="add del mod">
          <ac:chgData name="Alexandra Thomas (2433941)" userId="S::2433941@student.uwtsd.ac.uk::954df7c1-d050-4fe0-9793-6c1a21a94af4" providerId="AD" clId="Web-{CDD70CC5-1C22-B5AD-F992-68C996612A32}" dt="2025-06-06T14:50:20.057" v="408"/>
          <ac:spMkLst>
            <pc:docMk/>
            <pc:sldMk cId="1941896289" sldId="258"/>
            <ac:spMk id="41" creationId="{13E9244F-743D-BD38-9900-8A37DFAADCA9}"/>
          </ac:spMkLst>
        </pc:spChg>
        <pc:spChg chg="add del mod">
          <ac:chgData name="Alexandra Thomas (2433941)" userId="S::2433941@student.uwtsd.ac.uk::954df7c1-d050-4fe0-9793-6c1a21a94af4" providerId="AD" clId="Web-{CDD70CC5-1C22-B5AD-F992-68C996612A32}" dt="2025-06-06T14:50:20.057" v="408"/>
          <ac:spMkLst>
            <pc:docMk/>
            <pc:sldMk cId="1941896289" sldId="258"/>
            <ac:spMk id="42" creationId="{BC5B2F80-8777-5866-2B6C-31AFA2A506DA}"/>
          </ac:spMkLst>
        </pc:spChg>
        <pc:spChg chg="add mod ord">
          <ac:chgData name="Alexandra Thomas (2433941)" userId="S::2433941@student.uwtsd.ac.uk::954df7c1-d050-4fe0-9793-6c1a21a94af4" providerId="AD" clId="Web-{CDD70CC5-1C22-B5AD-F992-68C996612A32}" dt="2025-06-06T17:02:18.752" v="2479"/>
          <ac:spMkLst>
            <pc:docMk/>
            <pc:sldMk cId="1941896289" sldId="258"/>
            <ac:spMk id="44" creationId="{AB0EE72A-A402-EDA3-BF77-22D12EA61534}"/>
          </ac:spMkLst>
        </pc:spChg>
        <pc:spChg chg="add mod ord">
          <ac:chgData name="Alexandra Thomas (2433941)" userId="S::2433941@student.uwtsd.ac.uk::954df7c1-d050-4fe0-9793-6c1a21a94af4" providerId="AD" clId="Web-{CDD70CC5-1C22-B5AD-F992-68C996612A32}" dt="2025-06-06T17:02:18.752" v="2479"/>
          <ac:spMkLst>
            <pc:docMk/>
            <pc:sldMk cId="1941896289" sldId="258"/>
            <ac:spMk id="45" creationId="{65B119E5-43FF-57BD-F310-CAFFA050D36D}"/>
          </ac:spMkLst>
        </pc:spChg>
        <pc:spChg chg="add mod ord">
          <ac:chgData name="Alexandra Thomas (2433941)" userId="S::2433941@student.uwtsd.ac.uk::954df7c1-d050-4fe0-9793-6c1a21a94af4" providerId="AD" clId="Web-{CDD70CC5-1C22-B5AD-F992-68C996612A32}" dt="2025-06-06T17:02:18.752" v="2479"/>
          <ac:spMkLst>
            <pc:docMk/>
            <pc:sldMk cId="1941896289" sldId="258"/>
            <ac:spMk id="46" creationId="{118E3B32-5DF4-9DB4-AAA4-15367A0C4A1B}"/>
          </ac:spMkLst>
        </pc:spChg>
        <pc:spChg chg="add mod ord">
          <ac:chgData name="Alexandra Thomas (2433941)" userId="S::2433941@student.uwtsd.ac.uk::954df7c1-d050-4fe0-9793-6c1a21a94af4" providerId="AD" clId="Web-{CDD70CC5-1C22-B5AD-F992-68C996612A32}" dt="2025-06-06T17:02:18.752" v="2479"/>
          <ac:spMkLst>
            <pc:docMk/>
            <pc:sldMk cId="1941896289" sldId="258"/>
            <ac:spMk id="47" creationId="{927D1ED3-257C-FC1C-7D8B-E875F9173E7D}"/>
          </ac:spMkLst>
        </pc:spChg>
        <pc:spChg chg="add del">
          <ac:chgData name="Alexandra Thomas (2433941)" userId="S::2433941@student.uwtsd.ac.uk::954df7c1-d050-4fe0-9793-6c1a21a94af4" providerId="AD" clId="Web-{CDD70CC5-1C22-B5AD-F992-68C996612A32}" dt="2025-06-06T14:56:23.892" v="446"/>
          <ac:spMkLst>
            <pc:docMk/>
            <pc:sldMk cId="1941896289" sldId="258"/>
            <ac:spMk id="59" creationId="{9ACA6826-032C-4799-B079-15DB2A6CBD93}"/>
          </ac:spMkLst>
        </pc:spChg>
        <pc:grpChg chg="add del">
          <ac:chgData name="Alexandra Thomas (2433941)" userId="S::2433941@student.uwtsd.ac.uk::954df7c1-d050-4fe0-9793-6c1a21a94af4" providerId="AD" clId="Web-{CDD70CC5-1C22-B5AD-F992-68C996612A32}" dt="2025-06-06T14:49:22.288" v="393"/>
          <ac:grpSpMkLst>
            <pc:docMk/>
            <pc:sldMk cId="1941896289" sldId="258"/>
            <ac:grpSpMk id="12" creationId="{DD58A807-BD0E-4B1D-A523-2F20E7FE2695}"/>
          </ac:grpSpMkLst>
        </pc:grpChg>
        <pc:grpChg chg="add del">
          <ac:chgData name="Alexandra Thomas (2433941)" userId="S::2433941@student.uwtsd.ac.uk::954df7c1-d050-4fe0-9793-6c1a21a94af4" providerId="AD" clId="Web-{CDD70CC5-1C22-B5AD-F992-68C996612A32}" dt="2025-06-06T14:56:23.892" v="446"/>
          <ac:grpSpMkLst>
            <pc:docMk/>
            <pc:sldMk cId="1941896289" sldId="258"/>
            <ac:grpSpMk id="52" creationId="{62CE031E-EE35-4AA7-9784-805093327786}"/>
          </ac:grpSpMkLst>
        </pc:grpChg>
        <pc:grpChg chg="add del">
          <ac:chgData name="Alexandra Thomas (2433941)" userId="S::2433941@student.uwtsd.ac.uk::954df7c1-d050-4fe0-9793-6c1a21a94af4" providerId="AD" clId="Web-{CDD70CC5-1C22-B5AD-F992-68C996612A32}" dt="2025-06-06T14:56:23.892" v="446"/>
          <ac:grpSpMkLst>
            <pc:docMk/>
            <pc:sldMk cId="1941896289" sldId="258"/>
            <ac:grpSpMk id="61" creationId="{DD58A807-BD0E-4B1D-A523-2F20E7FE2695}"/>
          </ac:grpSpMkLst>
        </pc:grpChg>
        <pc:grpChg chg="add del">
          <ac:chgData name="Alexandra Thomas (2433941)" userId="S::2433941@student.uwtsd.ac.uk::954df7c1-d050-4fe0-9793-6c1a21a94af4" providerId="AD" clId="Web-{CDD70CC5-1C22-B5AD-F992-68C996612A32}" dt="2025-06-06T16:00:27.488" v="1364"/>
          <ac:grpSpMkLst>
            <pc:docMk/>
            <pc:sldMk cId="1941896289" sldId="258"/>
            <ac:grpSpMk id="71" creationId="{62CE031E-EE35-4AA7-9784-805093327786}"/>
          </ac:grpSpMkLst>
        </pc:grpChg>
        <pc:picChg chg="add mod ord">
          <ac:chgData name="Alexandra Thomas (2433941)" userId="S::2433941@student.uwtsd.ac.uk::954df7c1-d050-4fe0-9793-6c1a21a94af4" providerId="AD" clId="Web-{CDD70CC5-1C22-B5AD-F992-68C996612A32}" dt="2025-06-06T17:02:18.080" v="2478"/>
          <ac:picMkLst>
            <pc:docMk/>
            <pc:sldMk cId="1941896289" sldId="258"/>
            <ac:picMk id="7" creationId="{8DEC59A0-4513-F6CE-51A3-DC92C7A2EEDE}"/>
          </ac:picMkLst>
        </pc:picChg>
      </pc:sldChg>
      <pc:sldChg chg="addSp delSp modSp new mod modClrScheme chgLayout">
        <pc:chgData name="Alexandra Thomas (2433941)" userId="S::2433941@student.uwtsd.ac.uk::954df7c1-d050-4fe0-9793-6c1a21a94af4" providerId="AD" clId="Web-{CDD70CC5-1C22-B5AD-F992-68C996612A32}" dt="2025-06-06T17:03:39.007" v="2484" actId="14100"/>
        <pc:sldMkLst>
          <pc:docMk/>
          <pc:sldMk cId="2402559483" sldId="259"/>
        </pc:sldMkLst>
        <pc:spChg chg="del mod ord">
          <ac:chgData name="Alexandra Thomas (2433941)" userId="S::2433941@student.uwtsd.ac.uk::954df7c1-d050-4fe0-9793-6c1a21a94af4" providerId="AD" clId="Web-{CDD70CC5-1C22-B5AD-F992-68C996612A32}" dt="2025-06-06T16:01:36.415" v="1372"/>
          <ac:spMkLst>
            <pc:docMk/>
            <pc:sldMk cId="2402559483" sldId="259"/>
            <ac:spMk id="2" creationId="{ADF55EC8-1CE5-B8CD-F604-E9D850F87A5B}"/>
          </ac:spMkLst>
        </pc:spChg>
        <pc:spChg chg="del mod ord">
          <ac:chgData name="Alexandra Thomas (2433941)" userId="S::2433941@student.uwtsd.ac.uk::954df7c1-d050-4fe0-9793-6c1a21a94af4" providerId="AD" clId="Web-{CDD70CC5-1C22-B5AD-F992-68C996612A32}" dt="2025-06-06T16:01:36.415" v="1372"/>
          <ac:spMkLst>
            <pc:docMk/>
            <pc:sldMk cId="2402559483" sldId="259"/>
            <ac:spMk id="3" creationId="{9EA8F54A-17D0-BDD8-890D-A165D04F72F5}"/>
          </ac:spMkLst>
        </pc:spChg>
        <pc:spChg chg="del mod ord">
          <ac:chgData name="Alexandra Thomas (2433941)" userId="S::2433941@student.uwtsd.ac.uk::954df7c1-d050-4fe0-9793-6c1a21a94af4" providerId="AD" clId="Web-{CDD70CC5-1C22-B5AD-F992-68C996612A32}" dt="2025-06-06T16:01:36.415" v="1372"/>
          <ac:spMkLst>
            <pc:docMk/>
            <pc:sldMk cId="2402559483" sldId="259"/>
            <ac:spMk id="4" creationId="{92CBB56D-65F7-FC48-D360-54353BE8F068}"/>
          </ac:spMkLst>
        </pc:spChg>
        <pc:spChg chg="add del mod">
          <ac:chgData name="Alexandra Thomas (2433941)" userId="S::2433941@student.uwtsd.ac.uk::954df7c1-d050-4fe0-9793-6c1a21a94af4" providerId="AD" clId="Web-{CDD70CC5-1C22-B5AD-F992-68C996612A32}" dt="2025-06-06T16:03:42.922" v="1374"/>
          <ac:spMkLst>
            <pc:docMk/>
            <pc:sldMk cId="2402559483" sldId="259"/>
            <ac:spMk id="5" creationId="{F5AE4CFB-5CA6-798F-FB77-389094C6DA37}"/>
          </ac:spMkLst>
        </pc:spChg>
        <pc:spChg chg="add mod ord">
          <ac:chgData name="Alexandra Thomas (2433941)" userId="S::2433941@student.uwtsd.ac.uk::954df7c1-d050-4fe0-9793-6c1a21a94af4" providerId="AD" clId="Web-{CDD70CC5-1C22-B5AD-F992-68C996612A32}" dt="2025-06-06T17:02:18.752" v="2479"/>
          <ac:spMkLst>
            <pc:docMk/>
            <pc:sldMk cId="2402559483" sldId="259"/>
            <ac:spMk id="6" creationId="{76D713EC-9BCA-D0FA-0E7D-E74C0C7CE148}"/>
          </ac:spMkLst>
        </pc:spChg>
        <pc:spChg chg="add mod ord">
          <ac:chgData name="Alexandra Thomas (2433941)" userId="S::2433941@student.uwtsd.ac.uk::954df7c1-d050-4fe0-9793-6c1a21a94af4" providerId="AD" clId="Web-{CDD70CC5-1C22-B5AD-F992-68C996612A32}" dt="2025-06-06T17:03:39.007" v="2484" actId="14100"/>
          <ac:spMkLst>
            <pc:docMk/>
            <pc:sldMk cId="2402559483" sldId="259"/>
            <ac:spMk id="7" creationId="{6E89FE28-ED75-CD44-0C23-1F79006D1684}"/>
          </ac:spMkLst>
        </pc:spChg>
      </pc:sldChg>
      <pc:sldChg chg="addSp modSp new mod modClrScheme chgLayout">
        <pc:chgData name="Alexandra Thomas (2433941)" userId="S::2433941@student.uwtsd.ac.uk::954df7c1-d050-4fe0-9793-6c1a21a94af4" providerId="AD" clId="Web-{CDD70CC5-1C22-B5AD-F992-68C996612A32}" dt="2025-06-06T17:14:49.501" v="2913" actId="20577"/>
        <pc:sldMkLst>
          <pc:docMk/>
          <pc:sldMk cId="1977126904" sldId="260"/>
        </pc:sldMkLst>
        <pc:spChg chg="add mod ord">
          <ac:chgData name="Alexandra Thomas (2433941)" userId="S::2433941@student.uwtsd.ac.uk::954df7c1-d050-4fe0-9793-6c1a21a94af4" providerId="AD" clId="Web-{CDD70CC5-1C22-B5AD-F992-68C996612A32}" dt="2025-06-06T17:02:18.752" v="2479"/>
          <ac:spMkLst>
            <pc:docMk/>
            <pc:sldMk cId="1977126904" sldId="260"/>
            <ac:spMk id="2" creationId="{80E5ED31-0C20-F113-C32C-D1AC35C37E13}"/>
          </ac:spMkLst>
        </pc:spChg>
        <pc:spChg chg="add mod ord">
          <ac:chgData name="Alexandra Thomas (2433941)" userId="S::2433941@student.uwtsd.ac.uk::954df7c1-d050-4fe0-9793-6c1a21a94af4" providerId="AD" clId="Web-{CDD70CC5-1C22-B5AD-F992-68C996612A32}" dt="2025-06-06T17:14:49.501" v="2913" actId="20577"/>
          <ac:spMkLst>
            <pc:docMk/>
            <pc:sldMk cId="1977126904" sldId="260"/>
            <ac:spMk id="3" creationId="{B10617F9-D49D-64D5-63B1-A9BB86390083}"/>
          </ac:spMkLst>
        </pc:spChg>
      </pc:sldChg>
      <pc:sldChg chg="modSp new">
        <pc:chgData name="Alexandra Thomas (2433941)" userId="S::2433941@student.uwtsd.ac.uk::954df7c1-d050-4fe0-9793-6c1a21a94af4" providerId="AD" clId="Web-{CDD70CC5-1C22-B5AD-F992-68C996612A32}" dt="2025-06-06T17:46:24.120" v="4231" actId="20577"/>
        <pc:sldMkLst>
          <pc:docMk/>
          <pc:sldMk cId="2548714280" sldId="261"/>
        </pc:sldMkLst>
        <pc:spChg chg="mod">
          <ac:chgData name="Alexandra Thomas (2433941)" userId="S::2433941@student.uwtsd.ac.uk::954df7c1-d050-4fe0-9793-6c1a21a94af4" providerId="AD" clId="Web-{CDD70CC5-1C22-B5AD-F992-68C996612A32}" dt="2025-06-06T17:46:24.120" v="4231" actId="20577"/>
          <ac:spMkLst>
            <pc:docMk/>
            <pc:sldMk cId="2548714280" sldId="261"/>
            <ac:spMk id="3" creationId="{BC93A1A3-98BC-011E-125D-BE90F0CCD599}"/>
          </ac:spMkLst>
        </pc:spChg>
      </pc:sldChg>
      <pc:sldChg chg="modSp new">
        <pc:chgData name="Alexandra Thomas (2433941)" userId="S::2433941@student.uwtsd.ac.uk::954df7c1-d050-4fe0-9793-6c1a21a94af4" providerId="AD" clId="Web-{CDD70CC5-1C22-B5AD-F992-68C996612A32}" dt="2025-06-06T18:36:38.811" v="5534" actId="20577"/>
        <pc:sldMkLst>
          <pc:docMk/>
          <pc:sldMk cId="3919071119" sldId="262"/>
        </pc:sldMkLst>
        <pc:spChg chg="mod">
          <ac:chgData name="Alexandra Thomas (2433941)" userId="S::2433941@student.uwtsd.ac.uk::954df7c1-d050-4fe0-9793-6c1a21a94af4" providerId="AD" clId="Web-{CDD70CC5-1C22-B5AD-F992-68C996612A32}" dt="2025-06-06T18:36:38.811" v="5534" actId="20577"/>
          <ac:spMkLst>
            <pc:docMk/>
            <pc:sldMk cId="3919071119" sldId="262"/>
            <ac:spMk id="3" creationId="{A7736F04-DD2A-1E04-1D1C-3E7D223E3635}"/>
          </ac:spMkLst>
        </pc:spChg>
      </pc:sldChg>
      <pc:sldChg chg="modSp new">
        <pc:chgData name="Alexandra Thomas (2433941)" userId="S::2433941@student.uwtsd.ac.uk::954df7c1-d050-4fe0-9793-6c1a21a94af4" providerId="AD" clId="Web-{CDD70CC5-1C22-B5AD-F992-68C996612A32}" dt="2025-06-06T19:12:12.193" v="6347" actId="20577"/>
        <pc:sldMkLst>
          <pc:docMk/>
          <pc:sldMk cId="2794666324" sldId="263"/>
        </pc:sldMkLst>
        <pc:spChg chg="mod">
          <ac:chgData name="Alexandra Thomas (2433941)" userId="S::2433941@student.uwtsd.ac.uk::954df7c1-d050-4fe0-9793-6c1a21a94af4" providerId="AD" clId="Web-{CDD70CC5-1C22-B5AD-F992-68C996612A32}" dt="2025-06-06T19:12:12.193" v="6347" actId="20577"/>
          <ac:spMkLst>
            <pc:docMk/>
            <pc:sldMk cId="2794666324" sldId="263"/>
            <ac:spMk id="3" creationId="{9A5FDC91-5215-9BD6-EDC8-F277F456109C}"/>
          </ac:spMkLst>
        </pc:spChg>
      </pc:sldChg>
      <pc:sldMasterChg chg="del delSldLayout">
        <pc:chgData name="Alexandra Thomas (2433941)" userId="S::2433941@student.uwtsd.ac.uk::954df7c1-d050-4fe0-9793-6c1a21a94af4" providerId="AD" clId="Web-{CDD70CC5-1C22-B5AD-F992-68C996612A32}" dt="2025-06-06T14:12:29.496" v="22"/>
        <pc:sldMasterMkLst>
          <pc:docMk/>
          <pc:sldMasterMk cId="2460954070" sldId="2147483660"/>
        </pc:sldMasterMkLst>
        <pc:sldLayoutChg chg="del">
          <pc:chgData name="Alexandra Thomas (2433941)" userId="S::2433941@student.uwtsd.ac.uk::954df7c1-d050-4fe0-9793-6c1a21a94af4" providerId="AD" clId="Web-{CDD70CC5-1C22-B5AD-F992-68C996612A32}" dt="2025-06-06T14:12:29.496" v="22"/>
          <pc:sldLayoutMkLst>
            <pc:docMk/>
            <pc:sldMasterMk cId="2460954070" sldId="2147483660"/>
            <pc:sldLayoutMk cId="2385387890" sldId="2147483661"/>
          </pc:sldLayoutMkLst>
        </pc:sldLayoutChg>
        <pc:sldLayoutChg chg="del">
          <pc:chgData name="Alexandra Thomas (2433941)" userId="S::2433941@student.uwtsd.ac.uk::954df7c1-d050-4fe0-9793-6c1a21a94af4" providerId="AD" clId="Web-{CDD70CC5-1C22-B5AD-F992-68C996612A32}" dt="2025-06-06T14:12:29.496" v="22"/>
          <pc:sldLayoutMkLst>
            <pc:docMk/>
            <pc:sldMasterMk cId="2460954070" sldId="2147483660"/>
            <pc:sldLayoutMk cId="949138452" sldId="2147483662"/>
          </pc:sldLayoutMkLst>
        </pc:sldLayoutChg>
        <pc:sldLayoutChg chg="del">
          <pc:chgData name="Alexandra Thomas (2433941)" userId="S::2433941@student.uwtsd.ac.uk::954df7c1-d050-4fe0-9793-6c1a21a94af4" providerId="AD" clId="Web-{CDD70CC5-1C22-B5AD-F992-68C996612A32}" dt="2025-06-06T14:12:29.496" v="22"/>
          <pc:sldLayoutMkLst>
            <pc:docMk/>
            <pc:sldMasterMk cId="2460954070" sldId="2147483660"/>
            <pc:sldLayoutMk cId="2591524520" sldId="2147483663"/>
          </pc:sldLayoutMkLst>
        </pc:sldLayoutChg>
        <pc:sldLayoutChg chg="del">
          <pc:chgData name="Alexandra Thomas (2433941)" userId="S::2433941@student.uwtsd.ac.uk::954df7c1-d050-4fe0-9793-6c1a21a94af4" providerId="AD" clId="Web-{CDD70CC5-1C22-B5AD-F992-68C996612A32}" dt="2025-06-06T14:12:29.496" v="22"/>
          <pc:sldLayoutMkLst>
            <pc:docMk/>
            <pc:sldMasterMk cId="2460954070" sldId="2147483660"/>
            <pc:sldLayoutMk cId="1203092039" sldId="2147483664"/>
          </pc:sldLayoutMkLst>
        </pc:sldLayoutChg>
        <pc:sldLayoutChg chg="del">
          <pc:chgData name="Alexandra Thomas (2433941)" userId="S::2433941@student.uwtsd.ac.uk::954df7c1-d050-4fe0-9793-6c1a21a94af4" providerId="AD" clId="Web-{CDD70CC5-1C22-B5AD-F992-68C996612A32}" dt="2025-06-06T14:12:29.496" v="22"/>
          <pc:sldLayoutMkLst>
            <pc:docMk/>
            <pc:sldMasterMk cId="2460954070" sldId="2147483660"/>
            <pc:sldLayoutMk cId="3733172339" sldId="2147483665"/>
          </pc:sldLayoutMkLst>
        </pc:sldLayoutChg>
        <pc:sldLayoutChg chg="del">
          <pc:chgData name="Alexandra Thomas (2433941)" userId="S::2433941@student.uwtsd.ac.uk::954df7c1-d050-4fe0-9793-6c1a21a94af4" providerId="AD" clId="Web-{CDD70CC5-1C22-B5AD-F992-68C996612A32}" dt="2025-06-06T14:12:29.496" v="22"/>
          <pc:sldLayoutMkLst>
            <pc:docMk/>
            <pc:sldMasterMk cId="2460954070" sldId="2147483660"/>
            <pc:sldLayoutMk cId="3210312558" sldId="2147483666"/>
          </pc:sldLayoutMkLst>
        </pc:sldLayoutChg>
        <pc:sldLayoutChg chg="del">
          <pc:chgData name="Alexandra Thomas (2433941)" userId="S::2433941@student.uwtsd.ac.uk::954df7c1-d050-4fe0-9793-6c1a21a94af4" providerId="AD" clId="Web-{CDD70CC5-1C22-B5AD-F992-68C996612A32}" dt="2025-06-06T14:12:29.496" v="22"/>
          <pc:sldLayoutMkLst>
            <pc:docMk/>
            <pc:sldMasterMk cId="2460954070" sldId="2147483660"/>
            <pc:sldLayoutMk cId="3146388984" sldId="2147483667"/>
          </pc:sldLayoutMkLst>
        </pc:sldLayoutChg>
        <pc:sldLayoutChg chg="del">
          <pc:chgData name="Alexandra Thomas (2433941)" userId="S::2433941@student.uwtsd.ac.uk::954df7c1-d050-4fe0-9793-6c1a21a94af4" providerId="AD" clId="Web-{CDD70CC5-1C22-B5AD-F992-68C996612A32}" dt="2025-06-06T14:12:29.496" v="22"/>
          <pc:sldLayoutMkLst>
            <pc:docMk/>
            <pc:sldMasterMk cId="2460954070" sldId="2147483660"/>
            <pc:sldLayoutMk cId="3171841454" sldId="2147483668"/>
          </pc:sldLayoutMkLst>
        </pc:sldLayoutChg>
        <pc:sldLayoutChg chg="del">
          <pc:chgData name="Alexandra Thomas (2433941)" userId="S::2433941@student.uwtsd.ac.uk::954df7c1-d050-4fe0-9793-6c1a21a94af4" providerId="AD" clId="Web-{CDD70CC5-1C22-B5AD-F992-68C996612A32}" dt="2025-06-06T14:12:29.496" v="22"/>
          <pc:sldLayoutMkLst>
            <pc:docMk/>
            <pc:sldMasterMk cId="2460954070" sldId="2147483660"/>
            <pc:sldLayoutMk cId="1718958274" sldId="2147483669"/>
          </pc:sldLayoutMkLst>
        </pc:sldLayoutChg>
        <pc:sldLayoutChg chg="del">
          <pc:chgData name="Alexandra Thomas (2433941)" userId="S::2433941@student.uwtsd.ac.uk::954df7c1-d050-4fe0-9793-6c1a21a94af4" providerId="AD" clId="Web-{CDD70CC5-1C22-B5AD-F992-68C996612A32}" dt="2025-06-06T14:12:29.496" v="22"/>
          <pc:sldLayoutMkLst>
            <pc:docMk/>
            <pc:sldMasterMk cId="2460954070" sldId="2147483660"/>
            <pc:sldLayoutMk cId="2202905451" sldId="2147483670"/>
          </pc:sldLayoutMkLst>
        </pc:sldLayoutChg>
        <pc:sldLayoutChg chg="del">
          <pc:chgData name="Alexandra Thomas (2433941)" userId="S::2433941@student.uwtsd.ac.uk::954df7c1-d050-4fe0-9793-6c1a21a94af4" providerId="AD" clId="Web-{CDD70CC5-1C22-B5AD-F992-68C996612A32}" dt="2025-06-06T14:12:29.496" v="22"/>
          <pc:sldLayoutMkLst>
            <pc:docMk/>
            <pc:sldMasterMk cId="2460954070" sldId="2147483660"/>
            <pc:sldLayoutMk cId="3479445657" sldId="2147483671"/>
          </pc:sldLayoutMkLst>
        </pc:sldLayoutChg>
      </pc:sldMasterChg>
      <pc:sldMasterChg chg="add del addSldLayout delSldLayout">
        <pc:chgData name="Alexandra Thomas (2433941)" userId="S::2433941@student.uwtsd.ac.uk::954df7c1-d050-4fe0-9793-6c1a21a94af4" providerId="AD" clId="Web-{CDD70CC5-1C22-B5AD-F992-68C996612A32}" dt="2025-06-06T14:25:35.200" v="86"/>
        <pc:sldMasterMkLst>
          <pc:docMk/>
          <pc:sldMasterMk cId="699579860" sldId="2147483708"/>
        </pc:sldMasterMkLst>
        <pc:sldLayoutChg chg="add del">
          <pc:chgData name="Alexandra Thomas (2433941)" userId="S::2433941@student.uwtsd.ac.uk::954df7c1-d050-4fe0-9793-6c1a21a94af4" providerId="AD" clId="Web-{CDD70CC5-1C22-B5AD-F992-68C996612A32}" dt="2025-06-06T14:25:35.200" v="86"/>
          <pc:sldLayoutMkLst>
            <pc:docMk/>
            <pc:sldMasterMk cId="699579860" sldId="2147483708"/>
            <pc:sldLayoutMk cId="3377949160" sldId="2147483697"/>
          </pc:sldLayoutMkLst>
        </pc:sldLayoutChg>
        <pc:sldLayoutChg chg="add del">
          <pc:chgData name="Alexandra Thomas (2433941)" userId="S::2433941@student.uwtsd.ac.uk::954df7c1-d050-4fe0-9793-6c1a21a94af4" providerId="AD" clId="Web-{CDD70CC5-1C22-B5AD-F992-68C996612A32}" dt="2025-06-06T14:25:35.200" v="86"/>
          <pc:sldLayoutMkLst>
            <pc:docMk/>
            <pc:sldMasterMk cId="699579860" sldId="2147483708"/>
            <pc:sldLayoutMk cId="635539385" sldId="2147483698"/>
          </pc:sldLayoutMkLst>
        </pc:sldLayoutChg>
        <pc:sldLayoutChg chg="add del">
          <pc:chgData name="Alexandra Thomas (2433941)" userId="S::2433941@student.uwtsd.ac.uk::954df7c1-d050-4fe0-9793-6c1a21a94af4" providerId="AD" clId="Web-{CDD70CC5-1C22-B5AD-F992-68C996612A32}" dt="2025-06-06T14:25:35.200" v="86"/>
          <pc:sldLayoutMkLst>
            <pc:docMk/>
            <pc:sldMasterMk cId="699579860" sldId="2147483708"/>
            <pc:sldLayoutMk cId="4070031083" sldId="2147483699"/>
          </pc:sldLayoutMkLst>
        </pc:sldLayoutChg>
        <pc:sldLayoutChg chg="add del">
          <pc:chgData name="Alexandra Thomas (2433941)" userId="S::2433941@student.uwtsd.ac.uk::954df7c1-d050-4fe0-9793-6c1a21a94af4" providerId="AD" clId="Web-{CDD70CC5-1C22-B5AD-F992-68C996612A32}" dt="2025-06-06T14:25:35.200" v="86"/>
          <pc:sldLayoutMkLst>
            <pc:docMk/>
            <pc:sldMasterMk cId="699579860" sldId="2147483708"/>
            <pc:sldLayoutMk cId="2143644356" sldId="2147483700"/>
          </pc:sldLayoutMkLst>
        </pc:sldLayoutChg>
        <pc:sldLayoutChg chg="add del">
          <pc:chgData name="Alexandra Thomas (2433941)" userId="S::2433941@student.uwtsd.ac.uk::954df7c1-d050-4fe0-9793-6c1a21a94af4" providerId="AD" clId="Web-{CDD70CC5-1C22-B5AD-F992-68C996612A32}" dt="2025-06-06T14:25:35.200" v="86"/>
          <pc:sldLayoutMkLst>
            <pc:docMk/>
            <pc:sldMasterMk cId="699579860" sldId="2147483708"/>
            <pc:sldLayoutMk cId="4107555789" sldId="2147483701"/>
          </pc:sldLayoutMkLst>
        </pc:sldLayoutChg>
        <pc:sldLayoutChg chg="add del">
          <pc:chgData name="Alexandra Thomas (2433941)" userId="S::2433941@student.uwtsd.ac.uk::954df7c1-d050-4fe0-9793-6c1a21a94af4" providerId="AD" clId="Web-{CDD70CC5-1C22-B5AD-F992-68C996612A32}" dt="2025-06-06T14:25:35.200" v="86"/>
          <pc:sldLayoutMkLst>
            <pc:docMk/>
            <pc:sldMasterMk cId="699579860" sldId="2147483708"/>
            <pc:sldLayoutMk cId="451525671" sldId="2147483702"/>
          </pc:sldLayoutMkLst>
        </pc:sldLayoutChg>
        <pc:sldLayoutChg chg="add del">
          <pc:chgData name="Alexandra Thomas (2433941)" userId="S::2433941@student.uwtsd.ac.uk::954df7c1-d050-4fe0-9793-6c1a21a94af4" providerId="AD" clId="Web-{CDD70CC5-1C22-B5AD-F992-68C996612A32}" dt="2025-06-06T14:25:35.200" v="86"/>
          <pc:sldLayoutMkLst>
            <pc:docMk/>
            <pc:sldMasterMk cId="699579860" sldId="2147483708"/>
            <pc:sldLayoutMk cId="3842804532" sldId="2147483703"/>
          </pc:sldLayoutMkLst>
        </pc:sldLayoutChg>
        <pc:sldLayoutChg chg="add del">
          <pc:chgData name="Alexandra Thomas (2433941)" userId="S::2433941@student.uwtsd.ac.uk::954df7c1-d050-4fe0-9793-6c1a21a94af4" providerId="AD" clId="Web-{CDD70CC5-1C22-B5AD-F992-68C996612A32}" dt="2025-06-06T14:25:35.200" v="86"/>
          <pc:sldLayoutMkLst>
            <pc:docMk/>
            <pc:sldMasterMk cId="699579860" sldId="2147483708"/>
            <pc:sldLayoutMk cId="4159587501" sldId="2147483704"/>
          </pc:sldLayoutMkLst>
        </pc:sldLayoutChg>
        <pc:sldLayoutChg chg="add del">
          <pc:chgData name="Alexandra Thomas (2433941)" userId="S::2433941@student.uwtsd.ac.uk::954df7c1-d050-4fe0-9793-6c1a21a94af4" providerId="AD" clId="Web-{CDD70CC5-1C22-B5AD-F992-68C996612A32}" dt="2025-06-06T14:25:35.200" v="86"/>
          <pc:sldLayoutMkLst>
            <pc:docMk/>
            <pc:sldMasterMk cId="699579860" sldId="2147483708"/>
            <pc:sldLayoutMk cId="3565619935" sldId="2147483705"/>
          </pc:sldLayoutMkLst>
        </pc:sldLayoutChg>
        <pc:sldLayoutChg chg="add del">
          <pc:chgData name="Alexandra Thomas (2433941)" userId="S::2433941@student.uwtsd.ac.uk::954df7c1-d050-4fe0-9793-6c1a21a94af4" providerId="AD" clId="Web-{CDD70CC5-1C22-B5AD-F992-68C996612A32}" dt="2025-06-06T14:25:35.200" v="86"/>
          <pc:sldLayoutMkLst>
            <pc:docMk/>
            <pc:sldMasterMk cId="699579860" sldId="2147483708"/>
            <pc:sldLayoutMk cId="4018748743" sldId="2147483706"/>
          </pc:sldLayoutMkLst>
        </pc:sldLayoutChg>
        <pc:sldLayoutChg chg="add del">
          <pc:chgData name="Alexandra Thomas (2433941)" userId="S::2433941@student.uwtsd.ac.uk::954df7c1-d050-4fe0-9793-6c1a21a94af4" providerId="AD" clId="Web-{CDD70CC5-1C22-B5AD-F992-68C996612A32}" dt="2025-06-06T14:25:35.200" v="86"/>
          <pc:sldLayoutMkLst>
            <pc:docMk/>
            <pc:sldMasterMk cId="699579860" sldId="2147483708"/>
            <pc:sldLayoutMk cId="1104034497" sldId="2147483707"/>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25:39.529" v="87"/>
        <pc:sldMasterMkLst>
          <pc:docMk/>
          <pc:sldMasterMk cId="1062757591" sldId="2147483709"/>
        </pc:sldMasterMkLst>
        <pc:sldLayoutChg chg="add del mod replId">
          <pc:chgData name="Alexandra Thomas (2433941)" userId="S::2433941@student.uwtsd.ac.uk::954df7c1-d050-4fe0-9793-6c1a21a94af4" providerId="AD" clId="Web-{CDD70CC5-1C22-B5AD-F992-68C996612A32}" dt="2025-06-06T14:25:39.529" v="87"/>
          <pc:sldLayoutMkLst>
            <pc:docMk/>
            <pc:sldMasterMk cId="1062757591" sldId="2147483709"/>
            <pc:sldLayoutMk cId="3012407969" sldId="2147483710"/>
          </pc:sldLayoutMkLst>
        </pc:sldLayoutChg>
        <pc:sldLayoutChg chg="add del mod replId">
          <pc:chgData name="Alexandra Thomas (2433941)" userId="S::2433941@student.uwtsd.ac.uk::954df7c1-d050-4fe0-9793-6c1a21a94af4" providerId="AD" clId="Web-{CDD70CC5-1C22-B5AD-F992-68C996612A32}" dt="2025-06-06T14:25:39.529" v="87"/>
          <pc:sldLayoutMkLst>
            <pc:docMk/>
            <pc:sldMasterMk cId="1062757591" sldId="2147483709"/>
            <pc:sldLayoutMk cId="2435892847" sldId="2147483711"/>
          </pc:sldLayoutMkLst>
        </pc:sldLayoutChg>
        <pc:sldLayoutChg chg="add del mod replId">
          <pc:chgData name="Alexandra Thomas (2433941)" userId="S::2433941@student.uwtsd.ac.uk::954df7c1-d050-4fe0-9793-6c1a21a94af4" providerId="AD" clId="Web-{CDD70CC5-1C22-B5AD-F992-68C996612A32}" dt="2025-06-06T14:25:39.529" v="87"/>
          <pc:sldLayoutMkLst>
            <pc:docMk/>
            <pc:sldMasterMk cId="1062757591" sldId="2147483709"/>
            <pc:sldLayoutMk cId="2517518843" sldId="2147483712"/>
          </pc:sldLayoutMkLst>
        </pc:sldLayoutChg>
        <pc:sldLayoutChg chg="add del mod replId">
          <pc:chgData name="Alexandra Thomas (2433941)" userId="S::2433941@student.uwtsd.ac.uk::954df7c1-d050-4fe0-9793-6c1a21a94af4" providerId="AD" clId="Web-{CDD70CC5-1C22-B5AD-F992-68C996612A32}" dt="2025-06-06T14:25:39.529" v="87"/>
          <pc:sldLayoutMkLst>
            <pc:docMk/>
            <pc:sldMasterMk cId="1062757591" sldId="2147483709"/>
            <pc:sldLayoutMk cId="572374373" sldId="2147483713"/>
          </pc:sldLayoutMkLst>
        </pc:sldLayoutChg>
        <pc:sldLayoutChg chg="add del mod replId">
          <pc:chgData name="Alexandra Thomas (2433941)" userId="S::2433941@student.uwtsd.ac.uk::954df7c1-d050-4fe0-9793-6c1a21a94af4" providerId="AD" clId="Web-{CDD70CC5-1C22-B5AD-F992-68C996612A32}" dt="2025-06-06T14:25:39.529" v="87"/>
          <pc:sldLayoutMkLst>
            <pc:docMk/>
            <pc:sldMasterMk cId="1062757591" sldId="2147483709"/>
            <pc:sldLayoutMk cId="970290354" sldId="2147483714"/>
          </pc:sldLayoutMkLst>
        </pc:sldLayoutChg>
        <pc:sldLayoutChg chg="add del mod replId">
          <pc:chgData name="Alexandra Thomas (2433941)" userId="S::2433941@student.uwtsd.ac.uk::954df7c1-d050-4fe0-9793-6c1a21a94af4" providerId="AD" clId="Web-{CDD70CC5-1C22-B5AD-F992-68C996612A32}" dt="2025-06-06T14:25:39.529" v="87"/>
          <pc:sldLayoutMkLst>
            <pc:docMk/>
            <pc:sldMasterMk cId="1062757591" sldId="2147483709"/>
            <pc:sldLayoutMk cId="2284764186" sldId="2147483715"/>
          </pc:sldLayoutMkLst>
        </pc:sldLayoutChg>
        <pc:sldLayoutChg chg="add del mod replId">
          <pc:chgData name="Alexandra Thomas (2433941)" userId="S::2433941@student.uwtsd.ac.uk::954df7c1-d050-4fe0-9793-6c1a21a94af4" providerId="AD" clId="Web-{CDD70CC5-1C22-B5AD-F992-68C996612A32}" dt="2025-06-06T14:25:39.529" v="87"/>
          <pc:sldLayoutMkLst>
            <pc:docMk/>
            <pc:sldMasterMk cId="1062757591" sldId="2147483709"/>
            <pc:sldLayoutMk cId="686296110" sldId="2147483716"/>
          </pc:sldLayoutMkLst>
        </pc:sldLayoutChg>
        <pc:sldLayoutChg chg="add del mod replId">
          <pc:chgData name="Alexandra Thomas (2433941)" userId="S::2433941@student.uwtsd.ac.uk::954df7c1-d050-4fe0-9793-6c1a21a94af4" providerId="AD" clId="Web-{CDD70CC5-1C22-B5AD-F992-68C996612A32}" dt="2025-06-06T14:25:39.529" v="87"/>
          <pc:sldLayoutMkLst>
            <pc:docMk/>
            <pc:sldMasterMk cId="1062757591" sldId="2147483709"/>
            <pc:sldLayoutMk cId="1138159185" sldId="2147483717"/>
          </pc:sldLayoutMkLst>
        </pc:sldLayoutChg>
        <pc:sldLayoutChg chg="add del mod replId">
          <pc:chgData name="Alexandra Thomas (2433941)" userId="S::2433941@student.uwtsd.ac.uk::954df7c1-d050-4fe0-9793-6c1a21a94af4" providerId="AD" clId="Web-{CDD70CC5-1C22-B5AD-F992-68C996612A32}" dt="2025-06-06T14:25:39.529" v="87"/>
          <pc:sldLayoutMkLst>
            <pc:docMk/>
            <pc:sldMasterMk cId="1062757591" sldId="2147483709"/>
            <pc:sldLayoutMk cId="1935232517" sldId="2147483718"/>
          </pc:sldLayoutMkLst>
        </pc:sldLayoutChg>
        <pc:sldLayoutChg chg="add del mod replId">
          <pc:chgData name="Alexandra Thomas (2433941)" userId="S::2433941@student.uwtsd.ac.uk::954df7c1-d050-4fe0-9793-6c1a21a94af4" providerId="AD" clId="Web-{CDD70CC5-1C22-B5AD-F992-68C996612A32}" dt="2025-06-06T14:25:39.529" v="87"/>
          <pc:sldLayoutMkLst>
            <pc:docMk/>
            <pc:sldMasterMk cId="1062757591" sldId="2147483709"/>
            <pc:sldLayoutMk cId="2916184478" sldId="2147483719"/>
          </pc:sldLayoutMkLst>
        </pc:sldLayoutChg>
        <pc:sldLayoutChg chg="add del mod replId">
          <pc:chgData name="Alexandra Thomas (2433941)" userId="S::2433941@student.uwtsd.ac.uk::954df7c1-d050-4fe0-9793-6c1a21a94af4" providerId="AD" clId="Web-{CDD70CC5-1C22-B5AD-F992-68C996612A32}" dt="2025-06-06T14:25:39.529" v="87"/>
          <pc:sldLayoutMkLst>
            <pc:docMk/>
            <pc:sldMasterMk cId="1062757591" sldId="2147483709"/>
            <pc:sldLayoutMk cId="1268211885" sldId="2147483720"/>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25:42.607" v="88"/>
        <pc:sldMasterMkLst>
          <pc:docMk/>
          <pc:sldMasterMk cId="1020329159" sldId="2147483721"/>
        </pc:sldMasterMkLst>
        <pc:sldLayoutChg chg="add del mod replId">
          <pc:chgData name="Alexandra Thomas (2433941)" userId="S::2433941@student.uwtsd.ac.uk::954df7c1-d050-4fe0-9793-6c1a21a94af4" providerId="AD" clId="Web-{CDD70CC5-1C22-B5AD-F992-68C996612A32}" dt="2025-06-06T14:25:42.607" v="88"/>
          <pc:sldLayoutMkLst>
            <pc:docMk/>
            <pc:sldMasterMk cId="1020329159" sldId="2147483721"/>
            <pc:sldLayoutMk cId="2165825975" sldId="2147483722"/>
          </pc:sldLayoutMkLst>
        </pc:sldLayoutChg>
        <pc:sldLayoutChg chg="add del mod replId">
          <pc:chgData name="Alexandra Thomas (2433941)" userId="S::2433941@student.uwtsd.ac.uk::954df7c1-d050-4fe0-9793-6c1a21a94af4" providerId="AD" clId="Web-{CDD70CC5-1C22-B5AD-F992-68C996612A32}" dt="2025-06-06T14:25:42.607" v="88"/>
          <pc:sldLayoutMkLst>
            <pc:docMk/>
            <pc:sldMasterMk cId="1020329159" sldId="2147483721"/>
            <pc:sldLayoutMk cId="1746509446" sldId="2147483723"/>
          </pc:sldLayoutMkLst>
        </pc:sldLayoutChg>
        <pc:sldLayoutChg chg="add del mod replId">
          <pc:chgData name="Alexandra Thomas (2433941)" userId="S::2433941@student.uwtsd.ac.uk::954df7c1-d050-4fe0-9793-6c1a21a94af4" providerId="AD" clId="Web-{CDD70CC5-1C22-B5AD-F992-68C996612A32}" dt="2025-06-06T14:25:42.607" v="88"/>
          <pc:sldLayoutMkLst>
            <pc:docMk/>
            <pc:sldMasterMk cId="1020329159" sldId="2147483721"/>
            <pc:sldLayoutMk cId="822814691" sldId="2147483724"/>
          </pc:sldLayoutMkLst>
        </pc:sldLayoutChg>
        <pc:sldLayoutChg chg="add del mod replId">
          <pc:chgData name="Alexandra Thomas (2433941)" userId="S::2433941@student.uwtsd.ac.uk::954df7c1-d050-4fe0-9793-6c1a21a94af4" providerId="AD" clId="Web-{CDD70CC5-1C22-B5AD-F992-68C996612A32}" dt="2025-06-06T14:25:42.607" v="88"/>
          <pc:sldLayoutMkLst>
            <pc:docMk/>
            <pc:sldMasterMk cId="1020329159" sldId="2147483721"/>
            <pc:sldLayoutMk cId="2938998424" sldId="2147483725"/>
          </pc:sldLayoutMkLst>
        </pc:sldLayoutChg>
        <pc:sldLayoutChg chg="add del mod replId">
          <pc:chgData name="Alexandra Thomas (2433941)" userId="S::2433941@student.uwtsd.ac.uk::954df7c1-d050-4fe0-9793-6c1a21a94af4" providerId="AD" clId="Web-{CDD70CC5-1C22-B5AD-F992-68C996612A32}" dt="2025-06-06T14:25:42.607" v="88"/>
          <pc:sldLayoutMkLst>
            <pc:docMk/>
            <pc:sldMasterMk cId="1020329159" sldId="2147483721"/>
            <pc:sldLayoutMk cId="905411054" sldId="2147483726"/>
          </pc:sldLayoutMkLst>
        </pc:sldLayoutChg>
        <pc:sldLayoutChg chg="add del mod replId">
          <pc:chgData name="Alexandra Thomas (2433941)" userId="S::2433941@student.uwtsd.ac.uk::954df7c1-d050-4fe0-9793-6c1a21a94af4" providerId="AD" clId="Web-{CDD70CC5-1C22-B5AD-F992-68C996612A32}" dt="2025-06-06T14:25:42.607" v="88"/>
          <pc:sldLayoutMkLst>
            <pc:docMk/>
            <pc:sldMasterMk cId="1020329159" sldId="2147483721"/>
            <pc:sldLayoutMk cId="3911159794" sldId="2147483727"/>
          </pc:sldLayoutMkLst>
        </pc:sldLayoutChg>
        <pc:sldLayoutChg chg="add del mod replId">
          <pc:chgData name="Alexandra Thomas (2433941)" userId="S::2433941@student.uwtsd.ac.uk::954df7c1-d050-4fe0-9793-6c1a21a94af4" providerId="AD" clId="Web-{CDD70CC5-1C22-B5AD-F992-68C996612A32}" dt="2025-06-06T14:25:42.607" v="88"/>
          <pc:sldLayoutMkLst>
            <pc:docMk/>
            <pc:sldMasterMk cId="1020329159" sldId="2147483721"/>
            <pc:sldLayoutMk cId="963963822" sldId="2147483728"/>
          </pc:sldLayoutMkLst>
        </pc:sldLayoutChg>
        <pc:sldLayoutChg chg="add del mod replId">
          <pc:chgData name="Alexandra Thomas (2433941)" userId="S::2433941@student.uwtsd.ac.uk::954df7c1-d050-4fe0-9793-6c1a21a94af4" providerId="AD" clId="Web-{CDD70CC5-1C22-B5AD-F992-68C996612A32}" dt="2025-06-06T14:25:42.607" v="88"/>
          <pc:sldLayoutMkLst>
            <pc:docMk/>
            <pc:sldMasterMk cId="1020329159" sldId="2147483721"/>
            <pc:sldLayoutMk cId="2284046573" sldId="2147483729"/>
          </pc:sldLayoutMkLst>
        </pc:sldLayoutChg>
        <pc:sldLayoutChg chg="add del mod replId">
          <pc:chgData name="Alexandra Thomas (2433941)" userId="S::2433941@student.uwtsd.ac.uk::954df7c1-d050-4fe0-9793-6c1a21a94af4" providerId="AD" clId="Web-{CDD70CC5-1C22-B5AD-F992-68C996612A32}" dt="2025-06-06T14:25:42.607" v="88"/>
          <pc:sldLayoutMkLst>
            <pc:docMk/>
            <pc:sldMasterMk cId="1020329159" sldId="2147483721"/>
            <pc:sldLayoutMk cId="1258868716" sldId="2147483730"/>
          </pc:sldLayoutMkLst>
        </pc:sldLayoutChg>
        <pc:sldLayoutChg chg="add del mod replId">
          <pc:chgData name="Alexandra Thomas (2433941)" userId="S::2433941@student.uwtsd.ac.uk::954df7c1-d050-4fe0-9793-6c1a21a94af4" providerId="AD" clId="Web-{CDD70CC5-1C22-B5AD-F992-68C996612A32}" dt="2025-06-06T14:25:42.607" v="88"/>
          <pc:sldLayoutMkLst>
            <pc:docMk/>
            <pc:sldMasterMk cId="1020329159" sldId="2147483721"/>
            <pc:sldLayoutMk cId="2150320441" sldId="2147483731"/>
          </pc:sldLayoutMkLst>
        </pc:sldLayoutChg>
        <pc:sldLayoutChg chg="add del mod replId">
          <pc:chgData name="Alexandra Thomas (2433941)" userId="S::2433941@student.uwtsd.ac.uk::954df7c1-d050-4fe0-9793-6c1a21a94af4" providerId="AD" clId="Web-{CDD70CC5-1C22-B5AD-F992-68C996612A32}" dt="2025-06-06T14:25:42.607" v="88"/>
          <pc:sldLayoutMkLst>
            <pc:docMk/>
            <pc:sldMasterMk cId="1020329159" sldId="2147483721"/>
            <pc:sldLayoutMk cId="3823807328" sldId="2147483732"/>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25:45.888" v="89"/>
        <pc:sldMasterMkLst>
          <pc:docMk/>
          <pc:sldMasterMk cId="2278012033" sldId="2147483733"/>
        </pc:sldMasterMkLst>
        <pc:sldLayoutChg chg="add del mod replId">
          <pc:chgData name="Alexandra Thomas (2433941)" userId="S::2433941@student.uwtsd.ac.uk::954df7c1-d050-4fe0-9793-6c1a21a94af4" providerId="AD" clId="Web-{CDD70CC5-1C22-B5AD-F992-68C996612A32}" dt="2025-06-06T14:25:45.888" v="89"/>
          <pc:sldLayoutMkLst>
            <pc:docMk/>
            <pc:sldMasterMk cId="2278012033" sldId="2147483733"/>
            <pc:sldLayoutMk cId="1564780863" sldId="2147483734"/>
          </pc:sldLayoutMkLst>
        </pc:sldLayoutChg>
        <pc:sldLayoutChg chg="add del mod replId">
          <pc:chgData name="Alexandra Thomas (2433941)" userId="S::2433941@student.uwtsd.ac.uk::954df7c1-d050-4fe0-9793-6c1a21a94af4" providerId="AD" clId="Web-{CDD70CC5-1C22-B5AD-F992-68C996612A32}" dt="2025-06-06T14:25:45.888" v="89"/>
          <pc:sldLayoutMkLst>
            <pc:docMk/>
            <pc:sldMasterMk cId="2278012033" sldId="2147483733"/>
            <pc:sldLayoutMk cId="2714291858" sldId="2147483735"/>
          </pc:sldLayoutMkLst>
        </pc:sldLayoutChg>
        <pc:sldLayoutChg chg="add del mod replId">
          <pc:chgData name="Alexandra Thomas (2433941)" userId="S::2433941@student.uwtsd.ac.uk::954df7c1-d050-4fe0-9793-6c1a21a94af4" providerId="AD" clId="Web-{CDD70CC5-1C22-B5AD-F992-68C996612A32}" dt="2025-06-06T14:25:45.888" v="89"/>
          <pc:sldLayoutMkLst>
            <pc:docMk/>
            <pc:sldMasterMk cId="2278012033" sldId="2147483733"/>
            <pc:sldLayoutMk cId="615650891" sldId="2147483736"/>
          </pc:sldLayoutMkLst>
        </pc:sldLayoutChg>
        <pc:sldLayoutChg chg="add del mod replId">
          <pc:chgData name="Alexandra Thomas (2433941)" userId="S::2433941@student.uwtsd.ac.uk::954df7c1-d050-4fe0-9793-6c1a21a94af4" providerId="AD" clId="Web-{CDD70CC5-1C22-B5AD-F992-68C996612A32}" dt="2025-06-06T14:25:45.888" v="89"/>
          <pc:sldLayoutMkLst>
            <pc:docMk/>
            <pc:sldMasterMk cId="2278012033" sldId="2147483733"/>
            <pc:sldLayoutMk cId="2353008723" sldId="2147483737"/>
          </pc:sldLayoutMkLst>
        </pc:sldLayoutChg>
        <pc:sldLayoutChg chg="add del mod replId">
          <pc:chgData name="Alexandra Thomas (2433941)" userId="S::2433941@student.uwtsd.ac.uk::954df7c1-d050-4fe0-9793-6c1a21a94af4" providerId="AD" clId="Web-{CDD70CC5-1C22-B5AD-F992-68C996612A32}" dt="2025-06-06T14:25:45.888" v="89"/>
          <pc:sldLayoutMkLst>
            <pc:docMk/>
            <pc:sldMasterMk cId="2278012033" sldId="2147483733"/>
            <pc:sldLayoutMk cId="332901650" sldId="2147483738"/>
          </pc:sldLayoutMkLst>
        </pc:sldLayoutChg>
        <pc:sldLayoutChg chg="add del mod replId">
          <pc:chgData name="Alexandra Thomas (2433941)" userId="S::2433941@student.uwtsd.ac.uk::954df7c1-d050-4fe0-9793-6c1a21a94af4" providerId="AD" clId="Web-{CDD70CC5-1C22-B5AD-F992-68C996612A32}" dt="2025-06-06T14:25:45.888" v="89"/>
          <pc:sldLayoutMkLst>
            <pc:docMk/>
            <pc:sldMasterMk cId="2278012033" sldId="2147483733"/>
            <pc:sldLayoutMk cId="4167095696" sldId="2147483739"/>
          </pc:sldLayoutMkLst>
        </pc:sldLayoutChg>
        <pc:sldLayoutChg chg="add del mod replId">
          <pc:chgData name="Alexandra Thomas (2433941)" userId="S::2433941@student.uwtsd.ac.uk::954df7c1-d050-4fe0-9793-6c1a21a94af4" providerId="AD" clId="Web-{CDD70CC5-1C22-B5AD-F992-68C996612A32}" dt="2025-06-06T14:25:45.888" v="89"/>
          <pc:sldLayoutMkLst>
            <pc:docMk/>
            <pc:sldMasterMk cId="2278012033" sldId="2147483733"/>
            <pc:sldLayoutMk cId="3762661437" sldId="2147483740"/>
          </pc:sldLayoutMkLst>
        </pc:sldLayoutChg>
        <pc:sldLayoutChg chg="add del mod replId">
          <pc:chgData name="Alexandra Thomas (2433941)" userId="S::2433941@student.uwtsd.ac.uk::954df7c1-d050-4fe0-9793-6c1a21a94af4" providerId="AD" clId="Web-{CDD70CC5-1C22-B5AD-F992-68C996612A32}" dt="2025-06-06T14:25:45.888" v="89"/>
          <pc:sldLayoutMkLst>
            <pc:docMk/>
            <pc:sldMasterMk cId="2278012033" sldId="2147483733"/>
            <pc:sldLayoutMk cId="3931582302" sldId="2147483741"/>
          </pc:sldLayoutMkLst>
        </pc:sldLayoutChg>
        <pc:sldLayoutChg chg="add del mod replId">
          <pc:chgData name="Alexandra Thomas (2433941)" userId="S::2433941@student.uwtsd.ac.uk::954df7c1-d050-4fe0-9793-6c1a21a94af4" providerId="AD" clId="Web-{CDD70CC5-1C22-B5AD-F992-68C996612A32}" dt="2025-06-06T14:25:45.888" v="89"/>
          <pc:sldLayoutMkLst>
            <pc:docMk/>
            <pc:sldMasterMk cId="2278012033" sldId="2147483733"/>
            <pc:sldLayoutMk cId="2377923463" sldId="2147483742"/>
          </pc:sldLayoutMkLst>
        </pc:sldLayoutChg>
        <pc:sldLayoutChg chg="add del mod replId">
          <pc:chgData name="Alexandra Thomas (2433941)" userId="S::2433941@student.uwtsd.ac.uk::954df7c1-d050-4fe0-9793-6c1a21a94af4" providerId="AD" clId="Web-{CDD70CC5-1C22-B5AD-F992-68C996612A32}" dt="2025-06-06T14:25:45.888" v="89"/>
          <pc:sldLayoutMkLst>
            <pc:docMk/>
            <pc:sldMasterMk cId="2278012033" sldId="2147483733"/>
            <pc:sldLayoutMk cId="1355193319" sldId="2147483743"/>
          </pc:sldLayoutMkLst>
        </pc:sldLayoutChg>
        <pc:sldLayoutChg chg="add del mod replId">
          <pc:chgData name="Alexandra Thomas (2433941)" userId="S::2433941@student.uwtsd.ac.uk::954df7c1-d050-4fe0-9793-6c1a21a94af4" providerId="AD" clId="Web-{CDD70CC5-1C22-B5AD-F992-68C996612A32}" dt="2025-06-06T14:25:45.888" v="89"/>
          <pc:sldLayoutMkLst>
            <pc:docMk/>
            <pc:sldMasterMk cId="2278012033" sldId="2147483733"/>
            <pc:sldLayoutMk cId="18505230" sldId="2147483744"/>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26:37.282" v="91"/>
        <pc:sldMasterMkLst>
          <pc:docMk/>
          <pc:sldMasterMk cId="780206640" sldId="2147483745"/>
        </pc:sldMasterMkLst>
        <pc:sldLayoutChg chg="add del mod replId">
          <pc:chgData name="Alexandra Thomas (2433941)" userId="S::2433941@student.uwtsd.ac.uk::954df7c1-d050-4fe0-9793-6c1a21a94af4" providerId="AD" clId="Web-{CDD70CC5-1C22-B5AD-F992-68C996612A32}" dt="2025-06-06T14:26:37.282" v="91"/>
          <pc:sldLayoutMkLst>
            <pc:docMk/>
            <pc:sldMasterMk cId="780206640" sldId="2147483745"/>
            <pc:sldLayoutMk cId="3506813147" sldId="2147483746"/>
          </pc:sldLayoutMkLst>
        </pc:sldLayoutChg>
        <pc:sldLayoutChg chg="add del mod replId">
          <pc:chgData name="Alexandra Thomas (2433941)" userId="S::2433941@student.uwtsd.ac.uk::954df7c1-d050-4fe0-9793-6c1a21a94af4" providerId="AD" clId="Web-{CDD70CC5-1C22-B5AD-F992-68C996612A32}" dt="2025-06-06T14:26:37.282" v="91"/>
          <pc:sldLayoutMkLst>
            <pc:docMk/>
            <pc:sldMasterMk cId="780206640" sldId="2147483745"/>
            <pc:sldLayoutMk cId="629963869" sldId="2147483747"/>
          </pc:sldLayoutMkLst>
        </pc:sldLayoutChg>
        <pc:sldLayoutChg chg="add del mod replId">
          <pc:chgData name="Alexandra Thomas (2433941)" userId="S::2433941@student.uwtsd.ac.uk::954df7c1-d050-4fe0-9793-6c1a21a94af4" providerId="AD" clId="Web-{CDD70CC5-1C22-B5AD-F992-68C996612A32}" dt="2025-06-06T14:26:37.282" v="91"/>
          <pc:sldLayoutMkLst>
            <pc:docMk/>
            <pc:sldMasterMk cId="780206640" sldId="2147483745"/>
            <pc:sldLayoutMk cId="4093763079" sldId="2147483748"/>
          </pc:sldLayoutMkLst>
        </pc:sldLayoutChg>
        <pc:sldLayoutChg chg="add del mod replId">
          <pc:chgData name="Alexandra Thomas (2433941)" userId="S::2433941@student.uwtsd.ac.uk::954df7c1-d050-4fe0-9793-6c1a21a94af4" providerId="AD" clId="Web-{CDD70CC5-1C22-B5AD-F992-68C996612A32}" dt="2025-06-06T14:26:37.282" v="91"/>
          <pc:sldLayoutMkLst>
            <pc:docMk/>
            <pc:sldMasterMk cId="780206640" sldId="2147483745"/>
            <pc:sldLayoutMk cId="2788290727" sldId="2147483749"/>
          </pc:sldLayoutMkLst>
        </pc:sldLayoutChg>
        <pc:sldLayoutChg chg="add del mod replId">
          <pc:chgData name="Alexandra Thomas (2433941)" userId="S::2433941@student.uwtsd.ac.uk::954df7c1-d050-4fe0-9793-6c1a21a94af4" providerId="AD" clId="Web-{CDD70CC5-1C22-B5AD-F992-68C996612A32}" dt="2025-06-06T14:26:37.282" v="91"/>
          <pc:sldLayoutMkLst>
            <pc:docMk/>
            <pc:sldMasterMk cId="780206640" sldId="2147483745"/>
            <pc:sldLayoutMk cId="362486032" sldId="2147483750"/>
          </pc:sldLayoutMkLst>
        </pc:sldLayoutChg>
        <pc:sldLayoutChg chg="add del mod replId">
          <pc:chgData name="Alexandra Thomas (2433941)" userId="S::2433941@student.uwtsd.ac.uk::954df7c1-d050-4fe0-9793-6c1a21a94af4" providerId="AD" clId="Web-{CDD70CC5-1C22-B5AD-F992-68C996612A32}" dt="2025-06-06T14:26:37.282" v="91"/>
          <pc:sldLayoutMkLst>
            <pc:docMk/>
            <pc:sldMasterMk cId="780206640" sldId="2147483745"/>
            <pc:sldLayoutMk cId="1910042289" sldId="2147483751"/>
          </pc:sldLayoutMkLst>
        </pc:sldLayoutChg>
        <pc:sldLayoutChg chg="add del mod replId">
          <pc:chgData name="Alexandra Thomas (2433941)" userId="S::2433941@student.uwtsd.ac.uk::954df7c1-d050-4fe0-9793-6c1a21a94af4" providerId="AD" clId="Web-{CDD70CC5-1C22-B5AD-F992-68C996612A32}" dt="2025-06-06T14:26:37.282" v="91"/>
          <pc:sldLayoutMkLst>
            <pc:docMk/>
            <pc:sldMasterMk cId="780206640" sldId="2147483745"/>
            <pc:sldLayoutMk cId="756633381" sldId="2147483752"/>
          </pc:sldLayoutMkLst>
        </pc:sldLayoutChg>
        <pc:sldLayoutChg chg="add del mod replId">
          <pc:chgData name="Alexandra Thomas (2433941)" userId="S::2433941@student.uwtsd.ac.uk::954df7c1-d050-4fe0-9793-6c1a21a94af4" providerId="AD" clId="Web-{CDD70CC5-1C22-B5AD-F992-68C996612A32}" dt="2025-06-06T14:26:37.282" v="91"/>
          <pc:sldLayoutMkLst>
            <pc:docMk/>
            <pc:sldMasterMk cId="780206640" sldId="2147483745"/>
            <pc:sldLayoutMk cId="432347826" sldId="2147483753"/>
          </pc:sldLayoutMkLst>
        </pc:sldLayoutChg>
        <pc:sldLayoutChg chg="add del mod replId">
          <pc:chgData name="Alexandra Thomas (2433941)" userId="S::2433941@student.uwtsd.ac.uk::954df7c1-d050-4fe0-9793-6c1a21a94af4" providerId="AD" clId="Web-{CDD70CC5-1C22-B5AD-F992-68C996612A32}" dt="2025-06-06T14:26:37.282" v="91"/>
          <pc:sldLayoutMkLst>
            <pc:docMk/>
            <pc:sldMasterMk cId="780206640" sldId="2147483745"/>
            <pc:sldLayoutMk cId="4265340892" sldId="2147483754"/>
          </pc:sldLayoutMkLst>
        </pc:sldLayoutChg>
        <pc:sldLayoutChg chg="add del mod replId">
          <pc:chgData name="Alexandra Thomas (2433941)" userId="S::2433941@student.uwtsd.ac.uk::954df7c1-d050-4fe0-9793-6c1a21a94af4" providerId="AD" clId="Web-{CDD70CC5-1C22-B5AD-F992-68C996612A32}" dt="2025-06-06T14:26:37.282" v="91"/>
          <pc:sldLayoutMkLst>
            <pc:docMk/>
            <pc:sldMasterMk cId="780206640" sldId="2147483745"/>
            <pc:sldLayoutMk cId="4010031355" sldId="2147483755"/>
          </pc:sldLayoutMkLst>
        </pc:sldLayoutChg>
        <pc:sldLayoutChg chg="add del mod replId">
          <pc:chgData name="Alexandra Thomas (2433941)" userId="S::2433941@student.uwtsd.ac.uk::954df7c1-d050-4fe0-9793-6c1a21a94af4" providerId="AD" clId="Web-{CDD70CC5-1C22-B5AD-F992-68C996612A32}" dt="2025-06-06T14:26:37.282" v="91"/>
          <pc:sldLayoutMkLst>
            <pc:docMk/>
            <pc:sldMasterMk cId="780206640" sldId="2147483745"/>
            <pc:sldLayoutMk cId="1322600395" sldId="2147483756"/>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26:45.236" v="92"/>
        <pc:sldMasterMkLst>
          <pc:docMk/>
          <pc:sldMasterMk cId="1488577080" sldId="2147483757"/>
        </pc:sldMasterMkLst>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2150846130" sldId="2147483758"/>
          </pc:sldLayoutMkLst>
        </pc:sldLayoutChg>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213323079" sldId="2147483759"/>
          </pc:sldLayoutMkLst>
        </pc:sldLayoutChg>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1884274644" sldId="2147483760"/>
          </pc:sldLayoutMkLst>
        </pc:sldLayoutChg>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3869811966" sldId="2147483761"/>
          </pc:sldLayoutMkLst>
        </pc:sldLayoutChg>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667074570" sldId="2147483762"/>
          </pc:sldLayoutMkLst>
        </pc:sldLayoutChg>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813809992" sldId="2147483763"/>
          </pc:sldLayoutMkLst>
        </pc:sldLayoutChg>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2202916450" sldId="2147483764"/>
          </pc:sldLayoutMkLst>
        </pc:sldLayoutChg>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2840498505" sldId="2147483765"/>
          </pc:sldLayoutMkLst>
        </pc:sldLayoutChg>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1174911977" sldId="2147483766"/>
          </pc:sldLayoutMkLst>
        </pc:sldLayoutChg>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3288209544" sldId="2147483767"/>
          </pc:sldLayoutMkLst>
        </pc:sldLayoutChg>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369819013" sldId="2147483768"/>
          </pc:sldLayoutMkLst>
        </pc:sldLayoutChg>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2109809180" sldId="2147483769"/>
          </pc:sldLayoutMkLst>
        </pc:sldLayoutChg>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1869855706" sldId="2147483770"/>
          </pc:sldLayoutMkLst>
        </pc:sldLayoutChg>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1618104332" sldId="2147483771"/>
          </pc:sldLayoutMkLst>
        </pc:sldLayoutChg>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3989627593" sldId="2147483772"/>
          </pc:sldLayoutMkLst>
        </pc:sldLayoutChg>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2388542647" sldId="2147483773"/>
          </pc:sldLayoutMkLst>
        </pc:sldLayoutChg>
        <pc:sldLayoutChg chg="add del mod replId">
          <pc:chgData name="Alexandra Thomas (2433941)" userId="S::2433941@student.uwtsd.ac.uk::954df7c1-d050-4fe0-9793-6c1a21a94af4" providerId="AD" clId="Web-{CDD70CC5-1C22-B5AD-F992-68C996612A32}" dt="2025-06-06T14:26:45.236" v="92"/>
          <pc:sldLayoutMkLst>
            <pc:docMk/>
            <pc:sldMasterMk cId="1488577080" sldId="2147483757"/>
            <pc:sldLayoutMk cId="2426479735" sldId="2147483774"/>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26:47.314" v="93"/>
        <pc:sldMasterMkLst>
          <pc:docMk/>
          <pc:sldMasterMk cId="3486607739" sldId="2147483775"/>
        </pc:sldMasterMkLst>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826783941" sldId="2147483776"/>
          </pc:sldLayoutMkLst>
        </pc:sldLayoutChg>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3928043414" sldId="2147483777"/>
          </pc:sldLayoutMkLst>
        </pc:sldLayoutChg>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2118042385" sldId="2147483778"/>
          </pc:sldLayoutMkLst>
        </pc:sldLayoutChg>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2451026247" sldId="2147483779"/>
          </pc:sldLayoutMkLst>
        </pc:sldLayoutChg>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1646775257" sldId="2147483780"/>
          </pc:sldLayoutMkLst>
        </pc:sldLayoutChg>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3454507847" sldId="2147483781"/>
          </pc:sldLayoutMkLst>
        </pc:sldLayoutChg>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2721198705" sldId="2147483782"/>
          </pc:sldLayoutMkLst>
        </pc:sldLayoutChg>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3208273506" sldId="2147483783"/>
          </pc:sldLayoutMkLst>
        </pc:sldLayoutChg>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2422728013" sldId="2147483784"/>
          </pc:sldLayoutMkLst>
        </pc:sldLayoutChg>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1715488541" sldId="2147483785"/>
          </pc:sldLayoutMkLst>
        </pc:sldLayoutChg>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976874047" sldId="2147483786"/>
          </pc:sldLayoutMkLst>
        </pc:sldLayoutChg>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986723400" sldId="2147483787"/>
          </pc:sldLayoutMkLst>
        </pc:sldLayoutChg>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37951756" sldId="2147483788"/>
          </pc:sldLayoutMkLst>
        </pc:sldLayoutChg>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248445869" sldId="2147483789"/>
          </pc:sldLayoutMkLst>
        </pc:sldLayoutChg>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1728046560" sldId="2147483790"/>
          </pc:sldLayoutMkLst>
        </pc:sldLayoutChg>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1289776413" sldId="2147483791"/>
          </pc:sldLayoutMkLst>
        </pc:sldLayoutChg>
        <pc:sldLayoutChg chg="add del mod replId">
          <pc:chgData name="Alexandra Thomas (2433941)" userId="S::2433941@student.uwtsd.ac.uk::954df7c1-d050-4fe0-9793-6c1a21a94af4" providerId="AD" clId="Web-{CDD70CC5-1C22-B5AD-F992-68C996612A32}" dt="2025-06-06T14:26:47.314" v="93"/>
          <pc:sldLayoutMkLst>
            <pc:docMk/>
            <pc:sldMasterMk cId="3486607739" sldId="2147483775"/>
            <pc:sldLayoutMk cId="302156777" sldId="2147483792"/>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28:14.585" v="95"/>
        <pc:sldMasterMkLst>
          <pc:docMk/>
          <pc:sldMasterMk cId="709661655" sldId="2147483793"/>
        </pc:sldMasterMkLst>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1142170285" sldId="2147483794"/>
          </pc:sldLayoutMkLst>
        </pc:sldLayoutChg>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1600924620" sldId="2147483795"/>
          </pc:sldLayoutMkLst>
        </pc:sldLayoutChg>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1340402361" sldId="2147483796"/>
          </pc:sldLayoutMkLst>
        </pc:sldLayoutChg>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2066751635" sldId="2147483797"/>
          </pc:sldLayoutMkLst>
        </pc:sldLayoutChg>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2139072643" sldId="2147483798"/>
          </pc:sldLayoutMkLst>
        </pc:sldLayoutChg>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1891596123" sldId="2147483799"/>
          </pc:sldLayoutMkLst>
        </pc:sldLayoutChg>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815775182" sldId="2147483800"/>
          </pc:sldLayoutMkLst>
        </pc:sldLayoutChg>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3890448645" sldId="2147483801"/>
          </pc:sldLayoutMkLst>
        </pc:sldLayoutChg>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2390869117" sldId="2147483802"/>
          </pc:sldLayoutMkLst>
        </pc:sldLayoutChg>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3899373039" sldId="2147483803"/>
          </pc:sldLayoutMkLst>
        </pc:sldLayoutChg>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1062793787" sldId="2147483804"/>
          </pc:sldLayoutMkLst>
        </pc:sldLayoutChg>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904479962" sldId="2147483805"/>
          </pc:sldLayoutMkLst>
        </pc:sldLayoutChg>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4117931524" sldId="2147483806"/>
          </pc:sldLayoutMkLst>
        </pc:sldLayoutChg>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2080425383" sldId="2147483807"/>
          </pc:sldLayoutMkLst>
        </pc:sldLayoutChg>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3260113422" sldId="2147483808"/>
          </pc:sldLayoutMkLst>
        </pc:sldLayoutChg>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3421822059" sldId="2147483809"/>
          </pc:sldLayoutMkLst>
        </pc:sldLayoutChg>
        <pc:sldLayoutChg chg="add del mod replId">
          <pc:chgData name="Alexandra Thomas (2433941)" userId="S::2433941@student.uwtsd.ac.uk::954df7c1-d050-4fe0-9793-6c1a21a94af4" providerId="AD" clId="Web-{CDD70CC5-1C22-B5AD-F992-68C996612A32}" dt="2025-06-06T14:28:14.585" v="95"/>
          <pc:sldLayoutMkLst>
            <pc:docMk/>
            <pc:sldMasterMk cId="709661655" sldId="2147483793"/>
            <pc:sldLayoutMk cId="786898229" sldId="2147483810"/>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28:16.695" v="96"/>
        <pc:sldMasterMkLst>
          <pc:docMk/>
          <pc:sldMasterMk cId="4154499061" sldId="2147483811"/>
        </pc:sldMasterMkLst>
        <pc:sldLayoutChg chg="add del mod replId">
          <pc:chgData name="Alexandra Thomas (2433941)" userId="S::2433941@student.uwtsd.ac.uk::954df7c1-d050-4fe0-9793-6c1a21a94af4" providerId="AD" clId="Web-{CDD70CC5-1C22-B5AD-F992-68C996612A32}" dt="2025-06-06T14:28:16.695" v="96"/>
          <pc:sldLayoutMkLst>
            <pc:docMk/>
            <pc:sldMasterMk cId="4154499061" sldId="2147483811"/>
            <pc:sldLayoutMk cId="2914151747" sldId="2147483812"/>
          </pc:sldLayoutMkLst>
        </pc:sldLayoutChg>
        <pc:sldLayoutChg chg="add del mod replId">
          <pc:chgData name="Alexandra Thomas (2433941)" userId="S::2433941@student.uwtsd.ac.uk::954df7c1-d050-4fe0-9793-6c1a21a94af4" providerId="AD" clId="Web-{CDD70CC5-1C22-B5AD-F992-68C996612A32}" dt="2025-06-06T14:28:16.695" v="96"/>
          <pc:sldLayoutMkLst>
            <pc:docMk/>
            <pc:sldMasterMk cId="4154499061" sldId="2147483811"/>
            <pc:sldLayoutMk cId="4057381651" sldId="2147483813"/>
          </pc:sldLayoutMkLst>
        </pc:sldLayoutChg>
        <pc:sldLayoutChg chg="add del mod replId">
          <pc:chgData name="Alexandra Thomas (2433941)" userId="S::2433941@student.uwtsd.ac.uk::954df7c1-d050-4fe0-9793-6c1a21a94af4" providerId="AD" clId="Web-{CDD70CC5-1C22-B5AD-F992-68C996612A32}" dt="2025-06-06T14:28:16.695" v="96"/>
          <pc:sldLayoutMkLst>
            <pc:docMk/>
            <pc:sldMasterMk cId="4154499061" sldId="2147483811"/>
            <pc:sldLayoutMk cId="17912036" sldId="2147483814"/>
          </pc:sldLayoutMkLst>
        </pc:sldLayoutChg>
        <pc:sldLayoutChg chg="add del mod replId">
          <pc:chgData name="Alexandra Thomas (2433941)" userId="S::2433941@student.uwtsd.ac.uk::954df7c1-d050-4fe0-9793-6c1a21a94af4" providerId="AD" clId="Web-{CDD70CC5-1C22-B5AD-F992-68C996612A32}" dt="2025-06-06T14:28:16.695" v="96"/>
          <pc:sldLayoutMkLst>
            <pc:docMk/>
            <pc:sldMasterMk cId="4154499061" sldId="2147483811"/>
            <pc:sldLayoutMk cId="3912222518" sldId="2147483815"/>
          </pc:sldLayoutMkLst>
        </pc:sldLayoutChg>
        <pc:sldLayoutChg chg="add del mod replId">
          <pc:chgData name="Alexandra Thomas (2433941)" userId="S::2433941@student.uwtsd.ac.uk::954df7c1-d050-4fe0-9793-6c1a21a94af4" providerId="AD" clId="Web-{CDD70CC5-1C22-B5AD-F992-68C996612A32}" dt="2025-06-06T14:28:16.695" v="96"/>
          <pc:sldLayoutMkLst>
            <pc:docMk/>
            <pc:sldMasterMk cId="4154499061" sldId="2147483811"/>
            <pc:sldLayoutMk cId="651711032" sldId="2147483816"/>
          </pc:sldLayoutMkLst>
        </pc:sldLayoutChg>
        <pc:sldLayoutChg chg="add del mod replId">
          <pc:chgData name="Alexandra Thomas (2433941)" userId="S::2433941@student.uwtsd.ac.uk::954df7c1-d050-4fe0-9793-6c1a21a94af4" providerId="AD" clId="Web-{CDD70CC5-1C22-B5AD-F992-68C996612A32}" dt="2025-06-06T14:28:16.695" v="96"/>
          <pc:sldLayoutMkLst>
            <pc:docMk/>
            <pc:sldMasterMk cId="4154499061" sldId="2147483811"/>
            <pc:sldLayoutMk cId="3362604456" sldId="2147483817"/>
          </pc:sldLayoutMkLst>
        </pc:sldLayoutChg>
        <pc:sldLayoutChg chg="add del mod replId">
          <pc:chgData name="Alexandra Thomas (2433941)" userId="S::2433941@student.uwtsd.ac.uk::954df7c1-d050-4fe0-9793-6c1a21a94af4" providerId="AD" clId="Web-{CDD70CC5-1C22-B5AD-F992-68C996612A32}" dt="2025-06-06T14:28:16.695" v="96"/>
          <pc:sldLayoutMkLst>
            <pc:docMk/>
            <pc:sldMasterMk cId="4154499061" sldId="2147483811"/>
            <pc:sldLayoutMk cId="3351758911" sldId="2147483818"/>
          </pc:sldLayoutMkLst>
        </pc:sldLayoutChg>
        <pc:sldLayoutChg chg="add del mod replId">
          <pc:chgData name="Alexandra Thomas (2433941)" userId="S::2433941@student.uwtsd.ac.uk::954df7c1-d050-4fe0-9793-6c1a21a94af4" providerId="AD" clId="Web-{CDD70CC5-1C22-B5AD-F992-68C996612A32}" dt="2025-06-06T14:28:16.695" v="96"/>
          <pc:sldLayoutMkLst>
            <pc:docMk/>
            <pc:sldMasterMk cId="4154499061" sldId="2147483811"/>
            <pc:sldLayoutMk cId="2282896923" sldId="2147483819"/>
          </pc:sldLayoutMkLst>
        </pc:sldLayoutChg>
        <pc:sldLayoutChg chg="add del mod replId">
          <pc:chgData name="Alexandra Thomas (2433941)" userId="S::2433941@student.uwtsd.ac.uk::954df7c1-d050-4fe0-9793-6c1a21a94af4" providerId="AD" clId="Web-{CDD70CC5-1C22-B5AD-F992-68C996612A32}" dt="2025-06-06T14:28:16.695" v="96"/>
          <pc:sldLayoutMkLst>
            <pc:docMk/>
            <pc:sldMasterMk cId="4154499061" sldId="2147483811"/>
            <pc:sldLayoutMk cId="1054163308" sldId="2147483820"/>
          </pc:sldLayoutMkLst>
        </pc:sldLayoutChg>
        <pc:sldLayoutChg chg="add del mod replId">
          <pc:chgData name="Alexandra Thomas (2433941)" userId="S::2433941@student.uwtsd.ac.uk::954df7c1-d050-4fe0-9793-6c1a21a94af4" providerId="AD" clId="Web-{CDD70CC5-1C22-B5AD-F992-68C996612A32}" dt="2025-06-06T14:28:16.695" v="96"/>
          <pc:sldLayoutMkLst>
            <pc:docMk/>
            <pc:sldMasterMk cId="4154499061" sldId="2147483811"/>
            <pc:sldLayoutMk cId="973150119" sldId="2147483821"/>
          </pc:sldLayoutMkLst>
        </pc:sldLayoutChg>
        <pc:sldLayoutChg chg="add del mod replId">
          <pc:chgData name="Alexandra Thomas (2433941)" userId="S::2433941@student.uwtsd.ac.uk::954df7c1-d050-4fe0-9793-6c1a21a94af4" providerId="AD" clId="Web-{CDD70CC5-1C22-B5AD-F992-68C996612A32}" dt="2025-06-06T14:28:16.695" v="96"/>
          <pc:sldLayoutMkLst>
            <pc:docMk/>
            <pc:sldMasterMk cId="4154499061" sldId="2147483811"/>
            <pc:sldLayoutMk cId="1667556892" sldId="2147483822"/>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28:20.179" v="97"/>
        <pc:sldMasterMkLst>
          <pc:docMk/>
          <pc:sldMasterMk cId="655551717" sldId="2147483823"/>
        </pc:sldMasterMkLst>
        <pc:sldLayoutChg chg="add del mod replId">
          <pc:chgData name="Alexandra Thomas (2433941)" userId="S::2433941@student.uwtsd.ac.uk::954df7c1-d050-4fe0-9793-6c1a21a94af4" providerId="AD" clId="Web-{CDD70CC5-1C22-B5AD-F992-68C996612A32}" dt="2025-06-06T14:28:20.179" v="97"/>
          <pc:sldLayoutMkLst>
            <pc:docMk/>
            <pc:sldMasterMk cId="655551717" sldId="2147483823"/>
            <pc:sldLayoutMk cId="2871117992" sldId="2147483824"/>
          </pc:sldLayoutMkLst>
        </pc:sldLayoutChg>
        <pc:sldLayoutChg chg="add del mod replId">
          <pc:chgData name="Alexandra Thomas (2433941)" userId="S::2433941@student.uwtsd.ac.uk::954df7c1-d050-4fe0-9793-6c1a21a94af4" providerId="AD" clId="Web-{CDD70CC5-1C22-B5AD-F992-68C996612A32}" dt="2025-06-06T14:28:20.179" v="97"/>
          <pc:sldLayoutMkLst>
            <pc:docMk/>
            <pc:sldMasterMk cId="655551717" sldId="2147483823"/>
            <pc:sldLayoutMk cId="377065453" sldId="2147483825"/>
          </pc:sldLayoutMkLst>
        </pc:sldLayoutChg>
        <pc:sldLayoutChg chg="add del mod replId">
          <pc:chgData name="Alexandra Thomas (2433941)" userId="S::2433941@student.uwtsd.ac.uk::954df7c1-d050-4fe0-9793-6c1a21a94af4" providerId="AD" clId="Web-{CDD70CC5-1C22-B5AD-F992-68C996612A32}" dt="2025-06-06T14:28:20.179" v="97"/>
          <pc:sldLayoutMkLst>
            <pc:docMk/>
            <pc:sldMasterMk cId="655551717" sldId="2147483823"/>
            <pc:sldLayoutMk cId="2443205488" sldId="2147483826"/>
          </pc:sldLayoutMkLst>
        </pc:sldLayoutChg>
        <pc:sldLayoutChg chg="add del mod replId">
          <pc:chgData name="Alexandra Thomas (2433941)" userId="S::2433941@student.uwtsd.ac.uk::954df7c1-d050-4fe0-9793-6c1a21a94af4" providerId="AD" clId="Web-{CDD70CC5-1C22-B5AD-F992-68C996612A32}" dt="2025-06-06T14:28:20.179" v="97"/>
          <pc:sldLayoutMkLst>
            <pc:docMk/>
            <pc:sldMasterMk cId="655551717" sldId="2147483823"/>
            <pc:sldLayoutMk cId="2868635665" sldId="2147483827"/>
          </pc:sldLayoutMkLst>
        </pc:sldLayoutChg>
        <pc:sldLayoutChg chg="add del mod replId">
          <pc:chgData name="Alexandra Thomas (2433941)" userId="S::2433941@student.uwtsd.ac.uk::954df7c1-d050-4fe0-9793-6c1a21a94af4" providerId="AD" clId="Web-{CDD70CC5-1C22-B5AD-F992-68C996612A32}" dt="2025-06-06T14:28:20.179" v="97"/>
          <pc:sldLayoutMkLst>
            <pc:docMk/>
            <pc:sldMasterMk cId="655551717" sldId="2147483823"/>
            <pc:sldLayoutMk cId="891288379" sldId="2147483828"/>
          </pc:sldLayoutMkLst>
        </pc:sldLayoutChg>
        <pc:sldLayoutChg chg="add del mod replId">
          <pc:chgData name="Alexandra Thomas (2433941)" userId="S::2433941@student.uwtsd.ac.uk::954df7c1-d050-4fe0-9793-6c1a21a94af4" providerId="AD" clId="Web-{CDD70CC5-1C22-B5AD-F992-68C996612A32}" dt="2025-06-06T14:28:20.179" v="97"/>
          <pc:sldLayoutMkLst>
            <pc:docMk/>
            <pc:sldMasterMk cId="655551717" sldId="2147483823"/>
            <pc:sldLayoutMk cId="1510003280" sldId="2147483829"/>
          </pc:sldLayoutMkLst>
        </pc:sldLayoutChg>
        <pc:sldLayoutChg chg="add del mod replId">
          <pc:chgData name="Alexandra Thomas (2433941)" userId="S::2433941@student.uwtsd.ac.uk::954df7c1-d050-4fe0-9793-6c1a21a94af4" providerId="AD" clId="Web-{CDD70CC5-1C22-B5AD-F992-68C996612A32}" dt="2025-06-06T14:28:20.179" v="97"/>
          <pc:sldLayoutMkLst>
            <pc:docMk/>
            <pc:sldMasterMk cId="655551717" sldId="2147483823"/>
            <pc:sldLayoutMk cId="904000798" sldId="2147483830"/>
          </pc:sldLayoutMkLst>
        </pc:sldLayoutChg>
        <pc:sldLayoutChg chg="add del mod replId">
          <pc:chgData name="Alexandra Thomas (2433941)" userId="S::2433941@student.uwtsd.ac.uk::954df7c1-d050-4fe0-9793-6c1a21a94af4" providerId="AD" clId="Web-{CDD70CC5-1C22-B5AD-F992-68C996612A32}" dt="2025-06-06T14:28:20.179" v="97"/>
          <pc:sldLayoutMkLst>
            <pc:docMk/>
            <pc:sldMasterMk cId="655551717" sldId="2147483823"/>
            <pc:sldLayoutMk cId="2887549006" sldId="2147483831"/>
          </pc:sldLayoutMkLst>
        </pc:sldLayoutChg>
        <pc:sldLayoutChg chg="add del mod replId">
          <pc:chgData name="Alexandra Thomas (2433941)" userId="S::2433941@student.uwtsd.ac.uk::954df7c1-d050-4fe0-9793-6c1a21a94af4" providerId="AD" clId="Web-{CDD70CC5-1C22-B5AD-F992-68C996612A32}" dt="2025-06-06T14:28:20.179" v="97"/>
          <pc:sldLayoutMkLst>
            <pc:docMk/>
            <pc:sldMasterMk cId="655551717" sldId="2147483823"/>
            <pc:sldLayoutMk cId="141713328" sldId="2147483832"/>
          </pc:sldLayoutMkLst>
        </pc:sldLayoutChg>
        <pc:sldLayoutChg chg="add del mod replId">
          <pc:chgData name="Alexandra Thomas (2433941)" userId="S::2433941@student.uwtsd.ac.uk::954df7c1-d050-4fe0-9793-6c1a21a94af4" providerId="AD" clId="Web-{CDD70CC5-1C22-B5AD-F992-68C996612A32}" dt="2025-06-06T14:28:20.179" v="97"/>
          <pc:sldLayoutMkLst>
            <pc:docMk/>
            <pc:sldMasterMk cId="655551717" sldId="2147483823"/>
            <pc:sldLayoutMk cId="2498935240" sldId="2147483833"/>
          </pc:sldLayoutMkLst>
        </pc:sldLayoutChg>
        <pc:sldLayoutChg chg="add del mod replId">
          <pc:chgData name="Alexandra Thomas (2433941)" userId="S::2433941@student.uwtsd.ac.uk::954df7c1-d050-4fe0-9793-6c1a21a94af4" providerId="AD" clId="Web-{CDD70CC5-1C22-B5AD-F992-68C996612A32}" dt="2025-06-06T14:28:20.179" v="97"/>
          <pc:sldLayoutMkLst>
            <pc:docMk/>
            <pc:sldMasterMk cId="655551717" sldId="2147483823"/>
            <pc:sldLayoutMk cId="3005469928" sldId="2147483834"/>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28:25.617" v="98"/>
        <pc:sldMasterMkLst>
          <pc:docMk/>
          <pc:sldMasterMk cId="428727592" sldId="2147483835"/>
        </pc:sldMasterMkLst>
        <pc:sldLayoutChg chg="add del mod replId">
          <pc:chgData name="Alexandra Thomas (2433941)" userId="S::2433941@student.uwtsd.ac.uk::954df7c1-d050-4fe0-9793-6c1a21a94af4" providerId="AD" clId="Web-{CDD70CC5-1C22-B5AD-F992-68C996612A32}" dt="2025-06-06T14:28:25.617" v="98"/>
          <pc:sldLayoutMkLst>
            <pc:docMk/>
            <pc:sldMasterMk cId="428727592" sldId="2147483835"/>
            <pc:sldLayoutMk cId="3607448401" sldId="2147483836"/>
          </pc:sldLayoutMkLst>
        </pc:sldLayoutChg>
        <pc:sldLayoutChg chg="add del mod replId">
          <pc:chgData name="Alexandra Thomas (2433941)" userId="S::2433941@student.uwtsd.ac.uk::954df7c1-d050-4fe0-9793-6c1a21a94af4" providerId="AD" clId="Web-{CDD70CC5-1C22-B5AD-F992-68C996612A32}" dt="2025-06-06T14:28:25.617" v="98"/>
          <pc:sldLayoutMkLst>
            <pc:docMk/>
            <pc:sldMasterMk cId="428727592" sldId="2147483835"/>
            <pc:sldLayoutMk cId="3310651411" sldId="2147483837"/>
          </pc:sldLayoutMkLst>
        </pc:sldLayoutChg>
        <pc:sldLayoutChg chg="add del mod replId">
          <pc:chgData name="Alexandra Thomas (2433941)" userId="S::2433941@student.uwtsd.ac.uk::954df7c1-d050-4fe0-9793-6c1a21a94af4" providerId="AD" clId="Web-{CDD70CC5-1C22-B5AD-F992-68C996612A32}" dt="2025-06-06T14:28:25.617" v="98"/>
          <pc:sldLayoutMkLst>
            <pc:docMk/>
            <pc:sldMasterMk cId="428727592" sldId="2147483835"/>
            <pc:sldLayoutMk cId="2552094511" sldId="2147483838"/>
          </pc:sldLayoutMkLst>
        </pc:sldLayoutChg>
        <pc:sldLayoutChg chg="add del mod replId">
          <pc:chgData name="Alexandra Thomas (2433941)" userId="S::2433941@student.uwtsd.ac.uk::954df7c1-d050-4fe0-9793-6c1a21a94af4" providerId="AD" clId="Web-{CDD70CC5-1C22-B5AD-F992-68C996612A32}" dt="2025-06-06T14:28:25.617" v="98"/>
          <pc:sldLayoutMkLst>
            <pc:docMk/>
            <pc:sldMasterMk cId="428727592" sldId="2147483835"/>
            <pc:sldLayoutMk cId="854858173" sldId="2147483839"/>
          </pc:sldLayoutMkLst>
        </pc:sldLayoutChg>
        <pc:sldLayoutChg chg="add del mod replId">
          <pc:chgData name="Alexandra Thomas (2433941)" userId="S::2433941@student.uwtsd.ac.uk::954df7c1-d050-4fe0-9793-6c1a21a94af4" providerId="AD" clId="Web-{CDD70CC5-1C22-B5AD-F992-68C996612A32}" dt="2025-06-06T14:28:25.617" v="98"/>
          <pc:sldLayoutMkLst>
            <pc:docMk/>
            <pc:sldMasterMk cId="428727592" sldId="2147483835"/>
            <pc:sldLayoutMk cId="4110546651" sldId="2147483840"/>
          </pc:sldLayoutMkLst>
        </pc:sldLayoutChg>
        <pc:sldLayoutChg chg="add del mod replId">
          <pc:chgData name="Alexandra Thomas (2433941)" userId="S::2433941@student.uwtsd.ac.uk::954df7c1-d050-4fe0-9793-6c1a21a94af4" providerId="AD" clId="Web-{CDD70CC5-1C22-B5AD-F992-68C996612A32}" dt="2025-06-06T14:28:25.617" v="98"/>
          <pc:sldLayoutMkLst>
            <pc:docMk/>
            <pc:sldMasterMk cId="428727592" sldId="2147483835"/>
            <pc:sldLayoutMk cId="1743774457" sldId="2147483841"/>
          </pc:sldLayoutMkLst>
        </pc:sldLayoutChg>
        <pc:sldLayoutChg chg="add del mod replId">
          <pc:chgData name="Alexandra Thomas (2433941)" userId="S::2433941@student.uwtsd.ac.uk::954df7c1-d050-4fe0-9793-6c1a21a94af4" providerId="AD" clId="Web-{CDD70CC5-1C22-B5AD-F992-68C996612A32}" dt="2025-06-06T14:28:25.617" v="98"/>
          <pc:sldLayoutMkLst>
            <pc:docMk/>
            <pc:sldMasterMk cId="428727592" sldId="2147483835"/>
            <pc:sldLayoutMk cId="1031536496" sldId="2147483842"/>
          </pc:sldLayoutMkLst>
        </pc:sldLayoutChg>
        <pc:sldLayoutChg chg="add del mod replId">
          <pc:chgData name="Alexandra Thomas (2433941)" userId="S::2433941@student.uwtsd.ac.uk::954df7c1-d050-4fe0-9793-6c1a21a94af4" providerId="AD" clId="Web-{CDD70CC5-1C22-B5AD-F992-68C996612A32}" dt="2025-06-06T14:28:25.617" v="98"/>
          <pc:sldLayoutMkLst>
            <pc:docMk/>
            <pc:sldMasterMk cId="428727592" sldId="2147483835"/>
            <pc:sldLayoutMk cId="3391334721" sldId="2147483843"/>
          </pc:sldLayoutMkLst>
        </pc:sldLayoutChg>
        <pc:sldLayoutChg chg="add del mod replId">
          <pc:chgData name="Alexandra Thomas (2433941)" userId="S::2433941@student.uwtsd.ac.uk::954df7c1-d050-4fe0-9793-6c1a21a94af4" providerId="AD" clId="Web-{CDD70CC5-1C22-B5AD-F992-68C996612A32}" dt="2025-06-06T14:28:25.617" v="98"/>
          <pc:sldLayoutMkLst>
            <pc:docMk/>
            <pc:sldMasterMk cId="428727592" sldId="2147483835"/>
            <pc:sldLayoutMk cId="3381046565" sldId="2147483844"/>
          </pc:sldLayoutMkLst>
        </pc:sldLayoutChg>
        <pc:sldLayoutChg chg="add del mod replId">
          <pc:chgData name="Alexandra Thomas (2433941)" userId="S::2433941@student.uwtsd.ac.uk::954df7c1-d050-4fe0-9793-6c1a21a94af4" providerId="AD" clId="Web-{CDD70CC5-1C22-B5AD-F992-68C996612A32}" dt="2025-06-06T14:28:25.617" v="98"/>
          <pc:sldLayoutMkLst>
            <pc:docMk/>
            <pc:sldMasterMk cId="428727592" sldId="2147483835"/>
            <pc:sldLayoutMk cId="4128893116" sldId="2147483845"/>
          </pc:sldLayoutMkLst>
        </pc:sldLayoutChg>
        <pc:sldLayoutChg chg="add del mod replId">
          <pc:chgData name="Alexandra Thomas (2433941)" userId="S::2433941@student.uwtsd.ac.uk::954df7c1-d050-4fe0-9793-6c1a21a94af4" providerId="AD" clId="Web-{CDD70CC5-1C22-B5AD-F992-68C996612A32}" dt="2025-06-06T14:28:25.617" v="98"/>
          <pc:sldLayoutMkLst>
            <pc:docMk/>
            <pc:sldMasterMk cId="428727592" sldId="2147483835"/>
            <pc:sldLayoutMk cId="2401602076" sldId="2147483846"/>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49:22.288" v="393"/>
        <pc:sldMasterMkLst>
          <pc:docMk/>
          <pc:sldMasterMk cId="1879474049" sldId="2147483847"/>
        </pc:sldMasterMkLst>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3893639227" sldId="2147483848"/>
          </pc:sldLayoutMkLst>
        </pc:sldLayoutChg>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550156963" sldId="2147483849"/>
          </pc:sldLayoutMkLst>
        </pc:sldLayoutChg>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1196092343" sldId="2147483850"/>
          </pc:sldLayoutMkLst>
        </pc:sldLayoutChg>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2202861386" sldId="2147483851"/>
          </pc:sldLayoutMkLst>
        </pc:sldLayoutChg>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1814343946" sldId="2147483852"/>
          </pc:sldLayoutMkLst>
        </pc:sldLayoutChg>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1319244092" sldId="2147483853"/>
          </pc:sldLayoutMkLst>
        </pc:sldLayoutChg>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2839304750" sldId="2147483854"/>
          </pc:sldLayoutMkLst>
        </pc:sldLayoutChg>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543989991" sldId="2147483855"/>
          </pc:sldLayoutMkLst>
        </pc:sldLayoutChg>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2617167740" sldId="2147483856"/>
          </pc:sldLayoutMkLst>
        </pc:sldLayoutChg>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2895010288" sldId="2147483857"/>
          </pc:sldLayoutMkLst>
        </pc:sldLayoutChg>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2367973375" sldId="2147483858"/>
          </pc:sldLayoutMkLst>
        </pc:sldLayoutChg>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2317431602" sldId="2147483859"/>
          </pc:sldLayoutMkLst>
        </pc:sldLayoutChg>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978319736" sldId="2147483860"/>
          </pc:sldLayoutMkLst>
        </pc:sldLayoutChg>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1133754755" sldId="2147483861"/>
          </pc:sldLayoutMkLst>
        </pc:sldLayoutChg>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1489742116" sldId="2147483862"/>
          </pc:sldLayoutMkLst>
        </pc:sldLayoutChg>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2797510686" sldId="2147483863"/>
          </pc:sldLayoutMkLst>
        </pc:sldLayoutChg>
        <pc:sldLayoutChg chg="add del mod replId">
          <pc:chgData name="Alexandra Thomas (2433941)" userId="S::2433941@student.uwtsd.ac.uk::954df7c1-d050-4fe0-9793-6c1a21a94af4" providerId="AD" clId="Web-{CDD70CC5-1C22-B5AD-F992-68C996612A32}" dt="2025-06-06T14:49:22.288" v="393"/>
          <pc:sldLayoutMkLst>
            <pc:docMk/>
            <pc:sldMasterMk cId="1879474049" sldId="2147483847"/>
            <pc:sldLayoutMk cId="654226422" sldId="2147483864"/>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49:25.023" v="394"/>
        <pc:sldMasterMkLst>
          <pc:docMk/>
          <pc:sldMasterMk cId="3392375187" sldId="2147483865"/>
        </pc:sldMasterMkLst>
        <pc:sldLayoutChg chg="add del mod replId">
          <pc:chgData name="Alexandra Thomas (2433941)" userId="S::2433941@student.uwtsd.ac.uk::954df7c1-d050-4fe0-9793-6c1a21a94af4" providerId="AD" clId="Web-{CDD70CC5-1C22-B5AD-F992-68C996612A32}" dt="2025-06-06T14:49:25.023" v="394"/>
          <pc:sldLayoutMkLst>
            <pc:docMk/>
            <pc:sldMasterMk cId="3392375187" sldId="2147483865"/>
            <pc:sldLayoutMk cId="1824415110" sldId="2147483866"/>
          </pc:sldLayoutMkLst>
        </pc:sldLayoutChg>
        <pc:sldLayoutChg chg="add del mod replId">
          <pc:chgData name="Alexandra Thomas (2433941)" userId="S::2433941@student.uwtsd.ac.uk::954df7c1-d050-4fe0-9793-6c1a21a94af4" providerId="AD" clId="Web-{CDD70CC5-1C22-B5AD-F992-68C996612A32}" dt="2025-06-06T14:49:25.023" v="394"/>
          <pc:sldLayoutMkLst>
            <pc:docMk/>
            <pc:sldMasterMk cId="3392375187" sldId="2147483865"/>
            <pc:sldLayoutMk cId="3909350215" sldId="2147483867"/>
          </pc:sldLayoutMkLst>
        </pc:sldLayoutChg>
        <pc:sldLayoutChg chg="add del mod replId">
          <pc:chgData name="Alexandra Thomas (2433941)" userId="S::2433941@student.uwtsd.ac.uk::954df7c1-d050-4fe0-9793-6c1a21a94af4" providerId="AD" clId="Web-{CDD70CC5-1C22-B5AD-F992-68C996612A32}" dt="2025-06-06T14:49:25.023" v="394"/>
          <pc:sldLayoutMkLst>
            <pc:docMk/>
            <pc:sldMasterMk cId="3392375187" sldId="2147483865"/>
            <pc:sldLayoutMk cId="168218697" sldId="2147483868"/>
          </pc:sldLayoutMkLst>
        </pc:sldLayoutChg>
        <pc:sldLayoutChg chg="add del mod replId">
          <pc:chgData name="Alexandra Thomas (2433941)" userId="S::2433941@student.uwtsd.ac.uk::954df7c1-d050-4fe0-9793-6c1a21a94af4" providerId="AD" clId="Web-{CDD70CC5-1C22-B5AD-F992-68C996612A32}" dt="2025-06-06T14:49:25.023" v="394"/>
          <pc:sldLayoutMkLst>
            <pc:docMk/>
            <pc:sldMasterMk cId="3392375187" sldId="2147483865"/>
            <pc:sldLayoutMk cId="3429006188" sldId="2147483869"/>
          </pc:sldLayoutMkLst>
        </pc:sldLayoutChg>
        <pc:sldLayoutChg chg="add del mod replId">
          <pc:chgData name="Alexandra Thomas (2433941)" userId="S::2433941@student.uwtsd.ac.uk::954df7c1-d050-4fe0-9793-6c1a21a94af4" providerId="AD" clId="Web-{CDD70CC5-1C22-B5AD-F992-68C996612A32}" dt="2025-06-06T14:49:25.023" v="394"/>
          <pc:sldLayoutMkLst>
            <pc:docMk/>
            <pc:sldMasterMk cId="3392375187" sldId="2147483865"/>
            <pc:sldLayoutMk cId="1011522210" sldId="2147483870"/>
          </pc:sldLayoutMkLst>
        </pc:sldLayoutChg>
        <pc:sldLayoutChg chg="add del mod replId">
          <pc:chgData name="Alexandra Thomas (2433941)" userId="S::2433941@student.uwtsd.ac.uk::954df7c1-d050-4fe0-9793-6c1a21a94af4" providerId="AD" clId="Web-{CDD70CC5-1C22-B5AD-F992-68C996612A32}" dt="2025-06-06T14:49:25.023" v="394"/>
          <pc:sldLayoutMkLst>
            <pc:docMk/>
            <pc:sldMasterMk cId="3392375187" sldId="2147483865"/>
            <pc:sldLayoutMk cId="3789451312" sldId="2147483871"/>
          </pc:sldLayoutMkLst>
        </pc:sldLayoutChg>
        <pc:sldLayoutChg chg="add del mod replId">
          <pc:chgData name="Alexandra Thomas (2433941)" userId="S::2433941@student.uwtsd.ac.uk::954df7c1-d050-4fe0-9793-6c1a21a94af4" providerId="AD" clId="Web-{CDD70CC5-1C22-B5AD-F992-68C996612A32}" dt="2025-06-06T14:49:25.023" v="394"/>
          <pc:sldLayoutMkLst>
            <pc:docMk/>
            <pc:sldMasterMk cId="3392375187" sldId="2147483865"/>
            <pc:sldLayoutMk cId="2186218684" sldId="2147483872"/>
          </pc:sldLayoutMkLst>
        </pc:sldLayoutChg>
        <pc:sldLayoutChg chg="add del mod replId">
          <pc:chgData name="Alexandra Thomas (2433941)" userId="S::2433941@student.uwtsd.ac.uk::954df7c1-d050-4fe0-9793-6c1a21a94af4" providerId="AD" clId="Web-{CDD70CC5-1C22-B5AD-F992-68C996612A32}" dt="2025-06-06T14:49:25.023" v="394"/>
          <pc:sldLayoutMkLst>
            <pc:docMk/>
            <pc:sldMasterMk cId="3392375187" sldId="2147483865"/>
            <pc:sldLayoutMk cId="3059746358" sldId="2147483873"/>
          </pc:sldLayoutMkLst>
        </pc:sldLayoutChg>
        <pc:sldLayoutChg chg="add del mod replId">
          <pc:chgData name="Alexandra Thomas (2433941)" userId="S::2433941@student.uwtsd.ac.uk::954df7c1-d050-4fe0-9793-6c1a21a94af4" providerId="AD" clId="Web-{CDD70CC5-1C22-B5AD-F992-68C996612A32}" dt="2025-06-06T14:49:25.023" v="394"/>
          <pc:sldLayoutMkLst>
            <pc:docMk/>
            <pc:sldMasterMk cId="3392375187" sldId="2147483865"/>
            <pc:sldLayoutMk cId="1089663070" sldId="2147483874"/>
          </pc:sldLayoutMkLst>
        </pc:sldLayoutChg>
        <pc:sldLayoutChg chg="add del mod replId">
          <pc:chgData name="Alexandra Thomas (2433941)" userId="S::2433941@student.uwtsd.ac.uk::954df7c1-d050-4fe0-9793-6c1a21a94af4" providerId="AD" clId="Web-{CDD70CC5-1C22-B5AD-F992-68C996612A32}" dt="2025-06-06T14:49:25.023" v="394"/>
          <pc:sldLayoutMkLst>
            <pc:docMk/>
            <pc:sldMasterMk cId="3392375187" sldId="2147483865"/>
            <pc:sldLayoutMk cId="411155161" sldId="2147483875"/>
          </pc:sldLayoutMkLst>
        </pc:sldLayoutChg>
        <pc:sldLayoutChg chg="add del mod replId">
          <pc:chgData name="Alexandra Thomas (2433941)" userId="S::2433941@student.uwtsd.ac.uk::954df7c1-d050-4fe0-9793-6c1a21a94af4" providerId="AD" clId="Web-{CDD70CC5-1C22-B5AD-F992-68C996612A32}" dt="2025-06-06T14:49:25.023" v="394"/>
          <pc:sldLayoutMkLst>
            <pc:docMk/>
            <pc:sldMasterMk cId="3392375187" sldId="2147483865"/>
            <pc:sldLayoutMk cId="369108375" sldId="2147483876"/>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49:27.539" v="395"/>
        <pc:sldMasterMkLst>
          <pc:docMk/>
          <pc:sldMasterMk cId="2958145808" sldId="2147483877"/>
        </pc:sldMasterMkLst>
        <pc:sldLayoutChg chg="add del mod replId">
          <pc:chgData name="Alexandra Thomas (2433941)" userId="S::2433941@student.uwtsd.ac.uk::954df7c1-d050-4fe0-9793-6c1a21a94af4" providerId="AD" clId="Web-{CDD70CC5-1C22-B5AD-F992-68C996612A32}" dt="2025-06-06T14:49:27.539" v="395"/>
          <pc:sldLayoutMkLst>
            <pc:docMk/>
            <pc:sldMasterMk cId="2958145808" sldId="2147483877"/>
            <pc:sldLayoutMk cId="1908188210" sldId="2147483878"/>
          </pc:sldLayoutMkLst>
        </pc:sldLayoutChg>
        <pc:sldLayoutChg chg="add del mod replId">
          <pc:chgData name="Alexandra Thomas (2433941)" userId="S::2433941@student.uwtsd.ac.uk::954df7c1-d050-4fe0-9793-6c1a21a94af4" providerId="AD" clId="Web-{CDD70CC5-1C22-B5AD-F992-68C996612A32}" dt="2025-06-06T14:49:27.539" v="395"/>
          <pc:sldLayoutMkLst>
            <pc:docMk/>
            <pc:sldMasterMk cId="2958145808" sldId="2147483877"/>
            <pc:sldLayoutMk cId="157985815" sldId="2147483879"/>
          </pc:sldLayoutMkLst>
        </pc:sldLayoutChg>
        <pc:sldLayoutChg chg="add del mod replId">
          <pc:chgData name="Alexandra Thomas (2433941)" userId="S::2433941@student.uwtsd.ac.uk::954df7c1-d050-4fe0-9793-6c1a21a94af4" providerId="AD" clId="Web-{CDD70CC5-1C22-B5AD-F992-68C996612A32}" dt="2025-06-06T14:49:27.539" v="395"/>
          <pc:sldLayoutMkLst>
            <pc:docMk/>
            <pc:sldMasterMk cId="2958145808" sldId="2147483877"/>
            <pc:sldLayoutMk cId="2000132171" sldId="2147483880"/>
          </pc:sldLayoutMkLst>
        </pc:sldLayoutChg>
        <pc:sldLayoutChg chg="add del mod replId">
          <pc:chgData name="Alexandra Thomas (2433941)" userId="S::2433941@student.uwtsd.ac.uk::954df7c1-d050-4fe0-9793-6c1a21a94af4" providerId="AD" clId="Web-{CDD70CC5-1C22-B5AD-F992-68C996612A32}" dt="2025-06-06T14:49:27.539" v="395"/>
          <pc:sldLayoutMkLst>
            <pc:docMk/>
            <pc:sldMasterMk cId="2958145808" sldId="2147483877"/>
            <pc:sldLayoutMk cId="87006962" sldId="2147483881"/>
          </pc:sldLayoutMkLst>
        </pc:sldLayoutChg>
        <pc:sldLayoutChg chg="add del mod replId">
          <pc:chgData name="Alexandra Thomas (2433941)" userId="S::2433941@student.uwtsd.ac.uk::954df7c1-d050-4fe0-9793-6c1a21a94af4" providerId="AD" clId="Web-{CDD70CC5-1C22-B5AD-F992-68C996612A32}" dt="2025-06-06T14:49:27.539" v="395"/>
          <pc:sldLayoutMkLst>
            <pc:docMk/>
            <pc:sldMasterMk cId="2958145808" sldId="2147483877"/>
            <pc:sldLayoutMk cId="801232828" sldId="2147483882"/>
          </pc:sldLayoutMkLst>
        </pc:sldLayoutChg>
        <pc:sldLayoutChg chg="add del mod replId">
          <pc:chgData name="Alexandra Thomas (2433941)" userId="S::2433941@student.uwtsd.ac.uk::954df7c1-d050-4fe0-9793-6c1a21a94af4" providerId="AD" clId="Web-{CDD70CC5-1C22-B5AD-F992-68C996612A32}" dt="2025-06-06T14:49:27.539" v="395"/>
          <pc:sldLayoutMkLst>
            <pc:docMk/>
            <pc:sldMasterMk cId="2958145808" sldId="2147483877"/>
            <pc:sldLayoutMk cId="2762072311" sldId="2147483883"/>
          </pc:sldLayoutMkLst>
        </pc:sldLayoutChg>
        <pc:sldLayoutChg chg="add del mod replId">
          <pc:chgData name="Alexandra Thomas (2433941)" userId="S::2433941@student.uwtsd.ac.uk::954df7c1-d050-4fe0-9793-6c1a21a94af4" providerId="AD" clId="Web-{CDD70CC5-1C22-B5AD-F992-68C996612A32}" dt="2025-06-06T14:49:27.539" v="395"/>
          <pc:sldLayoutMkLst>
            <pc:docMk/>
            <pc:sldMasterMk cId="2958145808" sldId="2147483877"/>
            <pc:sldLayoutMk cId="1638289101" sldId="2147483884"/>
          </pc:sldLayoutMkLst>
        </pc:sldLayoutChg>
        <pc:sldLayoutChg chg="add del mod replId">
          <pc:chgData name="Alexandra Thomas (2433941)" userId="S::2433941@student.uwtsd.ac.uk::954df7c1-d050-4fe0-9793-6c1a21a94af4" providerId="AD" clId="Web-{CDD70CC5-1C22-B5AD-F992-68C996612A32}" dt="2025-06-06T14:49:27.539" v="395"/>
          <pc:sldLayoutMkLst>
            <pc:docMk/>
            <pc:sldMasterMk cId="2958145808" sldId="2147483877"/>
            <pc:sldLayoutMk cId="2141643152" sldId="2147483885"/>
          </pc:sldLayoutMkLst>
        </pc:sldLayoutChg>
        <pc:sldLayoutChg chg="add del mod replId">
          <pc:chgData name="Alexandra Thomas (2433941)" userId="S::2433941@student.uwtsd.ac.uk::954df7c1-d050-4fe0-9793-6c1a21a94af4" providerId="AD" clId="Web-{CDD70CC5-1C22-B5AD-F992-68C996612A32}" dt="2025-06-06T14:49:27.539" v="395"/>
          <pc:sldLayoutMkLst>
            <pc:docMk/>
            <pc:sldMasterMk cId="2958145808" sldId="2147483877"/>
            <pc:sldLayoutMk cId="4126806833" sldId="2147483886"/>
          </pc:sldLayoutMkLst>
        </pc:sldLayoutChg>
        <pc:sldLayoutChg chg="add del mod replId">
          <pc:chgData name="Alexandra Thomas (2433941)" userId="S::2433941@student.uwtsd.ac.uk::954df7c1-d050-4fe0-9793-6c1a21a94af4" providerId="AD" clId="Web-{CDD70CC5-1C22-B5AD-F992-68C996612A32}" dt="2025-06-06T14:49:27.539" v="395"/>
          <pc:sldLayoutMkLst>
            <pc:docMk/>
            <pc:sldMasterMk cId="2958145808" sldId="2147483877"/>
            <pc:sldLayoutMk cId="2383146730" sldId="2147483887"/>
          </pc:sldLayoutMkLst>
        </pc:sldLayoutChg>
        <pc:sldLayoutChg chg="add del mod replId">
          <pc:chgData name="Alexandra Thomas (2433941)" userId="S::2433941@student.uwtsd.ac.uk::954df7c1-d050-4fe0-9793-6c1a21a94af4" providerId="AD" clId="Web-{CDD70CC5-1C22-B5AD-F992-68C996612A32}" dt="2025-06-06T14:49:27.539" v="395"/>
          <pc:sldLayoutMkLst>
            <pc:docMk/>
            <pc:sldMasterMk cId="2958145808" sldId="2147483877"/>
            <pc:sldLayoutMk cId="3307934542" sldId="2147483888"/>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49:29.711" v="396"/>
        <pc:sldMasterMkLst>
          <pc:docMk/>
          <pc:sldMasterMk cId="2674420835" sldId="2147483889"/>
        </pc:sldMasterMkLst>
        <pc:sldLayoutChg chg="add del mod replId">
          <pc:chgData name="Alexandra Thomas (2433941)" userId="S::2433941@student.uwtsd.ac.uk::954df7c1-d050-4fe0-9793-6c1a21a94af4" providerId="AD" clId="Web-{CDD70CC5-1C22-B5AD-F992-68C996612A32}" dt="2025-06-06T14:49:29.711" v="396"/>
          <pc:sldLayoutMkLst>
            <pc:docMk/>
            <pc:sldMasterMk cId="2674420835" sldId="2147483889"/>
            <pc:sldLayoutMk cId="2179429119" sldId="2147483890"/>
          </pc:sldLayoutMkLst>
        </pc:sldLayoutChg>
        <pc:sldLayoutChg chg="add del mod replId">
          <pc:chgData name="Alexandra Thomas (2433941)" userId="S::2433941@student.uwtsd.ac.uk::954df7c1-d050-4fe0-9793-6c1a21a94af4" providerId="AD" clId="Web-{CDD70CC5-1C22-B5AD-F992-68C996612A32}" dt="2025-06-06T14:49:29.711" v="396"/>
          <pc:sldLayoutMkLst>
            <pc:docMk/>
            <pc:sldMasterMk cId="2674420835" sldId="2147483889"/>
            <pc:sldLayoutMk cId="450036503" sldId="2147483891"/>
          </pc:sldLayoutMkLst>
        </pc:sldLayoutChg>
        <pc:sldLayoutChg chg="add del mod replId">
          <pc:chgData name="Alexandra Thomas (2433941)" userId="S::2433941@student.uwtsd.ac.uk::954df7c1-d050-4fe0-9793-6c1a21a94af4" providerId="AD" clId="Web-{CDD70CC5-1C22-B5AD-F992-68C996612A32}" dt="2025-06-06T14:49:29.711" v="396"/>
          <pc:sldLayoutMkLst>
            <pc:docMk/>
            <pc:sldMasterMk cId="2674420835" sldId="2147483889"/>
            <pc:sldLayoutMk cId="828780213" sldId="2147483892"/>
          </pc:sldLayoutMkLst>
        </pc:sldLayoutChg>
        <pc:sldLayoutChg chg="add del mod replId">
          <pc:chgData name="Alexandra Thomas (2433941)" userId="S::2433941@student.uwtsd.ac.uk::954df7c1-d050-4fe0-9793-6c1a21a94af4" providerId="AD" clId="Web-{CDD70CC5-1C22-B5AD-F992-68C996612A32}" dt="2025-06-06T14:49:29.711" v="396"/>
          <pc:sldLayoutMkLst>
            <pc:docMk/>
            <pc:sldMasterMk cId="2674420835" sldId="2147483889"/>
            <pc:sldLayoutMk cId="1741736209" sldId="2147483893"/>
          </pc:sldLayoutMkLst>
        </pc:sldLayoutChg>
        <pc:sldLayoutChg chg="add del mod replId">
          <pc:chgData name="Alexandra Thomas (2433941)" userId="S::2433941@student.uwtsd.ac.uk::954df7c1-d050-4fe0-9793-6c1a21a94af4" providerId="AD" clId="Web-{CDD70CC5-1C22-B5AD-F992-68C996612A32}" dt="2025-06-06T14:49:29.711" v="396"/>
          <pc:sldLayoutMkLst>
            <pc:docMk/>
            <pc:sldMasterMk cId="2674420835" sldId="2147483889"/>
            <pc:sldLayoutMk cId="3130325481" sldId="2147483894"/>
          </pc:sldLayoutMkLst>
        </pc:sldLayoutChg>
        <pc:sldLayoutChg chg="add del mod replId">
          <pc:chgData name="Alexandra Thomas (2433941)" userId="S::2433941@student.uwtsd.ac.uk::954df7c1-d050-4fe0-9793-6c1a21a94af4" providerId="AD" clId="Web-{CDD70CC5-1C22-B5AD-F992-68C996612A32}" dt="2025-06-06T14:49:29.711" v="396"/>
          <pc:sldLayoutMkLst>
            <pc:docMk/>
            <pc:sldMasterMk cId="2674420835" sldId="2147483889"/>
            <pc:sldLayoutMk cId="859032018" sldId="2147483895"/>
          </pc:sldLayoutMkLst>
        </pc:sldLayoutChg>
        <pc:sldLayoutChg chg="add del mod replId">
          <pc:chgData name="Alexandra Thomas (2433941)" userId="S::2433941@student.uwtsd.ac.uk::954df7c1-d050-4fe0-9793-6c1a21a94af4" providerId="AD" clId="Web-{CDD70CC5-1C22-B5AD-F992-68C996612A32}" dt="2025-06-06T14:49:29.711" v="396"/>
          <pc:sldLayoutMkLst>
            <pc:docMk/>
            <pc:sldMasterMk cId="2674420835" sldId="2147483889"/>
            <pc:sldLayoutMk cId="2615862628" sldId="2147483896"/>
          </pc:sldLayoutMkLst>
        </pc:sldLayoutChg>
        <pc:sldLayoutChg chg="add del mod replId">
          <pc:chgData name="Alexandra Thomas (2433941)" userId="S::2433941@student.uwtsd.ac.uk::954df7c1-d050-4fe0-9793-6c1a21a94af4" providerId="AD" clId="Web-{CDD70CC5-1C22-B5AD-F992-68C996612A32}" dt="2025-06-06T14:49:29.711" v="396"/>
          <pc:sldLayoutMkLst>
            <pc:docMk/>
            <pc:sldMasterMk cId="2674420835" sldId="2147483889"/>
            <pc:sldLayoutMk cId="355463429" sldId="2147483897"/>
          </pc:sldLayoutMkLst>
        </pc:sldLayoutChg>
        <pc:sldLayoutChg chg="add del mod replId">
          <pc:chgData name="Alexandra Thomas (2433941)" userId="S::2433941@student.uwtsd.ac.uk::954df7c1-d050-4fe0-9793-6c1a21a94af4" providerId="AD" clId="Web-{CDD70CC5-1C22-B5AD-F992-68C996612A32}" dt="2025-06-06T14:49:29.711" v="396"/>
          <pc:sldLayoutMkLst>
            <pc:docMk/>
            <pc:sldMasterMk cId="2674420835" sldId="2147483889"/>
            <pc:sldLayoutMk cId="1032116501" sldId="2147483898"/>
          </pc:sldLayoutMkLst>
        </pc:sldLayoutChg>
        <pc:sldLayoutChg chg="add del mod replId">
          <pc:chgData name="Alexandra Thomas (2433941)" userId="S::2433941@student.uwtsd.ac.uk::954df7c1-d050-4fe0-9793-6c1a21a94af4" providerId="AD" clId="Web-{CDD70CC5-1C22-B5AD-F992-68C996612A32}" dt="2025-06-06T14:49:29.711" v="396"/>
          <pc:sldLayoutMkLst>
            <pc:docMk/>
            <pc:sldMasterMk cId="2674420835" sldId="2147483889"/>
            <pc:sldLayoutMk cId="127597160" sldId="2147483899"/>
          </pc:sldLayoutMkLst>
        </pc:sldLayoutChg>
        <pc:sldLayoutChg chg="add del mod replId">
          <pc:chgData name="Alexandra Thomas (2433941)" userId="S::2433941@student.uwtsd.ac.uk::954df7c1-d050-4fe0-9793-6c1a21a94af4" providerId="AD" clId="Web-{CDD70CC5-1C22-B5AD-F992-68C996612A32}" dt="2025-06-06T14:49:29.711" v="396"/>
          <pc:sldLayoutMkLst>
            <pc:docMk/>
            <pc:sldMasterMk cId="2674420835" sldId="2147483889"/>
            <pc:sldLayoutMk cId="1373697196" sldId="2147483900"/>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49:32.070" v="397"/>
        <pc:sldMasterMkLst>
          <pc:docMk/>
          <pc:sldMasterMk cId="935748254" sldId="2147483901"/>
        </pc:sldMasterMkLst>
        <pc:sldLayoutChg chg="add del mod replId">
          <pc:chgData name="Alexandra Thomas (2433941)" userId="S::2433941@student.uwtsd.ac.uk::954df7c1-d050-4fe0-9793-6c1a21a94af4" providerId="AD" clId="Web-{CDD70CC5-1C22-B5AD-F992-68C996612A32}" dt="2025-06-06T14:49:32.070" v="397"/>
          <pc:sldLayoutMkLst>
            <pc:docMk/>
            <pc:sldMasterMk cId="935748254" sldId="2147483901"/>
            <pc:sldLayoutMk cId="139478797" sldId="2147483902"/>
          </pc:sldLayoutMkLst>
        </pc:sldLayoutChg>
        <pc:sldLayoutChg chg="add del mod replId">
          <pc:chgData name="Alexandra Thomas (2433941)" userId="S::2433941@student.uwtsd.ac.uk::954df7c1-d050-4fe0-9793-6c1a21a94af4" providerId="AD" clId="Web-{CDD70CC5-1C22-B5AD-F992-68C996612A32}" dt="2025-06-06T14:49:32.070" v="397"/>
          <pc:sldLayoutMkLst>
            <pc:docMk/>
            <pc:sldMasterMk cId="935748254" sldId="2147483901"/>
            <pc:sldLayoutMk cId="47308756" sldId="2147483903"/>
          </pc:sldLayoutMkLst>
        </pc:sldLayoutChg>
        <pc:sldLayoutChg chg="add del mod replId">
          <pc:chgData name="Alexandra Thomas (2433941)" userId="S::2433941@student.uwtsd.ac.uk::954df7c1-d050-4fe0-9793-6c1a21a94af4" providerId="AD" clId="Web-{CDD70CC5-1C22-B5AD-F992-68C996612A32}" dt="2025-06-06T14:49:32.070" v="397"/>
          <pc:sldLayoutMkLst>
            <pc:docMk/>
            <pc:sldMasterMk cId="935748254" sldId="2147483901"/>
            <pc:sldLayoutMk cId="1046969996" sldId="2147483904"/>
          </pc:sldLayoutMkLst>
        </pc:sldLayoutChg>
        <pc:sldLayoutChg chg="add del mod replId">
          <pc:chgData name="Alexandra Thomas (2433941)" userId="S::2433941@student.uwtsd.ac.uk::954df7c1-d050-4fe0-9793-6c1a21a94af4" providerId="AD" clId="Web-{CDD70CC5-1C22-B5AD-F992-68C996612A32}" dt="2025-06-06T14:49:32.070" v="397"/>
          <pc:sldLayoutMkLst>
            <pc:docMk/>
            <pc:sldMasterMk cId="935748254" sldId="2147483901"/>
            <pc:sldLayoutMk cId="3252950467" sldId="2147483905"/>
          </pc:sldLayoutMkLst>
        </pc:sldLayoutChg>
        <pc:sldLayoutChg chg="add del mod replId">
          <pc:chgData name="Alexandra Thomas (2433941)" userId="S::2433941@student.uwtsd.ac.uk::954df7c1-d050-4fe0-9793-6c1a21a94af4" providerId="AD" clId="Web-{CDD70CC5-1C22-B5AD-F992-68C996612A32}" dt="2025-06-06T14:49:32.070" v="397"/>
          <pc:sldLayoutMkLst>
            <pc:docMk/>
            <pc:sldMasterMk cId="935748254" sldId="2147483901"/>
            <pc:sldLayoutMk cId="1004119073" sldId="2147483906"/>
          </pc:sldLayoutMkLst>
        </pc:sldLayoutChg>
        <pc:sldLayoutChg chg="add del mod replId">
          <pc:chgData name="Alexandra Thomas (2433941)" userId="S::2433941@student.uwtsd.ac.uk::954df7c1-d050-4fe0-9793-6c1a21a94af4" providerId="AD" clId="Web-{CDD70CC5-1C22-B5AD-F992-68C996612A32}" dt="2025-06-06T14:49:32.070" v="397"/>
          <pc:sldLayoutMkLst>
            <pc:docMk/>
            <pc:sldMasterMk cId="935748254" sldId="2147483901"/>
            <pc:sldLayoutMk cId="2480859002" sldId="2147483907"/>
          </pc:sldLayoutMkLst>
        </pc:sldLayoutChg>
        <pc:sldLayoutChg chg="add del mod replId">
          <pc:chgData name="Alexandra Thomas (2433941)" userId="S::2433941@student.uwtsd.ac.uk::954df7c1-d050-4fe0-9793-6c1a21a94af4" providerId="AD" clId="Web-{CDD70CC5-1C22-B5AD-F992-68C996612A32}" dt="2025-06-06T14:49:32.070" v="397"/>
          <pc:sldLayoutMkLst>
            <pc:docMk/>
            <pc:sldMasterMk cId="935748254" sldId="2147483901"/>
            <pc:sldLayoutMk cId="2899935605" sldId="2147483908"/>
          </pc:sldLayoutMkLst>
        </pc:sldLayoutChg>
        <pc:sldLayoutChg chg="add del mod replId">
          <pc:chgData name="Alexandra Thomas (2433941)" userId="S::2433941@student.uwtsd.ac.uk::954df7c1-d050-4fe0-9793-6c1a21a94af4" providerId="AD" clId="Web-{CDD70CC5-1C22-B5AD-F992-68C996612A32}" dt="2025-06-06T14:49:32.070" v="397"/>
          <pc:sldLayoutMkLst>
            <pc:docMk/>
            <pc:sldMasterMk cId="935748254" sldId="2147483901"/>
            <pc:sldLayoutMk cId="3283770218" sldId="2147483909"/>
          </pc:sldLayoutMkLst>
        </pc:sldLayoutChg>
        <pc:sldLayoutChg chg="add del mod replId">
          <pc:chgData name="Alexandra Thomas (2433941)" userId="S::2433941@student.uwtsd.ac.uk::954df7c1-d050-4fe0-9793-6c1a21a94af4" providerId="AD" clId="Web-{CDD70CC5-1C22-B5AD-F992-68C996612A32}" dt="2025-06-06T14:49:32.070" v="397"/>
          <pc:sldLayoutMkLst>
            <pc:docMk/>
            <pc:sldMasterMk cId="935748254" sldId="2147483901"/>
            <pc:sldLayoutMk cId="1390425606" sldId="2147483910"/>
          </pc:sldLayoutMkLst>
        </pc:sldLayoutChg>
        <pc:sldLayoutChg chg="add del mod replId">
          <pc:chgData name="Alexandra Thomas (2433941)" userId="S::2433941@student.uwtsd.ac.uk::954df7c1-d050-4fe0-9793-6c1a21a94af4" providerId="AD" clId="Web-{CDD70CC5-1C22-B5AD-F992-68C996612A32}" dt="2025-06-06T14:49:32.070" v="397"/>
          <pc:sldLayoutMkLst>
            <pc:docMk/>
            <pc:sldMasterMk cId="935748254" sldId="2147483901"/>
            <pc:sldLayoutMk cId="2390366882" sldId="2147483911"/>
          </pc:sldLayoutMkLst>
        </pc:sldLayoutChg>
        <pc:sldLayoutChg chg="add del mod replId">
          <pc:chgData name="Alexandra Thomas (2433941)" userId="S::2433941@student.uwtsd.ac.uk::954df7c1-d050-4fe0-9793-6c1a21a94af4" providerId="AD" clId="Web-{CDD70CC5-1C22-B5AD-F992-68C996612A32}" dt="2025-06-06T14:49:32.070" v="397"/>
          <pc:sldLayoutMkLst>
            <pc:docMk/>
            <pc:sldMasterMk cId="935748254" sldId="2147483901"/>
            <pc:sldLayoutMk cId="1530448454" sldId="2147483912"/>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49:34.648" v="398"/>
        <pc:sldMasterMkLst>
          <pc:docMk/>
          <pc:sldMasterMk cId="1531894368" sldId="2147483913"/>
        </pc:sldMasterMkLst>
        <pc:sldLayoutChg chg="add del mod replId">
          <pc:chgData name="Alexandra Thomas (2433941)" userId="S::2433941@student.uwtsd.ac.uk::954df7c1-d050-4fe0-9793-6c1a21a94af4" providerId="AD" clId="Web-{CDD70CC5-1C22-B5AD-F992-68C996612A32}" dt="2025-06-06T14:49:34.648" v="398"/>
          <pc:sldLayoutMkLst>
            <pc:docMk/>
            <pc:sldMasterMk cId="1531894368" sldId="2147483913"/>
            <pc:sldLayoutMk cId="4163854571" sldId="2147483914"/>
          </pc:sldLayoutMkLst>
        </pc:sldLayoutChg>
        <pc:sldLayoutChg chg="add del mod replId">
          <pc:chgData name="Alexandra Thomas (2433941)" userId="S::2433941@student.uwtsd.ac.uk::954df7c1-d050-4fe0-9793-6c1a21a94af4" providerId="AD" clId="Web-{CDD70CC5-1C22-B5AD-F992-68C996612A32}" dt="2025-06-06T14:49:34.648" v="398"/>
          <pc:sldLayoutMkLst>
            <pc:docMk/>
            <pc:sldMasterMk cId="1531894368" sldId="2147483913"/>
            <pc:sldLayoutMk cId="114083959" sldId="2147483915"/>
          </pc:sldLayoutMkLst>
        </pc:sldLayoutChg>
        <pc:sldLayoutChg chg="add del mod replId">
          <pc:chgData name="Alexandra Thomas (2433941)" userId="S::2433941@student.uwtsd.ac.uk::954df7c1-d050-4fe0-9793-6c1a21a94af4" providerId="AD" clId="Web-{CDD70CC5-1C22-B5AD-F992-68C996612A32}" dt="2025-06-06T14:49:34.648" v="398"/>
          <pc:sldLayoutMkLst>
            <pc:docMk/>
            <pc:sldMasterMk cId="1531894368" sldId="2147483913"/>
            <pc:sldLayoutMk cId="2150587576" sldId="2147483916"/>
          </pc:sldLayoutMkLst>
        </pc:sldLayoutChg>
        <pc:sldLayoutChg chg="add del mod replId">
          <pc:chgData name="Alexandra Thomas (2433941)" userId="S::2433941@student.uwtsd.ac.uk::954df7c1-d050-4fe0-9793-6c1a21a94af4" providerId="AD" clId="Web-{CDD70CC5-1C22-B5AD-F992-68C996612A32}" dt="2025-06-06T14:49:34.648" v="398"/>
          <pc:sldLayoutMkLst>
            <pc:docMk/>
            <pc:sldMasterMk cId="1531894368" sldId="2147483913"/>
            <pc:sldLayoutMk cId="3357334822" sldId="2147483917"/>
          </pc:sldLayoutMkLst>
        </pc:sldLayoutChg>
        <pc:sldLayoutChg chg="add del mod replId">
          <pc:chgData name="Alexandra Thomas (2433941)" userId="S::2433941@student.uwtsd.ac.uk::954df7c1-d050-4fe0-9793-6c1a21a94af4" providerId="AD" clId="Web-{CDD70CC5-1C22-B5AD-F992-68C996612A32}" dt="2025-06-06T14:49:34.648" v="398"/>
          <pc:sldLayoutMkLst>
            <pc:docMk/>
            <pc:sldMasterMk cId="1531894368" sldId="2147483913"/>
            <pc:sldLayoutMk cId="2527369515" sldId="2147483918"/>
          </pc:sldLayoutMkLst>
        </pc:sldLayoutChg>
        <pc:sldLayoutChg chg="add del mod replId">
          <pc:chgData name="Alexandra Thomas (2433941)" userId="S::2433941@student.uwtsd.ac.uk::954df7c1-d050-4fe0-9793-6c1a21a94af4" providerId="AD" clId="Web-{CDD70CC5-1C22-B5AD-F992-68C996612A32}" dt="2025-06-06T14:49:34.648" v="398"/>
          <pc:sldLayoutMkLst>
            <pc:docMk/>
            <pc:sldMasterMk cId="1531894368" sldId="2147483913"/>
            <pc:sldLayoutMk cId="2890521644" sldId="2147483919"/>
          </pc:sldLayoutMkLst>
        </pc:sldLayoutChg>
        <pc:sldLayoutChg chg="add del mod replId">
          <pc:chgData name="Alexandra Thomas (2433941)" userId="S::2433941@student.uwtsd.ac.uk::954df7c1-d050-4fe0-9793-6c1a21a94af4" providerId="AD" clId="Web-{CDD70CC5-1C22-B5AD-F992-68C996612A32}" dt="2025-06-06T14:49:34.648" v="398"/>
          <pc:sldLayoutMkLst>
            <pc:docMk/>
            <pc:sldMasterMk cId="1531894368" sldId="2147483913"/>
            <pc:sldLayoutMk cId="916277407" sldId="2147483920"/>
          </pc:sldLayoutMkLst>
        </pc:sldLayoutChg>
        <pc:sldLayoutChg chg="add del mod replId">
          <pc:chgData name="Alexandra Thomas (2433941)" userId="S::2433941@student.uwtsd.ac.uk::954df7c1-d050-4fe0-9793-6c1a21a94af4" providerId="AD" clId="Web-{CDD70CC5-1C22-B5AD-F992-68C996612A32}" dt="2025-06-06T14:49:34.648" v="398"/>
          <pc:sldLayoutMkLst>
            <pc:docMk/>
            <pc:sldMasterMk cId="1531894368" sldId="2147483913"/>
            <pc:sldLayoutMk cId="1793787385" sldId="2147483921"/>
          </pc:sldLayoutMkLst>
        </pc:sldLayoutChg>
        <pc:sldLayoutChg chg="add del mod replId">
          <pc:chgData name="Alexandra Thomas (2433941)" userId="S::2433941@student.uwtsd.ac.uk::954df7c1-d050-4fe0-9793-6c1a21a94af4" providerId="AD" clId="Web-{CDD70CC5-1C22-B5AD-F992-68C996612A32}" dt="2025-06-06T14:49:34.648" v="398"/>
          <pc:sldLayoutMkLst>
            <pc:docMk/>
            <pc:sldMasterMk cId="1531894368" sldId="2147483913"/>
            <pc:sldLayoutMk cId="1452058371" sldId="2147483922"/>
          </pc:sldLayoutMkLst>
        </pc:sldLayoutChg>
        <pc:sldLayoutChg chg="add del mod replId">
          <pc:chgData name="Alexandra Thomas (2433941)" userId="S::2433941@student.uwtsd.ac.uk::954df7c1-d050-4fe0-9793-6c1a21a94af4" providerId="AD" clId="Web-{CDD70CC5-1C22-B5AD-F992-68C996612A32}" dt="2025-06-06T14:49:34.648" v="398"/>
          <pc:sldLayoutMkLst>
            <pc:docMk/>
            <pc:sldMasterMk cId="1531894368" sldId="2147483913"/>
            <pc:sldLayoutMk cId="3726774730" sldId="2147483923"/>
          </pc:sldLayoutMkLst>
        </pc:sldLayoutChg>
        <pc:sldLayoutChg chg="add del mod replId">
          <pc:chgData name="Alexandra Thomas (2433941)" userId="S::2433941@student.uwtsd.ac.uk::954df7c1-d050-4fe0-9793-6c1a21a94af4" providerId="AD" clId="Web-{CDD70CC5-1C22-B5AD-F992-68C996612A32}" dt="2025-06-06T14:49:34.648" v="398"/>
          <pc:sldLayoutMkLst>
            <pc:docMk/>
            <pc:sldMasterMk cId="1531894368" sldId="2147483913"/>
            <pc:sldLayoutMk cId="1722154217" sldId="2147483924"/>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50:28.214" v="410"/>
        <pc:sldMasterMkLst>
          <pc:docMk/>
          <pc:sldMasterMk cId="50899189" sldId="2147483925"/>
        </pc:sldMasterMkLst>
        <pc:sldLayoutChg chg="add del mod replId">
          <pc:chgData name="Alexandra Thomas (2433941)" userId="S::2433941@student.uwtsd.ac.uk::954df7c1-d050-4fe0-9793-6c1a21a94af4" providerId="AD" clId="Web-{CDD70CC5-1C22-B5AD-F992-68C996612A32}" dt="2025-06-06T14:50:28.214" v="410"/>
          <pc:sldLayoutMkLst>
            <pc:docMk/>
            <pc:sldMasterMk cId="50899189" sldId="2147483925"/>
            <pc:sldLayoutMk cId="1447942793" sldId="2147483926"/>
          </pc:sldLayoutMkLst>
        </pc:sldLayoutChg>
        <pc:sldLayoutChg chg="add del mod replId">
          <pc:chgData name="Alexandra Thomas (2433941)" userId="S::2433941@student.uwtsd.ac.uk::954df7c1-d050-4fe0-9793-6c1a21a94af4" providerId="AD" clId="Web-{CDD70CC5-1C22-B5AD-F992-68C996612A32}" dt="2025-06-06T14:50:28.214" v="410"/>
          <pc:sldLayoutMkLst>
            <pc:docMk/>
            <pc:sldMasterMk cId="50899189" sldId="2147483925"/>
            <pc:sldLayoutMk cId="1773474105" sldId="2147483927"/>
          </pc:sldLayoutMkLst>
        </pc:sldLayoutChg>
        <pc:sldLayoutChg chg="add del mod replId">
          <pc:chgData name="Alexandra Thomas (2433941)" userId="S::2433941@student.uwtsd.ac.uk::954df7c1-d050-4fe0-9793-6c1a21a94af4" providerId="AD" clId="Web-{CDD70CC5-1C22-B5AD-F992-68C996612A32}" dt="2025-06-06T14:50:28.214" v="410"/>
          <pc:sldLayoutMkLst>
            <pc:docMk/>
            <pc:sldMasterMk cId="50899189" sldId="2147483925"/>
            <pc:sldLayoutMk cId="266193446" sldId="2147483928"/>
          </pc:sldLayoutMkLst>
        </pc:sldLayoutChg>
        <pc:sldLayoutChg chg="add del mod replId">
          <pc:chgData name="Alexandra Thomas (2433941)" userId="S::2433941@student.uwtsd.ac.uk::954df7c1-d050-4fe0-9793-6c1a21a94af4" providerId="AD" clId="Web-{CDD70CC5-1C22-B5AD-F992-68C996612A32}" dt="2025-06-06T14:50:28.214" v="410"/>
          <pc:sldLayoutMkLst>
            <pc:docMk/>
            <pc:sldMasterMk cId="50899189" sldId="2147483925"/>
            <pc:sldLayoutMk cId="4241926037" sldId="2147483929"/>
          </pc:sldLayoutMkLst>
        </pc:sldLayoutChg>
        <pc:sldLayoutChg chg="add del mod replId">
          <pc:chgData name="Alexandra Thomas (2433941)" userId="S::2433941@student.uwtsd.ac.uk::954df7c1-d050-4fe0-9793-6c1a21a94af4" providerId="AD" clId="Web-{CDD70CC5-1C22-B5AD-F992-68C996612A32}" dt="2025-06-06T14:50:28.214" v="410"/>
          <pc:sldLayoutMkLst>
            <pc:docMk/>
            <pc:sldMasterMk cId="50899189" sldId="2147483925"/>
            <pc:sldLayoutMk cId="2208256738" sldId="2147483930"/>
          </pc:sldLayoutMkLst>
        </pc:sldLayoutChg>
        <pc:sldLayoutChg chg="add del mod replId">
          <pc:chgData name="Alexandra Thomas (2433941)" userId="S::2433941@student.uwtsd.ac.uk::954df7c1-d050-4fe0-9793-6c1a21a94af4" providerId="AD" clId="Web-{CDD70CC5-1C22-B5AD-F992-68C996612A32}" dt="2025-06-06T14:50:28.214" v="410"/>
          <pc:sldLayoutMkLst>
            <pc:docMk/>
            <pc:sldMasterMk cId="50899189" sldId="2147483925"/>
            <pc:sldLayoutMk cId="1993785957" sldId="2147483931"/>
          </pc:sldLayoutMkLst>
        </pc:sldLayoutChg>
        <pc:sldLayoutChg chg="add del mod replId">
          <pc:chgData name="Alexandra Thomas (2433941)" userId="S::2433941@student.uwtsd.ac.uk::954df7c1-d050-4fe0-9793-6c1a21a94af4" providerId="AD" clId="Web-{CDD70CC5-1C22-B5AD-F992-68C996612A32}" dt="2025-06-06T14:50:28.214" v="410"/>
          <pc:sldLayoutMkLst>
            <pc:docMk/>
            <pc:sldMasterMk cId="50899189" sldId="2147483925"/>
            <pc:sldLayoutMk cId="3749034364" sldId="2147483932"/>
          </pc:sldLayoutMkLst>
        </pc:sldLayoutChg>
        <pc:sldLayoutChg chg="add del mod replId">
          <pc:chgData name="Alexandra Thomas (2433941)" userId="S::2433941@student.uwtsd.ac.uk::954df7c1-d050-4fe0-9793-6c1a21a94af4" providerId="AD" clId="Web-{CDD70CC5-1C22-B5AD-F992-68C996612A32}" dt="2025-06-06T14:50:28.214" v="410"/>
          <pc:sldLayoutMkLst>
            <pc:docMk/>
            <pc:sldMasterMk cId="50899189" sldId="2147483925"/>
            <pc:sldLayoutMk cId="3365525820" sldId="2147483933"/>
          </pc:sldLayoutMkLst>
        </pc:sldLayoutChg>
        <pc:sldLayoutChg chg="add del mod replId">
          <pc:chgData name="Alexandra Thomas (2433941)" userId="S::2433941@student.uwtsd.ac.uk::954df7c1-d050-4fe0-9793-6c1a21a94af4" providerId="AD" clId="Web-{CDD70CC5-1C22-B5AD-F992-68C996612A32}" dt="2025-06-06T14:50:28.214" v="410"/>
          <pc:sldLayoutMkLst>
            <pc:docMk/>
            <pc:sldMasterMk cId="50899189" sldId="2147483925"/>
            <pc:sldLayoutMk cId="2685731840" sldId="2147483934"/>
          </pc:sldLayoutMkLst>
        </pc:sldLayoutChg>
        <pc:sldLayoutChg chg="add del mod replId">
          <pc:chgData name="Alexandra Thomas (2433941)" userId="S::2433941@student.uwtsd.ac.uk::954df7c1-d050-4fe0-9793-6c1a21a94af4" providerId="AD" clId="Web-{CDD70CC5-1C22-B5AD-F992-68C996612A32}" dt="2025-06-06T14:50:28.214" v="410"/>
          <pc:sldLayoutMkLst>
            <pc:docMk/>
            <pc:sldMasterMk cId="50899189" sldId="2147483925"/>
            <pc:sldLayoutMk cId="636115998" sldId="2147483935"/>
          </pc:sldLayoutMkLst>
        </pc:sldLayoutChg>
        <pc:sldLayoutChg chg="add del mod replId">
          <pc:chgData name="Alexandra Thomas (2433941)" userId="S::2433941@student.uwtsd.ac.uk::954df7c1-d050-4fe0-9793-6c1a21a94af4" providerId="AD" clId="Web-{CDD70CC5-1C22-B5AD-F992-68C996612A32}" dt="2025-06-06T14:50:28.214" v="410"/>
          <pc:sldLayoutMkLst>
            <pc:docMk/>
            <pc:sldMasterMk cId="50899189" sldId="2147483925"/>
            <pc:sldLayoutMk cId="23640171" sldId="2147483936"/>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50:30.089" v="411"/>
        <pc:sldMasterMkLst>
          <pc:docMk/>
          <pc:sldMasterMk cId="2194905715" sldId="2147483937"/>
        </pc:sldMasterMkLst>
        <pc:sldLayoutChg chg="add del mod replId">
          <pc:chgData name="Alexandra Thomas (2433941)" userId="S::2433941@student.uwtsd.ac.uk::954df7c1-d050-4fe0-9793-6c1a21a94af4" providerId="AD" clId="Web-{CDD70CC5-1C22-B5AD-F992-68C996612A32}" dt="2025-06-06T14:50:30.089" v="411"/>
          <pc:sldLayoutMkLst>
            <pc:docMk/>
            <pc:sldMasterMk cId="2194905715" sldId="2147483937"/>
            <pc:sldLayoutMk cId="3446677713" sldId="2147483938"/>
          </pc:sldLayoutMkLst>
        </pc:sldLayoutChg>
        <pc:sldLayoutChg chg="add del mod replId">
          <pc:chgData name="Alexandra Thomas (2433941)" userId="S::2433941@student.uwtsd.ac.uk::954df7c1-d050-4fe0-9793-6c1a21a94af4" providerId="AD" clId="Web-{CDD70CC5-1C22-B5AD-F992-68C996612A32}" dt="2025-06-06T14:50:30.089" v="411"/>
          <pc:sldLayoutMkLst>
            <pc:docMk/>
            <pc:sldMasterMk cId="2194905715" sldId="2147483937"/>
            <pc:sldLayoutMk cId="1621903206" sldId="2147483939"/>
          </pc:sldLayoutMkLst>
        </pc:sldLayoutChg>
        <pc:sldLayoutChg chg="add del mod replId">
          <pc:chgData name="Alexandra Thomas (2433941)" userId="S::2433941@student.uwtsd.ac.uk::954df7c1-d050-4fe0-9793-6c1a21a94af4" providerId="AD" clId="Web-{CDD70CC5-1C22-B5AD-F992-68C996612A32}" dt="2025-06-06T14:50:30.089" v="411"/>
          <pc:sldLayoutMkLst>
            <pc:docMk/>
            <pc:sldMasterMk cId="2194905715" sldId="2147483937"/>
            <pc:sldLayoutMk cId="1953185319" sldId="2147483940"/>
          </pc:sldLayoutMkLst>
        </pc:sldLayoutChg>
        <pc:sldLayoutChg chg="add del mod replId">
          <pc:chgData name="Alexandra Thomas (2433941)" userId="S::2433941@student.uwtsd.ac.uk::954df7c1-d050-4fe0-9793-6c1a21a94af4" providerId="AD" clId="Web-{CDD70CC5-1C22-B5AD-F992-68C996612A32}" dt="2025-06-06T14:50:30.089" v="411"/>
          <pc:sldLayoutMkLst>
            <pc:docMk/>
            <pc:sldMasterMk cId="2194905715" sldId="2147483937"/>
            <pc:sldLayoutMk cId="2378056650" sldId="2147483941"/>
          </pc:sldLayoutMkLst>
        </pc:sldLayoutChg>
        <pc:sldLayoutChg chg="add del mod replId">
          <pc:chgData name="Alexandra Thomas (2433941)" userId="S::2433941@student.uwtsd.ac.uk::954df7c1-d050-4fe0-9793-6c1a21a94af4" providerId="AD" clId="Web-{CDD70CC5-1C22-B5AD-F992-68C996612A32}" dt="2025-06-06T14:50:30.089" v="411"/>
          <pc:sldLayoutMkLst>
            <pc:docMk/>
            <pc:sldMasterMk cId="2194905715" sldId="2147483937"/>
            <pc:sldLayoutMk cId="3700963299" sldId="2147483942"/>
          </pc:sldLayoutMkLst>
        </pc:sldLayoutChg>
        <pc:sldLayoutChg chg="add del mod replId">
          <pc:chgData name="Alexandra Thomas (2433941)" userId="S::2433941@student.uwtsd.ac.uk::954df7c1-d050-4fe0-9793-6c1a21a94af4" providerId="AD" clId="Web-{CDD70CC5-1C22-B5AD-F992-68C996612A32}" dt="2025-06-06T14:50:30.089" v="411"/>
          <pc:sldLayoutMkLst>
            <pc:docMk/>
            <pc:sldMasterMk cId="2194905715" sldId="2147483937"/>
            <pc:sldLayoutMk cId="2850421309" sldId="2147483943"/>
          </pc:sldLayoutMkLst>
        </pc:sldLayoutChg>
        <pc:sldLayoutChg chg="add del mod replId">
          <pc:chgData name="Alexandra Thomas (2433941)" userId="S::2433941@student.uwtsd.ac.uk::954df7c1-d050-4fe0-9793-6c1a21a94af4" providerId="AD" clId="Web-{CDD70CC5-1C22-B5AD-F992-68C996612A32}" dt="2025-06-06T14:50:30.089" v="411"/>
          <pc:sldLayoutMkLst>
            <pc:docMk/>
            <pc:sldMasterMk cId="2194905715" sldId="2147483937"/>
            <pc:sldLayoutMk cId="463819403" sldId="2147483944"/>
          </pc:sldLayoutMkLst>
        </pc:sldLayoutChg>
        <pc:sldLayoutChg chg="add del mod replId">
          <pc:chgData name="Alexandra Thomas (2433941)" userId="S::2433941@student.uwtsd.ac.uk::954df7c1-d050-4fe0-9793-6c1a21a94af4" providerId="AD" clId="Web-{CDD70CC5-1C22-B5AD-F992-68C996612A32}" dt="2025-06-06T14:50:30.089" v="411"/>
          <pc:sldLayoutMkLst>
            <pc:docMk/>
            <pc:sldMasterMk cId="2194905715" sldId="2147483937"/>
            <pc:sldLayoutMk cId="1296555038" sldId="2147483945"/>
          </pc:sldLayoutMkLst>
        </pc:sldLayoutChg>
        <pc:sldLayoutChg chg="add del mod replId">
          <pc:chgData name="Alexandra Thomas (2433941)" userId="S::2433941@student.uwtsd.ac.uk::954df7c1-d050-4fe0-9793-6c1a21a94af4" providerId="AD" clId="Web-{CDD70CC5-1C22-B5AD-F992-68C996612A32}" dt="2025-06-06T14:50:30.089" v="411"/>
          <pc:sldLayoutMkLst>
            <pc:docMk/>
            <pc:sldMasterMk cId="2194905715" sldId="2147483937"/>
            <pc:sldLayoutMk cId="2437035640" sldId="2147483946"/>
          </pc:sldLayoutMkLst>
        </pc:sldLayoutChg>
        <pc:sldLayoutChg chg="add del mod replId">
          <pc:chgData name="Alexandra Thomas (2433941)" userId="S::2433941@student.uwtsd.ac.uk::954df7c1-d050-4fe0-9793-6c1a21a94af4" providerId="AD" clId="Web-{CDD70CC5-1C22-B5AD-F992-68C996612A32}" dt="2025-06-06T14:50:30.089" v="411"/>
          <pc:sldLayoutMkLst>
            <pc:docMk/>
            <pc:sldMasterMk cId="2194905715" sldId="2147483937"/>
            <pc:sldLayoutMk cId="1704287168" sldId="2147483947"/>
          </pc:sldLayoutMkLst>
        </pc:sldLayoutChg>
        <pc:sldLayoutChg chg="add del mod replId">
          <pc:chgData name="Alexandra Thomas (2433941)" userId="S::2433941@student.uwtsd.ac.uk::954df7c1-d050-4fe0-9793-6c1a21a94af4" providerId="AD" clId="Web-{CDD70CC5-1C22-B5AD-F992-68C996612A32}" dt="2025-06-06T14:50:30.089" v="411"/>
          <pc:sldLayoutMkLst>
            <pc:docMk/>
            <pc:sldMasterMk cId="2194905715" sldId="2147483937"/>
            <pc:sldLayoutMk cId="3269813670" sldId="2147483948"/>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50:42.559" v="412"/>
        <pc:sldMasterMkLst>
          <pc:docMk/>
          <pc:sldMasterMk cId="2103898611" sldId="2147483949"/>
        </pc:sldMasterMkLst>
        <pc:sldLayoutChg chg="add del mod replId">
          <pc:chgData name="Alexandra Thomas (2433941)" userId="S::2433941@student.uwtsd.ac.uk::954df7c1-d050-4fe0-9793-6c1a21a94af4" providerId="AD" clId="Web-{CDD70CC5-1C22-B5AD-F992-68C996612A32}" dt="2025-06-06T14:50:42.559" v="412"/>
          <pc:sldLayoutMkLst>
            <pc:docMk/>
            <pc:sldMasterMk cId="2103898611" sldId="2147483949"/>
            <pc:sldLayoutMk cId="1478936619" sldId="2147483950"/>
          </pc:sldLayoutMkLst>
        </pc:sldLayoutChg>
        <pc:sldLayoutChg chg="add del mod replId">
          <pc:chgData name="Alexandra Thomas (2433941)" userId="S::2433941@student.uwtsd.ac.uk::954df7c1-d050-4fe0-9793-6c1a21a94af4" providerId="AD" clId="Web-{CDD70CC5-1C22-B5AD-F992-68C996612A32}" dt="2025-06-06T14:50:42.559" v="412"/>
          <pc:sldLayoutMkLst>
            <pc:docMk/>
            <pc:sldMasterMk cId="2103898611" sldId="2147483949"/>
            <pc:sldLayoutMk cId="4069413976" sldId="2147483951"/>
          </pc:sldLayoutMkLst>
        </pc:sldLayoutChg>
        <pc:sldLayoutChg chg="add del mod replId">
          <pc:chgData name="Alexandra Thomas (2433941)" userId="S::2433941@student.uwtsd.ac.uk::954df7c1-d050-4fe0-9793-6c1a21a94af4" providerId="AD" clId="Web-{CDD70CC5-1C22-B5AD-F992-68C996612A32}" dt="2025-06-06T14:50:42.559" v="412"/>
          <pc:sldLayoutMkLst>
            <pc:docMk/>
            <pc:sldMasterMk cId="2103898611" sldId="2147483949"/>
            <pc:sldLayoutMk cId="876429910" sldId="2147483952"/>
          </pc:sldLayoutMkLst>
        </pc:sldLayoutChg>
        <pc:sldLayoutChg chg="add del mod replId">
          <pc:chgData name="Alexandra Thomas (2433941)" userId="S::2433941@student.uwtsd.ac.uk::954df7c1-d050-4fe0-9793-6c1a21a94af4" providerId="AD" clId="Web-{CDD70CC5-1C22-B5AD-F992-68C996612A32}" dt="2025-06-06T14:50:42.559" v="412"/>
          <pc:sldLayoutMkLst>
            <pc:docMk/>
            <pc:sldMasterMk cId="2103898611" sldId="2147483949"/>
            <pc:sldLayoutMk cId="3019751774" sldId="2147483953"/>
          </pc:sldLayoutMkLst>
        </pc:sldLayoutChg>
        <pc:sldLayoutChg chg="add del mod replId">
          <pc:chgData name="Alexandra Thomas (2433941)" userId="S::2433941@student.uwtsd.ac.uk::954df7c1-d050-4fe0-9793-6c1a21a94af4" providerId="AD" clId="Web-{CDD70CC5-1C22-B5AD-F992-68C996612A32}" dt="2025-06-06T14:50:42.559" v="412"/>
          <pc:sldLayoutMkLst>
            <pc:docMk/>
            <pc:sldMasterMk cId="2103898611" sldId="2147483949"/>
            <pc:sldLayoutMk cId="819649594" sldId="2147483954"/>
          </pc:sldLayoutMkLst>
        </pc:sldLayoutChg>
        <pc:sldLayoutChg chg="add del mod replId">
          <pc:chgData name="Alexandra Thomas (2433941)" userId="S::2433941@student.uwtsd.ac.uk::954df7c1-d050-4fe0-9793-6c1a21a94af4" providerId="AD" clId="Web-{CDD70CC5-1C22-B5AD-F992-68C996612A32}" dt="2025-06-06T14:50:42.559" v="412"/>
          <pc:sldLayoutMkLst>
            <pc:docMk/>
            <pc:sldMasterMk cId="2103898611" sldId="2147483949"/>
            <pc:sldLayoutMk cId="3221499136" sldId="2147483955"/>
          </pc:sldLayoutMkLst>
        </pc:sldLayoutChg>
        <pc:sldLayoutChg chg="add del mod replId">
          <pc:chgData name="Alexandra Thomas (2433941)" userId="S::2433941@student.uwtsd.ac.uk::954df7c1-d050-4fe0-9793-6c1a21a94af4" providerId="AD" clId="Web-{CDD70CC5-1C22-B5AD-F992-68C996612A32}" dt="2025-06-06T14:50:42.559" v="412"/>
          <pc:sldLayoutMkLst>
            <pc:docMk/>
            <pc:sldMasterMk cId="2103898611" sldId="2147483949"/>
            <pc:sldLayoutMk cId="3148154301" sldId="2147483956"/>
          </pc:sldLayoutMkLst>
        </pc:sldLayoutChg>
        <pc:sldLayoutChg chg="add del mod replId">
          <pc:chgData name="Alexandra Thomas (2433941)" userId="S::2433941@student.uwtsd.ac.uk::954df7c1-d050-4fe0-9793-6c1a21a94af4" providerId="AD" clId="Web-{CDD70CC5-1C22-B5AD-F992-68C996612A32}" dt="2025-06-06T14:50:42.559" v="412"/>
          <pc:sldLayoutMkLst>
            <pc:docMk/>
            <pc:sldMasterMk cId="2103898611" sldId="2147483949"/>
            <pc:sldLayoutMk cId="3926940709" sldId="2147483957"/>
          </pc:sldLayoutMkLst>
        </pc:sldLayoutChg>
        <pc:sldLayoutChg chg="add del mod replId">
          <pc:chgData name="Alexandra Thomas (2433941)" userId="S::2433941@student.uwtsd.ac.uk::954df7c1-d050-4fe0-9793-6c1a21a94af4" providerId="AD" clId="Web-{CDD70CC5-1C22-B5AD-F992-68C996612A32}" dt="2025-06-06T14:50:42.559" v="412"/>
          <pc:sldLayoutMkLst>
            <pc:docMk/>
            <pc:sldMasterMk cId="2103898611" sldId="2147483949"/>
            <pc:sldLayoutMk cId="3299674159" sldId="2147483958"/>
          </pc:sldLayoutMkLst>
        </pc:sldLayoutChg>
        <pc:sldLayoutChg chg="add del mod replId">
          <pc:chgData name="Alexandra Thomas (2433941)" userId="S::2433941@student.uwtsd.ac.uk::954df7c1-d050-4fe0-9793-6c1a21a94af4" providerId="AD" clId="Web-{CDD70CC5-1C22-B5AD-F992-68C996612A32}" dt="2025-06-06T14:50:42.559" v="412"/>
          <pc:sldLayoutMkLst>
            <pc:docMk/>
            <pc:sldMasterMk cId="2103898611" sldId="2147483949"/>
            <pc:sldLayoutMk cId="3254124857" sldId="2147483959"/>
          </pc:sldLayoutMkLst>
        </pc:sldLayoutChg>
        <pc:sldLayoutChg chg="add del mod replId">
          <pc:chgData name="Alexandra Thomas (2433941)" userId="S::2433941@student.uwtsd.ac.uk::954df7c1-d050-4fe0-9793-6c1a21a94af4" providerId="AD" clId="Web-{CDD70CC5-1C22-B5AD-F992-68C996612A32}" dt="2025-06-06T14:50:42.559" v="412"/>
          <pc:sldLayoutMkLst>
            <pc:docMk/>
            <pc:sldMasterMk cId="2103898611" sldId="2147483949"/>
            <pc:sldLayoutMk cId="1820514552" sldId="2147483960"/>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50:51.872" v="413"/>
        <pc:sldMasterMkLst>
          <pc:docMk/>
          <pc:sldMasterMk cId="1551357885" sldId="2147483961"/>
        </pc:sldMasterMkLst>
        <pc:sldLayoutChg chg="add del mod replId">
          <pc:chgData name="Alexandra Thomas (2433941)" userId="S::2433941@student.uwtsd.ac.uk::954df7c1-d050-4fe0-9793-6c1a21a94af4" providerId="AD" clId="Web-{CDD70CC5-1C22-B5AD-F992-68C996612A32}" dt="2025-06-06T14:50:51.872" v="413"/>
          <pc:sldLayoutMkLst>
            <pc:docMk/>
            <pc:sldMasterMk cId="1551357885" sldId="2147483961"/>
            <pc:sldLayoutMk cId="1918958613" sldId="2147483962"/>
          </pc:sldLayoutMkLst>
        </pc:sldLayoutChg>
        <pc:sldLayoutChg chg="add del mod replId">
          <pc:chgData name="Alexandra Thomas (2433941)" userId="S::2433941@student.uwtsd.ac.uk::954df7c1-d050-4fe0-9793-6c1a21a94af4" providerId="AD" clId="Web-{CDD70CC5-1C22-B5AD-F992-68C996612A32}" dt="2025-06-06T14:50:51.872" v="413"/>
          <pc:sldLayoutMkLst>
            <pc:docMk/>
            <pc:sldMasterMk cId="1551357885" sldId="2147483961"/>
            <pc:sldLayoutMk cId="3887044296" sldId="2147483963"/>
          </pc:sldLayoutMkLst>
        </pc:sldLayoutChg>
        <pc:sldLayoutChg chg="add del mod replId">
          <pc:chgData name="Alexandra Thomas (2433941)" userId="S::2433941@student.uwtsd.ac.uk::954df7c1-d050-4fe0-9793-6c1a21a94af4" providerId="AD" clId="Web-{CDD70CC5-1C22-B5AD-F992-68C996612A32}" dt="2025-06-06T14:50:51.872" v="413"/>
          <pc:sldLayoutMkLst>
            <pc:docMk/>
            <pc:sldMasterMk cId="1551357885" sldId="2147483961"/>
            <pc:sldLayoutMk cId="3482468315" sldId="2147483964"/>
          </pc:sldLayoutMkLst>
        </pc:sldLayoutChg>
        <pc:sldLayoutChg chg="add del mod replId">
          <pc:chgData name="Alexandra Thomas (2433941)" userId="S::2433941@student.uwtsd.ac.uk::954df7c1-d050-4fe0-9793-6c1a21a94af4" providerId="AD" clId="Web-{CDD70CC5-1C22-B5AD-F992-68C996612A32}" dt="2025-06-06T14:50:51.872" v="413"/>
          <pc:sldLayoutMkLst>
            <pc:docMk/>
            <pc:sldMasterMk cId="1551357885" sldId="2147483961"/>
            <pc:sldLayoutMk cId="1006933121" sldId="2147483965"/>
          </pc:sldLayoutMkLst>
        </pc:sldLayoutChg>
        <pc:sldLayoutChg chg="add del mod replId">
          <pc:chgData name="Alexandra Thomas (2433941)" userId="S::2433941@student.uwtsd.ac.uk::954df7c1-d050-4fe0-9793-6c1a21a94af4" providerId="AD" clId="Web-{CDD70CC5-1C22-B5AD-F992-68C996612A32}" dt="2025-06-06T14:50:51.872" v="413"/>
          <pc:sldLayoutMkLst>
            <pc:docMk/>
            <pc:sldMasterMk cId="1551357885" sldId="2147483961"/>
            <pc:sldLayoutMk cId="113547344" sldId="2147483966"/>
          </pc:sldLayoutMkLst>
        </pc:sldLayoutChg>
        <pc:sldLayoutChg chg="add del mod replId">
          <pc:chgData name="Alexandra Thomas (2433941)" userId="S::2433941@student.uwtsd.ac.uk::954df7c1-d050-4fe0-9793-6c1a21a94af4" providerId="AD" clId="Web-{CDD70CC5-1C22-B5AD-F992-68C996612A32}" dt="2025-06-06T14:50:51.872" v="413"/>
          <pc:sldLayoutMkLst>
            <pc:docMk/>
            <pc:sldMasterMk cId="1551357885" sldId="2147483961"/>
            <pc:sldLayoutMk cId="704163163" sldId="2147483967"/>
          </pc:sldLayoutMkLst>
        </pc:sldLayoutChg>
        <pc:sldLayoutChg chg="add del mod replId">
          <pc:chgData name="Alexandra Thomas (2433941)" userId="S::2433941@student.uwtsd.ac.uk::954df7c1-d050-4fe0-9793-6c1a21a94af4" providerId="AD" clId="Web-{CDD70CC5-1C22-B5AD-F992-68C996612A32}" dt="2025-06-06T14:50:51.872" v="413"/>
          <pc:sldLayoutMkLst>
            <pc:docMk/>
            <pc:sldMasterMk cId="1551357885" sldId="2147483961"/>
            <pc:sldLayoutMk cId="3750689678" sldId="2147483968"/>
          </pc:sldLayoutMkLst>
        </pc:sldLayoutChg>
        <pc:sldLayoutChg chg="add del mod replId">
          <pc:chgData name="Alexandra Thomas (2433941)" userId="S::2433941@student.uwtsd.ac.uk::954df7c1-d050-4fe0-9793-6c1a21a94af4" providerId="AD" clId="Web-{CDD70CC5-1C22-B5AD-F992-68C996612A32}" dt="2025-06-06T14:50:51.872" v="413"/>
          <pc:sldLayoutMkLst>
            <pc:docMk/>
            <pc:sldMasterMk cId="1551357885" sldId="2147483961"/>
            <pc:sldLayoutMk cId="1500848695" sldId="2147483969"/>
          </pc:sldLayoutMkLst>
        </pc:sldLayoutChg>
        <pc:sldLayoutChg chg="add del mod replId">
          <pc:chgData name="Alexandra Thomas (2433941)" userId="S::2433941@student.uwtsd.ac.uk::954df7c1-d050-4fe0-9793-6c1a21a94af4" providerId="AD" clId="Web-{CDD70CC5-1C22-B5AD-F992-68C996612A32}" dt="2025-06-06T14:50:51.872" v="413"/>
          <pc:sldLayoutMkLst>
            <pc:docMk/>
            <pc:sldMasterMk cId="1551357885" sldId="2147483961"/>
            <pc:sldLayoutMk cId="1025656106" sldId="2147483970"/>
          </pc:sldLayoutMkLst>
        </pc:sldLayoutChg>
        <pc:sldLayoutChg chg="add del mod replId">
          <pc:chgData name="Alexandra Thomas (2433941)" userId="S::2433941@student.uwtsd.ac.uk::954df7c1-d050-4fe0-9793-6c1a21a94af4" providerId="AD" clId="Web-{CDD70CC5-1C22-B5AD-F992-68C996612A32}" dt="2025-06-06T14:50:51.872" v="413"/>
          <pc:sldLayoutMkLst>
            <pc:docMk/>
            <pc:sldMasterMk cId="1551357885" sldId="2147483961"/>
            <pc:sldLayoutMk cId="2240759327" sldId="2147483971"/>
          </pc:sldLayoutMkLst>
        </pc:sldLayoutChg>
        <pc:sldLayoutChg chg="add del mod replId">
          <pc:chgData name="Alexandra Thomas (2433941)" userId="S::2433941@student.uwtsd.ac.uk::954df7c1-d050-4fe0-9793-6c1a21a94af4" providerId="AD" clId="Web-{CDD70CC5-1C22-B5AD-F992-68C996612A32}" dt="2025-06-06T14:50:51.872" v="413"/>
          <pc:sldLayoutMkLst>
            <pc:docMk/>
            <pc:sldMasterMk cId="1551357885" sldId="2147483961"/>
            <pc:sldLayoutMk cId="2292799687" sldId="2147483972"/>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50:55.638" v="414"/>
        <pc:sldMasterMkLst>
          <pc:docMk/>
          <pc:sldMasterMk cId="1719634666" sldId="2147483973"/>
        </pc:sldMasterMkLst>
        <pc:sldLayoutChg chg="add del mod replId">
          <pc:chgData name="Alexandra Thomas (2433941)" userId="S::2433941@student.uwtsd.ac.uk::954df7c1-d050-4fe0-9793-6c1a21a94af4" providerId="AD" clId="Web-{CDD70CC5-1C22-B5AD-F992-68C996612A32}" dt="2025-06-06T14:50:55.638" v="414"/>
          <pc:sldLayoutMkLst>
            <pc:docMk/>
            <pc:sldMasterMk cId="1719634666" sldId="2147483973"/>
            <pc:sldLayoutMk cId="2356531647" sldId="2147483974"/>
          </pc:sldLayoutMkLst>
        </pc:sldLayoutChg>
        <pc:sldLayoutChg chg="add del mod replId">
          <pc:chgData name="Alexandra Thomas (2433941)" userId="S::2433941@student.uwtsd.ac.uk::954df7c1-d050-4fe0-9793-6c1a21a94af4" providerId="AD" clId="Web-{CDD70CC5-1C22-B5AD-F992-68C996612A32}" dt="2025-06-06T14:50:55.638" v="414"/>
          <pc:sldLayoutMkLst>
            <pc:docMk/>
            <pc:sldMasterMk cId="1719634666" sldId="2147483973"/>
            <pc:sldLayoutMk cId="3442268873" sldId="2147483975"/>
          </pc:sldLayoutMkLst>
        </pc:sldLayoutChg>
        <pc:sldLayoutChg chg="add del mod replId">
          <pc:chgData name="Alexandra Thomas (2433941)" userId="S::2433941@student.uwtsd.ac.uk::954df7c1-d050-4fe0-9793-6c1a21a94af4" providerId="AD" clId="Web-{CDD70CC5-1C22-B5AD-F992-68C996612A32}" dt="2025-06-06T14:50:55.638" v="414"/>
          <pc:sldLayoutMkLst>
            <pc:docMk/>
            <pc:sldMasterMk cId="1719634666" sldId="2147483973"/>
            <pc:sldLayoutMk cId="2457764408" sldId="2147483976"/>
          </pc:sldLayoutMkLst>
        </pc:sldLayoutChg>
        <pc:sldLayoutChg chg="add del mod replId">
          <pc:chgData name="Alexandra Thomas (2433941)" userId="S::2433941@student.uwtsd.ac.uk::954df7c1-d050-4fe0-9793-6c1a21a94af4" providerId="AD" clId="Web-{CDD70CC5-1C22-B5AD-F992-68C996612A32}" dt="2025-06-06T14:50:55.638" v="414"/>
          <pc:sldLayoutMkLst>
            <pc:docMk/>
            <pc:sldMasterMk cId="1719634666" sldId="2147483973"/>
            <pc:sldLayoutMk cId="1694508235" sldId="2147483977"/>
          </pc:sldLayoutMkLst>
        </pc:sldLayoutChg>
        <pc:sldLayoutChg chg="add del mod replId">
          <pc:chgData name="Alexandra Thomas (2433941)" userId="S::2433941@student.uwtsd.ac.uk::954df7c1-d050-4fe0-9793-6c1a21a94af4" providerId="AD" clId="Web-{CDD70CC5-1C22-B5AD-F992-68C996612A32}" dt="2025-06-06T14:50:55.638" v="414"/>
          <pc:sldLayoutMkLst>
            <pc:docMk/>
            <pc:sldMasterMk cId="1719634666" sldId="2147483973"/>
            <pc:sldLayoutMk cId="3174803865" sldId="2147483978"/>
          </pc:sldLayoutMkLst>
        </pc:sldLayoutChg>
        <pc:sldLayoutChg chg="add del mod replId">
          <pc:chgData name="Alexandra Thomas (2433941)" userId="S::2433941@student.uwtsd.ac.uk::954df7c1-d050-4fe0-9793-6c1a21a94af4" providerId="AD" clId="Web-{CDD70CC5-1C22-B5AD-F992-68C996612A32}" dt="2025-06-06T14:50:55.638" v="414"/>
          <pc:sldLayoutMkLst>
            <pc:docMk/>
            <pc:sldMasterMk cId="1719634666" sldId="2147483973"/>
            <pc:sldLayoutMk cId="1300367253" sldId="2147483979"/>
          </pc:sldLayoutMkLst>
        </pc:sldLayoutChg>
        <pc:sldLayoutChg chg="add del mod replId">
          <pc:chgData name="Alexandra Thomas (2433941)" userId="S::2433941@student.uwtsd.ac.uk::954df7c1-d050-4fe0-9793-6c1a21a94af4" providerId="AD" clId="Web-{CDD70CC5-1C22-B5AD-F992-68C996612A32}" dt="2025-06-06T14:50:55.638" v="414"/>
          <pc:sldLayoutMkLst>
            <pc:docMk/>
            <pc:sldMasterMk cId="1719634666" sldId="2147483973"/>
            <pc:sldLayoutMk cId="1717641299" sldId="2147483980"/>
          </pc:sldLayoutMkLst>
        </pc:sldLayoutChg>
        <pc:sldLayoutChg chg="add del mod replId">
          <pc:chgData name="Alexandra Thomas (2433941)" userId="S::2433941@student.uwtsd.ac.uk::954df7c1-d050-4fe0-9793-6c1a21a94af4" providerId="AD" clId="Web-{CDD70CC5-1C22-B5AD-F992-68C996612A32}" dt="2025-06-06T14:50:55.638" v="414"/>
          <pc:sldLayoutMkLst>
            <pc:docMk/>
            <pc:sldMasterMk cId="1719634666" sldId="2147483973"/>
            <pc:sldLayoutMk cId="4202514548" sldId="2147483981"/>
          </pc:sldLayoutMkLst>
        </pc:sldLayoutChg>
        <pc:sldLayoutChg chg="add del mod replId">
          <pc:chgData name="Alexandra Thomas (2433941)" userId="S::2433941@student.uwtsd.ac.uk::954df7c1-d050-4fe0-9793-6c1a21a94af4" providerId="AD" clId="Web-{CDD70CC5-1C22-B5AD-F992-68C996612A32}" dt="2025-06-06T14:50:55.638" v="414"/>
          <pc:sldLayoutMkLst>
            <pc:docMk/>
            <pc:sldMasterMk cId="1719634666" sldId="2147483973"/>
            <pc:sldLayoutMk cId="3341003636" sldId="2147483982"/>
          </pc:sldLayoutMkLst>
        </pc:sldLayoutChg>
        <pc:sldLayoutChg chg="add del mod replId">
          <pc:chgData name="Alexandra Thomas (2433941)" userId="S::2433941@student.uwtsd.ac.uk::954df7c1-d050-4fe0-9793-6c1a21a94af4" providerId="AD" clId="Web-{CDD70CC5-1C22-B5AD-F992-68C996612A32}" dt="2025-06-06T14:50:55.638" v="414"/>
          <pc:sldLayoutMkLst>
            <pc:docMk/>
            <pc:sldMasterMk cId="1719634666" sldId="2147483973"/>
            <pc:sldLayoutMk cId="1748199126" sldId="2147483983"/>
          </pc:sldLayoutMkLst>
        </pc:sldLayoutChg>
        <pc:sldLayoutChg chg="add del mod replId">
          <pc:chgData name="Alexandra Thomas (2433941)" userId="S::2433941@student.uwtsd.ac.uk::954df7c1-d050-4fe0-9793-6c1a21a94af4" providerId="AD" clId="Web-{CDD70CC5-1C22-B5AD-F992-68C996612A32}" dt="2025-06-06T14:50:55.638" v="414"/>
          <pc:sldLayoutMkLst>
            <pc:docMk/>
            <pc:sldMasterMk cId="1719634666" sldId="2147483973"/>
            <pc:sldLayoutMk cId="1832973245" sldId="2147483984"/>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4:51:12.248" v="415"/>
        <pc:sldMasterMkLst>
          <pc:docMk/>
          <pc:sldMasterMk cId="4220793633" sldId="2147483985"/>
        </pc:sldMasterMkLst>
        <pc:sldLayoutChg chg="add del mod replId">
          <pc:chgData name="Alexandra Thomas (2433941)" userId="S::2433941@student.uwtsd.ac.uk::954df7c1-d050-4fe0-9793-6c1a21a94af4" providerId="AD" clId="Web-{CDD70CC5-1C22-B5AD-F992-68C996612A32}" dt="2025-06-06T14:51:12.248" v="415"/>
          <pc:sldLayoutMkLst>
            <pc:docMk/>
            <pc:sldMasterMk cId="4220793633" sldId="2147483985"/>
            <pc:sldLayoutMk cId="799396205" sldId="2147483986"/>
          </pc:sldLayoutMkLst>
        </pc:sldLayoutChg>
        <pc:sldLayoutChg chg="add del mod replId">
          <pc:chgData name="Alexandra Thomas (2433941)" userId="S::2433941@student.uwtsd.ac.uk::954df7c1-d050-4fe0-9793-6c1a21a94af4" providerId="AD" clId="Web-{CDD70CC5-1C22-B5AD-F992-68C996612A32}" dt="2025-06-06T14:51:12.248" v="415"/>
          <pc:sldLayoutMkLst>
            <pc:docMk/>
            <pc:sldMasterMk cId="4220793633" sldId="2147483985"/>
            <pc:sldLayoutMk cId="1861946420" sldId="2147483987"/>
          </pc:sldLayoutMkLst>
        </pc:sldLayoutChg>
        <pc:sldLayoutChg chg="add del mod replId">
          <pc:chgData name="Alexandra Thomas (2433941)" userId="S::2433941@student.uwtsd.ac.uk::954df7c1-d050-4fe0-9793-6c1a21a94af4" providerId="AD" clId="Web-{CDD70CC5-1C22-B5AD-F992-68C996612A32}" dt="2025-06-06T14:51:12.248" v="415"/>
          <pc:sldLayoutMkLst>
            <pc:docMk/>
            <pc:sldMasterMk cId="4220793633" sldId="2147483985"/>
            <pc:sldLayoutMk cId="2555700483" sldId="2147483988"/>
          </pc:sldLayoutMkLst>
        </pc:sldLayoutChg>
        <pc:sldLayoutChg chg="add del mod replId">
          <pc:chgData name="Alexandra Thomas (2433941)" userId="S::2433941@student.uwtsd.ac.uk::954df7c1-d050-4fe0-9793-6c1a21a94af4" providerId="AD" clId="Web-{CDD70CC5-1C22-B5AD-F992-68C996612A32}" dt="2025-06-06T14:51:12.248" v="415"/>
          <pc:sldLayoutMkLst>
            <pc:docMk/>
            <pc:sldMasterMk cId="4220793633" sldId="2147483985"/>
            <pc:sldLayoutMk cId="3568718502" sldId="2147483989"/>
          </pc:sldLayoutMkLst>
        </pc:sldLayoutChg>
        <pc:sldLayoutChg chg="add del mod replId">
          <pc:chgData name="Alexandra Thomas (2433941)" userId="S::2433941@student.uwtsd.ac.uk::954df7c1-d050-4fe0-9793-6c1a21a94af4" providerId="AD" clId="Web-{CDD70CC5-1C22-B5AD-F992-68C996612A32}" dt="2025-06-06T14:51:12.248" v="415"/>
          <pc:sldLayoutMkLst>
            <pc:docMk/>
            <pc:sldMasterMk cId="4220793633" sldId="2147483985"/>
            <pc:sldLayoutMk cId="3523229907" sldId="2147483990"/>
          </pc:sldLayoutMkLst>
        </pc:sldLayoutChg>
        <pc:sldLayoutChg chg="add del mod replId">
          <pc:chgData name="Alexandra Thomas (2433941)" userId="S::2433941@student.uwtsd.ac.uk::954df7c1-d050-4fe0-9793-6c1a21a94af4" providerId="AD" clId="Web-{CDD70CC5-1C22-B5AD-F992-68C996612A32}" dt="2025-06-06T14:51:12.248" v="415"/>
          <pc:sldLayoutMkLst>
            <pc:docMk/>
            <pc:sldMasterMk cId="4220793633" sldId="2147483985"/>
            <pc:sldLayoutMk cId="1151089005" sldId="2147483991"/>
          </pc:sldLayoutMkLst>
        </pc:sldLayoutChg>
        <pc:sldLayoutChg chg="add del mod replId">
          <pc:chgData name="Alexandra Thomas (2433941)" userId="S::2433941@student.uwtsd.ac.uk::954df7c1-d050-4fe0-9793-6c1a21a94af4" providerId="AD" clId="Web-{CDD70CC5-1C22-B5AD-F992-68C996612A32}" dt="2025-06-06T14:51:12.248" v="415"/>
          <pc:sldLayoutMkLst>
            <pc:docMk/>
            <pc:sldMasterMk cId="4220793633" sldId="2147483985"/>
            <pc:sldLayoutMk cId="3854267537" sldId="2147483992"/>
          </pc:sldLayoutMkLst>
        </pc:sldLayoutChg>
        <pc:sldLayoutChg chg="add del mod replId">
          <pc:chgData name="Alexandra Thomas (2433941)" userId="S::2433941@student.uwtsd.ac.uk::954df7c1-d050-4fe0-9793-6c1a21a94af4" providerId="AD" clId="Web-{CDD70CC5-1C22-B5AD-F992-68C996612A32}" dt="2025-06-06T14:51:12.248" v="415"/>
          <pc:sldLayoutMkLst>
            <pc:docMk/>
            <pc:sldMasterMk cId="4220793633" sldId="2147483985"/>
            <pc:sldLayoutMk cId="3081565640" sldId="2147483993"/>
          </pc:sldLayoutMkLst>
        </pc:sldLayoutChg>
        <pc:sldLayoutChg chg="add del mod replId">
          <pc:chgData name="Alexandra Thomas (2433941)" userId="S::2433941@student.uwtsd.ac.uk::954df7c1-d050-4fe0-9793-6c1a21a94af4" providerId="AD" clId="Web-{CDD70CC5-1C22-B5AD-F992-68C996612A32}" dt="2025-06-06T14:51:12.248" v="415"/>
          <pc:sldLayoutMkLst>
            <pc:docMk/>
            <pc:sldMasterMk cId="4220793633" sldId="2147483985"/>
            <pc:sldLayoutMk cId="2820256136" sldId="2147483994"/>
          </pc:sldLayoutMkLst>
        </pc:sldLayoutChg>
        <pc:sldLayoutChg chg="add del mod replId">
          <pc:chgData name="Alexandra Thomas (2433941)" userId="S::2433941@student.uwtsd.ac.uk::954df7c1-d050-4fe0-9793-6c1a21a94af4" providerId="AD" clId="Web-{CDD70CC5-1C22-B5AD-F992-68C996612A32}" dt="2025-06-06T14:51:12.248" v="415"/>
          <pc:sldLayoutMkLst>
            <pc:docMk/>
            <pc:sldMasterMk cId="4220793633" sldId="2147483985"/>
            <pc:sldLayoutMk cId="262815783" sldId="2147483995"/>
          </pc:sldLayoutMkLst>
        </pc:sldLayoutChg>
        <pc:sldLayoutChg chg="add del mod replId">
          <pc:chgData name="Alexandra Thomas (2433941)" userId="S::2433941@student.uwtsd.ac.uk::954df7c1-d050-4fe0-9793-6c1a21a94af4" providerId="AD" clId="Web-{CDD70CC5-1C22-B5AD-F992-68C996612A32}" dt="2025-06-06T14:51:12.248" v="415"/>
          <pc:sldLayoutMkLst>
            <pc:docMk/>
            <pc:sldMasterMk cId="4220793633" sldId="2147483985"/>
            <pc:sldLayoutMk cId="3665015537" sldId="2147483996"/>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6:00:27.488" v="1364"/>
        <pc:sldMasterMkLst>
          <pc:docMk/>
          <pc:sldMasterMk cId="537634859" sldId="2147483997"/>
        </pc:sldMasterMkLst>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651124260" sldId="2147483998"/>
          </pc:sldLayoutMkLst>
        </pc:sldLayoutChg>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3247011879" sldId="2147483999"/>
          </pc:sldLayoutMkLst>
        </pc:sldLayoutChg>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1122067399" sldId="2147484000"/>
          </pc:sldLayoutMkLst>
        </pc:sldLayoutChg>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2655789648" sldId="2147484001"/>
          </pc:sldLayoutMkLst>
        </pc:sldLayoutChg>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3629686613" sldId="2147484002"/>
          </pc:sldLayoutMkLst>
        </pc:sldLayoutChg>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1696812200" sldId="2147484003"/>
          </pc:sldLayoutMkLst>
        </pc:sldLayoutChg>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2237358205" sldId="2147484004"/>
          </pc:sldLayoutMkLst>
        </pc:sldLayoutChg>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1615516148" sldId="2147484005"/>
          </pc:sldLayoutMkLst>
        </pc:sldLayoutChg>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578609827" sldId="2147484006"/>
          </pc:sldLayoutMkLst>
        </pc:sldLayoutChg>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1390990220" sldId="2147484007"/>
          </pc:sldLayoutMkLst>
        </pc:sldLayoutChg>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2441374215" sldId="2147484008"/>
          </pc:sldLayoutMkLst>
        </pc:sldLayoutChg>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3585382210" sldId="2147484009"/>
          </pc:sldLayoutMkLst>
        </pc:sldLayoutChg>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685380079" sldId="2147484010"/>
          </pc:sldLayoutMkLst>
        </pc:sldLayoutChg>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3719402728" sldId="2147484011"/>
          </pc:sldLayoutMkLst>
        </pc:sldLayoutChg>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4076544466" sldId="2147484012"/>
          </pc:sldLayoutMkLst>
        </pc:sldLayoutChg>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2333258335" sldId="2147484013"/>
          </pc:sldLayoutMkLst>
        </pc:sldLayoutChg>
        <pc:sldLayoutChg chg="add del mod replId">
          <pc:chgData name="Alexandra Thomas (2433941)" userId="S::2433941@student.uwtsd.ac.uk::954df7c1-d050-4fe0-9793-6c1a21a94af4" providerId="AD" clId="Web-{CDD70CC5-1C22-B5AD-F992-68C996612A32}" dt="2025-06-06T16:00:27.488" v="1364"/>
          <pc:sldLayoutMkLst>
            <pc:docMk/>
            <pc:sldMasterMk cId="537634859" sldId="2147483997"/>
            <pc:sldLayoutMk cId="1435947311" sldId="2147484014"/>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6:00:32.676" v="1365"/>
        <pc:sldMasterMkLst>
          <pc:docMk/>
          <pc:sldMasterMk cId="2933369617" sldId="2147484015"/>
        </pc:sldMasterMkLst>
        <pc:sldLayoutChg chg="add del mod replId">
          <pc:chgData name="Alexandra Thomas (2433941)" userId="S::2433941@student.uwtsd.ac.uk::954df7c1-d050-4fe0-9793-6c1a21a94af4" providerId="AD" clId="Web-{CDD70CC5-1C22-B5AD-F992-68C996612A32}" dt="2025-06-06T16:00:32.676" v="1365"/>
          <pc:sldLayoutMkLst>
            <pc:docMk/>
            <pc:sldMasterMk cId="2933369617" sldId="2147484015"/>
            <pc:sldLayoutMk cId="1364237903" sldId="2147484016"/>
          </pc:sldLayoutMkLst>
        </pc:sldLayoutChg>
        <pc:sldLayoutChg chg="add del mod replId">
          <pc:chgData name="Alexandra Thomas (2433941)" userId="S::2433941@student.uwtsd.ac.uk::954df7c1-d050-4fe0-9793-6c1a21a94af4" providerId="AD" clId="Web-{CDD70CC5-1C22-B5AD-F992-68C996612A32}" dt="2025-06-06T16:00:32.676" v="1365"/>
          <pc:sldLayoutMkLst>
            <pc:docMk/>
            <pc:sldMasterMk cId="2933369617" sldId="2147484015"/>
            <pc:sldLayoutMk cId="1571848256" sldId="2147484017"/>
          </pc:sldLayoutMkLst>
        </pc:sldLayoutChg>
        <pc:sldLayoutChg chg="add del mod replId">
          <pc:chgData name="Alexandra Thomas (2433941)" userId="S::2433941@student.uwtsd.ac.uk::954df7c1-d050-4fe0-9793-6c1a21a94af4" providerId="AD" clId="Web-{CDD70CC5-1C22-B5AD-F992-68C996612A32}" dt="2025-06-06T16:00:32.676" v="1365"/>
          <pc:sldLayoutMkLst>
            <pc:docMk/>
            <pc:sldMasterMk cId="2933369617" sldId="2147484015"/>
            <pc:sldLayoutMk cId="2952442873" sldId="2147484018"/>
          </pc:sldLayoutMkLst>
        </pc:sldLayoutChg>
        <pc:sldLayoutChg chg="add del mod replId">
          <pc:chgData name="Alexandra Thomas (2433941)" userId="S::2433941@student.uwtsd.ac.uk::954df7c1-d050-4fe0-9793-6c1a21a94af4" providerId="AD" clId="Web-{CDD70CC5-1C22-B5AD-F992-68C996612A32}" dt="2025-06-06T16:00:32.676" v="1365"/>
          <pc:sldLayoutMkLst>
            <pc:docMk/>
            <pc:sldMasterMk cId="2933369617" sldId="2147484015"/>
            <pc:sldLayoutMk cId="3717187131" sldId="2147484019"/>
          </pc:sldLayoutMkLst>
        </pc:sldLayoutChg>
        <pc:sldLayoutChg chg="add del mod replId">
          <pc:chgData name="Alexandra Thomas (2433941)" userId="S::2433941@student.uwtsd.ac.uk::954df7c1-d050-4fe0-9793-6c1a21a94af4" providerId="AD" clId="Web-{CDD70CC5-1C22-B5AD-F992-68C996612A32}" dt="2025-06-06T16:00:32.676" v="1365"/>
          <pc:sldLayoutMkLst>
            <pc:docMk/>
            <pc:sldMasterMk cId="2933369617" sldId="2147484015"/>
            <pc:sldLayoutMk cId="2785076572" sldId="2147484020"/>
          </pc:sldLayoutMkLst>
        </pc:sldLayoutChg>
        <pc:sldLayoutChg chg="add del mod replId">
          <pc:chgData name="Alexandra Thomas (2433941)" userId="S::2433941@student.uwtsd.ac.uk::954df7c1-d050-4fe0-9793-6c1a21a94af4" providerId="AD" clId="Web-{CDD70CC5-1C22-B5AD-F992-68C996612A32}" dt="2025-06-06T16:00:32.676" v="1365"/>
          <pc:sldLayoutMkLst>
            <pc:docMk/>
            <pc:sldMasterMk cId="2933369617" sldId="2147484015"/>
            <pc:sldLayoutMk cId="3767373425" sldId="2147484021"/>
          </pc:sldLayoutMkLst>
        </pc:sldLayoutChg>
        <pc:sldLayoutChg chg="add del mod replId">
          <pc:chgData name="Alexandra Thomas (2433941)" userId="S::2433941@student.uwtsd.ac.uk::954df7c1-d050-4fe0-9793-6c1a21a94af4" providerId="AD" clId="Web-{CDD70CC5-1C22-B5AD-F992-68C996612A32}" dt="2025-06-06T16:00:32.676" v="1365"/>
          <pc:sldLayoutMkLst>
            <pc:docMk/>
            <pc:sldMasterMk cId="2933369617" sldId="2147484015"/>
            <pc:sldLayoutMk cId="1719140123" sldId="2147484022"/>
          </pc:sldLayoutMkLst>
        </pc:sldLayoutChg>
        <pc:sldLayoutChg chg="add del mod replId">
          <pc:chgData name="Alexandra Thomas (2433941)" userId="S::2433941@student.uwtsd.ac.uk::954df7c1-d050-4fe0-9793-6c1a21a94af4" providerId="AD" clId="Web-{CDD70CC5-1C22-B5AD-F992-68C996612A32}" dt="2025-06-06T16:00:32.676" v="1365"/>
          <pc:sldLayoutMkLst>
            <pc:docMk/>
            <pc:sldMasterMk cId="2933369617" sldId="2147484015"/>
            <pc:sldLayoutMk cId="2359775467" sldId="2147484023"/>
          </pc:sldLayoutMkLst>
        </pc:sldLayoutChg>
        <pc:sldLayoutChg chg="add del mod replId">
          <pc:chgData name="Alexandra Thomas (2433941)" userId="S::2433941@student.uwtsd.ac.uk::954df7c1-d050-4fe0-9793-6c1a21a94af4" providerId="AD" clId="Web-{CDD70CC5-1C22-B5AD-F992-68C996612A32}" dt="2025-06-06T16:00:32.676" v="1365"/>
          <pc:sldLayoutMkLst>
            <pc:docMk/>
            <pc:sldMasterMk cId="2933369617" sldId="2147484015"/>
            <pc:sldLayoutMk cId="1549725788" sldId="2147484024"/>
          </pc:sldLayoutMkLst>
        </pc:sldLayoutChg>
        <pc:sldLayoutChg chg="add del mod replId">
          <pc:chgData name="Alexandra Thomas (2433941)" userId="S::2433941@student.uwtsd.ac.uk::954df7c1-d050-4fe0-9793-6c1a21a94af4" providerId="AD" clId="Web-{CDD70CC5-1C22-B5AD-F992-68C996612A32}" dt="2025-06-06T16:00:32.676" v="1365"/>
          <pc:sldLayoutMkLst>
            <pc:docMk/>
            <pc:sldMasterMk cId="2933369617" sldId="2147484015"/>
            <pc:sldLayoutMk cId="2846193216" sldId="2147484025"/>
          </pc:sldLayoutMkLst>
        </pc:sldLayoutChg>
        <pc:sldLayoutChg chg="add del mod replId">
          <pc:chgData name="Alexandra Thomas (2433941)" userId="S::2433941@student.uwtsd.ac.uk::954df7c1-d050-4fe0-9793-6c1a21a94af4" providerId="AD" clId="Web-{CDD70CC5-1C22-B5AD-F992-68C996612A32}" dt="2025-06-06T16:00:32.676" v="1365"/>
          <pc:sldLayoutMkLst>
            <pc:docMk/>
            <pc:sldMasterMk cId="2933369617" sldId="2147484015"/>
            <pc:sldLayoutMk cId="1482846229" sldId="2147484026"/>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6:00:35.005" v="1366"/>
        <pc:sldMasterMkLst>
          <pc:docMk/>
          <pc:sldMasterMk cId="4253338014" sldId="2147484027"/>
        </pc:sldMasterMkLst>
        <pc:sldLayoutChg chg="add del mod replId">
          <pc:chgData name="Alexandra Thomas (2433941)" userId="S::2433941@student.uwtsd.ac.uk::954df7c1-d050-4fe0-9793-6c1a21a94af4" providerId="AD" clId="Web-{CDD70CC5-1C22-B5AD-F992-68C996612A32}" dt="2025-06-06T16:00:35.005" v="1366"/>
          <pc:sldLayoutMkLst>
            <pc:docMk/>
            <pc:sldMasterMk cId="4253338014" sldId="2147484027"/>
            <pc:sldLayoutMk cId="808931604" sldId="2147484028"/>
          </pc:sldLayoutMkLst>
        </pc:sldLayoutChg>
        <pc:sldLayoutChg chg="add del mod replId">
          <pc:chgData name="Alexandra Thomas (2433941)" userId="S::2433941@student.uwtsd.ac.uk::954df7c1-d050-4fe0-9793-6c1a21a94af4" providerId="AD" clId="Web-{CDD70CC5-1C22-B5AD-F992-68C996612A32}" dt="2025-06-06T16:00:35.005" v="1366"/>
          <pc:sldLayoutMkLst>
            <pc:docMk/>
            <pc:sldMasterMk cId="4253338014" sldId="2147484027"/>
            <pc:sldLayoutMk cId="588017945" sldId="2147484029"/>
          </pc:sldLayoutMkLst>
        </pc:sldLayoutChg>
        <pc:sldLayoutChg chg="add del mod replId">
          <pc:chgData name="Alexandra Thomas (2433941)" userId="S::2433941@student.uwtsd.ac.uk::954df7c1-d050-4fe0-9793-6c1a21a94af4" providerId="AD" clId="Web-{CDD70CC5-1C22-B5AD-F992-68C996612A32}" dt="2025-06-06T16:00:35.005" v="1366"/>
          <pc:sldLayoutMkLst>
            <pc:docMk/>
            <pc:sldMasterMk cId="4253338014" sldId="2147484027"/>
            <pc:sldLayoutMk cId="3467303235" sldId="2147484030"/>
          </pc:sldLayoutMkLst>
        </pc:sldLayoutChg>
        <pc:sldLayoutChg chg="add del mod replId">
          <pc:chgData name="Alexandra Thomas (2433941)" userId="S::2433941@student.uwtsd.ac.uk::954df7c1-d050-4fe0-9793-6c1a21a94af4" providerId="AD" clId="Web-{CDD70CC5-1C22-B5AD-F992-68C996612A32}" dt="2025-06-06T16:00:35.005" v="1366"/>
          <pc:sldLayoutMkLst>
            <pc:docMk/>
            <pc:sldMasterMk cId="4253338014" sldId="2147484027"/>
            <pc:sldLayoutMk cId="3801744040" sldId="2147484031"/>
          </pc:sldLayoutMkLst>
        </pc:sldLayoutChg>
        <pc:sldLayoutChg chg="add del mod replId">
          <pc:chgData name="Alexandra Thomas (2433941)" userId="S::2433941@student.uwtsd.ac.uk::954df7c1-d050-4fe0-9793-6c1a21a94af4" providerId="AD" clId="Web-{CDD70CC5-1C22-B5AD-F992-68C996612A32}" dt="2025-06-06T16:00:35.005" v="1366"/>
          <pc:sldLayoutMkLst>
            <pc:docMk/>
            <pc:sldMasterMk cId="4253338014" sldId="2147484027"/>
            <pc:sldLayoutMk cId="2952396235" sldId="2147484032"/>
          </pc:sldLayoutMkLst>
        </pc:sldLayoutChg>
        <pc:sldLayoutChg chg="add del mod replId">
          <pc:chgData name="Alexandra Thomas (2433941)" userId="S::2433941@student.uwtsd.ac.uk::954df7c1-d050-4fe0-9793-6c1a21a94af4" providerId="AD" clId="Web-{CDD70CC5-1C22-B5AD-F992-68C996612A32}" dt="2025-06-06T16:00:35.005" v="1366"/>
          <pc:sldLayoutMkLst>
            <pc:docMk/>
            <pc:sldMasterMk cId="4253338014" sldId="2147484027"/>
            <pc:sldLayoutMk cId="1873836354" sldId="2147484033"/>
          </pc:sldLayoutMkLst>
        </pc:sldLayoutChg>
        <pc:sldLayoutChg chg="add del mod replId">
          <pc:chgData name="Alexandra Thomas (2433941)" userId="S::2433941@student.uwtsd.ac.uk::954df7c1-d050-4fe0-9793-6c1a21a94af4" providerId="AD" clId="Web-{CDD70CC5-1C22-B5AD-F992-68C996612A32}" dt="2025-06-06T16:00:35.005" v="1366"/>
          <pc:sldLayoutMkLst>
            <pc:docMk/>
            <pc:sldMasterMk cId="4253338014" sldId="2147484027"/>
            <pc:sldLayoutMk cId="3675136656" sldId="2147484034"/>
          </pc:sldLayoutMkLst>
        </pc:sldLayoutChg>
        <pc:sldLayoutChg chg="add del mod replId">
          <pc:chgData name="Alexandra Thomas (2433941)" userId="S::2433941@student.uwtsd.ac.uk::954df7c1-d050-4fe0-9793-6c1a21a94af4" providerId="AD" clId="Web-{CDD70CC5-1C22-B5AD-F992-68C996612A32}" dt="2025-06-06T16:00:35.005" v="1366"/>
          <pc:sldLayoutMkLst>
            <pc:docMk/>
            <pc:sldMasterMk cId="4253338014" sldId="2147484027"/>
            <pc:sldLayoutMk cId="4112833835" sldId="2147484035"/>
          </pc:sldLayoutMkLst>
        </pc:sldLayoutChg>
        <pc:sldLayoutChg chg="add del mod replId">
          <pc:chgData name="Alexandra Thomas (2433941)" userId="S::2433941@student.uwtsd.ac.uk::954df7c1-d050-4fe0-9793-6c1a21a94af4" providerId="AD" clId="Web-{CDD70CC5-1C22-B5AD-F992-68C996612A32}" dt="2025-06-06T16:00:35.005" v="1366"/>
          <pc:sldLayoutMkLst>
            <pc:docMk/>
            <pc:sldMasterMk cId="4253338014" sldId="2147484027"/>
            <pc:sldLayoutMk cId="1090626174" sldId="2147484036"/>
          </pc:sldLayoutMkLst>
        </pc:sldLayoutChg>
        <pc:sldLayoutChg chg="add del mod replId">
          <pc:chgData name="Alexandra Thomas (2433941)" userId="S::2433941@student.uwtsd.ac.uk::954df7c1-d050-4fe0-9793-6c1a21a94af4" providerId="AD" clId="Web-{CDD70CC5-1C22-B5AD-F992-68C996612A32}" dt="2025-06-06T16:00:35.005" v="1366"/>
          <pc:sldLayoutMkLst>
            <pc:docMk/>
            <pc:sldMasterMk cId="4253338014" sldId="2147484027"/>
            <pc:sldLayoutMk cId="3493542136" sldId="2147484037"/>
          </pc:sldLayoutMkLst>
        </pc:sldLayoutChg>
        <pc:sldLayoutChg chg="add del mod replId">
          <pc:chgData name="Alexandra Thomas (2433941)" userId="S::2433941@student.uwtsd.ac.uk::954df7c1-d050-4fe0-9793-6c1a21a94af4" providerId="AD" clId="Web-{CDD70CC5-1C22-B5AD-F992-68C996612A32}" dt="2025-06-06T16:00:35.005" v="1366"/>
          <pc:sldLayoutMkLst>
            <pc:docMk/>
            <pc:sldMasterMk cId="4253338014" sldId="2147484027"/>
            <pc:sldLayoutMk cId="2621272803" sldId="2147484038"/>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6:00:38.458" v="1367"/>
        <pc:sldMasterMkLst>
          <pc:docMk/>
          <pc:sldMasterMk cId="2495500299" sldId="2147484039"/>
        </pc:sldMasterMkLst>
        <pc:sldLayoutChg chg="add del mod replId">
          <pc:chgData name="Alexandra Thomas (2433941)" userId="S::2433941@student.uwtsd.ac.uk::954df7c1-d050-4fe0-9793-6c1a21a94af4" providerId="AD" clId="Web-{CDD70CC5-1C22-B5AD-F992-68C996612A32}" dt="2025-06-06T16:00:38.458" v="1367"/>
          <pc:sldLayoutMkLst>
            <pc:docMk/>
            <pc:sldMasterMk cId="2495500299" sldId="2147484039"/>
            <pc:sldLayoutMk cId="474859676" sldId="2147484040"/>
          </pc:sldLayoutMkLst>
        </pc:sldLayoutChg>
        <pc:sldLayoutChg chg="add del mod replId">
          <pc:chgData name="Alexandra Thomas (2433941)" userId="S::2433941@student.uwtsd.ac.uk::954df7c1-d050-4fe0-9793-6c1a21a94af4" providerId="AD" clId="Web-{CDD70CC5-1C22-B5AD-F992-68C996612A32}" dt="2025-06-06T16:00:38.458" v="1367"/>
          <pc:sldLayoutMkLst>
            <pc:docMk/>
            <pc:sldMasterMk cId="2495500299" sldId="2147484039"/>
            <pc:sldLayoutMk cId="2504647732" sldId="2147484041"/>
          </pc:sldLayoutMkLst>
        </pc:sldLayoutChg>
        <pc:sldLayoutChg chg="add del mod replId">
          <pc:chgData name="Alexandra Thomas (2433941)" userId="S::2433941@student.uwtsd.ac.uk::954df7c1-d050-4fe0-9793-6c1a21a94af4" providerId="AD" clId="Web-{CDD70CC5-1C22-B5AD-F992-68C996612A32}" dt="2025-06-06T16:00:38.458" v="1367"/>
          <pc:sldLayoutMkLst>
            <pc:docMk/>
            <pc:sldMasterMk cId="2495500299" sldId="2147484039"/>
            <pc:sldLayoutMk cId="804312328" sldId="2147484042"/>
          </pc:sldLayoutMkLst>
        </pc:sldLayoutChg>
        <pc:sldLayoutChg chg="add del mod replId">
          <pc:chgData name="Alexandra Thomas (2433941)" userId="S::2433941@student.uwtsd.ac.uk::954df7c1-d050-4fe0-9793-6c1a21a94af4" providerId="AD" clId="Web-{CDD70CC5-1C22-B5AD-F992-68C996612A32}" dt="2025-06-06T16:00:38.458" v="1367"/>
          <pc:sldLayoutMkLst>
            <pc:docMk/>
            <pc:sldMasterMk cId="2495500299" sldId="2147484039"/>
            <pc:sldLayoutMk cId="2746766280" sldId="2147484043"/>
          </pc:sldLayoutMkLst>
        </pc:sldLayoutChg>
        <pc:sldLayoutChg chg="add del mod replId">
          <pc:chgData name="Alexandra Thomas (2433941)" userId="S::2433941@student.uwtsd.ac.uk::954df7c1-d050-4fe0-9793-6c1a21a94af4" providerId="AD" clId="Web-{CDD70CC5-1C22-B5AD-F992-68C996612A32}" dt="2025-06-06T16:00:38.458" v="1367"/>
          <pc:sldLayoutMkLst>
            <pc:docMk/>
            <pc:sldMasterMk cId="2495500299" sldId="2147484039"/>
            <pc:sldLayoutMk cId="825443223" sldId="2147484044"/>
          </pc:sldLayoutMkLst>
        </pc:sldLayoutChg>
        <pc:sldLayoutChg chg="add del mod replId">
          <pc:chgData name="Alexandra Thomas (2433941)" userId="S::2433941@student.uwtsd.ac.uk::954df7c1-d050-4fe0-9793-6c1a21a94af4" providerId="AD" clId="Web-{CDD70CC5-1C22-B5AD-F992-68C996612A32}" dt="2025-06-06T16:00:38.458" v="1367"/>
          <pc:sldLayoutMkLst>
            <pc:docMk/>
            <pc:sldMasterMk cId="2495500299" sldId="2147484039"/>
            <pc:sldLayoutMk cId="1322411753" sldId="2147484045"/>
          </pc:sldLayoutMkLst>
        </pc:sldLayoutChg>
        <pc:sldLayoutChg chg="add del mod replId">
          <pc:chgData name="Alexandra Thomas (2433941)" userId="S::2433941@student.uwtsd.ac.uk::954df7c1-d050-4fe0-9793-6c1a21a94af4" providerId="AD" clId="Web-{CDD70CC5-1C22-B5AD-F992-68C996612A32}" dt="2025-06-06T16:00:38.458" v="1367"/>
          <pc:sldLayoutMkLst>
            <pc:docMk/>
            <pc:sldMasterMk cId="2495500299" sldId="2147484039"/>
            <pc:sldLayoutMk cId="1976165107" sldId="2147484046"/>
          </pc:sldLayoutMkLst>
        </pc:sldLayoutChg>
        <pc:sldLayoutChg chg="add del mod replId">
          <pc:chgData name="Alexandra Thomas (2433941)" userId="S::2433941@student.uwtsd.ac.uk::954df7c1-d050-4fe0-9793-6c1a21a94af4" providerId="AD" clId="Web-{CDD70CC5-1C22-B5AD-F992-68C996612A32}" dt="2025-06-06T16:00:38.458" v="1367"/>
          <pc:sldLayoutMkLst>
            <pc:docMk/>
            <pc:sldMasterMk cId="2495500299" sldId="2147484039"/>
            <pc:sldLayoutMk cId="1570064681" sldId="2147484047"/>
          </pc:sldLayoutMkLst>
        </pc:sldLayoutChg>
        <pc:sldLayoutChg chg="add del mod replId">
          <pc:chgData name="Alexandra Thomas (2433941)" userId="S::2433941@student.uwtsd.ac.uk::954df7c1-d050-4fe0-9793-6c1a21a94af4" providerId="AD" clId="Web-{CDD70CC5-1C22-B5AD-F992-68C996612A32}" dt="2025-06-06T16:00:38.458" v="1367"/>
          <pc:sldLayoutMkLst>
            <pc:docMk/>
            <pc:sldMasterMk cId="2495500299" sldId="2147484039"/>
            <pc:sldLayoutMk cId="2165842783" sldId="2147484048"/>
          </pc:sldLayoutMkLst>
        </pc:sldLayoutChg>
        <pc:sldLayoutChg chg="add del mod replId">
          <pc:chgData name="Alexandra Thomas (2433941)" userId="S::2433941@student.uwtsd.ac.uk::954df7c1-d050-4fe0-9793-6c1a21a94af4" providerId="AD" clId="Web-{CDD70CC5-1C22-B5AD-F992-68C996612A32}" dt="2025-06-06T16:00:38.458" v="1367"/>
          <pc:sldLayoutMkLst>
            <pc:docMk/>
            <pc:sldMasterMk cId="2495500299" sldId="2147484039"/>
            <pc:sldLayoutMk cId="168406299" sldId="2147484049"/>
          </pc:sldLayoutMkLst>
        </pc:sldLayoutChg>
        <pc:sldLayoutChg chg="add del mod replId">
          <pc:chgData name="Alexandra Thomas (2433941)" userId="S::2433941@student.uwtsd.ac.uk::954df7c1-d050-4fe0-9793-6c1a21a94af4" providerId="AD" clId="Web-{CDD70CC5-1C22-B5AD-F992-68C996612A32}" dt="2025-06-06T16:00:38.458" v="1367"/>
          <pc:sldLayoutMkLst>
            <pc:docMk/>
            <pc:sldMasterMk cId="2495500299" sldId="2147484039"/>
            <pc:sldLayoutMk cId="2243105358" sldId="2147484050"/>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6:00:45.349" v="1368"/>
        <pc:sldMasterMkLst>
          <pc:docMk/>
          <pc:sldMasterMk cId="867275564" sldId="2147484051"/>
        </pc:sldMasterMkLst>
        <pc:sldLayoutChg chg="add del mod replId">
          <pc:chgData name="Alexandra Thomas (2433941)" userId="S::2433941@student.uwtsd.ac.uk::954df7c1-d050-4fe0-9793-6c1a21a94af4" providerId="AD" clId="Web-{CDD70CC5-1C22-B5AD-F992-68C996612A32}" dt="2025-06-06T16:00:45.349" v="1368"/>
          <pc:sldLayoutMkLst>
            <pc:docMk/>
            <pc:sldMasterMk cId="867275564" sldId="2147484051"/>
            <pc:sldLayoutMk cId="3682691888" sldId="2147484052"/>
          </pc:sldLayoutMkLst>
        </pc:sldLayoutChg>
        <pc:sldLayoutChg chg="add del mod replId">
          <pc:chgData name="Alexandra Thomas (2433941)" userId="S::2433941@student.uwtsd.ac.uk::954df7c1-d050-4fe0-9793-6c1a21a94af4" providerId="AD" clId="Web-{CDD70CC5-1C22-B5AD-F992-68C996612A32}" dt="2025-06-06T16:00:45.349" v="1368"/>
          <pc:sldLayoutMkLst>
            <pc:docMk/>
            <pc:sldMasterMk cId="867275564" sldId="2147484051"/>
            <pc:sldLayoutMk cId="4045513069" sldId="2147484053"/>
          </pc:sldLayoutMkLst>
        </pc:sldLayoutChg>
        <pc:sldLayoutChg chg="add del mod replId">
          <pc:chgData name="Alexandra Thomas (2433941)" userId="S::2433941@student.uwtsd.ac.uk::954df7c1-d050-4fe0-9793-6c1a21a94af4" providerId="AD" clId="Web-{CDD70CC5-1C22-B5AD-F992-68C996612A32}" dt="2025-06-06T16:00:45.349" v="1368"/>
          <pc:sldLayoutMkLst>
            <pc:docMk/>
            <pc:sldMasterMk cId="867275564" sldId="2147484051"/>
            <pc:sldLayoutMk cId="1950301143" sldId="2147484054"/>
          </pc:sldLayoutMkLst>
        </pc:sldLayoutChg>
        <pc:sldLayoutChg chg="add del mod replId">
          <pc:chgData name="Alexandra Thomas (2433941)" userId="S::2433941@student.uwtsd.ac.uk::954df7c1-d050-4fe0-9793-6c1a21a94af4" providerId="AD" clId="Web-{CDD70CC5-1C22-B5AD-F992-68C996612A32}" dt="2025-06-06T16:00:45.349" v="1368"/>
          <pc:sldLayoutMkLst>
            <pc:docMk/>
            <pc:sldMasterMk cId="867275564" sldId="2147484051"/>
            <pc:sldLayoutMk cId="133242751" sldId="2147484055"/>
          </pc:sldLayoutMkLst>
        </pc:sldLayoutChg>
        <pc:sldLayoutChg chg="add del mod replId">
          <pc:chgData name="Alexandra Thomas (2433941)" userId="S::2433941@student.uwtsd.ac.uk::954df7c1-d050-4fe0-9793-6c1a21a94af4" providerId="AD" clId="Web-{CDD70CC5-1C22-B5AD-F992-68C996612A32}" dt="2025-06-06T16:00:45.349" v="1368"/>
          <pc:sldLayoutMkLst>
            <pc:docMk/>
            <pc:sldMasterMk cId="867275564" sldId="2147484051"/>
            <pc:sldLayoutMk cId="1126573033" sldId="2147484056"/>
          </pc:sldLayoutMkLst>
        </pc:sldLayoutChg>
        <pc:sldLayoutChg chg="add del mod replId">
          <pc:chgData name="Alexandra Thomas (2433941)" userId="S::2433941@student.uwtsd.ac.uk::954df7c1-d050-4fe0-9793-6c1a21a94af4" providerId="AD" clId="Web-{CDD70CC5-1C22-B5AD-F992-68C996612A32}" dt="2025-06-06T16:00:45.349" v="1368"/>
          <pc:sldLayoutMkLst>
            <pc:docMk/>
            <pc:sldMasterMk cId="867275564" sldId="2147484051"/>
            <pc:sldLayoutMk cId="3904554058" sldId="2147484057"/>
          </pc:sldLayoutMkLst>
        </pc:sldLayoutChg>
        <pc:sldLayoutChg chg="add del mod replId">
          <pc:chgData name="Alexandra Thomas (2433941)" userId="S::2433941@student.uwtsd.ac.uk::954df7c1-d050-4fe0-9793-6c1a21a94af4" providerId="AD" clId="Web-{CDD70CC5-1C22-B5AD-F992-68C996612A32}" dt="2025-06-06T16:00:45.349" v="1368"/>
          <pc:sldLayoutMkLst>
            <pc:docMk/>
            <pc:sldMasterMk cId="867275564" sldId="2147484051"/>
            <pc:sldLayoutMk cId="3625838530" sldId="2147484058"/>
          </pc:sldLayoutMkLst>
        </pc:sldLayoutChg>
        <pc:sldLayoutChg chg="add del mod replId">
          <pc:chgData name="Alexandra Thomas (2433941)" userId="S::2433941@student.uwtsd.ac.uk::954df7c1-d050-4fe0-9793-6c1a21a94af4" providerId="AD" clId="Web-{CDD70CC5-1C22-B5AD-F992-68C996612A32}" dt="2025-06-06T16:00:45.349" v="1368"/>
          <pc:sldLayoutMkLst>
            <pc:docMk/>
            <pc:sldMasterMk cId="867275564" sldId="2147484051"/>
            <pc:sldLayoutMk cId="2653495" sldId="2147484059"/>
          </pc:sldLayoutMkLst>
        </pc:sldLayoutChg>
        <pc:sldLayoutChg chg="add del mod replId">
          <pc:chgData name="Alexandra Thomas (2433941)" userId="S::2433941@student.uwtsd.ac.uk::954df7c1-d050-4fe0-9793-6c1a21a94af4" providerId="AD" clId="Web-{CDD70CC5-1C22-B5AD-F992-68C996612A32}" dt="2025-06-06T16:00:45.349" v="1368"/>
          <pc:sldLayoutMkLst>
            <pc:docMk/>
            <pc:sldMasterMk cId="867275564" sldId="2147484051"/>
            <pc:sldLayoutMk cId="4268867698" sldId="2147484060"/>
          </pc:sldLayoutMkLst>
        </pc:sldLayoutChg>
        <pc:sldLayoutChg chg="add del mod replId">
          <pc:chgData name="Alexandra Thomas (2433941)" userId="S::2433941@student.uwtsd.ac.uk::954df7c1-d050-4fe0-9793-6c1a21a94af4" providerId="AD" clId="Web-{CDD70CC5-1C22-B5AD-F992-68C996612A32}" dt="2025-06-06T16:00:45.349" v="1368"/>
          <pc:sldLayoutMkLst>
            <pc:docMk/>
            <pc:sldMasterMk cId="867275564" sldId="2147484051"/>
            <pc:sldLayoutMk cId="1253094454" sldId="2147484061"/>
          </pc:sldLayoutMkLst>
        </pc:sldLayoutChg>
        <pc:sldLayoutChg chg="add del mod replId">
          <pc:chgData name="Alexandra Thomas (2433941)" userId="S::2433941@student.uwtsd.ac.uk::954df7c1-d050-4fe0-9793-6c1a21a94af4" providerId="AD" clId="Web-{CDD70CC5-1C22-B5AD-F992-68C996612A32}" dt="2025-06-06T16:00:45.349" v="1368"/>
          <pc:sldLayoutMkLst>
            <pc:docMk/>
            <pc:sldMasterMk cId="867275564" sldId="2147484051"/>
            <pc:sldLayoutMk cId="2811772200" sldId="2147484062"/>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6:00:48.599" v="1369"/>
        <pc:sldMasterMkLst>
          <pc:docMk/>
          <pc:sldMasterMk cId="2569758989" sldId="2147484063"/>
        </pc:sldMasterMkLst>
        <pc:sldLayoutChg chg="add del mod replId">
          <pc:chgData name="Alexandra Thomas (2433941)" userId="S::2433941@student.uwtsd.ac.uk::954df7c1-d050-4fe0-9793-6c1a21a94af4" providerId="AD" clId="Web-{CDD70CC5-1C22-B5AD-F992-68C996612A32}" dt="2025-06-06T16:00:48.599" v="1369"/>
          <pc:sldLayoutMkLst>
            <pc:docMk/>
            <pc:sldMasterMk cId="2569758989" sldId="2147484063"/>
            <pc:sldLayoutMk cId="3683636530" sldId="2147484064"/>
          </pc:sldLayoutMkLst>
        </pc:sldLayoutChg>
        <pc:sldLayoutChg chg="add del mod replId">
          <pc:chgData name="Alexandra Thomas (2433941)" userId="S::2433941@student.uwtsd.ac.uk::954df7c1-d050-4fe0-9793-6c1a21a94af4" providerId="AD" clId="Web-{CDD70CC5-1C22-B5AD-F992-68C996612A32}" dt="2025-06-06T16:00:48.599" v="1369"/>
          <pc:sldLayoutMkLst>
            <pc:docMk/>
            <pc:sldMasterMk cId="2569758989" sldId="2147484063"/>
            <pc:sldLayoutMk cId="2370460371" sldId="2147484065"/>
          </pc:sldLayoutMkLst>
        </pc:sldLayoutChg>
        <pc:sldLayoutChg chg="add del mod replId">
          <pc:chgData name="Alexandra Thomas (2433941)" userId="S::2433941@student.uwtsd.ac.uk::954df7c1-d050-4fe0-9793-6c1a21a94af4" providerId="AD" clId="Web-{CDD70CC5-1C22-B5AD-F992-68C996612A32}" dt="2025-06-06T16:00:48.599" v="1369"/>
          <pc:sldLayoutMkLst>
            <pc:docMk/>
            <pc:sldMasterMk cId="2569758989" sldId="2147484063"/>
            <pc:sldLayoutMk cId="289665966" sldId="2147484066"/>
          </pc:sldLayoutMkLst>
        </pc:sldLayoutChg>
        <pc:sldLayoutChg chg="add del mod replId">
          <pc:chgData name="Alexandra Thomas (2433941)" userId="S::2433941@student.uwtsd.ac.uk::954df7c1-d050-4fe0-9793-6c1a21a94af4" providerId="AD" clId="Web-{CDD70CC5-1C22-B5AD-F992-68C996612A32}" dt="2025-06-06T16:00:48.599" v="1369"/>
          <pc:sldLayoutMkLst>
            <pc:docMk/>
            <pc:sldMasterMk cId="2569758989" sldId="2147484063"/>
            <pc:sldLayoutMk cId="485302265" sldId="2147484067"/>
          </pc:sldLayoutMkLst>
        </pc:sldLayoutChg>
        <pc:sldLayoutChg chg="add del mod replId">
          <pc:chgData name="Alexandra Thomas (2433941)" userId="S::2433941@student.uwtsd.ac.uk::954df7c1-d050-4fe0-9793-6c1a21a94af4" providerId="AD" clId="Web-{CDD70CC5-1C22-B5AD-F992-68C996612A32}" dt="2025-06-06T16:00:48.599" v="1369"/>
          <pc:sldLayoutMkLst>
            <pc:docMk/>
            <pc:sldMasterMk cId="2569758989" sldId="2147484063"/>
            <pc:sldLayoutMk cId="523332380" sldId="2147484068"/>
          </pc:sldLayoutMkLst>
        </pc:sldLayoutChg>
        <pc:sldLayoutChg chg="add del mod replId">
          <pc:chgData name="Alexandra Thomas (2433941)" userId="S::2433941@student.uwtsd.ac.uk::954df7c1-d050-4fe0-9793-6c1a21a94af4" providerId="AD" clId="Web-{CDD70CC5-1C22-B5AD-F992-68C996612A32}" dt="2025-06-06T16:00:48.599" v="1369"/>
          <pc:sldLayoutMkLst>
            <pc:docMk/>
            <pc:sldMasterMk cId="2569758989" sldId="2147484063"/>
            <pc:sldLayoutMk cId="3593095294" sldId="2147484069"/>
          </pc:sldLayoutMkLst>
        </pc:sldLayoutChg>
        <pc:sldLayoutChg chg="add del mod replId">
          <pc:chgData name="Alexandra Thomas (2433941)" userId="S::2433941@student.uwtsd.ac.uk::954df7c1-d050-4fe0-9793-6c1a21a94af4" providerId="AD" clId="Web-{CDD70CC5-1C22-B5AD-F992-68C996612A32}" dt="2025-06-06T16:00:48.599" v="1369"/>
          <pc:sldLayoutMkLst>
            <pc:docMk/>
            <pc:sldMasterMk cId="2569758989" sldId="2147484063"/>
            <pc:sldLayoutMk cId="3649472922" sldId="2147484070"/>
          </pc:sldLayoutMkLst>
        </pc:sldLayoutChg>
        <pc:sldLayoutChg chg="add del mod replId">
          <pc:chgData name="Alexandra Thomas (2433941)" userId="S::2433941@student.uwtsd.ac.uk::954df7c1-d050-4fe0-9793-6c1a21a94af4" providerId="AD" clId="Web-{CDD70CC5-1C22-B5AD-F992-68C996612A32}" dt="2025-06-06T16:00:48.599" v="1369"/>
          <pc:sldLayoutMkLst>
            <pc:docMk/>
            <pc:sldMasterMk cId="2569758989" sldId="2147484063"/>
            <pc:sldLayoutMk cId="4192662341" sldId="2147484071"/>
          </pc:sldLayoutMkLst>
        </pc:sldLayoutChg>
        <pc:sldLayoutChg chg="add del mod replId">
          <pc:chgData name="Alexandra Thomas (2433941)" userId="S::2433941@student.uwtsd.ac.uk::954df7c1-d050-4fe0-9793-6c1a21a94af4" providerId="AD" clId="Web-{CDD70CC5-1C22-B5AD-F992-68C996612A32}" dt="2025-06-06T16:00:48.599" v="1369"/>
          <pc:sldLayoutMkLst>
            <pc:docMk/>
            <pc:sldMasterMk cId="2569758989" sldId="2147484063"/>
            <pc:sldLayoutMk cId="479342969" sldId="2147484072"/>
          </pc:sldLayoutMkLst>
        </pc:sldLayoutChg>
        <pc:sldLayoutChg chg="add del mod replId">
          <pc:chgData name="Alexandra Thomas (2433941)" userId="S::2433941@student.uwtsd.ac.uk::954df7c1-d050-4fe0-9793-6c1a21a94af4" providerId="AD" clId="Web-{CDD70CC5-1C22-B5AD-F992-68C996612A32}" dt="2025-06-06T16:00:48.599" v="1369"/>
          <pc:sldLayoutMkLst>
            <pc:docMk/>
            <pc:sldMasterMk cId="2569758989" sldId="2147484063"/>
            <pc:sldLayoutMk cId="3855213112" sldId="2147484073"/>
          </pc:sldLayoutMkLst>
        </pc:sldLayoutChg>
        <pc:sldLayoutChg chg="add del mod replId">
          <pc:chgData name="Alexandra Thomas (2433941)" userId="S::2433941@student.uwtsd.ac.uk::954df7c1-d050-4fe0-9793-6c1a21a94af4" providerId="AD" clId="Web-{CDD70CC5-1C22-B5AD-F992-68C996612A32}" dt="2025-06-06T16:00:48.599" v="1369"/>
          <pc:sldLayoutMkLst>
            <pc:docMk/>
            <pc:sldMasterMk cId="2569758989" sldId="2147484063"/>
            <pc:sldLayoutMk cId="628639687" sldId="2147484074"/>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6:00:52.084" v="1370"/>
        <pc:sldMasterMkLst>
          <pc:docMk/>
          <pc:sldMasterMk cId="148680708" sldId="2147484075"/>
        </pc:sldMasterMkLst>
        <pc:sldLayoutChg chg="add del mod replId">
          <pc:chgData name="Alexandra Thomas (2433941)" userId="S::2433941@student.uwtsd.ac.uk::954df7c1-d050-4fe0-9793-6c1a21a94af4" providerId="AD" clId="Web-{CDD70CC5-1C22-B5AD-F992-68C996612A32}" dt="2025-06-06T16:00:52.084" v="1370"/>
          <pc:sldLayoutMkLst>
            <pc:docMk/>
            <pc:sldMasterMk cId="148680708" sldId="2147484075"/>
            <pc:sldLayoutMk cId="1315835115" sldId="2147484076"/>
          </pc:sldLayoutMkLst>
        </pc:sldLayoutChg>
        <pc:sldLayoutChg chg="add del mod replId">
          <pc:chgData name="Alexandra Thomas (2433941)" userId="S::2433941@student.uwtsd.ac.uk::954df7c1-d050-4fe0-9793-6c1a21a94af4" providerId="AD" clId="Web-{CDD70CC5-1C22-B5AD-F992-68C996612A32}" dt="2025-06-06T16:00:52.084" v="1370"/>
          <pc:sldLayoutMkLst>
            <pc:docMk/>
            <pc:sldMasterMk cId="148680708" sldId="2147484075"/>
            <pc:sldLayoutMk cId="943090444" sldId="2147484077"/>
          </pc:sldLayoutMkLst>
        </pc:sldLayoutChg>
        <pc:sldLayoutChg chg="add del mod replId">
          <pc:chgData name="Alexandra Thomas (2433941)" userId="S::2433941@student.uwtsd.ac.uk::954df7c1-d050-4fe0-9793-6c1a21a94af4" providerId="AD" clId="Web-{CDD70CC5-1C22-B5AD-F992-68C996612A32}" dt="2025-06-06T16:00:52.084" v="1370"/>
          <pc:sldLayoutMkLst>
            <pc:docMk/>
            <pc:sldMasterMk cId="148680708" sldId="2147484075"/>
            <pc:sldLayoutMk cId="1811698994" sldId="2147484078"/>
          </pc:sldLayoutMkLst>
        </pc:sldLayoutChg>
        <pc:sldLayoutChg chg="add del mod replId">
          <pc:chgData name="Alexandra Thomas (2433941)" userId="S::2433941@student.uwtsd.ac.uk::954df7c1-d050-4fe0-9793-6c1a21a94af4" providerId="AD" clId="Web-{CDD70CC5-1C22-B5AD-F992-68C996612A32}" dt="2025-06-06T16:00:52.084" v="1370"/>
          <pc:sldLayoutMkLst>
            <pc:docMk/>
            <pc:sldMasterMk cId="148680708" sldId="2147484075"/>
            <pc:sldLayoutMk cId="3567351657" sldId="2147484079"/>
          </pc:sldLayoutMkLst>
        </pc:sldLayoutChg>
        <pc:sldLayoutChg chg="add del mod replId">
          <pc:chgData name="Alexandra Thomas (2433941)" userId="S::2433941@student.uwtsd.ac.uk::954df7c1-d050-4fe0-9793-6c1a21a94af4" providerId="AD" clId="Web-{CDD70CC5-1C22-B5AD-F992-68C996612A32}" dt="2025-06-06T16:00:52.084" v="1370"/>
          <pc:sldLayoutMkLst>
            <pc:docMk/>
            <pc:sldMasterMk cId="148680708" sldId="2147484075"/>
            <pc:sldLayoutMk cId="727029945" sldId="2147484080"/>
          </pc:sldLayoutMkLst>
        </pc:sldLayoutChg>
        <pc:sldLayoutChg chg="add del mod replId">
          <pc:chgData name="Alexandra Thomas (2433941)" userId="S::2433941@student.uwtsd.ac.uk::954df7c1-d050-4fe0-9793-6c1a21a94af4" providerId="AD" clId="Web-{CDD70CC5-1C22-B5AD-F992-68C996612A32}" dt="2025-06-06T16:00:52.084" v="1370"/>
          <pc:sldLayoutMkLst>
            <pc:docMk/>
            <pc:sldMasterMk cId="148680708" sldId="2147484075"/>
            <pc:sldLayoutMk cId="1013956081" sldId="2147484081"/>
          </pc:sldLayoutMkLst>
        </pc:sldLayoutChg>
        <pc:sldLayoutChg chg="add del mod replId">
          <pc:chgData name="Alexandra Thomas (2433941)" userId="S::2433941@student.uwtsd.ac.uk::954df7c1-d050-4fe0-9793-6c1a21a94af4" providerId="AD" clId="Web-{CDD70CC5-1C22-B5AD-F992-68C996612A32}" dt="2025-06-06T16:00:52.084" v="1370"/>
          <pc:sldLayoutMkLst>
            <pc:docMk/>
            <pc:sldMasterMk cId="148680708" sldId="2147484075"/>
            <pc:sldLayoutMk cId="1195598198" sldId="2147484082"/>
          </pc:sldLayoutMkLst>
        </pc:sldLayoutChg>
        <pc:sldLayoutChg chg="add del mod replId">
          <pc:chgData name="Alexandra Thomas (2433941)" userId="S::2433941@student.uwtsd.ac.uk::954df7c1-d050-4fe0-9793-6c1a21a94af4" providerId="AD" clId="Web-{CDD70CC5-1C22-B5AD-F992-68C996612A32}" dt="2025-06-06T16:00:52.084" v="1370"/>
          <pc:sldLayoutMkLst>
            <pc:docMk/>
            <pc:sldMasterMk cId="148680708" sldId="2147484075"/>
            <pc:sldLayoutMk cId="3559031788" sldId="2147484083"/>
          </pc:sldLayoutMkLst>
        </pc:sldLayoutChg>
        <pc:sldLayoutChg chg="add del mod replId">
          <pc:chgData name="Alexandra Thomas (2433941)" userId="S::2433941@student.uwtsd.ac.uk::954df7c1-d050-4fe0-9793-6c1a21a94af4" providerId="AD" clId="Web-{CDD70CC5-1C22-B5AD-F992-68C996612A32}" dt="2025-06-06T16:00:52.084" v="1370"/>
          <pc:sldLayoutMkLst>
            <pc:docMk/>
            <pc:sldMasterMk cId="148680708" sldId="2147484075"/>
            <pc:sldLayoutMk cId="2070711211" sldId="2147484084"/>
          </pc:sldLayoutMkLst>
        </pc:sldLayoutChg>
        <pc:sldLayoutChg chg="add del mod replId">
          <pc:chgData name="Alexandra Thomas (2433941)" userId="S::2433941@student.uwtsd.ac.uk::954df7c1-d050-4fe0-9793-6c1a21a94af4" providerId="AD" clId="Web-{CDD70CC5-1C22-B5AD-F992-68C996612A32}" dt="2025-06-06T16:00:52.084" v="1370"/>
          <pc:sldLayoutMkLst>
            <pc:docMk/>
            <pc:sldMasterMk cId="148680708" sldId="2147484075"/>
            <pc:sldLayoutMk cId="1864094198" sldId="2147484085"/>
          </pc:sldLayoutMkLst>
        </pc:sldLayoutChg>
        <pc:sldLayoutChg chg="add del mod replId">
          <pc:chgData name="Alexandra Thomas (2433941)" userId="S::2433941@student.uwtsd.ac.uk::954df7c1-d050-4fe0-9793-6c1a21a94af4" providerId="AD" clId="Web-{CDD70CC5-1C22-B5AD-F992-68C996612A32}" dt="2025-06-06T16:00:52.084" v="1370"/>
          <pc:sldLayoutMkLst>
            <pc:docMk/>
            <pc:sldMasterMk cId="148680708" sldId="2147484075"/>
            <pc:sldLayoutMk cId="796867271" sldId="2147484086"/>
          </pc:sldLayoutMkLst>
        </pc:sldLayoutChg>
      </pc:sldMasterChg>
      <pc:sldMasterChg chg="add del addSldLayout delSldLayout modSldLayout">
        <pc:chgData name="Alexandra Thomas (2433941)" userId="S::2433941@student.uwtsd.ac.uk::954df7c1-d050-4fe0-9793-6c1a21a94af4" providerId="AD" clId="Web-{CDD70CC5-1C22-B5AD-F992-68C996612A32}" dt="2025-06-06T16:00:56.771" v="1371"/>
        <pc:sldMasterMkLst>
          <pc:docMk/>
          <pc:sldMasterMk cId="3939843841" sldId="2147484087"/>
        </pc:sldMasterMkLst>
        <pc:sldLayoutChg chg="add del mod replId">
          <pc:chgData name="Alexandra Thomas (2433941)" userId="S::2433941@student.uwtsd.ac.uk::954df7c1-d050-4fe0-9793-6c1a21a94af4" providerId="AD" clId="Web-{CDD70CC5-1C22-B5AD-F992-68C996612A32}" dt="2025-06-06T16:00:56.771" v="1371"/>
          <pc:sldLayoutMkLst>
            <pc:docMk/>
            <pc:sldMasterMk cId="3939843841" sldId="2147484087"/>
            <pc:sldLayoutMk cId="113667250" sldId="2147484088"/>
          </pc:sldLayoutMkLst>
        </pc:sldLayoutChg>
        <pc:sldLayoutChg chg="add del mod replId">
          <pc:chgData name="Alexandra Thomas (2433941)" userId="S::2433941@student.uwtsd.ac.uk::954df7c1-d050-4fe0-9793-6c1a21a94af4" providerId="AD" clId="Web-{CDD70CC5-1C22-B5AD-F992-68C996612A32}" dt="2025-06-06T16:00:56.771" v="1371"/>
          <pc:sldLayoutMkLst>
            <pc:docMk/>
            <pc:sldMasterMk cId="3939843841" sldId="2147484087"/>
            <pc:sldLayoutMk cId="2509111858" sldId="2147484089"/>
          </pc:sldLayoutMkLst>
        </pc:sldLayoutChg>
        <pc:sldLayoutChg chg="add del mod replId">
          <pc:chgData name="Alexandra Thomas (2433941)" userId="S::2433941@student.uwtsd.ac.uk::954df7c1-d050-4fe0-9793-6c1a21a94af4" providerId="AD" clId="Web-{CDD70CC5-1C22-B5AD-F992-68C996612A32}" dt="2025-06-06T16:00:56.771" v="1371"/>
          <pc:sldLayoutMkLst>
            <pc:docMk/>
            <pc:sldMasterMk cId="3939843841" sldId="2147484087"/>
            <pc:sldLayoutMk cId="147610472" sldId="2147484090"/>
          </pc:sldLayoutMkLst>
        </pc:sldLayoutChg>
        <pc:sldLayoutChg chg="add del mod replId">
          <pc:chgData name="Alexandra Thomas (2433941)" userId="S::2433941@student.uwtsd.ac.uk::954df7c1-d050-4fe0-9793-6c1a21a94af4" providerId="AD" clId="Web-{CDD70CC5-1C22-B5AD-F992-68C996612A32}" dt="2025-06-06T16:00:56.771" v="1371"/>
          <pc:sldLayoutMkLst>
            <pc:docMk/>
            <pc:sldMasterMk cId="3939843841" sldId="2147484087"/>
            <pc:sldLayoutMk cId="3238748599" sldId="2147484091"/>
          </pc:sldLayoutMkLst>
        </pc:sldLayoutChg>
        <pc:sldLayoutChg chg="add del mod replId">
          <pc:chgData name="Alexandra Thomas (2433941)" userId="S::2433941@student.uwtsd.ac.uk::954df7c1-d050-4fe0-9793-6c1a21a94af4" providerId="AD" clId="Web-{CDD70CC5-1C22-B5AD-F992-68C996612A32}" dt="2025-06-06T16:00:56.771" v="1371"/>
          <pc:sldLayoutMkLst>
            <pc:docMk/>
            <pc:sldMasterMk cId="3939843841" sldId="2147484087"/>
            <pc:sldLayoutMk cId="2236253637" sldId="2147484092"/>
          </pc:sldLayoutMkLst>
        </pc:sldLayoutChg>
        <pc:sldLayoutChg chg="add del mod replId">
          <pc:chgData name="Alexandra Thomas (2433941)" userId="S::2433941@student.uwtsd.ac.uk::954df7c1-d050-4fe0-9793-6c1a21a94af4" providerId="AD" clId="Web-{CDD70CC5-1C22-B5AD-F992-68C996612A32}" dt="2025-06-06T16:00:56.771" v="1371"/>
          <pc:sldLayoutMkLst>
            <pc:docMk/>
            <pc:sldMasterMk cId="3939843841" sldId="2147484087"/>
            <pc:sldLayoutMk cId="347694384" sldId="2147484093"/>
          </pc:sldLayoutMkLst>
        </pc:sldLayoutChg>
        <pc:sldLayoutChg chg="add del mod replId">
          <pc:chgData name="Alexandra Thomas (2433941)" userId="S::2433941@student.uwtsd.ac.uk::954df7c1-d050-4fe0-9793-6c1a21a94af4" providerId="AD" clId="Web-{CDD70CC5-1C22-B5AD-F992-68C996612A32}" dt="2025-06-06T16:00:56.771" v="1371"/>
          <pc:sldLayoutMkLst>
            <pc:docMk/>
            <pc:sldMasterMk cId="3939843841" sldId="2147484087"/>
            <pc:sldLayoutMk cId="2297359839" sldId="2147484094"/>
          </pc:sldLayoutMkLst>
        </pc:sldLayoutChg>
        <pc:sldLayoutChg chg="add del mod replId">
          <pc:chgData name="Alexandra Thomas (2433941)" userId="S::2433941@student.uwtsd.ac.uk::954df7c1-d050-4fe0-9793-6c1a21a94af4" providerId="AD" clId="Web-{CDD70CC5-1C22-B5AD-F992-68C996612A32}" dt="2025-06-06T16:00:56.771" v="1371"/>
          <pc:sldLayoutMkLst>
            <pc:docMk/>
            <pc:sldMasterMk cId="3939843841" sldId="2147484087"/>
            <pc:sldLayoutMk cId="3187263003" sldId="2147484095"/>
          </pc:sldLayoutMkLst>
        </pc:sldLayoutChg>
        <pc:sldLayoutChg chg="add del mod replId">
          <pc:chgData name="Alexandra Thomas (2433941)" userId="S::2433941@student.uwtsd.ac.uk::954df7c1-d050-4fe0-9793-6c1a21a94af4" providerId="AD" clId="Web-{CDD70CC5-1C22-B5AD-F992-68C996612A32}" dt="2025-06-06T16:00:56.771" v="1371"/>
          <pc:sldLayoutMkLst>
            <pc:docMk/>
            <pc:sldMasterMk cId="3939843841" sldId="2147484087"/>
            <pc:sldLayoutMk cId="141445318" sldId="2147484096"/>
          </pc:sldLayoutMkLst>
        </pc:sldLayoutChg>
        <pc:sldLayoutChg chg="add del mod replId">
          <pc:chgData name="Alexandra Thomas (2433941)" userId="S::2433941@student.uwtsd.ac.uk::954df7c1-d050-4fe0-9793-6c1a21a94af4" providerId="AD" clId="Web-{CDD70CC5-1C22-B5AD-F992-68C996612A32}" dt="2025-06-06T16:00:56.771" v="1371"/>
          <pc:sldLayoutMkLst>
            <pc:docMk/>
            <pc:sldMasterMk cId="3939843841" sldId="2147484087"/>
            <pc:sldLayoutMk cId="3864626693" sldId="2147484097"/>
          </pc:sldLayoutMkLst>
        </pc:sldLayoutChg>
        <pc:sldLayoutChg chg="add del mod replId">
          <pc:chgData name="Alexandra Thomas (2433941)" userId="S::2433941@student.uwtsd.ac.uk::954df7c1-d050-4fe0-9793-6c1a21a94af4" providerId="AD" clId="Web-{CDD70CC5-1C22-B5AD-F992-68C996612A32}" dt="2025-06-06T16:00:56.771" v="1371"/>
          <pc:sldLayoutMkLst>
            <pc:docMk/>
            <pc:sldMasterMk cId="3939843841" sldId="2147484087"/>
            <pc:sldLayoutMk cId="1133158575" sldId="2147484098"/>
          </pc:sldLayoutMkLst>
        </pc:sldLayoutChg>
      </pc:sldMasterChg>
      <pc:sldMasterChg chg="modSp add del addSldLayout delSldLayout modSldLayout">
        <pc:chgData name="Alexandra Thomas (2433941)" userId="S::2433941@student.uwtsd.ac.uk::954df7c1-d050-4fe0-9793-6c1a21a94af4" providerId="AD" clId="Web-{CDD70CC5-1C22-B5AD-F992-68C996612A32}" dt="2025-06-06T17:02:18.752" v="2479"/>
        <pc:sldMasterMkLst>
          <pc:docMk/>
          <pc:sldMasterMk cId="3069920250" sldId="2147484099"/>
        </pc:sldMasterMkLst>
        <pc:spChg chg="mod">
          <ac:chgData name="Alexandra Thomas (2433941)" userId="S::2433941@student.uwtsd.ac.uk::954df7c1-d050-4fe0-9793-6c1a21a94af4" providerId="AD" clId="Web-{CDD70CC5-1C22-B5AD-F992-68C996612A32}" dt="2025-06-06T17:02:18.080" v="2478"/>
          <ac:spMkLst>
            <pc:docMk/>
            <pc:sldMasterMk cId="3069920250" sldId="2147484099"/>
            <ac:spMk id="2"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ac:spMk id="3"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ac:spMk id="4"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ac:spMk id="5"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ac:spMk id="6" creationId="{00000000-0000-0000-0000-000000000000}"/>
          </ac:spMkLst>
        </pc:spChg>
        <pc:grpChg chg="mod">
          <ac:chgData name="Alexandra Thomas (2433941)" userId="S::2433941@student.uwtsd.ac.uk::954df7c1-d050-4fe0-9793-6c1a21a94af4" providerId="AD" clId="Web-{CDD70CC5-1C22-B5AD-F992-68C996612A32}" dt="2025-06-06T17:02:18.080" v="2478"/>
          <ac:grpSpMkLst>
            <pc:docMk/>
            <pc:sldMasterMk cId="3069920250" sldId="2147484099"/>
            <ac:grpSpMk id="7" creationId="{00000000-0000-0000-0000-000000000000}"/>
          </ac:grpSpMkLst>
        </pc:grpChg>
        <pc:sldLayoutChg chg="modSp 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3817221074" sldId="2147484100"/>
          </pc:sldLayoutMkLst>
          <pc:spChg chg="mod">
            <ac:chgData name="Alexandra Thomas (2433941)" userId="S::2433941@student.uwtsd.ac.uk::954df7c1-d050-4fe0-9793-6c1a21a94af4" providerId="AD" clId="Web-{CDD70CC5-1C22-B5AD-F992-68C996612A32}" dt="2025-06-06T17:02:18.080" v="2478"/>
            <ac:spMkLst>
              <pc:docMk/>
              <pc:sldMasterMk cId="3069920250" sldId="2147484099"/>
              <pc:sldLayoutMk cId="3817221074" sldId="2147484100"/>
              <ac:spMk id="2"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3817221074" sldId="2147484100"/>
              <ac:spMk id="3" creationId="{00000000-0000-0000-0000-000000000000}"/>
            </ac:spMkLst>
          </pc:spChg>
          <pc:cxnChg chg="mod">
            <ac:chgData name="Alexandra Thomas (2433941)" userId="S::2433941@student.uwtsd.ac.uk::954df7c1-d050-4fe0-9793-6c1a21a94af4" providerId="AD" clId="Web-{CDD70CC5-1C22-B5AD-F992-68C996612A32}" dt="2025-06-06T17:02:18.080" v="2478"/>
            <ac:cxnSpMkLst>
              <pc:docMk/>
              <pc:sldMasterMk cId="3069920250" sldId="2147484099"/>
              <pc:sldLayoutMk cId="3817221074" sldId="2147484100"/>
              <ac:cxnSpMk id="16" creationId="{00000000-0000-0000-0000-000000000000}"/>
            </ac:cxnSpMkLst>
          </pc:cxnChg>
          <pc:cxnChg chg="mod">
            <ac:chgData name="Alexandra Thomas (2433941)" userId="S::2433941@student.uwtsd.ac.uk::954df7c1-d050-4fe0-9793-6c1a21a94af4" providerId="AD" clId="Web-{CDD70CC5-1C22-B5AD-F992-68C996612A32}" dt="2025-06-06T17:02:18.080" v="2478"/>
            <ac:cxnSpMkLst>
              <pc:docMk/>
              <pc:sldMasterMk cId="3069920250" sldId="2147484099"/>
              <pc:sldLayoutMk cId="3817221074" sldId="2147484100"/>
              <ac:cxnSpMk id="17" creationId="{00000000-0000-0000-0000-000000000000}"/>
            </ac:cxnSpMkLst>
          </pc:cxnChg>
          <pc:cxnChg chg="mod">
            <ac:chgData name="Alexandra Thomas (2433941)" userId="S::2433941@student.uwtsd.ac.uk::954df7c1-d050-4fe0-9793-6c1a21a94af4" providerId="AD" clId="Web-{CDD70CC5-1C22-B5AD-F992-68C996612A32}" dt="2025-06-06T17:02:18.080" v="2478"/>
            <ac:cxnSpMkLst>
              <pc:docMk/>
              <pc:sldMasterMk cId="3069920250" sldId="2147484099"/>
              <pc:sldLayoutMk cId="3817221074" sldId="2147484100"/>
              <ac:cxnSpMk id="19" creationId="{00000000-0000-0000-0000-000000000000}"/>
            </ac:cxnSpMkLst>
          </pc:cxnChg>
          <pc:cxnChg chg="mod">
            <ac:chgData name="Alexandra Thomas (2433941)" userId="S::2433941@student.uwtsd.ac.uk::954df7c1-d050-4fe0-9793-6c1a21a94af4" providerId="AD" clId="Web-{CDD70CC5-1C22-B5AD-F992-68C996612A32}" dt="2025-06-06T17:02:18.080" v="2478"/>
            <ac:cxnSpMkLst>
              <pc:docMk/>
              <pc:sldMasterMk cId="3069920250" sldId="2147484099"/>
              <pc:sldLayoutMk cId="3817221074" sldId="2147484100"/>
              <ac:cxnSpMk id="21" creationId="{00000000-0000-0000-0000-000000000000}"/>
            </ac:cxnSpMkLst>
          </pc:cxnChg>
          <pc:cxnChg chg="mod">
            <ac:chgData name="Alexandra Thomas (2433941)" userId="S::2433941@student.uwtsd.ac.uk::954df7c1-d050-4fe0-9793-6c1a21a94af4" providerId="AD" clId="Web-{CDD70CC5-1C22-B5AD-F992-68C996612A32}" dt="2025-06-06T17:02:18.080" v="2478"/>
            <ac:cxnSpMkLst>
              <pc:docMk/>
              <pc:sldMasterMk cId="3069920250" sldId="2147484099"/>
              <pc:sldLayoutMk cId="3817221074" sldId="2147484100"/>
              <ac:cxnSpMk id="23" creationId="{00000000-0000-0000-0000-000000000000}"/>
            </ac:cxnSpMkLst>
          </pc:cxnChg>
        </pc:sldLayoutChg>
        <pc:sldLayoutChg chg="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3456878561" sldId="2147484101"/>
          </pc:sldLayoutMkLst>
        </pc:sldLayoutChg>
        <pc:sldLayoutChg chg="modSp 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1676904192" sldId="2147484102"/>
          </pc:sldLayoutMkLst>
          <pc:spChg chg="mod">
            <ac:chgData name="Alexandra Thomas (2433941)" userId="S::2433941@student.uwtsd.ac.uk::954df7c1-d050-4fe0-9793-6c1a21a94af4" providerId="AD" clId="Web-{CDD70CC5-1C22-B5AD-F992-68C996612A32}" dt="2025-06-06T17:02:18.080" v="2478"/>
            <ac:spMkLst>
              <pc:docMk/>
              <pc:sldMasterMk cId="3069920250" sldId="2147484099"/>
              <pc:sldLayoutMk cId="1676904192" sldId="2147484102"/>
              <ac:spMk id="2"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1676904192" sldId="2147484102"/>
              <ac:spMk id="3" creationId="{00000000-0000-0000-0000-000000000000}"/>
            </ac:spMkLst>
          </pc:spChg>
        </pc:sldLayoutChg>
        <pc:sldLayoutChg chg="modSp 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102209531" sldId="2147484103"/>
          </pc:sldLayoutMkLst>
          <pc:spChg chg="mod">
            <ac:chgData name="Alexandra Thomas (2433941)" userId="S::2433941@student.uwtsd.ac.uk::954df7c1-d050-4fe0-9793-6c1a21a94af4" providerId="AD" clId="Web-{CDD70CC5-1C22-B5AD-F992-68C996612A32}" dt="2025-06-06T17:02:18.080" v="2478"/>
            <ac:spMkLst>
              <pc:docMk/>
              <pc:sldMasterMk cId="3069920250" sldId="2147484099"/>
              <pc:sldLayoutMk cId="102209531" sldId="2147484103"/>
              <ac:spMk id="3"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102209531" sldId="2147484103"/>
              <ac:spMk id="4" creationId="{00000000-0000-0000-0000-000000000000}"/>
            </ac:spMkLst>
          </pc:spChg>
        </pc:sldLayoutChg>
        <pc:sldLayoutChg chg="modSp 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2830848878" sldId="2147484104"/>
          </pc:sldLayoutMkLst>
          <pc:spChg chg="mod">
            <ac:chgData name="Alexandra Thomas (2433941)" userId="S::2433941@student.uwtsd.ac.uk::954df7c1-d050-4fe0-9793-6c1a21a94af4" providerId="AD" clId="Web-{CDD70CC5-1C22-B5AD-F992-68C996612A32}" dt="2025-06-06T17:02:18.080" v="2478"/>
            <ac:spMkLst>
              <pc:docMk/>
              <pc:sldMasterMk cId="3069920250" sldId="2147484099"/>
              <pc:sldLayoutMk cId="2830848878" sldId="2147484104"/>
              <ac:spMk id="3"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2830848878" sldId="2147484104"/>
              <ac:spMk id="4"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2830848878" sldId="2147484104"/>
              <ac:spMk id="5"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2830848878" sldId="2147484104"/>
              <ac:spMk id="6" creationId="{00000000-0000-0000-0000-000000000000}"/>
            </ac:spMkLst>
          </pc:spChg>
        </pc:sldLayoutChg>
        <pc:sldLayoutChg chg="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3852729080" sldId="2147484105"/>
          </pc:sldLayoutMkLst>
        </pc:sldLayoutChg>
        <pc:sldLayoutChg chg="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3440578728" sldId="2147484106"/>
          </pc:sldLayoutMkLst>
        </pc:sldLayoutChg>
        <pc:sldLayoutChg chg="modSp 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1254001596" sldId="2147484107"/>
          </pc:sldLayoutMkLst>
          <pc:spChg chg="mod">
            <ac:chgData name="Alexandra Thomas (2433941)" userId="S::2433941@student.uwtsd.ac.uk::954df7c1-d050-4fe0-9793-6c1a21a94af4" providerId="AD" clId="Web-{CDD70CC5-1C22-B5AD-F992-68C996612A32}" dt="2025-06-06T17:02:18.080" v="2478"/>
            <ac:spMkLst>
              <pc:docMk/>
              <pc:sldMasterMk cId="3069920250" sldId="2147484099"/>
              <pc:sldLayoutMk cId="1254001596" sldId="2147484107"/>
              <ac:spMk id="2"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1254001596" sldId="2147484107"/>
              <ac:spMk id="3"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1254001596" sldId="2147484107"/>
              <ac:spMk id="4" creationId="{00000000-0000-0000-0000-000000000000}"/>
            </ac:spMkLst>
          </pc:spChg>
        </pc:sldLayoutChg>
        <pc:sldLayoutChg chg="modSp 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1909443297" sldId="2147484108"/>
          </pc:sldLayoutMkLst>
          <pc:spChg chg="mod">
            <ac:chgData name="Alexandra Thomas (2433941)" userId="S::2433941@student.uwtsd.ac.uk::954df7c1-d050-4fe0-9793-6c1a21a94af4" providerId="AD" clId="Web-{CDD70CC5-1C22-B5AD-F992-68C996612A32}" dt="2025-06-06T17:02:18.080" v="2478"/>
            <ac:spMkLst>
              <pc:docMk/>
              <pc:sldMasterMk cId="3069920250" sldId="2147484099"/>
              <pc:sldLayoutMk cId="1909443297" sldId="2147484108"/>
              <ac:spMk id="2"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1909443297" sldId="2147484108"/>
              <ac:spMk id="4"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1909443297" sldId="2147484108"/>
              <ac:spMk id="14" creationId="{00000000-0000-0000-0000-000000000000}"/>
            </ac:spMkLst>
          </pc:spChg>
        </pc:sldLayoutChg>
        <pc:sldLayoutChg chg="modSp 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2770218497" sldId="2147484109"/>
          </pc:sldLayoutMkLst>
          <pc:spChg chg="mod">
            <ac:chgData name="Alexandra Thomas (2433941)" userId="S::2433941@student.uwtsd.ac.uk::954df7c1-d050-4fe0-9793-6c1a21a94af4" providerId="AD" clId="Web-{CDD70CC5-1C22-B5AD-F992-68C996612A32}" dt="2025-06-06T17:02:18.080" v="2478"/>
            <ac:spMkLst>
              <pc:docMk/>
              <pc:sldMasterMk cId="3069920250" sldId="2147484099"/>
              <pc:sldLayoutMk cId="2770218497" sldId="2147484109"/>
              <ac:spMk id="16"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2770218497" sldId="2147484109"/>
              <ac:spMk id="17" creationId="{00000000-0000-0000-0000-000000000000}"/>
            </ac:spMkLst>
          </pc:spChg>
        </pc:sldLayoutChg>
        <pc:sldLayoutChg chg="modSp 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3430398651" sldId="2147484110"/>
          </pc:sldLayoutMkLst>
          <pc:spChg chg="mod">
            <ac:chgData name="Alexandra Thomas (2433941)" userId="S::2433941@student.uwtsd.ac.uk::954df7c1-d050-4fe0-9793-6c1a21a94af4" providerId="AD" clId="Web-{CDD70CC5-1C22-B5AD-F992-68C996612A32}" dt="2025-06-06T17:02:18.080" v="2478"/>
            <ac:spMkLst>
              <pc:docMk/>
              <pc:sldMasterMk cId="3069920250" sldId="2147484099"/>
              <pc:sldLayoutMk cId="3430398651" sldId="2147484110"/>
              <ac:spMk id="2"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3430398651" sldId="2147484110"/>
              <ac:spMk id="3" creationId="{00000000-0000-0000-0000-000000000000}"/>
            </ac:spMkLst>
          </pc:spChg>
        </pc:sldLayoutChg>
        <pc:sldLayoutChg chg="modSp 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2998964839" sldId="2147484111"/>
          </pc:sldLayoutMkLst>
          <pc:spChg chg="mod">
            <ac:chgData name="Alexandra Thomas (2433941)" userId="S::2433941@student.uwtsd.ac.uk::954df7c1-d050-4fe0-9793-6c1a21a94af4" providerId="AD" clId="Web-{CDD70CC5-1C22-B5AD-F992-68C996612A32}" dt="2025-06-06T17:02:18.080" v="2478"/>
            <ac:spMkLst>
              <pc:docMk/>
              <pc:sldMasterMk cId="3069920250" sldId="2147484099"/>
              <pc:sldLayoutMk cId="2998964839" sldId="2147484111"/>
              <ac:spMk id="2"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2998964839" sldId="2147484111"/>
              <ac:spMk id="3"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2998964839" sldId="2147484111"/>
              <ac:spMk id="10"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2998964839" sldId="2147484111"/>
              <ac:spMk id="14"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2998964839" sldId="2147484111"/>
              <ac:spMk id="15" creationId="{00000000-0000-0000-0000-000000000000}"/>
            </ac:spMkLst>
          </pc:spChg>
        </pc:sldLayoutChg>
        <pc:sldLayoutChg chg="modSp 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2467254559" sldId="2147484112"/>
          </pc:sldLayoutMkLst>
          <pc:spChg chg="mod">
            <ac:chgData name="Alexandra Thomas (2433941)" userId="S::2433941@student.uwtsd.ac.uk::954df7c1-d050-4fe0-9793-6c1a21a94af4" providerId="AD" clId="Web-{CDD70CC5-1C22-B5AD-F992-68C996612A32}" dt="2025-06-06T17:02:18.080" v="2478"/>
            <ac:spMkLst>
              <pc:docMk/>
              <pc:sldMasterMk cId="3069920250" sldId="2147484099"/>
              <pc:sldLayoutMk cId="2467254559" sldId="2147484112"/>
              <ac:spMk id="2"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2467254559" sldId="2147484112"/>
              <ac:spMk id="3" creationId="{00000000-0000-0000-0000-000000000000}"/>
            </ac:spMkLst>
          </pc:spChg>
        </pc:sldLayoutChg>
        <pc:sldLayoutChg chg="modSp 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3502580049" sldId="2147484113"/>
          </pc:sldLayoutMkLst>
          <pc:spChg chg="mod">
            <ac:chgData name="Alexandra Thomas (2433941)" userId="S::2433941@student.uwtsd.ac.uk::954df7c1-d050-4fe0-9793-6c1a21a94af4" providerId="AD" clId="Web-{CDD70CC5-1C22-B5AD-F992-68C996612A32}" dt="2025-06-06T17:02:18.080" v="2478"/>
            <ac:spMkLst>
              <pc:docMk/>
              <pc:sldMasterMk cId="3069920250" sldId="2147484099"/>
              <pc:sldLayoutMk cId="3502580049" sldId="2147484113"/>
              <ac:spMk id="2"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3502580049" sldId="2147484113"/>
              <ac:spMk id="3"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3502580049" sldId="2147484113"/>
              <ac:spMk id="10"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3502580049" sldId="2147484113"/>
              <ac:spMk id="11"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3502580049" sldId="2147484113"/>
              <ac:spMk id="12" creationId="{00000000-0000-0000-0000-000000000000}"/>
            </ac:spMkLst>
          </pc:spChg>
        </pc:sldLayoutChg>
        <pc:sldLayoutChg chg="modSp 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2600454811" sldId="2147484114"/>
          </pc:sldLayoutMkLst>
          <pc:spChg chg="mod">
            <ac:chgData name="Alexandra Thomas (2433941)" userId="S::2433941@student.uwtsd.ac.uk::954df7c1-d050-4fe0-9793-6c1a21a94af4" providerId="AD" clId="Web-{CDD70CC5-1C22-B5AD-F992-68C996612A32}" dt="2025-06-06T17:02:18.080" v="2478"/>
            <ac:spMkLst>
              <pc:docMk/>
              <pc:sldMasterMk cId="3069920250" sldId="2147484099"/>
              <pc:sldLayoutMk cId="2600454811" sldId="2147484114"/>
              <ac:spMk id="2"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2600454811" sldId="2147484114"/>
              <ac:spMk id="3"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2600454811" sldId="2147484114"/>
              <ac:spMk id="10" creationId="{00000000-0000-0000-0000-000000000000}"/>
            </ac:spMkLst>
          </pc:spChg>
        </pc:sldLayoutChg>
        <pc:sldLayoutChg chg="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2828132374" sldId="2147484115"/>
          </pc:sldLayoutMkLst>
        </pc:sldLayoutChg>
        <pc:sldLayoutChg chg="modSp add del mod replId">
          <pc:chgData name="Alexandra Thomas (2433941)" userId="S::2433941@student.uwtsd.ac.uk::954df7c1-d050-4fe0-9793-6c1a21a94af4" providerId="AD" clId="Web-{CDD70CC5-1C22-B5AD-F992-68C996612A32}" dt="2025-06-06T17:02:18.752" v="2479"/>
          <pc:sldLayoutMkLst>
            <pc:docMk/>
            <pc:sldMasterMk cId="3069920250" sldId="2147484099"/>
            <pc:sldLayoutMk cId="1777272736" sldId="2147484116"/>
          </pc:sldLayoutMkLst>
          <pc:spChg chg="mod">
            <ac:chgData name="Alexandra Thomas (2433941)" userId="S::2433941@student.uwtsd.ac.uk::954df7c1-d050-4fe0-9793-6c1a21a94af4" providerId="AD" clId="Web-{CDD70CC5-1C22-B5AD-F992-68C996612A32}" dt="2025-06-06T17:02:18.080" v="2478"/>
            <ac:spMkLst>
              <pc:docMk/>
              <pc:sldMasterMk cId="3069920250" sldId="2147484099"/>
              <pc:sldLayoutMk cId="1777272736" sldId="2147484116"/>
              <ac:spMk id="2" creationId="{00000000-0000-0000-0000-000000000000}"/>
            </ac:spMkLst>
          </pc:spChg>
          <pc:spChg chg="mod">
            <ac:chgData name="Alexandra Thomas (2433941)" userId="S::2433941@student.uwtsd.ac.uk::954df7c1-d050-4fe0-9793-6c1a21a94af4" providerId="AD" clId="Web-{CDD70CC5-1C22-B5AD-F992-68C996612A32}" dt="2025-06-06T17:02:18.080" v="2478"/>
            <ac:spMkLst>
              <pc:docMk/>
              <pc:sldMasterMk cId="3069920250" sldId="2147484099"/>
              <pc:sldLayoutMk cId="1777272736" sldId="2147484116"/>
              <ac:spMk id="3" creationId="{00000000-0000-0000-0000-000000000000}"/>
            </ac:spMkLst>
          </pc:spChg>
        </pc:sldLayoutChg>
      </pc:sldMasterChg>
      <pc:sldMasterChg chg="add addSldLayout modSldLayout">
        <pc:chgData name="Alexandra Thomas (2433941)" userId="S::2433941@student.uwtsd.ac.uk::954df7c1-d050-4fe0-9793-6c1a21a94af4" providerId="AD" clId="Web-{CDD70CC5-1C22-B5AD-F992-68C996612A32}" dt="2025-06-06T17:02:18.752" v="2479"/>
        <pc:sldMasterMkLst>
          <pc:docMk/>
          <pc:sldMasterMk cId="2776972454" sldId="2147484117"/>
        </pc:sldMasterMkLst>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2379182798" sldId="2147484118"/>
          </pc:sldLayoutMkLst>
        </pc:sldLayoutChg>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2759658353" sldId="2147484119"/>
          </pc:sldLayoutMkLst>
        </pc:sldLayoutChg>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36359055" sldId="2147484120"/>
          </pc:sldLayoutMkLst>
        </pc:sldLayoutChg>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4236607357" sldId="2147484121"/>
          </pc:sldLayoutMkLst>
        </pc:sldLayoutChg>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3751612275" sldId="2147484122"/>
          </pc:sldLayoutMkLst>
        </pc:sldLayoutChg>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2320371850" sldId="2147484123"/>
          </pc:sldLayoutMkLst>
        </pc:sldLayoutChg>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2988783456" sldId="2147484124"/>
          </pc:sldLayoutMkLst>
        </pc:sldLayoutChg>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3851352756" sldId="2147484125"/>
          </pc:sldLayoutMkLst>
        </pc:sldLayoutChg>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765993630" sldId="2147484126"/>
          </pc:sldLayoutMkLst>
        </pc:sldLayoutChg>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1507669390" sldId="2147484127"/>
          </pc:sldLayoutMkLst>
        </pc:sldLayoutChg>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1801745262" sldId="2147484128"/>
          </pc:sldLayoutMkLst>
        </pc:sldLayoutChg>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2701262340" sldId="2147484129"/>
          </pc:sldLayoutMkLst>
        </pc:sldLayoutChg>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2218667987" sldId="2147484130"/>
          </pc:sldLayoutMkLst>
        </pc:sldLayoutChg>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1346420051" sldId="2147484131"/>
          </pc:sldLayoutMkLst>
        </pc:sldLayoutChg>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1763208673" sldId="2147484132"/>
          </pc:sldLayoutMkLst>
        </pc:sldLayoutChg>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1402247335" sldId="2147484133"/>
          </pc:sldLayoutMkLst>
        </pc:sldLayoutChg>
        <pc:sldLayoutChg chg="add mod replId">
          <pc:chgData name="Alexandra Thomas (2433941)" userId="S::2433941@student.uwtsd.ac.uk::954df7c1-d050-4fe0-9793-6c1a21a94af4" providerId="AD" clId="Web-{CDD70CC5-1C22-B5AD-F992-68C996612A32}" dt="2025-06-06T17:02:18.752" v="2479"/>
          <pc:sldLayoutMkLst>
            <pc:docMk/>
            <pc:sldMasterMk cId="2776972454" sldId="2147484117"/>
            <pc:sldLayoutMk cId="2475458486" sldId="214748413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13077" y="731520"/>
            <a:ext cx="8338542" cy="3169921"/>
          </a:xfrm>
        </p:spPr>
        <p:txBody>
          <a:bodyPr anchor="b">
            <a:normAutofit/>
          </a:bodyPr>
          <a:lstStyle>
            <a:lvl1pPr algn="l">
              <a:defRPr sz="8338">
                <a:effectLst/>
              </a:defRPr>
            </a:lvl1pPr>
          </a:lstStyle>
          <a:p>
            <a:r>
              <a:rPr lang="en-US" dirty="0"/>
              <a:t>Click to edit Master title style</a:t>
            </a:r>
          </a:p>
        </p:txBody>
      </p:sp>
      <p:sp>
        <p:nvSpPr>
          <p:cNvPr id="3" name="Subtitle 2"/>
          <p:cNvSpPr>
            <a:spLocks noGrp="1"/>
          </p:cNvSpPr>
          <p:nvPr>
            <p:ph type="subTitle" idx="1"/>
          </p:nvPr>
        </p:nvSpPr>
        <p:spPr>
          <a:xfrm>
            <a:off x="713077" y="4100125"/>
            <a:ext cx="6670834" cy="2077155"/>
          </a:xfrm>
        </p:spPr>
        <p:txBody>
          <a:bodyPr anchor="t">
            <a:normAutofit/>
          </a:bodyPr>
          <a:lstStyle>
            <a:lvl1pPr marL="0" indent="0" algn="l">
              <a:buNone/>
              <a:defRPr sz="3648">
                <a:solidFill>
                  <a:schemeClr val="bg2">
                    <a:lumMod val="75000"/>
                  </a:schemeClr>
                </a:solidFill>
              </a:defRPr>
            </a:lvl1pPr>
            <a:lvl2pPr marL="794156" indent="0" algn="ctr">
              <a:buNone/>
              <a:defRPr>
                <a:solidFill>
                  <a:schemeClr val="tx1">
                    <a:tint val="75000"/>
                  </a:schemeClr>
                </a:solidFill>
              </a:defRPr>
            </a:lvl2pPr>
            <a:lvl3pPr marL="1588313" indent="0" algn="ctr">
              <a:buNone/>
              <a:defRPr>
                <a:solidFill>
                  <a:schemeClr val="tx1">
                    <a:tint val="75000"/>
                  </a:schemeClr>
                </a:solidFill>
              </a:defRPr>
            </a:lvl3pPr>
            <a:lvl4pPr marL="2382469" indent="0" algn="ctr">
              <a:buNone/>
              <a:defRPr>
                <a:solidFill>
                  <a:schemeClr val="tx1">
                    <a:tint val="75000"/>
                  </a:schemeClr>
                </a:solidFill>
              </a:defRPr>
            </a:lvl4pPr>
            <a:lvl5pPr marL="3176626" indent="0" algn="ctr">
              <a:buNone/>
              <a:defRPr>
                <a:solidFill>
                  <a:schemeClr val="tx1">
                    <a:tint val="75000"/>
                  </a:schemeClr>
                </a:solidFill>
              </a:defRPr>
            </a:lvl5pPr>
            <a:lvl6pPr marL="3970782" indent="0" algn="ctr">
              <a:buNone/>
              <a:defRPr>
                <a:solidFill>
                  <a:schemeClr val="tx1">
                    <a:tint val="75000"/>
                  </a:schemeClr>
                </a:solidFill>
              </a:defRPr>
            </a:lvl6pPr>
            <a:lvl7pPr marL="4764938" indent="0" algn="ctr">
              <a:buNone/>
              <a:defRPr>
                <a:solidFill>
                  <a:schemeClr val="tx1">
                    <a:tint val="75000"/>
                  </a:schemeClr>
                </a:solidFill>
              </a:defRPr>
            </a:lvl7pPr>
            <a:lvl8pPr marL="5559095" indent="0" algn="ctr">
              <a:buNone/>
              <a:defRPr>
                <a:solidFill>
                  <a:schemeClr val="tx1">
                    <a:tint val="75000"/>
                  </a:schemeClr>
                </a:solidFill>
              </a:defRPr>
            </a:lvl8pPr>
            <a:lvl9pPr marL="6353251"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575131" y="9031"/>
            <a:ext cx="3970734" cy="4064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365859" y="97649"/>
            <a:ext cx="6337183" cy="6486032"/>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541086" y="243840"/>
            <a:ext cx="5161955" cy="52832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645318" y="34430"/>
            <a:ext cx="5057724" cy="517652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8176406" y="650242"/>
            <a:ext cx="4526636" cy="463295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91827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9658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13077" y="2140373"/>
            <a:ext cx="8894446" cy="2433707"/>
          </a:xfrm>
        </p:spPr>
        <p:txBody>
          <a:bodyPr anchor="b">
            <a:normAutofit/>
          </a:bodyPr>
          <a:lstStyle>
            <a:lvl1pPr algn="l">
              <a:defRPr sz="6253" b="0" cap="all"/>
            </a:lvl1pPr>
          </a:lstStyle>
          <a:p>
            <a:r>
              <a:rPr lang="en-US" dirty="0"/>
              <a:t>Click to edit Master title style</a:t>
            </a:r>
          </a:p>
        </p:txBody>
      </p:sp>
      <p:sp>
        <p:nvSpPr>
          <p:cNvPr id="3" name="Text Placeholder 2"/>
          <p:cNvSpPr>
            <a:spLocks noGrp="1"/>
          </p:cNvSpPr>
          <p:nvPr>
            <p:ph type="body" idx="1"/>
          </p:nvPr>
        </p:nvSpPr>
        <p:spPr>
          <a:xfrm>
            <a:off x="713078" y="4795520"/>
            <a:ext cx="8894445" cy="1598507"/>
          </a:xfrm>
        </p:spPr>
        <p:txBody>
          <a:bodyPr anchor="t">
            <a:normAutofit/>
          </a:bodyPr>
          <a:lstStyle>
            <a:lvl1pPr marL="0" indent="0" algn="l">
              <a:buNone/>
              <a:defRPr sz="3127">
                <a:solidFill>
                  <a:schemeClr val="bg2">
                    <a:lumMod val="75000"/>
                  </a:schemeClr>
                </a:solidFill>
              </a:defRPr>
            </a:lvl1pPr>
            <a:lvl2pPr marL="794156" indent="0">
              <a:buNone/>
              <a:defRPr sz="3127">
                <a:solidFill>
                  <a:schemeClr val="tx1">
                    <a:tint val="75000"/>
                  </a:schemeClr>
                </a:solidFill>
              </a:defRPr>
            </a:lvl2pPr>
            <a:lvl3pPr marL="1588313" indent="0">
              <a:buNone/>
              <a:defRPr sz="2779">
                <a:solidFill>
                  <a:schemeClr val="tx1">
                    <a:tint val="75000"/>
                  </a:schemeClr>
                </a:solidFill>
              </a:defRPr>
            </a:lvl3pPr>
            <a:lvl4pPr marL="2382469" indent="0">
              <a:buNone/>
              <a:defRPr sz="2432">
                <a:solidFill>
                  <a:schemeClr val="tx1">
                    <a:tint val="75000"/>
                  </a:schemeClr>
                </a:solidFill>
              </a:defRPr>
            </a:lvl4pPr>
            <a:lvl5pPr marL="3176626" indent="0">
              <a:buNone/>
              <a:defRPr sz="2432">
                <a:solidFill>
                  <a:schemeClr val="tx1">
                    <a:tint val="75000"/>
                  </a:schemeClr>
                </a:solidFill>
              </a:defRPr>
            </a:lvl5pPr>
            <a:lvl6pPr marL="3970782" indent="0">
              <a:buNone/>
              <a:defRPr sz="2432">
                <a:solidFill>
                  <a:schemeClr val="tx1">
                    <a:tint val="75000"/>
                  </a:schemeClr>
                </a:solidFill>
              </a:defRPr>
            </a:lvl6pPr>
            <a:lvl7pPr marL="4764938" indent="0">
              <a:buNone/>
              <a:defRPr sz="2432">
                <a:solidFill>
                  <a:schemeClr val="tx1">
                    <a:tint val="75000"/>
                  </a:schemeClr>
                </a:solidFill>
              </a:defRPr>
            </a:lvl7pPr>
            <a:lvl8pPr marL="5559095" indent="0">
              <a:buNone/>
              <a:defRPr sz="2432">
                <a:solidFill>
                  <a:schemeClr val="tx1">
                    <a:tint val="75000"/>
                  </a:schemeClr>
                </a:solidFill>
              </a:defRPr>
            </a:lvl8pPr>
            <a:lvl9pPr marL="6353251" indent="0">
              <a:buNone/>
              <a:defRPr sz="243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59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713077" y="731520"/>
            <a:ext cx="5145962" cy="3856285"/>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53164" y="731521"/>
            <a:ext cx="5142652" cy="385628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36607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013090" y="731520"/>
            <a:ext cx="4845950" cy="614679"/>
          </a:xfrm>
        </p:spPr>
        <p:txBody>
          <a:bodyPr anchor="b">
            <a:noAutofit/>
          </a:bodyPr>
          <a:lstStyle>
            <a:lvl1pPr marL="0" indent="0">
              <a:buNone/>
              <a:defRPr sz="4864" b="0">
                <a:solidFill>
                  <a:schemeClr val="tx1"/>
                </a:solidFill>
              </a:defRPr>
            </a:lvl1pPr>
            <a:lvl2pPr marL="794156" indent="0">
              <a:buNone/>
              <a:defRPr sz="3474" b="1"/>
            </a:lvl2pPr>
            <a:lvl3pPr marL="1588313" indent="0">
              <a:buNone/>
              <a:defRPr sz="3127" b="1"/>
            </a:lvl3pPr>
            <a:lvl4pPr marL="2382469" indent="0">
              <a:buNone/>
              <a:defRPr sz="2779" b="1"/>
            </a:lvl4pPr>
            <a:lvl5pPr marL="3176626" indent="0">
              <a:buNone/>
              <a:defRPr sz="2779" b="1"/>
            </a:lvl5pPr>
            <a:lvl6pPr marL="3970782" indent="0">
              <a:buNone/>
              <a:defRPr sz="2779" b="1"/>
            </a:lvl6pPr>
            <a:lvl7pPr marL="4764938" indent="0">
              <a:buNone/>
              <a:defRPr sz="2779" b="1"/>
            </a:lvl7pPr>
            <a:lvl8pPr marL="5559095" indent="0">
              <a:buNone/>
              <a:defRPr sz="2779" b="1"/>
            </a:lvl8pPr>
            <a:lvl9pPr marL="6353251" indent="0">
              <a:buNone/>
              <a:defRPr sz="2779" b="1"/>
            </a:lvl9pPr>
          </a:lstStyle>
          <a:p>
            <a:pPr lvl="0"/>
            <a:r>
              <a:rPr lang="en-US" dirty="0"/>
              <a:t>Click to edit Master text styles</a:t>
            </a:r>
          </a:p>
        </p:txBody>
      </p:sp>
      <p:sp>
        <p:nvSpPr>
          <p:cNvPr id="4" name="Content Placeholder 3"/>
          <p:cNvSpPr>
            <a:spLocks noGrp="1"/>
          </p:cNvSpPr>
          <p:nvPr>
            <p:ph sz="half" idx="2"/>
          </p:nvPr>
        </p:nvSpPr>
        <p:spPr>
          <a:xfrm>
            <a:off x="713077" y="1355231"/>
            <a:ext cx="5145962" cy="3232574"/>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35527" y="731520"/>
            <a:ext cx="4861944" cy="614679"/>
          </a:xfrm>
        </p:spPr>
        <p:txBody>
          <a:bodyPr anchor="b">
            <a:noAutofit/>
          </a:bodyPr>
          <a:lstStyle>
            <a:lvl1pPr marL="0" indent="0">
              <a:buNone/>
              <a:defRPr sz="4864" b="0">
                <a:solidFill>
                  <a:schemeClr val="tx1"/>
                </a:solidFill>
              </a:defRPr>
            </a:lvl1pPr>
            <a:lvl2pPr marL="794156" indent="0">
              <a:buNone/>
              <a:defRPr sz="3474" b="1"/>
            </a:lvl2pPr>
            <a:lvl3pPr marL="1588313" indent="0">
              <a:buNone/>
              <a:defRPr sz="3127" b="1"/>
            </a:lvl3pPr>
            <a:lvl4pPr marL="2382469" indent="0">
              <a:buNone/>
              <a:defRPr sz="2779" b="1"/>
            </a:lvl4pPr>
            <a:lvl5pPr marL="3176626" indent="0">
              <a:buNone/>
              <a:defRPr sz="2779" b="1"/>
            </a:lvl5pPr>
            <a:lvl6pPr marL="3970782" indent="0">
              <a:buNone/>
              <a:defRPr sz="2779" b="1"/>
            </a:lvl6pPr>
            <a:lvl7pPr marL="4764938" indent="0">
              <a:buNone/>
              <a:defRPr sz="2779" b="1"/>
            </a:lvl7pPr>
            <a:lvl8pPr marL="5559095" indent="0">
              <a:buNone/>
              <a:defRPr sz="2779" b="1"/>
            </a:lvl8pPr>
            <a:lvl9pPr marL="6353251" indent="0">
              <a:buNone/>
              <a:defRPr sz="2779" b="1"/>
            </a:lvl9pPr>
          </a:lstStyle>
          <a:p>
            <a:pPr lvl="0"/>
            <a:r>
              <a:rPr lang="en-US" dirty="0"/>
              <a:t>Click to edit Master text styles</a:t>
            </a:r>
          </a:p>
        </p:txBody>
      </p:sp>
      <p:sp>
        <p:nvSpPr>
          <p:cNvPr id="6" name="Content Placeholder 5"/>
          <p:cNvSpPr>
            <a:spLocks noGrp="1"/>
          </p:cNvSpPr>
          <p:nvPr>
            <p:ph sz="quarter" idx="4"/>
          </p:nvPr>
        </p:nvSpPr>
        <p:spPr>
          <a:xfrm>
            <a:off x="6051509" y="1346199"/>
            <a:ext cx="5137138" cy="3232574"/>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51612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0371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88783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83911" y="731520"/>
            <a:ext cx="3811905" cy="1463040"/>
          </a:xfrm>
        </p:spPr>
        <p:txBody>
          <a:bodyPr anchor="b">
            <a:normAutofit/>
          </a:bodyPr>
          <a:lstStyle>
            <a:lvl1pPr algn="l">
              <a:defRPr sz="4169" b="0"/>
            </a:lvl1pPr>
          </a:lstStyle>
          <a:p>
            <a:r>
              <a:rPr lang="en-US" dirty="0"/>
              <a:t>Click to edit Master title style</a:t>
            </a:r>
          </a:p>
        </p:txBody>
      </p:sp>
      <p:sp>
        <p:nvSpPr>
          <p:cNvPr id="3" name="Content Placeholder 2"/>
          <p:cNvSpPr>
            <a:spLocks noGrp="1"/>
          </p:cNvSpPr>
          <p:nvPr>
            <p:ph idx="1"/>
          </p:nvPr>
        </p:nvSpPr>
        <p:spPr>
          <a:xfrm>
            <a:off x="713078" y="731520"/>
            <a:ext cx="6194347" cy="5662507"/>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383911" y="2357119"/>
            <a:ext cx="3811905" cy="2230685"/>
          </a:xfrm>
        </p:spPr>
        <p:txBody>
          <a:bodyPr anchor="t">
            <a:normAutofit/>
          </a:bodyPr>
          <a:lstStyle>
            <a:lvl1pPr marL="0" indent="0">
              <a:buNone/>
              <a:defRPr sz="2779"/>
            </a:lvl1pPr>
            <a:lvl2pPr marL="794156" indent="0">
              <a:buNone/>
              <a:defRPr sz="2084"/>
            </a:lvl2pPr>
            <a:lvl3pPr marL="1588313" indent="0">
              <a:buNone/>
              <a:defRPr sz="1737"/>
            </a:lvl3pPr>
            <a:lvl4pPr marL="2382469" indent="0">
              <a:buNone/>
              <a:defRPr sz="1563"/>
            </a:lvl4pPr>
            <a:lvl5pPr marL="3176626" indent="0">
              <a:buNone/>
              <a:defRPr sz="1563"/>
            </a:lvl5pPr>
            <a:lvl6pPr marL="3970782" indent="0">
              <a:buNone/>
              <a:defRPr sz="1563"/>
            </a:lvl6pPr>
            <a:lvl7pPr marL="4764938" indent="0">
              <a:buNone/>
              <a:defRPr sz="1563"/>
            </a:lvl7pPr>
            <a:lvl8pPr marL="5559095" indent="0">
              <a:buNone/>
              <a:defRPr sz="1563"/>
            </a:lvl8pPr>
            <a:lvl9pPr marL="6353251" indent="0">
              <a:buNone/>
              <a:defRPr sz="1563"/>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51352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22056" y="1544320"/>
            <a:ext cx="6273760" cy="1219200"/>
          </a:xfrm>
        </p:spPr>
        <p:txBody>
          <a:bodyPr anchor="b">
            <a:normAutofit/>
          </a:bodyPr>
          <a:lstStyle>
            <a:lvl1pPr algn="l">
              <a:defRPr sz="4864" b="0"/>
            </a:lvl1pPr>
          </a:lstStyle>
          <a:p>
            <a:r>
              <a:rPr lang="en-US" dirty="0"/>
              <a:t>Click to edit Master title style</a:t>
            </a:r>
          </a:p>
        </p:txBody>
      </p:sp>
      <p:sp>
        <p:nvSpPr>
          <p:cNvPr id="14" name="Picture Placeholder 2"/>
          <p:cNvSpPr>
            <a:spLocks noGrp="1" noChangeAspect="1"/>
          </p:cNvSpPr>
          <p:nvPr>
            <p:ph type="pic" idx="1"/>
          </p:nvPr>
        </p:nvSpPr>
        <p:spPr>
          <a:xfrm>
            <a:off x="1030736" y="975360"/>
            <a:ext cx="3419390" cy="48768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779"/>
            </a:lvl1pPr>
            <a:lvl2pPr marL="794156" indent="0">
              <a:buNone/>
              <a:defRPr sz="2779"/>
            </a:lvl2pPr>
            <a:lvl3pPr marL="1588313" indent="0">
              <a:buNone/>
              <a:defRPr sz="2779"/>
            </a:lvl3pPr>
            <a:lvl4pPr marL="2382469" indent="0">
              <a:buNone/>
              <a:defRPr sz="2779"/>
            </a:lvl4pPr>
            <a:lvl5pPr marL="3176626" indent="0">
              <a:buNone/>
              <a:defRPr sz="2779"/>
            </a:lvl5pPr>
            <a:lvl6pPr marL="3970782" indent="0">
              <a:buNone/>
              <a:defRPr sz="2779"/>
            </a:lvl6pPr>
            <a:lvl7pPr marL="4764938" indent="0">
              <a:buNone/>
              <a:defRPr sz="2779"/>
            </a:lvl7pPr>
            <a:lvl8pPr marL="5559095" indent="0">
              <a:buNone/>
              <a:defRPr sz="2779"/>
            </a:lvl8pPr>
            <a:lvl9pPr marL="6353251" indent="0">
              <a:buNone/>
              <a:defRPr sz="2779"/>
            </a:lvl9pPr>
          </a:lstStyle>
          <a:p>
            <a:endParaRPr lang="en-US" dirty="0"/>
          </a:p>
        </p:txBody>
      </p:sp>
      <p:sp>
        <p:nvSpPr>
          <p:cNvPr id="4" name="Text Placeholder 3"/>
          <p:cNvSpPr>
            <a:spLocks noGrp="1"/>
          </p:cNvSpPr>
          <p:nvPr>
            <p:ph type="body" sz="half" idx="2"/>
          </p:nvPr>
        </p:nvSpPr>
        <p:spPr>
          <a:xfrm>
            <a:off x="4922056" y="2962204"/>
            <a:ext cx="6275415" cy="2185529"/>
          </a:xfrm>
        </p:spPr>
        <p:txBody>
          <a:bodyPr anchor="t">
            <a:normAutofit/>
          </a:bodyPr>
          <a:lstStyle>
            <a:lvl1pPr marL="0" indent="0">
              <a:buNone/>
              <a:defRPr sz="3127"/>
            </a:lvl1pPr>
            <a:lvl2pPr marL="794156" indent="0">
              <a:buNone/>
              <a:defRPr sz="2084"/>
            </a:lvl2pPr>
            <a:lvl3pPr marL="1588313" indent="0">
              <a:buNone/>
              <a:defRPr sz="1737"/>
            </a:lvl3pPr>
            <a:lvl4pPr marL="2382469" indent="0">
              <a:buNone/>
              <a:defRPr sz="1563"/>
            </a:lvl4pPr>
            <a:lvl5pPr marL="3176626" indent="0">
              <a:buNone/>
              <a:defRPr sz="1563"/>
            </a:lvl5pPr>
            <a:lvl6pPr marL="3970782" indent="0">
              <a:buNone/>
              <a:defRPr sz="1563"/>
            </a:lvl6pPr>
            <a:lvl7pPr marL="4764938" indent="0">
              <a:buNone/>
              <a:defRPr sz="1563"/>
            </a:lvl7pPr>
            <a:lvl8pPr marL="5559095" indent="0">
              <a:buNone/>
              <a:defRPr sz="1563"/>
            </a:lvl8pPr>
            <a:lvl9pPr marL="6353251" indent="0">
              <a:buNone/>
              <a:defRPr sz="1563"/>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65993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714732" y="568960"/>
            <a:ext cx="11275231" cy="333248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779"/>
            </a:lvl1pPr>
            <a:lvl2pPr marL="794156" indent="0">
              <a:buNone/>
              <a:defRPr sz="2779"/>
            </a:lvl2pPr>
            <a:lvl3pPr marL="1588313" indent="0">
              <a:buNone/>
              <a:defRPr sz="2779"/>
            </a:lvl3pPr>
            <a:lvl4pPr marL="2382469" indent="0">
              <a:buNone/>
              <a:defRPr sz="2779"/>
            </a:lvl4pPr>
            <a:lvl5pPr marL="3176626" indent="0">
              <a:buNone/>
              <a:defRPr sz="2779"/>
            </a:lvl5pPr>
            <a:lvl6pPr marL="3970782" indent="0">
              <a:buNone/>
              <a:defRPr sz="2779"/>
            </a:lvl6pPr>
            <a:lvl7pPr marL="4764938" indent="0">
              <a:buNone/>
              <a:defRPr sz="2779"/>
            </a:lvl7pPr>
            <a:lvl8pPr marL="5559095" indent="0">
              <a:buNone/>
              <a:defRPr sz="2779"/>
            </a:lvl8pPr>
            <a:lvl9pPr marL="6353251" indent="0">
              <a:buNone/>
              <a:defRPr sz="2779"/>
            </a:lvl9pPr>
          </a:lstStyle>
          <a:p>
            <a:endParaRPr lang="en-US" dirty="0"/>
          </a:p>
        </p:txBody>
      </p:sp>
      <p:sp>
        <p:nvSpPr>
          <p:cNvPr id="16" name="Text Placeholder 9"/>
          <p:cNvSpPr>
            <a:spLocks noGrp="1"/>
          </p:cNvSpPr>
          <p:nvPr>
            <p:ph type="body" sz="quarter" idx="14"/>
          </p:nvPr>
        </p:nvSpPr>
        <p:spPr>
          <a:xfrm>
            <a:off x="952978" y="4100125"/>
            <a:ext cx="8654544" cy="487680"/>
          </a:xfrm>
        </p:spPr>
        <p:txBody>
          <a:bodyPr anchor="t">
            <a:normAutofit/>
          </a:bodyPr>
          <a:lstStyle>
            <a:lvl1pPr marL="0" indent="0">
              <a:buFontTx/>
              <a:buNone/>
              <a:defRPr sz="2779"/>
            </a:lvl1pPr>
            <a:lvl2pPr marL="794156" indent="0">
              <a:buFontTx/>
              <a:buNone/>
              <a:defRPr/>
            </a:lvl2pPr>
            <a:lvl3pPr marL="1588313" indent="0">
              <a:buFontTx/>
              <a:buNone/>
              <a:defRPr/>
            </a:lvl3pPr>
            <a:lvl4pPr marL="2382469" indent="0">
              <a:buFontTx/>
              <a:buNone/>
              <a:defRPr/>
            </a:lvl4pPr>
            <a:lvl5pPr marL="3176626"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07669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713078" y="731520"/>
            <a:ext cx="10482739" cy="2926080"/>
          </a:xfrm>
        </p:spPr>
        <p:txBody>
          <a:bodyPr anchor="ctr">
            <a:normAutofit/>
          </a:bodyPr>
          <a:lstStyle>
            <a:lvl1pPr algn="l">
              <a:defRPr sz="5558" b="0" cap="all"/>
            </a:lvl1pPr>
          </a:lstStyle>
          <a:p>
            <a:r>
              <a:rPr lang="en-US" dirty="0"/>
              <a:t>Click to edit Master title style</a:t>
            </a:r>
          </a:p>
        </p:txBody>
      </p:sp>
      <p:sp>
        <p:nvSpPr>
          <p:cNvPr id="3" name="Text Placeholder 2"/>
          <p:cNvSpPr>
            <a:spLocks noGrp="1"/>
          </p:cNvSpPr>
          <p:nvPr>
            <p:ph type="body" idx="1"/>
          </p:nvPr>
        </p:nvSpPr>
        <p:spPr>
          <a:xfrm>
            <a:off x="713077" y="4389120"/>
            <a:ext cx="8896100" cy="2004907"/>
          </a:xfrm>
        </p:spPr>
        <p:txBody>
          <a:bodyPr anchor="ctr">
            <a:normAutofit/>
          </a:bodyPr>
          <a:lstStyle>
            <a:lvl1pPr marL="0" indent="0" algn="l">
              <a:buNone/>
              <a:defRPr sz="3474">
                <a:solidFill>
                  <a:schemeClr val="bg2">
                    <a:lumMod val="75000"/>
                  </a:schemeClr>
                </a:solidFill>
              </a:defRPr>
            </a:lvl1pPr>
            <a:lvl2pPr marL="794156" indent="0">
              <a:buNone/>
              <a:defRPr sz="3127">
                <a:solidFill>
                  <a:schemeClr val="tx1">
                    <a:tint val="75000"/>
                  </a:schemeClr>
                </a:solidFill>
              </a:defRPr>
            </a:lvl2pPr>
            <a:lvl3pPr marL="1588313" indent="0">
              <a:buNone/>
              <a:defRPr sz="2779">
                <a:solidFill>
                  <a:schemeClr val="tx1">
                    <a:tint val="75000"/>
                  </a:schemeClr>
                </a:solidFill>
              </a:defRPr>
            </a:lvl3pPr>
            <a:lvl4pPr marL="2382469" indent="0">
              <a:buNone/>
              <a:defRPr sz="2432">
                <a:solidFill>
                  <a:schemeClr val="tx1">
                    <a:tint val="75000"/>
                  </a:schemeClr>
                </a:solidFill>
              </a:defRPr>
            </a:lvl4pPr>
            <a:lvl5pPr marL="3176626" indent="0">
              <a:buNone/>
              <a:defRPr sz="2432">
                <a:solidFill>
                  <a:schemeClr val="tx1">
                    <a:tint val="75000"/>
                  </a:schemeClr>
                </a:solidFill>
              </a:defRPr>
            </a:lvl5pPr>
            <a:lvl6pPr marL="3970782" indent="0">
              <a:buNone/>
              <a:defRPr sz="2432">
                <a:solidFill>
                  <a:schemeClr val="tx1">
                    <a:tint val="75000"/>
                  </a:schemeClr>
                </a:solidFill>
              </a:defRPr>
            </a:lvl6pPr>
            <a:lvl7pPr marL="4764938" indent="0">
              <a:buNone/>
              <a:defRPr sz="2432">
                <a:solidFill>
                  <a:schemeClr val="tx1">
                    <a:tint val="75000"/>
                  </a:schemeClr>
                </a:solidFill>
              </a:defRPr>
            </a:lvl7pPr>
            <a:lvl8pPr marL="5559095" indent="0">
              <a:buNone/>
              <a:defRPr sz="2432">
                <a:solidFill>
                  <a:schemeClr val="tx1">
                    <a:tint val="75000"/>
                  </a:schemeClr>
                </a:solidFill>
              </a:defRPr>
            </a:lvl8pPr>
            <a:lvl9pPr marL="6353251" indent="0">
              <a:buNone/>
              <a:defRPr sz="243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017452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9565" y="731520"/>
            <a:ext cx="9529764" cy="2926080"/>
          </a:xfrm>
        </p:spPr>
        <p:txBody>
          <a:bodyPr anchor="ctr">
            <a:normAutofit/>
          </a:bodyPr>
          <a:lstStyle>
            <a:lvl1pPr algn="l">
              <a:defRPr sz="5558"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507224" y="3657600"/>
            <a:ext cx="8894445" cy="406400"/>
          </a:xfrm>
        </p:spPr>
        <p:txBody>
          <a:bodyPr anchor="ctr"/>
          <a:lstStyle>
            <a:lvl1pPr marL="0" indent="0">
              <a:buFontTx/>
              <a:buNone/>
              <a:defRPr/>
            </a:lvl1pPr>
            <a:lvl2pPr marL="794156" indent="0">
              <a:buFontTx/>
              <a:buNone/>
              <a:defRPr/>
            </a:lvl2pPr>
            <a:lvl3pPr marL="1588313" indent="0">
              <a:buFontTx/>
              <a:buNone/>
              <a:defRPr/>
            </a:lvl3pPr>
            <a:lvl4pPr marL="2382469" indent="0">
              <a:buFontTx/>
              <a:buNone/>
              <a:defRPr/>
            </a:lvl4pPr>
            <a:lvl5pPr marL="3176626"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713078" y="4587806"/>
            <a:ext cx="8894445" cy="1797189"/>
          </a:xfrm>
        </p:spPr>
        <p:txBody>
          <a:bodyPr anchor="ctr">
            <a:normAutofit/>
          </a:bodyPr>
          <a:lstStyle>
            <a:lvl1pPr marL="0" indent="0" algn="l">
              <a:buNone/>
              <a:defRPr sz="3474">
                <a:solidFill>
                  <a:schemeClr val="bg2">
                    <a:lumMod val="75000"/>
                  </a:schemeClr>
                </a:solidFill>
              </a:defRPr>
            </a:lvl1pPr>
            <a:lvl2pPr marL="794156" indent="0">
              <a:buNone/>
              <a:defRPr sz="3127">
                <a:solidFill>
                  <a:schemeClr val="tx1">
                    <a:tint val="75000"/>
                  </a:schemeClr>
                </a:solidFill>
              </a:defRPr>
            </a:lvl2pPr>
            <a:lvl3pPr marL="1588313" indent="0">
              <a:buNone/>
              <a:defRPr sz="2779">
                <a:solidFill>
                  <a:schemeClr val="tx1">
                    <a:tint val="75000"/>
                  </a:schemeClr>
                </a:solidFill>
              </a:defRPr>
            </a:lvl3pPr>
            <a:lvl4pPr marL="2382469" indent="0">
              <a:buNone/>
              <a:defRPr sz="2432">
                <a:solidFill>
                  <a:schemeClr val="tx1">
                    <a:tint val="75000"/>
                  </a:schemeClr>
                </a:solidFill>
              </a:defRPr>
            </a:lvl4pPr>
            <a:lvl5pPr marL="3176626" indent="0">
              <a:buNone/>
              <a:defRPr sz="2432">
                <a:solidFill>
                  <a:schemeClr val="tx1">
                    <a:tint val="75000"/>
                  </a:schemeClr>
                </a:solidFill>
              </a:defRPr>
            </a:lvl5pPr>
            <a:lvl6pPr marL="3970782" indent="0">
              <a:buNone/>
              <a:defRPr sz="2432">
                <a:solidFill>
                  <a:schemeClr val="tx1">
                    <a:tint val="75000"/>
                  </a:schemeClr>
                </a:solidFill>
              </a:defRPr>
            </a:lvl6pPr>
            <a:lvl7pPr marL="4764938" indent="0">
              <a:buNone/>
              <a:defRPr sz="2432">
                <a:solidFill>
                  <a:schemeClr val="tx1">
                    <a:tint val="75000"/>
                  </a:schemeClr>
                </a:solidFill>
              </a:defRPr>
            </a:lvl7pPr>
            <a:lvl8pPr marL="5559095" indent="0">
              <a:buNone/>
              <a:defRPr sz="2432">
                <a:solidFill>
                  <a:schemeClr val="tx1">
                    <a:tint val="75000"/>
                  </a:schemeClr>
                </a:solidFill>
              </a:defRPr>
            </a:lvl8pPr>
            <a:lvl9pPr marL="6353251" indent="0">
              <a:buNone/>
              <a:defRPr sz="243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54248" y="866370"/>
            <a:ext cx="635318" cy="623761"/>
          </a:xfrm>
          <a:prstGeom prst="rect">
            <a:avLst/>
          </a:prstGeom>
        </p:spPr>
        <p:txBody>
          <a:bodyPr vert="horz" lIns="158829" tIns="79415" rIns="158829" bIns="79415" rtlCol="0" anchor="ctr">
            <a:noAutofit/>
          </a:bodyPr>
          <a:lstStyle/>
          <a:p>
            <a:pPr lvl="0"/>
            <a:r>
              <a:rPr lang="en-US" sz="13896" dirty="0">
                <a:solidFill>
                  <a:schemeClr val="tx1"/>
                </a:solidFill>
                <a:effectLst/>
              </a:rPr>
              <a:t>“</a:t>
            </a:r>
          </a:p>
        </p:txBody>
      </p:sp>
      <p:sp>
        <p:nvSpPr>
          <p:cNvPr id="15" name="TextBox 14"/>
          <p:cNvSpPr txBox="1"/>
          <p:nvPr/>
        </p:nvSpPr>
        <p:spPr>
          <a:xfrm>
            <a:off x="10719328" y="2953174"/>
            <a:ext cx="635318" cy="623761"/>
          </a:xfrm>
          <a:prstGeom prst="rect">
            <a:avLst/>
          </a:prstGeom>
        </p:spPr>
        <p:txBody>
          <a:bodyPr vert="horz" lIns="158829" tIns="79415" rIns="158829" bIns="79415" rtlCol="0" anchor="ctr">
            <a:noAutofit/>
          </a:bodyPr>
          <a:lstStyle/>
          <a:p>
            <a:pPr lvl="0" algn="r"/>
            <a:r>
              <a:rPr lang="en-US" sz="13896" dirty="0">
                <a:solidFill>
                  <a:schemeClr val="tx1"/>
                </a:solidFill>
                <a:effectLst/>
              </a:rPr>
              <a:t>”</a:t>
            </a:r>
          </a:p>
        </p:txBody>
      </p:sp>
    </p:spTree>
    <p:extLst>
      <p:ext uri="{BB962C8B-B14F-4D97-AF65-F5344CB8AC3E}">
        <p14:creationId xmlns:p14="http://schemas.microsoft.com/office/powerpoint/2010/main" val="27012623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713077" y="3657600"/>
            <a:ext cx="8894445" cy="1810560"/>
          </a:xfrm>
        </p:spPr>
        <p:txBody>
          <a:bodyPr anchor="b">
            <a:normAutofit/>
          </a:bodyPr>
          <a:lstStyle>
            <a:lvl1pPr algn="l">
              <a:defRPr sz="5558" b="0" cap="all"/>
            </a:lvl1pPr>
          </a:lstStyle>
          <a:p>
            <a:r>
              <a:rPr lang="en-US" dirty="0"/>
              <a:t>Click to edit Master title style</a:t>
            </a:r>
          </a:p>
        </p:txBody>
      </p:sp>
      <p:sp>
        <p:nvSpPr>
          <p:cNvPr id="3" name="Text Placeholder 2"/>
          <p:cNvSpPr>
            <a:spLocks noGrp="1"/>
          </p:cNvSpPr>
          <p:nvPr>
            <p:ph type="body" idx="1"/>
          </p:nvPr>
        </p:nvSpPr>
        <p:spPr>
          <a:xfrm>
            <a:off x="713076" y="5475180"/>
            <a:ext cx="8896102" cy="917760"/>
          </a:xfrm>
        </p:spPr>
        <p:txBody>
          <a:bodyPr anchor="t">
            <a:normAutofit/>
          </a:bodyPr>
          <a:lstStyle>
            <a:lvl1pPr marL="0" indent="0" algn="l">
              <a:buNone/>
              <a:defRPr sz="3474">
                <a:solidFill>
                  <a:schemeClr val="bg2">
                    <a:lumMod val="75000"/>
                  </a:schemeClr>
                </a:solidFill>
              </a:defRPr>
            </a:lvl1pPr>
            <a:lvl2pPr marL="794156" indent="0">
              <a:buNone/>
              <a:defRPr sz="3127">
                <a:solidFill>
                  <a:schemeClr val="tx1">
                    <a:tint val="75000"/>
                  </a:schemeClr>
                </a:solidFill>
              </a:defRPr>
            </a:lvl2pPr>
            <a:lvl3pPr marL="1588313" indent="0">
              <a:buNone/>
              <a:defRPr sz="2779">
                <a:solidFill>
                  <a:schemeClr val="tx1">
                    <a:tint val="75000"/>
                  </a:schemeClr>
                </a:solidFill>
              </a:defRPr>
            </a:lvl3pPr>
            <a:lvl4pPr marL="2382469" indent="0">
              <a:buNone/>
              <a:defRPr sz="2432">
                <a:solidFill>
                  <a:schemeClr val="tx1">
                    <a:tint val="75000"/>
                  </a:schemeClr>
                </a:solidFill>
              </a:defRPr>
            </a:lvl4pPr>
            <a:lvl5pPr marL="3176626" indent="0">
              <a:buNone/>
              <a:defRPr sz="2432">
                <a:solidFill>
                  <a:schemeClr val="tx1">
                    <a:tint val="75000"/>
                  </a:schemeClr>
                </a:solidFill>
              </a:defRPr>
            </a:lvl5pPr>
            <a:lvl6pPr marL="3970782" indent="0">
              <a:buNone/>
              <a:defRPr sz="2432">
                <a:solidFill>
                  <a:schemeClr val="tx1">
                    <a:tint val="75000"/>
                  </a:schemeClr>
                </a:solidFill>
              </a:defRPr>
            </a:lvl6pPr>
            <a:lvl7pPr marL="4764938" indent="0">
              <a:buNone/>
              <a:defRPr sz="2432">
                <a:solidFill>
                  <a:schemeClr val="tx1">
                    <a:tint val="75000"/>
                  </a:schemeClr>
                </a:solidFill>
              </a:defRPr>
            </a:lvl7pPr>
            <a:lvl8pPr marL="5559095" indent="0">
              <a:buNone/>
              <a:defRPr sz="2432">
                <a:solidFill>
                  <a:schemeClr val="tx1">
                    <a:tint val="75000"/>
                  </a:schemeClr>
                </a:solidFill>
              </a:defRPr>
            </a:lvl8pPr>
            <a:lvl9pPr marL="6353251" indent="0">
              <a:buNone/>
              <a:defRPr sz="243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8667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89566" y="731520"/>
            <a:ext cx="9529763" cy="2926080"/>
          </a:xfrm>
        </p:spPr>
        <p:txBody>
          <a:bodyPr anchor="ctr">
            <a:normAutofit/>
          </a:bodyPr>
          <a:lstStyle>
            <a:lvl1pPr algn="l">
              <a:defRPr sz="5558"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713078" y="4190436"/>
            <a:ext cx="8894446" cy="1119857"/>
          </a:xfrm>
        </p:spPr>
        <p:txBody>
          <a:bodyPr vert="horz" lIns="91440" tIns="45720" rIns="91440" bIns="45720" rtlCol="0" anchor="b">
            <a:normAutofit/>
          </a:bodyPr>
          <a:lstStyle>
            <a:lvl1pPr>
              <a:buNone/>
              <a:defRPr lang="en-US" sz="4169"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713077" y="5310294"/>
            <a:ext cx="8894446" cy="1083733"/>
          </a:xfrm>
        </p:spPr>
        <p:txBody>
          <a:bodyPr anchor="t">
            <a:normAutofit/>
          </a:bodyPr>
          <a:lstStyle>
            <a:lvl1pPr marL="0" indent="0" algn="l">
              <a:buNone/>
              <a:defRPr sz="3127">
                <a:solidFill>
                  <a:schemeClr val="bg2">
                    <a:lumMod val="75000"/>
                  </a:schemeClr>
                </a:solidFill>
              </a:defRPr>
            </a:lvl1pPr>
            <a:lvl2pPr marL="794156" indent="0">
              <a:buNone/>
              <a:defRPr sz="3127">
                <a:solidFill>
                  <a:schemeClr val="tx1">
                    <a:tint val="75000"/>
                  </a:schemeClr>
                </a:solidFill>
              </a:defRPr>
            </a:lvl2pPr>
            <a:lvl3pPr marL="1588313" indent="0">
              <a:buNone/>
              <a:defRPr sz="2779">
                <a:solidFill>
                  <a:schemeClr val="tx1">
                    <a:tint val="75000"/>
                  </a:schemeClr>
                </a:solidFill>
              </a:defRPr>
            </a:lvl3pPr>
            <a:lvl4pPr marL="2382469" indent="0">
              <a:buNone/>
              <a:defRPr sz="2432">
                <a:solidFill>
                  <a:schemeClr val="tx1">
                    <a:tint val="75000"/>
                  </a:schemeClr>
                </a:solidFill>
              </a:defRPr>
            </a:lvl4pPr>
            <a:lvl5pPr marL="3176626" indent="0">
              <a:buNone/>
              <a:defRPr sz="2432">
                <a:solidFill>
                  <a:schemeClr val="tx1">
                    <a:tint val="75000"/>
                  </a:schemeClr>
                </a:solidFill>
              </a:defRPr>
            </a:lvl5pPr>
            <a:lvl6pPr marL="3970782" indent="0">
              <a:buNone/>
              <a:defRPr sz="2432">
                <a:solidFill>
                  <a:schemeClr val="tx1">
                    <a:tint val="75000"/>
                  </a:schemeClr>
                </a:solidFill>
              </a:defRPr>
            </a:lvl6pPr>
            <a:lvl7pPr marL="4764938" indent="0">
              <a:buNone/>
              <a:defRPr sz="2432">
                <a:solidFill>
                  <a:schemeClr val="tx1">
                    <a:tint val="75000"/>
                  </a:schemeClr>
                </a:solidFill>
              </a:defRPr>
            </a:lvl7pPr>
            <a:lvl8pPr marL="5559095" indent="0">
              <a:buNone/>
              <a:defRPr sz="2432">
                <a:solidFill>
                  <a:schemeClr val="tx1">
                    <a:tint val="75000"/>
                  </a:schemeClr>
                </a:solidFill>
              </a:defRPr>
            </a:lvl8pPr>
            <a:lvl9pPr marL="6353251" indent="0">
              <a:buNone/>
              <a:defRPr sz="243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54248" y="866370"/>
            <a:ext cx="635318" cy="623761"/>
          </a:xfrm>
          <a:prstGeom prst="rect">
            <a:avLst/>
          </a:prstGeom>
        </p:spPr>
        <p:txBody>
          <a:bodyPr vert="horz" lIns="158829" tIns="79415" rIns="158829" bIns="79415" rtlCol="0" anchor="ctr">
            <a:noAutofit/>
          </a:bodyPr>
          <a:lstStyle/>
          <a:p>
            <a:pPr lvl="0"/>
            <a:r>
              <a:rPr lang="en-US" sz="13896" dirty="0">
                <a:solidFill>
                  <a:schemeClr val="tx1"/>
                </a:solidFill>
                <a:effectLst/>
              </a:rPr>
              <a:t>“</a:t>
            </a:r>
          </a:p>
        </p:txBody>
      </p:sp>
      <p:sp>
        <p:nvSpPr>
          <p:cNvPr id="12" name="TextBox 11"/>
          <p:cNvSpPr txBox="1"/>
          <p:nvPr/>
        </p:nvSpPr>
        <p:spPr>
          <a:xfrm>
            <a:off x="10719328" y="2953174"/>
            <a:ext cx="635318" cy="623761"/>
          </a:xfrm>
          <a:prstGeom prst="rect">
            <a:avLst/>
          </a:prstGeom>
        </p:spPr>
        <p:txBody>
          <a:bodyPr vert="horz" lIns="158829" tIns="79415" rIns="158829" bIns="79415" rtlCol="0" anchor="ctr">
            <a:noAutofit/>
          </a:bodyPr>
          <a:lstStyle/>
          <a:p>
            <a:pPr lvl="0" algn="r"/>
            <a:r>
              <a:rPr lang="en-US" sz="13896" dirty="0">
                <a:solidFill>
                  <a:schemeClr val="tx1"/>
                </a:solidFill>
                <a:effectLst/>
              </a:rPr>
              <a:t>”</a:t>
            </a:r>
          </a:p>
        </p:txBody>
      </p:sp>
    </p:spTree>
    <p:extLst>
      <p:ext uri="{BB962C8B-B14F-4D97-AF65-F5344CB8AC3E}">
        <p14:creationId xmlns:p14="http://schemas.microsoft.com/office/powerpoint/2010/main" val="13464200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713078" y="731520"/>
            <a:ext cx="10482739" cy="292608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713077" y="4190436"/>
            <a:ext cx="8894445" cy="894080"/>
          </a:xfrm>
        </p:spPr>
        <p:txBody>
          <a:bodyPr vert="horz" lIns="91440" tIns="45720" rIns="91440" bIns="45720" rtlCol="0" anchor="b">
            <a:normAutofit/>
          </a:bodyPr>
          <a:lstStyle>
            <a:lvl1pPr>
              <a:buNone/>
              <a:defRPr lang="en-US" sz="4169"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713077" y="5084515"/>
            <a:ext cx="8894446" cy="1309511"/>
          </a:xfrm>
        </p:spPr>
        <p:txBody>
          <a:bodyPr anchor="t">
            <a:normAutofit/>
          </a:bodyPr>
          <a:lstStyle>
            <a:lvl1pPr marL="0" indent="0" algn="l">
              <a:buNone/>
              <a:defRPr sz="3127">
                <a:solidFill>
                  <a:schemeClr val="bg2">
                    <a:lumMod val="75000"/>
                  </a:schemeClr>
                </a:solidFill>
              </a:defRPr>
            </a:lvl1pPr>
            <a:lvl2pPr marL="794156" indent="0">
              <a:buNone/>
              <a:defRPr sz="3127">
                <a:solidFill>
                  <a:schemeClr val="tx1">
                    <a:tint val="75000"/>
                  </a:schemeClr>
                </a:solidFill>
              </a:defRPr>
            </a:lvl2pPr>
            <a:lvl3pPr marL="1588313" indent="0">
              <a:buNone/>
              <a:defRPr sz="2779">
                <a:solidFill>
                  <a:schemeClr val="tx1">
                    <a:tint val="75000"/>
                  </a:schemeClr>
                </a:solidFill>
              </a:defRPr>
            </a:lvl3pPr>
            <a:lvl4pPr marL="2382469" indent="0">
              <a:buNone/>
              <a:defRPr sz="2432">
                <a:solidFill>
                  <a:schemeClr val="tx1">
                    <a:tint val="75000"/>
                  </a:schemeClr>
                </a:solidFill>
              </a:defRPr>
            </a:lvl4pPr>
            <a:lvl5pPr marL="3176626" indent="0">
              <a:buNone/>
              <a:defRPr sz="2432">
                <a:solidFill>
                  <a:schemeClr val="tx1">
                    <a:tint val="75000"/>
                  </a:schemeClr>
                </a:solidFill>
              </a:defRPr>
            </a:lvl5pPr>
            <a:lvl6pPr marL="3970782" indent="0">
              <a:buNone/>
              <a:defRPr sz="2432">
                <a:solidFill>
                  <a:schemeClr val="tx1">
                    <a:tint val="75000"/>
                  </a:schemeClr>
                </a:solidFill>
              </a:defRPr>
            </a:lvl6pPr>
            <a:lvl7pPr marL="4764938" indent="0">
              <a:buNone/>
              <a:defRPr sz="2432">
                <a:solidFill>
                  <a:schemeClr val="tx1">
                    <a:tint val="75000"/>
                  </a:schemeClr>
                </a:solidFill>
              </a:defRPr>
            </a:lvl7pPr>
            <a:lvl8pPr marL="5559095" indent="0">
              <a:buNone/>
              <a:defRPr sz="2432">
                <a:solidFill>
                  <a:schemeClr val="tx1">
                    <a:tint val="75000"/>
                  </a:schemeClr>
                </a:solidFill>
              </a:defRPr>
            </a:lvl8pPr>
            <a:lvl9pPr marL="6353251" indent="0">
              <a:buNone/>
              <a:defRPr sz="243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632086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022473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51619" y="731520"/>
            <a:ext cx="2144197" cy="48768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14732" y="731520"/>
            <a:ext cx="8153241" cy="5662507"/>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75458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595388" y="3160889"/>
            <a:ext cx="3107655" cy="3422791"/>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713077" y="4786488"/>
            <a:ext cx="8894445" cy="1607538"/>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713077" y="731520"/>
            <a:ext cx="8894445" cy="3856285"/>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22255" y="6583680"/>
            <a:ext cx="1667708" cy="389467"/>
          </a:xfrm>
          <a:prstGeom prst="rect">
            <a:avLst/>
          </a:prstGeom>
        </p:spPr>
        <p:txBody>
          <a:bodyPr vert="horz" lIns="91440" tIns="45720" rIns="91440" bIns="45720" rtlCol="0" anchor="t"/>
          <a:lstStyle>
            <a:lvl1pPr algn="r">
              <a:defRPr sz="1737" b="0" i="0">
                <a:solidFill>
                  <a:schemeClr val="bg2">
                    <a:lumMod val="50000"/>
                  </a:schemeClr>
                </a:solidFill>
                <a:effectLst/>
                <a:latin typeface="+mn-lt"/>
              </a:defRPr>
            </a:lvl1pPr>
          </a:lstStyle>
          <a:p>
            <a:fld id="{B61BEF0D-F0BB-DE4B-95CE-6DB70DBA9567}" type="datetimeFigureOut">
              <a:rPr lang="en-US" dirty="0"/>
              <a:pPr/>
              <a:t>6/6/2025</a:t>
            </a:fld>
            <a:endParaRPr lang="en-US" dirty="0"/>
          </a:p>
        </p:txBody>
      </p:sp>
      <p:sp>
        <p:nvSpPr>
          <p:cNvPr id="5" name="Footer Placeholder 4"/>
          <p:cNvSpPr>
            <a:spLocks noGrp="1"/>
          </p:cNvSpPr>
          <p:nvPr>
            <p:ph type="ftr" sz="quarter" idx="3"/>
          </p:nvPr>
        </p:nvSpPr>
        <p:spPr>
          <a:xfrm>
            <a:off x="713077" y="6583680"/>
            <a:ext cx="7862054" cy="389467"/>
          </a:xfrm>
          <a:prstGeom prst="rect">
            <a:avLst/>
          </a:prstGeom>
        </p:spPr>
        <p:txBody>
          <a:bodyPr vert="horz" lIns="91440" tIns="45720" rIns="91440" bIns="45720" rtlCol="0" anchor="t"/>
          <a:lstStyle>
            <a:lvl1pPr algn="l">
              <a:defRPr sz="1737"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800398" y="5950374"/>
            <a:ext cx="1190433" cy="714587"/>
          </a:xfrm>
          <a:prstGeom prst="rect">
            <a:avLst/>
          </a:prstGeom>
        </p:spPr>
        <p:txBody>
          <a:bodyPr vert="horz" lIns="91440" tIns="45720" rIns="91440" bIns="45720" rtlCol="0" anchor="b"/>
          <a:lstStyle>
            <a:lvl1pPr algn="r">
              <a:defRPr sz="5558"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76972454"/>
      </p:ext>
    </p:extLst>
  </p:cSld>
  <p:clrMap bg1="dk1" tx1="lt1" bg2="dk2" tx2="lt2" accent1="accent1" accent2="accent2" accent3="accent3" accent4="accent4" accent5="accent5" accent6="accent6" hlink="hlink" folHlink="folHlink"/>
  <p:sldLayoutIdLst>
    <p:sldLayoutId id="2147484118" r:id="rId1"/>
    <p:sldLayoutId id="2147484119" r:id="rId2"/>
    <p:sldLayoutId id="2147484120" r:id="rId3"/>
    <p:sldLayoutId id="2147484121" r:id="rId4"/>
    <p:sldLayoutId id="2147484122" r:id="rId5"/>
    <p:sldLayoutId id="2147484123" r:id="rId6"/>
    <p:sldLayoutId id="2147484124" r:id="rId7"/>
    <p:sldLayoutId id="2147484125" r:id="rId8"/>
    <p:sldLayoutId id="2147484126" r:id="rId9"/>
    <p:sldLayoutId id="2147484127" r:id="rId10"/>
    <p:sldLayoutId id="2147484128" r:id="rId11"/>
    <p:sldLayoutId id="2147484129" r:id="rId12"/>
    <p:sldLayoutId id="2147484130" r:id="rId13"/>
    <p:sldLayoutId id="2147484131" r:id="rId14"/>
    <p:sldLayoutId id="2147484132" r:id="rId15"/>
    <p:sldLayoutId id="2147484133" r:id="rId16"/>
    <p:sldLayoutId id="2147484134"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asana.com/resources/pareto-principle-80-20-rule" TargetMode="External"/><Relationship Id="rId2" Type="http://schemas.openxmlformats.org/officeDocument/2006/relationships/hyperlink" Target="https://sctcc.edu/news/10-20-2020/how-social-media-affects-student-productivity"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nalogue wall clock">
            <a:extLst>
              <a:ext uri="{FF2B5EF4-FFF2-40B4-BE49-F238E27FC236}">
                <a16:creationId xmlns:a16="http://schemas.microsoft.com/office/drawing/2014/main" id="{9AB458EA-87D5-B181-8651-9DEE5ACD2512}"/>
              </a:ext>
            </a:extLst>
          </p:cNvPr>
          <p:cNvPicPr>
            <a:picLocks noChangeAspect="1"/>
          </p:cNvPicPr>
          <p:nvPr/>
        </p:nvPicPr>
        <p:blipFill>
          <a:blip r:embed="rId2"/>
          <a:srcRect t="1641" r="9085" b="21518"/>
          <a:stretch>
            <a:fillRect/>
          </a:stretch>
        </p:blipFill>
        <p:spPr>
          <a:xfrm>
            <a:off x="21" y="72097"/>
            <a:ext cx="12706328" cy="7147311"/>
          </a:xfrm>
          <a:prstGeom prst="rect">
            <a:avLst/>
          </a:prstGeom>
        </p:spPr>
      </p:pic>
      <p:sp>
        <p:nvSpPr>
          <p:cNvPr id="2" name="Title 1"/>
          <p:cNvSpPr>
            <a:spLocks noGrp="1"/>
          </p:cNvSpPr>
          <p:nvPr>
            <p:ph type="ctrTitle"/>
          </p:nvPr>
        </p:nvSpPr>
        <p:spPr>
          <a:xfrm>
            <a:off x="333541" y="266474"/>
            <a:ext cx="8542219" cy="1000625"/>
          </a:xfrm>
        </p:spPr>
        <p:txBody>
          <a:bodyPr anchor="ctr">
            <a:normAutofit/>
          </a:bodyPr>
          <a:lstStyle>
            <a:defPPr>
              <a:defRPr lang="en-GB"/>
            </a:defPPr>
            <a:lvl1pPr marL="0" algn="l" defTabSz="961034" rtl="0" eaLnBrk="1" latinLnBrk="0" hangingPunct="1">
              <a:defRPr sz="1892" kern="1200">
                <a:solidFill>
                  <a:schemeClr val="tx1"/>
                </a:solidFill>
                <a:latin typeface="+mn-lt"/>
                <a:ea typeface="+mn-ea"/>
                <a:cs typeface="+mn-cs"/>
              </a:defRPr>
            </a:lvl1pPr>
            <a:lvl2pPr marL="480517" algn="l" defTabSz="961034" rtl="0" eaLnBrk="1" latinLnBrk="0" hangingPunct="1">
              <a:defRPr sz="1892" kern="1200">
                <a:solidFill>
                  <a:schemeClr val="tx1"/>
                </a:solidFill>
                <a:latin typeface="+mn-lt"/>
                <a:ea typeface="+mn-ea"/>
                <a:cs typeface="+mn-cs"/>
              </a:defRPr>
            </a:lvl2pPr>
            <a:lvl3pPr marL="961034" algn="l" defTabSz="961034" rtl="0" eaLnBrk="1" latinLnBrk="0" hangingPunct="1">
              <a:defRPr sz="1892" kern="1200">
                <a:solidFill>
                  <a:schemeClr val="tx1"/>
                </a:solidFill>
                <a:latin typeface="+mn-lt"/>
                <a:ea typeface="+mn-ea"/>
                <a:cs typeface="+mn-cs"/>
              </a:defRPr>
            </a:lvl3pPr>
            <a:lvl4pPr marL="1441552" algn="l" defTabSz="961034" rtl="0" eaLnBrk="1" latinLnBrk="0" hangingPunct="1">
              <a:defRPr sz="1892" kern="1200">
                <a:solidFill>
                  <a:schemeClr val="tx1"/>
                </a:solidFill>
                <a:latin typeface="+mn-lt"/>
                <a:ea typeface="+mn-ea"/>
                <a:cs typeface="+mn-cs"/>
              </a:defRPr>
            </a:lvl4pPr>
            <a:lvl5pPr marL="1922069" algn="l" defTabSz="961034" rtl="0" eaLnBrk="1" latinLnBrk="0" hangingPunct="1">
              <a:defRPr sz="1892" kern="1200">
                <a:solidFill>
                  <a:schemeClr val="tx1"/>
                </a:solidFill>
                <a:latin typeface="+mn-lt"/>
                <a:ea typeface="+mn-ea"/>
                <a:cs typeface="+mn-cs"/>
              </a:defRPr>
            </a:lvl5pPr>
            <a:lvl6pPr marL="2402586" algn="l" defTabSz="961034" rtl="0" eaLnBrk="1" latinLnBrk="0" hangingPunct="1">
              <a:defRPr sz="1892" kern="1200">
                <a:solidFill>
                  <a:schemeClr val="tx1"/>
                </a:solidFill>
                <a:latin typeface="+mn-lt"/>
                <a:ea typeface="+mn-ea"/>
                <a:cs typeface="+mn-cs"/>
              </a:defRPr>
            </a:lvl6pPr>
            <a:lvl7pPr marL="2883103" algn="l" defTabSz="961034" rtl="0" eaLnBrk="1" latinLnBrk="0" hangingPunct="1">
              <a:defRPr sz="1892" kern="1200">
                <a:solidFill>
                  <a:schemeClr val="tx1"/>
                </a:solidFill>
                <a:latin typeface="+mn-lt"/>
                <a:ea typeface="+mn-ea"/>
                <a:cs typeface="+mn-cs"/>
              </a:defRPr>
            </a:lvl7pPr>
            <a:lvl8pPr marL="3363620" algn="l" defTabSz="961034" rtl="0" eaLnBrk="1" latinLnBrk="0" hangingPunct="1">
              <a:defRPr sz="1892" kern="1200">
                <a:solidFill>
                  <a:schemeClr val="tx1"/>
                </a:solidFill>
                <a:latin typeface="+mn-lt"/>
                <a:ea typeface="+mn-ea"/>
                <a:cs typeface="+mn-cs"/>
              </a:defRPr>
            </a:lvl8pPr>
            <a:lvl9pPr marL="3844138" algn="l" defTabSz="961034" rtl="0" eaLnBrk="1" latinLnBrk="0" hangingPunct="1">
              <a:defRPr sz="1892" kern="1200">
                <a:solidFill>
                  <a:schemeClr val="tx1"/>
                </a:solidFill>
                <a:latin typeface="+mn-lt"/>
                <a:ea typeface="+mn-ea"/>
                <a:cs typeface="+mn-cs"/>
              </a:defRPr>
            </a:lvl9pPr>
          </a:lstStyle>
          <a:p>
            <a:r>
              <a:rPr lang="en-GB" sz="4586"/>
              <a:t>Time Management</a:t>
            </a:r>
          </a:p>
        </p:txBody>
      </p:sp>
      <p:sp>
        <p:nvSpPr>
          <p:cNvPr id="3" name="Subtitle 2"/>
          <p:cNvSpPr>
            <a:spLocks noGrp="1"/>
          </p:cNvSpPr>
          <p:nvPr>
            <p:ph type="subTitle" idx="1"/>
          </p:nvPr>
        </p:nvSpPr>
        <p:spPr>
          <a:xfrm>
            <a:off x="8959845" y="266474"/>
            <a:ext cx="3545650" cy="1000625"/>
          </a:xfrm>
        </p:spPr>
        <p:txBody>
          <a:bodyPr vert="horz" lIns="95298" tIns="47649" rIns="95298" bIns="47649" rtlCol="0" anchor="ctr">
            <a:normAutofit/>
          </a:bodyPr>
          <a:lstStyle>
            <a:defPPr>
              <a:defRPr lang="en-GB"/>
            </a:defPPr>
            <a:lvl1pPr marL="0" algn="l" defTabSz="961034" rtl="0" eaLnBrk="1" latinLnBrk="0" hangingPunct="1">
              <a:defRPr sz="1892" kern="1200">
                <a:solidFill>
                  <a:schemeClr val="tx1"/>
                </a:solidFill>
                <a:latin typeface="+mn-lt"/>
                <a:ea typeface="+mn-ea"/>
                <a:cs typeface="+mn-cs"/>
              </a:defRPr>
            </a:lvl1pPr>
            <a:lvl2pPr marL="480517" algn="l" defTabSz="961034" rtl="0" eaLnBrk="1" latinLnBrk="0" hangingPunct="1">
              <a:defRPr sz="1892" kern="1200">
                <a:solidFill>
                  <a:schemeClr val="tx1"/>
                </a:solidFill>
                <a:latin typeface="+mn-lt"/>
                <a:ea typeface="+mn-ea"/>
                <a:cs typeface="+mn-cs"/>
              </a:defRPr>
            </a:lvl2pPr>
            <a:lvl3pPr marL="961034" algn="l" defTabSz="961034" rtl="0" eaLnBrk="1" latinLnBrk="0" hangingPunct="1">
              <a:defRPr sz="1892" kern="1200">
                <a:solidFill>
                  <a:schemeClr val="tx1"/>
                </a:solidFill>
                <a:latin typeface="+mn-lt"/>
                <a:ea typeface="+mn-ea"/>
                <a:cs typeface="+mn-cs"/>
              </a:defRPr>
            </a:lvl3pPr>
            <a:lvl4pPr marL="1441552" algn="l" defTabSz="961034" rtl="0" eaLnBrk="1" latinLnBrk="0" hangingPunct="1">
              <a:defRPr sz="1892" kern="1200">
                <a:solidFill>
                  <a:schemeClr val="tx1"/>
                </a:solidFill>
                <a:latin typeface="+mn-lt"/>
                <a:ea typeface="+mn-ea"/>
                <a:cs typeface="+mn-cs"/>
              </a:defRPr>
            </a:lvl4pPr>
            <a:lvl5pPr marL="1922069" algn="l" defTabSz="961034" rtl="0" eaLnBrk="1" latinLnBrk="0" hangingPunct="1">
              <a:defRPr sz="1892" kern="1200">
                <a:solidFill>
                  <a:schemeClr val="tx1"/>
                </a:solidFill>
                <a:latin typeface="+mn-lt"/>
                <a:ea typeface="+mn-ea"/>
                <a:cs typeface="+mn-cs"/>
              </a:defRPr>
            </a:lvl5pPr>
            <a:lvl6pPr marL="2402586" algn="l" defTabSz="961034" rtl="0" eaLnBrk="1" latinLnBrk="0" hangingPunct="1">
              <a:defRPr sz="1892" kern="1200">
                <a:solidFill>
                  <a:schemeClr val="tx1"/>
                </a:solidFill>
                <a:latin typeface="+mn-lt"/>
                <a:ea typeface="+mn-ea"/>
                <a:cs typeface="+mn-cs"/>
              </a:defRPr>
            </a:lvl6pPr>
            <a:lvl7pPr marL="2883103" algn="l" defTabSz="961034" rtl="0" eaLnBrk="1" latinLnBrk="0" hangingPunct="1">
              <a:defRPr sz="1892" kern="1200">
                <a:solidFill>
                  <a:schemeClr val="tx1"/>
                </a:solidFill>
                <a:latin typeface="+mn-lt"/>
                <a:ea typeface="+mn-ea"/>
                <a:cs typeface="+mn-cs"/>
              </a:defRPr>
            </a:lvl7pPr>
            <a:lvl8pPr marL="3363620" algn="l" defTabSz="961034" rtl="0" eaLnBrk="1" latinLnBrk="0" hangingPunct="1">
              <a:defRPr sz="1892" kern="1200">
                <a:solidFill>
                  <a:schemeClr val="tx1"/>
                </a:solidFill>
                <a:latin typeface="+mn-lt"/>
                <a:ea typeface="+mn-ea"/>
                <a:cs typeface="+mn-cs"/>
              </a:defRPr>
            </a:lvl8pPr>
            <a:lvl9pPr marL="3844138" algn="l" defTabSz="961034" rtl="0" eaLnBrk="1" latinLnBrk="0" hangingPunct="1">
              <a:defRPr sz="1892" kern="1200">
                <a:solidFill>
                  <a:schemeClr val="tx1"/>
                </a:solidFill>
                <a:latin typeface="+mn-lt"/>
                <a:ea typeface="+mn-ea"/>
                <a:cs typeface="+mn-cs"/>
              </a:defRPr>
            </a:lvl9pPr>
          </a:lstStyle>
          <a:p>
            <a:pPr algn="r"/>
            <a:r>
              <a:rPr lang="en-GB" sz="1980"/>
              <a:t>By Alexandra Thomas</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194C3-FD0C-979C-3021-9F5C10F6A29D}"/>
              </a:ext>
            </a:extLst>
          </p:cNvPr>
          <p:cNvSpPr>
            <a:spLocks noGrp="1"/>
          </p:cNvSpPr>
          <p:nvPr>
            <p:ph type="title"/>
          </p:nvPr>
        </p:nvSpPr>
        <p:spPr/>
        <p:txBody>
          <a:bodyPr/>
          <a:lstStyle>
            <a:defPPr>
              <a:defRPr lang="en-GB"/>
            </a:defPPr>
            <a:lvl1pPr marL="0" algn="l" defTabSz="961034" rtl="0" eaLnBrk="1" latinLnBrk="0" hangingPunct="1">
              <a:defRPr sz="1892" kern="1200">
                <a:solidFill>
                  <a:schemeClr val="tx1"/>
                </a:solidFill>
                <a:latin typeface="+mn-lt"/>
                <a:ea typeface="+mn-ea"/>
                <a:cs typeface="+mn-cs"/>
              </a:defRPr>
            </a:lvl1pPr>
            <a:lvl2pPr marL="480517" algn="l" defTabSz="961034" rtl="0" eaLnBrk="1" latinLnBrk="0" hangingPunct="1">
              <a:defRPr sz="1892" kern="1200">
                <a:solidFill>
                  <a:schemeClr val="tx1"/>
                </a:solidFill>
                <a:latin typeface="+mn-lt"/>
                <a:ea typeface="+mn-ea"/>
                <a:cs typeface="+mn-cs"/>
              </a:defRPr>
            </a:lvl2pPr>
            <a:lvl3pPr marL="961034" algn="l" defTabSz="961034" rtl="0" eaLnBrk="1" latinLnBrk="0" hangingPunct="1">
              <a:defRPr sz="1892" kern="1200">
                <a:solidFill>
                  <a:schemeClr val="tx1"/>
                </a:solidFill>
                <a:latin typeface="+mn-lt"/>
                <a:ea typeface="+mn-ea"/>
                <a:cs typeface="+mn-cs"/>
              </a:defRPr>
            </a:lvl3pPr>
            <a:lvl4pPr marL="1441552" algn="l" defTabSz="961034" rtl="0" eaLnBrk="1" latinLnBrk="0" hangingPunct="1">
              <a:defRPr sz="1892" kern="1200">
                <a:solidFill>
                  <a:schemeClr val="tx1"/>
                </a:solidFill>
                <a:latin typeface="+mn-lt"/>
                <a:ea typeface="+mn-ea"/>
                <a:cs typeface="+mn-cs"/>
              </a:defRPr>
            </a:lvl4pPr>
            <a:lvl5pPr marL="1922069" algn="l" defTabSz="961034" rtl="0" eaLnBrk="1" latinLnBrk="0" hangingPunct="1">
              <a:defRPr sz="1892" kern="1200">
                <a:solidFill>
                  <a:schemeClr val="tx1"/>
                </a:solidFill>
                <a:latin typeface="+mn-lt"/>
                <a:ea typeface="+mn-ea"/>
                <a:cs typeface="+mn-cs"/>
              </a:defRPr>
            </a:lvl5pPr>
            <a:lvl6pPr marL="2402586" algn="l" defTabSz="961034" rtl="0" eaLnBrk="1" latinLnBrk="0" hangingPunct="1">
              <a:defRPr sz="1892" kern="1200">
                <a:solidFill>
                  <a:schemeClr val="tx1"/>
                </a:solidFill>
                <a:latin typeface="+mn-lt"/>
                <a:ea typeface="+mn-ea"/>
                <a:cs typeface="+mn-cs"/>
              </a:defRPr>
            </a:lvl6pPr>
            <a:lvl7pPr marL="2883103" algn="l" defTabSz="961034" rtl="0" eaLnBrk="1" latinLnBrk="0" hangingPunct="1">
              <a:defRPr sz="1892" kern="1200">
                <a:solidFill>
                  <a:schemeClr val="tx1"/>
                </a:solidFill>
                <a:latin typeface="+mn-lt"/>
                <a:ea typeface="+mn-ea"/>
                <a:cs typeface="+mn-cs"/>
              </a:defRPr>
            </a:lvl7pPr>
            <a:lvl8pPr marL="3363620" algn="l" defTabSz="961034" rtl="0" eaLnBrk="1" latinLnBrk="0" hangingPunct="1">
              <a:defRPr sz="1892" kern="1200">
                <a:solidFill>
                  <a:schemeClr val="tx1"/>
                </a:solidFill>
                <a:latin typeface="+mn-lt"/>
                <a:ea typeface="+mn-ea"/>
                <a:cs typeface="+mn-cs"/>
              </a:defRPr>
            </a:lvl8pPr>
            <a:lvl9pPr marL="3844138" algn="l" defTabSz="961034" rtl="0" eaLnBrk="1" latinLnBrk="0" hangingPunct="1">
              <a:defRPr sz="1892" kern="1200">
                <a:solidFill>
                  <a:schemeClr val="tx1"/>
                </a:solidFill>
                <a:latin typeface="+mn-lt"/>
                <a:ea typeface="+mn-ea"/>
                <a:cs typeface="+mn-cs"/>
              </a:defRPr>
            </a:lvl9pPr>
          </a:lstStyle>
          <a:p>
            <a:r>
              <a:rPr lang="en-GB" dirty="0"/>
              <a:t>Time Management – An Essential Skill for Student Success in Higher Education</a:t>
            </a:r>
          </a:p>
        </p:txBody>
      </p:sp>
      <p:sp>
        <p:nvSpPr>
          <p:cNvPr id="3" name="Content Placeholder 2">
            <a:extLst>
              <a:ext uri="{FF2B5EF4-FFF2-40B4-BE49-F238E27FC236}">
                <a16:creationId xmlns:a16="http://schemas.microsoft.com/office/drawing/2014/main" id="{E9ABF73E-308E-79F5-A7B9-0640E6EB3F0F}"/>
              </a:ext>
            </a:extLst>
          </p:cNvPr>
          <p:cNvSpPr>
            <a:spLocks noGrp="1"/>
          </p:cNvSpPr>
          <p:nvPr>
            <p:ph idx="1"/>
          </p:nvPr>
        </p:nvSpPr>
        <p:spPr/>
        <p:txBody>
          <a:bodyPr vert="horz" lIns="95298" tIns="47649" rIns="95298" bIns="47649" rtlCol="0" anchor="t">
            <a:normAutofit/>
          </a:bodyPr>
          <a:lstStyle>
            <a:defPPr>
              <a:defRPr lang="en-GB"/>
            </a:defPPr>
            <a:lvl1pPr marL="0" algn="l" defTabSz="961034" rtl="0" eaLnBrk="1" latinLnBrk="0" hangingPunct="1">
              <a:defRPr sz="1892" kern="1200">
                <a:solidFill>
                  <a:schemeClr val="tx1"/>
                </a:solidFill>
                <a:latin typeface="+mn-lt"/>
                <a:ea typeface="+mn-ea"/>
                <a:cs typeface="+mn-cs"/>
              </a:defRPr>
            </a:lvl1pPr>
            <a:lvl2pPr marL="480517" algn="l" defTabSz="961034" rtl="0" eaLnBrk="1" latinLnBrk="0" hangingPunct="1">
              <a:defRPr sz="1892" kern="1200">
                <a:solidFill>
                  <a:schemeClr val="tx1"/>
                </a:solidFill>
                <a:latin typeface="+mn-lt"/>
                <a:ea typeface="+mn-ea"/>
                <a:cs typeface="+mn-cs"/>
              </a:defRPr>
            </a:lvl2pPr>
            <a:lvl3pPr marL="961034" algn="l" defTabSz="961034" rtl="0" eaLnBrk="1" latinLnBrk="0" hangingPunct="1">
              <a:defRPr sz="1892" kern="1200">
                <a:solidFill>
                  <a:schemeClr val="tx1"/>
                </a:solidFill>
                <a:latin typeface="+mn-lt"/>
                <a:ea typeface="+mn-ea"/>
                <a:cs typeface="+mn-cs"/>
              </a:defRPr>
            </a:lvl3pPr>
            <a:lvl4pPr marL="1441552" algn="l" defTabSz="961034" rtl="0" eaLnBrk="1" latinLnBrk="0" hangingPunct="1">
              <a:defRPr sz="1892" kern="1200">
                <a:solidFill>
                  <a:schemeClr val="tx1"/>
                </a:solidFill>
                <a:latin typeface="+mn-lt"/>
                <a:ea typeface="+mn-ea"/>
                <a:cs typeface="+mn-cs"/>
              </a:defRPr>
            </a:lvl4pPr>
            <a:lvl5pPr marL="1922069" algn="l" defTabSz="961034" rtl="0" eaLnBrk="1" latinLnBrk="0" hangingPunct="1">
              <a:defRPr sz="1892" kern="1200">
                <a:solidFill>
                  <a:schemeClr val="tx1"/>
                </a:solidFill>
                <a:latin typeface="+mn-lt"/>
                <a:ea typeface="+mn-ea"/>
                <a:cs typeface="+mn-cs"/>
              </a:defRPr>
            </a:lvl5pPr>
            <a:lvl6pPr marL="2402586" algn="l" defTabSz="961034" rtl="0" eaLnBrk="1" latinLnBrk="0" hangingPunct="1">
              <a:defRPr sz="1892" kern="1200">
                <a:solidFill>
                  <a:schemeClr val="tx1"/>
                </a:solidFill>
                <a:latin typeface="+mn-lt"/>
                <a:ea typeface="+mn-ea"/>
                <a:cs typeface="+mn-cs"/>
              </a:defRPr>
            </a:lvl6pPr>
            <a:lvl7pPr marL="2883103" algn="l" defTabSz="961034" rtl="0" eaLnBrk="1" latinLnBrk="0" hangingPunct="1">
              <a:defRPr sz="1892" kern="1200">
                <a:solidFill>
                  <a:schemeClr val="tx1"/>
                </a:solidFill>
                <a:latin typeface="+mn-lt"/>
                <a:ea typeface="+mn-ea"/>
                <a:cs typeface="+mn-cs"/>
              </a:defRPr>
            </a:lvl7pPr>
            <a:lvl8pPr marL="3363620" algn="l" defTabSz="961034" rtl="0" eaLnBrk="1" latinLnBrk="0" hangingPunct="1">
              <a:defRPr sz="1892" kern="1200">
                <a:solidFill>
                  <a:schemeClr val="tx1"/>
                </a:solidFill>
                <a:latin typeface="+mn-lt"/>
                <a:ea typeface="+mn-ea"/>
                <a:cs typeface="+mn-cs"/>
              </a:defRPr>
            </a:lvl8pPr>
            <a:lvl9pPr marL="3844138" algn="l" defTabSz="961034" rtl="0" eaLnBrk="1" latinLnBrk="0" hangingPunct="1">
              <a:defRPr sz="1892" kern="1200">
                <a:solidFill>
                  <a:schemeClr val="tx1"/>
                </a:solidFill>
                <a:latin typeface="+mn-lt"/>
                <a:ea typeface="+mn-ea"/>
                <a:cs typeface="+mn-cs"/>
              </a:defRPr>
            </a:lvl9pPr>
          </a:lstStyle>
          <a:p>
            <a:pPr marL="0" indent="0">
              <a:buNone/>
            </a:pPr>
            <a:endParaRPr lang="en-GB"/>
          </a:p>
          <a:p>
            <a:pPr marL="0" indent="0">
              <a:buNone/>
            </a:pPr>
            <a:endParaRPr lang="en-GB" dirty="0"/>
          </a:p>
        </p:txBody>
      </p:sp>
    </p:spTree>
    <p:extLst>
      <p:ext uri="{BB962C8B-B14F-4D97-AF65-F5344CB8AC3E}">
        <p14:creationId xmlns:p14="http://schemas.microsoft.com/office/powerpoint/2010/main" val="1708345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44" name="Title 1">
            <a:extLst>
              <a:ext uri="{FF2B5EF4-FFF2-40B4-BE49-F238E27FC236}">
                <a16:creationId xmlns:a16="http://schemas.microsoft.com/office/drawing/2014/main" id="{AB0EE72A-A402-EDA3-BF77-22D12EA61534}"/>
              </a:ext>
            </a:extLst>
          </p:cNvPr>
          <p:cNvSpPr>
            <a:spLocks noGrp="1"/>
          </p:cNvSpPr>
          <p:nvPr>
            <p:ph type="title"/>
          </p:nvPr>
        </p:nvSpPr>
        <p:spPr>
          <a:xfrm>
            <a:off x="8539777" y="595124"/>
            <a:ext cx="3797142" cy="4235194"/>
          </a:xfrm>
        </p:spPr>
        <p:txBody>
          <a:bodyPr vert="horz" lIns="95298" tIns="47649" rIns="95298" bIns="47649" rtlCol="0" anchor="ctr">
            <a:normAutofit/>
          </a:bodyPr>
          <a:lstStyle>
            <a:defPPr>
              <a:defRPr lang="en-GB"/>
            </a:defPPr>
            <a:lvl1pPr marL="0" algn="l" defTabSz="961034" rtl="0" eaLnBrk="1" latinLnBrk="0" hangingPunct="1">
              <a:defRPr sz="1892" kern="1200">
                <a:solidFill>
                  <a:schemeClr val="tx1"/>
                </a:solidFill>
                <a:latin typeface="+mn-lt"/>
                <a:ea typeface="+mn-ea"/>
                <a:cs typeface="+mn-cs"/>
              </a:defRPr>
            </a:lvl1pPr>
            <a:lvl2pPr marL="480517" algn="l" defTabSz="961034" rtl="0" eaLnBrk="1" latinLnBrk="0" hangingPunct="1">
              <a:defRPr sz="1892" kern="1200">
                <a:solidFill>
                  <a:schemeClr val="tx1"/>
                </a:solidFill>
                <a:latin typeface="+mn-lt"/>
                <a:ea typeface="+mn-ea"/>
                <a:cs typeface="+mn-cs"/>
              </a:defRPr>
            </a:lvl2pPr>
            <a:lvl3pPr marL="961034" algn="l" defTabSz="961034" rtl="0" eaLnBrk="1" latinLnBrk="0" hangingPunct="1">
              <a:defRPr sz="1892" kern="1200">
                <a:solidFill>
                  <a:schemeClr val="tx1"/>
                </a:solidFill>
                <a:latin typeface="+mn-lt"/>
                <a:ea typeface="+mn-ea"/>
                <a:cs typeface="+mn-cs"/>
              </a:defRPr>
            </a:lvl3pPr>
            <a:lvl4pPr marL="1441552" algn="l" defTabSz="961034" rtl="0" eaLnBrk="1" latinLnBrk="0" hangingPunct="1">
              <a:defRPr sz="1892" kern="1200">
                <a:solidFill>
                  <a:schemeClr val="tx1"/>
                </a:solidFill>
                <a:latin typeface="+mn-lt"/>
                <a:ea typeface="+mn-ea"/>
                <a:cs typeface="+mn-cs"/>
              </a:defRPr>
            </a:lvl4pPr>
            <a:lvl5pPr marL="1922069" algn="l" defTabSz="961034" rtl="0" eaLnBrk="1" latinLnBrk="0" hangingPunct="1">
              <a:defRPr sz="1892" kern="1200">
                <a:solidFill>
                  <a:schemeClr val="tx1"/>
                </a:solidFill>
                <a:latin typeface="+mn-lt"/>
                <a:ea typeface="+mn-ea"/>
                <a:cs typeface="+mn-cs"/>
              </a:defRPr>
            </a:lvl5pPr>
            <a:lvl6pPr marL="2402586" algn="l" defTabSz="961034" rtl="0" eaLnBrk="1" latinLnBrk="0" hangingPunct="1">
              <a:defRPr sz="1892" kern="1200">
                <a:solidFill>
                  <a:schemeClr val="tx1"/>
                </a:solidFill>
                <a:latin typeface="+mn-lt"/>
                <a:ea typeface="+mn-ea"/>
                <a:cs typeface="+mn-cs"/>
              </a:defRPr>
            </a:lvl6pPr>
            <a:lvl7pPr marL="2883103" algn="l" defTabSz="961034" rtl="0" eaLnBrk="1" latinLnBrk="0" hangingPunct="1">
              <a:defRPr sz="1892" kern="1200">
                <a:solidFill>
                  <a:schemeClr val="tx1"/>
                </a:solidFill>
                <a:latin typeface="+mn-lt"/>
                <a:ea typeface="+mn-ea"/>
                <a:cs typeface="+mn-cs"/>
              </a:defRPr>
            </a:lvl7pPr>
            <a:lvl8pPr marL="3363620" algn="l" defTabSz="961034" rtl="0" eaLnBrk="1" latinLnBrk="0" hangingPunct="1">
              <a:defRPr sz="1892" kern="1200">
                <a:solidFill>
                  <a:schemeClr val="tx1"/>
                </a:solidFill>
                <a:latin typeface="+mn-lt"/>
                <a:ea typeface="+mn-ea"/>
                <a:cs typeface="+mn-cs"/>
              </a:defRPr>
            </a:lvl8pPr>
            <a:lvl9pPr marL="3844138" algn="l" defTabSz="961034" rtl="0" eaLnBrk="1" latinLnBrk="0" hangingPunct="1">
              <a:defRPr sz="1892" kern="1200">
                <a:solidFill>
                  <a:schemeClr val="tx1"/>
                </a:solidFill>
                <a:latin typeface="+mn-lt"/>
                <a:ea typeface="+mn-ea"/>
                <a:cs typeface="+mn-cs"/>
              </a:defRPr>
            </a:lvl9pPr>
          </a:lstStyle>
          <a:p>
            <a:r>
              <a:rPr lang="en-US" sz="3752" dirty="0"/>
              <a:t>Introduction</a:t>
            </a:r>
          </a:p>
        </p:txBody>
      </p:sp>
      <p:sp>
        <p:nvSpPr>
          <p:cNvPr id="3" name="Content Placeholder 2">
            <a:extLst>
              <a:ext uri="{FF2B5EF4-FFF2-40B4-BE49-F238E27FC236}">
                <a16:creationId xmlns:a16="http://schemas.microsoft.com/office/drawing/2014/main" id="{C742CD99-ACF3-481C-14AF-768554BAED7B}"/>
              </a:ext>
            </a:extLst>
          </p:cNvPr>
          <p:cNvSpPr>
            <a:spLocks noGrp="1"/>
          </p:cNvSpPr>
          <p:nvPr>
            <p:ph type="body" sz="half" idx="2"/>
          </p:nvPr>
        </p:nvSpPr>
        <p:spPr>
          <a:xfrm>
            <a:off x="713077" y="595123"/>
            <a:ext cx="7499402" cy="3624548"/>
          </a:xfrm>
        </p:spPr>
        <p:txBody>
          <a:bodyPr vert="horz" lIns="95298" tIns="47649" rIns="95298" bIns="47649" rtlCol="0" anchor="ctr">
            <a:normAutofit fontScale="77500" lnSpcReduction="20000"/>
          </a:bodyPr>
          <a:lstStyle>
            <a:defPPr>
              <a:defRPr lang="en-GB"/>
            </a:defPPr>
            <a:lvl1pPr marL="0" algn="l" defTabSz="961034" rtl="0" eaLnBrk="1" latinLnBrk="0" hangingPunct="1">
              <a:defRPr sz="1892" kern="1200">
                <a:solidFill>
                  <a:schemeClr val="tx1"/>
                </a:solidFill>
                <a:latin typeface="+mn-lt"/>
                <a:ea typeface="+mn-ea"/>
                <a:cs typeface="+mn-cs"/>
              </a:defRPr>
            </a:lvl1pPr>
            <a:lvl2pPr marL="480517" algn="l" defTabSz="961034" rtl="0" eaLnBrk="1" latinLnBrk="0" hangingPunct="1">
              <a:defRPr sz="1892" kern="1200">
                <a:solidFill>
                  <a:schemeClr val="tx1"/>
                </a:solidFill>
                <a:latin typeface="+mn-lt"/>
                <a:ea typeface="+mn-ea"/>
                <a:cs typeface="+mn-cs"/>
              </a:defRPr>
            </a:lvl2pPr>
            <a:lvl3pPr marL="961034" algn="l" defTabSz="961034" rtl="0" eaLnBrk="1" latinLnBrk="0" hangingPunct="1">
              <a:defRPr sz="1892" kern="1200">
                <a:solidFill>
                  <a:schemeClr val="tx1"/>
                </a:solidFill>
                <a:latin typeface="+mn-lt"/>
                <a:ea typeface="+mn-ea"/>
                <a:cs typeface="+mn-cs"/>
              </a:defRPr>
            </a:lvl3pPr>
            <a:lvl4pPr marL="1441552" algn="l" defTabSz="961034" rtl="0" eaLnBrk="1" latinLnBrk="0" hangingPunct="1">
              <a:defRPr sz="1892" kern="1200">
                <a:solidFill>
                  <a:schemeClr val="tx1"/>
                </a:solidFill>
                <a:latin typeface="+mn-lt"/>
                <a:ea typeface="+mn-ea"/>
                <a:cs typeface="+mn-cs"/>
              </a:defRPr>
            </a:lvl4pPr>
            <a:lvl5pPr marL="1922069" algn="l" defTabSz="961034" rtl="0" eaLnBrk="1" latinLnBrk="0" hangingPunct="1">
              <a:defRPr sz="1892" kern="1200">
                <a:solidFill>
                  <a:schemeClr val="tx1"/>
                </a:solidFill>
                <a:latin typeface="+mn-lt"/>
                <a:ea typeface="+mn-ea"/>
                <a:cs typeface="+mn-cs"/>
              </a:defRPr>
            </a:lvl5pPr>
            <a:lvl6pPr marL="2402586" algn="l" defTabSz="961034" rtl="0" eaLnBrk="1" latinLnBrk="0" hangingPunct="1">
              <a:defRPr sz="1892" kern="1200">
                <a:solidFill>
                  <a:schemeClr val="tx1"/>
                </a:solidFill>
                <a:latin typeface="+mn-lt"/>
                <a:ea typeface="+mn-ea"/>
                <a:cs typeface="+mn-cs"/>
              </a:defRPr>
            </a:lvl6pPr>
            <a:lvl7pPr marL="2883103" algn="l" defTabSz="961034" rtl="0" eaLnBrk="1" latinLnBrk="0" hangingPunct="1">
              <a:defRPr sz="1892" kern="1200">
                <a:solidFill>
                  <a:schemeClr val="tx1"/>
                </a:solidFill>
                <a:latin typeface="+mn-lt"/>
                <a:ea typeface="+mn-ea"/>
                <a:cs typeface="+mn-cs"/>
              </a:defRPr>
            </a:lvl7pPr>
            <a:lvl8pPr marL="3363620" algn="l" defTabSz="961034" rtl="0" eaLnBrk="1" latinLnBrk="0" hangingPunct="1">
              <a:defRPr sz="1892" kern="1200">
                <a:solidFill>
                  <a:schemeClr val="tx1"/>
                </a:solidFill>
                <a:latin typeface="+mn-lt"/>
                <a:ea typeface="+mn-ea"/>
                <a:cs typeface="+mn-cs"/>
              </a:defRPr>
            </a:lvl8pPr>
            <a:lvl9pPr marL="3844138" algn="l" defTabSz="961034" rtl="0" eaLnBrk="1" latinLnBrk="0" hangingPunct="1">
              <a:defRPr sz="1892" kern="1200">
                <a:solidFill>
                  <a:schemeClr val="tx1"/>
                </a:solidFill>
                <a:latin typeface="+mn-lt"/>
                <a:ea typeface="+mn-ea"/>
                <a:cs typeface="+mn-cs"/>
              </a:defRPr>
            </a:lvl9pPr>
          </a:lstStyle>
          <a:p>
            <a:pPr>
              <a:buClr>
                <a:srgbClr val="FFFFFF"/>
              </a:buClr>
              <a:buFont typeface="Wingdings 3" panose="05040102010807070707" pitchFamily="18" charset="2"/>
              <a:buChar char=""/>
            </a:pPr>
            <a:r>
              <a:rPr lang="en-US" dirty="0"/>
              <a:t>Effective time management is on of the most crucial skills for success in higher education, especially in the modern, digitally- driven learning environment. With the demands of lectures, assignments and personal commitments, students must be able to manage their time effectively to maintain academic performance and well-being. In the context of digital era, this skill is even more important as students juggle both academic responsibilities and distractions, such as social media and digital entertainment.</a:t>
            </a:r>
            <a:endParaRPr lang="en-US"/>
          </a:p>
          <a:p>
            <a:pPr>
              <a:buClr>
                <a:srgbClr val="FFFFFF"/>
              </a:buClr>
              <a:buFont typeface="Wingdings 3" panose="05040102010807070707" pitchFamily="18" charset="2"/>
              <a:buChar char=""/>
            </a:pPr>
            <a:r>
              <a:rPr lang="en-US" dirty="0"/>
              <a:t>Time Management is how we </a:t>
            </a:r>
            <a:r>
              <a:rPr lang="en-US" dirty="0" err="1"/>
              <a:t>organise</a:t>
            </a:r>
            <a:r>
              <a:rPr lang="en-US" dirty="0"/>
              <a:t> and plan to complete tasks so that we can enhance our efforts of success in the greatest way possible. It gives us the opportunity to save time whilst achieving the best, and the most to our personal </a:t>
            </a:r>
            <a:r>
              <a:rPr lang="en-US" dirty="0" err="1"/>
              <a:t>abilty</a:t>
            </a:r>
            <a:r>
              <a:rPr lang="en-US" dirty="0"/>
              <a:t> according to </a:t>
            </a:r>
            <a:r>
              <a:rPr lang="en-US" dirty="0" err="1"/>
              <a:t>Lutkevich</a:t>
            </a:r>
            <a:r>
              <a:rPr lang="en-US" dirty="0"/>
              <a:t>, </a:t>
            </a:r>
            <a:r>
              <a:rPr lang="en-US" dirty="0" err="1"/>
              <a:t>wigmore</a:t>
            </a:r>
            <a:r>
              <a:rPr lang="en-US" dirty="0"/>
              <a:t> (2023). It is also suggested that the time management skills vary from person to person depending on personal circumstances. It is very important because it helps people to maximize being able to achieve goals whilst keeping stress minimal and preventing them handing in poor, rushed work. People who don’t use time management can often lead to feeling very overwhelmed and rushed with so much work to do and not enough time to do it. This can really effect someone's mental health and feel the loss of having control or grips on different aspects in their lives. Some tasks are more beneficial than others so having a list of prioritize improves a healthier life style.</a:t>
            </a:r>
            <a:endParaRPr lang="en-US" sz="1251" dirty="0">
              <a:latin typeface="Century Gothic"/>
            </a:endParaRPr>
          </a:p>
        </p:txBody>
      </p:sp>
      <p:sp>
        <p:nvSpPr>
          <p:cNvPr id="45" name="Date Placeholder 4">
            <a:extLst>
              <a:ext uri="{FF2B5EF4-FFF2-40B4-BE49-F238E27FC236}">
                <a16:creationId xmlns:a16="http://schemas.microsoft.com/office/drawing/2014/main" id="{65B119E5-43FF-57BD-F310-CAFFA050D36D}"/>
              </a:ext>
            </a:extLst>
          </p:cNvPr>
          <p:cNvSpPr>
            <a:spLocks noGrp="1"/>
          </p:cNvSpPr>
          <p:nvPr>
            <p:ph type="dt" sz="half" idx="10"/>
          </p:nvPr>
        </p:nvSpPr>
        <p:spPr/>
        <p:txBody>
          <a:bodyPr vert="horz" lIns="95298" tIns="47649" rIns="95298" bIns="47649" rtlCol="0" anchor="t">
            <a:normAutofit/>
          </a:bodyPr>
          <a:lstStyle>
            <a:defPPr>
              <a:defRPr lang="en-GB"/>
            </a:defPPr>
            <a:lvl1pPr marL="0" algn="l" defTabSz="1001590" rtl="0" eaLnBrk="1" latinLnBrk="0" hangingPunct="1">
              <a:defRPr sz="1972" kern="1200">
                <a:solidFill>
                  <a:schemeClr val="tx1"/>
                </a:solidFill>
                <a:latin typeface="+mn-lt"/>
                <a:ea typeface="+mn-ea"/>
                <a:cs typeface="+mn-cs"/>
              </a:defRPr>
            </a:lvl1pPr>
            <a:lvl2pPr marL="500795" algn="l" defTabSz="1001590" rtl="0" eaLnBrk="1" latinLnBrk="0" hangingPunct="1">
              <a:defRPr sz="1972" kern="1200">
                <a:solidFill>
                  <a:schemeClr val="tx1"/>
                </a:solidFill>
                <a:latin typeface="+mn-lt"/>
                <a:ea typeface="+mn-ea"/>
                <a:cs typeface="+mn-cs"/>
              </a:defRPr>
            </a:lvl2pPr>
            <a:lvl3pPr marL="1001590" algn="l" defTabSz="1001590" rtl="0" eaLnBrk="1" latinLnBrk="0" hangingPunct="1">
              <a:defRPr sz="1972" kern="1200">
                <a:solidFill>
                  <a:schemeClr val="tx1"/>
                </a:solidFill>
                <a:latin typeface="+mn-lt"/>
                <a:ea typeface="+mn-ea"/>
                <a:cs typeface="+mn-cs"/>
              </a:defRPr>
            </a:lvl3pPr>
            <a:lvl4pPr marL="1502385" algn="l" defTabSz="1001590" rtl="0" eaLnBrk="1" latinLnBrk="0" hangingPunct="1">
              <a:defRPr sz="1972" kern="1200">
                <a:solidFill>
                  <a:schemeClr val="tx1"/>
                </a:solidFill>
                <a:latin typeface="+mn-lt"/>
                <a:ea typeface="+mn-ea"/>
                <a:cs typeface="+mn-cs"/>
              </a:defRPr>
            </a:lvl4pPr>
            <a:lvl5pPr marL="2003180" algn="l" defTabSz="1001590" rtl="0" eaLnBrk="1" latinLnBrk="0" hangingPunct="1">
              <a:defRPr sz="1972" kern="1200">
                <a:solidFill>
                  <a:schemeClr val="tx1"/>
                </a:solidFill>
                <a:latin typeface="+mn-lt"/>
                <a:ea typeface="+mn-ea"/>
                <a:cs typeface="+mn-cs"/>
              </a:defRPr>
            </a:lvl5pPr>
            <a:lvl6pPr marL="2503975" algn="l" defTabSz="1001590" rtl="0" eaLnBrk="1" latinLnBrk="0" hangingPunct="1">
              <a:defRPr sz="1972" kern="1200">
                <a:solidFill>
                  <a:schemeClr val="tx1"/>
                </a:solidFill>
                <a:latin typeface="+mn-lt"/>
                <a:ea typeface="+mn-ea"/>
                <a:cs typeface="+mn-cs"/>
              </a:defRPr>
            </a:lvl6pPr>
            <a:lvl7pPr marL="3004770" algn="l" defTabSz="1001590" rtl="0" eaLnBrk="1" latinLnBrk="0" hangingPunct="1">
              <a:defRPr sz="1972" kern="1200">
                <a:solidFill>
                  <a:schemeClr val="tx1"/>
                </a:solidFill>
                <a:latin typeface="+mn-lt"/>
                <a:ea typeface="+mn-ea"/>
                <a:cs typeface="+mn-cs"/>
              </a:defRPr>
            </a:lvl7pPr>
            <a:lvl8pPr marL="3505565" algn="l" defTabSz="1001590" rtl="0" eaLnBrk="1" latinLnBrk="0" hangingPunct="1">
              <a:defRPr sz="1972" kern="1200">
                <a:solidFill>
                  <a:schemeClr val="tx1"/>
                </a:solidFill>
                <a:latin typeface="+mn-lt"/>
                <a:ea typeface="+mn-ea"/>
                <a:cs typeface="+mn-cs"/>
              </a:defRPr>
            </a:lvl8pPr>
            <a:lvl9pPr marL="4006361" algn="l" defTabSz="1001590" rtl="0" eaLnBrk="1" latinLnBrk="0" hangingPunct="1">
              <a:defRPr sz="1972" kern="1200">
                <a:solidFill>
                  <a:schemeClr val="tx1"/>
                </a:solidFill>
                <a:latin typeface="+mn-lt"/>
                <a:ea typeface="+mn-ea"/>
                <a:cs typeface="+mn-cs"/>
              </a:defRPr>
            </a:lvl9pPr>
          </a:lstStyle>
          <a:p>
            <a:pPr>
              <a:spcAft>
                <a:spcPts val="625"/>
              </a:spcAft>
            </a:pPr>
            <a:fld id="{9F3D92C2-4CE0-40F8-B006-C3AD2345DB41}" type="datetime1">
              <a:rPr lang="en-US"/>
              <a:pPr>
                <a:spcAft>
                  <a:spcPts val="625"/>
                </a:spcAft>
              </a:pPr>
              <a:t>6/6/2025</a:t>
            </a:fld>
            <a:endParaRPr lang="en-US"/>
          </a:p>
        </p:txBody>
      </p:sp>
      <p:sp>
        <p:nvSpPr>
          <p:cNvPr id="46" name="Footer Placeholder 5">
            <a:extLst>
              <a:ext uri="{FF2B5EF4-FFF2-40B4-BE49-F238E27FC236}">
                <a16:creationId xmlns:a16="http://schemas.microsoft.com/office/drawing/2014/main" id="{118E3B32-5DF4-9DB4-AAA4-15367A0C4A1B}"/>
              </a:ext>
            </a:extLst>
          </p:cNvPr>
          <p:cNvSpPr>
            <a:spLocks noGrp="1"/>
          </p:cNvSpPr>
          <p:nvPr>
            <p:ph type="ftr" sz="quarter" idx="11"/>
          </p:nvPr>
        </p:nvSpPr>
        <p:spPr/>
        <p:txBody>
          <a:bodyPr vert="horz" lIns="95298" tIns="47649" rIns="95298" bIns="47649" rtlCol="0" anchor="t">
            <a:normAutofit/>
          </a:bodyPr>
          <a:lstStyle>
            <a:defPPr>
              <a:defRPr lang="en-GB"/>
            </a:defPPr>
            <a:lvl1pPr marL="0" algn="l" defTabSz="1001590" rtl="0" eaLnBrk="1" latinLnBrk="0" hangingPunct="1">
              <a:defRPr sz="1972" kern="1200">
                <a:solidFill>
                  <a:schemeClr val="tx1"/>
                </a:solidFill>
                <a:latin typeface="+mn-lt"/>
                <a:ea typeface="+mn-ea"/>
                <a:cs typeface="+mn-cs"/>
              </a:defRPr>
            </a:lvl1pPr>
            <a:lvl2pPr marL="500795" algn="l" defTabSz="1001590" rtl="0" eaLnBrk="1" latinLnBrk="0" hangingPunct="1">
              <a:defRPr sz="1972" kern="1200">
                <a:solidFill>
                  <a:schemeClr val="tx1"/>
                </a:solidFill>
                <a:latin typeface="+mn-lt"/>
                <a:ea typeface="+mn-ea"/>
                <a:cs typeface="+mn-cs"/>
              </a:defRPr>
            </a:lvl2pPr>
            <a:lvl3pPr marL="1001590" algn="l" defTabSz="1001590" rtl="0" eaLnBrk="1" latinLnBrk="0" hangingPunct="1">
              <a:defRPr sz="1972" kern="1200">
                <a:solidFill>
                  <a:schemeClr val="tx1"/>
                </a:solidFill>
                <a:latin typeface="+mn-lt"/>
                <a:ea typeface="+mn-ea"/>
                <a:cs typeface="+mn-cs"/>
              </a:defRPr>
            </a:lvl3pPr>
            <a:lvl4pPr marL="1502385" algn="l" defTabSz="1001590" rtl="0" eaLnBrk="1" latinLnBrk="0" hangingPunct="1">
              <a:defRPr sz="1972" kern="1200">
                <a:solidFill>
                  <a:schemeClr val="tx1"/>
                </a:solidFill>
                <a:latin typeface="+mn-lt"/>
                <a:ea typeface="+mn-ea"/>
                <a:cs typeface="+mn-cs"/>
              </a:defRPr>
            </a:lvl4pPr>
            <a:lvl5pPr marL="2003180" algn="l" defTabSz="1001590" rtl="0" eaLnBrk="1" latinLnBrk="0" hangingPunct="1">
              <a:defRPr sz="1972" kern="1200">
                <a:solidFill>
                  <a:schemeClr val="tx1"/>
                </a:solidFill>
                <a:latin typeface="+mn-lt"/>
                <a:ea typeface="+mn-ea"/>
                <a:cs typeface="+mn-cs"/>
              </a:defRPr>
            </a:lvl5pPr>
            <a:lvl6pPr marL="2503975" algn="l" defTabSz="1001590" rtl="0" eaLnBrk="1" latinLnBrk="0" hangingPunct="1">
              <a:defRPr sz="1972" kern="1200">
                <a:solidFill>
                  <a:schemeClr val="tx1"/>
                </a:solidFill>
                <a:latin typeface="+mn-lt"/>
                <a:ea typeface="+mn-ea"/>
                <a:cs typeface="+mn-cs"/>
              </a:defRPr>
            </a:lvl6pPr>
            <a:lvl7pPr marL="3004770" algn="l" defTabSz="1001590" rtl="0" eaLnBrk="1" latinLnBrk="0" hangingPunct="1">
              <a:defRPr sz="1972" kern="1200">
                <a:solidFill>
                  <a:schemeClr val="tx1"/>
                </a:solidFill>
                <a:latin typeface="+mn-lt"/>
                <a:ea typeface="+mn-ea"/>
                <a:cs typeface="+mn-cs"/>
              </a:defRPr>
            </a:lvl7pPr>
            <a:lvl8pPr marL="3505565" algn="l" defTabSz="1001590" rtl="0" eaLnBrk="1" latinLnBrk="0" hangingPunct="1">
              <a:defRPr sz="1972" kern="1200">
                <a:solidFill>
                  <a:schemeClr val="tx1"/>
                </a:solidFill>
                <a:latin typeface="+mn-lt"/>
                <a:ea typeface="+mn-ea"/>
                <a:cs typeface="+mn-cs"/>
              </a:defRPr>
            </a:lvl8pPr>
            <a:lvl9pPr marL="4006361" algn="l" defTabSz="1001590" rtl="0" eaLnBrk="1" latinLnBrk="0" hangingPunct="1">
              <a:defRPr sz="1972" kern="1200">
                <a:solidFill>
                  <a:schemeClr val="tx1"/>
                </a:solidFill>
                <a:latin typeface="+mn-lt"/>
                <a:ea typeface="+mn-ea"/>
                <a:cs typeface="+mn-cs"/>
              </a:defRPr>
            </a:lvl9pPr>
          </a:lstStyle>
          <a:p>
            <a:endParaRPr lang="en-US" sz="1042" b="0" i="0" kern="1200">
              <a:solidFill>
                <a:schemeClr val="bg2">
                  <a:lumMod val="50000"/>
                </a:schemeClr>
              </a:solidFill>
              <a:effectLst/>
              <a:latin typeface="+mn-lt"/>
              <a:ea typeface="+mn-ea"/>
              <a:cs typeface="+mn-cs"/>
            </a:endParaRPr>
          </a:p>
        </p:txBody>
      </p:sp>
      <p:sp>
        <p:nvSpPr>
          <p:cNvPr id="47" name="Slide Number Placeholder 6">
            <a:extLst>
              <a:ext uri="{FF2B5EF4-FFF2-40B4-BE49-F238E27FC236}">
                <a16:creationId xmlns:a16="http://schemas.microsoft.com/office/drawing/2014/main" id="{927D1ED3-257C-FC1C-7D8B-E875F9173E7D}"/>
              </a:ext>
            </a:extLst>
          </p:cNvPr>
          <p:cNvSpPr>
            <a:spLocks noGrp="1"/>
          </p:cNvSpPr>
          <p:nvPr>
            <p:ph type="sldNum" sz="quarter" idx="12"/>
          </p:nvPr>
        </p:nvSpPr>
        <p:spPr/>
        <p:txBody>
          <a:bodyPr vert="horz" lIns="95298" tIns="47649" rIns="95298" bIns="47649" rtlCol="0" anchor="b">
            <a:normAutofit/>
          </a:bodyPr>
          <a:lstStyle>
            <a:defPPr>
              <a:defRPr lang="en-GB"/>
            </a:defPPr>
            <a:lvl1pPr marL="0" algn="l" defTabSz="1001590" rtl="0" eaLnBrk="1" latinLnBrk="0" hangingPunct="1">
              <a:defRPr sz="1972" kern="1200">
                <a:solidFill>
                  <a:schemeClr val="tx1"/>
                </a:solidFill>
                <a:latin typeface="+mn-lt"/>
                <a:ea typeface="+mn-ea"/>
                <a:cs typeface="+mn-cs"/>
              </a:defRPr>
            </a:lvl1pPr>
            <a:lvl2pPr marL="500795" algn="l" defTabSz="1001590" rtl="0" eaLnBrk="1" latinLnBrk="0" hangingPunct="1">
              <a:defRPr sz="1972" kern="1200">
                <a:solidFill>
                  <a:schemeClr val="tx1"/>
                </a:solidFill>
                <a:latin typeface="+mn-lt"/>
                <a:ea typeface="+mn-ea"/>
                <a:cs typeface="+mn-cs"/>
              </a:defRPr>
            </a:lvl2pPr>
            <a:lvl3pPr marL="1001590" algn="l" defTabSz="1001590" rtl="0" eaLnBrk="1" latinLnBrk="0" hangingPunct="1">
              <a:defRPr sz="1972" kern="1200">
                <a:solidFill>
                  <a:schemeClr val="tx1"/>
                </a:solidFill>
                <a:latin typeface="+mn-lt"/>
                <a:ea typeface="+mn-ea"/>
                <a:cs typeface="+mn-cs"/>
              </a:defRPr>
            </a:lvl3pPr>
            <a:lvl4pPr marL="1502385" algn="l" defTabSz="1001590" rtl="0" eaLnBrk="1" latinLnBrk="0" hangingPunct="1">
              <a:defRPr sz="1972" kern="1200">
                <a:solidFill>
                  <a:schemeClr val="tx1"/>
                </a:solidFill>
                <a:latin typeface="+mn-lt"/>
                <a:ea typeface="+mn-ea"/>
                <a:cs typeface="+mn-cs"/>
              </a:defRPr>
            </a:lvl4pPr>
            <a:lvl5pPr marL="2003180" algn="l" defTabSz="1001590" rtl="0" eaLnBrk="1" latinLnBrk="0" hangingPunct="1">
              <a:defRPr sz="1972" kern="1200">
                <a:solidFill>
                  <a:schemeClr val="tx1"/>
                </a:solidFill>
                <a:latin typeface="+mn-lt"/>
                <a:ea typeface="+mn-ea"/>
                <a:cs typeface="+mn-cs"/>
              </a:defRPr>
            </a:lvl5pPr>
            <a:lvl6pPr marL="2503975" algn="l" defTabSz="1001590" rtl="0" eaLnBrk="1" latinLnBrk="0" hangingPunct="1">
              <a:defRPr sz="1972" kern="1200">
                <a:solidFill>
                  <a:schemeClr val="tx1"/>
                </a:solidFill>
                <a:latin typeface="+mn-lt"/>
                <a:ea typeface="+mn-ea"/>
                <a:cs typeface="+mn-cs"/>
              </a:defRPr>
            </a:lvl6pPr>
            <a:lvl7pPr marL="3004770" algn="l" defTabSz="1001590" rtl="0" eaLnBrk="1" latinLnBrk="0" hangingPunct="1">
              <a:defRPr sz="1972" kern="1200">
                <a:solidFill>
                  <a:schemeClr val="tx1"/>
                </a:solidFill>
                <a:latin typeface="+mn-lt"/>
                <a:ea typeface="+mn-ea"/>
                <a:cs typeface="+mn-cs"/>
              </a:defRPr>
            </a:lvl7pPr>
            <a:lvl8pPr marL="3505565" algn="l" defTabSz="1001590" rtl="0" eaLnBrk="1" latinLnBrk="0" hangingPunct="1">
              <a:defRPr sz="1972" kern="1200">
                <a:solidFill>
                  <a:schemeClr val="tx1"/>
                </a:solidFill>
                <a:latin typeface="+mn-lt"/>
                <a:ea typeface="+mn-ea"/>
                <a:cs typeface="+mn-cs"/>
              </a:defRPr>
            </a:lvl8pPr>
            <a:lvl9pPr marL="4006361" algn="l" defTabSz="1001590" rtl="0" eaLnBrk="1" latinLnBrk="0" hangingPunct="1">
              <a:defRPr sz="1972" kern="1200">
                <a:solidFill>
                  <a:schemeClr val="tx1"/>
                </a:solidFill>
                <a:latin typeface="+mn-lt"/>
                <a:ea typeface="+mn-ea"/>
                <a:cs typeface="+mn-cs"/>
              </a:defRPr>
            </a:lvl9pPr>
          </a:lstStyle>
          <a:p>
            <a:pPr>
              <a:spcAft>
                <a:spcPts val="625"/>
              </a:spcAft>
            </a:pPr>
            <a:fld id="{A65A5C87-DF58-40C8-B092-1DE63DB4547E}" type="slidenum">
              <a:rPr lang="en-US" dirty="0"/>
              <a:pPr>
                <a:spcAft>
                  <a:spcPts val="625"/>
                </a:spcAft>
              </a:pPr>
              <a:t>3</a:t>
            </a:fld>
            <a:endParaRPr lang="en-US"/>
          </a:p>
        </p:txBody>
      </p:sp>
      <p:pic>
        <p:nvPicPr>
          <p:cNvPr id="7" name="Graphic 6" descr="Stopwatch">
            <a:extLst>
              <a:ext uri="{FF2B5EF4-FFF2-40B4-BE49-F238E27FC236}">
                <a16:creationId xmlns:a16="http://schemas.microsoft.com/office/drawing/2014/main" id="{8DEC59A0-4513-F6CE-51A3-DC92C7A2EE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3078" y="4391224"/>
            <a:ext cx="2002714" cy="2002714"/>
          </a:xfrm>
          <a:prstGeom prst="rect">
            <a:avLst/>
          </a:prstGeom>
        </p:spPr>
      </p:pic>
    </p:spTree>
    <p:extLst>
      <p:ext uri="{BB962C8B-B14F-4D97-AF65-F5344CB8AC3E}">
        <p14:creationId xmlns:p14="http://schemas.microsoft.com/office/powerpoint/2010/main" val="1941896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6D713EC-9BCA-D0FA-0E7D-E74C0C7CE148}"/>
              </a:ext>
            </a:extLst>
          </p:cNvPr>
          <p:cNvSpPr>
            <a:spLocks noGrp="1"/>
          </p:cNvSpPr>
          <p:nvPr>
            <p:ph type="title"/>
          </p:nvPr>
        </p:nvSpPr>
        <p:spPr>
          <a:xfrm rot="10800000">
            <a:off x="713077" y="4760581"/>
            <a:ext cx="8894445" cy="1570646"/>
          </a:xfrm>
        </p:spPr>
        <p:txBody>
          <a:bodyPr>
            <a:normAutofit/>
          </a:bodyPr>
          <a:lstStyle>
            <a:defPPr>
              <a:defRPr lang="en-GB"/>
            </a:defPPr>
            <a:lvl1pPr marL="0" algn="l" defTabSz="961034" rtl="0" eaLnBrk="1" latinLnBrk="0" hangingPunct="1">
              <a:defRPr sz="1892" kern="1200">
                <a:solidFill>
                  <a:schemeClr val="tx1"/>
                </a:solidFill>
                <a:latin typeface="+mn-lt"/>
                <a:ea typeface="+mn-ea"/>
                <a:cs typeface="+mn-cs"/>
              </a:defRPr>
            </a:lvl1pPr>
            <a:lvl2pPr marL="480517" algn="l" defTabSz="961034" rtl="0" eaLnBrk="1" latinLnBrk="0" hangingPunct="1">
              <a:defRPr sz="1892" kern="1200">
                <a:solidFill>
                  <a:schemeClr val="tx1"/>
                </a:solidFill>
                <a:latin typeface="+mn-lt"/>
                <a:ea typeface="+mn-ea"/>
                <a:cs typeface="+mn-cs"/>
              </a:defRPr>
            </a:lvl2pPr>
            <a:lvl3pPr marL="961034" algn="l" defTabSz="961034" rtl="0" eaLnBrk="1" latinLnBrk="0" hangingPunct="1">
              <a:defRPr sz="1892" kern="1200">
                <a:solidFill>
                  <a:schemeClr val="tx1"/>
                </a:solidFill>
                <a:latin typeface="+mn-lt"/>
                <a:ea typeface="+mn-ea"/>
                <a:cs typeface="+mn-cs"/>
              </a:defRPr>
            </a:lvl3pPr>
            <a:lvl4pPr marL="1441552" algn="l" defTabSz="961034" rtl="0" eaLnBrk="1" latinLnBrk="0" hangingPunct="1">
              <a:defRPr sz="1892" kern="1200">
                <a:solidFill>
                  <a:schemeClr val="tx1"/>
                </a:solidFill>
                <a:latin typeface="+mn-lt"/>
                <a:ea typeface="+mn-ea"/>
                <a:cs typeface="+mn-cs"/>
              </a:defRPr>
            </a:lvl4pPr>
            <a:lvl5pPr marL="1922069" algn="l" defTabSz="961034" rtl="0" eaLnBrk="1" latinLnBrk="0" hangingPunct="1">
              <a:defRPr sz="1892" kern="1200">
                <a:solidFill>
                  <a:schemeClr val="tx1"/>
                </a:solidFill>
                <a:latin typeface="+mn-lt"/>
                <a:ea typeface="+mn-ea"/>
                <a:cs typeface="+mn-cs"/>
              </a:defRPr>
            </a:lvl5pPr>
            <a:lvl6pPr marL="2402586" algn="l" defTabSz="961034" rtl="0" eaLnBrk="1" latinLnBrk="0" hangingPunct="1">
              <a:defRPr sz="1892" kern="1200">
                <a:solidFill>
                  <a:schemeClr val="tx1"/>
                </a:solidFill>
                <a:latin typeface="+mn-lt"/>
                <a:ea typeface="+mn-ea"/>
                <a:cs typeface="+mn-cs"/>
              </a:defRPr>
            </a:lvl6pPr>
            <a:lvl7pPr marL="2883103" algn="l" defTabSz="961034" rtl="0" eaLnBrk="1" latinLnBrk="0" hangingPunct="1">
              <a:defRPr sz="1892" kern="1200">
                <a:solidFill>
                  <a:schemeClr val="tx1"/>
                </a:solidFill>
                <a:latin typeface="+mn-lt"/>
                <a:ea typeface="+mn-ea"/>
                <a:cs typeface="+mn-cs"/>
              </a:defRPr>
            </a:lvl7pPr>
            <a:lvl8pPr marL="3363620" algn="l" defTabSz="961034" rtl="0" eaLnBrk="1" latinLnBrk="0" hangingPunct="1">
              <a:defRPr sz="1892" kern="1200">
                <a:solidFill>
                  <a:schemeClr val="tx1"/>
                </a:solidFill>
                <a:latin typeface="+mn-lt"/>
                <a:ea typeface="+mn-ea"/>
                <a:cs typeface="+mn-cs"/>
              </a:defRPr>
            </a:lvl8pPr>
            <a:lvl9pPr marL="3844138" algn="l" defTabSz="961034" rtl="0" eaLnBrk="1" latinLnBrk="0" hangingPunct="1">
              <a:defRPr sz="1892" kern="1200">
                <a:solidFill>
                  <a:schemeClr val="tx1"/>
                </a:solidFill>
                <a:latin typeface="+mn-lt"/>
                <a:ea typeface="+mn-ea"/>
                <a:cs typeface="+mn-cs"/>
              </a:defRPr>
            </a:lvl9pPr>
          </a:lstStyle>
          <a:p>
            <a:endParaRPr lang="en-US"/>
          </a:p>
        </p:txBody>
      </p:sp>
      <p:sp>
        <p:nvSpPr>
          <p:cNvPr id="7" name="Content Placeholder 6">
            <a:extLst>
              <a:ext uri="{FF2B5EF4-FFF2-40B4-BE49-F238E27FC236}">
                <a16:creationId xmlns:a16="http://schemas.microsoft.com/office/drawing/2014/main" id="{6E89FE28-ED75-CD44-0C23-1F79006D1684}"/>
              </a:ext>
            </a:extLst>
          </p:cNvPr>
          <p:cNvSpPr>
            <a:spLocks noGrp="1"/>
          </p:cNvSpPr>
          <p:nvPr>
            <p:ph idx="1"/>
          </p:nvPr>
        </p:nvSpPr>
        <p:spPr>
          <a:xfrm rot="21540000">
            <a:off x="1302496" y="592566"/>
            <a:ext cx="8263719" cy="6521986"/>
          </a:xfrm>
          <a:prstGeom prst="flowChartProcess">
            <a:avLst/>
          </a:prstGeom>
        </p:spPr>
        <p:txBody>
          <a:bodyPr vert="horz" lIns="91440" tIns="45720" rIns="91440" bIns="45720" rtlCol="0" anchor="ctr">
            <a:noAutofit/>
          </a:bodyPr>
          <a:lstStyle>
            <a:defPPr>
              <a:defRPr lang="en-GB"/>
            </a:defPPr>
            <a:lvl1pPr marL="0" algn="l" defTabSz="961034" rtl="0" eaLnBrk="1" latinLnBrk="0" hangingPunct="1">
              <a:defRPr sz="1892" kern="1200">
                <a:solidFill>
                  <a:schemeClr val="tx1"/>
                </a:solidFill>
                <a:latin typeface="+mn-lt"/>
                <a:ea typeface="+mn-ea"/>
                <a:cs typeface="+mn-cs"/>
              </a:defRPr>
            </a:lvl1pPr>
            <a:lvl2pPr marL="480517" algn="l" defTabSz="961034" rtl="0" eaLnBrk="1" latinLnBrk="0" hangingPunct="1">
              <a:defRPr sz="1892" kern="1200">
                <a:solidFill>
                  <a:schemeClr val="tx1"/>
                </a:solidFill>
                <a:latin typeface="+mn-lt"/>
                <a:ea typeface="+mn-ea"/>
                <a:cs typeface="+mn-cs"/>
              </a:defRPr>
            </a:lvl2pPr>
            <a:lvl3pPr marL="961034" algn="l" defTabSz="961034" rtl="0" eaLnBrk="1" latinLnBrk="0" hangingPunct="1">
              <a:defRPr sz="1892" kern="1200">
                <a:solidFill>
                  <a:schemeClr val="tx1"/>
                </a:solidFill>
                <a:latin typeface="+mn-lt"/>
                <a:ea typeface="+mn-ea"/>
                <a:cs typeface="+mn-cs"/>
              </a:defRPr>
            </a:lvl3pPr>
            <a:lvl4pPr marL="1441552" algn="l" defTabSz="961034" rtl="0" eaLnBrk="1" latinLnBrk="0" hangingPunct="1">
              <a:defRPr sz="1892" kern="1200">
                <a:solidFill>
                  <a:schemeClr val="tx1"/>
                </a:solidFill>
                <a:latin typeface="+mn-lt"/>
                <a:ea typeface="+mn-ea"/>
                <a:cs typeface="+mn-cs"/>
              </a:defRPr>
            </a:lvl4pPr>
            <a:lvl5pPr marL="1922069" algn="l" defTabSz="961034" rtl="0" eaLnBrk="1" latinLnBrk="0" hangingPunct="1">
              <a:defRPr sz="1892" kern="1200">
                <a:solidFill>
                  <a:schemeClr val="tx1"/>
                </a:solidFill>
                <a:latin typeface="+mn-lt"/>
                <a:ea typeface="+mn-ea"/>
                <a:cs typeface="+mn-cs"/>
              </a:defRPr>
            </a:lvl5pPr>
            <a:lvl6pPr marL="2402586" algn="l" defTabSz="961034" rtl="0" eaLnBrk="1" latinLnBrk="0" hangingPunct="1">
              <a:defRPr sz="1892" kern="1200">
                <a:solidFill>
                  <a:schemeClr val="tx1"/>
                </a:solidFill>
                <a:latin typeface="+mn-lt"/>
                <a:ea typeface="+mn-ea"/>
                <a:cs typeface="+mn-cs"/>
              </a:defRPr>
            </a:lvl6pPr>
            <a:lvl7pPr marL="2883103" algn="l" defTabSz="961034" rtl="0" eaLnBrk="1" latinLnBrk="0" hangingPunct="1">
              <a:defRPr sz="1892" kern="1200">
                <a:solidFill>
                  <a:schemeClr val="tx1"/>
                </a:solidFill>
                <a:latin typeface="+mn-lt"/>
                <a:ea typeface="+mn-ea"/>
                <a:cs typeface="+mn-cs"/>
              </a:defRPr>
            </a:lvl7pPr>
            <a:lvl8pPr marL="3363620" algn="l" defTabSz="961034" rtl="0" eaLnBrk="1" latinLnBrk="0" hangingPunct="1">
              <a:defRPr sz="1892" kern="1200">
                <a:solidFill>
                  <a:schemeClr val="tx1"/>
                </a:solidFill>
                <a:latin typeface="+mn-lt"/>
                <a:ea typeface="+mn-ea"/>
                <a:cs typeface="+mn-cs"/>
              </a:defRPr>
            </a:lvl8pPr>
            <a:lvl9pPr marL="3844138" algn="l" defTabSz="961034" rtl="0" eaLnBrk="1" latinLnBrk="0" hangingPunct="1">
              <a:defRPr sz="1892" kern="1200">
                <a:solidFill>
                  <a:schemeClr val="tx1"/>
                </a:solidFill>
                <a:latin typeface="+mn-lt"/>
                <a:ea typeface="+mn-ea"/>
                <a:cs typeface="+mn-cs"/>
              </a:defRPr>
            </a:lvl9pPr>
          </a:lstStyle>
          <a:p>
            <a:r>
              <a:rPr lang="en-GB" sz="1850" dirty="0"/>
              <a:t>According to Darcy(2023) higher education students should use simple steps especially with online learning equipment and digital tools to accomplish and embrace time management skills. There are a lot of different apps that can help along the way. The use of calendars is great for tracking deadlines so you aren't late handing your work in. Task managers are available to knock down massive tasks to more adaptable and easier ways. Some examples of these apps include 'Taking notes' as by doing this it helps the reader have the ability to visualise your plans and projects. </a:t>
            </a:r>
            <a:r>
              <a:rPr lang="en-GB" sz="1250" dirty="0">
                <a:latin typeface="Arial Nova"/>
              </a:rPr>
              <a:t>Another </a:t>
            </a:r>
            <a:r>
              <a:rPr lang="en-GB" sz="1850" dirty="0"/>
              <a:t>great tool would be by using 'Simple Mind' and setting out suggestions and proposals that work to your own advantage. 'Natural Readers' allows your reader to turn your words into a speech so that your lecturer can listen out loud rather then read. 'Notion' is another which helps students keep the ones with the highest priority due in first in line in databases allowing students to track and manage how they are doing. An </a:t>
            </a:r>
            <a:r>
              <a:rPr lang="en-GB" sz="1200" dirty="0"/>
              <a:t>app </a:t>
            </a:r>
            <a:r>
              <a:rPr lang="en-GB" sz="1850" dirty="0"/>
              <a:t>called 'Stay </a:t>
            </a:r>
            <a:r>
              <a:rPr lang="en-GB" sz="1850" dirty="0">
                <a:latin typeface="Century Gothic"/>
              </a:rPr>
              <a:t>focused'</a:t>
            </a:r>
            <a:r>
              <a:rPr lang="en-GB" sz="1250" dirty="0">
                <a:latin typeface="Arial Nova"/>
              </a:rPr>
              <a:t> </a:t>
            </a:r>
            <a:r>
              <a:rPr lang="en-GB" sz="1850" dirty="0"/>
              <a:t>is available to stop any pop ups, adverts or distractions blocked while you work online. This can be very handy and reduce stress levels keeping your mind clearer. Lastly in cases where students may need to engage in group projects or tasks they can use an app called 'Trello'. </a:t>
            </a:r>
            <a:endParaRPr lang="en-GB" dirty="0"/>
          </a:p>
          <a:p>
            <a:pPr>
              <a:buClr>
                <a:srgbClr val="FFFFFF"/>
              </a:buClr>
            </a:pPr>
            <a:endParaRPr lang="en-GB" dirty="0"/>
          </a:p>
          <a:p>
            <a:pPr>
              <a:buClr>
                <a:srgbClr val="FFFFFF"/>
              </a:buClr>
            </a:pPr>
            <a:endParaRPr lang="en-GB" dirty="0"/>
          </a:p>
          <a:p>
            <a:pPr>
              <a:buClr>
                <a:srgbClr val="FFFFFF"/>
              </a:buClr>
            </a:pPr>
            <a:endParaRPr lang="en-GB" dirty="0"/>
          </a:p>
          <a:p>
            <a:pPr>
              <a:buClr>
                <a:srgbClr val="FFFFFF"/>
              </a:buClr>
            </a:pPr>
            <a:endParaRPr lang="en-GB" dirty="0"/>
          </a:p>
        </p:txBody>
      </p:sp>
    </p:spTree>
    <p:extLst>
      <p:ext uri="{BB962C8B-B14F-4D97-AF65-F5344CB8AC3E}">
        <p14:creationId xmlns:p14="http://schemas.microsoft.com/office/powerpoint/2010/main" val="2402559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5ED31-0C20-F113-C32C-D1AC35C37E13}"/>
              </a:ext>
            </a:extLst>
          </p:cNvPr>
          <p:cNvSpPr>
            <a:spLocks noGrp="1"/>
          </p:cNvSpPr>
          <p:nvPr>
            <p:ph type="title"/>
          </p:nvPr>
        </p:nvSpPr>
        <p:spPr/>
        <p:txBody>
          <a:bodyPr/>
          <a:lstStyle>
            <a:defPPr>
              <a:defRPr lang="en-GB"/>
            </a:defPPr>
            <a:lvl1pPr marL="0" algn="l" defTabSz="961034" rtl="0" eaLnBrk="1" latinLnBrk="0" hangingPunct="1">
              <a:defRPr sz="1892" kern="1200">
                <a:solidFill>
                  <a:schemeClr val="tx1"/>
                </a:solidFill>
                <a:latin typeface="+mn-lt"/>
                <a:ea typeface="+mn-ea"/>
                <a:cs typeface="+mn-cs"/>
              </a:defRPr>
            </a:lvl1pPr>
            <a:lvl2pPr marL="480517" algn="l" defTabSz="961034" rtl="0" eaLnBrk="1" latinLnBrk="0" hangingPunct="1">
              <a:defRPr sz="1892" kern="1200">
                <a:solidFill>
                  <a:schemeClr val="tx1"/>
                </a:solidFill>
                <a:latin typeface="+mn-lt"/>
                <a:ea typeface="+mn-ea"/>
                <a:cs typeface="+mn-cs"/>
              </a:defRPr>
            </a:lvl2pPr>
            <a:lvl3pPr marL="961034" algn="l" defTabSz="961034" rtl="0" eaLnBrk="1" latinLnBrk="0" hangingPunct="1">
              <a:defRPr sz="1892" kern="1200">
                <a:solidFill>
                  <a:schemeClr val="tx1"/>
                </a:solidFill>
                <a:latin typeface="+mn-lt"/>
                <a:ea typeface="+mn-ea"/>
                <a:cs typeface="+mn-cs"/>
              </a:defRPr>
            </a:lvl3pPr>
            <a:lvl4pPr marL="1441552" algn="l" defTabSz="961034" rtl="0" eaLnBrk="1" latinLnBrk="0" hangingPunct="1">
              <a:defRPr sz="1892" kern="1200">
                <a:solidFill>
                  <a:schemeClr val="tx1"/>
                </a:solidFill>
                <a:latin typeface="+mn-lt"/>
                <a:ea typeface="+mn-ea"/>
                <a:cs typeface="+mn-cs"/>
              </a:defRPr>
            </a:lvl4pPr>
            <a:lvl5pPr marL="1922069" algn="l" defTabSz="961034" rtl="0" eaLnBrk="1" latinLnBrk="0" hangingPunct="1">
              <a:defRPr sz="1892" kern="1200">
                <a:solidFill>
                  <a:schemeClr val="tx1"/>
                </a:solidFill>
                <a:latin typeface="+mn-lt"/>
                <a:ea typeface="+mn-ea"/>
                <a:cs typeface="+mn-cs"/>
              </a:defRPr>
            </a:lvl5pPr>
            <a:lvl6pPr marL="2402586" algn="l" defTabSz="961034" rtl="0" eaLnBrk="1" latinLnBrk="0" hangingPunct="1">
              <a:defRPr sz="1892" kern="1200">
                <a:solidFill>
                  <a:schemeClr val="tx1"/>
                </a:solidFill>
                <a:latin typeface="+mn-lt"/>
                <a:ea typeface="+mn-ea"/>
                <a:cs typeface="+mn-cs"/>
              </a:defRPr>
            </a:lvl6pPr>
            <a:lvl7pPr marL="2883103" algn="l" defTabSz="961034" rtl="0" eaLnBrk="1" latinLnBrk="0" hangingPunct="1">
              <a:defRPr sz="1892" kern="1200">
                <a:solidFill>
                  <a:schemeClr val="tx1"/>
                </a:solidFill>
                <a:latin typeface="+mn-lt"/>
                <a:ea typeface="+mn-ea"/>
                <a:cs typeface="+mn-cs"/>
              </a:defRPr>
            </a:lvl7pPr>
            <a:lvl8pPr marL="3363620" algn="l" defTabSz="961034" rtl="0" eaLnBrk="1" latinLnBrk="0" hangingPunct="1">
              <a:defRPr sz="1892" kern="1200">
                <a:solidFill>
                  <a:schemeClr val="tx1"/>
                </a:solidFill>
                <a:latin typeface="+mn-lt"/>
                <a:ea typeface="+mn-ea"/>
                <a:cs typeface="+mn-cs"/>
              </a:defRPr>
            </a:lvl8pPr>
            <a:lvl9pPr marL="3844138" algn="l" defTabSz="961034" rtl="0" eaLnBrk="1" latinLnBrk="0" hangingPunct="1">
              <a:defRPr sz="1892" kern="1200">
                <a:solidFill>
                  <a:schemeClr val="tx1"/>
                </a:solidFill>
                <a:latin typeface="+mn-lt"/>
                <a:ea typeface="+mn-ea"/>
                <a:cs typeface="+mn-cs"/>
              </a:defRPr>
            </a:lvl9pPr>
          </a:lstStyle>
          <a:p>
            <a:endParaRPr lang="en-GB"/>
          </a:p>
        </p:txBody>
      </p:sp>
      <p:sp>
        <p:nvSpPr>
          <p:cNvPr id="3" name="Content Placeholder 2">
            <a:extLst>
              <a:ext uri="{FF2B5EF4-FFF2-40B4-BE49-F238E27FC236}">
                <a16:creationId xmlns:a16="http://schemas.microsoft.com/office/drawing/2014/main" id="{B10617F9-D49D-64D5-63B1-A9BB86390083}"/>
              </a:ext>
            </a:extLst>
          </p:cNvPr>
          <p:cNvSpPr>
            <a:spLocks noGrp="1"/>
          </p:cNvSpPr>
          <p:nvPr>
            <p:ph idx="1"/>
          </p:nvPr>
        </p:nvSpPr>
        <p:spPr/>
        <p:txBody>
          <a:bodyPr/>
          <a:lstStyle>
            <a:defPPr>
              <a:defRPr lang="en-GB"/>
            </a:defPPr>
            <a:lvl1pPr marL="0" algn="l" defTabSz="961034" rtl="0" eaLnBrk="1" latinLnBrk="0" hangingPunct="1">
              <a:defRPr sz="1892" kern="1200">
                <a:solidFill>
                  <a:schemeClr val="tx1"/>
                </a:solidFill>
                <a:latin typeface="+mn-lt"/>
                <a:ea typeface="+mn-ea"/>
                <a:cs typeface="+mn-cs"/>
              </a:defRPr>
            </a:lvl1pPr>
            <a:lvl2pPr marL="480517" algn="l" defTabSz="961034" rtl="0" eaLnBrk="1" latinLnBrk="0" hangingPunct="1">
              <a:defRPr sz="1892" kern="1200">
                <a:solidFill>
                  <a:schemeClr val="tx1"/>
                </a:solidFill>
                <a:latin typeface="+mn-lt"/>
                <a:ea typeface="+mn-ea"/>
                <a:cs typeface="+mn-cs"/>
              </a:defRPr>
            </a:lvl2pPr>
            <a:lvl3pPr marL="961034" algn="l" defTabSz="961034" rtl="0" eaLnBrk="1" latinLnBrk="0" hangingPunct="1">
              <a:defRPr sz="1892" kern="1200">
                <a:solidFill>
                  <a:schemeClr val="tx1"/>
                </a:solidFill>
                <a:latin typeface="+mn-lt"/>
                <a:ea typeface="+mn-ea"/>
                <a:cs typeface="+mn-cs"/>
              </a:defRPr>
            </a:lvl3pPr>
            <a:lvl4pPr marL="1441552" algn="l" defTabSz="961034" rtl="0" eaLnBrk="1" latinLnBrk="0" hangingPunct="1">
              <a:defRPr sz="1892" kern="1200">
                <a:solidFill>
                  <a:schemeClr val="tx1"/>
                </a:solidFill>
                <a:latin typeface="+mn-lt"/>
                <a:ea typeface="+mn-ea"/>
                <a:cs typeface="+mn-cs"/>
              </a:defRPr>
            </a:lvl4pPr>
            <a:lvl5pPr marL="1922069" algn="l" defTabSz="961034" rtl="0" eaLnBrk="1" latinLnBrk="0" hangingPunct="1">
              <a:defRPr sz="1892" kern="1200">
                <a:solidFill>
                  <a:schemeClr val="tx1"/>
                </a:solidFill>
                <a:latin typeface="+mn-lt"/>
                <a:ea typeface="+mn-ea"/>
                <a:cs typeface="+mn-cs"/>
              </a:defRPr>
            </a:lvl5pPr>
            <a:lvl6pPr marL="2402586" algn="l" defTabSz="961034" rtl="0" eaLnBrk="1" latinLnBrk="0" hangingPunct="1">
              <a:defRPr sz="1892" kern="1200">
                <a:solidFill>
                  <a:schemeClr val="tx1"/>
                </a:solidFill>
                <a:latin typeface="+mn-lt"/>
                <a:ea typeface="+mn-ea"/>
                <a:cs typeface="+mn-cs"/>
              </a:defRPr>
            </a:lvl6pPr>
            <a:lvl7pPr marL="2883103" algn="l" defTabSz="961034" rtl="0" eaLnBrk="1" latinLnBrk="0" hangingPunct="1">
              <a:defRPr sz="1892" kern="1200">
                <a:solidFill>
                  <a:schemeClr val="tx1"/>
                </a:solidFill>
                <a:latin typeface="+mn-lt"/>
                <a:ea typeface="+mn-ea"/>
                <a:cs typeface="+mn-cs"/>
              </a:defRPr>
            </a:lvl7pPr>
            <a:lvl8pPr marL="3363620" algn="l" defTabSz="961034" rtl="0" eaLnBrk="1" latinLnBrk="0" hangingPunct="1">
              <a:defRPr sz="1892" kern="1200">
                <a:solidFill>
                  <a:schemeClr val="tx1"/>
                </a:solidFill>
                <a:latin typeface="+mn-lt"/>
                <a:ea typeface="+mn-ea"/>
                <a:cs typeface="+mn-cs"/>
              </a:defRPr>
            </a:lvl8pPr>
            <a:lvl9pPr marL="3844138" algn="l" defTabSz="961034" rtl="0" eaLnBrk="1" latinLnBrk="0" hangingPunct="1">
              <a:defRPr sz="1892" kern="1200">
                <a:solidFill>
                  <a:schemeClr val="tx1"/>
                </a:solidFill>
                <a:latin typeface="+mn-lt"/>
                <a:ea typeface="+mn-ea"/>
                <a:cs typeface="+mn-cs"/>
              </a:defRPr>
            </a:lvl9pPr>
          </a:lstStyle>
          <a:p>
            <a:r>
              <a:rPr lang="en-GB" sz="1850" dirty="0"/>
              <a:t>More ideas and research by Greenhalgh (2023) to help students gain the most out of time when studying are things like working on things one step at a time, Splitting larger tasks and restructuring then into smaller more manageable ones. Keeping to-do lists handy with dates of </a:t>
            </a:r>
            <a:r>
              <a:rPr lang="en-GB" sz="1850" dirty="0" err="1"/>
              <a:t>submittion</a:t>
            </a:r>
            <a:r>
              <a:rPr lang="en-GB" sz="1850" dirty="0"/>
              <a:t>. Staring early is a good way to get more out of your day and this is also after a good night sleep so that you are not too tired and unable to concentrate. Taking regular breaks to use the toilet, have snacks or drinks keeping your self hydrated. Also rewarding your self and treating your self with care and self love.</a:t>
            </a:r>
            <a:endParaRPr lang="en-GB" dirty="0"/>
          </a:p>
        </p:txBody>
      </p:sp>
    </p:spTree>
    <p:extLst>
      <p:ext uri="{BB962C8B-B14F-4D97-AF65-F5344CB8AC3E}">
        <p14:creationId xmlns:p14="http://schemas.microsoft.com/office/powerpoint/2010/main" val="1977126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04405-353D-90C9-890B-E4B49C8D7C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A5FDC91-5215-9BD6-EDC8-F277F456109C}"/>
              </a:ext>
            </a:extLst>
          </p:cNvPr>
          <p:cNvSpPr>
            <a:spLocks noGrp="1"/>
          </p:cNvSpPr>
          <p:nvPr>
            <p:ph idx="1"/>
          </p:nvPr>
        </p:nvSpPr>
        <p:spPr/>
        <p:txBody>
          <a:bodyPr>
            <a:normAutofit fontScale="77500" lnSpcReduction="20000"/>
          </a:bodyPr>
          <a:lstStyle/>
          <a:p>
            <a:r>
              <a:rPr lang="en-GB" dirty="0"/>
              <a:t>References</a:t>
            </a:r>
          </a:p>
          <a:p>
            <a:pPr marL="0" indent="0">
              <a:buClr>
                <a:srgbClr val="FFFFFF"/>
              </a:buClr>
              <a:buNone/>
            </a:pPr>
            <a:endParaRPr lang="en-GB" dirty="0"/>
          </a:p>
          <a:p>
            <a:pPr marL="0" indent="0">
              <a:buNone/>
            </a:pPr>
            <a:r>
              <a:rPr lang="en-GB" err="1"/>
              <a:t>Lutkevvich</a:t>
            </a:r>
            <a:r>
              <a:rPr lang="en-GB" dirty="0"/>
              <a:t> B, Wigmore I , What is time management?- Definition from </a:t>
            </a:r>
            <a:r>
              <a:rPr lang="en-GB"/>
              <a:t>TechTarget, https://www.techtarget.com/whatis/definition/time-management , </a:t>
            </a:r>
            <a:r>
              <a:rPr lang="en-GB" err="1"/>
              <a:t>whatis</a:t>
            </a:r>
            <a:r>
              <a:rPr lang="en-GB" dirty="0"/>
              <a:t>, February 16 2023</a:t>
            </a:r>
          </a:p>
          <a:p>
            <a:pPr marL="0" indent="0">
              <a:buNone/>
            </a:pPr>
            <a:r>
              <a:rPr lang="en-GB" dirty="0"/>
              <a:t>Darcy N, 7 time management tips for students, https://www.prospects.ac.uk/applying-</a:t>
            </a:r>
            <a:r>
              <a:rPr lang="en-GB"/>
              <a:t>for-university-life/7-time-management-tips-for-students , prospects.ac.uk, June 6</a:t>
            </a:r>
            <a:r>
              <a:rPr lang="en-GB" dirty="0"/>
              <a:t> 2025</a:t>
            </a:r>
          </a:p>
          <a:p>
            <a:pPr marL="0" indent="0">
              <a:buNone/>
            </a:pPr>
            <a:r>
              <a:rPr lang="en-GB" dirty="0"/>
              <a:t>Greenhalgh A, Student Time Management Skills tips and strategies, </a:t>
            </a:r>
            <a:r>
              <a:rPr lang="en-GB"/>
              <a:t>https://www.vitastudent.com/en/blog/productivity/time-management-tips for students/, Vita Student, March 24</a:t>
            </a:r>
            <a:r>
              <a:rPr lang="en-GB" dirty="0"/>
              <a:t> 2025</a:t>
            </a:r>
          </a:p>
          <a:p>
            <a:pPr marL="0" indent="0">
              <a:buNone/>
            </a:pPr>
            <a:r>
              <a:rPr lang="en-GB" dirty="0"/>
              <a:t>Brew B, How Social Media Affects Student productivity, </a:t>
            </a:r>
            <a:r>
              <a:rPr lang="en-GB" dirty="0">
                <a:hlinkClick r:id="rId2"/>
              </a:rPr>
              <a:t>https://sctcc.edu/news/10-20-2020/how-social-media-affects-student-productivity</a:t>
            </a:r>
            <a:r>
              <a:rPr lang="en-GB" dirty="0"/>
              <a:t>, How Social Media Affects Student </a:t>
            </a:r>
            <a:r>
              <a:rPr lang="en-GB" err="1"/>
              <a:t>Productivity|St</a:t>
            </a:r>
            <a:r>
              <a:rPr lang="en-GB" dirty="0"/>
              <a:t> Cloud Technical and Community College, October 20 2020</a:t>
            </a:r>
          </a:p>
          <a:p>
            <a:pPr marL="0" indent="0">
              <a:buNone/>
            </a:pPr>
            <a:r>
              <a:rPr lang="en-GB" dirty="0" err="1"/>
              <a:t>Laoyan</a:t>
            </a:r>
            <a:r>
              <a:rPr lang="en-GB" dirty="0"/>
              <a:t> S, Learn the Pareto Principle (The 80/20 rule) [2025] Asana, </a:t>
            </a:r>
            <a:r>
              <a:rPr lang="en-GB" dirty="0">
                <a:hlinkClick r:id="rId3"/>
              </a:rPr>
              <a:t>https://asana.com/resources/pareto-principle-80-20-rule</a:t>
            </a:r>
            <a:r>
              <a:rPr lang="en-GB" dirty="0"/>
              <a:t>, Asana, March 05 2025</a:t>
            </a:r>
          </a:p>
          <a:p>
            <a:pPr marL="0" indent="0">
              <a:buNone/>
            </a:pPr>
            <a:endParaRPr lang="en-GB" dirty="0"/>
          </a:p>
        </p:txBody>
      </p:sp>
    </p:spTree>
    <p:extLst>
      <p:ext uri="{BB962C8B-B14F-4D97-AF65-F5344CB8AC3E}">
        <p14:creationId xmlns:p14="http://schemas.microsoft.com/office/powerpoint/2010/main" val="2794666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7DAAB-2CCD-EEDC-B0B9-830E33D2FDA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C93A1A3-98BC-011E-125D-BE90F0CCD599}"/>
              </a:ext>
            </a:extLst>
          </p:cNvPr>
          <p:cNvSpPr>
            <a:spLocks noGrp="1"/>
          </p:cNvSpPr>
          <p:nvPr>
            <p:ph idx="1"/>
          </p:nvPr>
        </p:nvSpPr>
        <p:spPr/>
        <p:txBody>
          <a:bodyPr>
            <a:normAutofit fontScale="77500" lnSpcReduction="20000"/>
          </a:bodyPr>
          <a:lstStyle/>
          <a:p>
            <a:r>
              <a:rPr lang="en-GB" dirty="0"/>
              <a:t>In this digital age students do find that there are many distractions that they need to avoid along there educational journey. These include things like social media, online gaming or even the pressures to hit multiple deadlines. Brew (2020) explains how addictive social media is, people find them selves endlessly scrolling through apps like Facebook, </a:t>
            </a:r>
            <a:r>
              <a:rPr lang="en-GB" dirty="0" err="1"/>
              <a:t>Tiktok</a:t>
            </a:r>
            <a:r>
              <a:rPr lang="en-GB" dirty="0"/>
              <a:t>, </a:t>
            </a:r>
            <a:r>
              <a:rPr lang="en-GB" dirty="0" err="1"/>
              <a:t>Instargram</a:t>
            </a:r>
            <a:r>
              <a:rPr lang="en-GB" dirty="0"/>
              <a:t> and Twitter. With out realising that each time our posts online get liked or commented on our brains release something called Dopamine with for short periods of time can give us a feel good, happy feeling. This feeling can be very addictive leading you checking accounts for this pleasant feeling. If too much online social media time is spent it means that our studies can take a back hand and start to fail. When you think of it you realise that when you are studying you need a lot of patience as you spend time researching before doing work, you then have to wait for results of exams or assignments but with social media everything has instant results. You have to quite literally log out of your socials to escape the constant string of information, likes, views or comments that will distract you. If you don’t want to completely log out doing this like turning off notifications, limit the amount of time you are spending and try and keep minimal. Creating space between your devices prevents you from easily reaching for it when its not needed. If your attention is being drawn away too much its best to completely delete social media and focus completely on studies.</a:t>
            </a:r>
          </a:p>
        </p:txBody>
      </p:sp>
    </p:spTree>
    <p:extLst>
      <p:ext uri="{BB962C8B-B14F-4D97-AF65-F5344CB8AC3E}">
        <p14:creationId xmlns:p14="http://schemas.microsoft.com/office/powerpoint/2010/main" val="2548714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F0195-33DB-1916-23F2-D662157305A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7736F04-DD2A-1E04-1D1C-3E7D223E3635}"/>
              </a:ext>
            </a:extLst>
          </p:cNvPr>
          <p:cNvSpPr>
            <a:spLocks noGrp="1"/>
          </p:cNvSpPr>
          <p:nvPr>
            <p:ph idx="1"/>
          </p:nvPr>
        </p:nvSpPr>
        <p:spPr/>
        <p:txBody>
          <a:bodyPr>
            <a:normAutofit fontScale="85000" lnSpcReduction="10000"/>
          </a:bodyPr>
          <a:lstStyle/>
          <a:p>
            <a:r>
              <a:rPr lang="en-GB" dirty="0"/>
              <a:t>There is evidence to suggest that some of the talked about time keep strategies do work and help students. </a:t>
            </a:r>
            <a:r>
              <a:rPr lang="en-GB" dirty="0" err="1"/>
              <a:t>Layoyan</a:t>
            </a:r>
            <a:r>
              <a:rPr lang="en-GB" dirty="0"/>
              <a:t> (2025)throws light on what the 'Pareto Principle' is and how this works. It is basically a phenomenon that explains around 80% of results come from 20% of causes. For further context a small percentage of causes have an outsized effect. Its very helpful once understood as it assists you in recognize or pin point what to do first so that your getting the most fulfilling impact you possibly can to seize the day. An example of this is say you have a company selling beauty products you check your latest 100 complaints online and they all come from being 80% damaged products , you then take control by changing to the packaging to prevent this happening again in future when products are in transition. Ways to keep tabs on things are to identify and acknowledge the problems, find out the cause and place into different lists keeping most alike together. After that assign a value to the problems more likely to mostly impact your business. Last but not least make a plan to help 20% of the </a:t>
            </a:r>
            <a:r>
              <a:rPr lang="en-GB" dirty="0" err="1"/>
              <a:t>buisness</a:t>
            </a:r>
            <a:r>
              <a:rPr lang="en-GB" dirty="0"/>
              <a:t> first so that the rest can follow.</a:t>
            </a:r>
          </a:p>
        </p:txBody>
      </p:sp>
    </p:spTree>
    <p:extLst>
      <p:ext uri="{BB962C8B-B14F-4D97-AF65-F5344CB8AC3E}">
        <p14:creationId xmlns:p14="http://schemas.microsoft.com/office/powerpoint/2010/main" val="39190711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Custom</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Slice</vt:lpstr>
      <vt:lpstr>Time Management</vt:lpstr>
      <vt:lpstr>Time Management – An Essential Skill for Student Success in Higher Education</vt:lpstr>
      <vt:lpstr>Introduction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1117</cp:revision>
  <dcterms:created xsi:type="dcterms:W3CDTF">2025-06-06T14:11:35Z</dcterms:created>
  <dcterms:modified xsi:type="dcterms:W3CDTF">2025-06-06T19:12:12Z</dcterms:modified>
</cp:coreProperties>
</file>