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89CB07-0914-4ABD-B53E-40BB6E9586BB}" v="14" dt="2026-07-20T11:07:56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Bailey" userId="7d8fa74b8c9e8894" providerId="LiveId" clId="{D05A5A59-BDAD-441A-BAF7-3DA48D49D463}"/>
    <pc:docChg chg="undo custSel addSld delSld modSld">
      <pc:chgData name="David Bailey" userId="7d8fa74b8c9e8894" providerId="LiveId" clId="{D05A5A59-BDAD-441A-BAF7-3DA48D49D463}" dt="2026-07-20T12:11:14.699" v="1185" actId="14100"/>
      <pc:docMkLst>
        <pc:docMk/>
      </pc:docMkLst>
      <pc:sldChg chg="addSp delSp modSp mod setBg">
        <pc:chgData name="David Bailey" userId="7d8fa74b8c9e8894" providerId="LiveId" clId="{D05A5A59-BDAD-441A-BAF7-3DA48D49D463}" dt="2026-07-20T12:09:55.329" v="1179" actId="26606"/>
        <pc:sldMkLst>
          <pc:docMk/>
          <pc:sldMk cId="366043443" sldId="256"/>
        </pc:sldMkLst>
        <pc:spChg chg="mod or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2" creationId="{D437CD94-BC86-1B45-7933-75CA35CCB19F}"/>
          </ac:spMkLst>
        </pc:spChg>
        <pc:spChg chg="add del mod or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3" creationId="{CA531531-AE91-C381-F693-39D93999DBC3}"/>
          </ac:spMkLst>
        </pc:spChg>
        <pc:spChg chg="add del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65" creationId="{5BF4DF2C-F028-4921-9C23-41303F650A62}"/>
          </ac:spMkLst>
        </pc:spChg>
        <pc:spChg chg="add del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67" creationId="{158B3569-73B2-4D05-8E95-886A6EE17F1F}"/>
          </ac:spMkLst>
        </pc:spChg>
        <pc:spChg chg="ad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78" creationId="{8555C5B3-193A-4749-9AFD-682E53CDDE8F}"/>
          </ac:spMkLst>
        </pc:spChg>
        <pc:spChg chg="ad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80" creationId="{2EAE06A6-F76A-41C9-827A-C561B004485C}"/>
          </ac:spMkLst>
        </pc:spChg>
        <pc:spChg chg="ad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82" creationId="{89F9D4E8-0639-444B-949B-9518585061AF}"/>
          </ac:spMkLst>
        </pc:spChg>
        <pc:spChg chg="ad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84" creationId="{7E3DA7A2-ED70-4BBA-AB72-00AD461FA405}"/>
          </ac:spMkLst>
        </pc:spChg>
        <pc:spChg chg="ad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86" creationId="{FC485432-3647-4218-B5D3-15D3FA222B13}"/>
          </ac:spMkLst>
        </pc:spChg>
        <pc:spChg chg="add">
          <ac:chgData name="David Bailey" userId="7d8fa74b8c9e8894" providerId="LiveId" clId="{D05A5A59-BDAD-441A-BAF7-3DA48D49D463}" dt="2026-07-20T12:09:55.329" v="1179" actId="26606"/>
          <ac:spMkLst>
            <pc:docMk/>
            <pc:sldMk cId="366043443" sldId="256"/>
            <ac:spMk id="88" creationId="{F4AFDDCA-6ABA-4D23-8A5C-1BF0F4308148}"/>
          </ac:spMkLst>
        </pc:spChg>
        <pc:picChg chg="add mod">
          <ac:chgData name="David Bailey" userId="7d8fa74b8c9e8894" providerId="LiveId" clId="{D05A5A59-BDAD-441A-BAF7-3DA48D49D463}" dt="2026-07-14T10:15:12.958" v="319" actId="26606"/>
          <ac:picMkLst>
            <pc:docMk/>
            <pc:sldMk cId="366043443" sldId="256"/>
            <ac:picMk id="14" creationId="{89756ABB-FFEC-117A-4418-4C673DC357CC}"/>
          </ac:picMkLst>
        </pc:picChg>
      </pc:sldChg>
      <pc:sldChg chg="addSp delSp modSp mod">
        <pc:chgData name="David Bailey" userId="7d8fa74b8c9e8894" providerId="LiveId" clId="{D05A5A59-BDAD-441A-BAF7-3DA48D49D463}" dt="2026-07-15T11:15:11.071" v="511" actId="20577"/>
        <pc:sldMkLst>
          <pc:docMk/>
          <pc:sldMk cId="2144166083" sldId="257"/>
        </pc:sldMkLst>
        <pc:spChg chg="mod">
          <ac:chgData name="David Bailey" userId="7d8fa74b8c9e8894" providerId="LiveId" clId="{D05A5A59-BDAD-441A-BAF7-3DA48D49D463}" dt="2026-07-15T11:15:11.071" v="511" actId="20577"/>
          <ac:spMkLst>
            <pc:docMk/>
            <pc:sldMk cId="2144166083" sldId="257"/>
            <ac:spMk id="2" creationId="{FFA5EBFA-E27D-614B-BD82-77A9B0862055}"/>
          </ac:spMkLst>
        </pc:spChg>
        <pc:spChg chg="add mod">
          <ac:chgData name="David Bailey" userId="7d8fa74b8c9e8894" providerId="LiveId" clId="{D05A5A59-BDAD-441A-BAF7-3DA48D49D463}" dt="2026-07-15T11:09:56.318" v="368" actId="6549"/>
          <ac:spMkLst>
            <pc:docMk/>
            <pc:sldMk cId="2144166083" sldId="257"/>
            <ac:spMk id="6" creationId="{126C7EE3-72CE-E03C-B15E-FD3A6E496E85}"/>
          </ac:spMkLst>
        </pc:spChg>
        <pc:spChg chg="add">
          <ac:chgData name="David Bailey" userId="7d8fa74b8c9e8894" providerId="LiveId" clId="{D05A5A59-BDAD-441A-BAF7-3DA48D49D463}" dt="2026-07-14T10:18:45.081" v="347" actId="26606"/>
          <ac:spMkLst>
            <pc:docMk/>
            <pc:sldMk cId="2144166083" sldId="257"/>
            <ac:spMk id="22" creationId="{5BF4DF2C-F028-4921-9C23-41303F650A62}"/>
          </ac:spMkLst>
        </pc:spChg>
        <pc:spChg chg="add">
          <ac:chgData name="David Bailey" userId="7d8fa74b8c9e8894" providerId="LiveId" clId="{D05A5A59-BDAD-441A-BAF7-3DA48D49D463}" dt="2026-07-14T10:18:45.081" v="347" actId="26606"/>
          <ac:spMkLst>
            <pc:docMk/>
            <pc:sldMk cId="2144166083" sldId="257"/>
            <ac:spMk id="24" creationId="{158B3569-73B2-4D05-8E95-886A6EE17F1F}"/>
          </ac:spMkLst>
        </pc:spChg>
        <pc:grpChg chg="add">
          <ac:chgData name="David Bailey" userId="7d8fa74b8c9e8894" providerId="LiveId" clId="{D05A5A59-BDAD-441A-BAF7-3DA48D49D463}" dt="2026-07-14T10:18:45.081" v="347" actId="26606"/>
          <ac:grpSpMkLst>
            <pc:docMk/>
            <pc:sldMk cId="2144166083" sldId="257"/>
            <ac:grpSpMk id="28" creationId="{892B7B61-D701-474B-AE8F-EA238B550A78}"/>
          </ac:grpSpMkLst>
        </pc:grpChg>
        <pc:picChg chg="add mod">
          <ac:chgData name="David Bailey" userId="7d8fa74b8c9e8894" providerId="LiveId" clId="{D05A5A59-BDAD-441A-BAF7-3DA48D49D463}" dt="2026-07-15T11:07:18.485" v="358" actId="14100"/>
          <ac:picMkLst>
            <pc:docMk/>
            <pc:sldMk cId="2144166083" sldId="257"/>
            <ac:picMk id="4" creationId="{B6CC7DD8-A6D3-3EC5-C8E2-D9305600598B}"/>
          </ac:picMkLst>
        </pc:picChg>
        <pc:cxnChg chg="add">
          <ac:chgData name="David Bailey" userId="7d8fa74b8c9e8894" providerId="LiveId" clId="{D05A5A59-BDAD-441A-BAF7-3DA48D49D463}" dt="2026-07-14T10:18:45.081" v="347" actId="26606"/>
          <ac:cxnSpMkLst>
            <pc:docMk/>
            <pc:sldMk cId="2144166083" sldId="257"/>
            <ac:cxnSpMk id="26" creationId="{56020367-4FD5-4596-8E10-C5F095CD8DBF}"/>
          </ac:cxnSpMkLst>
        </pc:cxnChg>
      </pc:sldChg>
      <pc:sldChg chg="addSp delSp modSp new mod setBg">
        <pc:chgData name="David Bailey" userId="7d8fa74b8c9e8894" providerId="LiveId" clId="{D05A5A59-BDAD-441A-BAF7-3DA48D49D463}" dt="2026-07-20T12:11:14.699" v="1185" actId="14100"/>
        <pc:sldMkLst>
          <pc:docMk/>
          <pc:sldMk cId="564081742" sldId="258"/>
        </pc:sldMkLst>
        <pc:spChg chg="mod">
          <ac:chgData name="David Bailey" userId="7d8fa74b8c9e8894" providerId="LiveId" clId="{D05A5A59-BDAD-441A-BAF7-3DA48D49D463}" dt="2026-07-20T12:10:46.101" v="1183" actId="115"/>
          <ac:spMkLst>
            <pc:docMk/>
            <pc:sldMk cId="564081742" sldId="258"/>
            <ac:spMk id="2" creationId="{37597F09-9D13-7D16-50D1-4E02201670DA}"/>
          </ac:spMkLst>
        </pc:spChg>
        <pc:spChg chg="del">
          <ac:chgData name="David Bailey" userId="7d8fa74b8c9e8894" providerId="LiveId" clId="{D05A5A59-BDAD-441A-BAF7-3DA48D49D463}" dt="2026-07-20T11:01:33.899" v="584" actId="931"/>
          <ac:spMkLst>
            <pc:docMk/>
            <pc:sldMk cId="564081742" sldId="258"/>
            <ac:spMk id="3" creationId="{E7C5F910-46A9-C711-946D-AFA4B87AA21B}"/>
          </ac:spMkLst>
        </pc:spChg>
        <pc:spChg chg="add del mod">
          <ac:chgData name="David Bailey" userId="7d8fa74b8c9e8894" providerId="LiveId" clId="{D05A5A59-BDAD-441A-BAF7-3DA48D49D463}" dt="2026-07-20T11:03:58.948" v="621"/>
          <ac:spMkLst>
            <pc:docMk/>
            <pc:sldMk cId="564081742" sldId="258"/>
            <ac:spMk id="6" creationId="{8A1A31A1-B8B7-8E76-020C-60DBB6AEEEEC}"/>
          </ac:spMkLst>
        </pc:spChg>
        <pc:spChg chg="add mod">
          <ac:chgData name="David Bailey" userId="7d8fa74b8c9e8894" providerId="LiveId" clId="{D05A5A59-BDAD-441A-BAF7-3DA48D49D463}" dt="2026-07-20T12:11:14.699" v="1185" actId="14100"/>
          <ac:spMkLst>
            <pc:docMk/>
            <pc:sldMk cId="564081742" sldId="258"/>
            <ac:spMk id="9" creationId="{4D108458-20AC-59DF-FEC9-150E9BD5EDDF}"/>
          </ac:spMkLst>
        </pc:spChg>
        <pc:spChg chg="add">
          <ac:chgData name="David Bailey" userId="7d8fa74b8c9e8894" providerId="LiveId" clId="{D05A5A59-BDAD-441A-BAF7-3DA48D49D463}" dt="2026-07-20T12:10:30.353" v="1180" actId="26606"/>
          <ac:spMkLst>
            <pc:docMk/>
            <pc:sldMk cId="564081742" sldId="258"/>
            <ac:spMk id="12" creationId="{C3896A03-3945-419A-B66B-4EE266EDD152}"/>
          </ac:spMkLst>
        </pc:spChg>
        <pc:spChg chg="add">
          <ac:chgData name="David Bailey" userId="7d8fa74b8c9e8894" providerId="LiveId" clId="{D05A5A59-BDAD-441A-BAF7-3DA48D49D463}" dt="2026-07-20T12:10:30.353" v="1180" actId="26606"/>
          <ac:spMkLst>
            <pc:docMk/>
            <pc:sldMk cId="564081742" sldId="258"/>
            <ac:spMk id="14" creationId="{B34F5AD2-EDBD-4BBD-A55C-EAFFD0C7097A}"/>
          </ac:spMkLst>
        </pc:spChg>
        <pc:spChg chg="add">
          <ac:chgData name="David Bailey" userId="7d8fa74b8c9e8894" providerId="LiveId" clId="{D05A5A59-BDAD-441A-BAF7-3DA48D49D463}" dt="2026-07-20T12:10:30.353" v="1180" actId="26606"/>
          <ac:spMkLst>
            <pc:docMk/>
            <pc:sldMk cId="564081742" sldId="258"/>
            <ac:spMk id="16" creationId="{450D3AD2-FA80-415F-A9CE-54D884561CD7}"/>
          </ac:spMkLst>
        </pc:spChg>
        <pc:picChg chg="add mod">
          <ac:chgData name="David Bailey" userId="7d8fa74b8c9e8894" providerId="LiveId" clId="{D05A5A59-BDAD-441A-BAF7-3DA48D49D463}" dt="2026-07-20T12:10:30.353" v="1180" actId="26606"/>
          <ac:picMkLst>
            <pc:docMk/>
            <pc:sldMk cId="564081742" sldId="258"/>
            <ac:picMk id="5" creationId="{09E5420A-C513-E820-4160-9F054FF0514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694D7-28CD-40F4-A090-2CCD244BF3EF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65098F-45F1-4644-9690-AE66AAE62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051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65098F-45F1-4644-9690-AE66AAE62D1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8537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65098F-45F1-4644-9690-AE66AAE62D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179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96D6C-E394-7B35-9569-009EA3F24C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543028-D39A-DC8B-B528-5AC20013C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15EF-8051-9D73-81F4-1546DB856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AC776-52FA-BC28-DF3F-1CA622A1C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9643D7-F755-163B-09A7-77BB244D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873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5BCBE-E8CA-E828-2B79-4F8D67D5E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5A56D-4B5A-E8A4-65E6-59C7D1D5B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C1A69-B65F-9EDB-EF79-71C08F1DE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E9FBB-31C9-2BE1-E007-DBC3C3140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F7D63-F8C7-1EA2-274F-3904F4BBE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098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26286-24B8-B29B-11DA-35796C2E1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441A1-066E-689F-C055-6D30122511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2557D-9AEF-982A-1152-103ABE955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F2E7E-F486-BCDB-DD76-61AEF0406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673AF-9260-2A93-06FA-D72480ACE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661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820F8-66ED-D43F-B051-FA666456E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68949-E574-4416-F3AB-BD9AAB8C88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05FDA-C76F-40C5-0479-8740149F5A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27E876-F8FC-20CD-2157-B7CAA2118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DE895-65CF-DFD1-3B07-1DB532D70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90B1E-3413-321E-97D8-8132F12B8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279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C71DA-23AD-D1AC-F310-B596B20F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CE2E2-58CB-519A-179B-CDE1038AED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C04216-B7B0-8AE1-9F06-8BB1DA735C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2403A0-59E0-3E42-9E44-6412B097E1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B222AC-0A9B-6A55-374E-24C82341EC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35B58-5BF5-1FED-E11C-08FFBB511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E40CFB-964E-C1D5-6A0D-35654ED2B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71EBD3-9BA0-6126-7304-791A032CD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336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BAEDC-F7A9-CCDF-346C-121A13173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3D84BA-40FA-7A55-13E8-A166B5FDF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8B245E-A4F2-11DC-F1A4-435214AA0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9DEB30-A158-D902-0D47-2AE50ECD2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60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AB68E3-6B31-06AA-70CB-8145CA253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EA75E3-143E-2493-A1C4-EEE20D3EE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7BAC23-2AE5-26D7-DA69-57CDF5181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567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7E461-7490-9D8B-5877-EA1A2FCC7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AEEFD-3FE0-1A38-79AD-0477D35E5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6D178D-C9B8-5FB1-955D-A8211B451C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9C761F-6136-D332-EB94-B2137790F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BFFC30-022A-DB71-347D-128693194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EC3B33-A40E-5A1E-2EDE-D0A4C6772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769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77ED5-29F7-612B-0931-18FEBDC60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443A32-CE98-A67D-38E5-7969D091A8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9A87F7-902E-708A-3CC8-F47B9765A9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B2E10B-8F80-A9E6-262B-FC6546DEC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D29543-D57F-198A-F146-24CCFFE34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FC248-BD3C-AABD-4E5C-CD56EC6C3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50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86A1A-4A86-053C-7C2E-756241FF2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6A9B09-6BF3-932E-2B48-46BA917C26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D5441-454C-0029-C87A-755F60C26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8C492-5464-7211-B2B7-8FE357D74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0D903-CCCA-C847-4C6B-22B65A970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03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D3532D-9032-57EC-3FCB-B87D02500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7F2F42-3681-348C-4468-162A93E1E2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E3414-F1BF-E4C1-9799-C7B02A448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5F7895-E884-3A42-4D68-7FE3F2251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2CD37-D51F-EB54-4105-803B44A07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064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480BC8-B15E-1086-C654-6E8FFC52E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CDE46D-2F32-2977-CF6E-D4E370F00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F215C-BDBA-5A49-581F-93FE2199C4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B95015-E1C1-4604-8782-62E8ADFF2B5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15ECA-3BF7-37FA-9FBA-76986DD96E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6B260-F0AA-995F-A660-57D59095B0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B8663F-817F-49B4-B44A-D00A4AE1E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535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vigaweb.net/2019/08/come-attivare-il-salvataggio-automatico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7CD94-BC86-1B45-7933-75CA35CCB1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My Digital life</a:t>
            </a:r>
            <a:br>
              <a:rPr lang="en-US" sz="4800">
                <a:solidFill>
                  <a:srgbClr val="FFFFFF"/>
                </a:solidFill>
              </a:rPr>
            </a:br>
            <a:r>
              <a:rPr lang="en-US" sz="4800">
                <a:solidFill>
                  <a:srgbClr val="FFFFFF"/>
                </a:solidFill>
              </a:rPr>
              <a:t>My fist task DS1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531531-AE91-C381-F693-39D93999DB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ts val="1200"/>
              </a:spcBef>
              <a:spcAft>
                <a:spcPts val="800"/>
              </a:spcAft>
            </a:pPr>
            <a:r>
              <a:rPr lang="en-US" sz="1000" b="1" u="sng">
                <a:solidFill>
                  <a:srgbClr val="FFFFFF"/>
                </a:solidFill>
              </a:rPr>
              <a:t>What this work is?  </a:t>
            </a:r>
            <a:r>
              <a:rPr lang="en-US" sz="1000" b="1">
                <a:solidFill>
                  <a:srgbClr val="FFFFFF"/>
                </a:solidFill>
              </a:rPr>
              <a:t>Learning how to download google map and the importance of using the map</a:t>
            </a:r>
          </a:p>
          <a:p>
            <a:pPr marL="285750" indent="-285750" algn="l">
              <a:spcBef>
                <a:spcPts val="120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000" b="1" u="sng">
                <a:solidFill>
                  <a:srgbClr val="FFFFFF"/>
                </a:solidFill>
              </a:rPr>
              <a:t>What this skill shows?</a:t>
            </a:r>
            <a:r>
              <a:rPr lang="en-US" sz="1000" b="1">
                <a:solidFill>
                  <a:srgbClr val="FFFFFF"/>
                </a:solidFill>
              </a:rPr>
              <a:t> </a:t>
            </a:r>
            <a:r>
              <a:rPr lang="en-US" sz="1000">
                <a:solidFill>
                  <a:srgbClr val="FFFFFF"/>
                </a:solidFill>
              </a:rPr>
              <a:t>Knowledge in navigating online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000" b="1" u="sng">
                <a:solidFill>
                  <a:srgbClr val="FFFFFF"/>
                </a:solidFill>
              </a:rPr>
              <a:t>  What did I learn?</a:t>
            </a:r>
            <a:r>
              <a:rPr lang="en-US" sz="1000">
                <a:solidFill>
                  <a:srgbClr val="FFFFFF"/>
                </a:solidFill>
              </a:rPr>
              <a:t> Understanding online search and downloading.</a:t>
            </a:r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756ABB-FFEC-117A-4418-4C673DC357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0559" y="2198208"/>
            <a:ext cx="3737164" cy="247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434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46542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97F09-9D13-7D16-50D1-4E0220167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3"/>
            <a:ext cx="2910051" cy="5576768"/>
          </a:xfrm>
        </p:spPr>
        <p:txBody>
          <a:bodyPr anchor="t">
            <a:norm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                                                                    </a:t>
            </a:r>
            <a:r>
              <a:rPr lang="en-GB" sz="1600" b="1" u="sng" dirty="0">
                <a:solidFill>
                  <a:schemeClr val="bg1"/>
                </a:solidFill>
              </a:rPr>
              <a:t>DS3 Assessment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(What this work is?) Understanding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how to use different Microsoft document  </a:t>
            </a: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(What this skill shows?) the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different tool on digital skill</a:t>
            </a: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(What did I learn?) difference 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between Microsoft document and how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>it serve the interest of business</a:t>
            </a: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bg1"/>
                </a:solidFill>
              </a:rPr>
            </a:b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2118" y="0"/>
            <a:ext cx="7529872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E5420A-C513-E820-4160-9F054FF051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61873" y="637762"/>
            <a:ext cx="5549023" cy="292711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9976" y="4006121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D108458-20AC-59DF-FEC9-150E9BD5E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419" y="462116"/>
            <a:ext cx="5757844" cy="5742339"/>
          </a:xfrm>
        </p:spPr>
        <p:txBody>
          <a:bodyPr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564081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5EBFA-E27D-614B-BD82-77A9B0862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6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Fresh bite Menu, DS2 task</a:t>
            </a:r>
            <a:br>
              <a:rPr lang="en-US" sz="26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6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600" b="1" u="sng" dirty="0">
                <a:solidFill>
                  <a:srgbClr val="FFFFFF"/>
                </a:solidFill>
              </a:rPr>
              <a:t> What this work is? </a:t>
            </a:r>
            <a:r>
              <a:rPr lang="en-US" sz="1600" b="1" dirty="0">
                <a:solidFill>
                  <a:srgbClr val="FFFFFF"/>
                </a:solidFill>
              </a:rPr>
              <a:t> Task 2 work to recreate menu, </a:t>
            </a:r>
            <a:br>
              <a:rPr lang="en-US" sz="1600" b="1" u="sng" dirty="0">
                <a:solidFill>
                  <a:srgbClr val="FFFFFF"/>
                </a:solidFill>
              </a:rPr>
            </a:br>
            <a:br>
              <a:rPr lang="en-US" sz="1600" b="1" u="sng" dirty="0">
                <a:solidFill>
                  <a:srgbClr val="FFFFFF"/>
                </a:solidFill>
              </a:rPr>
            </a:br>
            <a:br>
              <a:rPr lang="en-US" sz="1600" b="1" u="sng" dirty="0">
                <a:solidFill>
                  <a:srgbClr val="FFFFFF"/>
                </a:solidFill>
              </a:rPr>
            </a:br>
            <a:r>
              <a:rPr lang="en-US" sz="1600" b="1" u="sng" dirty="0">
                <a:solidFill>
                  <a:srgbClr val="FFFFFF"/>
                </a:solidFill>
              </a:rPr>
              <a:t>What this skill shows? </a:t>
            </a:r>
            <a:r>
              <a:rPr lang="en-US" sz="1600" b="1" dirty="0">
                <a:solidFill>
                  <a:srgbClr val="FFFFFF"/>
                </a:solidFill>
              </a:rPr>
              <a:t>Understanding how to organise café menu</a:t>
            </a:r>
            <a:br>
              <a:rPr lang="en-US" sz="1600" b="1" u="sng" dirty="0">
                <a:solidFill>
                  <a:srgbClr val="FFFFFF"/>
                </a:solidFill>
              </a:rPr>
            </a:br>
            <a:br>
              <a:rPr lang="en-US" sz="1600" b="1" u="sng" dirty="0">
                <a:solidFill>
                  <a:srgbClr val="FFFFFF"/>
                </a:solidFill>
              </a:rPr>
            </a:br>
            <a:br>
              <a:rPr lang="en-US" sz="1600" b="1" u="sng" dirty="0">
                <a:solidFill>
                  <a:srgbClr val="FFFFFF"/>
                </a:solidFill>
              </a:rPr>
            </a:br>
            <a:r>
              <a:rPr lang="en-US" sz="1600" b="1" u="sng" dirty="0">
                <a:solidFill>
                  <a:srgbClr val="FFFFFF"/>
                </a:solidFill>
              </a:rPr>
              <a:t>What did I learn?</a:t>
            </a:r>
            <a:r>
              <a:rPr lang="en-US" sz="1600" b="1" dirty="0">
                <a:solidFill>
                  <a:srgbClr val="FFFFFF"/>
                </a:solidFill>
              </a:rPr>
              <a:t>  How to use words tool to complete this task</a:t>
            </a:r>
            <a:endParaRPr lang="en-US" sz="1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29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0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6CC7DD8-A6D3-3EC5-C8E2-D930560059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0414" y="502418"/>
            <a:ext cx="5747655" cy="5627077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126C7EE3-72CE-E03C-B15E-FD3A6E496E85}"/>
              </a:ext>
            </a:extLst>
          </p:cNvPr>
          <p:cNvSpPr txBox="1">
            <a:spLocks/>
          </p:cNvSpPr>
          <p:nvPr/>
        </p:nvSpPr>
        <p:spPr>
          <a:xfrm>
            <a:off x="117988" y="4326195"/>
            <a:ext cx="4946382" cy="20555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1200"/>
              </a:spcBef>
              <a:spcAft>
                <a:spcPts val="800"/>
              </a:spcAft>
            </a:pPr>
            <a:endParaRPr lang="en-US" sz="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166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164</Words>
  <Application>Microsoft Office PowerPoint</Application>
  <PresentationFormat>Widescreen</PresentationFormat>
  <Paragraphs>8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Wingdings</vt:lpstr>
      <vt:lpstr>Office Theme</vt:lpstr>
      <vt:lpstr>My Digital life My fist task DS1</vt:lpstr>
      <vt:lpstr>                                                                    DS3 Assessment (What this work is?) Understanding how to use different Microsoft document    (What this skill shows?) the different tool on digital skill  (What did I learn?) difference  between Microsoft document and how it serve the interest of business       </vt:lpstr>
      <vt:lpstr>Fresh bite Menu, DS2 task    What this work is?  Task 2 work to recreate menu,    What this skill shows? Understanding how to organise café menu   What did I learn?  How to use words tool to complete this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Bailey</dc:creator>
  <cp:lastModifiedBy>David Bailey</cp:lastModifiedBy>
  <cp:revision>2</cp:revision>
  <dcterms:created xsi:type="dcterms:W3CDTF">2026-07-07T08:58:15Z</dcterms:created>
  <dcterms:modified xsi:type="dcterms:W3CDTF">2026-07-20T12:11:18Z</dcterms:modified>
</cp:coreProperties>
</file>