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9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66" r:id="rId4"/>
  </p:sldMasterIdLst>
  <p:notesMasterIdLst>
    <p:notesMasterId r:id="rId16"/>
  </p:notesMasterIdLst>
  <p:handoutMasterIdLst>
    <p:handoutMasterId r:id="rId17"/>
  </p:handoutMasterIdLst>
  <p:sldIdLst>
    <p:sldId id="256" r:id="rId5"/>
    <p:sldId id="277" r:id="rId6"/>
    <p:sldId id="289" r:id="rId7"/>
    <p:sldId id="262" r:id="rId8"/>
    <p:sldId id="264" r:id="rId9"/>
    <p:sldId id="258" r:id="rId10"/>
    <p:sldId id="278" r:id="rId11"/>
    <p:sldId id="266" r:id="rId12"/>
    <p:sldId id="292" r:id="rId13"/>
    <p:sldId id="293" r:id="rId14"/>
    <p:sldId id="270" r:id="rId15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360" userDrawn="1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9E6D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236" y="52"/>
      </p:cViewPr>
      <p:guideLst>
        <p:guide orient="horz" pos="33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4632" y="149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commentAuthors" Target="commentAuthors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cap="none" spc="20" baseline="0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 (£)</c:v>
                </c:pt>
              </c:strCache>
            </c:strRef>
          </c:tx>
          <c:invertIfNegative val="1"/>
          <c:dPt>
            <c:idx val="0"/>
            <c:invertIfNegative val="1"/>
            <c:bubble3D val="0"/>
            <c:spPr>
              <a:gradFill rotWithShape="1">
                <a:gsLst>
                  <a:gs pos="0">
                    <a:schemeClr val="accent1">
                      <a:lumMod val="110000"/>
                      <a:satMod val="105000"/>
                      <a:tint val="67000"/>
                    </a:schemeClr>
                  </a:gs>
                  <a:gs pos="50000">
                    <a:schemeClr val="accent1">
                      <a:lumMod val="105000"/>
                      <a:satMod val="103000"/>
                      <a:tint val="73000"/>
                    </a:schemeClr>
                  </a:gs>
                  <a:gs pos="100000">
                    <a:schemeClr val="accent1">
                      <a:lumMod val="105000"/>
                      <a:satMod val="109000"/>
                      <a:tint val="81000"/>
                    </a:schemeClr>
                  </a:gs>
                </a:gsLst>
                <a:lin ang="5400000" scaled="0"/>
              </a:gradFill>
              <a:ln w="9525" cap="flat" cmpd="sng" algn="ctr">
                <a:solidFill>
                  <a:schemeClr val="accent1">
                    <a:shade val="95000"/>
                  </a:schemeClr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1-D3AA-4A33-AB7B-55B6F311D5D5}"/>
              </c:ext>
            </c:extLst>
          </c:dPt>
          <c:dPt>
            <c:idx val="1"/>
            <c:invertIfNegative val="1"/>
            <c:bubble3D val="0"/>
            <c:spPr>
              <a:gradFill rotWithShape="1">
                <a:gsLst>
                  <a:gs pos="0">
                    <a:schemeClr val="accent3">
                      <a:lumMod val="110000"/>
                      <a:satMod val="105000"/>
                      <a:tint val="67000"/>
                    </a:schemeClr>
                  </a:gs>
                  <a:gs pos="50000">
                    <a:schemeClr val="accent3">
                      <a:lumMod val="105000"/>
                      <a:satMod val="103000"/>
                      <a:tint val="73000"/>
                    </a:schemeClr>
                  </a:gs>
                  <a:gs pos="100000">
                    <a:schemeClr val="accent3">
                      <a:lumMod val="105000"/>
                      <a:satMod val="109000"/>
                      <a:tint val="81000"/>
                    </a:schemeClr>
                  </a:gs>
                </a:gsLst>
                <a:lin ang="5400000" scaled="0"/>
              </a:gradFill>
              <a:ln w="9525" cap="flat" cmpd="sng" algn="ctr">
                <a:solidFill>
                  <a:schemeClr val="accent3">
                    <a:shade val="95000"/>
                  </a:schemeClr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3-D3AA-4A33-AB7B-55B6F311D5D5}"/>
              </c:ext>
            </c:extLst>
          </c:dPt>
          <c:dPt>
            <c:idx val="2"/>
            <c:invertIfNegative val="1"/>
            <c:bubble3D val="0"/>
            <c:spPr>
              <a:gradFill rotWithShape="1">
                <a:gsLst>
                  <a:gs pos="0">
                    <a:schemeClr val="accent5">
                      <a:lumMod val="110000"/>
                      <a:satMod val="105000"/>
                      <a:tint val="67000"/>
                    </a:schemeClr>
                  </a:gs>
                  <a:gs pos="50000">
                    <a:schemeClr val="accent5">
                      <a:lumMod val="105000"/>
                      <a:satMod val="103000"/>
                      <a:tint val="73000"/>
                    </a:schemeClr>
                  </a:gs>
                  <a:gs pos="100000">
                    <a:schemeClr val="accent5">
                      <a:lumMod val="105000"/>
                      <a:satMod val="109000"/>
                      <a:tint val="81000"/>
                    </a:schemeClr>
                  </a:gs>
                </a:gsLst>
                <a:lin ang="5400000" scaled="0"/>
              </a:gradFill>
              <a:ln w="9525" cap="flat" cmpd="sng" algn="ctr">
                <a:solidFill>
                  <a:schemeClr val="accent5">
                    <a:shade val="95000"/>
                  </a:schemeClr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5-D3AA-4A33-AB7B-55B6F311D5D5}"/>
              </c:ext>
            </c:extLst>
          </c:dPt>
          <c:dPt>
            <c:idx val="3"/>
            <c:invertIfNegative val="1"/>
            <c:bubble3D val="0"/>
            <c:spPr>
              <a:gradFill rotWithShape="1">
                <a:gsLst>
                  <a:gs pos="0">
                    <a:schemeClr val="accent1">
                      <a:lumMod val="60000"/>
                      <a:lumMod val="110000"/>
                      <a:satMod val="105000"/>
                      <a:tint val="67000"/>
                    </a:schemeClr>
                  </a:gs>
                  <a:gs pos="50000">
                    <a:schemeClr val="accent1">
                      <a:lumMod val="60000"/>
                      <a:lumMod val="105000"/>
                      <a:satMod val="103000"/>
                      <a:tint val="73000"/>
                    </a:schemeClr>
                  </a:gs>
                  <a:gs pos="100000">
                    <a:schemeClr val="accent1">
                      <a:lumMod val="60000"/>
                      <a:lumMod val="105000"/>
                      <a:satMod val="109000"/>
                      <a:tint val="81000"/>
                    </a:schemeClr>
                  </a:gs>
                </a:gsLst>
                <a:lin ang="5400000" scaled="0"/>
              </a:gradFill>
              <a:ln w="9525" cap="flat" cmpd="sng" algn="ctr">
                <a:solidFill>
                  <a:schemeClr val="accent1">
                    <a:lumMod val="60000"/>
                    <a:shade val="95000"/>
                  </a:schemeClr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7-D3AA-4A33-AB7B-55B6F311D5D5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Q1</c:v>
                </c:pt>
                <c:pt idx="1">
                  <c:v>Q2</c:v>
                </c:pt>
                <c:pt idx="2">
                  <c:v>Q3</c:v>
                </c:pt>
                <c:pt idx="3">
                  <c:v>Q4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10000</c:v>
                </c:pt>
                <c:pt idx="1">
                  <c:v>12000</c:v>
                </c:pt>
                <c:pt idx="2">
                  <c:v>18000</c:v>
                </c:pt>
                <c:pt idx="3">
                  <c:v>20000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D3AA-4A33-AB7B-55B6F311D5D5}"/>
            </c:ext>
          </c:extLst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</c:dLbls>
        <c:gapWidth val="100"/>
        <c:overlap val="-24"/>
        <c:axId val="-2068027336"/>
        <c:axId val="-2113994440"/>
      </c:barChart>
      <c:catAx>
        <c:axId val="-2068027336"/>
        <c:scaling>
          <c:orientation val="minMax"/>
        </c:scaling>
        <c:delete val="0"/>
        <c:axPos val="b"/>
        <c:numFmt formatCode="General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-2113994440"/>
        <c:crosses val="autoZero"/>
        <c:auto val="1"/>
        <c:lblAlgn val="ctr"/>
        <c:lblOffset val="100"/>
        <c:noMultiLvlLbl val="0"/>
      </c:catAx>
      <c:valAx>
        <c:axId val="-211399444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-2068027336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1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1">
  <a:schemeClr val="accent1"/>
  <a:schemeClr val="accent3"/>
  <a:schemeClr val="accent5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6">
  <cs:axisTitle>
    <cs:lnRef idx="0"/>
    <cs:fillRef idx="0"/>
    <cs:effectRef idx="0"/>
    <cs:fontRef idx="minor">
      <a:schemeClr val="tx1">
        <a:lumMod val="50000"/>
        <a:lumOff val="50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>
  <cs:dataPoint3D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3D>
  <cs:dataPointLine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158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Marker>
  <cs:dataPointMarkerLayout symbol="circle" size="4"/>
  <cs:dataPointWirefram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50000"/>
        <a:lumOff val="50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1862" kern="1200" cap="none" spc="20" baseline="0"/>
  </cs:title>
  <cs:trendlin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svg"/><Relationship Id="rId1" Type="http://schemas.openxmlformats.org/officeDocument/2006/relationships/image" Target="../media/image15.svg"/><Relationship Id="rId6" Type="http://schemas.openxmlformats.org/officeDocument/2006/relationships/image" Target="../media/image20.svg"/><Relationship Id="rId5" Type="http://schemas.openxmlformats.org/officeDocument/2006/relationships/image" Target="../media/image19.svg"/><Relationship Id="rId4" Type="http://schemas.openxmlformats.org/officeDocument/2006/relationships/image" Target="../media/image18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svg"/><Relationship Id="rId1" Type="http://schemas.openxmlformats.org/officeDocument/2006/relationships/image" Target="../media/image15.svg"/><Relationship Id="rId6" Type="http://schemas.openxmlformats.org/officeDocument/2006/relationships/image" Target="../media/image20.svg"/><Relationship Id="rId5" Type="http://schemas.openxmlformats.org/officeDocument/2006/relationships/image" Target="../media/image19.svg"/><Relationship Id="rId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0671B01-39B8-4EB5-BFD9-B396EF247D80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9F29D0D-D8FA-443C-AF31-03A877E40854}">
      <dgm:prSet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en-GB"/>
            <a:t>Business Overview</a:t>
          </a:r>
          <a:endParaRPr lang="en-US"/>
        </a:p>
      </dgm:t>
    </dgm:pt>
    <dgm:pt modelId="{04C1E5C5-6C79-4C21-B6E7-BADB1091E587}" type="parTrans" cxnId="{6D77A236-071D-465C-80E6-4BE8320FB6FF}">
      <dgm:prSet/>
      <dgm:spPr/>
      <dgm:t>
        <a:bodyPr/>
        <a:lstStyle/>
        <a:p>
          <a:endParaRPr lang="en-US"/>
        </a:p>
      </dgm:t>
    </dgm:pt>
    <dgm:pt modelId="{61B87A95-CB76-4C09-82B5-C06712390AA5}" type="sibTrans" cxnId="{6D77A236-071D-465C-80E6-4BE8320FB6FF}">
      <dgm:prSet/>
      <dgm:spPr/>
      <dgm:t>
        <a:bodyPr/>
        <a:lstStyle/>
        <a:p>
          <a:endParaRPr lang="en-US"/>
        </a:p>
      </dgm:t>
    </dgm:pt>
    <dgm:pt modelId="{1BEDB725-5980-4A26-898D-6517011FB4B3}">
      <dgm:prSet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en-GB"/>
            <a:t>Product and Value Proposition</a:t>
          </a:r>
          <a:endParaRPr lang="en-US"/>
        </a:p>
      </dgm:t>
    </dgm:pt>
    <dgm:pt modelId="{8042F1ED-3BB5-40AF-92EE-9654CC8A4593}" type="parTrans" cxnId="{E8A1DC17-F16C-4F0D-9F3F-A84DE2997AB6}">
      <dgm:prSet/>
      <dgm:spPr/>
      <dgm:t>
        <a:bodyPr/>
        <a:lstStyle/>
        <a:p>
          <a:endParaRPr lang="en-US"/>
        </a:p>
      </dgm:t>
    </dgm:pt>
    <dgm:pt modelId="{CAAFF5C7-369D-4E44-BDC1-9EAFAE2D6392}" type="sibTrans" cxnId="{E8A1DC17-F16C-4F0D-9F3F-A84DE2997AB6}">
      <dgm:prSet/>
      <dgm:spPr/>
      <dgm:t>
        <a:bodyPr/>
        <a:lstStyle/>
        <a:p>
          <a:endParaRPr lang="en-US"/>
        </a:p>
      </dgm:t>
    </dgm:pt>
    <dgm:pt modelId="{7DF27BC6-F8F3-453C-A955-7E51D99E36A2}">
      <dgm:prSet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en-GB"/>
            <a:t>PESTEL Analysis</a:t>
          </a:r>
          <a:endParaRPr lang="en-US"/>
        </a:p>
      </dgm:t>
    </dgm:pt>
    <dgm:pt modelId="{903A12A4-DE25-4591-8573-A22853AD5EB8}" type="parTrans" cxnId="{33E4478E-4C97-44B6-9010-FD7105C28EF3}">
      <dgm:prSet/>
      <dgm:spPr/>
      <dgm:t>
        <a:bodyPr/>
        <a:lstStyle/>
        <a:p>
          <a:endParaRPr lang="en-US"/>
        </a:p>
      </dgm:t>
    </dgm:pt>
    <dgm:pt modelId="{09894071-2079-4460-8536-92B146AAE603}" type="sibTrans" cxnId="{33E4478E-4C97-44B6-9010-FD7105C28EF3}">
      <dgm:prSet/>
      <dgm:spPr/>
      <dgm:t>
        <a:bodyPr/>
        <a:lstStyle/>
        <a:p>
          <a:endParaRPr lang="en-US"/>
        </a:p>
      </dgm:t>
    </dgm:pt>
    <dgm:pt modelId="{181F06CC-3831-4E38-8A0C-C8F976EC341A}">
      <dgm:prSet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en-GB"/>
            <a:t>Marketing Strategy</a:t>
          </a:r>
          <a:endParaRPr lang="en-US"/>
        </a:p>
      </dgm:t>
    </dgm:pt>
    <dgm:pt modelId="{D820FAF3-F8F5-4B2B-955A-2D2E440D96C9}" type="parTrans" cxnId="{B19DEEE8-B71F-47D8-9F0E-006E4262B0C6}">
      <dgm:prSet/>
      <dgm:spPr/>
      <dgm:t>
        <a:bodyPr/>
        <a:lstStyle/>
        <a:p>
          <a:endParaRPr lang="en-US"/>
        </a:p>
      </dgm:t>
    </dgm:pt>
    <dgm:pt modelId="{D53C781A-44B2-46C5-8708-0BD43A332D1E}" type="sibTrans" cxnId="{B19DEEE8-B71F-47D8-9F0E-006E4262B0C6}">
      <dgm:prSet/>
      <dgm:spPr/>
      <dgm:t>
        <a:bodyPr/>
        <a:lstStyle/>
        <a:p>
          <a:endParaRPr lang="en-US"/>
        </a:p>
      </dgm:t>
    </dgm:pt>
    <dgm:pt modelId="{89AD2FF4-FBDF-4DE3-8B4F-CD6A56DB2BF9}">
      <dgm:prSet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en-GB"/>
            <a:t>Business Objectives</a:t>
          </a:r>
          <a:endParaRPr lang="en-US"/>
        </a:p>
      </dgm:t>
    </dgm:pt>
    <dgm:pt modelId="{E138A7EA-F869-4E5C-9126-677D0319729B}" type="parTrans" cxnId="{B62F843B-0D39-45DC-8929-037A2D6004D6}">
      <dgm:prSet/>
      <dgm:spPr/>
      <dgm:t>
        <a:bodyPr/>
        <a:lstStyle/>
        <a:p>
          <a:endParaRPr lang="en-US"/>
        </a:p>
      </dgm:t>
    </dgm:pt>
    <dgm:pt modelId="{0FA21B61-6ECE-4D97-8D90-C1AA23E37FFD}" type="sibTrans" cxnId="{B62F843B-0D39-45DC-8929-037A2D6004D6}">
      <dgm:prSet/>
      <dgm:spPr/>
      <dgm:t>
        <a:bodyPr/>
        <a:lstStyle/>
        <a:p>
          <a:endParaRPr lang="en-US"/>
        </a:p>
      </dgm:t>
    </dgm:pt>
    <dgm:pt modelId="{54B8A0B0-9DB7-4D40-8390-68A6D7F95803}">
      <dgm:prSet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en-GB"/>
            <a:t>Financial Overview</a:t>
          </a:r>
          <a:endParaRPr lang="en-US"/>
        </a:p>
      </dgm:t>
    </dgm:pt>
    <dgm:pt modelId="{E89DA55C-838C-4F98-AF0D-0637954908CC}" type="parTrans" cxnId="{4B345B08-7E4A-4445-BCFC-EFA86011707C}">
      <dgm:prSet/>
      <dgm:spPr/>
      <dgm:t>
        <a:bodyPr/>
        <a:lstStyle/>
        <a:p>
          <a:endParaRPr lang="en-US"/>
        </a:p>
      </dgm:t>
    </dgm:pt>
    <dgm:pt modelId="{C9683727-AA43-471C-BF34-FB4A24B7526D}" type="sibTrans" cxnId="{4B345B08-7E4A-4445-BCFC-EFA86011707C}">
      <dgm:prSet/>
      <dgm:spPr/>
      <dgm:t>
        <a:bodyPr/>
        <a:lstStyle/>
        <a:p>
          <a:endParaRPr lang="en-US"/>
        </a:p>
      </dgm:t>
    </dgm:pt>
    <dgm:pt modelId="{406DCEE7-9C35-43A3-8224-6F9FD7CC9C49}">
      <dgm:prSet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en-GB"/>
            <a:t>Sales Forecast (Year 1)</a:t>
          </a:r>
          <a:endParaRPr lang="en-US"/>
        </a:p>
      </dgm:t>
    </dgm:pt>
    <dgm:pt modelId="{A4D9744E-6D49-4252-8A4B-D5D723DABC51}" type="parTrans" cxnId="{D31DE28A-69A7-4FB4-B30E-87D4F50E51C6}">
      <dgm:prSet/>
      <dgm:spPr/>
      <dgm:t>
        <a:bodyPr/>
        <a:lstStyle/>
        <a:p>
          <a:endParaRPr lang="en-US"/>
        </a:p>
      </dgm:t>
    </dgm:pt>
    <dgm:pt modelId="{C7987E49-4013-4568-9868-491BD4CC89D2}" type="sibTrans" cxnId="{D31DE28A-69A7-4FB4-B30E-87D4F50E51C6}">
      <dgm:prSet/>
      <dgm:spPr/>
      <dgm:t>
        <a:bodyPr/>
        <a:lstStyle/>
        <a:p>
          <a:endParaRPr lang="en-US"/>
        </a:p>
      </dgm:t>
    </dgm:pt>
    <dgm:pt modelId="{EC16D365-B405-498B-9CFD-FE81D14AF6D2}">
      <dgm:prSet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en-GB"/>
            <a:t>Conclusion</a:t>
          </a:r>
          <a:endParaRPr lang="en-US"/>
        </a:p>
      </dgm:t>
    </dgm:pt>
    <dgm:pt modelId="{59DCC74F-2EB5-4898-A16A-59130B54ECE9}" type="parTrans" cxnId="{1D85C77F-3C00-4118-B6B1-155F7D16EC2B}">
      <dgm:prSet/>
      <dgm:spPr/>
      <dgm:t>
        <a:bodyPr/>
        <a:lstStyle/>
        <a:p>
          <a:endParaRPr lang="en-US"/>
        </a:p>
      </dgm:t>
    </dgm:pt>
    <dgm:pt modelId="{40B780B0-3552-4EA2-A673-BA12EF7D7A3D}" type="sibTrans" cxnId="{1D85C77F-3C00-4118-B6B1-155F7D16EC2B}">
      <dgm:prSet/>
      <dgm:spPr/>
      <dgm:t>
        <a:bodyPr/>
        <a:lstStyle/>
        <a:p>
          <a:endParaRPr lang="en-US"/>
        </a:p>
      </dgm:t>
    </dgm:pt>
    <dgm:pt modelId="{14E470A3-3ABC-43EF-956F-3BA925958A28}" type="pres">
      <dgm:prSet presAssocID="{90671B01-39B8-4EB5-BFD9-B396EF247D80}" presName="diagram" presStyleCnt="0">
        <dgm:presLayoutVars>
          <dgm:dir/>
          <dgm:resizeHandles val="exact"/>
        </dgm:presLayoutVars>
      </dgm:prSet>
      <dgm:spPr/>
    </dgm:pt>
    <dgm:pt modelId="{7F2F6EBE-CF05-4B0B-817C-B953B92C5BA9}" type="pres">
      <dgm:prSet presAssocID="{39F29D0D-D8FA-443C-AF31-03A877E40854}" presName="node" presStyleLbl="node1" presStyleIdx="0" presStyleCnt="8">
        <dgm:presLayoutVars>
          <dgm:bulletEnabled val="1"/>
        </dgm:presLayoutVars>
      </dgm:prSet>
      <dgm:spPr/>
    </dgm:pt>
    <dgm:pt modelId="{38D1581B-9237-4499-8929-2C1793095B74}" type="pres">
      <dgm:prSet presAssocID="{61B87A95-CB76-4C09-82B5-C06712390AA5}" presName="sibTrans" presStyleCnt="0"/>
      <dgm:spPr/>
    </dgm:pt>
    <dgm:pt modelId="{EE451FEA-B5C5-4367-885F-99A71FAF538B}" type="pres">
      <dgm:prSet presAssocID="{1BEDB725-5980-4A26-898D-6517011FB4B3}" presName="node" presStyleLbl="node1" presStyleIdx="1" presStyleCnt="8">
        <dgm:presLayoutVars>
          <dgm:bulletEnabled val="1"/>
        </dgm:presLayoutVars>
      </dgm:prSet>
      <dgm:spPr/>
    </dgm:pt>
    <dgm:pt modelId="{2EE11E21-D63A-4DF7-AA30-D670013FBE95}" type="pres">
      <dgm:prSet presAssocID="{CAAFF5C7-369D-4E44-BDC1-9EAFAE2D6392}" presName="sibTrans" presStyleCnt="0"/>
      <dgm:spPr/>
    </dgm:pt>
    <dgm:pt modelId="{95244A21-AA68-4F38-8538-1EE9704126BC}" type="pres">
      <dgm:prSet presAssocID="{7DF27BC6-F8F3-453C-A955-7E51D99E36A2}" presName="node" presStyleLbl="node1" presStyleIdx="2" presStyleCnt="8">
        <dgm:presLayoutVars>
          <dgm:bulletEnabled val="1"/>
        </dgm:presLayoutVars>
      </dgm:prSet>
      <dgm:spPr/>
    </dgm:pt>
    <dgm:pt modelId="{26C1CEAA-E528-4F2B-80C1-77010EDAFE80}" type="pres">
      <dgm:prSet presAssocID="{09894071-2079-4460-8536-92B146AAE603}" presName="sibTrans" presStyleCnt="0"/>
      <dgm:spPr/>
    </dgm:pt>
    <dgm:pt modelId="{95039E72-82C9-475C-9943-5495FFC3D043}" type="pres">
      <dgm:prSet presAssocID="{181F06CC-3831-4E38-8A0C-C8F976EC341A}" presName="node" presStyleLbl="node1" presStyleIdx="3" presStyleCnt="8">
        <dgm:presLayoutVars>
          <dgm:bulletEnabled val="1"/>
        </dgm:presLayoutVars>
      </dgm:prSet>
      <dgm:spPr/>
    </dgm:pt>
    <dgm:pt modelId="{385B85BD-2387-4CFF-8BCE-15F4A3DFE9EF}" type="pres">
      <dgm:prSet presAssocID="{D53C781A-44B2-46C5-8708-0BD43A332D1E}" presName="sibTrans" presStyleCnt="0"/>
      <dgm:spPr/>
    </dgm:pt>
    <dgm:pt modelId="{240E57F2-EBA2-404E-83BE-16D27960DFAB}" type="pres">
      <dgm:prSet presAssocID="{89AD2FF4-FBDF-4DE3-8B4F-CD6A56DB2BF9}" presName="node" presStyleLbl="node1" presStyleIdx="4" presStyleCnt="8">
        <dgm:presLayoutVars>
          <dgm:bulletEnabled val="1"/>
        </dgm:presLayoutVars>
      </dgm:prSet>
      <dgm:spPr/>
    </dgm:pt>
    <dgm:pt modelId="{90A304D1-5F6E-4221-973E-AE49A598AF64}" type="pres">
      <dgm:prSet presAssocID="{0FA21B61-6ECE-4D97-8D90-C1AA23E37FFD}" presName="sibTrans" presStyleCnt="0"/>
      <dgm:spPr/>
    </dgm:pt>
    <dgm:pt modelId="{DE4B2563-0710-40A5-9337-E6CF62C154F4}" type="pres">
      <dgm:prSet presAssocID="{54B8A0B0-9DB7-4D40-8390-68A6D7F95803}" presName="node" presStyleLbl="node1" presStyleIdx="5" presStyleCnt="8">
        <dgm:presLayoutVars>
          <dgm:bulletEnabled val="1"/>
        </dgm:presLayoutVars>
      </dgm:prSet>
      <dgm:spPr/>
    </dgm:pt>
    <dgm:pt modelId="{883887BA-6211-4AEE-883B-147794D5E2BB}" type="pres">
      <dgm:prSet presAssocID="{C9683727-AA43-471C-BF34-FB4A24B7526D}" presName="sibTrans" presStyleCnt="0"/>
      <dgm:spPr/>
    </dgm:pt>
    <dgm:pt modelId="{9AC96E21-3F00-4079-9BAD-0F835E9E8DA7}" type="pres">
      <dgm:prSet presAssocID="{406DCEE7-9C35-43A3-8224-6F9FD7CC9C49}" presName="node" presStyleLbl="node1" presStyleIdx="6" presStyleCnt="8">
        <dgm:presLayoutVars>
          <dgm:bulletEnabled val="1"/>
        </dgm:presLayoutVars>
      </dgm:prSet>
      <dgm:spPr/>
    </dgm:pt>
    <dgm:pt modelId="{CE387994-F23E-4884-A536-AD314EA04AAD}" type="pres">
      <dgm:prSet presAssocID="{C7987E49-4013-4568-9868-491BD4CC89D2}" presName="sibTrans" presStyleCnt="0"/>
      <dgm:spPr/>
    </dgm:pt>
    <dgm:pt modelId="{1EE376C4-B548-4343-B0F2-B36F5DA1DACD}" type="pres">
      <dgm:prSet presAssocID="{EC16D365-B405-498B-9CFD-FE81D14AF6D2}" presName="node" presStyleLbl="node1" presStyleIdx="7" presStyleCnt="8">
        <dgm:presLayoutVars>
          <dgm:bulletEnabled val="1"/>
        </dgm:presLayoutVars>
      </dgm:prSet>
      <dgm:spPr/>
    </dgm:pt>
  </dgm:ptLst>
  <dgm:cxnLst>
    <dgm:cxn modelId="{4B345B08-7E4A-4445-BCFC-EFA86011707C}" srcId="{90671B01-39B8-4EB5-BFD9-B396EF247D80}" destId="{54B8A0B0-9DB7-4D40-8390-68A6D7F95803}" srcOrd="5" destOrd="0" parTransId="{E89DA55C-838C-4F98-AF0D-0637954908CC}" sibTransId="{C9683727-AA43-471C-BF34-FB4A24B7526D}"/>
    <dgm:cxn modelId="{1FC29B17-4AAD-4ECB-8CFF-146FD238BA6A}" type="presOf" srcId="{EC16D365-B405-498B-9CFD-FE81D14AF6D2}" destId="{1EE376C4-B548-4343-B0F2-B36F5DA1DACD}" srcOrd="0" destOrd="0" presId="urn:microsoft.com/office/officeart/2005/8/layout/default"/>
    <dgm:cxn modelId="{E8A1DC17-F16C-4F0D-9F3F-A84DE2997AB6}" srcId="{90671B01-39B8-4EB5-BFD9-B396EF247D80}" destId="{1BEDB725-5980-4A26-898D-6517011FB4B3}" srcOrd="1" destOrd="0" parTransId="{8042F1ED-3BB5-40AF-92EE-9654CC8A4593}" sibTransId="{CAAFF5C7-369D-4E44-BDC1-9EAFAE2D6392}"/>
    <dgm:cxn modelId="{107D9D1C-80E3-4447-A2D6-22532EEADE18}" type="presOf" srcId="{1BEDB725-5980-4A26-898D-6517011FB4B3}" destId="{EE451FEA-B5C5-4367-885F-99A71FAF538B}" srcOrd="0" destOrd="0" presId="urn:microsoft.com/office/officeart/2005/8/layout/default"/>
    <dgm:cxn modelId="{FC56CA20-F56F-4DA9-8903-13ADFB256E82}" type="presOf" srcId="{90671B01-39B8-4EB5-BFD9-B396EF247D80}" destId="{14E470A3-3ABC-43EF-956F-3BA925958A28}" srcOrd="0" destOrd="0" presId="urn:microsoft.com/office/officeart/2005/8/layout/default"/>
    <dgm:cxn modelId="{6D77A236-071D-465C-80E6-4BE8320FB6FF}" srcId="{90671B01-39B8-4EB5-BFD9-B396EF247D80}" destId="{39F29D0D-D8FA-443C-AF31-03A877E40854}" srcOrd="0" destOrd="0" parTransId="{04C1E5C5-6C79-4C21-B6E7-BADB1091E587}" sibTransId="{61B87A95-CB76-4C09-82B5-C06712390AA5}"/>
    <dgm:cxn modelId="{B62F843B-0D39-45DC-8929-037A2D6004D6}" srcId="{90671B01-39B8-4EB5-BFD9-B396EF247D80}" destId="{89AD2FF4-FBDF-4DE3-8B4F-CD6A56DB2BF9}" srcOrd="4" destOrd="0" parTransId="{E138A7EA-F869-4E5C-9126-677D0319729B}" sibTransId="{0FA21B61-6ECE-4D97-8D90-C1AA23E37FFD}"/>
    <dgm:cxn modelId="{2E1D8440-C251-4B8C-99F4-1DEE1EF1ED6B}" type="presOf" srcId="{89AD2FF4-FBDF-4DE3-8B4F-CD6A56DB2BF9}" destId="{240E57F2-EBA2-404E-83BE-16D27960DFAB}" srcOrd="0" destOrd="0" presId="urn:microsoft.com/office/officeart/2005/8/layout/default"/>
    <dgm:cxn modelId="{5D9FDE48-DD2B-4024-93A8-774F7CB335C2}" type="presOf" srcId="{406DCEE7-9C35-43A3-8224-6F9FD7CC9C49}" destId="{9AC96E21-3F00-4079-9BAD-0F835E9E8DA7}" srcOrd="0" destOrd="0" presId="urn:microsoft.com/office/officeart/2005/8/layout/default"/>
    <dgm:cxn modelId="{CD47F877-B6F8-49CF-BCE3-593A0FB7D677}" type="presOf" srcId="{54B8A0B0-9DB7-4D40-8390-68A6D7F95803}" destId="{DE4B2563-0710-40A5-9337-E6CF62C154F4}" srcOrd="0" destOrd="0" presId="urn:microsoft.com/office/officeart/2005/8/layout/default"/>
    <dgm:cxn modelId="{1D85C77F-3C00-4118-B6B1-155F7D16EC2B}" srcId="{90671B01-39B8-4EB5-BFD9-B396EF247D80}" destId="{EC16D365-B405-498B-9CFD-FE81D14AF6D2}" srcOrd="7" destOrd="0" parTransId="{59DCC74F-2EB5-4898-A16A-59130B54ECE9}" sibTransId="{40B780B0-3552-4EA2-A673-BA12EF7D7A3D}"/>
    <dgm:cxn modelId="{ED24E485-6975-45E2-9589-8D95DBDE1A40}" type="presOf" srcId="{39F29D0D-D8FA-443C-AF31-03A877E40854}" destId="{7F2F6EBE-CF05-4B0B-817C-B953B92C5BA9}" srcOrd="0" destOrd="0" presId="urn:microsoft.com/office/officeart/2005/8/layout/default"/>
    <dgm:cxn modelId="{D31DE28A-69A7-4FB4-B30E-87D4F50E51C6}" srcId="{90671B01-39B8-4EB5-BFD9-B396EF247D80}" destId="{406DCEE7-9C35-43A3-8224-6F9FD7CC9C49}" srcOrd="6" destOrd="0" parTransId="{A4D9744E-6D49-4252-8A4B-D5D723DABC51}" sibTransId="{C7987E49-4013-4568-9868-491BD4CC89D2}"/>
    <dgm:cxn modelId="{F857F18C-F181-4D19-97E2-DEFFAAE44A55}" type="presOf" srcId="{7DF27BC6-F8F3-453C-A955-7E51D99E36A2}" destId="{95244A21-AA68-4F38-8538-1EE9704126BC}" srcOrd="0" destOrd="0" presId="urn:microsoft.com/office/officeart/2005/8/layout/default"/>
    <dgm:cxn modelId="{33E4478E-4C97-44B6-9010-FD7105C28EF3}" srcId="{90671B01-39B8-4EB5-BFD9-B396EF247D80}" destId="{7DF27BC6-F8F3-453C-A955-7E51D99E36A2}" srcOrd="2" destOrd="0" parTransId="{903A12A4-DE25-4591-8573-A22853AD5EB8}" sibTransId="{09894071-2079-4460-8536-92B146AAE603}"/>
    <dgm:cxn modelId="{B19DEEE8-B71F-47D8-9F0E-006E4262B0C6}" srcId="{90671B01-39B8-4EB5-BFD9-B396EF247D80}" destId="{181F06CC-3831-4E38-8A0C-C8F976EC341A}" srcOrd="3" destOrd="0" parTransId="{D820FAF3-F8F5-4B2B-955A-2D2E440D96C9}" sibTransId="{D53C781A-44B2-46C5-8708-0BD43A332D1E}"/>
    <dgm:cxn modelId="{C8C391FF-1341-4702-9C68-100182C4F82A}" type="presOf" srcId="{181F06CC-3831-4E38-8A0C-C8F976EC341A}" destId="{95039E72-82C9-475C-9943-5495FFC3D043}" srcOrd="0" destOrd="0" presId="urn:microsoft.com/office/officeart/2005/8/layout/default"/>
    <dgm:cxn modelId="{BC39466F-DF38-4272-A4C6-120F2BBA4942}" type="presParOf" srcId="{14E470A3-3ABC-43EF-956F-3BA925958A28}" destId="{7F2F6EBE-CF05-4B0B-817C-B953B92C5BA9}" srcOrd="0" destOrd="0" presId="urn:microsoft.com/office/officeart/2005/8/layout/default"/>
    <dgm:cxn modelId="{5E0BAB4F-423E-4EE7-A7C4-883D44ABC40D}" type="presParOf" srcId="{14E470A3-3ABC-43EF-956F-3BA925958A28}" destId="{38D1581B-9237-4499-8929-2C1793095B74}" srcOrd="1" destOrd="0" presId="urn:microsoft.com/office/officeart/2005/8/layout/default"/>
    <dgm:cxn modelId="{8273002F-E728-4261-8B95-E948215E343C}" type="presParOf" srcId="{14E470A3-3ABC-43EF-956F-3BA925958A28}" destId="{EE451FEA-B5C5-4367-885F-99A71FAF538B}" srcOrd="2" destOrd="0" presId="urn:microsoft.com/office/officeart/2005/8/layout/default"/>
    <dgm:cxn modelId="{9F6399B7-B8A5-4352-B7E7-5F0045B4FA33}" type="presParOf" srcId="{14E470A3-3ABC-43EF-956F-3BA925958A28}" destId="{2EE11E21-D63A-4DF7-AA30-D670013FBE95}" srcOrd="3" destOrd="0" presId="urn:microsoft.com/office/officeart/2005/8/layout/default"/>
    <dgm:cxn modelId="{186E5D0A-02B3-4780-AB03-ADEC1783C130}" type="presParOf" srcId="{14E470A3-3ABC-43EF-956F-3BA925958A28}" destId="{95244A21-AA68-4F38-8538-1EE9704126BC}" srcOrd="4" destOrd="0" presId="urn:microsoft.com/office/officeart/2005/8/layout/default"/>
    <dgm:cxn modelId="{ED5303E2-3BF9-4E66-B60E-B23B397BBDF7}" type="presParOf" srcId="{14E470A3-3ABC-43EF-956F-3BA925958A28}" destId="{26C1CEAA-E528-4F2B-80C1-77010EDAFE80}" srcOrd="5" destOrd="0" presId="urn:microsoft.com/office/officeart/2005/8/layout/default"/>
    <dgm:cxn modelId="{1F0663C4-46F2-41B4-8F0B-DB34E4FA202D}" type="presParOf" srcId="{14E470A3-3ABC-43EF-956F-3BA925958A28}" destId="{95039E72-82C9-475C-9943-5495FFC3D043}" srcOrd="6" destOrd="0" presId="urn:microsoft.com/office/officeart/2005/8/layout/default"/>
    <dgm:cxn modelId="{3C275CC5-0184-4F31-8E7C-271E4EE9A5BB}" type="presParOf" srcId="{14E470A3-3ABC-43EF-956F-3BA925958A28}" destId="{385B85BD-2387-4CFF-8BCE-15F4A3DFE9EF}" srcOrd="7" destOrd="0" presId="urn:microsoft.com/office/officeart/2005/8/layout/default"/>
    <dgm:cxn modelId="{C0CD81A7-19FE-43CB-AD98-156E07C0A1CC}" type="presParOf" srcId="{14E470A3-3ABC-43EF-956F-3BA925958A28}" destId="{240E57F2-EBA2-404E-83BE-16D27960DFAB}" srcOrd="8" destOrd="0" presId="urn:microsoft.com/office/officeart/2005/8/layout/default"/>
    <dgm:cxn modelId="{2CBC6EF1-9808-4DF9-9356-5D184203E232}" type="presParOf" srcId="{14E470A3-3ABC-43EF-956F-3BA925958A28}" destId="{90A304D1-5F6E-4221-973E-AE49A598AF64}" srcOrd="9" destOrd="0" presId="urn:microsoft.com/office/officeart/2005/8/layout/default"/>
    <dgm:cxn modelId="{6B06DD1A-BF17-4CDC-8C4F-A8D38BD4B22F}" type="presParOf" srcId="{14E470A3-3ABC-43EF-956F-3BA925958A28}" destId="{DE4B2563-0710-40A5-9337-E6CF62C154F4}" srcOrd="10" destOrd="0" presId="urn:microsoft.com/office/officeart/2005/8/layout/default"/>
    <dgm:cxn modelId="{B29E81D8-01B3-4F28-9257-BF029E2C99E5}" type="presParOf" srcId="{14E470A3-3ABC-43EF-956F-3BA925958A28}" destId="{883887BA-6211-4AEE-883B-147794D5E2BB}" srcOrd="11" destOrd="0" presId="urn:microsoft.com/office/officeart/2005/8/layout/default"/>
    <dgm:cxn modelId="{645FBC4B-E862-4E53-B82F-4E5CC7FA77FC}" type="presParOf" srcId="{14E470A3-3ABC-43EF-956F-3BA925958A28}" destId="{9AC96E21-3F00-4079-9BAD-0F835E9E8DA7}" srcOrd="12" destOrd="0" presId="urn:microsoft.com/office/officeart/2005/8/layout/default"/>
    <dgm:cxn modelId="{349CE24B-83C0-46D6-A397-8B1EDF33BD27}" type="presParOf" srcId="{14E470A3-3ABC-43EF-956F-3BA925958A28}" destId="{CE387994-F23E-4884-A536-AD314EA04AAD}" srcOrd="13" destOrd="0" presId="urn:microsoft.com/office/officeart/2005/8/layout/default"/>
    <dgm:cxn modelId="{1DC4FEEA-8D6D-41EF-8F55-F058F569282D}" type="presParOf" srcId="{14E470A3-3ABC-43EF-956F-3BA925958A28}" destId="{1EE376C4-B548-4343-B0F2-B36F5DA1DACD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8B4DC0F-DF7F-48A7-9004-245F9BCA2AE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426FCF7-FD73-4325-8A99-376D4AEE3487}">
      <dgm:prSet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en-GB" baseline="0" dirty="0"/>
            <a:t>The business offers authentic international food, beverages, and cultural goods.</a:t>
          </a:r>
          <a:endParaRPr lang="en-US" dirty="0"/>
        </a:p>
      </dgm:t>
    </dgm:pt>
    <dgm:pt modelId="{5DF5CF61-686A-45AE-91B8-15DC23F02A18}" type="parTrans" cxnId="{0D050EC6-7351-4072-99CD-D0C20FD01ABB}">
      <dgm:prSet/>
      <dgm:spPr/>
      <dgm:t>
        <a:bodyPr/>
        <a:lstStyle/>
        <a:p>
          <a:endParaRPr lang="en-US"/>
        </a:p>
      </dgm:t>
    </dgm:pt>
    <dgm:pt modelId="{11EEB68F-0367-48FD-A92E-C1D83151DF13}" type="sibTrans" cxnId="{0D050EC6-7351-4072-99CD-D0C20FD01ABB}">
      <dgm:prSet/>
      <dgm:spPr/>
      <dgm:t>
        <a:bodyPr/>
        <a:lstStyle/>
        <a:p>
          <a:endParaRPr lang="en-US"/>
        </a:p>
      </dgm:t>
    </dgm:pt>
    <dgm:pt modelId="{58F86500-83E4-4D5A-A8FE-96CA01B47B4E}">
      <dgm:prSet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en-GB" baseline="0" dirty="0"/>
            <a:t>Customers increasingly seek authentic global experiences, particularly younger consumers (Statista, 2024).</a:t>
          </a:r>
          <a:endParaRPr lang="en-US" dirty="0"/>
        </a:p>
      </dgm:t>
    </dgm:pt>
    <dgm:pt modelId="{4C067ED7-022A-4DAD-BC65-D6646E12E8FA}" type="parTrans" cxnId="{09527F4B-9AC8-4CE7-899B-884BDD08F139}">
      <dgm:prSet/>
      <dgm:spPr/>
      <dgm:t>
        <a:bodyPr/>
        <a:lstStyle/>
        <a:p>
          <a:endParaRPr lang="en-US"/>
        </a:p>
      </dgm:t>
    </dgm:pt>
    <dgm:pt modelId="{EE921309-2D22-41F9-ADED-D8668305B1DC}" type="sibTrans" cxnId="{09527F4B-9AC8-4CE7-899B-884BDD08F139}">
      <dgm:prSet/>
      <dgm:spPr/>
      <dgm:t>
        <a:bodyPr/>
        <a:lstStyle/>
        <a:p>
          <a:endParaRPr lang="en-US"/>
        </a:p>
      </dgm:t>
    </dgm:pt>
    <dgm:pt modelId="{69E40164-804D-435C-B16B-F6E6C296A7CD}">
      <dgm:prSet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en-GB" baseline="0" dirty="0"/>
            <a:t>Unique value: variety, authenticity, and convenience in one store.</a:t>
          </a:r>
          <a:endParaRPr lang="en-US" dirty="0"/>
        </a:p>
      </dgm:t>
    </dgm:pt>
    <dgm:pt modelId="{56B42FFC-3383-4D74-8F56-EB7C1D61229B}" type="parTrans" cxnId="{220E0633-7F1B-4494-AEC6-B5C32E729E26}">
      <dgm:prSet/>
      <dgm:spPr/>
      <dgm:t>
        <a:bodyPr/>
        <a:lstStyle/>
        <a:p>
          <a:endParaRPr lang="en-US"/>
        </a:p>
      </dgm:t>
    </dgm:pt>
    <dgm:pt modelId="{1F1BED7E-6C75-4099-BB99-7DAA16C1588C}" type="sibTrans" cxnId="{220E0633-7F1B-4494-AEC6-B5C32E729E26}">
      <dgm:prSet/>
      <dgm:spPr/>
      <dgm:t>
        <a:bodyPr/>
        <a:lstStyle/>
        <a:p>
          <a:endParaRPr lang="en-US"/>
        </a:p>
      </dgm:t>
    </dgm:pt>
    <dgm:pt modelId="{301748A2-D3E0-4040-8ABE-040D7DAB21AC}" type="pres">
      <dgm:prSet presAssocID="{F8B4DC0F-DF7F-48A7-9004-245F9BCA2AEC}" presName="linear" presStyleCnt="0">
        <dgm:presLayoutVars>
          <dgm:animLvl val="lvl"/>
          <dgm:resizeHandles val="exact"/>
        </dgm:presLayoutVars>
      </dgm:prSet>
      <dgm:spPr/>
    </dgm:pt>
    <dgm:pt modelId="{FC386828-2D9D-4E72-BFD8-352BF2C61B17}" type="pres">
      <dgm:prSet presAssocID="{1426FCF7-FD73-4325-8A99-376D4AEE348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E424CB5-1441-49D2-93D9-1000F96BB105}" type="pres">
      <dgm:prSet presAssocID="{11EEB68F-0367-48FD-A92E-C1D83151DF13}" presName="spacer" presStyleCnt="0"/>
      <dgm:spPr/>
    </dgm:pt>
    <dgm:pt modelId="{491EC2F7-0C15-43E3-B69C-4AE445B2DBAA}" type="pres">
      <dgm:prSet presAssocID="{58F86500-83E4-4D5A-A8FE-96CA01B47B4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82C24E0-D083-483B-9855-9F5BA29B65BC}" type="pres">
      <dgm:prSet presAssocID="{EE921309-2D22-41F9-ADED-D8668305B1DC}" presName="spacer" presStyleCnt="0"/>
      <dgm:spPr/>
    </dgm:pt>
    <dgm:pt modelId="{66CF3A1F-1B39-4CAC-BE39-9D7231826AAC}" type="pres">
      <dgm:prSet presAssocID="{69E40164-804D-435C-B16B-F6E6C296A7CD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220E0633-7F1B-4494-AEC6-B5C32E729E26}" srcId="{F8B4DC0F-DF7F-48A7-9004-245F9BCA2AEC}" destId="{69E40164-804D-435C-B16B-F6E6C296A7CD}" srcOrd="2" destOrd="0" parTransId="{56B42FFC-3383-4D74-8F56-EB7C1D61229B}" sibTransId="{1F1BED7E-6C75-4099-BB99-7DAA16C1588C}"/>
    <dgm:cxn modelId="{09527F4B-9AC8-4CE7-899B-884BDD08F139}" srcId="{F8B4DC0F-DF7F-48A7-9004-245F9BCA2AEC}" destId="{58F86500-83E4-4D5A-A8FE-96CA01B47B4E}" srcOrd="1" destOrd="0" parTransId="{4C067ED7-022A-4DAD-BC65-D6646E12E8FA}" sibTransId="{EE921309-2D22-41F9-ADED-D8668305B1DC}"/>
    <dgm:cxn modelId="{BED0F890-0287-4731-B170-5FCA4C0DB5D6}" type="presOf" srcId="{58F86500-83E4-4D5A-A8FE-96CA01B47B4E}" destId="{491EC2F7-0C15-43E3-B69C-4AE445B2DBAA}" srcOrd="0" destOrd="0" presId="urn:microsoft.com/office/officeart/2005/8/layout/vList2"/>
    <dgm:cxn modelId="{0DF2CFA2-3B8D-478A-8947-6049DDB1956C}" type="presOf" srcId="{F8B4DC0F-DF7F-48A7-9004-245F9BCA2AEC}" destId="{301748A2-D3E0-4040-8ABE-040D7DAB21AC}" srcOrd="0" destOrd="0" presId="urn:microsoft.com/office/officeart/2005/8/layout/vList2"/>
    <dgm:cxn modelId="{12C957B7-2380-4712-95CD-84583C00B0F1}" type="presOf" srcId="{1426FCF7-FD73-4325-8A99-376D4AEE3487}" destId="{FC386828-2D9D-4E72-BFD8-352BF2C61B17}" srcOrd="0" destOrd="0" presId="urn:microsoft.com/office/officeart/2005/8/layout/vList2"/>
    <dgm:cxn modelId="{0D050EC6-7351-4072-99CD-D0C20FD01ABB}" srcId="{F8B4DC0F-DF7F-48A7-9004-245F9BCA2AEC}" destId="{1426FCF7-FD73-4325-8A99-376D4AEE3487}" srcOrd="0" destOrd="0" parTransId="{5DF5CF61-686A-45AE-91B8-15DC23F02A18}" sibTransId="{11EEB68F-0367-48FD-A92E-C1D83151DF13}"/>
    <dgm:cxn modelId="{208986D8-2EEB-4411-ACC9-F6642895842E}" type="presOf" srcId="{69E40164-804D-435C-B16B-F6E6C296A7CD}" destId="{66CF3A1F-1B39-4CAC-BE39-9D7231826AAC}" srcOrd="0" destOrd="0" presId="urn:microsoft.com/office/officeart/2005/8/layout/vList2"/>
    <dgm:cxn modelId="{69B296DF-CD60-46FF-9059-2563BD6B6559}" type="presParOf" srcId="{301748A2-D3E0-4040-8ABE-040D7DAB21AC}" destId="{FC386828-2D9D-4E72-BFD8-352BF2C61B17}" srcOrd="0" destOrd="0" presId="urn:microsoft.com/office/officeart/2005/8/layout/vList2"/>
    <dgm:cxn modelId="{617A4E24-76A9-401C-8B88-E47BBB52036F}" type="presParOf" srcId="{301748A2-D3E0-4040-8ABE-040D7DAB21AC}" destId="{8E424CB5-1441-49D2-93D9-1000F96BB105}" srcOrd="1" destOrd="0" presId="urn:microsoft.com/office/officeart/2005/8/layout/vList2"/>
    <dgm:cxn modelId="{995D5B14-5387-4011-8DB7-B2A3F082DE5F}" type="presParOf" srcId="{301748A2-D3E0-4040-8ABE-040D7DAB21AC}" destId="{491EC2F7-0C15-43E3-B69C-4AE445B2DBAA}" srcOrd="2" destOrd="0" presId="urn:microsoft.com/office/officeart/2005/8/layout/vList2"/>
    <dgm:cxn modelId="{4DA847C2-B4FB-40C8-9D31-F18C726FBAF8}" type="presParOf" srcId="{301748A2-D3E0-4040-8ABE-040D7DAB21AC}" destId="{182C24E0-D083-483B-9855-9F5BA29B65BC}" srcOrd="3" destOrd="0" presId="urn:microsoft.com/office/officeart/2005/8/layout/vList2"/>
    <dgm:cxn modelId="{25FA52C4-70C2-43DE-9B40-A2BCCC319658}" type="presParOf" srcId="{301748A2-D3E0-4040-8ABE-040D7DAB21AC}" destId="{66CF3A1F-1B39-4CAC-BE39-9D7231826AA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8FAB899-A2EE-4D78-B3FE-B3E03AA57F4A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C618FB71-DAD7-4A03-864E-6C90F8A5B70A}">
      <dgm:prSet/>
      <dgm:spPr/>
      <dgm:t>
        <a:bodyPr/>
        <a:lstStyle/>
        <a:p>
          <a:pPr>
            <a:defRPr cap="all"/>
          </a:pPr>
          <a:r>
            <a:rPr lang="en-GB" baseline="0" dirty="0"/>
            <a:t>Political: Import regulations and trade policies affect sourcing (UK Government, 2023).</a:t>
          </a:r>
          <a:endParaRPr lang="en-US" dirty="0"/>
        </a:p>
      </dgm:t>
    </dgm:pt>
    <dgm:pt modelId="{4B358EA6-7237-4CAC-91BB-77D3559BB393}" type="parTrans" cxnId="{9AE3BAA3-9B85-4568-A6AF-96646B4EE287}">
      <dgm:prSet/>
      <dgm:spPr/>
      <dgm:t>
        <a:bodyPr/>
        <a:lstStyle/>
        <a:p>
          <a:endParaRPr lang="en-US"/>
        </a:p>
      </dgm:t>
    </dgm:pt>
    <dgm:pt modelId="{0767C039-376A-4717-9B8E-0AAD48D1BC1C}" type="sibTrans" cxnId="{9AE3BAA3-9B85-4568-A6AF-96646B4EE287}">
      <dgm:prSet/>
      <dgm:spPr/>
      <dgm:t>
        <a:bodyPr/>
        <a:lstStyle/>
        <a:p>
          <a:endParaRPr lang="en-US"/>
        </a:p>
      </dgm:t>
    </dgm:pt>
    <dgm:pt modelId="{2637242A-9BD7-4BB1-8781-F8D1B05369ED}">
      <dgm:prSet/>
      <dgm:spPr/>
      <dgm:t>
        <a:bodyPr/>
        <a:lstStyle/>
        <a:p>
          <a:pPr>
            <a:defRPr cap="all"/>
          </a:pPr>
          <a:r>
            <a:rPr lang="en-GB" baseline="0"/>
            <a:t>Economic: Inflation and cost-of-living pressures may impact consumer spending (ONS, 2024).</a:t>
          </a:r>
          <a:endParaRPr lang="en-US"/>
        </a:p>
      </dgm:t>
    </dgm:pt>
    <dgm:pt modelId="{A6C30814-80A3-4C07-878C-D8A9B2E6F876}" type="parTrans" cxnId="{22A3F64C-FD7D-4B63-BE06-1CB40E4E98A9}">
      <dgm:prSet/>
      <dgm:spPr/>
      <dgm:t>
        <a:bodyPr/>
        <a:lstStyle/>
        <a:p>
          <a:endParaRPr lang="en-US"/>
        </a:p>
      </dgm:t>
    </dgm:pt>
    <dgm:pt modelId="{9E74020D-4B6A-4BDE-9F76-A3A67DD8224F}" type="sibTrans" cxnId="{22A3F64C-FD7D-4B63-BE06-1CB40E4E98A9}">
      <dgm:prSet/>
      <dgm:spPr/>
      <dgm:t>
        <a:bodyPr/>
        <a:lstStyle/>
        <a:p>
          <a:endParaRPr lang="en-US"/>
        </a:p>
      </dgm:t>
    </dgm:pt>
    <dgm:pt modelId="{2365B5F6-4187-47DC-85EE-6B420B8AEC4C}">
      <dgm:prSet/>
      <dgm:spPr/>
      <dgm:t>
        <a:bodyPr/>
        <a:lstStyle/>
        <a:p>
          <a:pPr>
            <a:defRPr cap="all"/>
          </a:pPr>
          <a:r>
            <a:rPr lang="en-GB" baseline="0" dirty="0"/>
            <a:t>Social: Increasing multiculturalism supports demand for global products (Statista, 2024).</a:t>
          </a:r>
          <a:endParaRPr lang="en-US" dirty="0"/>
        </a:p>
      </dgm:t>
    </dgm:pt>
    <dgm:pt modelId="{7C597C0D-354B-45AC-BE88-8AF5646A4A95}" type="parTrans" cxnId="{344D71FB-16A0-4996-84BC-FDBDA46A2E0B}">
      <dgm:prSet/>
      <dgm:spPr/>
      <dgm:t>
        <a:bodyPr/>
        <a:lstStyle/>
        <a:p>
          <a:endParaRPr lang="en-US"/>
        </a:p>
      </dgm:t>
    </dgm:pt>
    <dgm:pt modelId="{4AF52F1C-94C3-4DB2-92EE-DBD18A63D942}" type="sibTrans" cxnId="{344D71FB-16A0-4996-84BC-FDBDA46A2E0B}">
      <dgm:prSet/>
      <dgm:spPr/>
      <dgm:t>
        <a:bodyPr/>
        <a:lstStyle/>
        <a:p>
          <a:endParaRPr lang="en-US"/>
        </a:p>
      </dgm:t>
    </dgm:pt>
    <dgm:pt modelId="{F885E5FF-BE0D-4269-BBF5-077D0E3F2048}">
      <dgm:prSet/>
      <dgm:spPr/>
      <dgm:t>
        <a:bodyPr/>
        <a:lstStyle/>
        <a:p>
          <a:pPr>
            <a:defRPr cap="all"/>
          </a:pPr>
          <a:r>
            <a:rPr lang="en-GB" baseline="0" dirty="0"/>
            <a:t>Technological: Growth of e-commerce enables wider market reach (Chaffey and Ellis-Chadwick, 2019).</a:t>
          </a:r>
          <a:endParaRPr lang="en-US" dirty="0"/>
        </a:p>
      </dgm:t>
    </dgm:pt>
    <dgm:pt modelId="{61607998-7CC0-466A-A4D7-991E70561527}" type="parTrans" cxnId="{0C41357C-BAB2-4FC0-8362-97231E66C43E}">
      <dgm:prSet/>
      <dgm:spPr/>
      <dgm:t>
        <a:bodyPr/>
        <a:lstStyle/>
        <a:p>
          <a:endParaRPr lang="en-US"/>
        </a:p>
      </dgm:t>
    </dgm:pt>
    <dgm:pt modelId="{392863A0-EAD9-44EC-A557-78DFE05BFDFB}" type="sibTrans" cxnId="{0C41357C-BAB2-4FC0-8362-97231E66C43E}">
      <dgm:prSet/>
      <dgm:spPr/>
      <dgm:t>
        <a:bodyPr/>
        <a:lstStyle/>
        <a:p>
          <a:endParaRPr lang="en-US"/>
        </a:p>
      </dgm:t>
    </dgm:pt>
    <dgm:pt modelId="{ABEDC521-D2A8-4D88-B121-61393B5E376C}">
      <dgm:prSet/>
      <dgm:spPr/>
      <dgm:t>
        <a:bodyPr/>
        <a:lstStyle/>
        <a:p>
          <a:pPr>
            <a:defRPr cap="all"/>
          </a:pPr>
          <a:r>
            <a:rPr lang="en-GB" baseline="0" dirty="0"/>
            <a:t>Environmental: Sustainability concerns influence sourcing and packaging (UNEP, 2022).</a:t>
          </a:r>
          <a:endParaRPr lang="en-US" dirty="0"/>
        </a:p>
      </dgm:t>
    </dgm:pt>
    <dgm:pt modelId="{197A980D-E116-4AF7-8978-F06E79E39D8B}" type="parTrans" cxnId="{DA48395F-E379-465A-A425-B661ADF58ACB}">
      <dgm:prSet/>
      <dgm:spPr/>
      <dgm:t>
        <a:bodyPr/>
        <a:lstStyle/>
        <a:p>
          <a:endParaRPr lang="en-US"/>
        </a:p>
      </dgm:t>
    </dgm:pt>
    <dgm:pt modelId="{525CE543-D378-4145-B8DB-897F61DB9AF9}" type="sibTrans" cxnId="{DA48395F-E379-465A-A425-B661ADF58ACB}">
      <dgm:prSet/>
      <dgm:spPr/>
      <dgm:t>
        <a:bodyPr/>
        <a:lstStyle/>
        <a:p>
          <a:endParaRPr lang="en-US"/>
        </a:p>
      </dgm:t>
    </dgm:pt>
    <dgm:pt modelId="{E23D51EF-CAE7-4BDB-8DEE-162F7E8903CE}">
      <dgm:prSet/>
      <dgm:spPr/>
      <dgm:t>
        <a:bodyPr/>
        <a:lstStyle/>
        <a:p>
          <a:pPr>
            <a:defRPr cap="all"/>
          </a:pPr>
          <a:r>
            <a:rPr lang="en-GB" baseline="0"/>
            <a:t>Legal: Compliance with food safety and import regulations is essential.</a:t>
          </a:r>
          <a:endParaRPr lang="en-US"/>
        </a:p>
      </dgm:t>
    </dgm:pt>
    <dgm:pt modelId="{3766B4D3-A335-4B88-8C48-9D9B56004F4E}" type="parTrans" cxnId="{F1BF0619-BCF8-4124-BC7D-0599757D3775}">
      <dgm:prSet/>
      <dgm:spPr/>
      <dgm:t>
        <a:bodyPr/>
        <a:lstStyle/>
        <a:p>
          <a:endParaRPr lang="en-US"/>
        </a:p>
      </dgm:t>
    </dgm:pt>
    <dgm:pt modelId="{183BB78E-4EC0-491B-BB07-EC7D6A463425}" type="sibTrans" cxnId="{F1BF0619-BCF8-4124-BC7D-0599757D3775}">
      <dgm:prSet/>
      <dgm:spPr/>
      <dgm:t>
        <a:bodyPr/>
        <a:lstStyle/>
        <a:p>
          <a:endParaRPr lang="en-US"/>
        </a:p>
      </dgm:t>
    </dgm:pt>
    <dgm:pt modelId="{9E4B589B-B699-43E8-B4A6-78A6DD3985FA}" type="pres">
      <dgm:prSet presAssocID="{88FAB899-A2EE-4D78-B3FE-B3E03AA57F4A}" presName="root" presStyleCnt="0">
        <dgm:presLayoutVars>
          <dgm:dir/>
          <dgm:resizeHandles val="exact"/>
        </dgm:presLayoutVars>
      </dgm:prSet>
      <dgm:spPr/>
    </dgm:pt>
    <dgm:pt modelId="{CDBFAE4B-333D-47C4-B47E-8E0F21890554}" type="pres">
      <dgm:prSet presAssocID="{C618FB71-DAD7-4A03-864E-6C90F8A5B70A}" presName="compNode" presStyleCnt="0"/>
      <dgm:spPr/>
    </dgm:pt>
    <dgm:pt modelId="{AD0FF2E4-EAA5-4E21-97A9-A2B4EF947E1E}" type="pres">
      <dgm:prSet presAssocID="{C618FB71-DAD7-4A03-864E-6C90F8A5B70A}" presName="iconBgRect" presStyleLbl="bgShp" presStyleIdx="0" presStyleCnt="6"/>
      <dgm:spPr/>
    </dgm:pt>
    <dgm:pt modelId="{36DB5B4A-C689-4258-9719-EC52F31EFB3D}" type="pres">
      <dgm:prSet presAssocID="{C618FB71-DAD7-4A03-864E-6C90F8A5B70A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18D9DB0F-F787-4507-AB2B-A5730A7783E4}" type="pres">
      <dgm:prSet presAssocID="{C618FB71-DAD7-4A03-864E-6C90F8A5B70A}" presName="spaceRect" presStyleCnt="0"/>
      <dgm:spPr/>
    </dgm:pt>
    <dgm:pt modelId="{9A049537-D030-47CE-89A3-A520FEFF0DE4}" type="pres">
      <dgm:prSet presAssocID="{C618FB71-DAD7-4A03-864E-6C90F8A5B70A}" presName="textRect" presStyleLbl="revTx" presStyleIdx="0" presStyleCnt="6">
        <dgm:presLayoutVars>
          <dgm:chMax val="1"/>
          <dgm:chPref val="1"/>
        </dgm:presLayoutVars>
      </dgm:prSet>
      <dgm:spPr/>
    </dgm:pt>
    <dgm:pt modelId="{39F448F1-97D6-4EE6-AE4D-F910C5974754}" type="pres">
      <dgm:prSet presAssocID="{0767C039-376A-4717-9B8E-0AAD48D1BC1C}" presName="sibTrans" presStyleCnt="0"/>
      <dgm:spPr/>
    </dgm:pt>
    <dgm:pt modelId="{92D904C3-C9D6-435C-9F59-C66FE8635F01}" type="pres">
      <dgm:prSet presAssocID="{2637242A-9BD7-4BB1-8781-F8D1B05369ED}" presName="compNode" presStyleCnt="0"/>
      <dgm:spPr/>
    </dgm:pt>
    <dgm:pt modelId="{73E1CD14-D09F-4FB6-8807-3B56F88B54B2}" type="pres">
      <dgm:prSet presAssocID="{2637242A-9BD7-4BB1-8781-F8D1B05369ED}" presName="iconBgRect" presStyleLbl="bgShp" presStyleIdx="1" presStyleCnt="6"/>
      <dgm:spPr/>
    </dgm:pt>
    <dgm:pt modelId="{3E3EA45A-99F5-47ED-B2C8-9A6C73902853}" type="pres">
      <dgm:prSet presAssocID="{2637242A-9BD7-4BB1-8781-F8D1B05369ED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9F0B0308-C9F0-48EF-958A-B080F3A5D761}" type="pres">
      <dgm:prSet presAssocID="{2637242A-9BD7-4BB1-8781-F8D1B05369ED}" presName="spaceRect" presStyleCnt="0"/>
      <dgm:spPr/>
    </dgm:pt>
    <dgm:pt modelId="{28E9B44D-18C8-4FFD-86E1-5AEA5A8391C8}" type="pres">
      <dgm:prSet presAssocID="{2637242A-9BD7-4BB1-8781-F8D1B05369ED}" presName="textRect" presStyleLbl="revTx" presStyleIdx="1" presStyleCnt="6">
        <dgm:presLayoutVars>
          <dgm:chMax val="1"/>
          <dgm:chPref val="1"/>
        </dgm:presLayoutVars>
      </dgm:prSet>
      <dgm:spPr/>
    </dgm:pt>
    <dgm:pt modelId="{37D676F9-F862-4589-834C-118202CD9CB5}" type="pres">
      <dgm:prSet presAssocID="{9E74020D-4B6A-4BDE-9F76-A3A67DD8224F}" presName="sibTrans" presStyleCnt="0"/>
      <dgm:spPr/>
    </dgm:pt>
    <dgm:pt modelId="{BA2CA75E-B3DC-4F5E-9B8F-B75454D47C14}" type="pres">
      <dgm:prSet presAssocID="{2365B5F6-4187-47DC-85EE-6B420B8AEC4C}" presName="compNode" presStyleCnt="0"/>
      <dgm:spPr/>
    </dgm:pt>
    <dgm:pt modelId="{232C9D70-CD53-4008-808E-8C24857E6D25}" type="pres">
      <dgm:prSet presAssocID="{2365B5F6-4187-47DC-85EE-6B420B8AEC4C}" presName="iconBgRect" presStyleLbl="bgShp" presStyleIdx="2" presStyleCnt="6"/>
      <dgm:spPr/>
    </dgm:pt>
    <dgm:pt modelId="{D4111EC1-8F56-41E8-A807-663040ACF719}" type="pres">
      <dgm:prSet presAssocID="{2365B5F6-4187-47DC-85EE-6B420B8AEC4C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4861E3AF-97FB-4792-B767-E546FEC8AD61}" type="pres">
      <dgm:prSet presAssocID="{2365B5F6-4187-47DC-85EE-6B420B8AEC4C}" presName="spaceRect" presStyleCnt="0"/>
      <dgm:spPr/>
    </dgm:pt>
    <dgm:pt modelId="{B7C1AA5E-7D9B-40D2-8E78-D4270F18C7D2}" type="pres">
      <dgm:prSet presAssocID="{2365B5F6-4187-47DC-85EE-6B420B8AEC4C}" presName="textRect" presStyleLbl="revTx" presStyleIdx="2" presStyleCnt="6">
        <dgm:presLayoutVars>
          <dgm:chMax val="1"/>
          <dgm:chPref val="1"/>
        </dgm:presLayoutVars>
      </dgm:prSet>
      <dgm:spPr/>
    </dgm:pt>
    <dgm:pt modelId="{7C49F669-1432-4F5D-A80D-AF806763177F}" type="pres">
      <dgm:prSet presAssocID="{4AF52F1C-94C3-4DB2-92EE-DBD18A63D942}" presName="sibTrans" presStyleCnt="0"/>
      <dgm:spPr/>
    </dgm:pt>
    <dgm:pt modelId="{E9103BA1-74BD-4EAD-B2FA-2D68FA7FEB86}" type="pres">
      <dgm:prSet presAssocID="{F885E5FF-BE0D-4269-BBF5-077D0E3F2048}" presName="compNode" presStyleCnt="0"/>
      <dgm:spPr/>
    </dgm:pt>
    <dgm:pt modelId="{2DE38B35-7CDB-4F6C-B158-DBA1CC884CBF}" type="pres">
      <dgm:prSet presAssocID="{F885E5FF-BE0D-4269-BBF5-077D0E3F2048}" presName="iconBgRect" presStyleLbl="bgShp" presStyleIdx="3" presStyleCnt="6"/>
      <dgm:spPr/>
    </dgm:pt>
    <dgm:pt modelId="{9CD06160-FB20-4154-BF7A-6EC5B35C88CB}" type="pres">
      <dgm:prSet presAssocID="{F885E5FF-BE0D-4269-BBF5-077D0E3F2048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D6D31A36-1B9D-471A-9380-10B3A84B5E67}" type="pres">
      <dgm:prSet presAssocID="{F885E5FF-BE0D-4269-BBF5-077D0E3F2048}" presName="spaceRect" presStyleCnt="0"/>
      <dgm:spPr/>
    </dgm:pt>
    <dgm:pt modelId="{5A9FE007-252F-46D1-A770-E81411D900BA}" type="pres">
      <dgm:prSet presAssocID="{F885E5FF-BE0D-4269-BBF5-077D0E3F2048}" presName="textRect" presStyleLbl="revTx" presStyleIdx="3" presStyleCnt="6">
        <dgm:presLayoutVars>
          <dgm:chMax val="1"/>
          <dgm:chPref val="1"/>
        </dgm:presLayoutVars>
      </dgm:prSet>
      <dgm:spPr/>
    </dgm:pt>
    <dgm:pt modelId="{FC4E44CE-9402-4CB6-B8FD-C9E1EDCBAE14}" type="pres">
      <dgm:prSet presAssocID="{392863A0-EAD9-44EC-A557-78DFE05BFDFB}" presName="sibTrans" presStyleCnt="0"/>
      <dgm:spPr/>
    </dgm:pt>
    <dgm:pt modelId="{4A4787E4-5B4B-425D-A7B1-952AB9CA6107}" type="pres">
      <dgm:prSet presAssocID="{ABEDC521-D2A8-4D88-B121-61393B5E376C}" presName="compNode" presStyleCnt="0"/>
      <dgm:spPr/>
    </dgm:pt>
    <dgm:pt modelId="{6F89DAA0-32D4-4E14-862B-E0DE6B2D4D18}" type="pres">
      <dgm:prSet presAssocID="{ABEDC521-D2A8-4D88-B121-61393B5E376C}" presName="iconBgRect" presStyleLbl="bgShp" presStyleIdx="4" presStyleCnt="6"/>
      <dgm:spPr/>
    </dgm:pt>
    <dgm:pt modelId="{97B6DE2D-E346-4118-8A8A-B20DDD895855}" type="pres">
      <dgm:prSet presAssocID="{ABEDC521-D2A8-4D88-B121-61393B5E376C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35486E75-B9AF-4D85-A9D7-7049BEFDE3B3}" type="pres">
      <dgm:prSet presAssocID="{ABEDC521-D2A8-4D88-B121-61393B5E376C}" presName="spaceRect" presStyleCnt="0"/>
      <dgm:spPr/>
    </dgm:pt>
    <dgm:pt modelId="{4A12A09A-9E57-467E-B9E3-220CF06BA954}" type="pres">
      <dgm:prSet presAssocID="{ABEDC521-D2A8-4D88-B121-61393B5E376C}" presName="textRect" presStyleLbl="revTx" presStyleIdx="4" presStyleCnt="6">
        <dgm:presLayoutVars>
          <dgm:chMax val="1"/>
          <dgm:chPref val="1"/>
        </dgm:presLayoutVars>
      </dgm:prSet>
      <dgm:spPr/>
    </dgm:pt>
    <dgm:pt modelId="{CA5A30FD-75A3-4A15-AFC7-58D049118FB1}" type="pres">
      <dgm:prSet presAssocID="{525CE543-D378-4145-B8DB-897F61DB9AF9}" presName="sibTrans" presStyleCnt="0"/>
      <dgm:spPr/>
    </dgm:pt>
    <dgm:pt modelId="{CC48B7A2-365D-422F-8528-B7591AFFB8A0}" type="pres">
      <dgm:prSet presAssocID="{E23D51EF-CAE7-4BDB-8DEE-162F7E8903CE}" presName="compNode" presStyleCnt="0"/>
      <dgm:spPr/>
    </dgm:pt>
    <dgm:pt modelId="{D1BAAC8C-7F66-43BA-8742-FCBE0F395FDA}" type="pres">
      <dgm:prSet presAssocID="{E23D51EF-CAE7-4BDB-8DEE-162F7E8903CE}" presName="iconBgRect" presStyleLbl="bgShp" presStyleIdx="5" presStyleCnt="6"/>
      <dgm:spPr/>
    </dgm:pt>
    <dgm:pt modelId="{CA8B7B95-B0ED-4815-853D-F6666B6F7D9A}" type="pres">
      <dgm:prSet presAssocID="{E23D51EF-CAE7-4BDB-8DEE-162F7E8903CE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681F14AA-CC6C-4C18-9B64-AF60A6D7DEB5}" type="pres">
      <dgm:prSet presAssocID="{E23D51EF-CAE7-4BDB-8DEE-162F7E8903CE}" presName="spaceRect" presStyleCnt="0"/>
      <dgm:spPr/>
    </dgm:pt>
    <dgm:pt modelId="{295AF433-4B8E-4B1E-9BBC-17B277F26DB5}" type="pres">
      <dgm:prSet presAssocID="{E23D51EF-CAE7-4BDB-8DEE-162F7E8903CE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8B8FD002-9334-430D-B6FC-C86786957D5C}" type="presOf" srcId="{C618FB71-DAD7-4A03-864E-6C90F8A5B70A}" destId="{9A049537-D030-47CE-89A3-A520FEFF0DE4}" srcOrd="0" destOrd="0" presId="urn:microsoft.com/office/officeart/2018/5/layout/IconCircleLabelList"/>
    <dgm:cxn modelId="{DC396806-F088-41EE-8990-E31B4B294194}" type="presOf" srcId="{ABEDC521-D2A8-4D88-B121-61393B5E376C}" destId="{4A12A09A-9E57-467E-B9E3-220CF06BA954}" srcOrd="0" destOrd="0" presId="urn:microsoft.com/office/officeart/2018/5/layout/IconCircleLabelList"/>
    <dgm:cxn modelId="{F1BF0619-BCF8-4124-BC7D-0599757D3775}" srcId="{88FAB899-A2EE-4D78-B3FE-B3E03AA57F4A}" destId="{E23D51EF-CAE7-4BDB-8DEE-162F7E8903CE}" srcOrd="5" destOrd="0" parTransId="{3766B4D3-A335-4B88-8C48-9D9B56004F4E}" sibTransId="{183BB78E-4EC0-491B-BB07-EC7D6A463425}"/>
    <dgm:cxn modelId="{787B333A-DAB9-4C94-8240-7C7B139D4520}" type="presOf" srcId="{2365B5F6-4187-47DC-85EE-6B420B8AEC4C}" destId="{B7C1AA5E-7D9B-40D2-8E78-D4270F18C7D2}" srcOrd="0" destOrd="0" presId="urn:microsoft.com/office/officeart/2018/5/layout/IconCircleLabelList"/>
    <dgm:cxn modelId="{DA48395F-E379-465A-A425-B661ADF58ACB}" srcId="{88FAB899-A2EE-4D78-B3FE-B3E03AA57F4A}" destId="{ABEDC521-D2A8-4D88-B121-61393B5E376C}" srcOrd="4" destOrd="0" parTransId="{197A980D-E116-4AF7-8978-F06E79E39D8B}" sibTransId="{525CE543-D378-4145-B8DB-897F61DB9AF9}"/>
    <dgm:cxn modelId="{0B688A45-FA8C-478B-A007-0EEB5E559CEF}" type="presOf" srcId="{E23D51EF-CAE7-4BDB-8DEE-162F7E8903CE}" destId="{295AF433-4B8E-4B1E-9BBC-17B277F26DB5}" srcOrd="0" destOrd="0" presId="urn:microsoft.com/office/officeart/2018/5/layout/IconCircleLabelList"/>
    <dgm:cxn modelId="{22A3F64C-FD7D-4B63-BE06-1CB40E4E98A9}" srcId="{88FAB899-A2EE-4D78-B3FE-B3E03AA57F4A}" destId="{2637242A-9BD7-4BB1-8781-F8D1B05369ED}" srcOrd="1" destOrd="0" parTransId="{A6C30814-80A3-4C07-878C-D8A9B2E6F876}" sibTransId="{9E74020D-4B6A-4BDE-9F76-A3A67DD8224F}"/>
    <dgm:cxn modelId="{0C41357C-BAB2-4FC0-8362-97231E66C43E}" srcId="{88FAB899-A2EE-4D78-B3FE-B3E03AA57F4A}" destId="{F885E5FF-BE0D-4269-BBF5-077D0E3F2048}" srcOrd="3" destOrd="0" parTransId="{61607998-7CC0-466A-A4D7-991E70561527}" sibTransId="{392863A0-EAD9-44EC-A557-78DFE05BFDFB}"/>
    <dgm:cxn modelId="{D6C02993-2F6B-44BC-8466-8537D489EBAB}" type="presOf" srcId="{F885E5FF-BE0D-4269-BBF5-077D0E3F2048}" destId="{5A9FE007-252F-46D1-A770-E81411D900BA}" srcOrd="0" destOrd="0" presId="urn:microsoft.com/office/officeart/2018/5/layout/IconCircleLabelList"/>
    <dgm:cxn modelId="{9AE3BAA3-9B85-4568-A6AF-96646B4EE287}" srcId="{88FAB899-A2EE-4D78-B3FE-B3E03AA57F4A}" destId="{C618FB71-DAD7-4A03-864E-6C90F8A5B70A}" srcOrd="0" destOrd="0" parTransId="{4B358EA6-7237-4CAC-91BB-77D3559BB393}" sibTransId="{0767C039-376A-4717-9B8E-0AAD48D1BC1C}"/>
    <dgm:cxn modelId="{C35BFFB9-B716-454D-AD2E-1A2A7DE1F012}" type="presOf" srcId="{2637242A-9BD7-4BB1-8781-F8D1B05369ED}" destId="{28E9B44D-18C8-4FFD-86E1-5AEA5A8391C8}" srcOrd="0" destOrd="0" presId="urn:microsoft.com/office/officeart/2018/5/layout/IconCircleLabelList"/>
    <dgm:cxn modelId="{6653A0BC-F3DC-4753-B63F-45C497DF7600}" type="presOf" srcId="{88FAB899-A2EE-4D78-B3FE-B3E03AA57F4A}" destId="{9E4B589B-B699-43E8-B4A6-78A6DD3985FA}" srcOrd="0" destOrd="0" presId="urn:microsoft.com/office/officeart/2018/5/layout/IconCircleLabelList"/>
    <dgm:cxn modelId="{344D71FB-16A0-4996-84BC-FDBDA46A2E0B}" srcId="{88FAB899-A2EE-4D78-B3FE-B3E03AA57F4A}" destId="{2365B5F6-4187-47DC-85EE-6B420B8AEC4C}" srcOrd="2" destOrd="0" parTransId="{7C597C0D-354B-45AC-BE88-8AF5646A4A95}" sibTransId="{4AF52F1C-94C3-4DB2-92EE-DBD18A63D942}"/>
    <dgm:cxn modelId="{8CA9F9FC-B0CC-497E-8A99-62C45B48AB88}" type="presParOf" srcId="{9E4B589B-B699-43E8-B4A6-78A6DD3985FA}" destId="{CDBFAE4B-333D-47C4-B47E-8E0F21890554}" srcOrd="0" destOrd="0" presId="urn:microsoft.com/office/officeart/2018/5/layout/IconCircleLabelList"/>
    <dgm:cxn modelId="{58FDEFFD-2F56-4D0E-B169-BC2F4399A664}" type="presParOf" srcId="{CDBFAE4B-333D-47C4-B47E-8E0F21890554}" destId="{AD0FF2E4-EAA5-4E21-97A9-A2B4EF947E1E}" srcOrd="0" destOrd="0" presId="urn:microsoft.com/office/officeart/2018/5/layout/IconCircleLabelList"/>
    <dgm:cxn modelId="{FB81E6A2-7DE3-4BD8-8CDC-0B390A2F4136}" type="presParOf" srcId="{CDBFAE4B-333D-47C4-B47E-8E0F21890554}" destId="{36DB5B4A-C689-4258-9719-EC52F31EFB3D}" srcOrd="1" destOrd="0" presId="urn:microsoft.com/office/officeart/2018/5/layout/IconCircleLabelList"/>
    <dgm:cxn modelId="{D8E52D3B-53D7-4E85-8EC8-B508A663524C}" type="presParOf" srcId="{CDBFAE4B-333D-47C4-B47E-8E0F21890554}" destId="{18D9DB0F-F787-4507-AB2B-A5730A7783E4}" srcOrd="2" destOrd="0" presId="urn:microsoft.com/office/officeart/2018/5/layout/IconCircleLabelList"/>
    <dgm:cxn modelId="{DB19EA97-4386-48E4-A805-F660FA3A74F4}" type="presParOf" srcId="{CDBFAE4B-333D-47C4-B47E-8E0F21890554}" destId="{9A049537-D030-47CE-89A3-A520FEFF0DE4}" srcOrd="3" destOrd="0" presId="urn:microsoft.com/office/officeart/2018/5/layout/IconCircleLabelList"/>
    <dgm:cxn modelId="{DC44E568-2F9B-41A9-A085-777CE730E933}" type="presParOf" srcId="{9E4B589B-B699-43E8-B4A6-78A6DD3985FA}" destId="{39F448F1-97D6-4EE6-AE4D-F910C5974754}" srcOrd="1" destOrd="0" presId="urn:microsoft.com/office/officeart/2018/5/layout/IconCircleLabelList"/>
    <dgm:cxn modelId="{446E514D-0FD3-4488-A933-06C4A2DF54BB}" type="presParOf" srcId="{9E4B589B-B699-43E8-B4A6-78A6DD3985FA}" destId="{92D904C3-C9D6-435C-9F59-C66FE8635F01}" srcOrd="2" destOrd="0" presId="urn:microsoft.com/office/officeart/2018/5/layout/IconCircleLabelList"/>
    <dgm:cxn modelId="{1709DCFB-6A1F-4CA7-B48D-610888DFBE25}" type="presParOf" srcId="{92D904C3-C9D6-435C-9F59-C66FE8635F01}" destId="{73E1CD14-D09F-4FB6-8807-3B56F88B54B2}" srcOrd="0" destOrd="0" presId="urn:microsoft.com/office/officeart/2018/5/layout/IconCircleLabelList"/>
    <dgm:cxn modelId="{BC25CD08-22D6-42BB-9557-42E0332368C5}" type="presParOf" srcId="{92D904C3-C9D6-435C-9F59-C66FE8635F01}" destId="{3E3EA45A-99F5-47ED-B2C8-9A6C73902853}" srcOrd="1" destOrd="0" presId="urn:microsoft.com/office/officeart/2018/5/layout/IconCircleLabelList"/>
    <dgm:cxn modelId="{DE96D32C-D882-41EF-89E4-AC804786F5AA}" type="presParOf" srcId="{92D904C3-C9D6-435C-9F59-C66FE8635F01}" destId="{9F0B0308-C9F0-48EF-958A-B080F3A5D761}" srcOrd="2" destOrd="0" presId="urn:microsoft.com/office/officeart/2018/5/layout/IconCircleLabelList"/>
    <dgm:cxn modelId="{5C810C14-4469-4A7E-ADF5-E8197BDCD19E}" type="presParOf" srcId="{92D904C3-C9D6-435C-9F59-C66FE8635F01}" destId="{28E9B44D-18C8-4FFD-86E1-5AEA5A8391C8}" srcOrd="3" destOrd="0" presId="urn:microsoft.com/office/officeart/2018/5/layout/IconCircleLabelList"/>
    <dgm:cxn modelId="{02772548-4697-45D7-8435-52B72AB841A5}" type="presParOf" srcId="{9E4B589B-B699-43E8-B4A6-78A6DD3985FA}" destId="{37D676F9-F862-4589-834C-118202CD9CB5}" srcOrd="3" destOrd="0" presId="urn:microsoft.com/office/officeart/2018/5/layout/IconCircleLabelList"/>
    <dgm:cxn modelId="{C34E3DBC-D3DD-47F3-9EC3-D552CC5BD3C7}" type="presParOf" srcId="{9E4B589B-B699-43E8-B4A6-78A6DD3985FA}" destId="{BA2CA75E-B3DC-4F5E-9B8F-B75454D47C14}" srcOrd="4" destOrd="0" presId="urn:microsoft.com/office/officeart/2018/5/layout/IconCircleLabelList"/>
    <dgm:cxn modelId="{9803F11F-14A4-4A99-969B-85E86F3D8554}" type="presParOf" srcId="{BA2CA75E-B3DC-4F5E-9B8F-B75454D47C14}" destId="{232C9D70-CD53-4008-808E-8C24857E6D25}" srcOrd="0" destOrd="0" presId="urn:microsoft.com/office/officeart/2018/5/layout/IconCircleLabelList"/>
    <dgm:cxn modelId="{A94D3E74-2F66-4A74-B270-BEFFA962FBB8}" type="presParOf" srcId="{BA2CA75E-B3DC-4F5E-9B8F-B75454D47C14}" destId="{D4111EC1-8F56-41E8-A807-663040ACF719}" srcOrd="1" destOrd="0" presId="urn:microsoft.com/office/officeart/2018/5/layout/IconCircleLabelList"/>
    <dgm:cxn modelId="{23B10A2D-DAD8-4C1C-ABD0-1047C00F4B32}" type="presParOf" srcId="{BA2CA75E-B3DC-4F5E-9B8F-B75454D47C14}" destId="{4861E3AF-97FB-4792-B767-E546FEC8AD61}" srcOrd="2" destOrd="0" presId="urn:microsoft.com/office/officeart/2018/5/layout/IconCircleLabelList"/>
    <dgm:cxn modelId="{8B8A7C4A-8B46-4BFE-81AE-69B0E52DC579}" type="presParOf" srcId="{BA2CA75E-B3DC-4F5E-9B8F-B75454D47C14}" destId="{B7C1AA5E-7D9B-40D2-8E78-D4270F18C7D2}" srcOrd="3" destOrd="0" presId="urn:microsoft.com/office/officeart/2018/5/layout/IconCircleLabelList"/>
    <dgm:cxn modelId="{FD941CCB-4303-4435-8CF9-94249D9795AC}" type="presParOf" srcId="{9E4B589B-B699-43E8-B4A6-78A6DD3985FA}" destId="{7C49F669-1432-4F5D-A80D-AF806763177F}" srcOrd="5" destOrd="0" presId="urn:microsoft.com/office/officeart/2018/5/layout/IconCircleLabelList"/>
    <dgm:cxn modelId="{592095DC-32DC-49CF-B095-85217847B8DB}" type="presParOf" srcId="{9E4B589B-B699-43E8-B4A6-78A6DD3985FA}" destId="{E9103BA1-74BD-4EAD-B2FA-2D68FA7FEB86}" srcOrd="6" destOrd="0" presId="urn:microsoft.com/office/officeart/2018/5/layout/IconCircleLabelList"/>
    <dgm:cxn modelId="{B445CDF3-1407-46E2-B0FA-640F2516F999}" type="presParOf" srcId="{E9103BA1-74BD-4EAD-B2FA-2D68FA7FEB86}" destId="{2DE38B35-7CDB-4F6C-B158-DBA1CC884CBF}" srcOrd="0" destOrd="0" presId="urn:microsoft.com/office/officeart/2018/5/layout/IconCircleLabelList"/>
    <dgm:cxn modelId="{BFEBB01A-801C-4361-AD9E-8A67C07F7ABD}" type="presParOf" srcId="{E9103BA1-74BD-4EAD-B2FA-2D68FA7FEB86}" destId="{9CD06160-FB20-4154-BF7A-6EC5B35C88CB}" srcOrd="1" destOrd="0" presId="urn:microsoft.com/office/officeart/2018/5/layout/IconCircleLabelList"/>
    <dgm:cxn modelId="{B758876D-BD5B-4E83-A985-751A47EA1091}" type="presParOf" srcId="{E9103BA1-74BD-4EAD-B2FA-2D68FA7FEB86}" destId="{D6D31A36-1B9D-471A-9380-10B3A84B5E67}" srcOrd="2" destOrd="0" presId="urn:microsoft.com/office/officeart/2018/5/layout/IconCircleLabelList"/>
    <dgm:cxn modelId="{D7994F28-11FE-45DA-971A-5D8D907C5D5F}" type="presParOf" srcId="{E9103BA1-74BD-4EAD-B2FA-2D68FA7FEB86}" destId="{5A9FE007-252F-46D1-A770-E81411D900BA}" srcOrd="3" destOrd="0" presId="urn:microsoft.com/office/officeart/2018/5/layout/IconCircleLabelList"/>
    <dgm:cxn modelId="{3F66D905-EC25-41F2-AF06-C6E235609B0A}" type="presParOf" srcId="{9E4B589B-B699-43E8-B4A6-78A6DD3985FA}" destId="{FC4E44CE-9402-4CB6-B8FD-C9E1EDCBAE14}" srcOrd="7" destOrd="0" presId="urn:microsoft.com/office/officeart/2018/5/layout/IconCircleLabelList"/>
    <dgm:cxn modelId="{AB3259BF-0B72-4C45-AD85-90D80F1254E9}" type="presParOf" srcId="{9E4B589B-B699-43E8-B4A6-78A6DD3985FA}" destId="{4A4787E4-5B4B-425D-A7B1-952AB9CA6107}" srcOrd="8" destOrd="0" presId="urn:microsoft.com/office/officeart/2018/5/layout/IconCircleLabelList"/>
    <dgm:cxn modelId="{C6E62014-2E4D-4D17-AA3C-0CAFFD4CA25C}" type="presParOf" srcId="{4A4787E4-5B4B-425D-A7B1-952AB9CA6107}" destId="{6F89DAA0-32D4-4E14-862B-E0DE6B2D4D18}" srcOrd="0" destOrd="0" presId="urn:microsoft.com/office/officeart/2018/5/layout/IconCircleLabelList"/>
    <dgm:cxn modelId="{FD398727-C66D-4FCA-A4E2-66EDDE1D6BD4}" type="presParOf" srcId="{4A4787E4-5B4B-425D-A7B1-952AB9CA6107}" destId="{97B6DE2D-E346-4118-8A8A-B20DDD895855}" srcOrd="1" destOrd="0" presId="urn:microsoft.com/office/officeart/2018/5/layout/IconCircleLabelList"/>
    <dgm:cxn modelId="{4406EAD5-CD43-42AD-B340-7EBD822F80B8}" type="presParOf" srcId="{4A4787E4-5B4B-425D-A7B1-952AB9CA6107}" destId="{35486E75-B9AF-4D85-A9D7-7049BEFDE3B3}" srcOrd="2" destOrd="0" presId="urn:microsoft.com/office/officeart/2018/5/layout/IconCircleLabelList"/>
    <dgm:cxn modelId="{330736F4-16C6-4F06-9A7D-306521ACA2D7}" type="presParOf" srcId="{4A4787E4-5B4B-425D-A7B1-952AB9CA6107}" destId="{4A12A09A-9E57-467E-B9E3-220CF06BA954}" srcOrd="3" destOrd="0" presId="urn:microsoft.com/office/officeart/2018/5/layout/IconCircleLabelList"/>
    <dgm:cxn modelId="{F9607814-4552-41C4-B74A-AEA3B0126C49}" type="presParOf" srcId="{9E4B589B-B699-43E8-B4A6-78A6DD3985FA}" destId="{CA5A30FD-75A3-4A15-AFC7-58D049118FB1}" srcOrd="9" destOrd="0" presId="urn:microsoft.com/office/officeart/2018/5/layout/IconCircleLabelList"/>
    <dgm:cxn modelId="{4C637D2B-65D0-4EBF-BECB-FE5462BCAC7A}" type="presParOf" srcId="{9E4B589B-B699-43E8-B4A6-78A6DD3985FA}" destId="{CC48B7A2-365D-422F-8528-B7591AFFB8A0}" srcOrd="10" destOrd="0" presId="urn:microsoft.com/office/officeart/2018/5/layout/IconCircleLabelList"/>
    <dgm:cxn modelId="{A134453F-1FC5-4EB9-8320-1CED190E4C0A}" type="presParOf" srcId="{CC48B7A2-365D-422F-8528-B7591AFFB8A0}" destId="{D1BAAC8C-7F66-43BA-8742-FCBE0F395FDA}" srcOrd="0" destOrd="0" presId="urn:microsoft.com/office/officeart/2018/5/layout/IconCircleLabelList"/>
    <dgm:cxn modelId="{4EDAF519-9E9A-416F-B257-5AE5957B40EE}" type="presParOf" srcId="{CC48B7A2-365D-422F-8528-B7591AFFB8A0}" destId="{CA8B7B95-B0ED-4815-853D-F6666B6F7D9A}" srcOrd="1" destOrd="0" presId="urn:microsoft.com/office/officeart/2018/5/layout/IconCircleLabelList"/>
    <dgm:cxn modelId="{3E6A5AD5-4AFB-4B7E-9F9B-8F8849603788}" type="presParOf" srcId="{CC48B7A2-365D-422F-8528-B7591AFFB8A0}" destId="{681F14AA-CC6C-4C18-9B64-AF60A6D7DEB5}" srcOrd="2" destOrd="0" presId="urn:microsoft.com/office/officeart/2018/5/layout/IconCircleLabelList"/>
    <dgm:cxn modelId="{815260F0-1934-4F21-903A-CED91A30E9B5}" type="presParOf" srcId="{CC48B7A2-365D-422F-8528-B7591AFFB8A0}" destId="{295AF433-4B8E-4B1E-9BBC-17B277F26DB5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393FC8C-C40C-4AD3-827C-9A3EECE82A35}" type="doc">
      <dgm:prSet loTypeId="urn:microsoft.com/office/officeart/2016/7/layout/BasicLinearProcessNumbered" loCatId="process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807489A-4BC0-442E-A7C2-067A538B7331}">
      <dgm:prSet/>
      <dgm:spPr/>
      <dgm:t>
        <a:bodyPr/>
        <a:lstStyle/>
        <a:p>
          <a:r>
            <a:rPr lang="en-GB"/>
            <a:t>The business will use social media platforms such as Instagram and TikTok.</a:t>
          </a:r>
          <a:endParaRPr lang="en-US"/>
        </a:p>
      </dgm:t>
    </dgm:pt>
    <dgm:pt modelId="{CCE43D6E-6E59-4EBA-998F-DCD1F9CC7437}" type="parTrans" cxnId="{CA0718C9-EB76-48FB-9867-86F1229E4852}">
      <dgm:prSet/>
      <dgm:spPr/>
      <dgm:t>
        <a:bodyPr/>
        <a:lstStyle/>
        <a:p>
          <a:endParaRPr lang="en-US"/>
        </a:p>
      </dgm:t>
    </dgm:pt>
    <dgm:pt modelId="{A7714579-C1F1-492F-A047-580B64CC8ABB}" type="sibTrans" cxnId="{CA0718C9-EB76-48FB-9867-86F1229E4852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5C87747A-8885-40AB-AF59-5F5CEA63E056}">
      <dgm:prSet/>
      <dgm:spPr/>
      <dgm:t>
        <a:bodyPr/>
        <a:lstStyle/>
        <a:p>
          <a:r>
            <a:rPr lang="en-GB"/>
            <a:t>Digital marketing is highly effective for reaching younger audiences (Chaffey and Ellis-Chadwick, 2019).</a:t>
          </a:r>
          <a:endParaRPr lang="en-US"/>
        </a:p>
      </dgm:t>
    </dgm:pt>
    <dgm:pt modelId="{56A2BF6E-72CD-4F8A-88B2-33FA5A295E63}" type="parTrans" cxnId="{73597B32-80E7-417C-A85F-B1ADE4E9CA7D}">
      <dgm:prSet/>
      <dgm:spPr/>
      <dgm:t>
        <a:bodyPr/>
        <a:lstStyle/>
        <a:p>
          <a:endParaRPr lang="en-US"/>
        </a:p>
      </dgm:t>
    </dgm:pt>
    <dgm:pt modelId="{CE0D30E2-F360-47BA-85F9-54291547FBB4}" type="sibTrans" cxnId="{73597B32-80E7-417C-A85F-B1ADE4E9CA7D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24C95E05-AF39-4373-AE0E-A2864AA574D1}">
      <dgm:prSet/>
      <dgm:spPr/>
      <dgm:t>
        <a:bodyPr/>
        <a:lstStyle/>
        <a:p>
          <a:r>
            <a:rPr lang="en-GB"/>
            <a:t>Customer loyalty programmes will increase retention (Kotler and Keller, 2016).</a:t>
          </a:r>
          <a:endParaRPr lang="en-US"/>
        </a:p>
      </dgm:t>
    </dgm:pt>
    <dgm:pt modelId="{D9059844-F1EC-4586-B6AC-294C9615B0E2}" type="parTrans" cxnId="{B0A05F8A-54CC-4445-87A5-A4060B2972E2}">
      <dgm:prSet/>
      <dgm:spPr/>
      <dgm:t>
        <a:bodyPr/>
        <a:lstStyle/>
        <a:p>
          <a:endParaRPr lang="en-US"/>
        </a:p>
      </dgm:t>
    </dgm:pt>
    <dgm:pt modelId="{4A775A5D-CCBD-4CF5-9F5D-93566E3542AE}" type="sibTrans" cxnId="{B0A05F8A-54CC-4445-87A5-A4060B2972E2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D6470427-3D1A-492C-A9AD-84DE61B24237}" type="pres">
      <dgm:prSet presAssocID="{4393FC8C-C40C-4AD3-827C-9A3EECE82A35}" presName="Name0" presStyleCnt="0">
        <dgm:presLayoutVars>
          <dgm:animLvl val="lvl"/>
          <dgm:resizeHandles val="exact"/>
        </dgm:presLayoutVars>
      </dgm:prSet>
      <dgm:spPr/>
    </dgm:pt>
    <dgm:pt modelId="{9C6EA408-D4FF-47AD-9464-C919A7439B7F}" type="pres">
      <dgm:prSet presAssocID="{4807489A-4BC0-442E-A7C2-067A538B7331}" presName="compositeNode" presStyleCnt="0">
        <dgm:presLayoutVars>
          <dgm:bulletEnabled val="1"/>
        </dgm:presLayoutVars>
      </dgm:prSet>
      <dgm:spPr/>
    </dgm:pt>
    <dgm:pt modelId="{79CFB21E-B4BA-4F63-B775-811D8DCCBCB2}" type="pres">
      <dgm:prSet presAssocID="{4807489A-4BC0-442E-A7C2-067A538B7331}" presName="bgRect" presStyleLbl="bgAccFollowNode1" presStyleIdx="0" presStyleCnt="3"/>
      <dgm:spPr/>
    </dgm:pt>
    <dgm:pt modelId="{A893396D-502B-4DB6-AB59-57135AFA22A8}" type="pres">
      <dgm:prSet presAssocID="{A7714579-C1F1-492F-A047-580B64CC8ABB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F08624B6-7950-4250-ADEE-310901A4442E}" type="pres">
      <dgm:prSet presAssocID="{4807489A-4BC0-442E-A7C2-067A538B7331}" presName="bottomLine" presStyleLbl="alignNode1" presStyleIdx="1" presStyleCnt="6">
        <dgm:presLayoutVars/>
      </dgm:prSet>
      <dgm:spPr/>
    </dgm:pt>
    <dgm:pt modelId="{22BF9731-3422-41DE-8050-84E5453E926E}" type="pres">
      <dgm:prSet presAssocID="{4807489A-4BC0-442E-A7C2-067A538B7331}" presName="nodeText" presStyleLbl="bgAccFollowNode1" presStyleIdx="0" presStyleCnt="3">
        <dgm:presLayoutVars>
          <dgm:bulletEnabled val="1"/>
        </dgm:presLayoutVars>
      </dgm:prSet>
      <dgm:spPr/>
    </dgm:pt>
    <dgm:pt modelId="{C2D56BBE-B789-4910-948E-973035F55F05}" type="pres">
      <dgm:prSet presAssocID="{A7714579-C1F1-492F-A047-580B64CC8ABB}" presName="sibTrans" presStyleCnt="0"/>
      <dgm:spPr/>
    </dgm:pt>
    <dgm:pt modelId="{804D5978-3242-43FC-8C23-592500E97617}" type="pres">
      <dgm:prSet presAssocID="{5C87747A-8885-40AB-AF59-5F5CEA63E056}" presName="compositeNode" presStyleCnt="0">
        <dgm:presLayoutVars>
          <dgm:bulletEnabled val="1"/>
        </dgm:presLayoutVars>
      </dgm:prSet>
      <dgm:spPr/>
    </dgm:pt>
    <dgm:pt modelId="{D3A95B81-2A07-4F5E-8B19-6FFEB8A56834}" type="pres">
      <dgm:prSet presAssocID="{5C87747A-8885-40AB-AF59-5F5CEA63E056}" presName="bgRect" presStyleLbl="bgAccFollowNode1" presStyleIdx="1" presStyleCnt="3"/>
      <dgm:spPr/>
    </dgm:pt>
    <dgm:pt modelId="{52957013-22AA-493D-B0FF-AED890825CD2}" type="pres">
      <dgm:prSet presAssocID="{CE0D30E2-F360-47BA-85F9-54291547FBB4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89272F5A-0C1B-4A1F-A8FF-36458F0956E1}" type="pres">
      <dgm:prSet presAssocID="{5C87747A-8885-40AB-AF59-5F5CEA63E056}" presName="bottomLine" presStyleLbl="alignNode1" presStyleIdx="3" presStyleCnt="6">
        <dgm:presLayoutVars/>
      </dgm:prSet>
      <dgm:spPr/>
    </dgm:pt>
    <dgm:pt modelId="{2A4FC843-F127-4039-80F8-6A692396DE44}" type="pres">
      <dgm:prSet presAssocID="{5C87747A-8885-40AB-AF59-5F5CEA63E056}" presName="nodeText" presStyleLbl="bgAccFollowNode1" presStyleIdx="1" presStyleCnt="3">
        <dgm:presLayoutVars>
          <dgm:bulletEnabled val="1"/>
        </dgm:presLayoutVars>
      </dgm:prSet>
      <dgm:spPr/>
    </dgm:pt>
    <dgm:pt modelId="{752F70F0-540E-4942-9376-20411578CD6C}" type="pres">
      <dgm:prSet presAssocID="{CE0D30E2-F360-47BA-85F9-54291547FBB4}" presName="sibTrans" presStyleCnt="0"/>
      <dgm:spPr/>
    </dgm:pt>
    <dgm:pt modelId="{AC3A07EA-A1A6-45D0-B25C-3DD014F00111}" type="pres">
      <dgm:prSet presAssocID="{24C95E05-AF39-4373-AE0E-A2864AA574D1}" presName="compositeNode" presStyleCnt="0">
        <dgm:presLayoutVars>
          <dgm:bulletEnabled val="1"/>
        </dgm:presLayoutVars>
      </dgm:prSet>
      <dgm:spPr/>
    </dgm:pt>
    <dgm:pt modelId="{59FE8DA9-9B63-4DA5-9015-F03355C32856}" type="pres">
      <dgm:prSet presAssocID="{24C95E05-AF39-4373-AE0E-A2864AA574D1}" presName="bgRect" presStyleLbl="bgAccFollowNode1" presStyleIdx="2" presStyleCnt="3"/>
      <dgm:spPr/>
    </dgm:pt>
    <dgm:pt modelId="{7554871E-95FF-4195-BA76-AE32688922D2}" type="pres">
      <dgm:prSet presAssocID="{4A775A5D-CCBD-4CF5-9F5D-93566E3542AE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DB4C3363-892A-4102-B054-6DFF515E1740}" type="pres">
      <dgm:prSet presAssocID="{24C95E05-AF39-4373-AE0E-A2864AA574D1}" presName="bottomLine" presStyleLbl="alignNode1" presStyleIdx="5" presStyleCnt="6">
        <dgm:presLayoutVars/>
      </dgm:prSet>
      <dgm:spPr/>
    </dgm:pt>
    <dgm:pt modelId="{86897F2E-2567-4735-83BC-94C15DE21E79}" type="pres">
      <dgm:prSet presAssocID="{24C95E05-AF39-4373-AE0E-A2864AA574D1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FC64EC08-6BBE-4499-A8E7-61A3184C4F35}" type="presOf" srcId="{24C95E05-AF39-4373-AE0E-A2864AA574D1}" destId="{86897F2E-2567-4735-83BC-94C15DE21E79}" srcOrd="1" destOrd="0" presId="urn:microsoft.com/office/officeart/2016/7/layout/BasicLinearProcessNumbered"/>
    <dgm:cxn modelId="{EC8E2020-05DE-422C-AF1B-0AB36099CA3A}" type="presOf" srcId="{4807489A-4BC0-442E-A7C2-067A538B7331}" destId="{22BF9731-3422-41DE-8050-84E5453E926E}" srcOrd="1" destOrd="0" presId="urn:microsoft.com/office/officeart/2016/7/layout/BasicLinearProcessNumbered"/>
    <dgm:cxn modelId="{5D7DF326-DF50-4EAD-907C-7C1949F956ED}" type="presOf" srcId="{4807489A-4BC0-442E-A7C2-067A538B7331}" destId="{79CFB21E-B4BA-4F63-B775-811D8DCCBCB2}" srcOrd="0" destOrd="0" presId="urn:microsoft.com/office/officeart/2016/7/layout/BasicLinearProcessNumbered"/>
    <dgm:cxn modelId="{73597B32-80E7-417C-A85F-B1ADE4E9CA7D}" srcId="{4393FC8C-C40C-4AD3-827C-9A3EECE82A35}" destId="{5C87747A-8885-40AB-AF59-5F5CEA63E056}" srcOrd="1" destOrd="0" parTransId="{56A2BF6E-72CD-4F8A-88B2-33FA5A295E63}" sibTransId="{CE0D30E2-F360-47BA-85F9-54291547FBB4}"/>
    <dgm:cxn modelId="{1C62724C-FFC3-4D4A-A446-FEBEF5D8610F}" type="presOf" srcId="{4A775A5D-CCBD-4CF5-9F5D-93566E3542AE}" destId="{7554871E-95FF-4195-BA76-AE32688922D2}" srcOrd="0" destOrd="0" presId="urn:microsoft.com/office/officeart/2016/7/layout/BasicLinearProcessNumbered"/>
    <dgm:cxn modelId="{42F3334E-6006-49CC-99C8-C3FF5B3D1AED}" type="presOf" srcId="{5C87747A-8885-40AB-AF59-5F5CEA63E056}" destId="{D3A95B81-2A07-4F5E-8B19-6FFEB8A56834}" srcOrd="0" destOrd="0" presId="urn:microsoft.com/office/officeart/2016/7/layout/BasicLinearProcessNumbered"/>
    <dgm:cxn modelId="{D1805C72-3BC8-4B48-BFBE-EDA0D83F4DB7}" type="presOf" srcId="{5C87747A-8885-40AB-AF59-5F5CEA63E056}" destId="{2A4FC843-F127-4039-80F8-6A692396DE44}" srcOrd="1" destOrd="0" presId="urn:microsoft.com/office/officeart/2016/7/layout/BasicLinearProcessNumbered"/>
    <dgm:cxn modelId="{FEEC2053-24D4-47C6-8758-C9BCD6E212FE}" type="presOf" srcId="{24C95E05-AF39-4373-AE0E-A2864AA574D1}" destId="{59FE8DA9-9B63-4DA5-9015-F03355C32856}" srcOrd="0" destOrd="0" presId="urn:microsoft.com/office/officeart/2016/7/layout/BasicLinearProcessNumbered"/>
    <dgm:cxn modelId="{EEDE0383-253D-443E-9344-BD436F7E4FB1}" type="presOf" srcId="{4393FC8C-C40C-4AD3-827C-9A3EECE82A35}" destId="{D6470427-3D1A-492C-A9AD-84DE61B24237}" srcOrd="0" destOrd="0" presId="urn:microsoft.com/office/officeart/2016/7/layout/BasicLinearProcessNumbered"/>
    <dgm:cxn modelId="{B0A05F8A-54CC-4445-87A5-A4060B2972E2}" srcId="{4393FC8C-C40C-4AD3-827C-9A3EECE82A35}" destId="{24C95E05-AF39-4373-AE0E-A2864AA574D1}" srcOrd="2" destOrd="0" parTransId="{D9059844-F1EC-4586-B6AC-294C9615B0E2}" sibTransId="{4A775A5D-CCBD-4CF5-9F5D-93566E3542AE}"/>
    <dgm:cxn modelId="{1E9182B5-2FA8-46D3-9F46-85169888EB10}" type="presOf" srcId="{CE0D30E2-F360-47BA-85F9-54291547FBB4}" destId="{52957013-22AA-493D-B0FF-AED890825CD2}" srcOrd="0" destOrd="0" presId="urn:microsoft.com/office/officeart/2016/7/layout/BasicLinearProcessNumbered"/>
    <dgm:cxn modelId="{9475B1C0-BF34-480A-83E5-E50043B7C081}" type="presOf" srcId="{A7714579-C1F1-492F-A047-580B64CC8ABB}" destId="{A893396D-502B-4DB6-AB59-57135AFA22A8}" srcOrd="0" destOrd="0" presId="urn:microsoft.com/office/officeart/2016/7/layout/BasicLinearProcessNumbered"/>
    <dgm:cxn modelId="{CA0718C9-EB76-48FB-9867-86F1229E4852}" srcId="{4393FC8C-C40C-4AD3-827C-9A3EECE82A35}" destId="{4807489A-4BC0-442E-A7C2-067A538B7331}" srcOrd="0" destOrd="0" parTransId="{CCE43D6E-6E59-4EBA-998F-DCD1F9CC7437}" sibTransId="{A7714579-C1F1-492F-A047-580B64CC8ABB}"/>
    <dgm:cxn modelId="{547DA8FF-F910-4F62-9D03-27AEC9A6783D}" type="presParOf" srcId="{D6470427-3D1A-492C-A9AD-84DE61B24237}" destId="{9C6EA408-D4FF-47AD-9464-C919A7439B7F}" srcOrd="0" destOrd="0" presId="urn:microsoft.com/office/officeart/2016/7/layout/BasicLinearProcessNumbered"/>
    <dgm:cxn modelId="{D4C03309-EAF8-4FC7-9993-1FE6FA607A80}" type="presParOf" srcId="{9C6EA408-D4FF-47AD-9464-C919A7439B7F}" destId="{79CFB21E-B4BA-4F63-B775-811D8DCCBCB2}" srcOrd="0" destOrd="0" presId="urn:microsoft.com/office/officeart/2016/7/layout/BasicLinearProcessNumbered"/>
    <dgm:cxn modelId="{87746BD8-1EE8-47FB-9F71-C31C72AC0E08}" type="presParOf" srcId="{9C6EA408-D4FF-47AD-9464-C919A7439B7F}" destId="{A893396D-502B-4DB6-AB59-57135AFA22A8}" srcOrd="1" destOrd="0" presId="urn:microsoft.com/office/officeart/2016/7/layout/BasicLinearProcessNumbered"/>
    <dgm:cxn modelId="{31B75206-F073-418F-A83C-1B0B8DCA9AA5}" type="presParOf" srcId="{9C6EA408-D4FF-47AD-9464-C919A7439B7F}" destId="{F08624B6-7950-4250-ADEE-310901A4442E}" srcOrd="2" destOrd="0" presId="urn:microsoft.com/office/officeart/2016/7/layout/BasicLinearProcessNumbered"/>
    <dgm:cxn modelId="{7DC46454-492E-4806-9466-51AA73C382D5}" type="presParOf" srcId="{9C6EA408-D4FF-47AD-9464-C919A7439B7F}" destId="{22BF9731-3422-41DE-8050-84E5453E926E}" srcOrd="3" destOrd="0" presId="urn:microsoft.com/office/officeart/2016/7/layout/BasicLinearProcessNumbered"/>
    <dgm:cxn modelId="{BF5DF09B-3BB4-47C0-B63A-CB42FB467CF0}" type="presParOf" srcId="{D6470427-3D1A-492C-A9AD-84DE61B24237}" destId="{C2D56BBE-B789-4910-948E-973035F55F05}" srcOrd="1" destOrd="0" presId="urn:microsoft.com/office/officeart/2016/7/layout/BasicLinearProcessNumbered"/>
    <dgm:cxn modelId="{C47ECE4E-4B7E-4CC5-84EC-5B6489EECD3A}" type="presParOf" srcId="{D6470427-3D1A-492C-A9AD-84DE61B24237}" destId="{804D5978-3242-43FC-8C23-592500E97617}" srcOrd="2" destOrd="0" presId="urn:microsoft.com/office/officeart/2016/7/layout/BasicLinearProcessNumbered"/>
    <dgm:cxn modelId="{B393BACB-683D-4295-B1BA-C78E78DFF265}" type="presParOf" srcId="{804D5978-3242-43FC-8C23-592500E97617}" destId="{D3A95B81-2A07-4F5E-8B19-6FFEB8A56834}" srcOrd="0" destOrd="0" presId="urn:microsoft.com/office/officeart/2016/7/layout/BasicLinearProcessNumbered"/>
    <dgm:cxn modelId="{205EB1C9-5BB8-425A-AD47-72AC24AA8639}" type="presParOf" srcId="{804D5978-3242-43FC-8C23-592500E97617}" destId="{52957013-22AA-493D-B0FF-AED890825CD2}" srcOrd="1" destOrd="0" presId="urn:microsoft.com/office/officeart/2016/7/layout/BasicLinearProcessNumbered"/>
    <dgm:cxn modelId="{B48584B6-6914-4B31-96E9-E16EAAC45A9A}" type="presParOf" srcId="{804D5978-3242-43FC-8C23-592500E97617}" destId="{89272F5A-0C1B-4A1F-A8FF-36458F0956E1}" srcOrd="2" destOrd="0" presId="urn:microsoft.com/office/officeart/2016/7/layout/BasicLinearProcessNumbered"/>
    <dgm:cxn modelId="{DF115E41-0823-49DC-84E2-496A2657A377}" type="presParOf" srcId="{804D5978-3242-43FC-8C23-592500E97617}" destId="{2A4FC843-F127-4039-80F8-6A692396DE44}" srcOrd="3" destOrd="0" presId="urn:microsoft.com/office/officeart/2016/7/layout/BasicLinearProcessNumbered"/>
    <dgm:cxn modelId="{CF07DE56-E4F7-4F53-965F-E076EB6BB27F}" type="presParOf" srcId="{D6470427-3D1A-492C-A9AD-84DE61B24237}" destId="{752F70F0-540E-4942-9376-20411578CD6C}" srcOrd="3" destOrd="0" presId="urn:microsoft.com/office/officeart/2016/7/layout/BasicLinearProcessNumbered"/>
    <dgm:cxn modelId="{96428482-CC57-4004-9890-10019AF764EF}" type="presParOf" srcId="{D6470427-3D1A-492C-A9AD-84DE61B24237}" destId="{AC3A07EA-A1A6-45D0-B25C-3DD014F00111}" srcOrd="4" destOrd="0" presId="urn:microsoft.com/office/officeart/2016/7/layout/BasicLinearProcessNumbered"/>
    <dgm:cxn modelId="{C2ECBB88-C4B8-4A3C-843E-D3C9540EBB50}" type="presParOf" srcId="{AC3A07EA-A1A6-45D0-B25C-3DD014F00111}" destId="{59FE8DA9-9B63-4DA5-9015-F03355C32856}" srcOrd="0" destOrd="0" presId="urn:microsoft.com/office/officeart/2016/7/layout/BasicLinearProcessNumbered"/>
    <dgm:cxn modelId="{8CAD6F95-796D-48A3-998F-F5A9139F7A67}" type="presParOf" srcId="{AC3A07EA-A1A6-45D0-B25C-3DD014F00111}" destId="{7554871E-95FF-4195-BA76-AE32688922D2}" srcOrd="1" destOrd="0" presId="urn:microsoft.com/office/officeart/2016/7/layout/BasicLinearProcessNumbered"/>
    <dgm:cxn modelId="{AA82F336-F14D-4E2A-AE45-45629EF9AE5B}" type="presParOf" srcId="{AC3A07EA-A1A6-45D0-B25C-3DD014F00111}" destId="{DB4C3363-892A-4102-B054-6DFF515E1740}" srcOrd="2" destOrd="0" presId="urn:microsoft.com/office/officeart/2016/7/layout/BasicLinearProcessNumbered"/>
    <dgm:cxn modelId="{BB60F47E-1816-432C-8EC8-328B8A24C082}" type="presParOf" srcId="{AC3A07EA-A1A6-45D0-B25C-3DD014F00111}" destId="{86897F2E-2567-4735-83BC-94C15DE21E79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EE8BFB1-B295-4E50-AB73-696630FF352D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A8555D80-489C-4DAB-AD55-983F1D8624B9}">
      <dgm:prSet/>
      <dgm:spPr/>
      <dgm:t>
        <a:bodyPr/>
        <a:lstStyle/>
        <a:p>
          <a:r>
            <a:rPr lang="en-GB" baseline="0"/>
            <a:t>Startup funding includes £8,000 personal savings and £12,000 loan.</a:t>
          </a:r>
          <a:endParaRPr lang="en-US"/>
        </a:p>
      </dgm:t>
    </dgm:pt>
    <dgm:pt modelId="{383EE636-66CB-4C9F-88ED-2181DFF7181A}" type="parTrans" cxnId="{F4FB6F65-BD7D-4303-A528-A39041150BCD}">
      <dgm:prSet/>
      <dgm:spPr/>
      <dgm:t>
        <a:bodyPr/>
        <a:lstStyle/>
        <a:p>
          <a:endParaRPr lang="en-US"/>
        </a:p>
      </dgm:t>
    </dgm:pt>
    <dgm:pt modelId="{6D404CC8-3F39-4B49-8B40-69DDCF3870DB}" type="sibTrans" cxnId="{F4FB6F65-BD7D-4303-A528-A39041150BCD}">
      <dgm:prSet/>
      <dgm:spPr/>
      <dgm:t>
        <a:bodyPr/>
        <a:lstStyle/>
        <a:p>
          <a:endParaRPr lang="en-US"/>
        </a:p>
      </dgm:t>
    </dgm:pt>
    <dgm:pt modelId="{AC09F7CC-8071-4253-9E79-8D21CE83FFC4}">
      <dgm:prSet/>
      <dgm:spPr/>
      <dgm:t>
        <a:bodyPr/>
        <a:lstStyle/>
        <a:p>
          <a:r>
            <a:rPr lang="en-GB" baseline="0"/>
            <a:t>Break-even is expected within 12 months (Drury, 2018).</a:t>
          </a:r>
          <a:endParaRPr lang="en-US"/>
        </a:p>
      </dgm:t>
    </dgm:pt>
    <dgm:pt modelId="{3C7DF794-16B1-4104-A195-92606A570750}" type="parTrans" cxnId="{250C488D-DE49-4DFA-A1D2-9BBA87A0109F}">
      <dgm:prSet/>
      <dgm:spPr/>
      <dgm:t>
        <a:bodyPr/>
        <a:lstStyle/>
        <a:p>
          <a:endParaRPr lang="en-US"/>
        </a:p>
      </dgm:t>
    </dgm:pt>
    <dgm:pt modelId="{4C5FFD9F-0AFE-4AE2-87A5-3C9D14A73EFA}" type="sibTrans" cxnId="{250C488D-DE49-4DFA-A1D2-9BBA87A0109F}">
      <dgm:prSet/>
      <dgm:spPr/>
      <dgm:t>
        <a:bodyPr/>
        <a:lstStyle/>
        <a:p>
          <a:endParaRPr lang="en-US"/>
        </a:p>
      </dgm:t>
    </dgm:pt>
    <dgm:pt modelId="{38D1EFF9-AE0C-4FAC-BF5B-2E6DF3EB0FE5}">
      <dgm:prSet/>
      <dgm:spPr/>
      <dgm:t>
        <a:bodyPr/>
        <a:lstStyle/>
        <a:p>
          <a:r>
            <a:rPr lang="en-GB" baseline="0"/>
            <a:t>Costs include inventory, rent, and marketing.</a:t>
          </a:r>
          <a:endParaRPr lang="en-US"/>
        </a:p>
      </dgm:t>
    </dgm:pt>
    <dgm:pt modelId="{8377073A-5AEF-4295-A708-C0CC6E9BA53B}" type="parTrans" cxnId="{AD50E2C6-8CCC-423E-8289-20C7057C4587}">
      <dgm:prSet/>
      <dgm:spPr/>
      <dgm:t>
        <a:bodyPr/>
        <a:lstStyle/>
        <a:p>
          <a:endParaRPr lang="en-US"/>
        </a:p>
      </dgm:t>
    </dgm:pt>
    <dgm:pt modelId="{3CFB368A-3C86-4E51-867D-CC565D677953}" type="sibTrans" cxnId="{AD50E2C6-8CCC-423E-8289-20C7057C4587}">
      <dgm:prSet/>
      <dgm:spPr/>
      <dgm:t>
        <a:bodyPr/>
        <a:lstStyle/>
        <a:p>
          <a:endParaRPr lang="en-US"/>
        </a:p>
      </dgm:t>
    </dgm:pt>
    <dgm:pt modelId="{64E3B762-F53E-4C92-87A5-DF6D82A54285}">
      <dgm:prSet/>
      <dgm:spPr/>
      <dgm:t>
        <a:bodyPr/>
        <a:lstStyle/>
        <a:p>
          <a:r>
            <a:rPr lang="en-GB" baseline="0"/>
            <a:t>Revenue growth will be driven by increasing demand.</a:t>
          </a:r>
          <a:endParaRPr lang="en-US"/>
        </a:p>
      </dgm:t>
    </dgm:pt>
    <dgm:pt modelId="{D6351ADA-66D1-41FD-8C03-A7066EA3EF96}" type="parTrans" cxnId="{652423DC-A111-4167-9793-91BCD9C8A8E7}">
      <dgm:prSet/>
      <dgm:spPr/>
      <dgm:t>
        <a:bodyPr/>
        <a:lstStyle/>
        <a:p>
          <a:endParaRPr lang="en-US"/>
        </a:p>
      </dgm:t>
    </dgm:pt>
    <dgm:pt modelId="{954A9FB0-DCB2-4A9B-B533-3F0398628DC0}" type="sibTrans" cxnId="{652423DC-A111-4167-9793-91BCD9C8A8E7}">
      <dgm:prSet/>
      <dgm:spPr/>
      <dgm:t>
        <a:bodyPr/>
        <a:lstStyle/>
        <a:p>
          <a:endParaRPr lang="en-US"/>
        </a:p>
      </dgm:t>
    </dgm:pt>
    <dgm:pt modelId="{51B786ED-DA4E-42DA-8A56-2391B9E66904}" type="pres">
      <dgm:prSet presAssocID="{7EE8BFB1-B295-4E50-AB73-696630FF352D}" presName="vert0" presStyleCnt="0">
        <dgm:presLayoutVars>
          <dgm:dir/>
          <dgm:animOne val="branch"/>
          <dgm:animLvl val="lvl"/>
        </dgm:presLayoutVars>
      </dgm:prSet>
      <dgm:spPr/>
    </dgm:pt>
    <dgm:pt modelId="{EE71DCF0-E74B-4087-89E2-C7E03E1923DF}" type="pres">
      <dgm:prSet presAssocID="{A8555D80-489C-4DAB-AD55-983F1D8624B9}" presName="thickLine" presStyleLbl="alignNode1" presStyleIdx="0" presStyleCnt="4"/>
      <dgm:spPr/>
    </dgm:pt>
    <dgm:pt modelId="{FECC338E-FFD9-400E-B656-665339FA4CC2}" type="pres">
      <dgm:prSet presAssocID="{A8555D80-489C-4DAB-AD55-983F1D8624B9}" presName="horz1" presStyleCnt="0"/>
      <dgm:spPr/>
    </dgm:pt>
    <dgm:pt modelId="{78F56AB2-BFF4-485E-B631-8264073B8EDB}" type="pres">
      <dgm:prSet presAssocID="{A8555D80-489C-4DAB-AD55-983F1D8624B9}" presName="tx1" presStyleLbl="revTx" presStyleIdx="0" presStyleCnt="4"/>
      <dgm:spPr/>
    </dgm:pt>
    <dgm:pt modelId="{A74F4DEC-4FD3-478A-AF12-2D75495CD49A}" type="pres">
      <dgm:prSet presAssocID="{A8555D80-489C-4DAB-AD55-983F1D8624B9}" presName="vert1" presStyleCnt="0"/>
      <dgm:spPr/>
    </dgm:pt>
    <dgm:pt modelId="{0674ECA1-1FA3-4A56-A541-8FF6C9A3543C}" type="pres">
      <dgm:prSet presAssocID="{AC09F7CC-8071-4253-9E79-8D21CE83FFC4}" presName="thickLine" presStyleLbl="alignNode1" presStyleIdx="1" presStyleCnt="4"/>
      <dgm:spPr/>
    </dgm:pt>
    <dgm:pt modelId="{9D2C9E82-FFD7-426C-A2E8-035000388F59}" type="pres">
      <dgm:prSet presAssocID="{AC09F7CC-8071-4253-9E79-8D21CE83FFC4}" presName="horz1" presStyleCnt="0"/>
      <dgm:spPr/>
    </dgm:pt>
    <dgm:pt modelId="{C71C2966-62AA-482B-9F76-C1CACD218E70}" type="pres">
      <dgm:prSet presAssocID="{AC09F7CC-8071-4253-9E79-8D21CE83FFC4}" presName="tx1" presStyleLbl="revTx" presStyleIdx="1" presStyleCnt="4"/>
      <dgm:spPr/>
    </dgm:pt>
    <dgm:pt modelId="{E0B254D5-8EA0-4D80-BF24-D52C9F8F18F1}" type="pres">
      <dgm:prSet presAssocID="{AC09F7CC-8071-4253-9E79-8D21CE83FFC4}" presName="vert1" presStyleCnt="0"/>
      <dgm:spPr/>
    </dgm:pt>
    <dgm:pt modelId="{9F825672-93D3-40AD-9789-CBEB0EAF808C}" type="pres">
      <dgm:prSet presAssocID="{38D1EFF9-AE0C-4FAC-BF5B-2E6DF3EB0FE5}" presName="thickLine" presStyleLbl="alignNode1" presStyleIdx="2" presStyleCnt="4"/>
      <dgm:spPr/>
    </dgm:pt>
    <dgm:pt modelId="{977CB2E5-E74C-4EA6-9E49-A1F9E6E3FD6A}" type="pres">
      <dgm:prSet presAssocID="{38D1EFF9-AE0C-4FAC-BF5B-2E6DF3EB0FE5}" presName="horz1" presStyleCnt="0"/>
      <dgm:spPr/>
    </dgm:pt>
    <dgm:pt modelId="{D1F0F5ED-EB6C-465B-B9CA-98B606A2E8E6}" type="pres">
      <dgm:prSet presAssocID="{38D1EFF9-AE0C-4FAC-BF5B-2E6DF3EB0FE5}" presName="tx1" presStyleLbl="revTx" presStyleIdx="2" presStyleCnt="4"/>
      <dgm:spPr/>
    </dgm:pt>
    <dgm:pt modelId="{CF39A3CD-3F46-44A4-AA05-2D260D734F07}" type="pres">
      <dgm:prSet presAssocID="{38D1EFF9-AE0C-4FAC-BF5B-2E6DF3EB0FE5}" presName="vert1" presStyleCnt="0"/>
      <dgm:spPr/>
    </dgm:pt>
    <dgm:pt modelId="{F8FC7E85-698E-4141-AC3F-C9358F920515}" type="pres">
      <dgm:prSet presAssocID="{64E3B762-F53E-4C92-87A5-DF6D82A54285}" presName="thickLine" presStyleLbl="alignNode1" presStyleIdx="3" presStyleCnt="4"/>
      <dgm:spPr/>
    </dgm:pt>
    <dgm:pt modelId="{75362910-34BA-4FAC-9AF2-BA84BE916784}" type="pres">
      <dgm:prSet presAssocID="{64E3B762-F53E-4C92-87A5-DF6D82A54285}" presName="horz1" presStyleCnt="0"/>
      <dgm:spPr/>
    </dgm:pt>
    <dgm:pt modelId="{08BF38C2-0DA0-41F7-A309-CA3FE99445E5}" type="pres">
      <dgm:prSet presAssocID="{64E3B762-F53E-4C92-87A5-DF6D82A54285}" presName="tx1" presStyleLbl="revTx" presStyleIdx="3" presStyleCnt="4"/>
      <dgm:spPr/>
    </dgm:pt>
    <dgm:pt modelId="{2F20EDC1-2259-45E8-97E1-C088D3EAFE8B}" type="pres">
      <dgm:prSet presAssocID="{64E3B762-F53E-4C92-87A5-DF6D82A54285}" presName="vert1" presStyleCnt="0"/>
      <dgm:spPr/>
    </dgm:pt>
  </dgm:ptLst>
  <dgm:cxnLst>
    <dgm:cxn modelId="{9A446A2D-CB77-43CD-AB74-15D0C64262CF}" type="presOf" srcId="{64E3B762-F53E-4C92-87A5-DF6D82A54285}" destId="{08BF38C2-0DA0-41F7-A309-CA3FE99445E5}" srcOrd="0" destOrd="0" presId="urn:microsoft.com/office/officeart/2008/layout/LinedList"/>
    <dgm:cxn modelId="{F4FB6F65-BD7D-4303-A528-A39041150BCD}" srcId="{7EE8BFB1-B295-4E50-AB73-696630FF352D}" destId="{A8555D80-489C-4DAB-AD55-983F1D8624B9}" srcOrd="0" destOrd="0" parTransId="{383EE636-66CB-4C9F-88ED-2181DFF7181A}" sibTransId="{6D404CC8-3F39-4B49-8B40-69DDCF3870DB}"/>
    <dgm:cxn modelId="{513C8B74-4E1B-44BF-AFD0-4895C78E3E1A}" type="presOf" srcId="{38D1EFF9-AE0C-4FAC-BF5B-2E6DF3EB0FE5}" destId="{D1F0F5ED-EB6C-465B-B9CA-98B606A2E8E6}" srcOrd="0" destOrd="0" presId="urn:microsoft.com/office/officeart/2008/layout/LinedList"/>
    <dgm:cxn modelId="{09455857-44D8-470A-9B53-44147E0ECCAF}" type="presOf" srcId="{A8555D80-489C-4DAB-AD55-983F1D8624B9}" destId="{78F56AB2-BFF4-485E-B631-8264073B8EDB}" srcOrd="0" destOrd="0" presId="urn:microsoft.com/office/officeart/2008/layout/LinedList"/>
    <dgm:cxn modelId="{250C488D-DE49-4DFA-A1D2-9BBA87A0109F}" srcId="{7EE8BFB1-B295-4E50-AB73-696630FF352D}" destId="{AC09F7CC-8071-4253-9E79-8D21CE83FFC4}" srcOrd="1" destOrd="0" parTransId="{3C7DF794-16B1-4104-A195-92606A570750}" sibTransId="{4C5FFD9F-0AFE-4AE2-87A5-3C9D14A73EFA}"/>
    <dgm:cxn modelId="{AD447D98-987B-48C5-A647-E8B83969F96E}" type="presOf" srcId="{AC09F7CC-8071-4253-9E79-8D21CE83FFC4}" destId="{C71C2966-62AA-482B-9F76-C1CACD218E70}" srcOrd="0" destOrd="0" presId="urn:microsoft.com/office/officeart/2008/layout/LinedList"/>
    <dgm:cxn modelId="{343F99AB-9B2E-439F-A18C-E8552AD9B3AD}" type="presOf" srcId="{7EE8BFB1-B295-4E50-AB73-696630FF352D}" destId="{51B786ED-DA4E-42DA-8A56-2391B9E66904}" srcOrd="0" destOrd="0" presId="urn:microsoft.com/office/officeart/2008/layout/LinedList"/>
    <dgm:cxn modelId="{AD50E2C6-8CCC-423E-8289-20C7057C4587}" srcId="{7EE8BFB1-B295-4E50-AB73-696630FF352D}" destId="{38D1EFF9-AE0C-4FAC-BF5B-2E6DF3EB0FE5}" srcOrd="2" destOrd="0" parTransId="{8377073A-5AEF-4295-A708-C0CC6E9BA53B}" sibTransId="{3CFB368A-3C86-4E51-867D-CC565D677953}"/>
    <dgm:cxn modelId="{652423DC-A111-4167-9793-91BCD9C8A8E7}" srcId="{7EE8BFB1-B295-4E50-AB73-696630FF352D}" destId="{64E3B762-F53E-4C92-87A5-DF6D82A54285}" srcOrd="3" destOrd="0" parTransId="{D6351ADA-66D1-41FD-8C03-A7066EA3EF96}" sibTransId="{954A9FB0-DCB2-4A9B-B533-3F0398628DC0}"/>
    <dgm:cxn modelId="{A69977C7-7CE6-4815-B7B6-11816827435E}" type="presParOf" srcId="{51B786ED-DA4E-42DA-8A56-2391B9E66904}" destId="{EE71DCF0-E74B-4087-89E2-C7E03E1923DF}" srcOrd="0" destOrd="0" presId="urn:microsoft.com/office/officeart/2008/layout/LinedList"/>
    <dgm:cxn modelId="{ECE77F35-6784-4CD2-BA92-E675F3B7B1DA}" type="presParOf" srcId="{51B786ED-DA4E-42DA-8A56-2391B9E66904}" destId="{FECC338E-FFD9-400E-B656-665339FA4CC2}" srcOrd="1" destOrd="0" presId="urn:microsoft.com/office/officeart/2008/layout/LinedList"/>
    <dgm:cxn modelId="{954BA001-7376-4FA6-B5F0-4A28CDF7022D}" type="presParOf" srcId="{FECC338E-FFD9-400E-B656-665339FA4CC2}" destId="{78F56AB2-BFF4-485E-B631-8264073B8EDB}" srcOrd="0" destOrd="0" presId="urn:microsoft.com/office/officeart/2008/layout/LinedList"/>
    <dgm:cxn modelId="{870E7E89-C038-4A29-9EBA-FBB3D40AB68E}" type="presParOf" srcId="{FECC338E-FFD9-400E-B656-665339FA4CC2}" destId="{A74F4DEC-4FD3-478A-AF12-2D75495CD49A}" srcOrd="1" destOrd="0" presId="urn:microsoft.com/office/officeart/2008/layout/LinedList"/>
    <dgm:cxn modelId="{25555B8F-9484-43EE-8D0C-FE9156574187}" type="presParOf" srcId="{51B786ED-DA4E-42DA-8A56-2391B9E66904}" destId="{0674ECA1-1FA3-4A56-A541-8FF6C9A3543C}" srcOrd="2" destOrd="0" presId="urn:microsoft.com/office/officeart/2008/layout/LinedList"/>
    <dgm:cxn modelId="{E70DABCD-1ACE-41AB-88DB-C461C625A473}" type="presParOf" srcId="{51B786ED-DA4E-42DA-8A56-2391B9E66904}" destId="{9D2C9E82-FFD7-426C-A2E8-035000388F59}" srcOrd="3" destOrd="0" presId="urn:microsoft.com/office/officeart/2008/layout/LinedList"/>
    <dgm:cxn modelId="{C1D1206F-20B1-4832-AF32-D8251BBEDE62}" type="presParOf" srcId="{9D2C9E82-FFD7-426C-A2E8-035000388F59}" destId="{C71C2966-62AA-482B-9F76-C1CACD218E70}" srcOrd="0" destOrd="0" presId="urn:microsoft.com/office/officeart/2008/layout/LinedList"/>
    <dgm:cxn modelId="{7942E4EF-3C2C-4253-B224-BE185A751FE2}" type="presParOf" srcId="{9D2C9E82-FFD7-426C-A2E8-035000388F59}" destId="{E0B254D5-8EA0-4D80-BF24-D52C9F8F18F1}" srcOrd="1" destOrd="0" presId="urn:microsoft.com/office/officeart/2008/layout/LinedList"/>
    <dgm:cxn modelId="{BD81D497-7D08-481B-BCFE-80AB9085CD7C}" type="presParOf" srcId="{51B786ED-DA4E-42DA-8A56-2391B9E66904}" destId="{9F825672-93D3-40AD-9789-CBEB0EAF808C}" srcOrd="4" destOrd="0" presId="urn:microsoft.com/office/officeart/2008/layout/LinedList"/>
    <dgm:cxn modelId="{FC49D03F-E3A1-42B5-B53E-B1E2C713A71E}" type="presParOf" srcId="{51B786ED-DA4E-42DA-8A56-2391B9E66904}" destId="{977CB2E5-E74C-4EA6-9E49-A1F9E6E3FD6A}" srcOrd="5" destOrd="0" presId="urn:microsoft.com/office/officeart/2008/layout/LinedList"/>
    <dgm:cxn modelId="{940F4627-556C-4196-8AFD-0E5124F9ED2A}" type="presParOf" srcId="{977CB2E5-E74C-4EA6-9E49-A1F9E6E3FD6A}" destId="{D1F0F5ED-EB6C-465B-B9CA-98B606A2E8E6}" srcOrd="0" destOrd="0" presId="urn:microsoft.com/office/officeart/2008/layout/LinedList"/>
    <dgm:cxn modelId="{FBDC0BE0-A315-45D0-851D-889350C3F308}" type="presParOf" srcId="{977CB2E5-E74C-4EA6-9E49-A1F9E6E3FD6A}" destId="{CF39A3CD-3F46-44A4-AA05-2D260D734F07}" srcOrd="1" destOrd="0" presId="urn:microsoft.com/office/officeart/2008/layout/LinedList"/>
    <dgm:cxn modelId="{5930F721-F25F-47D0-8C83-813D3F84F72E}" type="presParOf" srcId="{51B786ED-DA4E-42DA-8A56-2391B9E66904}" destId="{F8FC7E85-698E-4141-AC3F-C9358F920515}" srcOrd="6" destOrd="0" presId="urn:microsoft.com/office/officeart/2008/layout/LinedList"/>
    <dgm:cxn modelId="{000348AC-47BC-4C3F-8009-6BE3FF6D3037}" type="presParOf" srcId="{51B786ED-DA4E-42DA-8A56-2391B9E66904}" destId="{75362910-34BA-4FAC-9AF2-BA84BE916784}" srcOrd="7" destOrd="0" presId="urn:microsoft.com/office/officeart/2008/layout/LinedList"/>
    <dgm:cxn modelId="{63C378EB-62B6-45A1-B2AB-6FCC1E1130FF}" type="presParOf" srcId="{75362910-34BA-4FAC-9AF2-BA84BE916784}" destId="{08BF38C2-0DA0-41F7-A309-CA3FE99445E5}" srcOrd="0" destOrd="0" presId="urn:microsoft.com/office/officeart/2008/layout/LinedList"/>
    <dgm:cxn modelId="{0D938FEE-6B82-4498-B3F8-967322B35BD8}" type="presParOf" srcId="{75362910-34BA-4FAC-9AF2-BA84BE916784}" destId="{2F20EDC1-2259-45E8-97E1-C088D3EAFE8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2F6EBE-CF05-4B0B-817C-B953B92C5BA9}">
      <dsp:nvSpPr>
        <dsp:cNvPr id="0" name=""/>
        <dsp:cNvSpPr/>
      </dsp:nvSpPr>
      <dsp:spPr>
        <a:xfrm>
          <a:off x="3080" y="259032"/>
          <a:ext cx="2444055" cy="1466433"/>
        </a:xfrm>
        <a:prstGeom prst="rect">
          <a:avLst/>
        </a:prstGeom>
        <a:solidFill>
          <a:schemeClr val="accent1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Business Overview</a:t>
          </a:r>
          <a:endParaRPr lang="en-US" sz="3000" kern="1200"/>
        </a:p>
      </dsp:txBody>
      <dsp:txXfrm>
        <a:off x="3080" y="259032"/>
        <a:ext cx="2444055" cy="1466433"/>
      </dsp:txXfrm>
    </dsp:sp>
    <dsp:sp modelId="{EE451FEA-B5C5-4367-885F-99A71FAF538B}">
      <dsp:nvSpPr>
        <dsp:cNvPr id="0" name=""/>
        <dsp:cNvSpPr/>
      </dsp:nvSpPr>
      <dsp:spPr>
        <a:xfrm>
          <a:off x="2691541" y="259032"/>
          <a:ext cx="2444055" cy="1466433"/>
        </a:xfrm>
        <a:prstGeom prst="rect">
          <a:avLst/>
        </a:prstGeom>
        <a:solidFill>
          <a:schemeClr val="accent1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Product and Value Proposition</a:t>
          </a:r>
          <a:endParaRPr lang="en-US" sz="3000" kern="1200"/>
        </a:p>
      </dsp:txBody>
      <dsp:txXfrm>
        <a:off x="2691541" y="259032"/>
        <a:ext cx="2444055" cy="1466433"/>
      </dsp:txXfrm>
    </dsp:sp>
    <dsp:sp modelId="{95244A21-AA68-4F38-8538-1EE9704126BC}">
      <dsp:nvSpPr>
        <dsp:cNvPr id="0" name=""/>
        <dsp:cNvSpPr/>
      </dsp:nvSpPr>
      <dsp:spPr>
        <a:xfrm>
          <a:off x="5380002" y="259032"/>
          <a:ext cx="2444055" cy="1466433"/>
        </a:xfrm>
        <a:prstGeom prst="rect">
          <a:avLst/>
        </a:prstGeom>
        <a:solidFill>
          <a:schemeClr val="accent1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PESTEL Analysis</a:t>
          </a:r>
          <a:endParaRPr lang="en-US" sz="3000" kern="1200"/>
        </a:p>
      </dsp:txBody>
      <dsp:txXfrm>
        <a:off x="5380002" y="259032"/>
        <a:ext cx="2444055" cy="1466433"/>
      </dsp:txXfrm>
    </dsp:sp>
    <dsp:sp modelId="{95039E72-82C9-475C-9943-5495FFC3D043}">
      <dsp:nvSpPr>
        <dsp:cNvPr id="0" name=""/>
        <dsp:cNvSpPr/>
      </dsp:nvSpPr>
      <dsp:spPr>
        <a:xfrm>
          <a:off x="8068463" y="259032"/>
          <a:ext cx="2444055" cy="1466433"/>
        </a:xfrm>
        <a:prstGeom prst="rect">
          <a:avLst/>
        </a:prstGeom>
        <a:solidFill>
          <a:schemeClr val="accent1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Marketing Strategy</a:t>
          </a:r>
          <a:endParaRPr lang="en-US" sz="3000" kern="1200"/>
        </a:p>
      </dsp:txBody>
      <dsp:txXfrm>
        <a:off x="8068463" y="259032"/>
        <a:ext cx="2444055" cy="1466433"/>
      </dsp:txXfrm>
    </dsp:sp>
    <dsp:sp modelId="{240E57F2-EBA2-404E-83BE-16D27960DFAB}">
      <dsp:nvSpPr>
        <dsp:cNvPr id="0" name=""/>
        <dsp:cNvSpPr/>
      </dsp:nvSpPr>
      <dsp:spPr>
        <a:xfrm>
          <a:off x="3080" y="1969871"/>
          <a:ext cx="2444055" cy="1466433"/>
        </a:xfrm>
        <a:prstGeom prst="rect">
          <a:avLst/>
        </a:prstGeom>
        <a:solidFill>
          <a:schemeClr val="accent1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Business Objectives</a:t>
          </a:r>
          <a:endParaRPr lang="en-US" sz="3000" kern="1200"/>
        </a:p>
      </dsp:txBody>
      <dsp:txXfrm>
        <a:off x="3080" y="1969871"/>
        <a:ext cx="2444055" cy="1466433"/>
      </dsp:txXfrm>
    </dsp:sp>
    <dsp:sp modelId="{DE4B2563-0710-40A5-9337-E6CF62C154F4}">
      <dsp:nvSpPr>
        <dsp:cNvPr id="0" name=""/>
        <dsp:cNvSpPr/>
      </dsp:nvSpPr>
      <dsp:spPr>
        <a:xfrm>
          <a:off x="2691541" y="1969871"/>
          <a:ext cx="2444055" cy="1466433"/>
        </a:xfrm>
        <a:prstGeom prst="rect">
          <a:avLst/>
        </a:prstGeom>
        <a:solidFill>
          <a:schemeClr val="accent1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Financial Overview</a:t>
          </a:r>
          <a:endParaRPr lang="en-US" sz="3000" kern="1200"/>
        </a:p>
      </dsp:txBody>
      <dsp:txXfrm>
        <a:off x="2691541" y="1969871"/>
        <a:ext cx="2444055" cy="1466433"/>
      </dsp:txXfrm>
    </dsp:sp>
    <dsp:sp modelId="{9AC96E21-3F00-4079-9BAD-0F835E9E8DA7}">
      <dsp:nvSpPr>
        <dsp:cNvPr id="0" name=""/>
        <dsp:cNvSpPr/>
      </dsp:nvSpPr>
      <dsp:spPr>
        <a:xfrm>
          <a:off x="5380002" y="1969871"/>
          <a:ext cx="2444055" cy="1466433"/>
        </a:xfrm>
        <a:prstGeom prst="rect">
          <a:avLst/>
        </a:prstGeom>
        <a:solidFill>
          <a:schemeClr val="accent1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Sales Forecast (Year 1)</a:t>
          </a:r>
          <a:endParaRPr lang="en-US" sz="3000" kern="1200"/>
        </a:p>
      </dsp:txBody>
      <dsp:txXfrm>
        <a:off x="5380002" y="1969871"/>
        <a:ext cx="2444055" cy="1466433"/>
      </dsp:txXfrm>
    </dsp:sp>
    <dsp:sp modelId="{1EE376C4-B548-4343-B0F2-B36F5DA1DACD}">
      <dsp:nvSpPr>
        <dsp:cNvPr id="0" name=""/>
        <dsp:cNvSpPr/>
      </dsp:nvSpPr>
      <dsp:spPr>
        <a:xfrm>
          <a:off x="8068463" y="1969871"/>
          <a:ext cx="2444055" cy="1466433"/>
        </a:xfrm>
        <a:prstGeom prst="rect">
          <a:avLst/>
        </a:prstGeom>
        <a:solidFill>
          <a:schemeClr val="accent1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Conclusion</a:t>
          </a:r>
          <a:endParaRPr lang="en-US" sz="3000" kern="1200"/>
        </a:p>
      </dsp:txBody>
      <dsp:txXfrm>
        <a:off x="8068463" y="1969871"/>
        <a:ext cx="2444055" cy="146643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386828-2D9D-4E72-BFD8-352BF2C61B17}">
      <dsp:nvSpPr>
        <dsp:cNvPr id="0" name=""/>
        <dsp:cNvSpPr/>
      </dsp:nvSpPr>
      <dsp:spPr>
        <a:xfrm>
          <a:off x="0" y="33719"/>
          <a:ext cx="10515600" cy="1153620"/>
        </a:xfrm>
        <a:prstGeom prst="roundRect">
          <a:avLst/>
        </a:prstGeom>
        <a:solidFill>
          <a:schemeClr val="accent1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baseline="0" dirty="0"/>
            <a:t>The business offers authentic international food, beverages, and cultural goods.</a:t>
          </a:r>
          <a:endParaRPr lang="en-US" sz="2900" kern="1200" dirty="0"/>
        </a:p>
      </dsp:txBody>
      <dsp:txXfrm>
        <a:off x="56315" y="90034"/>
        <a:ext cx="10402970" cy="1040990"/>
      </dsp:txXfrm>
    </dsp:sp>
    <dsp:sp modelId="{491EC2F7-0C15-43E3-B69C-4AE445B2DBAA}">
      <dsp:nvSpPr>
        <dsp:cNvPr id="0" name=""/>
        <dsp:cNvSpPr/>
      </dsp:nvSpPr>
      <dsp:spPr>
        <a:xfrm>
          <a:off x="0" y="1270859"/>
          <a:ext cx="10515600" cy="1153620"/>
        </a:xfrm>
        <a:prstGeom prst="roundRect">
          <a:avLst/>
        </a:prstGeom>
        <a:solidFill>
          <a:schemeClr val="accent1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baseline="0" dirty="0"/>
            <a:t>Customers increasingly seek authentic global experiences, particularly younger consumers (Statista, 2024).</a:t>
          </a:r>
          <a:endParaRPr lang="en-US" sz="2900" kern="1200" dirty="0"/>
        </a:p>
      </dsp:txBody>
      <dsp:txXfrm>
        <a:off x="56315" y="1327174"/>
        <a:ext cx="10402970" cy="1040990"/>
      </dsp:txXfrm>
    </dsp:sp>
    <dsp:sp modelId="{66CF3A1F-1B39-4CAC-BE39-9D7231826AAC}">
      <dsp:nvSpPr>
        <dsp:cNvPr id="0" name=""/>
        <dsp:cNvSpPr/>
      </dsp:nvSpPr>
      <dsp:spPr>
        <a:xfrm>
          <a:off x="0" y="2507998"/>
          <a:ext cx="10515600" cy="1153620"/>
        </a:xfrm>
        <a:prstGeom prst="roundRect">
          <a:avLst/>
        </a:prstGeom>
        <a:solidFill>
          <a:schemeClr val="accent1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baseline="0" dirty="0"/>
            <a:t>Unique value: variety, authenticity, and convenience in one store.</a:t>
          </a:r>
          <a:endParaRPr lang="en-US" sz="2900" kern="1200" dirty="0"/>
        </a:p>
      </dsp:txBody>
      <dsp:txXfrm>
        <a:off x="56315" y="2564313"/>
        <a:ext cx="10402970" cy="104099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0FF2E4-EAA5-4E21-97A9-A2B4EF947E1E}">
      <dsp:nvSpPr>
        <dsp:cNvPr id="0" name=""/>
        <dsp:cNvSpPr/>
      </dsp:nvSpPr>
      <dsp:spPr>
        <a:xfrm>
          <a:off x="861307" y="2204"/>
          <a:ext cx="971472" cy="971472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DB5B4A-C689-4258-9719-EC52F31EFB3D}">
      <dsp:nvSpPr>
        <dsp:cNvPr id="0" name=""/>
        <dsp:cNvSpPr/>
      </dsp:nvSpPr>
      <dsp:spPr>
        <a:xfrm>
          <a:off x="1068342" y="209239"/>
          <a:ext cx="557402" cy="5574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049537-D030-47CE-89A3-A520FEFF0DE4}">
      <dsp:nvSpPr>
        <dsp:cNvPr id="0" name=""/>
        <dsp:cNvSpPr/>
      </dsp:nvSpPr>
      <dsp:spPr>
        <a:xfrm>
          <a:off x="550754" y="1276266"/>
          <a:ext cx="1592578" cy="6768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baseline="0" dirty="0"/>
            <a:t>Political: Import regulations and trade policies affect sourcing (UK Government, 2023).</a:t>
          </a:r>
          <a:endParaRPr lang="en-US" sz="1100" kern="1200" dirty="0"/>
        </a:p>
      </dsp:txBody>
      <dsp:txXfrm>
        <a:off x="550754" y="1276266"/>
        <a:ext cx="1592578" cy="676845"/>
      </dsp:txXfrm>
    </dsp:sp>
    <dsp:sp modelId="{73E1CD14-D09F-4FB6-8807-3B56F88B54B2}">
      <dsp:nvSpPr>
        <dsp:cNvPr id="0" name=""/>
        <dsp:cNvSpPr/>
      </dsp:nvSpPr>
      <dsp:spPr>
        <a:xfrm>
          <a:off x="2732586" y="2204"/>
          <a:ext cx="971472" cy="971472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3EA45A-99F5-47ED-B2C8-9A6C73902853}">
      <dsp:nvSpPr>
        <dsp:cNvPr id="0" name=""/>
        <dsp:cNvSpPr/>
      </dsp:nvSpPr>
      <dsp:spPr>
        <a:xfrm>
          <a:off x="2939622" y="209239"/>
          <a:ext cx="557402" cy="5574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E9B44D-18C8-4FFD-86E1-5AEA5A8391C8}">
      <dsp:nvSpPr>
        <dsp:cNvPr id="0" name=""/>
        <dsp:cNvSpPr/>
      </dsp:nvSpPr>
      <dsp:spPr>
        <a:xfrm>
          <a:off x="2422034" y="1276266"/>
          <a:ext cx="1592578" cy="6768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baseline="0"/>
            <a:t>Economic: Inflation and cost-of-living pressures may impact consumer spending (ONS, 2024).</a:t>
          </a:r>
          <a:endParaRPr lang="en-US" sz="1100" kern="1200"/>
        </a:p>
      </dsp:txBody>
      <dsp:txXfrm>
        <a:off x="2422034" y="1276266"/>
        <a:ext cx="1592578" cy="676845"/>
      </dsp:txXfrm>
    </dsp:sp>
    <dsp:sp modelId="{232C9D70-CD53-4008-808E-8C24857E6D25}">
      <dsp:nvSpPr>
        <dsp:cNvPr id="0" name=""/>
        <dsp:cNvSpPr/>
      </dsp:nvSpPr>
      <dsp:spPr>
        <a:xfrm>
          <a:off x="4603866" y="2204"/>
          <a:ext cx="971472" cy="971472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111EC1-8F56-41E8-A807-663040ACF719}">
      <dsp:nvSpPr>
        <dsp:cNvPr id="0" name=""/>
        <dsp:cNvSpPr/>
      </dsp:nvSpPr>
      <dsp:spPr>
        <a:xfrm>
          <a:off x="4810901" y="209239"/>
          <a:ext cx="557402" cy="5574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C1AA5E-7D9B-40D2-8E78-D4270F18C7D2}">
      <dsp:nvSpPr>
        <dsp:cNvPr id="0" name=""/>
        <dsp:cNvSpPr/>
      </dsp:nvSpPr>
      <dsp:spPr>
        <a:xfrm>
          <a:off x="4293313" y="1276266"/>
          <a:ext cx="1592578" cy="6768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baseline="0" dirty="0"/>
            <a:t>Social: Increasing multiculturalism supports demand for global products (Statista, 2024).</a:t>
          </a:r>
          <a:endParaRPr lang="en-US" sz="1100" kern="1200" dirty="0"/>
        </a:p>
      </dsp:txBody>
      <dsp:txXfrm>
        <a:off x="4293313" y="1276266"/>
        <a:ext cx="1592578" cy="676845"/>
      </dsp:txXfrm>
    </dsp:sp>
    <dsp:sp modelId="{2DE38B35-7CDB-4F6C-B158-DBA1CC884CBF}">
      <dsp:nvSpPr>
        <dsp:cNvPr id="0" name=""/>
        <dsp:cNvSpPr/>
      </dsp:nvSpPr>
      <dsp:spPr>
        <a:xfrm>
          <a:off x="6475145" y="2204"/>
          <a:ext cx="971472" cy="971472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D06160-FB20-4154-BF7A-6EC5B35C88CB}">
      <dsp:nvSpPr>
        <dsp:cNvPr id="0" name=""/>
        <dsp:cNvSpPr/>
      </dsp:nvSpPr>
      <dsp:spPr>
        <a:xfrm>
          <a:off x="6682180" y="209239"/>
          <a:ext cx="557402" cy="5574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9FE007-252F-46D1-A770-E81411D900BA}">
      <dsp:nvSpPr>
        <dsp:cNvPr id="0" name=""/>
        <dsp:cNvSpPr/>
      </dsp:nvSpPr>
      <dsp:spPr>
        <a:xfrm>
          <a:off x="6164592" y="1276266"/>
          <a:ext cx="1592578" cy="6768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baseline="0" dirty="0"/>
            <a:t>Technological: Growth of e-commerce enables wider market reach (Chaffey and Ellis-Chadwick, 2019).</a:t>
          </a:r>
          <a:endParaRPr lang="en-US" sz="1100" kern="1200" dirty="0"/>
        </a:p>
      </dsp:txBody>
      <dsp:txXfrm>
        <a:off x="6164592" y="1276266"/>
        <a:ext cx="1592578" cy="676845"/>
      </dsp:txXfrm>
    </dsp:sp>
    <dsp:sp modelId="{6F89DAA0-32D4-4E14-862B-E0DE6B2D4D18}">
      <dsp:nvSpPr>
        <dsp:cNvPr id="0" name=""/>
        <dsp:cNvSpPr/>
      </dsp:nvSpPr>
      <dsp:spPr>
        <a:xfrm>
          <a:off x="8346424" y="2204"/>
          <a:ext cx="971472" cy="971472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B6DE2D-E346-4118-8A8A-B20DDD895855}">
      <dsp:nvSpPr>
        <dsp:cNvPr id="0" name=""/>
        <dsp:cNvSpPr/>
      </dsp:nvSpPr>
      <dsp:spPr>
        <a:xfrm>
          <a:off x="8553459" y="209239"/>
          <a:ext cx="557402" cy="5574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12A09A-9E57-467E-B9E3-220CF06BA954}">
      <dsp:nvSpPr>
        <dsp:cNvPr id="0" name=""/>
        <dsp:cNvSpPr/>
      </dsp:nvSpPr>
      <dsp:spPr>
        <a:xfrm>
          <a:off x="8035872" y="1276266"/>
          <a:ext cx="1592578" cy="6768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baseline="0" dirty="0"/>
            <a:t>Environmental: Sustainability concerns influence sourcing and packaging (UNEP, 2022).</a:t>
          </a:r>
          <a:endParaRPr lang="en-US" sz="1100" kern="1200" dirty="0"/>
        </a:p>
      </dsp:txBody>
      <dsp:txXfrm>
        <a:off x="8035872" y="1276266"/>
        <a:ext cx="1592578" cy="676845"/>
      </dsp:txXfrm>
    </dsp:sp>
    <dsp:sp modelId="{D1BAAC8C-7F66-43BA-8742-FCBE0F395FDA}">
      <dsp:nvSpPr>
        <dsp:cNvPr id="0" name=""/>
        <dsp:cNvSpPr/>
      </dsp:nvSpPr>
      <dsp:spPr>
        <a:xfrm>
          <a:off x="4603866" y="2351256"/>
          <a:ext cx="971472" cy="971472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8B7B95-B0ED-4815-853D-F6666B6F7D9A}">
      <dsp:nvSpPr>
        <dsp:cNvPr id="0" name=""/>
        <dsp:cNvSpPr/>
      </dsp:nvSpPr>
      <dsp:spPr>
        <a:xfrm>
          <a:off x="4810901" y="2558291"/>
          <a:ext cx="557402" cy="5574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5AF433-4B8E-4B1E-9BBC-17B277F26DB5}">
      <dsp:nvSpPr>
        <dsp:cNvPr id="0" name=""/>
        <dsp:cNvSpPr/>
      </dsp:nvSpPr>
      <dsp:spPr>
        <a:xfrm>
          <a:off x="4293313" y="3625319"/>
          <a:ext cx="1592578" cy="6768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baseline="0"/>
            <a:t>Legal: Compliance with food safety and import regulations is essential.</a:t>
          </a:r>
          <a:endParaRPr lang="en-US" sz="1100" kern="1200"/>
        </a:p>
      </dsp:txBody>
      <dsp:txXfrm>
        <a:off x="4293313" y="3625319"/>
        <a:ext cx="1592578" cy="67684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CFB21E-B4BA-4F63-B775-811D8DCCBCB2}">
      <dsp:nvSpPr>
        <dsp:cNvPr id="0" name=""/>
        <dsp:cNvSpPr/>
      </dsp:nvSpPr>
      <dsp:spPr>
        <a:xfrm>
          <a:off x="0" y="0"/>
          <a:ext cx="3214687" cy="361405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0630" tIns="330200" rIns="250630" bIns="33020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 business will use social media platforms such as Instagram and TikTok.</a:t>
          </a:r>
          <a:endParaRPr lang="en-US" sz="2100" kern="1200"/>
        </a:p>
      </dsp:txBody>
      <dsp:txXfrm>
        <a:off x="0" y="1373340"/>
        <a:ext cx="3214687" cy="2168433"/>
      </dsp:txXfrm>
    </dsp:sp>
    <dsp:sp modelId="{A893396D-502B-4DB6-AB59-57135AFA22A8}">
      <dsp:nvSpPr>
        <dsp:cNvPr id="0" name=""/>
        <dsp:cNvSpPr/>
      </dsp:nvSpPr>
      <dsp:spPr>
        <a:xfrm>
          <a:off x="1065235" y="361405"/>
          <a:ext cx="1084216" cy="10842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4530" tIns="12700" rIns="845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224015" y="520185"/>
        <a:ext cx="766656" cy="766656"/>
      </dsp:txXfrm>
    </dsp:sp>
    <dsp:sp modelId="{F08624B6-7950-4250-ADEE-310901A4442E}">
      <dsp:nvSpPr>
        <dsp:cNvPr id="0" name=""/>
        <dsp:cNvSpPr/>
      </dsp:nvSpPr>
      <dsp:spPr>
        <a:xfrm>
          <a:off x="0" y="3613983"/>
          <a:ext cx="3214687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3A95B81-2A07-4F5E-8B19-6FFEB8A56834}">
      <dsp:nvSpPr>
        <dsp:cNvPr id="0" name=""/>
        <dsp:cNvSpPr/>
      </dsp:nvSpPr>
      <dsp:spPr>
        <a:xfrm>
          <a:off x="3536156" y="0"/>
          <a:ext cx="3214687" cy="361405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0630" tIns="330200" rIns="250630" bIns="33020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Digital marketing is highly effective for reaching younger audiences (Chaffey and Ellis-Chadwick, 2019).</a:t>
          </a:r>
          <a:endParaRPr lang="en-US" sz="2100" kern="1200"/>
        </a:p>
      </dsp:txBody>
      <dsp:txXfrm>
        <a:off x="3536156" y="1373340"/>
        <a:ext cx="3214687" cy="2168433"/>
      </dsp:txXfrm>
    </dsp:sp>
    <dsp:sp modelId="{52957013-22AA-493D-B0FF-AED890825CD2}">
      <dsp:nvSpPr>
        <dsp:cNvPr id="0" name=""/>
        <dsp:cNvSpPr/>
      </dsp:nvSpPr>
      <dsp:spPr>
        <a:xfrm>
          <a:off x="4601391" y="361405"/>
          <a:ext cx="1084216" cy="10842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4530" tIns="12700" rIns="845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4760171" y="520185"/>
        <a:ext cx="766656" cy="766656"/>
      </dsp:txXfrm>
    </dsp:sp>
    <dsp:sp modelId="{89272F5A-0C1B-4A1F-A8FF-36458F0956E1}">
      <dsp:nvSpPr>
        <dsp:cNvPr id="0" name=""/>
        <dsp:cNvSpPr/>
      </dsp:nvSpPr>
      <dsp:spPr>
        <a:xfrm>
          <a:off x="3536156" y="3613983"/>
          <a:ext cx="3214687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9FE8DA9-9B63-4DA5-9015-F03355C32856}">
      <dsp:nvSpPr>
        <dsp:cNvPr id="0" name=""/>
        <dsp:cNvSpPr/>
      </dsp:nvSpPr>
      <dsp:spPr>
        <a:xfrm>
          <a:off x="7072312" y="0"/>
          <a:ext cx="3214687" cy="361405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0630" tIns="330200" rIns="250630" bIns="33020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Customer loyalty programmes will increase retention (Kotler and Keller, 2016).</a:t>
          </a:r>
          <a:endParaRPr lang="en-US" sz="2100" kern="1200"/>
        </a:p>
      </dsp:txBody>
      <dsp:txXfrm>
        <a:off x="7072312" y="1373340"/>
        <a:ext cx="3214687" cy="2168433"/>
      </dsp:txXfrm>
    </dsp:sp>
    <dsp:sp modelId="{7554871E-95FF-4195-BA76-AE32688922D2}">
      <dsp:nvSpPr>
        <dsp:cNvPr id="0" name=""/>
        <dsp:cNvSpPr/>
      </dsp:nvSpPr>
      <dsp:spPr>
        <a:xfrm>
          <a:off x="8137548" y="361405"/>
          <a:ext cx="1084216" cy="10842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4530" tIns="12700" rIns="845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8296328" y="520185"/>
        <a:ext cx="766656" cy="766656"/>
      </dsp:txXfrm>
    </dsp:sp>
    <dsp:sp modelId="{DB4C3363-892A-4102-B054-6DFF515E1740}">
      <dsp:nvSpPr>
        <dsp:cNvPr id="0" name=""/>
        <dsp:cNvSpPr/>
      </dsp:nvSpPr>
      <dsp:spPr>
        <a:xfrm>
          <a:off x="7072312" y="3613983"/>
          <a:ext cx="3214687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71DCF0-E74B-4087-89E2-C7E03E1923DF}">
      <dsp:nvSpPr>
        <dsp:cNvPr id="0" name=""/>
        <dsp:cNvSpPr/>
      </dsp:nvSpPr>
      <dsp:spPr>
        <a:xfrm>
          <a:off x="0" y="0"/>
          <a:ext cx="101999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F56AB2-BFF4-485E-B631-8264073B8EDB}">
      <dsp:nvSpPr>
        <dsp:cNvPr id="0" name=""/>
        <dsp:cNvSpPr/>
      </dsp:nvSpPr>
      <dsp:spPr>
        <a:xfrm>
          <a:off x="0" y="0"/>
          <a:ext cx="10199914" cy="8855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baseline="0"/>
            <a:t>Startup funding includes £8,000 personal savings and £12,000 loan.</a:t>
          </a:r>
          <a:endParaRPr lang="en-US" sz="2600" kern="1200"/>
        </a:p>
      </dsp:txBody>
      <dsp:txXfrm>
        <a:off x="0" y="0"/>
        <a:ext cx="10199914" cy="885535"/>
      </dsp:txXfrm>
    </dsp:sp>
    <dsp:sp modelId="{0674ECA1-1FA3-4A56-A541-8FF6C9A3543C}">
      <dsp:nvSpPr>
        <dsp:cNvPr id="0" name=""/>
        <dsp:cNvSpPr/>
      </dsp:nvSpPr>
      <dsp:spPr>
        <a:xfrm>
          <a:off x="0" y="885535"/>
          <a:ext cx="101999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1C2966-62AA-482B-9F76-C1CACD218E70}">
      <dsp:nvSpPr>
        <dsp:cNvPr id="0" name=""/>
        <dsp:cNvSpPr/>
      </dsp:nvSpPr>
      <dsp:spPr>
        <a:xfrm>
          <a:off x="0" y="885535"/>
          <a:ext cx="10199914" cy="8855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baseline="0"/>
            <a:t>Break-even is expected within 12 months (Drury, 2018).</a:t>
          </a:r>
          <a:endParaRPr lang="en-US" sz="2600" kern="1200"/>
        </a:p>
      </dsp:txBody>
      <dsp:txXfrm>
        <a:off x="0" y="885535"/>
        <a:ext cx="10199914" cy="885535"/>
      </dsp:txXfrm>
    </dsp:sp>
    <dsp:sp modelId="{9F825672-93D3-40AD-9789-CBEB0EAF808C}">
      <dsp:nvSpPr>
        <dsp:cNvPr id="0" name=""/>
        <dsp:cNvSpPr/>
      </dsp:nvSpPr>
      <dsp:spPr>
        <a:xfrm>
          <a:off x="0" y="1771071"/>
          <a:ext cx="101999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F0F5ED-EB6C-465B-B9CA-98B606A2E8E6}">
      <dsp:nvSpPr>
        <dsp:cNvPr id="0" name=""/>
        <dsp:cNvSpPr/>
      </dsp:nvSpPr>
      <dsp:spPr>
        <a:xfrm>
          <a:off x="0" y="1771071"/>
          <a:ext cx="10199914" cy="8855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baseline="0"/>
            <a:t>Costs include inventory, rent, and marketing.</a:t>
          </a:r>
          <a:endParaRPr lang="en-US" sz="2600" kern="1200"/>
        </a:p>
      </dsp:txBody>
      <dsp:txXfrm>
        <a:off x="0" y="1771071"/>
        <a:ext cx="10199914" cy="885535"/>
      </dsp:txXfrm>
    </dsp:sp>
    <dsp:sp modelId="{F8FC7E85-698E-4141-AC3F-C9358F920515}">
      <dsp:nvSpPr>
        <dsp:cNvPr id="0" name=""/>
        <dsp:cNvSpPr/>
      </dsp:nvSpPr>
      <dsp:spPr>
        <a:xfrm>
          <a:off x="0" y="2656607"/>
          <a:ext cx="101999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BF38C2-0DA0-41F7-A309-CA3FE99445E5}">
      <dsp:nvSpPr>
        <dsp:cNvPr id="0" name=""/>
        <dsp:cNvSpPr/>
      </dsp:nvSpPr>
      <dsp:spPr>
        <a:xfrm>
          <a:off x="0" y="2656607"/>
          <a:ext cx="10199914" cy="8855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baseline="0"/>
            <a:t>Revenue growth will be driven by increasing demand.</a:t>
          </a:r>
          <a:endParaRPr lang="en-US" sz="2600" kern="1200"/>
        </a:p>
      </dsp:txBody>
      <dsp:txXfrm>
        <a:off x="0" y="2656607"/>
        <a:ext cx="10199914" cy="8855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3F6ED8B-CF52-4A64-BACC-61D9C1041E0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D7022B2-02C5-4E03-99BC-0BA3C57AC49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4245C065-7973-41A8-A2CC-441A8BA3384C}" type="datetime1">
              <a:rPr lang="en-GB" smtClean="0"/>
              <a:t>13/04/2026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3FEE8C-8D38-4F2A-950E-071C6823E27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567A6D-959B-4552-AB8D-4CCA819CAA7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4BF9A36D-7FAC-478F-9944-F324014F6F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467698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87A586-3225-45EC-B90F-43F9676D14C2}" type="datetime1">
              <a:rPr lang="en-GB" smtClean="0"/>
              <a:pPr/>
              <a:t>13/04/2026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D4B9A9E5-4F7F-4A7D-9DE1-899232329269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8778318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23340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9132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0789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D4B9A9E5-4F7F-4A7D-9DE1-89923232926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0653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33186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8646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0975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187532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019193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299610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54156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svg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sv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16040" y="4434840"/>
            <a:ext cx="4941771" cy="1122202"/>
          </a:xfrm>
        </p:spPr>
        <p:txBody>
          <a:bodyPr rtlCol="0" anchor="b">
            <a:noAutofit/>
          </a:bodyPr>
          <a:lstStyle>
            <a:lvl1pPr algn="l">
              <a:defRPr sz="3600" cap="all" spc="150" baseline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457758-A125-4CEA-A3D5-CBD010417B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16041" y="5586890"/>
            <a:ext cx="4941770" cy="396660"/>
          </a:xfrm>
        </p:spPr>
        <p:txBody>
          <a:bodyPr rtlCol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A04F1E16-9A84-4D0E-9706-79C396AF6AE6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9358" t="23650" b="-1"/>
          <a:stretch/>
        </p:blipFill>
        <p:spPr>
          <a:xfrm>
            <a:off x="0" y="0"/>
            <a:ext cx="9488312" cy="5054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31086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Agenda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D514C6BF-376E-43E8-881D-2E767426990A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t="18301" r="28341" b="23071"/>
          <a:stretch/>
        </p:blipFill>
        <p:spPr>
          <a:xfrm>
            <a:off x="5488815" y="0"/>
            <a:ext cx="6703185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F0A9B92-C2D0-466A-A680-A35832C452B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33499" y="1020445"/>
            <a:ext cx="3171825" cy="1325563"/>
          </a:xfrm>
        </p:spPr>
        <p:txBody>
          <a:bodyPr rtlCol="0" anchor="b">
            <a:normAutofit/>
          </a:bodyPr>
          <a:lstStyle>
            <a:lvl1pPr>
              <a:defRPr sz="2800" spc="15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A41CE6-5A88-4C5C-B2A4-6A5D2153B1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499" y="2924175"/>
            <a:ext cx="3171825" cy="2519363"/>
          </a:xfrm>
        </p:spPr>
        <p:txBody>
          <a:bodyPr rtlCol="0">
            <a:normAutofit/>
          </a:bodyPr>
          <a:lstStyle>
            <a:lvl1pPr marL="0" indent="0">
              <a:lnSpc>
                <a:spcPct val="120000"/>
              </a:lnSpc>
              <a:spcBef>
                <a:spcPts val="1000"/>
              </a:spcBef>
              <a:buNone/>
              <a:defRPr sz="1400" baseline="0">
                <a:solidFill>
                  <a:schemeClr val="bg1"/>
                </a:solidFill>
              </a:defRPr>
            </a:lvl1pPr>
            <a:lvl2pPr marL="457200" indent="0">
              <a:lnSpc>
                <a:spcPct val="120000"/>
              </a:lnSpc>
              <a:spcBef>
                <a:spcPts val="1000"/>
              </a:spcBef>
              <a:buNone/>
              <a:defRPr sz="1400" baseline="0">
                <a:solidFill>
                  <a:schemeClr val="bg1"/>
                </a:solidFill>
              </a:defRPr>
            </a:lvl2pPr>
            <a:lvl3pPr marL="914400" indent="0">
              <a:lnSpc>
                <a:spcPct val="120000"/>
              </a:lnSpc>
              <a:spcBef>
                <a:spcPts val="1000"/>
              </a:spcBef>
              <a:buNone/>
              <a:defRPr sz="1400" baseline="0">
                <a:solidFill>
                  <a:schemeClr val="bg1"/>
                </a:solidFill>
              </a:defRPr>
            </a:lvl3pPr>
            <a:lvl4pPr marL="1371600" indent="0">
              <a:lnSpc>
                <a:spcPct val="120000"/>
              </a:lnSpc>
              <a:spcBef>
                <a:spcPts val="1000"/>
              </a:spcBef>
              <a:buNone/>
              <a:defRPr sz="1400" baseline="0">
                <a:solidFill>
                  <a:schemeClr val="bg1"/>
                </a:solidFill>
              </a:defRPr>
            </a:lvl4pPr>
            <a:lvl5pPr marL="1828800" indent="0">
              <a:lnSpc>
                <a:spcPct val="120000"/>
              </a:lnSpc>
              <a:spcBef>
                <a:spcPts val="1000"/>
              </a:spcBef>
              <a:buNone/>
              <a:defRPr sz="1400" baseline="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9F5093-3C53-4152-B8FE-0522E079526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33500" y="6356350"/>
            <a:ext cx="985157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27F11D-8AF8-44D6-A48B-D8C7779B8B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669886" y="6356349"/>
            <a:ext cx="2482842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8C0879-6B0F-4AF6-A997-EC61DA896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536305" y="6356350"/>
            <a:ext cx="987552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312703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raphic 10">
            <a:extLst>
              <a:ext uri="{FF2B5EF4-FFF2-40B4-BE49-F238E27FC236}">
                <a16:creationId xmlns:a16="http://schemas.microsoft.com/office/drawing/2014/main" id="{9D2AF524-D4B4-4A3A-9CE4-EDAFE1D5A3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113884" y="0"/>
            <a:ext cx="10078116" cy="6858000"/>
          </a:xfrm>
          <a:custGeom>
            <a:avLst/>
            <a:gdLst>
              <a:gd name="connsiteX0" fmla="*/ 3793236 w 10078116"/>
              <a:gd name="connsiteY0" fmla="*/ 6858000 h 6858000"/>
              <a:gd name="connsiteX1" fmla="*/ 0 w 10078116"/>
              <a:gd name="connsiteY1" fmla="*/ 0 h 6858000"/>
              <a:gd name="connsiteX2" fmla="*/ 10078116 w 10078116"/>
              <a:gd name="connsiteY2" fmla="*/ 0 h 6858000"/>
              <a:gd name="connsiteX3" fmla="*/ 10078116 w 1007811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078116" h="6858000">
                <a:moveTo>
                  <a:pt x="3793236" y="6858000"/>
                </a:moveTo>
                <a:lnTo>
                  <a:pt x="0" y="0"/>
                </a:lnTo>
                <a:lnTo>
                  <a:pt x="10078116" y="0"/>
                </a:lnTo>
                <a:lnTo>
                  <a:pt x="10078116" y="6858000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3987A5-99A6-4B33-BAAF-53159635382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5509419"/>
            <a:ext cx="4082142" cy="585788"/>
          </a:xfrm>
        </p:spPr>
        <p:txBody>
          <a:bodyPr rtlCol="0">
            <a:normAutofit/>
          </a:bodyPr>
          <a:lstStyle>
            <a:lvl1pPr>
              <a:defRPr lang="en-US" sz="28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BABF6CA-407C-4BF0-8234-1321A676E75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48318" y="1481138"/>
            <a:ext cx="2141764" cy="514350"/>
          </a:xfrm>
        </p:spPr>
        <p:txBody>
          <a:bodyPr rtlCol="0" anchor="ctr">
            <a:noAutofit/>
          </a:bodyPr>
          <a:lstStyle>
            <a:lvl1pPr marL="0" indent="0" algn="r">
              <a:buNone/>
              <a:defRPr sz="1600" cap="all" spc="150" baseline="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7" name="Text Placeholder 15">
            <a:extLst>
              <a:ext uri="{FF2B5EF4-FFF2-40B4-BE49-F238E27FC236}">
                <a16:creationId xmlns:a16="http://schemas.microsoft.com/office/drawing/2014/main" id="{76D8129B-5B68-421C-968C-3663C86EFC7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14375" y="2557463"/>
            <a:ext cx="2141764" cy="514350"/>
          </a:xfrm>
        </p:spPr>
        <p:txBody>
          <a:bodyPr rtlCol="0" anchor="ctr">
            <a:noAutofit/>
          </a:bodyPr>
          <a:lstStyle>
            <a:lvl1pPr marL="0" indent="0" algn="r">
              <a:buNone/>
              <a:defRPr sz="1600" cap="all" spc="150" baseline="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8" name="Text Placeholder 15">
            <a:extLst>
              <a:ext uri="{FF2B5EF4-FFF2-40B4-BE49-F238E27FC236}">
                <a16:creationId xmlns:a16="http://schemas.microsoft.com/office/drawing/2014/main" id="{6C741DCA-8EBD-44F5-9D38-E938A628ADC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320800" y="3633788"/>
            <a:ext cx="2141764" cy="514350"/>
          </a:xfrm>
        </p:spPr>
        <p:txBody>
          <a:bodyPr rtlCol="0" anchor="ctr">
            <a:noAutofit/>
          </a:bodyPr>
          <a:lstStyle>
            <a:lvl1pPr marL="0" indent="0" algn="r">
              <a:buNone/>
              <a:defRPr sz="1600" cap="all" spc="150" baseline="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9" name="Text Placeholder 15">
            <a:extLst>
              <a:ext uri="{FF2B5EF4-FFF2-40B4-BE49-F238E27FC236}">
                <a16:creationId xmlns:a16="http://schemas.microsoft.com/office/drawing/2014/main" id="{5C43C6B1-A1BD-4A90-8B4B-F361C1BEDD2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905000" y="4710114"/>
            <a:ext cx="2141764" cy="514350"/>
          </a:xfrm>
        </p:spPr>
        <p:txBody>
          <a:bodyPr rtlCol="0" anchor="ctr">
            <a:noAutofit/>
          </a:bodyPr>
          <a:lstStyle>
            <a:lvl1pPr marL="0" indent="0" algn="r">
              <a:buNone/>
              <a:defRPr sz="1600" cap="all" spc="150" baseline="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4" name="Text Placeholder 15">
            <a:extLst>
              <a:ext uri="{FF2B5EF4-FFF2-40B4-BE49-F238E27FC236}">
                <a16:creationId xmlns:a16="http://schemas.microsoft.com/office/drawing/2014/main" id="{0C66E1BD-33F0-4B94-BF94-CD4698F85C3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401535" y="1594478"/>
            <a:ext cx="5539095" cy="1010842"/>
          </a:xfrm>
        </p:spPr>
        <p:txBody>
          <a:bodyPr rtlCol="0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/>
            </a:lvl1pPr>
          </a:lstStyle>
          <a:p>
            <a:pPr lvl="0" rtl="0"/>
            <a:r>
              <a:rPr lang="en-GB" noProof="0"/>
              <a:t>Click to edit master text style</a:t>
            </a:r>
          </a:p>
        </p:txBody>
      </p:sp>
      <p:sp>
        <p:nvSpPr>
          <p:cNvPr id="35" name="Text Placeholder 15">
            <a:extLst>
              <a:ext uri="{FF2B5EF4-FFF2-40B4-BE49-F238E27FC236}">
                <a16:creationId xmlns:a16="http://schemas.microsoft.com/office/drawing/2014/main" id="{2D4661B1-6559-407A-9AEC-A46A0570AE8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986028" y="2673328"/>
            <a:ext cx="5539095" cy="1010842"/>
          </a:xfrm>
        </p:spPr>
        <p:txBody>
          <a:bodyPr rtlCol="0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/>
            </a:lvl1pPr>
          </a:lstStyle>
          <a:p>
            <a:pPr lvl="0" rtl="0"/>
            <a:r>
              <a:rPr lang="en-GB" noProof="0"/>
              <a:t>Click to edit master text style</a:t>
            </a:r>
          </a:p>
        </p:txBody>
      </p:sp>
      <p:sp>
        <p:nvSpPr>
          <p:cNvPr id="36" name="Text Placeholder 15">
            <a:extLst>
              <a:ext uri="{FF2B5EF4-FFF2-40B4-BE49-F238E27FC236}">
                <a16:creationId xmlns:a16="http://schemas.microsoft.com/office/drawing/2014/main" id="{DCC983F7-6A25-42C0-811C-EA32138C5B80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576937" y="3755394"/>
            <a:ext cx="5539095" cy="1010842"/>
          </a:xfrm>
        </p:spPr>
        <p:txBody>
          <a:bodyPr rtlCol="0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/>
            </a:lvl1pPr>
          </a:lstStyle>
          <a:p>
            <a:pPr lvl="0" rtl="0"/>
            <a:r>
              <a:rPr lang="en-GB" noProof="0"/>
              <a:t>Click to edit master text style</a:t>
            </a:r>
          </a:p>
        </p:txBody>
      </p:sp>
      <p:sp>
        <p:nvSpPr>
          <p:cNvPr id="37" name="Text Placeholder 15">
            <a:extLst>
              <a:ext uri="{FF2B5EF4-FFF2-40B4-BE49-F238E27FC236}">
                <a16:creationId xmlns:a16="http://schemas.microsoft.com/office/drawing/2014/main" id="{E83DA0EB-27DD-416A-8DA5-4AFDC8587E5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175279" y="4824430"/>
            <a:ext cx="5539095" cy="1010842"/>
          </a:xfrm>
        </p:spPr>
        <p:txBody>
          <a:bodyPr rtlCol="0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/>
            </a:lvl1pPr>
          </a:lstStyle>
          <a:p>
            <a:pPr lvl="0" rtl="0"/>
            <a:r>
              <a:rPr lang="en-GB" noProof="0"/>
              <a:t>Click to edit master text style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3795F91-C721-4363-956D-756673AE7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353515" y="5023933"/>
            <a:ext cx="1513211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AC14461-E27D-413D-B31A-47B74646AF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759917" y="3948451"/>
            <a:ext cx="1513211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D6AEA4C-7710-4829-BA87-8DD77F1593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173453" y="2872686"/>
            <a:ext cx="1513211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9BD473E-6203-491C-87AC-54AC0AB233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2586263" y="1796083"/>
            <a:ext cx="1513211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4DC36F-5D3E-439D-80B5-32633FC344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710A8A-CEC9-4787-A745-C28DD965F7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75279" y="6356350"/>
            <a:ext cx="1808712" cy="365125"/>
          </a:xfrm>
        </p:spPr>
        <p:txBody>
          <a:bodyPr rtlCol="0"/>
          <a:lstStyle>
            <a:lvl1pPr>
              <a:defRPr sz="900"/>
            </a:lvl1pPr>
          </a:lstStyle>
          <a:p>
            <a:pPr algn="l" rtl="0"/>
            <a:r>
              <a:rPr lang="en-GB" noProof="0"/>
              <a:t>Pitch Deck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62BD04-8F01-472A-9456-4702A2218B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10874" y="6356350"/>
            <a:ext cx="542925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528123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Column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42ACEF30-0520-40B3-A1F1-F3D2530563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 rtlCol="0">
            <a:normAutofit/>
          </a:bodyPr>
          <a:lstStyle>
            <a:lvl1pPr algn="ctr">
              <a:defRPr lang="en-US" sz="2800" kern="1200" spc="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A1FB681F-A94D-4BF8-8290-0811E98D49D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485900" y="2563123"/>
            <a:ext cx="4031945" cy="365125"/>
          </a:xfrm>
        </p:spPr>
        <p:txBody>
          <a:bodyPr rtlCol="0">
            <a:normAutofit/>
          </a:bodyPr>
          <a:lstStyle>
            <a:lvl1pPr marL="0" indent="0" algn="ctr">
              <a:buNone/>
              <a:defRPr lang="en-US" sz="2000" kern="1200" spc="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7" name="Text Placeholder 18">
            <a:extLst>
              <a:ext uri="{FF2B5EF4-FFF2-40B4-BE49-F238E27FC236}">
                <a16:creationId xmlns:a16="http://schemas.microsoft.com/office/drawing/2014/main" id="{61E8C129-EF62-46A8-97F3-3CB5D014FBD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485664" y="3070348"/>
            <a:ext cx="4031030" cy="1057308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1" name="Text Placeholder 15">
            <a:extLst>
              <a:ext uri="{FF2B5EF4-FFF2-40B4-BE49-F238E27FC236}">
                <a16:creationId xmlns:a16="http://schemas.microsoft.com/office/drawing/2014/main" id="{87DD41A9-B6B3-48D9-A3A6-831B39C9158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673004" y="2563123"/>
            <a:ext cx="4031945" cy="365125"/>
          </a:xfrm>
        </p:spPr>
        <p:txBody>
          <a:bodyPr rtlCol="0">
            <a:normAutofit/>
          </a:bodyPr>
          <a:lstStyle>
            <a:lvl1pPr marL="0" indent="0" algn="ctr">
              <a:buNone/>
              <a:defRPr lang="en-US" sz="2000" kern="1200" spc="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CLICK TO ADD SUBTITLE</a:t>
            </a:r>
          </a:p>
        </p:txBody>
      </p:sp>
      <p:sp>
        <p:nvSpPr>
          <p:cNvPr id="32" name="Text Placeholder 18">
            <a:extLst>
              <a:ext uri="{FF2B5EF4-FFF2-40B4-BE49-F238E27FC236}">
                <a16:creationId xmlns:a16="http://schemas.microsoft.com/office/drawing/2014/main" id="{FB791E68-EDF5-4CC2-8774-A27AEF1D25E6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673143" y="3070348"/>
            <a:ext cx="4031030" cy="1057308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3" name="Text Placeholder 15">
            <a:extLst>
              <a:ext uri="{FF2B5EF4-FFF2-40B4-BE49-F238E27FC236}">
                <a16:creationId xmlns:a16="http://schemas.microsoft.com/office/drawing/2014/main" id="{AA224F82-7E0C-4EBF-97D3-132481DBCDA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485899" y="4319431"/>
            <a:ext cx="4031945" cy="365125"/>
          </a:xfrm>
        </p:spPr>
        <p:txBody>
          <a:bodyPr rtlCol="0">
            <a:normAutofit/>
          </a:bodyPr>
          <a:lstStyle>
            <a:lvl1pPr marL="0" indent="0" algn="ctr">
              <a:buNone/>
              <a:defRPr lang="en-US" sz="2000" kern="1200" spc="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CLICK TO ADD SUBTITLE</a:t>
            </a:r>
          </a:p>
        </p:txBody>
      </p:sp>
      <p:sp>
        <p:nvSpPr>
          <p:cNvPr id="34" name="Text Placeholder 18">
            <a:extLst>
              <a:ext uri="{FF2B5EF4-FFF2-40B4-BE49-F238E27FC236}">
                <a16:creationId xmlns:a16="http://schemas.microsoft.com/office/drawing/2014/main" id="{699D24C6-4AFB-4222-8E0C-4D11CD9C0FF7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1486412" y="4826656"/>
            <a:ext cx="4031030" cy="1057308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3B05E19C-DF33-4515-AC52-F95850810EC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672630" y="4319431"/>
            <a:ext cx="4031945" cy="365125"/>
          </a:xfrm>
        </p:spPr>
        <p:txBody>
          <a:bodyPr rtlCol="0">
            <a:normAutofit/>
          </a:bodyPr>
          <a:lstStyle>
            <a:lvl1pPr marL="0" indent="0" algn="ctr">
              <a:buNone/>
              <a:defRPr lang="en-US" sz="2000" kern="1200" spc="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CLICK TO ADD SUBTITLE</a:t>
            </a:r>
          </a:p>
        </p:txBody>
      </p:sp>
      <p:sp>
        <p:nvSpPr>
          <p:cNvPr id="13" name="Text Placeholder 18">
            <a:extLst>
              <a:ext uri="{FF2B5EF4-FFF2-40B4-BE49-F238E27FC236}">
                <a16:creationId xmlns:a16="http://schemas.microsoft.com/office/drawing/2014/main" id="{C0EBC62D-442C-45D3-B66B-C6578FBB3370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673143" y="4826656"/>
            <a:ext cx="4031030" cy="1057308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EC90C5-A811-4E5C-ADD1-A89DB4E94DAA}"/>
              </a:ext>
            </a:extLst>
          </p:cNvPr>
          <p:cNvSpPr>
            <a:spLocks noGrp="1"/>
          </p:cNvSpPr>
          <p:nvPr>
            <p:ph type="dt" sz="half" idx="2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56B621-AE19-45D3-B25F-23256C242DDD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/>
        <p:txBody>
          <a:bodyPr rtlCol="0"/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8BDCB2-D8C3-4571-8154-76BEA9AE41A8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9298DCF7-7DC1-4618-8133-F63847B0A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688388" y="0"/>
            <a:ext cx="3503612" cy="235295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53A6567-233D-4A3B-B52B-DE7E5E35A1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9720943" y="0"/>
            <a:ext cx="2471057" cy="2699032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1487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42ACEF30-0520-40B3-A1F1-F3D2530563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08760" y="4156405"/>
            <a:ext cx="3139440" cy="1325563"/>
          </a:xfrm>
        </p:spPr>
        <p:txBody>
          <a:bodyPr rtlCol="0" anchor="b">
            <a:normAutofit/>
          </a:bodyPr>
          <a:lstStyle>
            <a:lvl1pPr algn="l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A1FB681F-A94D-4BF8-8290-0811E98D49D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922254" y="1530635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7" name="Text Placeholder 18">
            <a:extLst>
              <a:ext uri="{FF2B5EF4-FFF2-40B4-BE49-F238E27FC236}">
                <a16:creationId xmlns:a16="http://schemas.microsoft.com/office/drawing/2014/main" id="{61E8C129-EF62-46A8-97F3-3CB5D014FBD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921828" y="1860060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07D6A00C-D56B-4E8B-B992-7DA51D3C726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922254" y="2630431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8" name="Text Placeholder 18">
            <a:extLst>
              <a:ext uri="{FF2B5EF4-FFF2-40B4-BE49-F238E27FC236}">
                <a16:creationId xmlns:a16="http://schemas.microsoft.com/office/drawing/2014/main" id="{DA90DA32-7E6A-4713-BDC9-73910E2A0E68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921828" y="2959856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9" name="Text Placeholder 15">
            <a:extLst>
              <a:ext uri="{FF2B5EF4-FFF2-40B4-BE49-F238E27FC236}">
                <a16:creationId xmlns:a16="http://schemas.microsoft.com/office/drawing/2014/main" id="{D7E57261-C874-4DFD-AF7D-F9EC50B3BFD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922254" y="3730227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0" name="Text Placeholder 18">
            <a:extLst>
              <a:ext uri="{FF2B5EF4-FFF2-40B4-BE49-F238E27FC236}">
                <a16:creationId xmlns:a16="http://schemas.microsoft.com/office/drawing/2014/main" id="{843F77CE-098F-4777-8C30-5CEE7954D140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921828" y="4059652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3" name="Text Placeholder 15">
            <a:extLst>
              <a:ext uri="{FF2B5EF4-FFF2-40B4-BE49-F238E27FC236}">
                <a16:creationId xmlns:a16="http://schemas.microsoft.com/office/drawing/2014/main" id="{4CAE269A-B6AB-42A6-9575-6057FA25A29E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5920106" y="4830024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4" name="Text Placeholder 18">
            <a:extLst>
              <a:ext uri="{FF2B5EF4-FFF2-40B4-BE49-F238E27FC236}">
                <a16:creationId xmlns:a16="http://schemas.microsoft.com/office/drawing/2014/main" id="{46866A49-A3A8-4869-961C-EB41F6BC7843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919680" y="5159449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EC90C5-A811-4E5C-ADD1-A89DB4E94DAA}"/>
              </a:ext>
            </a:extLst>
          </p:cNvPr>
          <p:cNvSpPr>
            <a:spLocks noGrp="1"/>
          </p:cNvSpPr>
          <p:nvPr>
            <p:ph type="dt" sz="half" idx="20"/>
          </p:nvPr>
        </p:nvSpPr>
        <p:spPr>
          <a:xfrm>
            <a:off x="5919680" y="6356350"/>
            <a:ext cx="947516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56B621-AE19-45D3-B25F-23256C242DDD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>
          <a:xfrm>
            <a:off x="7161955" y="6356350"/>
            <a:ext cx="3243942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8BDCB2-D8C3-4571-8154-76BEA9AE41A8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>
          <a:xfrm>
            <a:off x="10700656" y="6356350"/>
            <a:ext cx="653143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6D8D9106-8780-461D-9091-E074B0A3C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39434" t="20278" b="22673"/>
          <a:stretch/>
        </p:blipFill>
        <p:spPr>
          <a:xfrm>
            <a:off x="-4696" y="-1"/>
            <a:ext cx="4896735" cy="4385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19504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roduc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3821F-4537-4AE7-8829-C2E3AE60F6E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62075" y="1671639"/>
            <a:ext cx="5111750" cy="1204912"/>
          </a:xfrm>
        </p:spPr>
        <p:txBody>
          <a:bodyPr rtlCol="0" anchor="b">
            <a:normAutofit/>
          </a:bodyPr>
          <a:lstStyle>
            <a:lvl1pPr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FD4279-EA62-4397-878A-73F4948DB1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2075" y="3660774"/>
            <a:ext cx="5111750" cy="1525588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9FBD260-5143-4B12-B9F8-33E48D548909}"/>
              </a:ext>
            </a:extLst>
          </p:cNvPr>
          <p:cNvCxnSpPr/>
          <p:nvPr/>
        </p:nvCxnSpPr>
        <p:spPr>
          <a:xfrm>
            <a:off x="9096375" y="1497012"/>
            <a:ext cx="309562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87F08D6-2CA7-4A5A-BE34-07113DCA535D}"/>
              </a:ext>
            </a:extLst>
          </p:cNvPr>
          <p:cNvCxnSpPr/>
          <p:nvPr/>
        </p:nvCxnSpPr>
        <p:spPr>
          <a:xfrm flipH="1">
            <a:off x="6953250" y="-25401"/>
            <a:ext cx="3790950" cy="690245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Date Placeholder 6">
            <a:extLst>
              <a:ext uri="{FF2B5EF4-FFF2-40B4-BE49-F238E27FC236}">
                <a16:creationId xmlns:a16="http://schemas.microsoft.com/office/drawing/2014/main" id="{70146B66-4F07-44BE-8AAB-48EA5170DA8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10" name="Footer Placeholder 7">
            <a:extLst>
              <a:ext uri="{FF2B5EF4-FFF2-40B4-BE49-F238E27FC236}">
                <a16:creationId xmlns:a16="http://schemas.microsoft.com/office/drawing/2014/main" id="{3A927BE5-2F4C-4EBD-9093-C4ED6E3025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24463" y="6356350"/>
            <a:ext cx="1743075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11" name="Slide Number Placeholder 8">
            <a:extLst>
              <a:ext uri="{FF2B5EF4-FFF2-40B4-BE49-F238E27FC236}">
                <a16:creationId xmlns:a16="http://schemas.microsoft.com/office/drawing/2014/main" id="{C4C1336B-CF5E-42FF-80E8-7D33A2D64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93278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991350" y="2571235"/>
            <a:ext cx="4179570" cy="1715531"/>
          </a:xfrm>
        </p:spPr>
        <p:txBody>
          <a:bodyPr rtlCol="0" anchor="ctr">
            <a:noAutofit/>
          </a:bodyPr>
          <a:lstStyle>
            <a:lvl1pPr algn="l">
              <a:defRPr sz="3600" spc="15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F05D2CCB-CCFC-4A8A-ADA9-C1E4D13B968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828675"/>
            <a:ext cx="5876925" cy="5200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86688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AEE644D4-F9A4-4237-BD5C-4B97ABA9337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558165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2FF67A8-55FA-435D-A18C-96D63D22B53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20169" y="1152771"/>
            <a:ext cx="5431971" cy="846301"/>
          </a:xfrm>
        </p:spPr>
        <p:txBody>
          <a:bodyPr rtlCol="0" anchor="t">
            <a:normAutofit/>
          </a:bodyPr>
          <a:lstStyle>
            <a:lvl1pPr>
              <a:defRPr lang="en-US" sz="28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DAC7E4E-FE06-4E90-8107-6B543E5515ED}"/>
              </a:ext>
            </a:extLst>
          </p:cNvPr>
          <p:cNvCxnSpPr/>
          <p:nvPr/>
        </p:nvCxnSpPr>
        <p:spPr>
          <a:xfrm flipV="1">
            <a:off x="2209800" y="0"/>
            <a:ext cx="243840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 Placeholder 15">
            <a:extLst>
              <a:ext uri="{FF2B5EF4-FFF2-40B4-BE49-F238E27FC236}">
                <a16:creationId xmlns:a16="http://schemas.microsoft.com/office/drawing/2014/main" id="{3864668D-D640-4ABF-BB9A-D60176660F0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922254" y="2469515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2" name="Text Placeholder 18">
            <a:extLst>
              <a:ext uri="{FF2B5EF4-FFF2-40B4-BE49-F238E27FC236}">
                <a16:creationId xmlns:a16="http://schemas.microsoft.com/office/drawing/2014/main" id="{2E289D5A-B06B-43D4-A3CA-3B06C4D49FD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921828" y="2798940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1DCC2995-DE17-436D-82AE-6E107865CB79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922254" y="3569311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4" name="Text Placeholder 18">
            <a:extLst>
              <a:ext uri="{FF2B5EF4-FFF2-40B4-BE49-F238E27FC236}">
                <a16:creationId xmlns:a16="http://schemas.microsoft.com/office/drawing/2014/main" id="{C7E70A65-1FB1-4F42-854B-8213ED73F792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921828" y="3898736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45657994-DC61-4DEB-BB2B-65DFCA997AF1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922254" y="4669107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6" name="Text Placeholder 18">
            <a:extLst>
              <a:ext uri="{FF2B5EF4-FFF2-40B4-BE49-F238E27FC236}">
                <a16:creationId xmlns:a16="http://schemas.microsoft.com/office/drawing/2014/main" id="{18397EE2-60CD-47FD-AF8F-83A5324D9D18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921828" y="4998532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7" name="Date Placeholder 2">
            <a:extLst>
              <a:ext uri="{FF2B5EF4-FFF2-40B4-BE49-F238E27FC236}">
                <a16:creationId xmlns:a16="http://schemas.microsoft.com/office/drawing/2014/main" id="{1E25EFF1-65C7-4F93-8740-46885C6BEA57}"/>
              </a:ext>
            </a:extLst>
          </p:cNvPr>
          <p:cNvSpPr>
            <a:spLocks noGrp="1"/>
          </p:cNvSpPr>
          <p:nvPr>
            <p:ph type="dt" sz="half" idx="20"/>
          </p:nvPr>
        </p:nvSpPr>
        <p:spPr>
          <a:xfrm>
            <a:off x="5919680" y="6356350"/>
            <a:ext cx="947516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18" name="Footer Placeholder 3">
            <a:extLst>
              <a:ext uri="{FF2B5EF4-FFF2-40B4-BE49-F238E27FC236}">
                <a16:creationId xmlns:a16="http://schemas.microsoft.com/office/drawing/2014/main" id="{C16D80BF-B599-4FC0-ABD5-98777872FE5F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>
          <a:xfrm>
            <a:off x="7161955" y="6356350"/>
            <a:ext cx="3243942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F64421B1-FF90-4939-90BD-8206DE5036D0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>
          <a:xfrm>
            <a:off x="10700656" y="6356350"/>
            <a:ext cx="653143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47987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hree Conten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 rtlCol="0">
            <a:normAutofit/>
          </a:bodyPr>
          <a:lstStyle>
            <a:lvl1pPr algn="ctr">
              <a:defRPr lang="en-US" sz="28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243104" y="2776936"/>
            <a:ext cx="2882475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lang="en-US" sz="2000" kern="1200" cap="all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43104" y="3834606"/>
            <a:ext cx="2882475" cy="1997867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74FC39-67F6-42EA-BCD1-F69AE2F0F22D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4647665" y="2776936"/>
            <a:ext cx="2896671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lang="en-US" sz="2000" kern="1200" cap="all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7665" y="3834606"/>
            <a:ext cx="2896671" cy="1997867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63D7850-C2A6-43CE-BBE4-8E81A0A59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1238250" cy="3105150"/>
          </a:xfrm>
          <a:prstGeom prst="line">
            <a:avLst/>
          </a:prstGeom>
          <a:ln w="31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BAD3E03-2E3B-440C-9105-6F9D33006D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2238376" cy="24765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1F60A771-8BBC-4565-AB09-402DA7CB2780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8066421" y="2776936"/>
            <a:ext cx="2882475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lang="en-US" sz="2000" kern="1200" cap="all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C464A9BD-B815-4632-8F54-6EB70E48BAFF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8066421" y="3834606"/>
            <a:ext cx="2882475" cy="1997867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031895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 rtlCol="0">
            <a:normAutofit/>
          </a:bodyPr>
          <a:lstStyle>
            <a:lvl1pPr algn="ctr">
              <a:defRPr lang="en-US" sz="2800" kern="1200" cap="all" spc="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B38B0D13-BD5F-460B-B337-F4A9342026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465141" y="2358007"/>
            <a:ext cx="2438400" cy="2019300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BE72876B-D3DA-4462-9E24-3354D8D02A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000625" y="2531837"/>
            <a:ext cx="2190750" cy="1943100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14A539B6-6E3F-41BA-ACE2-76E8BB651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345608" y="2421056"/>
            <a:ext cx="2324100" cy="20574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2063855" y="3064615"/>
            <a:ext cx="1240971" cy="823912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4000" kern="1200" cap="all" spc="150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A066E2EA-C6EA-4A02-818E-33BD582D92E7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5475514" y="3064615"/>
            <a:ext cx="1240971" cy="823912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4000" kern="1200" cap="all" spc="150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7B9C3B0-3522-407C-B662-631E19ECC95F}"/>
              </a:ext>
            </a:extLst>
          </p:cNvPr>
          <p:cNvSpPr>
            <a:spLocks noGrp="1"/>
          </p:cNvSpPr>
          <p:nvPr>
            <p:ph type="body" idx="16" hasCustomPrompt="1"/>
          </p:nvPr>
        </p:nvSpPr>
        <p:spPr>
          <a:xfrm>
            <a:off x="8887174" y="3064615"/>
            <a:ext cx="1240971" cy="823912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4000" kern="1200" cap="all" spc="150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29698" y="4824188"/>
            <a:ext cx="3124093" cy="462927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cap="all" spc="50" baseline="0">
                <a:solidFill>
                  <a:schemeClr val="bg1"/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82D8880F-3EAC-45C9-91F2-19A193791A18}"/>
              </a:ext>
            </a:extLst>
          </p:cNvPr>
          <p:cNvSpPr>
            <a:spLocks noGrp="1"/>
          </p:cNvSpPr>
          <p:nvPr>
            <p:ph sz="half" idx="17"/>
          </p:nvPr>
        </p:nvSpPr>
        <p:spPr>
          <a:xfrm>
            <a:off x="1129698" y="5280763"/>
            <a:ext cx="3124093" cy="462927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cap="none" spc="50" baseline="0">
                <a:solidFill>
                  <a:schemeClr val="bg1"/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26261" y="4824188"/>
            <a:ext cx="3139479" cy="462927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cap="all" spc="50" baseline="0">
                <a:solidFill>
                  <a:schemeClr val="bg1"/>
                </a:solidFill>
              </a:defRPr>
            </a:lvl1pPr>
            <a:lvl2pPr marL="457200" indent="0">
              <a:lnSpc>
                <a:spcPct val="100000"/>
              </a:lnSpc>
              <a:buNone/>
              <a:defRPr sz="2000" cap="all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6" name="Content Placeholder 5">
            <a:extLst>
              <a:ext uri="{FF2B5EF4-FFF2-40B4-BE49-F238E27FC236}">
                <a16:creationId xmlns:a16="http://schemas.microsoft.com/office/drawing/2014/main" id="{9019518E-E850-403D-A5B5-4B53F8C4A56B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4526261" y="5280763"/>
            <a:ext cx="3139479" cy="462927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cap="none" spc="50" baseline="0">
                <a:solidFill>
                  <a:schemeClr val="bg1"/>
                </a:solidFill>
              </a:defRPr>
            </a:lvl1pPr>
            <a:lvl2pPr marL="457200" indent="0" algn="ctr">
              <a:lnSpc>
                <a:spcPct val="100000"/>
              </a:lnSpc>
              <a:buNone/>
              <a:defRPr sz="1400" cap="none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C464A9BD-B815-4632-8F54-6EB70E48BAFF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7938210" y="4824188"/>
            <a:ext cx="3124093" cy="462927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cap="all" spc="50" baseline="0">
                <a:solidFill>
                  <a:schemeClr val="bg1"/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A8058154-45E5-403E-B714-AC85774F391F}"/>
              </a:ext>
            </a:extLst>
          </p:cNvPr>
          <p:cNvSpPr>
            <a:spLocks noGrp="1"/>
          </p:cNvSpPr>
          <p:nvPr>
            <p:ph sz="half" idx="19"/>
          </p:nvPr>
        </p:nvSpPr>
        <p:spPr>
          <a:xfrm>
            <a:off x="7938210" y="5280763"/>
            <a:ext cx="3124093" cy="462927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cap="none" spc="50" baseline="0">
                <a:solidFill>
                  <a:schemeClr val="bg1"/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426193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Two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33700" y="892177"/>
            <a:ext cx="8421688" cy="1325563"/>
          </a:xfrm>
        </p:spPr>
        <p:txBody>
          <a:bodyPr rtlCol="0">
            <a:normAutofit/>
          </a:bodyPr>
          <a:lstStyle>
            <a:lvl1pPr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2933700" y="2776936"/>
            <a:ext cx="3924300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lang="en-US" sz="2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933700" y="3834606"/>
            <a:ext cx="3924300" cy="1997867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74FC39-67F6-42EA-BCD1-F69AE2F0F22D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7410173" y="2776936"/>
            <a:ext cx="3943627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lang="en-US" sz="2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410173" y="3834606"/>
            <a:ext cx="3943627" cy="1997867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EE24E1DB-1F20-4C28-8069-D9219D1F8BBD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39434" t="20278" b="22673"/>
          <a:stretch/>
        </p:blipFill>
        <p:spPr>
          <a:xfrm>
            <a:off x="25785" y="0"/>
            <a:ext cx="4368030" cy="3912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17409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Graphic 13">
            <a:extLst>
              <a:ext uri="{FF2B5EF4-FFF2-40B4-BE49-F238E27FC236}">
                <a16:creationId xmlns:a16="http://schemas.microsoft.com/office/drawing/2014/main" id="{AE202E03-5C65-4305-B969-65220AD410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t="18301" r="41825" b="23071"/>
          <a:stretch/>
        </p:blipFill>
        <p:spPr>
          <a:xfrm flipH="1">
            <a:off x="0" y="0"/>
            <a:ext cx="5441888" cy="6858000"/>
          </a:xfrm>
          <a:custGeom>
            <a:avLst/>
            <a:gdLst>
              <a:gd name="connsiteX0" fmla="*/ 5441888 w 5441888"/>
              <a:gd name="connsiteY0" fmla="*/ 0 h 6858000"/>
              <a:gd name="connsiteX1" fmla="*/ 0 w 5441888"/>
              <a:gd name="connsiteY1" fmla="*/ 0 h 6858000"/>
              <a:gd name="connsiteX2" fmla="*/ 0 w 5441888"/>
              <a:gd name="connsiteY2" fmla="*/ 6858000 h 6858000"/>
              <a:gd name="connsiteX3" fmla="*/ 5441888 w 5441888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41888" h="6858000">
                <a:moveTo>
                  <a:pt x="5441888" y="0"/>
                </a:moveTo>
                <a:lnTo>
                  <a:pt x="0" y="0"/>
                </a:lnTo>
                <a:lnTo>
                  <a:pt x="0" y="6858000"/>
                </a:lnTo>
                <a:lnTo>
                  <a:pt x="5441888" y="6858000"/>
                </a:lnTo>
                <a:close/>
              </a:path>
            </a:pathLst>
          </a:custGeom>
        </p:spPr>
      </p:pic>
      <p:sp>
        <p:nvSpPr>
          <p:cNvPr id="19" name="Title 1">
            <a:extLst>
              <a:ext uri="{FF2B5EF4-FFF2-40B4-BE49-F238E27FC236}">
                <a16:creationId xmlns:a16="http://schemas.microsoft.com/office/drawing/2014/main" id="{1E1C8C6D-0530-475B-A7F7-0E00C33ACFE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20169" y="1152771"/>
            <a:ext cx="5431971" cy="846301"/>
          </a:xfrm>
        </p:spPr>
        <p:txBody>
          <a:bodyPr rtlCol="0" anchor="t">
            <a:normAutofit/>
          </a:bodyPr>
          <a:lstStyle>
            <a:lvl1pPr>
              <a:defRPr lang="en-US" sz="28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20" name="Text Placeholder 15">
            <a:extLst>
              <a:ext uri="{FF2B5EF4-FFF2-40B4-BE49-F238E27FC236}">
                <a16:creationId xmlns:a16="http://schemas.microsoft.com/office/drawing/2014/main" id="{3D2778A3-7084-4333-8349-03B1FEB5FE7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922254" y="2469515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5" name="Text Placeholder 18">
            <a:extLst>
              <a:ext uri="{FF2B5EF4-FFF2-40B4-BE49-F238E27FC236}">
                <a16:creationId xmlns:a16="http://schemas.microsoft.com/office/drawing/2014/main" id="{70ED2545-F96B-400C-B6F4-F1D2D83B724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921828" y="2798940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6" name="Text Placeholder 15">
            <a:extLst>
              <a:ext uri="{FF2B5EF4-FFF2-40B4-BE49-F238E27FC236}">
                <a16:creationId xmlns:a16="http://schemas.microsoft.com/office/drawing/2014/main" id="{4A2FECA2-3808-47DC-84EB-CD3395C2052D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922254" y="3569311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7" name="Text Placeholder 18">
            <a:extLst>
              <a:ext uri="{FF2B5EF4-FFF2-40B4-BE49-F238E27FC236}">
                <a16:creationId xmlns:a16="http://schemas.microsoft.com/office/drawing/2014/main" id="{24393B9A-03C4-45C1-8172-F8B354458A48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921828" y="3898736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8" name="Text Placeholder 15">
            <a:extLst>
              <a:ext uri="{FF2B5EF4-FFF2-40B4-BE49-F238E27FC236}">
                <a16:creationId xmlns:a16="http://schemas.microsoft.com/office/drawing/2014/main" id="{18EC24A5-B4A5-4BAB-AE40-30EB69D6EF73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922254" y="4669107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9" name="Text Placeholder 18">
            <a:extLst>
              <a:ext uri="{FF2B5EF4-FFF2-40B4-BE49-F238E27FC236}">
                <a16:creationId xmlns:a16="http://schemas.microsoft.com/office/drawing/2014/main" id="{726F36C0-4E6A-4A10-960D-11D78D044478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921828" y="4998532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1" name="Date Placeholder 6">
            <a:extLst>
              <a:ext uri="{FF2B5EF4-FFF2-40B4-BE49-F238E27FC236}">
                <a16:creationId xmlns:a16="http://schemas.microsoft.com/office/drawing/2014/main" id="{71F34533-9677-48AF-9374-976825F4BB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22" name="Footer Placeholder 7">
            <a:extLst>
              <a:ext uri="{FF2B5EF4-FFF2-40B4-BE49-F238E27FC236}">
                <a16:creationId xmlns:a16="http://schemas.microsoft.com/office/drawing/2014/main" id="{4FAB8A26-B99E-4F96-8327-A932A14F2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24" name="Slide Number Placeholder 8">
            <a:extLst>
              <a:ext uri="{FF2B5EF4-FFF2-40B4-BE49-F238E27FC236}">
                <a16:creationId xmlns:a16="http://schemas.microsoft.com/office/drawing/2014/main" id="{EB0962D2-BCC3-48AB-A769-2A7327D29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7693348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00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C4E19-B78B-4E39-B661-7E6A2E6C500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>
            <a:normAutofit/>
          </a:bodyPr>
          <a:lstStyle>
            <a:lvl1pPr algn="l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B250D272-9B39-4C2D-B0F5-21010D11E437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48749" y="1361938"/>
            <a:ext cx="6765925" cy="496888"/>
          </a:xfrm>
        </p:spPr>
        <p:txBody>
          <a:bodyPr rtlCol="0">
            <a:no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7" name="Chart Placeholder 6">
            <a:extLst>
              <a:ext uri="{FF2B5EF4-FFF2-40B4-BE49-F238E27FC236}">
                <a16:creationId xmlns:a16="http://schemas.microsoft.com/office/drawing/2014/main" id="{08AF2DB4-A973-4307-B59C-6058A138835C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838200" y="2286002"/>
            <a:ext cx="6094270" cy="3542143"/>
          </a:xfrm>
        </p:spPr>
        <p:txBody>
          <a:bodyPr rtlCol="0"/>
          <a:lstStyle/>
          <a:p>
            <a:pPr rtl="0"/>
            <a:r>
              <a:rPr lang="en-GB" noProof="0"/>
              <a:t>Click icon to add chart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39C283A-EC40-421C-8A0E-F9A3161C889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858125" y="2284624"/>
            <a:ext cx="3147332" cy="306388"/>
          </a:xfrm>
        </p:spPr>
        <p:txBody>
          <a:bodyPr rtlCol="0">
            <a:noAutofit/>
          </a:bodyPr>
          <a:lstStyle>
            <a:lvl1pPr marL="0" indent="0">
              <a:buNone/>
              <a:defRPr sz="1400" cap="all" spc="15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305CA2B1-D510-4949-A638-C1A064DA41A7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7858125" y="2779713"/>
            <a:ext cx="3148013" cy="3095625"/>
          </a:xfrm>
        </p:spPr>
        <p:txBody>
          <a:bodyPr rtlCol="0">
            <a:normAutofit/>
          </a:bodyPr>
          <a:lstStyle>
            <a:lvl1pPr marL="0" indent="0">
              <a:buNone/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2pPr>
            <a:lvl3pPr marL="914400" indent="0">
              <a:buNone/>
              <a:defRPr sz="1050">
                <a:solidFill>
                  <a:schemeClr val="tx1">
                    <a:lumMod val="65000"/>
                    <a:lumOff val="35000"/>
                  </a:schemeClr>
                </a:solidFill>
              </a:defRPr>
            </a:lvl3pPr>
            <a:lvl4pPr marL="1371600" indent="0">
              <a:buNone/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4pPr>
            <a:lvl5pPr marL="1828800" indent="0">
              <a:buNone/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085D26-FA83-4414-959E-98936A772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B52E93-DE4C-4341-8D83-F0230E38B1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467230-4A0F-4B18-8BA9-C3B2FDD59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910030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D46070C-E825-43D0-99F4-8B46141311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057683"/>
            <a:ext cx="12191998" cy="201019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>
            <a:normAutofit/>
          </a:bodyPr>
          <a:lstStyle>
            <a:lvl1pPr algn="l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Text Placeholder 10">
            <a:extLst>
              <a:ext uri="{FF2B5EF4-FFF2-40B4-BE49-F238E27FC236}">
                <a16:creationId xmlns:a16="http://schemas.microsoft.com/office/drawing/2014/main" id="{E4E92FC5-6FC2-45C2-9200-3244F9EA69A0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914399" y="3354712"/>
            <a:ext cx="731520" cy="457200"/>
          </a:xfrm>
        </p:spPr>
        <p:txBody>
          <a:bodyPr rtlCol="0" anchor="ctr"/>
          <a:lstStyle>
            <a:lvl1pPr marL="0" indent="0" algn="l">
              <a:buNone/>
              <a:defRPr sz="1400" b="1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7" name="Text Placeholder 10">
            <a:extLst>
              <a:ext uri="{FF2B5EF4-FFF2-40B4-BE49-F238E27FC236}">
                <a16:creationId xmlns:a16="http://schemas.microsoft.com/office/drawing/2014/main" id="{4D75C136-D6C3-4431-8776-997070627AAB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6596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FD15D323-BFE3-4ACE-9A2E-C9EB69458B12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75388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9" name="Text Placeholder 10">
            <a:extLst>
              <a:ext uri="{FF2B5EF4-FFF2-40B4-BE49-F238E27FC236}">
                <a16:creationId xmlns:a16="http://schemas.microsoft.com/office/drawing/2014/main" id="{3B520767-B49F-4503-8120-B66E411F33E4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54180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30C2F5A0-E03E-4C89-B9EB-8D48889F5F91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32972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59D3CBFE-13C8-4DB1-A831-9393264923E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11764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82385A0A-C61D-4BBD-AC77-D7642F895E22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90556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FED89FCE-7507-4C8C-923F-922290589466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69348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2A9276DB-F427-4F8E-8E4C-466600F390FD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48140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79023948-0C1E-4DAB-B885-1C713409AA08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26932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F2F73935-BF53-4510-8B8F-EDB1CD56A1BB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905724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4AB6A03C-6180-41ED-A88D-ECBB80D160F2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984516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145AD645-55F0-41A9-AC53-ED30BF1340BA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3085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B3645A3-D681-45BF-B195-452D000802CA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914400" y="4292468"/>
            <a:ext cx="731520" cy="457200"/>
          </a:xfrm>
        </p:spPr>
        <p:txBody>
          <a:bodyPr rtlCol="0" anchor="ctr"/>
          <a:lstStyle>
            <a:lvl1pPr marL="0" indent="0" algn="l">
              <a:buNone/>
              <a:defRPr sz="1400" b="1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C39F248D-01B4-40EE-B483-E8E81806DFBE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1969915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1D0F1859-7A34-42DF-873E-2CF864E4C4BE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2757602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6EB397AF-B5C1-40FE-86D4-BA660E4C6E46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3545289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AF1343D5-DC0F-4C7E-967F-CFC300A2C807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4332976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4" name="Text Placeholder 10">
            <a:extLst>
              <a:ext uri="{FF2B5EF4-FFF2-40B4-BE49-F238E27FC236}">
                <a16:creationId xmlns:a16="http://schemas.microsoft.com/office/drawing/2014/main" id="{9AD688A5-D2DF-4FC3-8171-FAEA8C4F5566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120663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5" name="Text Placeholder 10">
            <a:extLst>
              <a:ext uri="{FF2B5EF4-FFF2-40B4-BE49-F238E27FC236}">
                <a16:creationId xmlns:a16="http://schemas.microsoft.com/office/drawing/2014/main" id="{EA05A5D4-01B0-4932-B03E-571986E282EA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5908350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6" name="Text Placeholder 10">
            <a:extLst>
              <a:ext uri="{FF2B5EF4-FFF2-40B4-BE49-F238E27FC236}">
                <a16:creationId xmlns:a16="http://schemas.microsoft.com/office/drawing/2014/main" id="{72A84601-CD4F-49ED-8D51-CEF032363058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696037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DFC05EC7-9D6C-486B-9E2F-D3612013C0A1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7483724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9" name="Text Placeholder 10">
            <a:extLst>
              <a:ext uri="{FF2B5EF4-FFF2-40B4-BE49-F238E27FC236}">
                <a16:creationId xmlns:a16="http://schemas.microsoft.com/office/drawing/2014/main" id="{98F455FB-241B-4E1F-B581-FA6CBA239545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271411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7" name="Text Placeholder 10">
            <a:extLst>
              <a:ext uri="{FF2B5EF4-FFF2-40B4-BE49-F238E27FC236}">
                <a16:creationId xmlns:a16="http://schemas.microsoft.com/office/drawing/2014/main" id="{C49FB196-753D-4A12-9460-57D8AB4B540B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9059098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30" name="Text Placeholder 10">
            <a:extLst>
              <a:ext uri="{FF2B5EF4-FFF2-40B4-BE49-F238E27FC236}">
                <a16:creationId xmlns:a16="http://schemas.microsoft.com/office/drawing/2014/main" id="{9E38664A-8108-4E24-800B-3C32ADA43978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9846785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31" name="Text Placeholder 10">
            <a:extLst>
              <a:ext uri="{FF2B5EF4-FFF2-40B4-BE49-F238E27FC236}">
                <a16:creationId xmlns:a16="http://schemas.microsoft.com/office/drawing/2014/main" id="{2908458B-A3ED-4855-9E08-108D7C4A8D36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10634472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FA35437-CCDE-4D92-B879-F23B329C8E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29640" y="4034785"/>
            <a:ext cx="10332720" cy="4571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6" name="Date Placeholder 2">
            <a:extLst>
              <a:ext uri="{FF2B5EF4-FFF2-40B4-BE49-F238E27FC236}">
                <a16:creationId xmlns:a16="http://schemas.microsoft.com/office/drawing/2014/main" id="{1CDC588F-73BC-4108-974B-0EAAB8213CE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37" name="Footer Placeholder 3">
            <a:extLst>
              <a:ext uri="{FF2B5EF4-FFF2-40B4-BE49-F238E27FC236}">
                <a16:creationId xmlns:a16="http://schemas.microsoft.com/office/drawing/2014/main" id="{B2AC1EB2-9B8F-4077-8B66-64F9549F2C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38" name="Slide Number Placeholder 4">
            <a:extLst>
              <a:ext uri="{FF2B5EF4-FFF2-40B4-BE49-F238E27FC236}">
                <a16:creationId xmlns:a16="http://schemas.microsoft.com/office/drawing/2014/main" id="{28DE3E33-346A-45AF-B164-CB5DF04FAE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563234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mart Ar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C4E19-B78B-4E39-B661-7E6A2E6C500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>
            <a:normAutofit/>
          </a:bodyPr>
          <a:lstStyle>
            <a:lvl1pPr algn="ctr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SmartArt Placeholder 6">
            <a:extLst>
              <a:ext uri="{FF2B5EF4-FFF2-40B4-BE49-F238E27FC236}">
                <a16:creationId xmlns:a16="http://schemas.microsoft.com/office/drawing/2014/main" id="{156CA116-0F6E-4EE9-B34F-03BA07161A7A}"/>
              </a:ext>
            </a:extLst>
          </p:cNvPr>
          <p:cNvSpPr>
            <a:spLocks noGrp="1"/>
          </p:cNvSpPr>
          <p:nvPr>
            <p:ph type="dgm" sz="quarter" idx="15"/>
          </p:nvPr>
        </p:nvSpPr>
        <p:spPr>
          <a:xfrm>
            <a:off x="838200" y="2139084"/>
            <a:ext cx="10515600" cy="3695338"/>
          </a:xfrm>
        </p:spPr>
        <p:txBody>
          <a:bodyPr rtlCol="0"/>
          <a:lstStyle/>
          <a:p>
            <a:pPr rtl="0"/>
            <a:r>
              <a:rPr lang="en-GB" noProof="0"/>
              <a:t>Click icon to add SmartArt graphic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085D26-FA83-4414-959E-98936A772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B52E93-DE4C-4341-8D83-F0230E38B1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6988B2D-0240-4256-8268-4B9FF1E723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0" y="0"/>
            <a:ext cx="2590800" cy="76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8EEAAE1-3D04-41C3-B2D2-B3BEF34C3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704850" cy="102790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467230-4A0F-4B18-8BA9-C3B2FDD59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5431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am Slide 4 Peopl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 rtlCol="0">
            <a:normAutofit/>
          </a:bodyPr>
          <a:lstStyle>
            <a:lvl1pPr algn="ctr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0BDE76A-30A6-4268-9656-28A484C3DCC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487181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311558" y="5084524"/>
            <a:ext cx="2196619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A02C0876-23F7-41FA-9AC9-721097D1A3CD}"/>
              </a:ext>
            </a:extLst>
          </p:cNvPr>
          <p:cNvSpPr>
            <a:spLocks noGrp="1"/>
          </p:cNvSpPr>
          <p:nvPr>
            <p:ph type="body" idx="21" hasCustomPrompt="1"/>
          </p:nvPr>
        </p:nvSpPr>
        <p:spPr>
          <a:xfrm>
            <a:off x="1487181" y="5464114"/>
            <a:ext cx="1845511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17" name="Picture Placeholder 10">
            <a:extLst>
              <a:ext uri="{FF2B5EF4-FFF2-40B4-BE49-F238E27FC236}">
                <a16:creationId xmlns:a16="http://schemas.microsoft.com/office/drawing/2014/main" id="{C4CA5C9C-91D5-44B1-A82A-A49732B4691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836914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572D0301-10F1-41B4-BEF8-C53FA4D66214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3707607" y="5099206"/>
            <a:ext cx="2145049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7ADEB263-F204-4A78-A5E0-7361EFE0B921}"/>
              </a:ext>
            </a:extLst>
          </p:cNvPr>
          <p:cNvSpPr>
            <a:spLocks noGrp="1"/>
          </p:cNvSpPr>
          <p:nvPr>
            <p:ph type="body" idx="22" hasCustomPrompt="1"/>
          </p:nvPr>
        </p:nvSpPr>
        <p:spPr>
          <a:xfrm>
            <a:off x="3836913" y="5478796"/>
            <a:ext cx="1855949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18" name="Picture Placeholder 10">
            <a:extLst>
              <a:ext uri="{FF2B5EF4-FFF2-40B4-BE49-F238E27FC236}">
                <a16:creationId xmlns:a16="http://schemas.microsoft.com/office/drawing/2014/main" id="{4EBC7D6F-397D-4C5A-AA62-F683F88531A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327578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lvl="1" rtl="0"/>
            <a:r>
              <a:rPr lang="en-GB" noProof="0"/>
              <a:t>Click icon to add picture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E767B9DE-7410-43CC-90CF-52D67EF03D48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6198271" y="5099206"/>
            <a:ext cx="2132985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103678F5-B025-46E2-BD45-E77861487165}"/>
              </a:ext>
            </a:extLst>
          </p:cNvPr>
          <p:cNvSpPr>
            <a:spLocks noGrp="1"/>
          </p:cNvSpPr>
          <p:nvPr>
            <p:ph type="body" idx="23" hasCustomPrompt="1"/>
          </p:nvPr>
        </p:nvSpPr>
        <p:spPr>
          <a:xfrm>
            <a:off x="6327577" y="5478796"/>
            <a:ext cx="1845511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19" name="Picture Placeholder 10">
            <a:extLst>
              <a:ext uri="{FF2B5EF4-FFF2-40B4-BE49-F238E27FC236}">
                <a16:creationId xmlns:a16="http://schemas.microsoft.com/office/drawing/2014/main" id="{92E6B581-A522-4758-A9A4-8B9C7B860CF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747458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E13DFE1F-4534-4828-990E-B052F51FC65C}"/>
              </a:ext>
            </a:extLst>
          </p:cNvPr>
          <p:cNvSpPr>
            <a:spLocks noGrp="1"/>
          </p:cNvSpPr>
          <p:nvPr>
            <p:ph type="body" idx="20" hasCustomPrompt="1"/>
          </p:nvPr>
        </p:nvSpPr>
        <p:spPr>
          <a:xfrm>
            <a:off x="8618152" y="5084524"/>
            <a:ext cx="2132984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7E3F385B-4DD9-4F3C-A02B-179B9FA61292}"/>
              </a:ext>
            </a:extLst>
          </p:cNvPr>
          <p:cNvSpPr>
            <a:spLocks noGrp="1"/>
          </p:cNvSpPr>
          <p:nvPr>
            <p:ph type="body" idx="24" hasCustomPrompt="1"/>
          </p:nvPr>
        </p:nvSpPr>
        <p:spPr>
          <a:xfrm>
            <a:off x="8747458" y="5464114"/>
            <a:ext cx="184551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E4B72DA-52CB-4D39-A342-8857B4D959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 flipH="1" flipV="1">
            <a:off x="7334250" y="0"/>
            <a:ext cx="4857750" cy="76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1D9BCDA-DFB7-41A4-A7C7-CEE86CED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487150" y="0"/>
            <a:ext cx="704850" cy="17240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623728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2" pos="936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am Slide 8 Peop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 rtlCol="0">
            <a:normAutofit/>
          </a:bodyPr>
          <a:lstStyle>
            <a:lvl1pPr algn="ctr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0BDE76A-30A6-4268-9656-28A484C3DCC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877176" y="2428875"/>
            <a:ext cx="1066800" cy="1066800"/>
          </a:xfr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500168" y="3654378"/>
            <a:ext cx="182880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A02C0876-23F7-41FA-9AC9-721097D1A3CD}"/>
              </a:ext>
            </a:extLst>
          </p:cNvPr>
          <p:cNvSpPr>
            <a:spLocks noGrp="1"/>
          </p:cNvSpPr>
          <p:nvPr>
            <p:ph type="body" idx="21" hasCustomPrompt="1"/>
          </p:nvPr>
        </p:nvSpPr>
        <p:spPr>
          <a:xfrm>
            <a:off x="1390120" y="3782039"/>
            <a:ext cx="2057400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17" name="Picture Placeholder 10">
            <a:extLst>
              <a:ext uri="{FF2B5EF4-FFF2-40B4-BE49-F238E27FC236}">
                <a16:creationId xmlns:a16="http://schemas.microsoft.com/office/drawing/2014/main" id="{C4CA5C9C-91D5-44B1-A82A-A49732B4691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226270" y="2428875"/>
            <a:ext cx="1066800" cy="1066800"/>
          </a:xfr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572D0301-10F1-41B4-BEF8-C53FA4D66214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3849262" y="3669060"/>
            <a:ext cx="182880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7ADEB263-F204-4A78-A5E0-7361EFE0B921}"/>
              </a:ext>
            </a:extLst>
          </p:cNvPr>
          <p:cNvSpPr>
            <a:spLocks noGrp="1"/>
          </p:cNvSpPr>
          <p:nvPr>
            <p:ph type="body" idx="22" hasCustomPrompt="1"/>
          </p:nvPr>
        </p:nvSpPr>
        <p:spPr>
          <a:xfrm>
            <a:off x="3739214" y="3796721"/>
            <a:ext cx="2057400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18" name="Picture Placeholder 10">
            <a:extLst>
              <a:ext uri="{FF2B5EF4-FFF2-40B4-BE49-F238E27FC236}">
                <a16:creationId xmlns:a16="http://schemas.microsoft.com/office/drawing/2014/main" id="{4EBC7D6F-397D-4C5A-AA62-F683F88531A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716934" y="2428875"/>
            <a:ext cx="1066800" cy="1066800"/>
          </a:xfr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buNone/>
              <a:defRPr sz="900">
                <a:solidFill>
                  <a:schemeClr val="bg1"/>
                </a:solidFill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bg1"/>
                </a:solidFill>
              </a:defRPr>
            </a:lvl2pPr>
          </a:lstStyle>
          <a:p>
            <a:pPr lvl="0" rtl="0"/>
            <a:r>
              <a:rPr lang="en-GB" noProof="0"/>
              <a:t>Click icon to add picture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E767B9DE-7410-43CC-90CF-52D67EF03D48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6339926" y="3669060"/>
            <a:ext cx="182880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103678F5-B025-46E2-BD45-E77861487165}"/>
              </a:ext>
            </a:extLst>
          </p:cNvPr>
          <p:cNvSpPr>
            <a:spLocks noGrp="1"/>
          </p:cNvSpPr>
          <p:nvPr>
            <p:ph type="body" idx="23" hasCustomPrompt="1"/>
          </p:nvPr>
        </p:nvSpPr>
        <p:spPr>
          <a:xfrm>
            <a:off x="6217963" y="3796721"/>
            <a:ext cx="2057400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19" name="Picture Placeholder 10">
            <a:extLst>
              <a:ext uri="{FF2B5EF4-FFF2-40B4-BE49-F238E27FC236}">
                <a16:creationId xmlns:a16="http://schemas.microsoft.com/office/drawing/2014/main" id="{92E6B581-A522-4758-A9A4-8B9C7B860CF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136814" y="2428875"/>
            <a:ext cx="1066800" cy="1066800"/>
          </a:xfr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E13DFE1F-4534-4828-990E-B052F51FC65C}"/>
              </a:ext>
            </a:extLst>
          </p:cNvPr>
          <p:cNvSpPr>
            <a:spLocks noGrp="1"/>
          </p:cNvSpPr>
          <p:nvPr>
            <p:ph type="body" idx="20" hasCustomPrompt="1"/>
          </p:nvPr>
        </p:nvSpPr>
        <p:spPr>
          <a:xfrm>
            <a:off x="8759806" y="3654378"/>
            <a:ext cx="182880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7E3F385B-4DD9-4F3C-A02B-179B9FA61292}"/>
              </a:ext>
            </a:extLst>
          </p:cNvPr>
          <p:cNvSpPr>
            <a:spLocks noGrp="1"/>
          </p:cNvSpPr>
          <p:nvPr>
            <p:ph type="body" idx="24" hasCustomPrompt="1"/>
          </p:nvPr>
        </p:nvSpPr>
        <p:spPr>
          <a:xfrm>
            <a:off x="8634432" y="3782039"/>
            <a:ext cx="2057400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55" name="Picture Placeholder 10">
            <a:extLst>
              <a:ext uri="{FF2B5EF4-FFF2-40B4-BE49-F238E27FC236}">
                <a16:creationId xmlns:a16="http://schemas.microsoft.com/office/drawing/2014/main" id="{1EBAEB1D-A7F9-4F90-B642-4277D3802BAB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1877176" y="4287711"/>
            <a:ext cx="1066800" cy="1066800"/>
          </a:xfr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4" name="Text Placeholder 2">
            <a:extLst>
              <a:ext uri="{FF2B5EF4-FFF2-40B4-BE49-F238E27FC236}">
                <a16:creationId xmlns:a16="http://schemas.microsoft.com/office/drawing/2014/main" id="{22930C5B-603C-494E-A467-8B394D01D406}"/>
              </a:ext>
            </a:extLst>
          </p:cNvPr>
          <p:cNvSpPr>
            <a:spLocks noGrp="1"/>
          </p:cNvSpPr>
          <p:nvPr>
            <p:ph type="body" idx="25" hasCustomPrompt="1"/>
          </p:nvPr>
        </p:nvSpPr>
        <p:spPr>
          <a:xfrm>
            <a:off x="1500168" y="5513214"/>
            <a:ext cx="182880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62" name="Text Placeholder 2">
            <a:extLst>
              <a:ext uri="{FF2B5EF4-FFF2-40B4-BE49-F238E27FC236}">
                <a16:creationId xmlns:a16="http://schemas.microsoft.com/office/drawing/2014/main" id="{540C455F-A23B-493F-B95E-AB485D91DA6A}"/>
              </a:ext>
            </a:extLst>
          </p:cNvPr>
          <p:cNvSpPr>
            <a:spLocks noGrp="1"/>
          </p:cNvSpPr>
          <p:nvPr>
            <p:ph type="body" idx="33" hasCustomPrompt="1"/>
          </p:nvPr>
        </p:nvSpPr>
        <p:spPr>
          <a:xfrm>
            <a:off x="1390120" y="5640875"/>
            <a:ext cx="2057400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56" name="Picture Placeholder 10">
            <a:extLst>
              <a:ext uri="{FF2B5EF4-FFF2-40B4-BE49-F238E27FC236}">
                <a16:creationId xmlns:a16="http://schemas.microsoft.com/office/drawing/2014/main" id="{9461A69E-14C8-4325-89AF-D4257C1C05BA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4226270" y="4287711"/>
            <a:ext cx="1066800" cy="1066800"/>
          </a:xfr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9" name="Text Placeholder 2">
            <a:extLst>
              <a:ext uri="{FF2B5EF4-FFF2-40B4-BE49-F238E27FC236}">
                <a16:creationId xmlns:a16="http://schemas.microsoft.com/office/drawing/2014/main" id="{6D1C374C-DAF7-40EF-B279-4EC7A2AFE6A2}"/>
              </a:ext>
            </a:extLst>
          </p:cNvPr>
          <p:cNvSpPr>
            <a:spLocks noGrp="1"/>
          </p:cNvSpPr>
          <p:nvPr>
            <p:ph type="body" idx="30" hasCustomPrompt="1"/>
          </p:nvPr>
        </p:nvSpPr>
        <p:spPr>
          <a:xfrm>
            <a:off x="3849262" y="5527896"/>
            <a:ext cx="182880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63" name="Text Placeholder 2">
            <a:extLst>
              <a:ext uri="{FF2B5EF4-FFF2-40B4-BE49-F238E27FC236}">
                <a16:creationId xmlns:a16="http://schemas.microsoft.com/office/drawing/2014/main" id="{421FF438-E4E8-4643-BCB3-4A1C12429042}"/>
              </a:ext>
            </a:extLst>
          </p:cNvPr>
          <p:cNvSpPr>
            <a:spLocks noGrp="1"/>
          </p:cNvSpPr>
          <p:nvPr>
            <p:ph type="body" idx="34" hasCustomPrompt="1"/>
          </p:nvPr>
        </p:nvSpPr>
        <p:spPr>
          <a:xfrm>
            <a:off x="3739214" y="5655557"/>
            <a:ext cx="2057400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57" name="Picture Placeholder 10">
            <a:extLst>
              <a:ext uri="{FF2B5EF4-FFF2-40B4-BE49-F238E27FC236}">
                <a16:creationId xmlns:a16="http://schemas.microsoft.com/office/drawing/2014/main" id="{0FB38616-82FB-4DAD-A82E-3777ACB41148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6716934" y="4287711"/>
            <a:ext cx="1066800" cy="1066800"/>
          </a:xfr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buNone/>
              <a:defRPr sz="900">
                <a:solidFill>
                  <a:schemeClr val="bg1"/>
                </a:solidFill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bg1"/>
                </a:solidFill>
              </a:defRPr>
            </a:lvl2pPr>
          </a:lstStyle>
          <a:p>
            <a:pPr lvl="0" rtl="0"/>
            <a:r>
              <a:rPr lang="en-GB" noProof="0"/>
              <a:t>Click icon to add picture</a:t>
            </a:r>
          </a:p>
        </p:txBody>
      </p:sp>
      <p:sp>
        <p:nvSpPr>
          <p:cNvPr id="60" name="Text Placeholder 2">
            <a:extLst>
              <a:ext uri="{FF2B5EF4-FFF2-40B4-BE49-F238E27FC236}">
                <a16:creationId xmlns:a16="http://schemas.microsoft.com/office/drawing/2014/main" id="{D4FEDD19-A7BA-45BB-93A0-F1E896C9F26D}"/>
              </a:ext>
            </a:extLst>
          </p:cNvPr>
          <p:cNvSpPr>
            <a:spLocks noGrp="1"/>
          </p:cNvSpPr>
          <p:nvPr>
            <p:ph type="body" idx="31" hasCustomPrompt="1"/>
          </p:nvPr>
        </p:nvSpPr>
        <p:spPr>
          <a:xfrm>
            <a:off x="6339926" y="5527896"/>
            <a:ext cx="182880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64" name="Text Placeholder 2">
            <a:extLst>
              <a:ext uri="{FF2B5EF4-FFF2-40B4-BE49-F238E27FC236}">
                <a16:creationId xmlns:a16="http://schemas.microsoft.com/office/drawing/2014/main" id="{A12F0175-7AEE-46B1-9590-D4A427680DC7}"/>
              </a:ext>
            </a:extLst>
          </p:cNvPr>
          <p:cNvSpPr>
            <a:spLocks noGrp="1"/>
          </p:cNvSpPr>
          <p:nvPr>
            <p:ph type="body" idx="35" hasCustomPrompt="1"/>
          </p:nvPr>
        </p:nvSpPr>
        <p:spPr>
          <a:xfrm>
            <a:off x="6229878" y="5655557"/>
            <a:ext cx="2057400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58" name="Picture Placeholder 10">
            <a:extLst>
              <a:ext uri="{FF2B5EF4-FFF2-40B4-BE49-F238E27FC236}">
                <a16:creationId xmlns:a16="http://schemas.microsoft.com/office/drawing/2014/main" id="{622ED9F4-EB9B-4588-8501-BFECB846EE73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9136814" y="4287711"/>
            <a:ext cx="1066800" cy="1066800"/>
          </a:xfr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61" name="Text Placeholder 2">
            <a:extLst>
              <a:ext uri="{FF2B5EF4-FFF2-40B4-BE49-F238E27FC236}">
                <a16:creationId xmlns:a16="http://schemas.microsoft.com/office/drawing/2014/main" id="{5026D39F-46AB-4680-9A52-F367344A3531}"/>
              </a:ext>
            </a:extLst>
          </p:cNvPr>
          <p:cNvSpPr>
            <a:spLocks noGrp="1"/>
          </p:cNvSpPr>
          <p:nvPr>
            <p:ph type="body" idx="32" hasCustomPrompt="1"/>
          </p:nvPr>
        </p:nvSpPr>
        <p:spPr>
          <a:xfrm>
            <a:off x="8759806" y="5513214"/>
            <a:ext cx="182880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65" name="Text Placeholder 2">
            <a:extLst>
              <a:ext uri="{FF2B5EF4-FFF2-40B4-BE49-F238E27FC236}">
                <a16:creationId xmlns:a16="http://schemas.microsoft.com/office/drawing/2014/main" id="{04E11FE2-6320-4E8C-A5B3-8104AF329ADA}"/>
              </a:ext>
            </a:extLst>
          </p:cNvPr>
          <p:cNvSpPr>
            <a:spLocks noGrp="1"/>
          </p:cNvSpPr>
          <p:nvPr>
            <p:ph type="body" idx="36" hasCustomPrompt="1"/>
          </p:nvPr>
        </p:nvSpPr>
        <p:spPr>
          <a:xfrm>
            <a:off x="8634432" y="5640875"/>
            <a:ext cx="2057400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B0DFD584-E5CF-41EF-B51E-679CE22DDF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473953"/>
            <a:ext cx="2057400" cy="1647825"/>
          </a:xfrm>
          <a:prstGeom prst="rect">
            <a:avLst/>
          </a:prstGeom>
        </p:spPr>
      </p:pic>
      <p:pic>
        <p:nvPicPr>
          <p:cNvPr id="14" name="Graphic 13">
            <a:extLst>
              <a:ext uri="{FF2B5EF4-FFF2-40B4-BE49-F238E27FC236}">
                <a16:creationId xmlns:a16="http://schemas.microsoft.com/office/drawing/2014/main" id="{E5C02DDF-25A6-42C7-9525-F279CE209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049000" y="5180889"/>
            <a:ext cx="11430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90955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nding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63D7850-C2A6-43CE-BBE4-8E81A0A59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1238250" cy="1328057"/>
          </a:xfrm>
          <a:prstGeom prst="line">
            <a:avLst/>
          </a:prstGeom>
          <a:ln w="31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BAD3E03-2E3B-440C-9105-6F9D33006D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3790950" cy="89217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 rtlCol="0">
            <a:normAutofit/>
          </a:bodyPr>
          <a:lstStyle>
            <a:lvl1pPr algn="ctr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319EE98D-9541-4F21-8952-3026DEF75EC4}"/>
              </a:ext>
            </a:extLst>
          </p:cNvPr>
          <p:cNvSpPr>
            <a:spLocks noGrp="1"/>
          </p:cNvSpPr>
          <p:nvPr>
            <p:ph sz="quarter" idx="21" hasCustomPrompt="1"/>
          </p:nvPr>
        </p:nvSpPr>
        <p:spPr>
          <a:xfrm>
            <a:off x="1075447" y="2118642"/>
            <a:ext cx="1856232" cy="1664208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8200" y="3788813"/>
            <a:ext cx="2330726" cy="804859"/>
          </a:xfrm>
        </p:spPr>
        <p:txBody>
          <a:bodyPr lIns="0" rIns="0" rtlCol="0" anchor="b">
            <a:noAutofit/>
          </a:bodyPr>
          <a:lstStyle>
            <a:lvl1pPr marL="0" indent="0" algn="ctr">
              <a:buNone/>
              <a:defRPr lang="en-US" sz="32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E43D2F47-FAF2-42C2-967D-251DD4B940D7}"/>
              </a:ext>
            </a:extLst>
          </p:cNvPr>
          <p:cNvSpPr>
            <a:spLocks noGrp="1"/>
          </p:cNvSpPr>
          <p:nvPr>
            <p:ph type="body" idx="17" hasCustomPrompt="1"/>
          </p:nvPr>
        </p:nvSpPr>
        <p:spPr>
          <a:xfrm>
            <a:off x="838200" y="4464810"/>
            <a:ext cx="2330726" cy="438505"/>
          </a:xfrm>
        </p:spPr>
        <p:txBody>
          <a:bodyPr lIns="0" rIns="0" rtlCol="0" anchor="b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200" y="5120722"/>
            <a:ext cx="2330726" cy="853167"/>
          </a:xfrm>
        </p:spPr>
        <p:txBody>
          <a:bodyPr lIns="0" rIns="0"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4" name="Content Placeholder 10">
            <a:extLst>
              <a:ext uri="{FF2B5EF4-FFF2-40B4-BE49-F238E27FC236}">
                <a16:creationId xmlns:a16="http://schemas.microsoft.com/office/drawing/2014/main" id="{AB843230-A4E3-4E21-AA93-998E28EB9018}"/>
              </a:ext>
            </a:extLst>
          </p:cNvPr>
          <p:cNvSpPr>
            <a:spLocks noGrp="1"/>
          </p:cNvSpPr>
          <p:nvPr>
            <p:ph sz="quarter" idx="22" hasCustomPrompt="1"/>
          </p:nvPr>
        </p:nvSpPr>
        <p:spPr>
          <a:xfrm>
            <a:off x="3811391" y="2118642"/>
            <a:ext cx="1856232" cy="1664208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74FC39-67F6-42EA-BCD1-F69AE2F0F22D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3562665" y="3788813"/>
            <a:ext cx="2342205" cy="804859"/>
          </a:xfrm>
        </p:spPr>
        <p:txBody>
          <a:bodyPr lIns="0" rIns="0" rtlCol="0" anchor="b">
            <a:noAutofit/>
          </a:bodyPr>
          <a:lstStyle>
            <a:lvl1pPr marL="0" indent="0" algn="ctr">
              <a:buNone/>
              <a:defRPr lang="en-US" sz="32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3322C250-87FC-4F14-A42C-FFDA120D0D64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562665" y="4464810"/>
            <a:ext cx="2342205" cy="438505"/>
          </a:xfrm>
        </p:spPr>
        <p:txBody>
          <a:bodyPr lIns="0" rIns="0" rtlCol="0" anchor="b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CLICK TO EDIT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562665" y="5120722"/>
            <a:ext cx="2342205" cy="853167"/>
          </a:xfrm>
        </p:spPr>
        <p:txBody>
          <a:bodyPr lIns="0" rIns="0"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5" name="Content Placeholder 10">
            <a:extLst>
              <a:ext uri="{FF2B5EF4-FFF2-40B4-BE49-F238E27FC236}">
                <a16:creationId xmlns:a16="http://schemas.microsoft.com/office/drawing/2014/main" id="{3AE0369E-A275-4E5A-AE0F-B1F9A54DEDFC}"/>
              </a:ext>
            </a:extLst>
          </p:cNvPr>
          <p:cNvSpPr>
            <a:spLocks noGrp="1"/>
          </p:cNvSpPr>
          <p:nvPr>
            <p:ph sz="quarter" idx="23" hasCustomPrompt="1"/>
          </p:nvPr>
        </p:nvSpPr>
        <p:spPr>
          <a:xfrm>
            <a:off x="6524377" y="2118642"/>
            <a:ext cx="1856232" cy="1664208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1F60A771-8BBC-4565-AB09-402DA7CB2780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6298609" y="3788813"/>
            <a:ext cx="2330726" cy="804859"/>
          </a:xfrm>
        </p:spPr>
        <p:txBody>
          <a:bodyPr lIns="0" rIns="0" rtlCol="0" anchor="b">
            <a:noAutofit/>
          </a:bodyPr>
          <a:lstStyle>
            <a:lvl1pPr marL="0" indent="0" algn="ctr">
              <a:buNone/>
              <a:defRPr lang="en-US" sz="32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D3C675D6-83FA-4036-B516-098EDCAF2506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6298609" y="4464810"/>
            <a:ext cx="2330726" cy="438505"/>
          </a:xfrm>
        </p:spPr>
        <p:txBody>
          <a:bodyPr lIns="0" rIns="0" rtlCol="0" anchor="b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C464A9BD-B815-4632-8F54-6EB70E48BAFF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6298609" y="5120722"/>
            <a:ext cx="2330726" cy="853167"/>
          </a:xfrm>
        </p:spPr>
        <p:txBody>
          <a:bodyPr lIns="0" rIns="0"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6" name="Content Placeholder 10">
            <a:extLst>
              <a:ext uri="{FF2B5EF4-FFF2-40B4-BE49-F238E27FC236}">
                <a16:creationId xmlns:a16="http://schemas.microsoft.com/office/drawing/2014/main" id="{CCA3A81E-171B-4946-B8BA-B2F406CF0939}"/>
              </a:ext>
            </a:extLst>
          </p:cNvPr>
          <p:cNvSpPr>
            <a:spLocks noGrp="1"/>
          </p:cNvSpPr>
          <p:nvPr>
            <p:ph sz="quarter" idx="24" hasCustomPrompt="1"/>
          </p:nvPr>
        </p:nvSpPr>
        <p:spPr>
          <a:xfrm>
            <a:off x="9260321" y="2118642"/>
            <a:ext cx="1856232" cy="1664208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84A1E92D-A5BF-4268-BFF3-1418A1F03589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9023074" y="3788457"/>
            <a:ext cx="2330726" cy="804859"/>
          </a:xfrm>
        </p:spPr>
        <p:txBody>
          <a:bodyPr lIns="0" rIns="0" rtlCol="0" anchor="b">
            <a:noAutofit/>
          </a:bodyPr>
          <a:lstStyle>
            <a:lvl1pPr marL="0" indent="0" algn="ctr">
              <a:buNone/>
              <a:defRPr lang="en-US" sz="32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B6439AAC-8A96-4015-8A87-ED8DF7027B60}"/>
              </a:ext>
            </a:extLst>
          </p:cNvPr>
          <p:cNvSpPr>
            <a:spLocks noGrp="1"/>
          </p:cNvSpPr>
          <p:nvPr>
            <p:ph type="body" idx="20" hasCustomPrompt="1"/>
          </p:nvPr>
        </p:nvSpPr>
        <p:spPr>
          <a:xfrm>
            <a:off x="9023074" y="4464454"/>
            <a:ext cx="2330726" cy="438505"/>
          </a:xfrm>
        </p:spPr>
        <p:txBody>
          <a:bodyPr lIns="0" rIns="0" rtlCol="0" anchor="b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15" name="Content Placeholder 3">
            <a:extLst>
              <a:ext uri="{FF2B5EF4-FFF2-40B4-BE49-F238E27FC236}">
                <a16:creationId xmlns:a16="http://schemas.microsoft.com/office/drawing/2014/main" id="{492F9083-A886-4EEB-94D6-1FAE6DC33000}"/>
              </a:ext>
            </a:extLst>
          </p:cNvPr>
          <p:cNvSpPr>
            <a:spLocks noGrp="1"/>
          </p:cNvSpPr>
          <p:nvPr>
            <p:ph sz="half" idx="16"/>
          </p:nvPr>
        </p:nvSpPr>
        <p:spPr>
          <a:xfrm>
            <a:off x="9023074" y="5120366"/>
            <a:ext cx="2330726" cy="853167"/>
          </a:xfrm>
        </p:spPr>
        <p:txBody>
          <a:bodyPr lIns="0" rIns="0"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866963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3821F-4537-4AE7-8829-C2E3AE60F6E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76875" y="1671639"/>
            <a:ext cx="5111750" cy="1204912"/>
          </a:xfrm>
        </p:spPr>
        <p:txBody>
          <a:bodyPr rtlCol="0" anchor="b">
            <a:normAutofit/>
          </a:bodyPr>
          <a:lstStyle>
            <a:lvl1pPr>
              <a:defRPr lang="en-US" sz="28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FD4279-EA62-4397-878A-73F4948DB1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76875" y="3682546"/>
            <a:ext cx="5111750" cy="1525588"/>
          </a:xfrm>
        </p:spPr>
        <p:txBody>
          <a:bodyPr rtlCol="0" anchor="b"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87F08D6-2CA7-4A5A-BE34-07113DCA535D}"/>
              </a:ext>
            </a:extLst>
          </p:cNvPr>
          <p:cNvCxnSpPr>
            <a:cxnSpLocks/>
          </p:cNvCxnSpPr>
          <p:nvPr/>
        </p:nvCxnSpPr>
        <p:spPr>
          <a:xfrm flipH="1" flipV="1">
            <a:off x="0" y="876300"/>
            <a:ext cx="4762500" cy="16287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768C87F-B9C3-4DFF-8454-F3F52CE4346B}"/>
              </a:ext>
            </a:extLst>
          </p:cNvPr>
          <p:cNvCxnSpPr>
            <a:cxnSpLocks/>
          </p:cNvCxnSpPr>
          <p:nvPr/>
        </p:nvCxnSpPr>
        <p:spPr>
          <a:xfrm flipH="1" flipV="1">
            <a:off x="2638425" y="0"/>
            <a:ext cx="2124076" cy="51863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Date Placeholder 6">
            <a:extLst>
              <a:ext uri="{FF2B5EF4-FFF2-40B4-BE49-F238E27FC236}">
                <a16:creationId xmlns:a16="http://schemas.microsoft.com/office/drawing/2014/main" id="{71F34533-9677-48AF-9374-976825F4BB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22" name="Footer Placeholder 7">
            <a:extLst>
              <a:ext uri="{FF2B5EF4-FFF2-40B4-BE49-F238E27FC236}">
                <a16:creationId xmlns:a16="http://schemas.microsoft.com/office/drawing/2014/main" id="{4FAB8A26-B99E-4F96-8327-A932A14F2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24" name="Slide Number Placeholder 8">
            <a:extLst>
              <a:ext uri="{FF2B5EF4-FFF2-40B4-BE49-F238E27FC236}">
                <a16:creationId xmlns:a16="http://schemas.microsoft.com/office/drawing/2014/main" id="{EB0962D2-BCC3-48AB-A769-2A7327D29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163167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00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losing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267200" y="1615736"/>
            <a:ext cx="4179570" cy="1524735"/>
          </a:xfrm>
        </p:spPr>
        <p:txBody>
          <a:bodyPr rtlCol="0" anchor="b">
            <a:noAutofit/>
          </a:bodyPr>
          <a:lstStyle>
            <a:lvl1pPr algn="l">
              <a:defRPr sz="3200" spc="15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457758-A125-4CEA-A3D5-CBD010417B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67200" y="3238103"/>
            <a:ext cx="4179570" cy="2004161"/>
          </a:xfrm>
        </p:spPr>
        <p:txBody>
          <a:bodyPr rtlCol="0">
            <a:normAutofit/>
          </a:bodyPr>
          <a:lstStyle>
            <a:lvl1pPr marL="0" indent="0" algn="l">
              <a:lnSpc>
                <a:spcPct val="150000"/>
              </a:lnSpc>
              <a:buNone/>
              <a:defRPr sz="1400" spc="5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ED3361C9-310A-4255-A94E-B77588962DA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3176938" cy="6858000"/>
          </a:xfrm>
          <a:prstGeom prst="rect">
            <a:avLst/>
          </a:prstGeom>
        </p:spPr>
      </p:pic>
      <p:sp>
        <p:nvSpPr>
          <p:cNvPr id="9" name="Date Placeholder 6">
            <a:extLst>
              <a:ext uri="{FF2B5EF4-FFF2-40B4-BE49-F238E27FC236}">
                <a16:creationId xmlns:a16="http://schemas.microsoft.com/office/drawing/2014/main" id="{BF358517-D7B7-40D0-A9D0-B650C80898A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67200" y="6356350"/>
            <a:ext cx="1774371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10" name="Footer Placeholder 7">
            <a:extLst>
              <a:ext uri="{FF2B5EF4-FFF2-40B4-BE49-F238E27FC236}">
                <a16:creationId xmlns:a16="http://schemas.microsoft.com/office/drawing/2014/main" id="{6026D44C-0B39-4DE1-A0FC-5615DDAAE3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79721" y="6356350"/>
            <a:ext cx="2661557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11" name="Slide Number Placeholder 8">
            <a:extLst>
              <a:ext uri="{FF2B5EF4-FFF2-40B4-BE49-F238E27FC236}">
                <a16:creationId xmlns:a16="http://schemas.microsoft.com/office/drawing/2014/main" id="{0F8222B4-B618-42C4-8BDB-D2E4DF2F2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579428" y="6356350"/>
            <a:ext cx="1774371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93551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F4C17E5-24ED-44BC-BA50-02EF90355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33D101-3AF0-4F06-90ED-B83615C36C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AE9FDE-AF95-49F8-A927-35A23C9E653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2E900D-8FF9-4E80-860D-89C2D3B4E4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A66A0C-1415-46A3-A1FF-BE18C70873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28452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70" r:id="rId3"/>
    <p:sldLayoutId id="2147483688" r:id="rId4"/>
    <p:sldLayoutId id="2147483694" r:id="rId5"/>
    <p:sldLayoutId id="2147483697" r:id="rId6"/>
    <p:sldLayoutId id="2147483673" r:id="rId7"/>
    <p:sldLayoutId id="2147483676" r:id="rId8"/>
    <p:sldLayoutId id="2147483672" r:id="rId9"/>
    <p:sldLayoutId id="2147483699" r:id="rId10"/>
    <p:sldLayoutId id="2147483671" r:id="rId11"/>
    <p:sldLayoutId id="2147483700" r:id="rId12"/>
    <p:sldLayoutId id="2147483679" r:id="rId13"/>
    <p:sldLayoutId id="2147483692" r:id="rId14"/>
    <p:sldLayoutId id="2147483681" r:id="rId15"/>
    <p:sldLayoutId id="2147483674" r:id="rId16"/>
    <p:sldLayoutId id="2147483675" r:id="rId17"/>
    <p:sldLayoutId id="2147483696" r:id="rId18"/>
    <p:sldLayoutId id="2147483677" r:id="rId19"/>
    <p:sldLayoutId id="2147483678" r:id="rId20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2441418@student.uwtsd.ac.uk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Relationship Id="rId5" Type="http://schemas.openxmlformats.org/officeDocument/2006/relationships/hyperlink" Target="https://www.gov.uk/" TargetMode="External"/><Relationship Id="rId4" Type="http://schemas.openxmlformats.org/officeDocument/2006/relationships/hyperlink" Target="https://www.statista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34943" y="1475925"/>
            <a:ext cx="4659086" cy="3582519"/>
          </a:xfrm>
        </p:spPr>
        <p:txBody>
          <a:bodyPr wrap="square" rtlCol="0" anchor="t" anchorCtr="1">
            <a:spAutoFit/>
          </a:bodyPr>
          <a:lstStyle/>
          <a:p>
            <a:r>
              <a:rPr lang="en-GB" b="1" dirty="0" err="1">
                <a:solidFill>
                  <a:schemeClr val="accent5">
                    <a:lumMod val="50000"/>
                  </a:schemeClr>
                </a:solidFill>
              </a:rPr>
              <a:t>CertHE</a:t>
            </a:r>
            <a:r>
              <a:rPr lang="en-GB" b="1" dirty="0">
                <a:solidFill>
                  <a:schemeClr val="accent5">
                    <a:lumMod val="50000"/>
                  </a:schemeClr>
                </a:solidFill>
              </a:rPr>
              <a:t> Business for the Workplace / Assessment 2 / Enterprise and Entrepreneurship LCLM4006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01B20D-4C28-4DA3-ABBD-718C22A5E5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57800" y="5586889"/>
            <a:ext cx="6100011" cy="1122201"/>
          </a:xfrm>
        </p:spPr>
        <p:txBody>
          <a:bodyPr rtlCol="0">
            <a:noAutofit/>
          </a:bodyPr>
          <a:lstStyle/>
          <a:p>
            <a:pPr algn="r"/>
            <a:r>
              <a:rPr lang="en-GB" sz="2000" b="1" dirty="0">
                <a:solidFill>
                  <a:schemeClr val="bg2">
                    <a:lumMod val="25000"/>
                  </a:schemeClr>
                </a:solidFill>
              </a:rPr>
              <a:t>Kiril Georgiev </a:t>
            </a:r>
            <a:r>
              <a:rPr lang="en-GB" sz="2000" b="1" dirty="0">
                <a:solidFill>
                  <a:schemeClr val="bg2">
                    <a:lumMod val="25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2441418</a:t>
            </a:r>
            <a:r>
              <a:rPr lang="en-GB" sz="2000" cap="all" dirty="0">
                <a:solidFill>
                  <a:schemeClr val="bg2">
                    <a:lumMod val="25000"/>
                  </a:schemeClr>
                </a:solidFill>
              </a:rPr>
              <a:t> </a:t>
            </a:r>
            <a:endParaRPr lang="en-GB" sz="2000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BEF8BF4-FF3D-5C12-BBFA-A9D5002FA7D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6687" y="4810948"/>
            <a:ext cx="3897086" cy="1948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24253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9F29B-F233-48AF-8261-F33A4E079E3E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648732"/>
          </a:xfrm>
        </p:spPr>
        <p:txBody>
          <a:bodyPr rtlCol="0" anchor="ctr">
            <a:normAutofit/>
          </a:bodyPr>
          <a:lstStyle/>
          <a:p>
            <a:pPr rtl="0"/>
            <a:r>
              <a:rPr lang="en-GB" dirty="0"/>
              <a:t>Contents</a:t>
            </a:r>
          </a:p>
        </p:txBody>
      </p:sp>
      <p:graphicFrame>
        <p:nvGraphicFramePr>
          <p:cNvPr id="8" name="Subtitle 2">
            <a:extLst>
              <a:ext uri="{FF2B5EF4-FFF2-40B4-BE49-F238E27FC236}">
                <a16:creationId xmlns:a16="http://schemas.microsoft.com/office/drawing/2014/main" id="{CC36DFBB-C176-CB56-A5BD-9622313A8C2B}"/>
              </a:ext>
            </a:extLst>
          </p:cNvPr>
          <p:cNvGraphicFramePr>
            <a:graphicFrameLocks noGrp="1"/>
          </p:cNvGraphicFramePr>
          <p:nvPr>
            <p:ph type="dgm" sz="quarter" idx="15"/>
            <p:extLst>
              <p:ext uri="{D42A27DB-BD31-4B8C-83A1-F6EECF244321}">
                <p14:modId xmlns:p14="http://schemas.microsoft.com/office/powerpoint/2010/main" val="3105324326"/>
              </p:ext>
            </p:extLst>
          </p:nvPr>
        </p:nvGraphicFramePr>
        <p:xfrm>
          <a:off x="838200" y="2139084"/>
          <a:ext cx="10515600" cy="3695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434949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31FE9-9059-4FE8-B4AC-9771F23A1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2075" y="1671639"/>
            <a:ext cx="5111750" cy="725873"/>
          </a:xfrm>
        </p:spPr>
        <p:txBody>
          <a:bodyPr rtlCol="0" anchor="b">
            <a:normAutofit/>
          </a:bodyPr>
          <a:lstStyle/>
          <a:p>
            <a:r>
              <a:rPr lang="en-GB" dirty="0"/>
              <a:t>Business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2EB3F-4D60-451F-8F45-7D6654D2FC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2075" y="3069758"/>
            <a:ext cx="6109242" cy="2472397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2000" dirty="0"/>
              <a:t>Global Basket Ltd provides international food and cultural products in one location.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2000" dirty="0"/>
              <a:t>The business responds to increasing globalisation and consumer demand for diverse products (Mintel, 2023).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2000" dirty="0"/>
              <a:t>London’s multicultural population creates strong market potential (ONS, 2024).</a:t>
            </a:r>
          </a:p>
        </p:txBody>
      </p:sp>
    </p:spTree>
    <p:extLst>
      <p:ext uri="{BB962C8B-B14F-4D97-AF65-F5344CB8AC3E}">
        <p14:creationId xmlns:p14="http://schemas.microsoft.com/office/powerpoint/2010/main" val="18449418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31FE9-9059-4FE8-B4AC-9771F23A1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rtlCol="0" anchor="ctr">
            <a:normAutofit/>
          </a:bodyPr>
          <a:lstStyle/>
          <a:p>
            <a:r>
              <a:rPr lang="en-GB" dirty="0"/>
              <a:t>Product and Value Proposition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00CCED-4F52-F137-AD46-4702161C75E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15489922"/>
              </p:ext>
            </p:extLst>
          </p:nvPr>
        </p:nvGraphicFramePr>
        <p:xfrm>
          <a:off x="838200" y="2139084"/>
          <a:ext cx="10515600" cy="3695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939208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7E1C88-627C-4655-A4FB-0BB02EDB0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rtlCol="0" anchor="ctr">
            <a:normAutofit/>
          </a:bodyPr>
          <a:lstStyle/>
          <a:p>
            <a:r>
              <a:rPr lang="en-GB" dirty="0"/>
              <a:t>PESTEL Analysis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B43FE92B-E2B3-423A-5090-C0BA8700A56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33078635"/>
              </p:ext>
            </p:extLst>
          </p:nvPr>
        </p:nvGraphicFramePr>
        <p:xfrm>
          <a:off x="838199" y="1962615"/>
          <a:ext cx="10179205" cy="43043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463722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DE7F2-E890-4744-88DD-A75F5E3005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rtlCol="0" anchor="ctr">
            <a:normAutofit/>
          </a:bodyPr>
          <a:lstStyle/>
          <a:p>
            <a:r>
              <a:rPr lang="en-GB" dirty="0"/>
              <a:t>Marketing Strategy</a:t>
            </a:r>
          </a:p>
        </p:txBody>
      </p:sp>
      <p:graphicFrame>
        <p:nvGraphicFramePr>
          <p:cNvPr id="27" name="Text Placeholder 2">
            <a:extLst>
              <a:ext uri="{FF2B5EF4-FFF2-40B4-BE49-F238E27FC236}">
                <a16:creationId xmlns:a16="http://schemas.microsoft.com/office/drawing/2014/main" id="{EB445CBC-7605-AB3C-C6BC-B8C5E28B2C8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32753619"/>
              </p:ext>
            </p:extLst>
          </p:nvPr>
        </p:nvGraphicFramePr>
        <p:xfrm>
          <a:off x="838200" y="2286002"/>
          <a:ext cx="10287000" cy="36140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077891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E0A63-A388-49B1-A04E-27CE9BD622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0169" y="1152771"/>
            <a:ext cx="5431971" cy="846301"/>
          </a:xfrm>
        </p:spPr>
        <p:txBody>
          <a:bodyPr rtlCol="0"/>
          <a:lstStyle/>
          <a:p>
            <a:r>
              <a:rPr lang="en-GB" dirty="0"/>
              <a:t>Business Objectives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640DF9D-0C9E-4C5D-9635-6B4DE10CCEE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922254" y="2469515"/>
            <a:ext cx="5433204" cy="36512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dirty="0"/>
              <a:t>The business aims to generate £60,000 in its first year.</a:t>
            </a:r>
          </a:p>
          <a:p>
            <a:r>
              <a:rPr lang="en-GB" dirty="0"/>
              <a:t>Short-term: launch store and website.</a:t>
            </a:r>
          </a:p>
          <a:p>
            <a:r>
              <a:rPr lang="en-GB" dirty="0"/>
              <a:t>Long-term: expand into new UK cities.</a:t>
            </a:r>
          </a:p>
        </p:txBody>
      </p:sp>
    </p:spTree>
    <p:extLst>
      <p:ext uri="{BB962C8B-B14F-4D97-AF65-F5344CB8AC3E}">
        <p14:creationId xmlns:p14="http://schemas.microsoft.com/office/powerpoint/2010/main" val="20693930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E54ABB-4929-4810-950B-2DAEA0A5BA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735818"/>
          </a:xfrm>
        </p:spPr>
        <p:txBody>
          <a:bodyPr rtlCol="0" anchor="ctr">
            <a:normAutofit/>
          </a:bodyPr>
          <a:lstStyle/>
          <a:p>
            <a:r>
              <a:rPr lang="en-GB" dirty="0"/>
              <a:t>Financial Overview</a:t>
            </a:r>
          </a:p>
        </p:txBody>
      </p:sp>
      <p:graphicFrame>
        <p:nvGraphicFramePr>
          <p:cNvPr id="23" name="Text Placeholder 3">
            <a:extLst>
              <a:ext uri="{FF2B5EF4-FFF2-40B4-BE49-F238E27FC236}">
                <a16:creationId xmlns:a16="http://schemas.microsoft.com/office/drawing/2014/main" id="{F06F2A15-BF1C-0ED8-E8AB-ABE46372F9F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61570458"/>
              </p:ext>
            </p:extLst>
          </p:nvPr>
        </p:nvGraphicFramePr>
        <p:xfrm>
          <a:off x="838200" y="2286002"/>
          <a:ext cx="10199914" cy="35421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211780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64BC4F-3D59-464A-857E-6F155B368E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4514" y="261257"/>
            <a:ext cx="9304111" cy="1567543"/>
          </a:xfrm>
        </p:spPr>
        <p:txBody>
          <a:bodyPr rtlCol="0" anchor="b">
            <a:normAutofit/>
          </a:bodyPr>
          <a:lstStyle/>
          <a:p>
            <a:pPr algn="ctr"/>
            <a:r>
              <a:rPr lang="en-GB" dirty="0"/>
              <a:t>Sales Forecast (Year 1)</a:t>
            </a:r>
          </a:p>
        </p:txBody>
      </p:sp>
      <p:graphicFrame>
        <p:nvGraphicFramePr>
          <p:cNvPr id="39" name="Chart 38">
            <a:extLst>
              <a:ext uri="{FF2B5EF4-FFF2-40B4-BE49-F238E27FC236}">
                <a16:creationId xmlns:a16="http://schemas.microsoft.com/office/drawing/2014/main" id="{3BA1FCC1-753C-DABA-ECDE-8A943DCD45B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9005389"/>
              </p:ext>
            </p:extLst>
          </p:nvPr>
        </p:nvGraphicFramePr>
        <p:xfrm>
          <a:off x="2852057" y="2155371"/>
          <a:ext cx="6324600" cy="328748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4048543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AD2AE59-5630-4D5C-83A9-4CDEF4D7D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3700" y="892177"/>
            <a:ext cx="8421688" cy="1325563"/>
          </a:xfrm>
        </p:spPr>
        <p:txBody>
          <a:bodyPr rtlCol="0"/>
          <a:lstStyle/>
          <a:p>
            <a:r>
              <a:rPr lang="en-GB" dirty="0"/>
              <a:t>Conclusion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78017FE-712E-4E95-B483-B700F1AA4B2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2830286" y="1937658"/>
            <a:ext cx="7997548" cy="2702604"/>
          </a:xfrm>
        </p:spPr>
        <p:txBody>
          <a:bodyPr rtlCol="0"/>
          <a:lstStyle/>
          <a:p>
            <a:r>
              <a:rPr lang="en-GB" dirty="0"/>
              <a:t>Global Basket Ltd addresses a clear market opportunity in London.</a:t>
            </a:r>
          </a:p>
          <a:p>
            <a:r>
              <a:rPr lang="en-GB" dirty="0"/>
              <a:t>Strong demand, diverse product offering, and effective marketing create competitive advantage.</a:t>
            </a:r>
          </a:p>
          <a:p>
            <a:r>
              <a:rPr lang="en-GB" dirty="0"/>
              <a:t>The business is financially viable and scalable.</a:t>
            </a:r>
          </a:p>
        </p:txBody>
      </p:sp>
    </p:spTree>
    <p:extLst>
      <p:ext uri="{BB962C8B-B14F-4D97-AF65-F5344CB8AC3E}">
        <p14:creationId xmlns:p14="http://schemas.microsoft.com/office/powerpoint/2010/main" val="10574093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pattFill prst="pct5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605AF1-623C-4E09-AB5D-8DD0571489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2487" y="1152771"/>
            <a:ext cx="9969654" cy="846301"/>
          </a:xfrm>
        </p:spPr>
        <p:txBody>
          <a:bodyPr rtlCol="0"/>
          <a:lstStyle/>
          <a:p>
            <a:pPr rtl="0"/>
            <a:r>
              <a:rPr lang="en-GB" dirty="0"/>
              <a:t>References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BA2746A-7D22-BCD3-529B-560CCAB215CA}"/>
              </a:ext>
            </a:extLst>
          </p:cNvPr>
          <p:cNvSpPr txBox="1"/>
          <p:nvPr/>
        </p:nvSpPr>
        <p:spPr>
          <a:xfrm>
            <a:off x="1534886" y="1999072"/>
            <a:ext cx="9274628" cy="4001095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wrap="square" rtlCol="0">
            <a:spAutoFit/>
          </a:bodyPr>
          <a:lstStyle/>
          <a:p>
            <a:r>
              <a:rPr lang="en-GB" sz="1400" dirty="0"/>
              <a:t>Burns, P. (2016) </a:t>
            </a:r>
            <a:r>
              <a:rPr lang="en-GB" sz="1400" i="1" dirty="0"/>
              <a:t>Entrepreneurship and Small Business</a:t>
            </a:r>
            <a:r>
              <a:rPr lang="en-GB" sz="1400" dirty="0"/>
              <a:t>. 4th </a:t>
            </a:r>
            <a:r>
              <a:rPr lang="en-GB" sz="1400" dirty="0" err="1"/>
              <a:t>edn</a:t>
            </a:r>
            <a:r>
              <a:rPr lang="en-GB" sz="1400" dirty="0"/>
              <a:t>. London: Palgrave Macmillan.</a:t>
            </a:r>
          </a:p>
          <a:p>
            <a:r>
              <a:rPr lang="en-GB" sz="1400" dirty="0"/>
              <a:t>Chaffey, D. and Ellis-Chadwick, F. (2019) </a:t>
            </a:r>
            <a:r>
              <a:rPr lang="en-GB" sz="1400" i="1" dirty="0"/>
              <a:t>Digital Marketing: Strategy, Implementation and Practice</a:t>
            </a:r>
            <a:r>
              <a:rPr lang="en-GB" sz="1400" dirty="0"/>
              <a:t>. 7th </a:t>
            </a:r>
            <a:r>
              <a:rPr lang="en-GB" sz="1400" dirty="0" err="1"/>
              <a:t>edn</a:t>
            </a:r>
            <a:r>
              <a:rPr lang="en-GB" sz="1400" dirty="0"/>
              <a:t>. Harlow: Pearson.</a:t>
            </a:r>
          </a:p>
          <a:p>
            <a:r>
              <a:rPr lang="en-GB" sz="1400" dirty="0"/>
              <a:t>Doran, G.T. (1981) ‘There’s a S.M.A.R.T. way to write management’s goals and objectives’, </a:t>
            </a:r>
            <a:r>
              <a:rPr lang="en-GB" sz="1400" i="1" dirty="0"/>
              <a:t>Management Review</a:t>
            </a:r>
            <a:r>
              <a:rPr lang="en-GB" sz="1400" dirty="0"/>
              <a:t>, 70(11), pp. 35–36.</a:t>
            </a:r>
          </a:p>
          <a:p>
            <a:r>
              <a:rPr lang="en-GB" sz="1400" dirty="0"/>
              <a:t>Drury, C. (2018) </a:t>
            </a:r>
            <a:r>
              <a:rPr lang="en-GB" sz="1400" i="1" dirty="0"/>
              <a:t>Management and Cost Accounting</a:t>
            </a:r>
            <a:r>
              <a:rPr lang="en-GB" sz="1400" dirty="0"/>
              <a:t>. 10th </a:t>
            </a:r>
            <a:r>
              <a:rPr lang="en-GB" sz="1400" dirty="0" err="1"/>
              <a:t>edn</a:t>
            </a:r>
            <a:r>
              <a:rPr lang="en-GB" sz="1400" dirty="0"/>
              <a:t>. Andover: Cengage Learning.</a:t>
            </a:r>
          </a:p>
          <a:p>
            <a:r>
              <a:rPr lang="en-GB" sz="1400" dirty="0"/>
              <a:t>Kotler, P. and Keller, K.L. (2016) </a:t>
            </a:r>
            <a:r>
              <a:rPr lang="en-GB" sz="1400" i="1" dirty="0"/>
              <a:t>Marketing Management</a:t>
            </a:r>
            <a:r>
              <a:rPr lang="en-GB" sz="1400" dirty="0"/>
              <a:t>. 15th </a:t>
            </a:r>
            <a:r>
              <a:rPr lang="en-GB" sz="1400" dirty="0" err="1"/>
              <a:t>edn</a:t>
            </a:r>
            <a:r>
              <a:rPr lang="en-GB" sz="1400" dirty="0"/>
              <a:t>. Harlow: Pearson.</a:t>
            </a:r>
          </a:p>
          <a:p>
            <a:r>
              <a:rPr lang="en-GB" sz="1400" dirty="0"/>
              <a:t>Kotler, P., Armstrong, G., Harris, L.C. and He, H. (2019) </a:t>
            </a:r>
            <a:r>
              <a:rPr lang="en-GB" sz="1400" i="1" dirty="0"/>
              <a:t>Principles of Marketing</a:t>
            </a:r>
            <a:r>
              <a:rPr lang="en-GB" sz="1400" dirty="0"/>
              <a:t>. 8th </a:t>
            </a:r>
            <a:r>
              <a:rPr lang="en-GB" sz="1400" dirty="0" err="1"/>
              <a:t>edn</a:t>
            </a:r>
            <a:r>
              <a:rPr lang="en-GB" sz="1400" dirty="0"/>
              <a:t>. Harlow: Pearson.</a:t>
            </a:r>
          </a:p>
          <a:p>
            <a:r>
              <a:rPr lang="en-GB" sz="1400" dirty="0"/>
              <a:t>Mintel (2023) </a:t>
            </a:r>
            <a:r>
              <a:rPr lang="en-GB" sz="1400" i="1" dirty="0"/>
              <a:t>UK Food and Drink Market Report</a:t>
            </a:r>
            <a:r>
              <a:rPr lang="en-GB" sz="1400" dirty="0"/>
              <a:t>. London: Mintel Group Ltd.</a:t>
            </a:r>
          </a:p>
          <a:p>
            <a:r>
              <a:rPr lang="en-GB" sz="1400" dirty="0"/>
              <a:t>Office for National Statistics (ONS) (2024) </a:t>
            </a:r>
            <a:r>
              <a:rPr lang="en-GB" sz="1400" i="1" dirty="0"/>
              <a:t>Population and migration statistics</a:t>
            </a:r>
            <a:r>
              <a:rPr lang="en-GB" sz="1400" dirty="0"/>
              <a:t>. Available at: </a:t>
            </a:r>
            <a:r>
              <a:rPr lang="en-GB" sz="1400" u="sng" dirty="0">
                <a:hlinkClick r:id="rId3"/>
              </a:rPr>
              <a:t>https://www.ons.gov.uk</a:t>
            </a:r>
            <a:r>
              <a:rPr lang="en-GB" sz="1400" dirty="0"/>
              <a:t> (Accessed: 29 March 2026).</a:t>
            </a:r>
          </a:p>
          <a:p>
            <a:r>
              <a:rPr lang="en-GB" sz="1400" dirty="0"/>
              <a:t>Statista (2024) </a:t>
            </a:r>
            <a:r>
              <a:rPr lang="en-GB" sz="1400" i="1" dirty="0"/>
              <a:t>Consumer trends in global food consumption in the UK</a:t>
            </a:r>
            <a:r>
              <a:rPr lang="en-GB" sz="1400" dirty="0"/>
              <a:t>. Available at: </a:t>
            </a:r>
            <a:r>
              <a:rPr lang="en-GB" sz="1400" u="sng" dirty="0">
                <a:hlinkClick r:id="rId4"/>
              </a:rPr>
              <a:t>https://www.statista.com</a:t>
            </a:r>
            <a:r>
              <a:rPr lang="en-GB" sz="1400" dirty="0"/>
              <a:t> (Accessed: 29 March 2026).</a:t>
            </a:r>
          </a:p>
          <a:p>
            <a:r>
              <a:rPr lang="en-GB" sz="1400" dirty="0"/>
              <a:t>UK Government (2023) </a:t>
            </a:r>
            <a:r>
              <a:rPr lang="en-GB" sz="1400" i="1" dirty="0"/>
              <a:t>Import and food safety regulations</a:t>
            </a:r>
            <a:r>
              <a:rPr lang="en-GB" sz="1400" dirty="0"/>
              <a:t>. Available at: </a:t>
            </a:r>
            <a:r>
              <a:rPr lang="en-GB" sz="1400" u="sng" dirty="0">
                <a:hlinkClick r:id="rId5"/>
              </a:rPr>
              <a:t>https://www.gov.uk</a:t>
            </a:r>
            <a:r>
              <a:rPr lang="en-GB" sz="1400" dirty="0"/>
              <a:t> (Accessed: 6 April 2026).</a:t>
            </a:r>
          </a:p>
          <a:p>
            <a:r>
              <a:rPr lang="en-GB" sz="1400" dirty="0"/>
              <a:t>United Nations Environment Programme (UNEP) (2022) </a:t>
            </a:r>
            <a:r>
              <a:rPr lang="en-GB" sz="1400" i="1" dirty="0"/>
              <a:t>Single-use plastics: A roadmap for sustainability</a:t>
            </a:r>
            <a:r>
              <a:rPr lang="en-GB" sz="1400" dirty="0"/>
              <a:t>. Nairobi: UNEP.</a:t>
            </a:r>
          </a:p>
          <a:p>
            <a:r>
              <a:rPr lang="en-GB" sz="1200" dirty="0"/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2106130"/>
      </p:ext>
    </p:extLst>
  </p:cSld>
  <p:clrMapOvr>
    <a:masterClrMapping/>
  </p:clrMapOvr>
</p:sld>
</file>

<file path=ppt/theme/theme1.xml><?xml version="1.0" encoding="utf-8"?>
<a:theme xmlns:a="http://schemas.openxmlformats.org/drawingml/2006/main" name="Monoline">
  <a:themeElements>
    <a:clrScheme name="Custom 149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E9E6DF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56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3419047_TF22318419_Win32" id="{DA6E7C03-7C07-46B9-8D9D-F061C4AB5C28}" vid="{0874F78C-8308-4EE6-8F19-85387B86915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2D446390-8521-40A2-A462-EA068123BED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1E84A1C-2814-43A7-9448-348326113A4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5BA3906-9696-4247-AC0D-DD5C26B2A70A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Minimalist sales pitch</Template>
  <TotalTime>87</TotalTime>
  <Words>684</Words>
  <Application>Microsoft Office PowerPoint</Application>
  <PresentationFormat>Widescreen</PresentationFormat>
  <Paragraphs>72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Tenorite</vt:lpstr>
      <vt:lpstr>Wingdings</vt:lpstr>
      <vt:lpstr>Monoline</vt:lpstr>
      <vt:lpstr>CertHE Business for the Workplace / Assessment 2 / Enterprise and Entrepreneurship LCLM4006</vt:lpstr>
      <vt:lpstr>Contents</vt:lpstr>
      <vt:lpstr>Business Overview</vt:lpstr>
      <vt:lpstr>Product and Value Proposition</vt:lpstr>
      <vt:lpstr>PESTEL Analysis</vt:lpstr>
      <vt:lpstr>Marketing Strategy</vt:lpstr>
      <vt:lpstr>Business Objectives</vt:lpstr>
      <vt:lpstr>Financial Overview</vt:lpstr>
      <vt:lpstr>Sales Forecast (Year 1)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Admass9@outlook.com</dc:creator>
  <cp:lastModifiedBy>Admass9@outlook.com</cp:lastModifiedBy>
  <cp:revision>2</cp:revision>
  <dcterms:created xsi:type="dcterms:W3CDTF">2026-04-13T08:38:09Z</dcterms:created>
  <dcterms:modified xsi:type="dcterms:W3CDTF">2026-04-13T10:05:14Z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