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379" r:id="rId3"/>
    <p:sldId id="399" r:id="rId4"/>
    <p:sldId id="380" r:id="rId5"/>
    <p:sldId id="392" r:id="rId6"/>
    <p:sldId id="393" r:id="rId7"/>
    <p:sldId id="401" r:id="rId8"/>
    <p:sldId id="402" r:id="rId9"/>
    <p:sldId id="394" r:id="rId10"/>
    <p:sldId id="395" r:id="rId11"/>
    <p:sldId id="400" r:id="rId12"/>
    <p:sldId id="261" r:id="rId13"/>
    <p:sldId id="396" r:id="rId14"/>
    <p:sldId id="397" r:id="rId15"/>
    <p:sldId id="39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6408" autoAdjust="0"/>
  </p:normalViewPr>
  <p:slideViewPr>
    <p:cSldViewPr snapToGrid="0">
      <p:cViewPr varScale="1">
        <p:scale>
          <a:sx n="95" d="100"/>
          <a:sy n="95" d="100"/>
        </p:scale>
        <p:origin x="10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B3DC9-CEDE-4AF1-AD69-31381E1A81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09F68-ACBF-4285-9B17-CC4B56E6D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10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8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3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9732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34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0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16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05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5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4F10-DA7C-60F6-96AB-A56E57A962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i="0" dirty="0">
                <a:latin typeface="Arial"/>
                <a:cs typeface="Arial"/>
              </a:rPr>
              <a:t>Information</a:t>
            </a:r>
            <a:r>
              <a:rPr lang="en-GB" sz="6000" i="0" spc="-50" dirty="0">
                <a:latin typeface="Arial"/>
                <a:cs typeface="Arial"/>
              </a:rPr>
              <a:t> </a:t>
            </a:r>
            <a:r>
              <a:rPr lang="en-GB" sz="6000" i="0" spc="-10" dirty="0">
                <a:latin typeface="Arial"/>
                <a:cs typeface="Arial"/>
              </a:rPr>
              <a:t>Visualization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C2366-0F7A-AB88-2BE1-894CA5EF31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Using Power BI – Filters and Slicers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86C46-7554-7BE8-378D-9E63F4D2F839}"/>
              </a:ext>
            </a:extLst>
          </p:cNvPr>
          <p:cNvSpPr txBox="1"/>
          <p:nvPr/>
        </p:nvSpPr>
        <p:spPr>
          <a:xfrm>
            <a:off x="3206151" y="768420"/>
            <a:ext cx="57796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TUTORIAL</a:t>
            </a:r>
          </a:p>
          <a:p>
            <a:pPr algn="ctr"/>
            <a:r>
              <a:rPr lang="en-US" sz="4000" b="1" dirty="0"/>
              <a:t>Week 4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72149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Why Create Interactivity?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It directs a narrative to drive a message</a:t>
            </a:r>
            <a:endParaRPr lang="en-US" dirty="0"/>
          </a:p>
          <a:p>
            <a:r>
              <a:rPr lang="en-US" sz="3600" dirty="0"/>
              <a:t>It allows the ability to filter</a:t>
            </a:r>
          </a:p>
          <a:p>
            <a:r>
              <a:rPr lang="en-US" sz="3600" dirty="0"/>
              <a:t>It allows the user to drill down into specific areas of interest</a:t>
            </a:r>
          </a:p>
          <a:p>
            <a:r>
              <a:rPr lang="en-US" sz="3600" dirty="0"/>
              <a:t>It allows the user to rearrange data for better insights</a:t>
            </a:r>
          </a:p>
        </p:txBody>
      </p:sp>
    </p:spTree>
    <p:extLst>
      <p:ext uri="{BB962C8B-B14F-4D97-AF65-F5344CB8AC3E}">
        <p14:creationId xmlns:p14="http://schemas.microsoft.com/office/powerpoint/2010/main" val="142068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Interactivity in Power BI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Filters</a:t>
            </a:r>
            <a:endParaRPr lang="en-US" dirty="0"/>
          </a:p>
          <a:p>
            <a:r>
              <a:rPr lang="en-US" sz="3600" dirty="0"/>
              <a:t>Slicers</a:t>
            </a:r>
          </a:p>
          <a:p>
            <a:r>
              <a:rPr lang="en-US" sz="3600" dirty="0"/>
              <a:t>ToolTips</a:t>
            </a:r>
          </a:p>
        </p:txBody>
      </p:sp>
    </p:spTree>
    <p:extLst>
      <p:ext uri="{BB962C8B-B14F-4D97-AF65-F5344CB8AC3E}">
        <p14:creationId xmlns:p14="http://schemas.microsoft.com/office/powerpoint/2010/main" val="1572012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C1EB47-7EF3-7122-1935-55C2A0AB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952" y="1255737"/>
            <a:ext cx="8340277" cy="434652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Filters can be created 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CheckBox</a:t>
            </a:r>
            <a:endParaRPr lang="en-US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Button Form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Dropdown Menu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708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51702" y="1442349"/>
            <a:ext cx="4463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filter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filter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1015174"/>
            <a:ext cx="4939004" cy="4894106"/>
          </a:xfr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79CBD190-820B-D7AC-FBE5-73EFC95F0AA5}"/>
              </a:ext>
            </a:extLst>
          </p:cNvPr>
          <p:cNvSpPr/>
          <p:nvPr/>
        </p:nvSpPr>
        <p:spPr>
          <a:xfrm>
            <a:off x="3064747" y="3012009"/>
            <a:ext cx="391886" cy="41699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46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51702" y="1442349"/>
            <a:ext cx="4463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filter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filter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data you would like to filter through and drag it to the filter field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1015174"/>
            <a:ext cx="4939004" cy="4894106"/>
          </a:xfr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79CBD190-820B-D7AC-FBE5-73EFC95F0AA5}"/>
              </a:ext>
            </a:extLst>
          </p:cNvPr>
          <p:cNvSpPr/>
          <p:nvPr/>
        </p:nvSpPr>
        <p:spPr>
          <a:xfrm>
            <a:off x="3064747" y="3012009"/>
            <a:ext cx="391886" cy="41699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06063DE-4BFA-2166-31BC-44D1A548DBC8}"/>
              </a:ext>
            </a:extLst>
          </p:cNvPr>
          <p:cNvSpPr/>
          <p:nvPr/>
        </p:nvSpPr>
        <p:spPr>
          <a:xfrm>
            <a:off x="4781641" y="3898760"/>
            <a:ext cx="755001" cy="43208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2516D27-7CB2-CF3E-BE98-BD7C6455AEB9}"/>
              </a:ext>
            </a:extLst>
          </p:cNvPr>
          <p:cNvSpPr/>
          <p:nvPr/>
        </p:nvSpPr>
        <p:spPr>
          <a:xfrm>
            <a:off x="2734528" y="3898760"/>
            <a:ext cx="1728316" cy="663192"/>
          </a:xfrm>
          <a:prstGeom prst="ellipse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01F81A7-54F6-B88C-2550-C0D4CBF2F3CF}"/>
              </a:ext>
            </a:extLst>
          </p:cNvPr>
          <p:cNvCxnSpPr>
            <a:cxnSpLocks/>
          </p:cNvCxnSpPr>
          <p:nvPr/>
        </p:nvCxnSpPr>
        <p:spPr>
          <a:xfrm flipH="1">
            <a:off x="4462844" y="4079631"/>
            <a:ext cx="318796" cy="11053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6954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753BF7A-C6E1-9A2B-8336-879F5E9921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4569" y="1442349"/>
            <a:ext cx="7336277" cy="38115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Slicers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770846" y="1442349"/>
            <a:ext cx="41445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When a continuous numeric value is chosen it creates a slicer so the minimum and maximum values can be chosen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53AC27D-32DC-0F4B-5F26-B53BEDEDAD8E}"/>
              </a:ext>
            </a:extLst>
          </p:cNvPr>
          <p:cNvSpPr/>
          <p:nvPr/>
        </p:nvSpPr>
        <p:spPr>
          <a:xfrm>
            <a:off x="1517301" y="1989574"/>
            <a:ext cx="3567165" cy="124599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19594E-B715-3D8D-C43A-4DE956A33CFB}"/>
              </a:ext>
            </a:extLst>
          </p:cNvPr>
          <p:cNvSpPr/>
          <p:nvPr/>
        </p:nvSpPr>
        <p:spPr>
          <a:xfrm>
            <a:off x="6471138" y="2733152"/>
            <a:ext cx="221064" cy="19091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203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753BF7A-C6E1-9A2B-8336-879F5E9921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570" y="1442349"/>
            <a:ext cx="7262468" cy="295883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Slicers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770846" y="1442349"/>
            <a:ext cx="41445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When a continuous numeric value is chosen it creates a slicer so the minimum and maximum values can be chosen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Notice the option to choose any of the filter / slicer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 a continuous slicer the option is </a:t>
            </a:r>
            <a:r>
              <a:rPr lang="en-US" sz="2400" b="1" dirty="0">
                <a:solidFill>
                  <a:srgbClr val="FF0000"/>
                </a:solidFill>
              </a:rPr>
              <a:t>Between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53AC27D-32DC-0F4B-5F26-B53BEDEDAD8E}"/>
              </a:ext>
            </a:extLst>
          </p:cNvPr>
          <p:cNvSpPr/>
          <p:nvPr/>
        </p:nvSpPr>
        <p:spPr>
          <a:xfrm>
            <a:off x="5978768" y="2592475"/>
            <a:ext cx="1085223" cy="180870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86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996" y="1015174"/>
            <a:ext cx="4463664" cy="489410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12650" y="1191140"/>
            <a:ext cx="44636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filter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filter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data you would like to filter through and drag it to the filter field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You can choose to format your filter visualization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8745898-E1BE-CE30-C29D-68B30B2A9DFC}"/>
              </a:ext>
            </a:extLst>
          </p:cNvPr>
          <p:cNvSpPr/>
          <p:nvPr/>
        </p:nvSpPr>
        <p:spPr>
          <a:xfrm>
            <a:off x="2763297" y="1015174"/>
            <a:ext cx="1557494" cy="482765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378DE4E-47F5-2D0D-526B-BD4308761CF5}"/>
              </a:ext>
            </a:extLst>
          </p:cNvPr>
          <p:cNvSpPr/>
          <p:nvPr/>
        </p:nvSpPr>
        <p:spPr>
          <a:xfrm>
            <a:off x="3285811" y="1306286"/>
            <a:ext cx="482321" cy="38440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3885B3-DA1F-7827-03AA-1635BA02F032}"/>
              </a:ext>
            </a:extLst>
          </p:cNvPr>
          <p:cNvCxnSpPr>
            <a:cxnSpLocks/>
          </p:cNvCxnSpPr>
          <p:nvPr/>
        </p:nvCxnSpPr>
        <p:spPr>
          <a:xfrm flipH="1" flipV="1">
            <a:off x="3768132" y="1557495"/>
            <a:ext cx="4103079" cy="19996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527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996" y="1015174"/>
            <a:ext cx="4463664" cy="489410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12650" y="1191140"/>
            <a:ext cx="44636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filter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filter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data you would like to filter through and drag it to the filter field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You can choose to format your filter visualization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You can change the format here to: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Tile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Button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Dropdown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8745898-E1BE-CE30-C29D-68B30B2A9DFC}"/>
              </a:ext>
            </a:extLst>
          </p:cNvPr>
          <p:cNvSpPr/>
          <p:nvPr/>
        </p:nvSpPr>
        <p:spPr>
          <a:xfrm>
            <a:off x="2763297" y="1015174"/>
            <a:ext cx="1557494" cy="482765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378DE4E-47F5-2D0D-526B-BD4308761CF5}"/>
              </a:ext>
            </a:extLst>
          </p:cNvPr>
          <p:cNvSpPr/>
          <p:nvPr/>
        </p:nvSpPr>
        <p:spPr>
          <a:xfrm>
            <a:off x="3285811" y="1306286"/>
            <a:ext cx="482321" cy="38440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3885B3-DA1F-7827-03AA-1635BA02F032}"/>
              </a:ext>
            </a:extLst>
          </p:cNvPr>
          <p:cNvCxnSpPr>
            <a:cxnSpLocks/>
          </p:cNvCxnSpPr>
          <p:nvPr/>
        </p:nvCxnSpPr>
        <p:spPr>
          <a:xfrm flipH="1" flipV="1">
            <a:off x="3768132" y="1557495"/>
            <a:ext cx="4103079" cy="19996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D0465B8-A0B1-41CD-98EB-3C80A4D7DFB7}"/>
              </a:ext>
            </a:extLst>
          </p:cNvPr>
          <p:cNvCxnSpPr>
            <a:cxnSpLocks/>
          </p:cNvCxnSpPr>
          <p:nvPr/>
        </p:nvCxnSpPr>
        <p:spPr>
          <a:xfrm flipH="1" flipV="1">
            <a:off x="3999244" y="2883058"/>
            <a:ext cx="3871967" cy="144778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649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56996" y="1015174"/>
            <a:ext cx="4463664" cy="489410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Filters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12650" y="1191140"/>
            <a:ext cx="44636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filter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filter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data you would like to filter through and drag it to the filter field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You can choose to format your filter visualization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You can also add format values such as: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font </a:t>
            </a:r>
            <a:r>
              <a:rPr lang="en-US" sz="2400" dirty="0" err="1"/>
              <a:t>colour</a:t>
            </a:r>
            <a:endParaRPr lang="en-US" sz="2400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background </a:t>
            </a:r>
            <a:r>
              <a:rPr lang="en-US" sz="2400" dirty="0" err="1"/>
              <a:t>colour</a:t>
            </a:r>
            <a:endParaRPr lang="en-US" sz="2400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dirty="0"/>
              <a:t>Borders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8745898-E1BE-CE30-C29D-68B30B2A9DFC}"/>
              </a:ext>
            </a:extLst>
          </p:cNvPr>
          <p:cNvSpPr/>
          <p:nvPr/>
        </p:nvSpPr>
        <p:spPr>
          <a:xfrm>
            <a:off x="2763297" y="1015174"/>
            <a:ext cx="1557494" cy="482765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378DE4E-47F5-2D0D-526B-BD4308761CF5}"/>
              </a:ext>
            </a:extLst>
          </p:cNvPr>
          <p:cNvSpPr/>
          <p:nvPr/>
        </p:nvSpPr>
        <p:spPr>
          <a:xfrm>
            <a:off x="3285811" y="1306286"/>
            <a:ext cx="482321" cy="38440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3885B3-DA1F-7827-03AA-1635BA02F032}"/>
              </a:ext>
            </a:extLst>
          </p:cNvPr>
          <p:cNvCxnSpPr>
            <a:cxnSpLocks/>
          </p:cNvCxnSpPr>
          <p:nvPr/>
        </p:nvCxnSpPr>
        <p:spPr>
          <a:xfrm flipH="1" flipV="1">
            <a:off x="3768132" y="1557495"/>
            <a:ext cx="4103079" cy="199962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D0465B8-A0B1-41CD-98EB-3C80A4D7DFB7}"/>
              </a:ext>
            </a:extLst>
          </p:cNvPr>
          <p:cNvCxnSpPr>
            <a:cxnSpLocks/>
          </p:cNvCxnSpPr>
          <p:nvPr/>
        </p:nvCxnSpPr>
        <p:spPr>
          <a:xfrm flipH="1" flipV="1">
            <a:off x="3376246" y="4260501"/>
            <a:ext cx="4494965" cy="7033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837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9072" y="680989"/>
            <a:ext cx="8427021" cy="44135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023327-5413-2E21-5AC0-B3F215EC1DB3}"/>
              </a:ext>
            </a:extLst>
          </p:cNvPr>
          <p:cNvSpPr txBox="1"/>
          <p:nvPr/>
        </p:nvSpPr>
        <p:spPr>
          <a:xfrm>
            <a:off x="4530828" y="1901978"/>
            <a:ext cx="2452776" cy="95410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Visualisation</a:t>
            </a:r>
            <a:r>
              <a:rPr lang="en-US" sz="2800" b="1" dirty="0"/>
              <a:t> Area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046C28-9D2A-6DAC-D4CA-B1BA3B866AB2}"/>
              </a:ext>
            </a:extLst>
          </p:cNvPr>
          <p:cNvSpPr txBox="1"/>
          <p:nvPr/>
        </p:nvSpPr>
        <p:spPr>
          <a:xfrm>
            <a:off x="9566093" y="1175657"/>
            <a:ext cx="26259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filter will appear in the visualization area of the page you are working 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317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9072" y="703050"/>
            <a:ext cx="8427021" cy="43694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046C28-9D2A-6DAC-D4CA-B1BA3B866AB2}"/>
              </a:ext>
            </a:extLst>
          </p:cNvPr>
          <p:cNvSpPr txBox="1"/>
          <p:nvPr/>
        </p:nvSpPr>
        <p:spPr>
          <a:xfrm>
            <a:off x="9566093" y="1175657"/>
            <a:ext cx="26259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 can sync the filter across all pages – Choose: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View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Sync Slicers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E000F31-F1D7-8191-B0F1-65D0BFA6D1B8}"/>
              </a:ext>
            </a:extLst>
          </p:cNvPr>
          <p:cNvCxnSpPr>
            <a:cxnSpLocks/>
          </p:cNvCxnSpPr>
          <p:nvPr/>
        </p:nvCxnSpPr>
        <p:spPr>
          <a:xfrm flipH="1" flipV="1">
            <a:off x="2625907" y="823965"/>
            <a:ext cx="7392300" cy="167807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814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9072" y="703050"/>
            <a:ext cx="8427021" cy="43694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046C28-9D2A-6DAC-D4CA-B1BA3B866AB2}"/>
              </a:ext>
            </a:extLst>
          </p:cNvPr>
          <p:cNvSpPr txBox="1"/>
          <p:nvPr/>
        </p:nvSpPr>
        <p:spPr>
          <a:xfrm>
            <a:off x="9566093" y="1175657"/>
            <a:ext cx="26259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 can sync the filter across all pages – Choose: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View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Sync Slicers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579792D-0BA0-51BD-9E19-76274D4F0D73}"/>
              </a:ext>
            </a:extLst>
          </p:cNvPr>
          <p:cNvCxnSpPr>
            <a:cxnSpLocks/>
          </p:cNvCxnSpPr>
          <p:nvPr/>
        </p:nvCxnSpPr>
        <p:spPr>
          <a:xfrm flipH="1" flipV="1">
            <a:off x="5657222" y="1105319"/>
            <a:ext cx="4360985" cy="176851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483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39072" y="703050"/>
            <a:ext cx="8427021" cy="43694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046C28-9D2A-6DAC-D4CA-B1BA3B866AB2}"/>
              </a:ext>
            </a:extLst>
          </p:cNvPr>
          <p:cNvSpPr txBox="1"/>
          <p:nvPr/>
        </p:nvSpPr>
        <p:spPr>
          <a:xfrm>
            <a:off x="9566093" y="1175657"/>
            <a:ext cx="26259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 can sync the filter across all pages – Choose: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View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Sync Slicers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Use Sync Slicers pain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Choose between view and use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D273C34-0FFA-C2C6-2E09-E803C6966FC3}"/>
              </a:ext>
            </a:extLst>
          </p:cNvPr>
          <p:cNvCxnSpPr>
            <a:cxnSpLocks/>
          </p:cNvCxnSpPr>
          <p:nvPr/>
        </p:nvCxnSpPr>
        <p:spPr>
          <a:xfrm flipH="1" flipV="1">
            <a:off x="7646796" y="1386673"/>
            <a:ext cx="2361362" cy="183884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7893781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405</Words>
  <Application>Microsoft Office PowerPoint</Application>
  <PresentationFormat>Widescreen</PresentationFormat>
  <Paragraphs>75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Text 1</vt:lpstr>
      <vt:lpstr>Information Visualization</vt:lpstr>
      <vt:lpstr>Why Create Interactivity?</vt:lpstr>
      <vt:lpstr>Interactivity in Power BI</vt:lpstr>
      <vt:lpstr>Filters in Power BI</vt:lpstr>
      <vt:lpstr>Filters in Power BI</vt:lpstr>
      <vt:lpstr>Filters in Power BI</vt:lpstr>
      <vt:lpstr>Slicers in Power BI</vt:lpstr>
      <vt:lpstr>Slicers in Power BI</vt:lpstr>
      <vt:lpstr>Filters in Power BI</vt:lpstr>
      <vt:lpstr>Filters in Power BI</vt:lpstr>
      <vt:lpstr>Filters in Power BI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creator>Divya Chidambaram</dc:creator>
  <cp:lastModifiedBy>Mark Huntly</cp:lastModifiedBy>
  <cp:revision>40</cp:revision>
  <dcterms:created xsi:type="dcterms:W3CDTF">2022-11-01T13:34:48Z</dcterms:created>
  <dcterms:modified xsi:type="dcterms:W3CDTF">2023-10-23T11:58:26Z</dcterms:modified>
</cp:coreProperties>
</file>