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DD758-FAB9-C71C-55AC-22DD396914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9A37C9-ADFB-2095-2D49-2F93A53A63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2BAFA-AB8D-CC0E-764B-B19991F2A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621B-F48E-4771-9671-945E7903E84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79EE6-2B45-4672-19A4-5045A61EE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7DACBD-6D22-CA96-8790-D0B22FF5B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9F80-D0ED-4AFA-A3E9-D9C037075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912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9008D-159D-CDAC-8A4B-6CC752E57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50874-DCAB-CEDB-CB56-94455708E9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7E021-B3CE-CECA-FDEB-A3F3DAEF3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621B-F48E-4771-9671-945E7903E84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DE42B9-DD16-47E0-0277-63514FCD7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66282C-8A47-8C56-1D49-20DC44675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9F80-D0ED-4AFA-A3E9-D9C037075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954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99591-2BF4-62C7-FEFD-A5336EB0E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5C879C-4BCA-A423-69FF-038983DCC9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9AEE7A-F271-163B-57CC-264E08886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621B-F48E-4771-9671-945E7903E84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F32BD3-68AB-E63D-9D7F-D456850E5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96B916-CD78-3D8F-12B6-4B8DCD757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9F80-D0ED-4AFA-A3E9-D9C037075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512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01800-EF45-4FDC-FC0A-B3EBD7E8F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64988-D2AD-642E-22D9-5C24DC4E60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06F110-EA6B-49A7-0536-974C4F149A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8AA261-81C4-FE40-154B-7A724AFDC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621B-F48E-4771-9671-945E7903E84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21C990-6F62-3B57-DB0C-7EB4CFF3C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279F79-15B1-F646-E72A-9622334E1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9F80-D0ED-4AFA-A3E9-D9C037075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381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3B525-BD46-0E68-2EB1-533247C54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574407-D445-3830-F6F3-C345F11173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757F0F-23A1-9DCA-DC30-7C21B697E4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81ED7-A130-AB12-0D87-361BC463F0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741A39-FD43-5018-30BA-5C8E95A04A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C6007F-7846-1ACA-FD05-819D35200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621B-F48E-4771-9671-945E7903E84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D467F-5EE7-735C-2400-8ABC42B5D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76C1DE-1A69-E464-6CC4-F1D86B7B2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9F80-D0ED-4AFA-A3E9-D9C037075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697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FC15C-5ABF-9A72-9223-C94EF4AAB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37F8CF-E062-057A-D38E-E37A7E925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621B-F48E-4771-9671-945E7903E84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6F2DC5-CA5F-3567-ACD0-E844BD117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2FB00F-A37D-AD6E-088B-088B21481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9F80-D0ED-4AFA-A3E9-D9C037075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917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CFFA69-9628-A59A-FC47-6127228B6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621B-F48E-4771-9671-945E7903E84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F85D49-B4D7-E8B8-150E-E5ECDC0DF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70B23F-211A-EA41-FA7C-7A39E8003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9F80-D0ED-4AFA-A3E9-D9C037075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445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67B3A-83D9-7606-E967-55A56AB24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9FFEA-EC7A-D56A-BEA2-7B52C5A015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424C7E-DDC9-1F45-D068-F8FD52D2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787803-13E0-BF0A-4325-CBAE20CD0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621B-F48E-4771-9671-945E7903E84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A0ADB9-902C-0478-8ECA-76F930AE82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1B97CF-6B3A-0BEC-3464-B0A95BC888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9F80-D0ED-4AFA-A3E9-D9C037075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95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3ADB-8BD7-AE0C-2C21-0F8F138D9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17F08F-EEFD-2B27-1AFF-4692D67C09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76DFBA-D5E7-5B4A-F71A-036E312D05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B9BE0E-BE57-B529-A1E3-340AC5F8E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621B-F48E-4771-9671-945E7903E84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D69EC-CA8A-19D3-BF1C-05FB76497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626943-41D5-30CF-1970-448CF9708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9F80-D0ED-4AFA-A3E9-D9C037075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066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277F1-5050-A3CC-B788-B968A727D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5901B1-5B33-B98D-A42E-5F740BAD28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EF9AD-D55B-1DE1-A747-97432697D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621B-F48E-4771-9671-945E7903E84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A7775-5476-DA8B-8216-A96E991BB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359DC-EB20-B4D0-B464-5AF27625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9F80-D0ED-4AFA-A3E9-D9C037075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710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5A8D7D-2759-E028-DE45-0923971DBE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B6F417-34A1-1114-EDAA-8CDE1EB3AB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4E0E0-127B-6596-4D20-2297E9071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3621B-F48E-4771-9671-945E7903E84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D9F3A9-FB81-05D2-1044-7C846B466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01A61D-8E07-F026-EC73-5EB7504F4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49F80-D0ED-4AFA-A3E9-D9C037075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266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16E205-AA0C-9452-31F5-036E75256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3C9F6D-B7B8-48FE-5D3B-C6FA069430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860B2C-BF90-9015-C114-83122FF9B8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43621B-F48E-4771-9671-945E7903E849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B69664-0A86-3AD8-908E-84AF438CC0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918C96-9763-9E0C-E377-E659E78D5F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D49F80-D0ED-4AFA-A3E9-D9C037075A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106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forcare.org.uk/(accessed" TargetMode="External"/><Relationship Id="rId2" Type="http://schemas.openxmlformats.org/officeDocument/2006/relationships/hyperlink" Target="http://www.longtermplan.nhs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242A9-5CAE-067C-3BFE-FD755C866B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PERSONAL SWAT ANALYASIS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48D12-F909-E1C6-95F9-0335CE87DD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en-GB" dirty="0"/>
              <a:t>Personal SWOT analysis: Strategic planning for professional development in the UK heath and social care.</a:t>
            </a:r>
          </a:p>
          <a:p>
            <a:pPr algn="l"/>
            <a:r>
              <a:rPr lang="en-GB" dirty="0"/>
              <a:t>Ameerah di </a:t>
            </a:r>
            <a:r>
              <a:rPr lang="en-GB" dirty="0" err="1"/>
              <a:t>amico</a:t>
            </a:r>
            <a:endParaRPr lang="en-GB" dirty="0"/>
          </a:p>
          <a:p>
            <a:pPr algn="l"/>
            <a:r>
              <a:rPr lang="en-GB" dirty="0"/>
              <a:t>Student number: 2319162</a:t>
            </a:r>
          </a:p>
        </p:txBody>
      </p:sp>
    </p:spTree>
    <p:extLst>
      <p:ext uri="{BB962C8B-B14F-4D97-AF65-F5344CB8AC3E}">
        <p14:creationId xmlns:p14="http://schemas.microsoft.com/office/powerpoint/2010/main" val="330454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F789D-C4E5-3BBE-28D1-84F3B5ADD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B5D5C-DF2C-D49F-E1A7-D5477062C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Purposee</a:t>
            </a:r>
            <a:r>
              <a:rPr lang="en-GB" dirty="0"/>
              <a:t>: to reflect on personal strengths, weaknesses, </a:t>
            </a:r>
            <a:r>
              <a:rPr lang="en-GB" dirty="0" err="1"/>
              <a:t>opportunitys</a:t>
            </a:r>
            <a:r>
              <a:rPr lang="en-GB" dirty="0"/>
              <a:t>, and threats.</a:t>
            </a:r>
          </a:p>
          <a:p>
            <a:endParaRPr lang="en-GB" dirty="0"/>
          </a:p>
          <a:p>
            <a:r>
              <a:rPr lang="en-GB" dirty="0"/>
              <a:t>Importance of SWOT in career planning withing UK Health and social care.</a:t>
            </a:r>
          </a:p>
          <a:p>
            <a:endParaRPr lang="en-GB" dirty="0"/>
          </a:p>
          <a:p>
            <a:r>
              <a:rPr lang="en-GB" dirty="0"/>
              <a:t>I will discuss how I can use my strengths to address my </a:t>
            </a:r>
            <a:r>
              <a:rPr lang="en-GB" dirty="0" err="1"/>
              <a:t>weaknesse</a:t>
            </a:r>
            <a:r>
              <a:rPr lang="en-GB" dirty="0"/>
              <a:t>, reduce threats, and make the most of opportunities in this sector.</a:t>
            </a:r>
          </a:p>
        </p:txBody>
      </p:sp>
    </p:spTree>
    <p:extLst>
      <p:ext uri="{BB962C8B-B14F-4D97-AF65-F5344CB8AC3E}">
        <p14:creationId xmlns:p14="http://schemas.microsoft.com/office/powerpoint/2010/main" val="2023600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B8D20-7408-4887-854A-D9BCB2066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79232-C876-AF6A-08E2-69179C7A9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Strong communication </a:t>
            </a:r>
          </a:p>
          <a:p>
            <a:endParaRPr lang="en-GB" dirty="0"/>
          </a:p>
          <a:p>
            <a:r>
              <a:rPr lang="en-GB" dirty="0"/>
              <a:t>Good organisational skills and teamwork abilities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Motivations for lifelong learning and professional growth</a:t>
            </a:r>
          </a:p>
          <a:p>
            <a:endParaRPr lang="en-GB" dirty="0"/>
          </a:p>
          <a:p>
            <a:r>
              <a:rPr lang="en-GB" dirty="0"/>
              <a:t>I have collaborated in group assignment showing adaptability and team work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12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CDB6B-FCD4-BC64-6EDC-2C5AA4440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16D8E-74A6-206A-B876-4D73F80A55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hesitant in decision-making under pressure.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Need to develop advanced digital skills for heath records systems.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previous work professions I relied healthily on supervisors for guidance.</a:t>
            </a:r>
          </a:p>
        </p:txBody>
      </p:sp>
    </p:spTree>
    <p:extLst>
      <p:ext uri="{BB962C8B-B14F-4D97-AF65-F5344CB8AC3E}">
        <p14:creationId xmlns:p14="http://schemas.microsoft.com/office/powerpoint/2010/main" val="2018496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A516B-633D-9E1B-0068-7CD1CCE23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35F8C-E3C0-D48C-7699-F1E5FD23F8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expansion of digital heath tools and innovations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Growing demand for skilled health and social care workers in the </a:t>
            </a:r>
            <a:r>
              <a:rPr lang="en-GB" dirty="0" err="1"/>
              <a:t>uk</a:t>
            </a:r>
            <a:r>
              <a:rPr lang="en-GB" dirty="0"/>
              <a:t> (NHS long life term </a:t>
            </a:r>
            <a:r>
              <a:rPr lang="en-GB"/>
              <a:t>plan 2019)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95557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B963B-E9CB-8414-E3BE-81FC76B3D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5203F-3D72-FAF6-FC45-EC56AC1195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workload and staff shortages in this sector.</a:t>
            </a:r>
          </a:p>
          <a:p>
            <a:endParaRPr lang="en-GB" dirty="0"/>
          </a:p>
          <a:p>
            <a:r>
              <a:rPr lang="en-GB" dirty="0"/>
              <a:t>Rapid changes in policy and digital requirements.</a:t>
            </a:r>
          </a:p>
          <a:p>
            <a:endParaRPr lang="en-GB" dirty="0"/>
          </a:p>
          <a:p>
            <a:r>
              <a:rPr lang="en-GB" dirty="0"/>
              <a:t>Risk of burnout and stress without resilience strategies </a:t>
            </a:r>
          </a:p>
        </p:txBody>
      </p:sp>
    </p:spTree>
    <p:extLst>
      <p:ext uri="{BB962C8B-B14F-4D97-AF65-F5344CB8AC3E}">
        <p14:creationId xmlns:p14="http://schemas.microsoft.com/office/powerpoint/2010/main" val="2436676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EB12F-424E-93B9-0B2C-32BA6329A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use of SWOT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9C440-EC6D-326C-E769-B58D96204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Leverage strengths (communication teamwork) to improve confidence in decision- making.</a:t>
            </a:r>
          </a:p>
          <a:p>
            <a:endParaRPr lang="en-GB" dirty="0"/>
          </a:p>
          <a:p>
            <a:r>
              <a:rPr lang="en-GB" dirty="0"/>
              <a:t>Use of opportunities (CPD training, digital skills).</a:t>
            </a:r>
          </a:p>
          <a:p>
            <a:endParaRPr lang="en-GB" dirty="0"/>
          </a:p>
          <a:p>
            <a:r>
              <a:rPr lang="en-GB" dirty="0"/>
              <a:t>Apply resilience and time management to minimise threats like stress.</a:t>
            </a:r>
          </a:p>
          <a:p>
            <a:endParaRPr lang="en-GB" dirty="0"/>
          </a:p>
          <a:p>
            <a:r>
              <a:rPr lang="en-GB" dirty="0"/>
              <a:t>By combining my strengths with available opportunities  I can develop into a confident  digital literate professional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185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88750-6A11-024D-717D-24EEE4551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Concluction</a:t>
            </a:r>
            <a:r>
              <a:rPr lang="en-GB" dirty="0"/>
              <a:t> and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E5C80-4B77-AFC2-17C5-7FE4EFFA5E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SWOT helps map out personal development for the heath and social care sector.</a:t>
            </a:r>
          </a:p>
          <a:p>
            <a:endParaRPr lang="en-GB" dirty="0"/>
          </a:p>
          <a:p>
            <a:r>
              <a:rPr lang="en-GB" dirty="0" err="1"/>
              <a:t>Continious</a:t>
            </a:r>
            <a:r>
              <a:rPr lang="en-GB" dirty="0"/>
              <a:t> learning and adaptation are key to success.</a:t>
            </a:r>
          </a:p>
        </p:txBody>
      </p:sp>
    </p:spTree>
    <p:extLst>
      <p:ext uri="{BB962C8B-B14F-4D97-AF65-F5344CB8AC3E}">
        <p14:creationId xmlns:p14="http://schemas.microsoft.com/office/powerpoint/2010/main" val="2432915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EFCD3-624D-79B0-B0BB-A7C70ABD7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9E8E2-3DAF-D101-99BA-E324892DBB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NHS (2019) The </a:t>
            </a:r>
            <a:r>
              <a:rPr lang="en-GB" dirty="0" err="1"/>
              <a:t>nhs</a:t>
            </a:r>
            <a:r>
              <a:rPr lang="en-GB" dirty="0"/>
              <a:t> life long plan. NHS England. Available at: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http://www.longtermplan.nhs.uk/</a:t>
            </a:r>
            <a:r>
              <a:rPr lang="en-GB" dirty="0"/>
              <a:t> (Accessed 2 October 2025).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Skills for care (2023) State of the adult social care sector and workforce in England. Skills for care. Available at: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http://www.skillsforcare.org.uk/(accessed</a:t>
            </a:r>
            <a:r>
              <a:rPr lang="en-GB" dirty="0"/>
              <a:t> 2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2732751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351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PERSONAL SWAT ANALYASIS</vt:lpstr>
      <vt:lpstr>Introduction</vt:lpstr>
      <vt:lpstr>strengths</vt:lpstr>
      <vt:lpstr>Weaknesses </vt:lpstr>
      <vt:lpstr>Opportunities </vt:lpstr>
      <vt:lpstr>Threats </vt:lpstr>
      <vt:lpstr>Strategic use of SWOT </vt:lpstr>
      <vt:lpstr>Concluction and 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Ameerah Di Amico (2319162)</dc:creator>
  <cp:lastModifiedBy>Ameerah Di Amico (2319162)</cp:lastModifiedBy>
  <cp:revision>1</cp:revision>
  <dcterms:created xsi:type="dcterms:W3CDTF">2025-10-02T12:41:59Z</dcterms:created>
  <dcterms:modified xsi:type="dcterms:W3CDTF">2025-10-02T14:18:11Z</dcterms:modified>
</cp:coreProperties>
</file>