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sldIdLst>
    <p:sldId id="256" r:id="rId2"/>
    <p:sldId id="265" r:id="rId3"/>
    <p:sldId id="258" r:id="rId4"/>
    <p:sldId id="259" r:id="rId5"/>
    <p:sldId id="260" r:id="rId6"/>
    <p:sldId id="262" r:id="rId7"/>
    <p:sldId id="264" r:id="rId8"/>
    <p:sldId id="266" r:id="rId9"/>
    <p:sldId id="267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89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74" y="102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378E788-AD5A-4998-89C1-62C355FD6276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A8EC2F8-2D11-48EE-917A-81FC3BE751BF}">
      <dgm:prSet/>
      <dgm:spPr/>
      <dgm:t>
        <a:bodyPr/>
        <a:lstStyle/>
        <a:p>
          <a:r>
            <a:rPr lang="en-GB" dirty="0"/>
            <a:t>information, especially facts or numbers, collected to be examined and considered and used to help decision-making</a:t>
          </a:r>
          <a:endParaRPr lang="en-US" dirty="0"/>
        </a:p>
      </dgm:t>
    </dgm:pt>
    <dgm:pt modelId="{2186D3FC-65C9-43F1-9B91-566A54A211FB}" type="parTrans" cxnId="{6C4F4BDB-1D2E-4C52-BA1D-B8E819A15F33}">
      <dgm:prSet/>
      <dgm:spPr/>
      <dgm:t>
        <a:bodyPr/>
        <a:lstStyle/>
        <a:p>
          <a:endParaRPr lang="en-US"/>
        </a:p>
      </dgm:t>
    </dgm:pt>
    <dgm:pt modelId="{D24D9A32-8991-40B1-9677-E2590FA05C53}" type="sibTrans" cxnId="{6C4F4BDB-1D2E-4C52-BA1D-B8E819A15F33}">
      <dgm:prSet/>
      <dgm:spPr/>
      <dgm:t>
        <a:bodyPr/>
        <a:lstStyle/>
        <a:p>
          <a:endParaRPr lang="en-US"/>
        </a:p>
      </dgm:t>
    </dgm:pt>
    <dgm:pt modelId="{5CBF89B4-CA5F-47AD-9D7D-68D92E1800D2}">
      <dgm:prSet/>
      <dgm:spPr/>
      <dgm:t>
        <a:bodyPr/>
        <a:lstStyle/>
        <a:p>
          <a:r>
            <a:rPr lang="en-GB" dirty="0"/>
            <a:t>information in an electronic form that can be stored and used by a computer</a:t>
          </a:r>
          <a:endParaRPr lang="en-US" dirty="0"/>
        </a:p>
      </dgm:t>
    </dgm:pt>
    <dgm:pt modelId="{4DE31E5B-43F7-4519-87FF-6C8241A2EC96}" type="parTrans" cxnId="{9866875F-057A-420C-A094-34F306AB4BF0}">
      <dgm:prSet/>
      <dgm:spPr/>
      <dgm:t>
        <a:bodyPr/>
        <a:lstStyle/>
        <a:p>
          <a:endParaRPr lang="en-US"/>
        </a:p>
      </dgm:t>
    </dgm:pt>
    <dgm:pt modelId="{56626295-F20A-4301-B117-3C5B6124B953}" type="sibTrans" cxnId="{9866875F-057A-420C-A094-34F306AB4BF0}">
      <dgm:prSet/>
      <dgm:spPr/>
      <dgm:t>
        <a:bodyPr/>
        <a:lstStyle/>
        <a:p>
          <a:endParaRPr lang="en-US"/>
        </a:p>
      </dgm:t>
    </dgm:pt>
    <dgm:pt modelId="{1F31880A-C713-4D27-A3D8-FFFBC469830B}" type="pres">
      <dgm:prSet presAssocID="{8378E788-AD5A-4998-89C1-62C355FD6276}" presName="root" presStyleCnt="0">
        <dgm:presLayoutVars>
          <dgm:dir/>
          <dgm:resizeHandles val="exact"/>
        </dgm:presLayoutVars>
      </dgm:prSet>
      <dgm:spPr/>
    </dgm:pt>
    <dgm:pt modelId="{7DF75D5D-FD0A-46E5-8E74-2D520F047B79}" type="pres">
      <dgm:prSet presAssocID="{5A8EC2F8-2D11-48EE-917A-81FC3BE751BF}" presName="compNode" presStyleCnt="0"/>
      <dgm:spPr/>
    </dgm:pt>
    <dgm:pt modelId="{C2E8AED0-D7D9-4DA2-BB24-6D8A1838D500}" type="pres">
      <dgm:prSet presAssocID="{5A8EC2F8-2D11-48EE-917A-81FC3BE751BF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C3A39B3B-5390-4C40-8D8E-8BD197D0747C}" type="pres">
      <dgm:prSet presAssocID="{5A8EC2F8-2D11-48EE-917A-81FC3BE751BF}" presName="spaceRect" presStyleCnt="0"/>
      <dgm:spPr/>
    </dgm:pt>
    <dgm:pt modelId="{8FAA11F0-249D-4FEC-BE46-A27E03683F44}" type="pres">
      <dgm:prSet presAssocID="{5A8EC2F8-2D11-48EE-917A-81FC3BE751BF}" presName="textRect" presStyleLbl="revTx" presStyleIdx="0" presStyleCnt="2">
        <dgm:presLayoutVars>
          <dgm:chMax val="1"/>
          <dgm:chPref val="1"/>
        </dgm:presLayoutVars>
      </dgm:prSet>
      <dgm:spPr/>
    </dgm:pt>
    <dgm:pt modelId="{F81FF4ED-7545-4D22-8684-7EF9996739B7}" type="pres">
      <dgm:prSet presAssocID="{D24D9A32-8991-40B1-9677-E2590FA05C53}" presName="sibTrans" presStyleCnt="0"/>
      <dgm:spPr/>
    </dgm:pt>
    <dgm:pt modelId="{712E7142-F3F6-4D36-9FF7-F8E5E8ECA541}" type="pres">
      <dgm:prSet presAssocID="{5CBF89B4-CA5F-47AD-9D7D-68D92E1800D2}" presName="compNode" presStyleCnt="0"/>
      <dgm:spPr/>
    </dgm:pt>
    <dgm:pt modelId="{82203E4E-D06D-43EF-AB34-9F48A28D4CB4}" type="pres">
      <dgm:prSet presAssocID="{5CBF89B4-CA5F-47AD-9D7D-68D92E1800D2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7A5AE455-547C-42F1-B5AC-46B58A9E5A81}" type="pres">
      <dgm:prSet presAssocID="{5CBF89B4-CA5F-47AD-9D7D-68D92E1800D2}" presName="spaceRect" presStyleCnt="0"/>
      <dgm:spPr/>
    </dgm:pt>
    <dgm:pt modelId="{9FF67AD7-FB91-4B8A-9E1C-1D77CF7807B5}" type="pres">
      <dgm:prSet presAssocID="{5CBF89B4-CA5F-47AD-9D7D-68D92E1800D2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10F8C521-806F-4DCC-AF60-0F9E6EC7516F}" type="presOf" srcId="{5A8EC2F8-2D11-48EE-917A-81FC3BE751BF}" destId="{8FAA11F0-249D-4FEC-BE46-A27E03683F44}" srcOrd="0" destOrd="0" presId="urn:microsoft.com/office/officeart/2018/2/layout/IconLabelList"/>
    <dgm:cxn modelId="{9866875F-057A-420C-A094-34F306AB4BF0}" srcId="{8378E788-AD5A-4998-89C1-62C355FD6276}" destId="{5CBF89B4-CA5F-47AD-9D7D-68D92E1800D2}" srcOrd="1" destOrd="0" parTransId="{4DE31E5B-43F7-4519-87FF-6C8241A2EC96}" sibTransId="{56626295-F20A-4301-B117-3C5B6124B953}"/>
    <dgm:cxn modelId="{5C8F50C8-F843-4161-BD43-3861CFC7FCA4}" type="presOf" srcId="{5CBF89B4-CA5F-47AD-9D7D-68D92E1800D2}" destId="{9FF67AD7-FB91-4B8A-9E1C-1D77CF7807B5}" srcOrd="0" destOrd="0" presId="urn:microsoft.com/office/officeart/2018/2/layout/IconLabelList"/>
    <dgm:cxn modelId="{6C4F4BDB-1D2E-4C52-BA1D-B8E819A15F33}" srcId="{8378E788-AD5A-4998-89C1-62C355FD6276}" destId="{5A8EC2F8-2D11-48EE-917A-81FC3BE751BF}" srcOrd="0" destOrd="0" parTransId="{2186D3FC-65C9-43F1-9B91-566A54A211FB}" sibTransId="{D24D9A32-8991-40B1-9677-E2590FA05C53}"/>
    <dgm:cxn modelId="{B82702EA-AC68-42BD-9406-F580D20092B9}" type="presOf" srcId="{8378E788-AD5A-4998-89C1-62C355FD6276}" destId="{1F31880A-C713-4D27-A3D8-FFFBC469830B}" srcOrd="0" destOrd="0" presId="urn:microsoft.com/office/officeart/2018/2/layout/IconLabelList"/>
    <dgm:cxn modelId="{6C07F6E3-0EA7-444C-9505-495F4D8F8265}" type="presParOf" srcId="{1F31880A-C713-4D27-A3D8-FFFBC469830B}" destId="{7DF75D5D-FD0A-46E5-8E74-2D520F047B79}" srcOrd="0" destOrd="0" presId="urn:microsoft.com/office/officeart/2018/2/layout/IconLabelList"/>
    <dgm:cxn modelId="{8B0305F8-5E5F-48F9-A62F-FF19A79474C4}" type="presParOf" srcId="{7DF75D5D-FD0A-46E5-8E74-2D520F047B79}" destId="{C2E8AED0-D7D9-4DA2-BB24-6D8A1838D500}" srcOrd="0" destOrd="0" presId="urn:microsoft.com/office/officeart/2018/2/layout/IconLabelList"/>
    <dgm:cxn modelId="{126F55AA-9326-4966-884A-3F460F952027}" type="presParOf" srcId="{7DF75D5D-FD0A-46E5-8E74-2D520F047B79}" destId="{C3A39B3B-5390-4C40-8D8E-8BD197D0747C}" srcOrd="1" destOrd="0" presId="urn:microsoft.com/office/officeart/2018/2/layout/IconLabelList"/>
    <dgm:cxn modelId="{264EBF47-FA76-4199-B816-DF4055802A0B}" type="presParOf" srcId="{7DF75D5D-FD0A-46E5-8E74-2D520F047B79}" destId="{8FAA11F0-249D-4FEC-BE46-A27E03683F44}" srcOrd="2" destOrd="0" presId="urn:microsoft.com/office/officeart/2018/2/layout/IconLabelList"/>
    <dgm:cxn modelId="{AC40CD54-1C13-4EC2-BEF7-FAFDA1FCA0D8}" type="presParOf" srcId="{1F31880A-C713-4D27-A3D8-FFFBC469830B}" destId="{F81FF4ED-7545-4D22-8684-7EF9996739B7}" srcOrd="1" destOrd="0" presId="urn:microsoft.com/office/officeart/2018/2/layout/IconLabelList"/>
    <dgm:cxn modelId="{686EC504-CF36-4AB1-8F88-5B9448E82B05}" type="presParOf" srcId="{1F31880A-C713-4D27-A3D8-FFFBC469830B}" destId="{712E7142-F3F6-4D36-9FF7-F8E5E8ECA541}" srcOrd="2" destOrd="0" presId="urn:microsoft.com/office/officeart/2018/2/layout/IconLabelList"/>
    <dgm:cxn modelId="{DEE04FB3-C6A0-41F5-B770-AE69CD3A9FCC}" type="presParOf" srcId="{712E7142-F3F6-4D36-9FF7-F8E5E8ECA541}" destId="{82203E4E-D06D-43EF-AB34-9F48A28D4CB4}" srcOrd="0" destOrd="0" presId="urn:microsoft.com/office/officeart/2018/2/layout/IconLabelList"/>
    <dgm:cxn modelId="{760C5394-689E-4037-9F77-5DC5F52C4423}" type="presParOf" srcId="{712E7142-F3F6-4D36-9FF7-F8E5E8ECA541}" destId="{7A5AE455-547C-42F1-B5AC-46B58A9E5A81}" srcOrd="1" destOrd="0" presId="urn:microsoft.com/office/officeart/2018/2/layout/IconLabelList"/>
    <dgm:cxn modelId="{C2143405-1D72-4FCF-982C-D5C379BFBAEC}" type="presParOf" srcId="{712E7142-F3F6-4D36-9FF7-F8E5E8ECA541}" destId="{9FF67AD7-FB91-4B8A-9E1C-1D77CF7807B5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2B7D0E8-034F-4A46-8C7E-BAD68269FF17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DF3CBF23-1309-4A4D-87C1-14D76A62BBA6}">
      <dgm:prSet/>
      <dgm:spPr/>
      <dgm:t>
        <a:bodyPr/>
        <a:lstStyle/>
        <a:p>
          <a:r>
            <a:rPr lang="en-GB"/>
            <a:t>Library collections</a:t>
          </a:r>
          <a:endParaRPr lang="en-US"/>
        </a:p>
      </dgm:t>
    </dgm:pt>
    <dgm:pt modelId="{898ED50F-6F8A-4F0B-B129-8E955028A111}" type="parTrans" cxnId="{D5907AC2-816A-4892-BEDC-51B430368522}">
      <dgm:prSet/>
      <dgm:spPr/>
      <dgm:t>
        <a:bodyPr/>
        <a:lstStyle/>
        <a:p>
          <a:endParaRPr lang="en-US"/>
        </a:p>
      </dgm:t>
    </dgm:pt>
    <dgm:pt modelId="{37D8C850-BE00-45CA-BA74-8B21BBC105C3}" type="sibTrans" cxnId="{D5907AC2-816A-4892-BEDC-51B430368522}">
      <dgm:prSet/>
      <dgm:spPr/>
      <dgm:t>
        <a:bodyPr/>
        <a:lstStyle/>
        <a:p>
          <a:endParaRPr lang="en-US"/>
        </a:p>
      </dgm:t>
    </dgm:pt>
    <dgm:pt modelId="{E83D3CF2-9DE4-4ED5-A2D8-56435E2C60CE}">
      <dgm:prSet/>
      <dgm:spPr/>
      <dgm:t>
        <a:bodyPr/>
        <a:lstStyle/>
        <a:p>
          <a:r>
            <a:rPr lang="en-GB"/>
            <a:t>Museum collections</a:t>
          </a:r>
          <a:endParaRPr lang="en-US"/>
        </a:p>
      </dgm:t>
    </dgm:pt>
    <dgm:pt modelId="{51F739F7-EC3E-4F14-B80F-F92359D5D1FE}" type="parTrans" cxnId="{4E04D475-A9F9-49FE-8EF6-8287858BF75B}">
      <dgm:prSet/>
      <dgm:spPr/>
      <dgm:t>
        <a:bodyPr/>
        <a:lstStyle/>
        <a:p>
          <a:endParaRPr lang="en-US"/>
        </a:p>
      </dgm:t>
    </dgm:pt>
    <dgm:pt modelId="{DFEBF188-37FB-4B27-8677-B1BD3EA060FF}" type="sibTrans" cxnId="{4E04D475-A9F9-49FE-8EF6-8287858BF75B}">
      <dgm:prSet/>
      <dgm:spPr/>
      <dgm:t>
        <a:bodyPr/>
        <a:lstStyle/>
        <a:p>
          <a:endParaRPr lang="en-US"/>
        </a:p>
      </dgm:t>
    </dgm:pt>
    <dgm:pt modelId="{EAB5EA71-3075-44E5-AA53-36AE540B8125}">
      <dgm:prSet/>
      <dgm:spPr/>
      <dgm:t>
        <a:bodyPr/>
        <a:lstStyle/>
        <a:p>
          <a:r>
            <a:rPr lang="en-GB"/>
            <a:t>Art gallery collections</a:t>
          </a:r>
          <a:endParaRPr lang="en-US"/>
        </a:p>
      </dgm:t>
    </dgm:pt>
    <dgm:pt modelId="{D142ADFD-D992-48BD-BBC4-2F8B932B8356}" type="parTrans" cxnId="{E2728FD7-B33E-40E7-B1FC-A9FDD483E5C5}">
      <dgm:prSet/>
      <dgm:spPr/>
      <dgm:t>
        <a:bodyPr/>
        <a:lstStyle/>
        <a:p>
          <a:endParaRPr lang="en-US"/>
        </a:p>
      </dgm:t>
    </dgm:pt>
    <dgm:pt modelId="{B1C4D638-EC2E-4C07-BAF3-D57C16C3A96B}" type="sibTrans" cxnId="{E2728FD7-B33E-40E7-B1FC-A9FDD483E5C5}">
      <dgm:prSet/>
      <dgm:spPr/>
      <dgm:t>
        <a:bodyPr/>
        <a:lstStyle/>
        <a:p>
          <a:endParaRPr lang="en-US"/>
        </a:p>
      </dgm:t>
    </dgm:pt>
    <dgm:pt modelId="{DE8DFBB9-9BF6-401A-A15A-8B7311C07CC6}">
      <dgm:prSet/>
      <dgm:spPr/>
      <dgm:t>
        <a:bodyPr/>
        <a:lstStyle/>
        <a:p>
          <a:r>
            <a:rPr lang="en-GB"/>
            <a:t>Letter collections</a:t>
          </a:r>
          <a:endParaRPr lang="en-US"/>
        </a:p>
      </dgm:t>
    </dgm:pt>
    <dgm:pt modelId="{4CD4BCC5-334C-4DE3-BB58-FDB6F5140699}" type="parTrans" cxnId="{DE2DBDAB-2552-4E11-A4B1-89748957053C}">
      <dgm:prSet/>
      <dgm:spPr/>
      <dgm:t>
        <a:bodyPr/>
        <a:lstStyle/>
        <a:p>
          <a:endParaRPr lang="en-US"/>
        </a:p>
      </dgm:t>
    </dgm:pt>
    <dgm:pt modelId="{93095FFA-F50B-4A2B-93FE-D9EFA17F9C9E}" type="sibTrans" cxnId="{DE2DBDAB-2552-4E11-A4B1-89748957053C}">
      <dgm:prSet/>
      <dgm:spPr/>
      <dgm:t>
        <a:bodyPr/>
        <a:lstStyle/>
        <a:p>
          <a:endParaRPr lang="en-US"/>
        </a:p>
      </dgm:t>
    </dgm:pt>
    <dgm:pt modelId="{E56E8C0C-75AB-43EE-991D-0BB97068401E}">
      <dgm:prSet/>
      <dgm:spPr/>
      <dgm:t>
        <a:bodyPr/>
        <a:lstStyle/>
        <a:p>
          <a:r>
            <a:rPr lang="en-GB"/>
            <a:t>Texts – documents, literature</a:t>
          </a:r>
          <a:endParaRPr lang="en-US"/>
        </a:p>
      </dgm:t>
    </dgm:pt>
    <dgm:pt modelId="{42F1985D-9C54-4EDD-9150-1D013E69C9E9}" type="parTrans" cxnId="{AA277DBB-A77C-4826-BA67-4F7631EEB097}">
      <dgm:prSet/>
      <dgm:spPr/>
      <dgm:t>
        <a:bodyPr/>
        <a:lstStyle/>
        <a:p>
          <a:endParaRPr lang="en-US"/>
        </a:p>
      </dgm:t>
    </dgm:pt>
    <dgm:pt modelId="{D5946B21-FECE-4986-9074-D87EBFD302CD}" type="sibTrans" cxnId="{AA277DBB-A77C-4826-BA67-4F7631EEB097}">
      <dgm:prSet/>
      <dgm:spPr/>
      <dgm:t>
        <a:bodyPr/>
        <a:lstStyle/>
        <a:p>
          <a:endParaRPr lang="en-US"/>
        </a:p>
      </dgm:t>
    </dgm:pt>
    <dgm:pt modelId="{0B488E85-6A18-40C6-8DE2-4C3FBF26B25E}">
      <dgm:prSet/>
      <dgm:spPr/>
      <dgm:t>
        <a:bodyPr/>
        <a:lstStyle/>
        <a:p>
          <a:r>
            <a:rPr lang="en-GB"/>
            <a:t>Tattoos!</a:t>
          </a:r>
          <a:endParaRPr lang="en-US"/>
        </a:p>
      </dgm:t>
    </dgm:pt>
    <dgm:pt modelId="{8C40DEB5-4446-4E74-8452-41303873FDED}" type="parTrans" cxnId="{9C93607E-F314-4A5D-A8FC-652395508D9D}">
      <dgm:prSet/>
      <dgm:spPr/>
      <dgm:t>
        <a:bodyPr/>
        <a:lstStyle/>
        <a:p>
          <a:endParaRPr lang="en-US"/>
        </a:p>
      </dgm:t>
    </dgm:pt>
    <dgm:pt modelId="{7BD1CC42-AB94-420B-B0D2-65B00187E8F1}" type="sibTrans" cxnId="{9C93607E-F314-4A5D-A8FC-652395508D9D}">
      <dgm:prSet/>
      <dgm:spPr/>
      <dgm:t>
        <a:bodyPr/>
        <a:lstStyle/>
        <a:p>
          <a:endParaRPr lang="en-US"/>
        </a:p>
      </dgm:t>
    </dgm:pt>
    <dgm:pt modelId="{3D991273-43AD-4228-8AEB-74DDDB333A11}" type="pres">
      <dgm:prSet presAssocID="{F2B7D0E8-034F-4A46-8C7E-BAD68269FF17}" presName="diagram" presStyleCnt="0">
        <dgm:presLayoutVars>
          <dgm:dir/>
          <dgm:resizeHandles val="exact"/>
        </dgm:presLayoutVars>
      </dgm:prSet>
      <dgm:spPr/>
    </dgm:pt>
    <dgm:pt modelId="{1D28BFAB-7527-4817-B7D5-26B97169BCE2}" type="pres">
      <dgm:prSet presAssocID="{DF3CBF23-1309-4A4D-87C1-14D76A62BBA6}" presName="node" presStyleLbl="node1" presStyleIdx="0" presStyleCnt="6">
        <dgm:presLayoutVars>
          <dgm:bulletEnabled val="1"/>
        </dgm:presLayoutVars>
      </dgm:prSet>
      <dgm:spPr/>
    </dgm:pt>
    <dgm:pt modelId="{05C8C11E-6812-4897-A6B3-D04AED2ACD4D}" type="pres">
      <dgm:prSet presAssocID="{37D8C850-BE00-45CA-BA74-8B21BBC105C3}" presName="sibTrans" presStyleCnt="0"/>
      <dgm:spPr/>
    </dgm:pt>
    <dgm:pt modelId="{5DB8A98E-1B09-4C96-9AA0-72D03E49C60D}" type="pres">
      <dgm:prSet presAssocID="{E83D3CF2-9DE4-4ED5-A2D8-56435E2C60CE}" presName="node" presStyleLbl="node1" presStyleIdx="1" presStyleCnt="6">
        <dgm:presLayoutVars>
          <dgm:bulletEnabled val="1"/>
        </dgm:presLayoutVars>
      </dgm:prSet>
      <dgm:spPr/>
    </dgm:pt>
    <dgm:pt modelId="{92AC3096-83EC-4EA1-BB03-5356A7BC0D7E}" type="pres">
      <dgm:prSet presAssocID="{DFEBF188-37FB-4B27-8677-B1BD3EA060FF}" presName="sibTrans" presStyleCnt="0"/>
      <dgm:spPr/>
    </dgm:pt>
    <dgm:pt modelId="{E3309DC0-EC8D-49BA-A6DA-0FF5BFB5CE14}" type="pres">
      <dgm:prSet presAssocID="{EAB5EA71-3075-44E5-AA53-36AE540B8125}" presName="node" presStyleLbl="node1" presStyleIdx="2" presStyleCnt="6">
        <dgm:presLayoutVars>
          <dgm:bulletEnabled val="1"/>
        </dgm:presLayoutVars>
      </dgm:prSet>
      <dgm:spPr/>
    </dgm:pt>
    <dgm:pt modelId="{E79FA31A-7B22-4F72-9DED-D6B89CEE6915}" type="pres">
      <dgm:prSet presAssocID="{B1C4D638-EC2E-4C07-BAF3-D57C16C3A96B}" presName="sibTrans" presStyleCnt="0"/>
      <dgm:spPr/>
    </dgm:pt>
    <dgm:pt modelId="{F751EBBE-24DD-4009-AB77-920C23569D45}" type="pres">
      <dgm:prSet presAssocID="{DE8DFBB9-9BF6-401A-A15A-8B7311C07CC6}" presName="node" presStyleLbl="node1" presStyleIdx="3" presStyleCnt="6">
        <dgm:presLayoutVars>
          <dgm:bulletEnabled val="1"/>
        </dgm:presLayoutVars>
      </dgm:prSet>
      <dgm:spPr/>
    </dgm:pt>
    <dgm:pt modelId="{E864AC52-A0B1-4492-8B66-82007512E51D}" type="pres">
      <dgm:prSet presAssocID="{93095FFA-F50B-4A2B-93FE-D9EFA17F9C9E}" presName="sibTrans" presStyleCnt="0"/>
      <dgm:spPr/>
    </dgm:pt>
    <dgm:pt modelId="{1F378D6E-AA4B-4095-A694-36FAF535406A}" type="pres">
      <dgm:prSet presAssocID="{E56E8C0C-75AB-43EE-991D-0BB97068401E}" presName="node" presStyleLbl="node1" presStyleIdx="4" presStyleCnt="6">
        <dgm:presLayoutVars>
          <dgm:bulletEnabled val="1"/>
        </dgm:presLayoutVars>
      </dgm:prSet>
      <dgm:spPr/>
    </dgm:pt>
    <dgm:pt modelId="{9A6CEB34-A147-4B1B-A633-0E9D2E46D4E3}" type="pres">
      <dgm:prSet presAssocID="{D5946B21-FECE-4986-9074-D87EBFD302CD}" presName="sibTrans" presStyleCnt="0"/>
      <dgm:spPr/>
    </dgm:pt>
    <dgm:pt modelId="{A6ACED1B-A7D5-404C-97C7-7298DCBB5ED7}" type="pres">
      <dgm:prSet presAssocID="{0B488E85-6A18-40C6-8DE2-4C3FBF26B25E}" presName="node" presStyleLbl="node1" presStyleIdx="5" presStyleCnt="6">
        <dgm:presLayoutVars>
          <dgm:bulletEnabled val="1"/>
        </dgm:presLayoutVars>
      </dgm:prSet>
      <dgm:spPr/>
    </dgm:pt>
  </dgm:ptLst>
  <dgm:cxnLst>
    <dgm:cxn modelId="{38593D18-DCC7-4F93-A37A-56AA151A128A}" type="presOf" srcId="{0B488E85-6A18-40C6-8DE2-4C3FBF26B25E}" destId="{A6ACED1B-A7D5-404C-97C7-7298DCBB5ED7}" srcOrd="0" destOrd="0" presId="urn:microsoft.com/office/officeart/2005/8/layout/default"/>
    <dgm:cxn modelId="{696F411C-6F55-4874-9968-C0570DF1206A}" type="presOf" srcId="{E83D3CF2-9DE4-4ED5-A2D8-56435E2C60CE}" destId="{5DB8A98E-1B09-4C96-9AA0-72D03E49C60D}" srcOrd="0" destOrd="0" presId="urn:microsoft.com/office/officeart/2005/8/layout/default"/>
    <dgm:cxn modelId="{BC181E23-1CDC-442A-A7EE-0C12FC14CE08}" type="presOf" srcId="{E56E8C0C-75AB-43EE-991D-0BB97068401E}" destId="{1F378D6E-AA4B-4095-A694-36FAF535406A}" srcOrd="0" destOrd="0" presId="urn:microsoft.com/office/officeart/2005/8/layout/default"/>
    <dgm:cxn modelId="{A496935D-830D-4ABB-8D3F-3DCBEAE971BB}" type="presOf" srcId="{DE8DFBB9-9BF6-401A-A15A-8B7311C07CC6}" destId="{F751EBBE-24DD-4009-AB77-920C23569D45}" srcOrd="0" destOrd="0" presId="urn:microsoft.com/office/officeart/2005/8/layout/default"/>
    <dgm:cxn modelId="{80BB0F4E-6ABD-4F72-8A87-AC6BFFABB31A}" type="presOf" srcId="{DF3CBF23-1309-4A4D-87C1-14D76A62BBA6}" destId="{1D28BFAB-7527-4817-B7D5-26B97169BCE2}" srcOrd="0" destOrd="0" presId="urn:microsoft.com/office/officeart/2005/8/layout/default"/>
    <dgm:cxn modelId="{4E04D475-A9F9-49FE-8EF6-8287858BF75B}" srcId="{F2B7D0E8-034F-4A46-8C7E-BAD68269FF17}" destId="{E83D3CF2-9DE4-4ED5-A2D8-56435E2C60CE}" srcOrd="1" destOrd="0" parTransId="{51F739F7-EC3E-4F14-B80F-F92359D5D1FE}" sibTransId="{DFEBF188-37FB-4B27-8677-B1BD3EA060FF}"/>
    <dgm:cxn modelId="{53968556-F48B-42D2-80A9-0E56D3082C1D}" type="presOf" srcId="{F2B7D0E8-034F-4A46-8C7E-BAD68269FF17}" destId="{3D991273-43AD-4228-8AEB-74DDDB333A11}" srcOrd="0" destOrd="0" presId="urn:microsoft.com/office/officeart/2005/8/layout/default"/>
    <dgm:cxn modelId="{9C93607E-F314-4A5D-A8FC-652395508D9D}" srcId="{F2B7D0E8-034F-4A46-8C7E-BAD68269FF17}" destId="{0B488E85-6A18-40C6-8DE2-4C3FBF26B25E}" srcOrd="5" destOrd="0" parTransId="{8C40DEB5-4446-4E74-8452-41303873FDED}" sibTransId="{7BD1CC42-AB94-420B-B0D2-65B00187E8F1}"/>
    <dgm:cxn modelId="{5441788E-6630-4C38-A1BE-7DAF1B6EA99E}" type="presOf" srcId="{EAB5EA71-3075-44E5-AA53-36AE540B8125}" destId="{E3309DC0-EC8D-49BA-A6DA-0FF5BFB5CE14}" srcOrd="0" destOrd="0" presId="urn:microsoft.com/office/officeart/2005/8/layout/default"/>
    <dgm:cxn modelId="{DE2DBDAB-2552-4E11-A4B1-89748957053C}" srcId="{F2B7D0E8-034F-4A46-8C7E-BAD68269FF17}" destId="{DE8DFBB9-9BF6-401A-A15A-8B7311C07CC6}" srcOrd="3" destOrd="0" parTransId="{4CD4BCC5-334C-4DE3-BB58-FDB6F5140699}" sibTransId="{93095FFA-F50B-4A2B-93FE-D9EFA17F9C9E}"/>
    <dgm:cxn modelId="{AA277DBB-A77C-4826-BA67-4F7631EEB097}" srcId="{F2B7D0E8-034F-4A46-8C7E-BAD68269FF17}" destId="{E56E8C0C-75AB-43EE-991D-0BB97068401E}" srcOrd="4" destOrd="0" parTransId="{42F1985D-9C54-4EDD-9150-1D013E69C9E9}" sibTransId="{D5946B21-FECE-4986-9074-D87EBFD302CD}"/>
    <dgm:cxn modelId="{D5907AC2-816A-4892-BEDC-51B430368522}" srcId="{F2B7D0E8-034F-4A46-8C7E-BAD68269FF17}" destId="{DF3CBF23-1309-4A4D-87C1-14D76A62BBA6}" srcOrd="0" destOrd="0" parTransId="{898ED50F-6F8A-4F0B-B129-8E955028A111}" sibTransId="{37D8C850-BE00-45CA-BA74-8B21BBC105C3}"/>
    <dgm:cxn modelId="{E2728FD7-B33E-40E7-B1FC-A9FDD483E5C5}" srcId="{F2B7D0E8-034F-4A46-8C7E-BAD68269FF17}" destId="{EAB5EA71-3075-44E5-AA53-36AE540B8125}" srcOrd="2" destOrd="0" parTransId="{D142ADFD-D992-48BD-BBC4-2F8B932B8356}" sibTransId="{B1C4D638-EC2E-4C07-BAF3-D57C16C3A96B}"/>
    <dgm:cxn modelId="{AC259B25-A76F-4D01-A164-78BE7991C53C}" type="presParOf" srcId="{3D991273-43AD-4228-8AEB-74DDDB333A11}" destId="{1D28BFAB-7527-4817-B7D5-26B97169BCE2}" srcOrd="0" destOrd="0" presId="urn:microsoft.com/office/officeart/2005/8/layout/default"/>
    <dgm:cxn modelId="{C8850D45-046D-4869-BDBA-AC79DDF3CC41}" type="presParOf" srcId="{3D991273-43AD-4228-8AEB-74DDDB333A11}" destId="{05C8C11E-6812-4897-A6B3-D04AED2ACD4D}" srcOrd="1" destOrd="0" presId="urn:microsoft.com/office/officeart/2005/8/layout/default"/>
    <dgm:cxn modelId="{7C5C766B-E2AC-49AE-A806-569AA526FDE5}" type="presParOf" srcId="{3D991273-43AD-4228-8AEB-74DDDB333A11}" destId="{5DB8A98E-1B09-4C96-9AA0-72D03E49C60D}" srcOrd="2" destOrd="0" presId="urn:microsoft.com/office/officeart/2005/8/layout/default"/>
    <dgm:cxn modelId="{B4FBE4A9-45C2-4933-953D-4E8DE81E05B7}" type="presParOf" srcId="{3D991273-43AD-4228-8AEB-74DDDB333A11}" destId="{92AC3096-83EC-4EA1-BB03-5356A7BC0D7E}" srcOrd="3" destOrd="0" presId="urn:microsoft.com/office/officeart/2005/8/layout/default"/>
    <dgm:cxn modelId="{BF08B52A-FDC1-4E2D-A7D1-DD70804F9E72}" type="presParOf" srcId="{3D991273-43AD-4228-8AEB-74DDDB333A11}" destId="{E3309DC0-EC8D-49BA-A6DA-0FF5BFB5CE14}" srcOrd="4" destOrd="0" presId="urn:microsoft.com/office/officeart/2005/8/layout/default"/>
    <dgm:cxn modelId="{21B7C100-BC22-4FFE-9166-CA56D6565A75}" type="presParOf" srcId="{3D991273-43AD-4228-8AEB-74DDDB333A11}" destId="{E79FA31A-7B22-4F72-9DED-D6B89CEE6915}" srcOrd="5" destOrd="0" presId="urn:microsoft.com/office/officeart/2005/8/layout/default"/>
    <dgm:cxn modelId="{156B046D-111C-403C-AC84-60FC6ED0B05D}" type="presParOf" srcId="{3D991273-43AD-4228-8AEB-74DDDB333A11}" destId="{F751EBBE-24DD-4009-AB77-920C23569D45}" srcOrd="6" destOrd="0" presId="urn:microsoft.com/office/officeart/2005/8/layout/default"/>
    <dgm:cxn modelId="{92420C18-5805-41DB-A026-78944ACE1AD3}" type="presParOf" srcId="{3D991273-43AD-4228-8AEB-74DDDB333A11}" destId="{E864AC52-A0B1-4492-8B66-82007512E51D}" srcOrd="7" destOrd="0" presId="urn:microsoft.com/office/officeart/2005/8/layout/default"/>
    <dgm:cxn modelId="{646F1AF3-D36E-41C2-9C37-0F8978C1B833}" type="presParOf" srcId="{3D991273-43AD-4228-8AEB-74DDDB333A11}" destId="{1F378D6E-AA4B-4095-A694-36FAF535406A}" srcOrd="8" destOrd="0" presId="urn:microsoft.com/office/officeart/2005/8/layout/default"/>
    <dgm:cxn modelId="{5ED080A1-6F3F-499F-B690-DF137932CC53}" type="presParOf" srcId="{3D991273-43AD-4228-8AEB-74DDDB333A11}" destId="{9A6CEB34-A147-4B1B-A633-0E9D2E46D4E3}" srcOrd="9" destOrd="0" presId="urn:microsoft.com/office/officeart/2005/8/layout/default"/>
    <dgm:cxn modelId="{22DCCAA9-C79D-4573-AAA4-5527987C38FA}" type="presParOf" srcId="{3D991273-43AD-4228-8AEB-74DDDB333A11}" destId="{A6ACED1B-A7D5-404C-97C7-7298DCBB5ED7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DE2DFC9-5104-40F0-9A65-34FF04031CAB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A52A6A6D-41AE-4BDA-A522-F138B5BFB927}">
      <dgm:prSet custT="1"/>
      <dgm:spPr/>
      <dgm:t>
        <a:bodyPr/>
        <a:lstStyle/>
        <a:p>
          <a:r>
            <a:rPr lang="en-GB" sz="2800" b="0" dirty="0"/>
            <a:t>Access</a:t>
          </a:r>
          <a:endParaRPr lang="en-US" sz="2800" b="0" dirty="0"/>
        </a:p>
      </dgm:t>
    </dgm:pt>
    <dgm:pt modelId="{C5FEA054-89B7-4B65-BB8E-C911D999ED5A}" type="parTrans" cxnId="{DD56BAB3-335C-4924-8039-6FB3648BEB99}">
      <dgm:prSet/>
      <dgm:spPr/>
      <dgm:t>
        <a:bodyPr/>
        <a:lstStyle/>
        <a:p>
          <a:endParaRPr lang="en-US"/>
        </a:p>
      </dgm:t>
    </dgm:pt>
    <dgm:pt modelId="{14765540-5313-4B0B-93F4-4D44117A1F58}" type="sibTrans" cxnId="{DD56BAB3-335C-4924-8039-6FB3648BEB99}">
      <dgm:prSet/>
      <dgm:spPr/>
      <dgm:t>
        <a:bodyPr/>
        <a:lstStyle/>
        <a:p>
          <a:endParaRPr lang="en-US"/>
        </a:p>
      </dgm:t>
    </dgm:pt>
    <dgm:pt modelId="{BD876C61-EA1D-42BB-807A-06D54C036F6B}">
      <dgm:prSet custT="1"/>
      <dgm:spPr/>
      <dgm:t>
        <a:bodyPr/>
        <a:lstStyle/>
        <a:p>
          <a:r>
            <a:rPr lang="en-GB" sz="2800" b="0" dirty="0"/>
            <a:t>Time limitations</a:t>
          </a:r>
          <a:endParaRPr lang="en-US" sz="2800" b="0" dirty="0"/>
        </a:p>
      </dgm:t>
    </dgm:pt>
    <dgm:pt modelId="{E97F9FAA-2831-4C06-8721-8C1B77193D2B}" type="parTrans" cxnId="{DCBD6CDD-7437-4C51-9D96-DE10A28BCB58}">
      <dgm:prSet/>
      <dgm:spPr/>
      <dgm:t>
        <a:bodyPr/>
        <a:lstStyle/>
        <a:p>
          <a:endParaRPr lang="en-US"/>
        </a:p>
      </dgm:t>
    </dgm:pt>
    <dgm:pt modelId="{61725DD3-4D36-469F-90FD-7AB2BE001D3D}" type="sibTrans" cxnId="{DCBD6CDD-7437-4C51-9D96-DE10A28BCB58}">
      <dgm:prSet/>
      <dgm:spPr/>
      <dgm:t>
        <a:bodyPr/>
        <a:lstStyle/>
        <a:p>
          <a:endParaRPr lang="en-US"/>
        </a:p>
      </dgm:t>
    </dgm:pt>
    <dgm:pt modelId="{FD77BE4C-A7A4-4E76-A972-3B09C065B9F0}">
      <dgm:prSet custT="1"/>
      <dgm:spPr/>
      <dgm:t>
        <a:bodyPr/>
        <a:lstStyle/>
        <a:p>
          <a:r>
            <a:rPr lang="en-GB" sz="2800" b="0" dirty="0"/>
            <a:t>Researcher bias</a:t>
          </a:r>
          <a:endParaRPr lang="en-US" sz="2800" b="0" dirty="0"/>
        </a:p>
      </dgm:t>
    </dgm:pt>
    <dgm:pt modelId="{F8489C4F-7E83-4405-BBBC-74BCEBDEAF5D}" type="parTrans" cxnId="{59D6035B-5CD2-45E6-9E90-895F587CFD7B}">
      <dgm:prSet/>
      <dgm:spPr/>
      <dgm:t>
        <a:bodyPr/>
        <a:lstStyle/>
        <a:p>
          <a:endParaRPr lang="en-US"/>
        </a:p>
      </dgm:t>
    </dgm:pt>
    <dgm:pt modelId="{09EA3D8B-1312-4E0E-8EC0-D8440FF35EA6}" type="sibTrans" cxnId="{59D6035B-5CD2-45E6-9E90-895F587CFD7B}">
      <dgm:prSet/>
      <dgm:spPr/>
      <dgm:t>
        <a:bodyPr/>
        <a:lstStyle/>
        <a:p>
          <a:endParaRPr lang="en-US"/>
        </a:p>
      </dgm:t>
    </dgm:pt>
    <dgm:pt modelId="{2B359D4E-CF6F-43B2-AD3D-F496F3D2754E}">
      <dgm:prSet custT="1"/>
      <dgm:spPr/>
      <dgm:t>
        <a:bodyPr/>
        <a:lstStyle/>
        <a:p>
          <a:r>
            <a:rPr lang="en-GB" sz="2800" b="0" dirty="0"/>
            <a:t>Patchy, inconsistent data</a:t>
          </a:r>
          <a:endParaRPr lang="en-US" sz="2800" b="0" dirty="0"/>
        </a:p>
      </dgm:t>
    </dgm:pt>
    <dgm:pt modelId="{586C3CCB-54A6-4F16-BCD3-D24158C08557}" type="parTrans" cxnId="{B2097765-6645-447C-A11C-8535356E5397}">
      <dgm:prSet/>
      <dgm:spPr/>
      <dgm:t>
        <a:bodyPr/>
        <a:lstStyle/>
        <a:p>
          <a:endParaRPr lang="en-US"/>
        </a:p>
      </dgm:t>
    </dgm:pt>
    <dgm:pt modelId="{277DFF4A-5F9C-4DF8-9147-0A9A0F6C0E1C}" type="sibTrans" cxnId="{B2097765-6645-447C-A11C-8535356E5397}">
      <dgm:prSet/>
      <dgm:spPr/>
      <dgm:t>
        <a:bodyPr/>
        <a:lstStyle/>
        <a:p>
          <a:endParaRPr lang="en-US"/>
        </a:p>
      </dgm:t>
    </dgm:pt>
    <dgm:pt modelId="{0C6775A5-C250-4E7F-B556-D4C3A46D44C6}">
      <dgm:prSet custT="1"/>
      <dgm:spPr/>
      <dgm:t>
        <a:bodyPr/>
        <a:lstStyle/>
        <a:p>
          <a:r>
            <a:rPr lang="en-GB" sz="2800" b="0" dirty="0"/>
            <a:t>Standardising inputs</a:t>
          </a:r>
          <a:endParaRPr lang="en-US" sz="2800" b="0" dirty="0"/>
        </a:p>
      </dgm:t>
    </dgm:pt>
    <dgm:pt modelId="{27083279-DFFD-4AF9-ABFD-DB6CDBD4318D}" type="parTrans" cxnId="{4D941BB0-274B-44EF-91DF-BBA77189E107}">
      <dgm:prSet/>
      <dgm:spPr/>
      <dgm:t>
        <a:bodyPr/>
        <a:lstStyle/>
        <a:p>
          <a:endParaRPr lang="en-US"/>
        </a:p>
      </dgm:t>
    </dgm:pt>
    <dgm:pt modelId="{55EDD03A-1E40-471A-95FC-3CA72129F8BF}" type="sibTrans" cxnId="{4D941BB0-274B-44EF-91DF-BBA77189E107}">
      <dgm:prSet/>
      <dgm:spPr/>
      <dgm:t>
        <a:bodyPr/>
        <a:lstStyle/>
        <a:p>
          <a:endParaRPr lang="en-US"/>
        </a:p>
      </dgm:t>
    </dgm:pt>
    <dgm:pt modelId="{984D5181-BD89-490E-9737-EAC60FDC1C7F}">
      <dgm:prSet custT="1"/>
      <dgm:spPr/>
      <dgm:t>
        <a:bodyPr/>
        <a:lstStyle/>
        <a:p>
          <a:r>
            <a:rPr lang="en-GB" sz="2800" b="0" dirty="0"/>
            <a:t>Storage and maintenance</a:t>
          </a:r>
        </a:p>
        <a:p>
          <a:endParaRPr lang="en-US" sz="1300" dirty="0"/>
        </a:p>
      </dgm:t>
    </dgm:pt>
    <dgm:pt modelId="{4709262B-BDBC-4E27-8F53-67DFAC8926C9}" type="sibTrans" cxnId="{0CEE182D-4688-49D4-B912-DE1A3AC377A6}">
      <dgm:prSet/>
      <dgm:spPr/>
      <dgm:t>
        <a:bodyPr/>
        <a:lstStyle/>
        <a:p>
          <a:endParaRPr lang="en-GB"/>
        </a:p>
      </dgm:t>
    </dgm:pt>
    <dgm:pt modelId="{E2A21602-CFC9-4ED2-BF82-ADC38F986C7D}" type="parTrans" cxnId="{0CEE182D-4688-49D4-B912-DE1A3AC377A6}">
      <dgm:prSet/>
      <dgm:spPr/>
      <dgm:t>
        <a:bodyPr/>
        <a:lstStyle/>
        <a:p>
          <a:endParaRPr lang="en-GB"/>
        </a:p>
      </dgm:t>
    </dgm:pt>
    <dgm:pt modelId="{04048863-3D82-42F8-B648-F12BBEE33E30}" type="pres">
      <dgm:prSet presAssocID="{0DE2DFC9-5104-40F0-9A65-34FF04031CAB}" presName="linear" presStyleCnt="0">
        <dgm:presLayoutVars>
          <dgm:animLvl val="lvl"/>
          <dgm:resizeHandles val="exact"/>
        </dgm:presLayoutVars>
      </dgm:prSet>
      <dgm:spPr/>
    </dgm:pt>
    <dgm:pt modelId="{0A12513E-639B-4F51-942B-BFA137842E83}" type="pres">
      <dgm:prSet presAssocID="{A52A6A6D-41AE-4BDA-A522-F138B5BFB927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E78C9EF8-C8F3-496E-AEEF-2D8744974090}" type="pres">
      <dgm:prSet presAssocID="{14765540-5313-4B0B-93F4-4D44117A1F58}" presName="spacer" presStyleCnt="0"/>
      <dgm:spPr/>
    </dgm:pt>
    <dgm:pt modelId="{DBCE0DC5-686C-48B7-8B67-B2D20026950D}" type="pres">
      <dgm:prSet presAssocID="{BD876C61-EA1D-42BB-807A-06D54C036F6B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7B46DECD-10B5-482F-BE5D-9104F6CBC06D}" type="pres">
      <dgm:prSet presAssocID="{61725DD3-4D36-469F-90FD-7AB2BE001D3D}" presName="spacer" presStyleCnt="0"/>
      <dgm:spPr/>
    </dgm:pt>
    <dgm:pt modelId="{4728806B-1AA6-4A3B-83ED-7201287EECFC}" type="pres">
      <dgm:prSet presAssocID="{FD77BE4C-A7A4-4E76-A972-3B09C065B9F0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94D28460-C6BB-4C1A-9D73-1E0E6C4581B1}" type="pres">
      <dgm:prSet presAssocID="{09EA3D8B-1312-4E0E-8EC0-D8440FF35EA6}" presName="spacer" presStyleCnt="0"/>
      <dgm:spPr/>
    </dgm:pt>
    <dgm:pt modelId="{032C2890-AAFB-463E-91E4-046C928C9C3C}" type="pres">
      <dgm:prSet presAssocID="{2B359D4E-CF6F-43B2-AD3D-F496F3D2754E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B0D78501-F3B3-4F8D-81E9-CE2C03AC4FE4}" type="pres">
      <dgm:prSet presAssocID="{277DFF4A-5F9C-4DF8-9147-0A9A0F6C0E1C}" presName="spacer" presStyleCnt="0"/>
      <dgm:spPr/>
    </dgm:pt>
    <dgm:pt modelId="{FE3CB8D6-9CD8-4166-8D12-E83041AC0445}" type="pres">
      <dgm:prSet presAssocID="{0C6775A5-C250-4E7F-B556-D4C3A46D44C6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99DF5A31-0EA7-4523-8BE8-04B12666E0F9}" type="pres">
      <dgm:prSet presAssocID="{55EDD03A-1E40-471A-95FC-3CA72129F8BF}" presName="spacer" presStyleCnt="0"/>
      <dgm:spPr/>
    </dgm:pt>
    <dgm:pt modelId="{E0D11597-3876-465F-A4F0-848BF9807C4A}" type="pres">
      <dgm:prSet presAssocID="{984D5181-BD89-490E-9737-EAC60FDC1C7F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8D0CDD2A-E8B1-4467-929F-34169FF157BD}" type="presOf" srcId="{0DE2DFC9-5104-40F0-9A65-34FF04031CAB}" destId="{04048863-3D82-42F8-B648-F12BBEE33E30}" srcOrd="0" destOrd="0" presId="urn:microsoft.com/office/officeart/2005/8/layout/vList2"/>
    <dgm:cxn modelId="{0CEE182D-4688-49D4-B912-DE1A3AC377A6}" srcId="{0DE2DFC9-5104-40F0-9A65-34FF04031CAB}" destId="{984D5181-BD89-490E-9737-EAC60FDC1C7F}" srcOrd="5" destOrd="0" parTransId="{E2A21602-CFC9-4ED2-BF82-ADC38F986C7D}" sibTransId="{4709262B-BDBC-4E27-8F53-67DFAC8926C9}"/>
    <dgm:cxn modelId="{59D6035B-5CD2-45E6-9E90-895F587CFD7B}" srcId="{0DE2DFC9-5104-40F0-9A65-34FF04031CAB}" destId="{FD77BE4C-A7A4-4E76-A972-3B09C065B9F0}" srcOrd="2" destOrd="0" parTransId="{F8489C4F-7E83-4405-BBBC-74BCEBDEAF5D}" sibTransId="{09EA3D8B-1312-4E0E-8EC0-D8440FF35EA6}"/>
    <dgm:cxn modelId="{B2097765-6645-447C-A11C-8535356E5397}" srcId="{0DE2DFC9-5104-40F0-9A65-34FF04031CAB}" destId="{2B359D4E-CF6F-43B2-AD3D-F496F3D2754E}" srcOrd="3" destOrd="0" parTransId="{586C3CCB-54A6-4F16-BCD3-D24158C08557}" sibTransId="{277DFF4A-5F9C-4DF8-9147-0A9A0F6C0E1C}"/>
    <dgm:cxn modelId="{0679FF68-539C-4188-8CC4-38F4FB8DADDC}" type="presOf" srcId="{A52A6A6D-41AE-4BDA-A522-F138B5BFB927}" destId="{0A12513E-639B-4F51-942B-BFA137842E83}" srcOrd="0" destOrd="0" presId="urn:microsoft.com/office/officeart/2005/8/layout/vList2"/>
    <dgm:cxn modelId="{3FF55849-7A09-44D6-BEEC-1118E3E718DD}" type="presOf" srcId="{FD77BE4C-A7A4-4E76-A972-3B09C065B9F0}" destId="{4728806B-1AA6-4A3B-83ED-7201287EECFC}" srcOrd="0" destOrd="0" presId="urn:microsoft.com/office/officeart/2005/8/layout/vList2"/>
    <dgm:cxn modelId="{8F9B3C7F-F782-4A0D-94F4-71CFC07B704F}" type="presOf" srcId="{984D5181-BD89-490E-9737-EAC60FDC1C7F}" destId="{E0D11597-3876-465F-A4F0-848BF9807C4A}" srcOrd="0" destOrd="0" presId="urn:microsoft.com/office/officeart/2005/8/layout/vList2"/>
    <dgm:cxn modelId="{D9641781-1147-4840-8EFD-8DAB5A15844A}" type="presOf" srcId="{2B359D4E-CF6F-43B2-AD3D-F496F3D2754E}" destId="{032C2890-AAFB-463E-91E4-046C928C9C3C}" srcOrd="0" destOrd="0" presId="urn:microsoft.com/office/officeart/2005/8/layout/vList2"/>
    <dgm:cxn modelId="{4D941BB0-274B-44EF-91DF-BBA77189E107}" srcId="{0DE2DFC9-5104-40F0-9A65-34FF04031CAB}" destId="{0C6775A5-C250-4E7F-B556-D4C3A46D44C6}" srcOrd="4" destOrd="0" parTransId="{27083279-DFFD-4AF9-ABFD-DB6CDBD4318D}" sibTransId="{55EDD03A-1E40-471A-95FC-3CA72129F8BF}"/>
    <dgm:cxn modelId="{DD56BAB3-335C-4924-8039-6FB3648BEB99}" srcId="{0DE2DFC9-5104-40F0-9A65-34FF04031CAB}" destId="{A52A6A6D-41AE-4BDA-A522-F138B5BFB927}" srcOrd="0" destOrd="0" parTransId="{C5FEA054-89B7-4B65-BB8E-C911D999ED5A}" sibTransId="{14765540-5313-4B0B-93F4-4D44117A1F58}"/>
    <dgm:cxn modelId="{9645F5C2-A10E-4EFB-BE12-51A145FAE0DF}" type="presOf" srcId="{0C6775A5-C250-4E7F-B556-D4C3A46D44C6}" destId="{FE3CB8D6-9CD8-4166-8D12-E83041AC0445}" srcOrd="0" destOrd="0" presId="urn:microsoft.com/office/officeart/2005/8/layout/vList2"/>
    <dgm:cxn modelId="{84D8A0D0-51B7-407B-83F7-DB617B2817A8}" type="presOf" srcId="{BD876C61-EA1D-42BB-807A-06D54C036F6B}" destId="{DBCE0DC5-686C-48B7-8B67-B2D20026950D}" srcOrd="0" destOrd="0" presId="urn:microsoft.com/office/officeart/2005/8/layout/vList2"/>
    <dgm:cxn modelId="{DCBD6CDD-7437-4C51-9D96-DE10A28BCB58}" srcId="{0DE2DFC9-5104-40F0-9A65-34FF04031CAB}" destId="{BD876C61-EA1D-42BB-807A-06D54C036F6B}" srcOrd="1" destOrd="0" parTransId="{E97F9FAA-2831-4C06-8721-8C1B77193D2B}" sibTransId="{61725DD3-4D36-469F-90FD-7AB2BE001D3D}"/>
    <dgm:cxn modelId="{81D93A03-7B97-4213-8529-23AF43AA5FF9}" type="presParOf" srcId="{04048863-3D82-42F8-B648-F12BBEE33E30}" destId="{0A12513E-639B-4F51-942B-BFA137842E83}" srcOrd="0" destOrd="0" presId="urn:microsoft.com/office/officeart/2005/8/layout/vList2"/>
    <dgm:cxn modelId="{374605AA-94D9-4B5B-B1A9-78AE2E07E75C}" type="presParOf" srcId="{04048863-3D82-42F8-B648-F12BBEE33E30}" destId="{E78C9EF8-C8F3-496E-AEEF-2D8744974090}" srcOrd="1" destOrd="0" presId="urn:microsoft.com/office/officeart/2005/8/layout/vList2"/>
    <dgm:cxn modelId="{E9D2480D-DE56-4B06-9F00-FBB3C1E2BE26}" type="presParOf" srcId="{04048863-3D82-42F8-B648-F12BBEE33E30}" destId="{DBCE0DC5-686C-48B7-8B67-B2D20026950D}" srcOrd="2" destOrd="0" presId="urn:microsoft.com/office/officeart/2005/8/layout/vList2"/>
    <dgm:cxn modelId="{E4C050FC-DD46-4BD9-9551-75CE7343DE41}" type="presParOf" srcId="{04048863-3D82-42F8-B648-F12BBEE33E30}" destId="{7B46DECD-10B5-482F-BE5D-9104F6CBC06D}" srcOrd="3" destOrd="0" presId="urn:microsoft.com/office/officeart/2005/8/layout/vList2"/>
    <dgm:cxn modelId="{72A77440-949D-4E59-A3CE-1013831B0F64}" type="presParOf" srcId="{04048863-3D82-42F8-B648-F12BBEE33E30}" destId="{4728806B-1AA6-4A3B-83ED-7201287EECFC}" srcOrd="4" destOrd="0" presId="urn:microsoft.com/office/officeart/2005/8/layout/vList2"/>
    <dgm:cxn modelId="{CAE9644C-5BAD-4368-99CE-364202BCD971}" type="presParOf" srcId="{04048863-3D82-42F8-B648-F12BBEE33E30}" destId="{94D28460-C6BB-4C1A-9D73-1E0E6C4581B1}" srcOrd="5" destOrd="0" presId="urn:microsoft.com/office/officeart/2005/8/layout/vList2"/>
    <dgm:cxn modelId="{5BC718A6-D732-4B96-ADB5-E08C7701EDAC}" type="presParOf" srcId="{04048863-3D82-42F8-B648-F12BBEE33E30}" destId="{032C2890-AAFB-463E-91E4-046C928C9C3C}" srcOrd="6" destOrd="0" presId="urn:microsoft.com/office/officeart/2005/8/layout/vList2"/>
    <dgm:cxn modelId="{ACAF7217-21F1-450E-AB28-BFD1F1C12949}" type="presParOf" srcId="{04048863-3D82-42F8-B648-F12BBEE33E30}" destId="{B0D78501-F3B3-4F8D-81E9-CE2C03AC4FE4}" srcOrd="7" destOrd="0" presId="urn:microsoft.com/office/officeart/2005/8/layout/vList2"/>
    <dgm:cxn modelId="{1225958B-F5C5-4463-80F2-49AB2041F6AC}" type="presParOf" srcId="{04048863-3D82-42F8-B648-F12BBEE33E30}" destId="{FE3CB8D6-9CD8-4166-8D12-E83041AC0445}" srcOrd="8" destOrd="0" presId="urn:microsoft.com/office/officeart/2005/8/layout/vList2"/>
    <dgm:cxn modelId="{6DB2305D-1AFD-42A0-9614-190F3942CBF8}" type="presParOf" srcId="{04048863-3D82-42F8-B648-F12BBEE33E30}" destId="{99DF5A31-0EA7-4523-8BE8-04B12666E0F9}" srcOrd="9" destOrd="0" presId="urn:microsoft.com/office/officeart/2005/8/layout/vList2"/>
    <dgm:cxn modelId="{85C0672F-63E8-4174-9755-E6463E878074}" type="presParOf" srcId="{04048863-3D82-42F8-B648-F12BBEE33E30}" destId="{E0D11597-3876-465F-A4F0-848BF9807C4A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DA81E11-318E-4141-A4B4-63B22AB70BCF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A4A1983-622F-42BB-B10E-05BB2E56004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Pick one of the online resources from the portal on the right . . . </a:t>
          </a:r>
          <a:endParaRPr lang="en-US" dirty="0"/>
        </a:p>
      </dgm:t>
    </dgm:pt>
    <dgm:pt modelId="{DBA587AF-F96D-47B1-800A-9380FB92BB91}" type="parTrans" cxnId="{EF452241-05DF-4EE2-8468-1592B43F9A73}">
      <dgm:prSet/>
      <dgm:spPr/>
      <dgm:t>
        <a:bodyPr/>
        <a:lstStyle/>
        <a:p>
          <a:endParaRPr lang="en-US"/>
        </a:p>
      </dgm:t>
    </dgm:pt>
    <dgm:pt modelId="{F47F6937-3374-485C-AA5E-5BAF194C8C7C}" type="sibTrans" cxnId="{EF452241-05DF-4EE2-8468-1592B43F9A73}">
      <dgm:prSet/>
      <dgm:spPr/>
      <dgm:t>
        <a:bodyPr/>
        <a:lstStyle/>
        <a:p>
          <a:endParaRPr lang="en-US"/>
        </a:p>
      </dgm:t>
    </dgm:pt>
    <dgm:pt modelId="{1123D4E6-CFB2-47BE-8C3D-711493ED5F3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What form of data do they contain?</a:t>
          </a:r>
          <a:endParaRPr lang="en-US"/>
        </a:p>
      </dgm:t>
    </dgm:pt>
    <dgm:pt modelId="{65277715-1BD2-4945-9054-E2152319FBA1}" type="parTrans" cxnId="{7594291C-0FBF-4586-B05D-9E7DBEA36A6D}">
      <dgm:prSet/>
      <dgm:spPr/>
      <dgm:t>
        <a:bodyPr/>
        <a:lstStyle/>
        <a:p>
          <a:endParaRPr lang="en-US"/>
        </a:p>
      </dgm:t>
    </dgm:pt>
    <dgm:pt modelId="{699D2FD9-3D89-4D84-AD2B-E984C630F12E}" type="sibTrans" cxnId="{7594291C-0FBF-4586-B05D-9E7DBEA36A6D}">
      <dgm:prSet/>
      <dgm:spPr/>
      <dgm:t>
        <a:bodyPr/>
        <a:lstStyle/>
        <a:p>
          <a:endParaRPr lang="en-US"/>
        </a:p>
      </dgm:t>
    </dgm:pt>
    <dgm:pt modelId="{4B4ADB05-E071-45C4-BA82-2AC8F8360EA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What issues do you think the researchers faced?</a:t>
          </a:r>
          <a:endParaRPr lang="en-US"/>
        </a:p>
      </dgm:t>
    </dgm:pt>
    <dgm:pt modelId="{31BE58D2-D54E-41EF-A3CF-F8D28D45F167}" type="parTrans" cxnId="{F2ACC82D-D123-4389-B536-F9D1416A9272}">
      <dgm:prSet/>
      <dgm:spPr/>
      <dgm:t>
        <a:bodyPr/>
        <a:lstStyle/>
        <a:p>
          <a:endParaRPr lang="en-US"/>
        </a:p>
      </dgm:t>
    </dgm:pt>
    <dgm:pt modelId="{94B6F005-7C25-47A7-918A-BA76D873F560}" type="sibTrans" cxnId="{F2ACC82D-D123-4389-B536-F9D1416A9272}">
      <dgm:prSet/>
      <dgm:spPr/>
      <dgm:t>
        <a:bodyPr/>
        <a:lstStyle/>
        <a:p>
          <a:endParaRPr lang="en-US"/>
        </a:p>
      </dgm:t>
    </dgm:pt>
    <dgm:pt modelId="{CD19FA6A-DBA1-4F25-A1B7-F1128162EC4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What problems might you encounter when working with it?</a:t>
          </a:r>
          <a:endParaRPr lang="en-US"/>
        </a:p>
      </dgm:t>
    </dgm:pt>
    <dgm:pt modelId="{A866EF89-2B9F-4205-A4C0-9C43DADDD319}" type="parTrans" cxnId="{90499D2F-581D-49D4-9918-B4BF6D508063}">
      <dgm:prSet/>
      <dgm:spPr/>
      <dgm:t>
        <a:bodyPr/>
        <a:lstStyle/>
        <a:p>
          <a:endParaRPr lang="en-US"/>
        </a:p>
      </dgm:t>
    </dgm:pt>
    <dgm:pt modelId="{2E33DD77-D32D-459C-9DC5-410F2F7CFE29}" type="sibTrans" cxnId="{90499D2F-581D-49D4-9918-B4BF6D508063}">
      <dgm:prSet/>
      <dgm:spPr/>
      <dgm:t>
        <a:bodyPr/>
        <a:lstStyle/>
        <a:p>
          <a:endParaRPr lang="en-US"/>
        </a:p>
      </dgm:t>
    </dgm:pt>
    <dgm:pt modelId="{7F75A197-3689-4399-A1E7-1B1E251A8157}" type="pres">
      <dgm:prSet presAssocID="{CDA81E11-318E-4141-A4B4-63B22AB70BCF}" presName="root" presStyleCnt="0">
        <dgm:presLayoutVars>
          <dgm:dir/>
          <dgm:resizeHandles val="exact"/>
        </dgm:presLayoutVars>
      </dgm:prSet>
      <dgm:spPr/>
    </dgm:pt>
    <dgm:pt modelId="{2198911A-878C-4431-9204-E8E891E498FF}" type="pres">
      <dgm:prSet presAssocID="{1A4A1983-622F-42BB-B10E-05BB2E560041}" presName="compNode" presStyleCnt="0"/>
      <dgm:spPr/>
    </dgm:pt>
    <dgm:pt modelId="{9B2EC8F7-98FF-4FCA-AB3E-C3C88AA2CFA4}" type="pres">
      <dgm:prSet presAssocID="{1A4A1983-622F-42BB-B10E-05BB2E560041}" presName="bgRect" presStyleLbl="bgShp" presStyleIdx="0" presStyleCnt="4"/>
      <dgm:spPr/>
    </dgm:pt>
    <dgm:pt modelId="{FB931A41-BDE8-4203-B8EF-37FE6514B88C}" type="pres">
      <dgm:prSet presAssocID="{1A4A1983-622F-42BB-B10E-05BB2E560041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ight Pointing Backhand Index"/>
        </a:ext>
      </dgm:extLst>
    </dgm:pt>
    <dgm:pt modelId="{14DFFEA6-24BD-48FA-8075-81BD003B4E02}" type="pres">
      <dgm:prSet presAssocID="{1A4A1983-622F-42BB-B10E-05BB2E560041}" presName="spaceRect" presStyleCnt="0"/>
      <dgm:spPr/>
    </dgm:pt>
    <dgm:pt modelId="{DD0E9C29-992E-4DC2-A615-33CEAE6F7896}" type="pres">
      <dgm:prSet presAssocID="{1A4A1983-622F-42BB-B10E-05BB2E560041}" presName="parTx" presStyleLbl="revTx" presStyleIdx="0" presStyleCnt="4">
        <dgm:presLayoutVars>
          <dgm:chMax val="0"/>
          <dgm:chPref val="0"/>
        </dgm:presLayoutVars>
      </dgm:prSet>
      <dgm:spPr/>
    </dgm:pt>
    <dgm:pt modelId="{A1806BB4-4D85-48AC-8624-9FEB4EA71276}" type="pres">
      <dgm:prSet presAssocID="{F47F6937-3374-485C-AA5E-5BAF194C8C7C}" presName="sibTrans" presStyleCnt="0"/>
      <dgm:spPr/>
    </dgm:pt>
    <dgm:pt modelId="{4D451438-BA60-46EA-94C2-EA32515C7DB8}" type="pres">
      <dgm:prSet presAssocID="{1123D4E6-CFB2-47BE-8C3D-711493ED5F3C}" presName="compNode" presStyleCnt="0"/>
      <dgm:spPr/>
    </dgm:pt>
    <dgm:pt modelId="{D3249CE4-D62C-4230-B3A1-50F86ED18DB9}" type="pres">
      <dgm:prSet presAssocID="{1123D4E6-CFB2-47BE-8C3D-711493ED5F3C}" presName="bgRect" presStyleLbl="bgShp" presStyleIdx="1" presStyleCnt="4"/>
      <dgm:spPr/>
    </dgm:pt>
    <dgm:pt modelId="{DE968C52-D9CB-48A1-BB07-3C368AD1D96E}" type="pres">
      <dgm:prSet presAssocID="{1123D4E6-CFB2-47BE-8C3D-711493ED5F3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able"/>
        </a:ext>
      </dgm:extLst>
    </dgm:pt>
    <dgm:pt modelId="{92706DA2-56A3-4AA1-987C-C7A69FA681B8}" type="pres">
      <dgm:prSet presAssocID="{1123D4E6-CFB2-47BE-8C3D-711493ED5F3C}" presName="spaceRect" presStyleCnt="0"/>
      <dgm:spPr/>
    </dgm:pt>
    <dgm:pt modelId="{646D1DAB-7B5D-44F3-9E6A-B9BCDBDE0837}" type="pres">
      <dgm:prSet presAssocID="{1123D4E6-CFB2-47BE-8C3D-711493ED5F3C}" presName="parTx" presStyleLbl="revTx" presStyleIdx="1" presStyleCnt="4">
        <dgm:presLayoutVars>
          <dgm:chMax val="0"/>
          <dgm:chPref val="0"/>
        </dgm:presLayoutVars>
      </dgm:prSet>
      <dgm:spPr/>
    </dgm:pt>
    <dgm:pt modelId="{FEC38FF1-A9C6-4686-9D8B-CDC9422BBD5E}" type="pres">
      <dgm:prSet presAssocID="{699D2FD9-3D89-4D84-AD2B-E984C630F12E}" presName="sibTrans" presStyleCnt="0"/>
      <dgm:spPr/>
    </dgm:pt>
    <dgm:pt modelId="{1976124D-5CDE-425D-856C-BF4BD8492DA2}" type="pres">
      <dgm:prSet presAssocID="{4B4ADB05-E071-45C4-BA82-2AC8F8360EAF}" presName="compNode" presStyleCnt="0"/>
      <dgm:spPr/>
    </dgm:pt>
    <dgm:pt modelId="{F11B06F4-3BC6-41A6-9160-F5FEB625EA42}" type="pres">
      <dgm:prSet presAssocID="{4B4ADB05-E071-45C4-BA82-2AC8F8360EAF}" presName="bgRect" presStyleLbl="bgShp" presStyleIdx="2" presStyleCnt="4"/>
      <dgm:spPr/>
    </dgm:pt>
    <dgm:pt modelId="{EB01555F-C30C-487C-822C-FBABFE7F364F}" type="pres">
      <dgm:prSet presAssocID="{4B4ADB05-E071-45C4-BA82-2AC8F8360EAF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BD924D91-1D79-46BC-8C81-D95D9B716831}" type="pres">
      <dgm:prSet presAssocID="{4B4ADB05-E071-45C4-BA82-2AC8F8360EAF}" presName="spaceRect" presStyleCnt="0"/>
      <dgm:spPr/>
    </dgm:pt>
    <dgm:pt modelId="{2FCEDCB4-2F8F-49E3-8FFF-699811F084A3}" type="pres">
      <dgm:prSet presAssocID="{4B4ADB05-E071-45C4-BA82-2AC8F8360EAF}" presName="parTx" presStyleLbl="revTx" presStyleIdx="2" presStyleCnt="4">
        <dgm:presLayoutVars>
          <dgm:chMax val="0"/>
          <dgm:chPref val="0"/>
        </dgm:presLayoutVars>
      </dgm:prSet>
      <dgm:spPr/>
    </dgm:pt>
    <dgm:pt modelId="{CE538C10-E4D1-40F2-81AC-5214FB21C2D7}" type="pres">
      <dgm:prSet presAssocID="{94B6F005-7C25-47A7-918A-BA76D873F560}" presName="sibTrans" presStyleCnt="0"/>
      <dgm:spPr/>
    </dgm:pt>
    <dgm:pt modelId="{F8A1A52F-ED62-4979-A884-5F11FFA9DA7F}" type="pres">
      <dgm:prSet presAssocID="{CD19FA6A-DBA1-4F25-A1B7-F1128162EC4B}" presName="compNode" presStyleCnt="0"/>
      <dgm:spPr/>
    </dgm:pt>
    <dgm:pt modelId="{423BA0B7-57F2-41EC-B33D-1612B95F3EFA}" type="pres">
      <dgm:prSet presAssocID="{CD19FA6A-DBA1-4F25-A1B7-F1128162EC4B}" presName="bgRect" presStyleLbl="bgShp" presStyleIdx="3" presStyleCnt="4"/>
      <dgm:spPr/>
    </dgm:pt>
    <dgm:pt modelId="{DF6494F8-1FEC-4F08-8B69-8B1D73406812}" type="pres">
      <dgm:prSet presAssocID="{CD19FA6A-DBA1-4F25-A1B7-F1128162EC4B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48759A65-0620-40F2-817C-200593796928}" type="pres">
      <dgm:prSet presAssocID="{CD19FA6A-DBA1-4F25-A1B7-F1128162EC4B}" presName="spaceRect" presStyleCnt="0"/>
      <dgm:spPr/>
    </dgm:pt>
    <dgm:pt modelId="{5ADB5818-CCBE-47CA-916C-752A3B15CE57}" type="pres">
      <dgm:prSet presAssocID="{CD19FA6A-DBA1-4F25-A1B7-F1128162EC4B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674A1D00-C9E3-4D98-9E70-67DD5672FF98}" type="presOf" srcId="{1123D4E6-CFB2-47BE-8C3D-711493ED5F3C}" destId="{646D1DAB-7B5D-44F3-9E6A-B9BCDBDE0837}" srcOrd="0" destOrd="0" presId="urn:microsoft.com/office/officeart/2018/2/layout/IconVerticalSolidList"/>
    <dgm:cxn modelId="{CE3E5C04-A3C5-4AEF-B9C4-8B70771C0D24}" type="presOf" srcId="{CDA81E11-318E-4141-A4B4-63B22AB70BCF}" destId="{7F75A197-3689-4399-A1E7-1B1E251A8157}" srcOrd="0" destOrd="0" presId="urn:microsoft.com/office/officeart/2018/2/layout/IconVerticalSolidList"/>
    <dgm:cxn modelId="{7594291C-0FBF-4586-B05D-9E7DBEA36A6D}" srcId="{CDA81E11-318E-4141-A4B4-63B22AB70BCF}" destId="{1123D4E6-CFB2-47BE-8C3D-711493ED5F3C}" srcOrd="1" destOrd="0" parTransId="{65277715-1BD2-4945-9054-E2152319FBA1}" sibTransId="{699D2FD9-3D89-4D84-AD2B-E984C630F12E}"/>
    <dgm:cxn modelId="{F2ACC82D-D123-4389-B536-F9D1416A9272}" srcId="{CDA81E11-318E-4141-A4B4-63B22AB70BCF}" destId="{4B4ADB05-E071-45C4-BA82-2AC8F8360EAF}" srcOrd="2" destOrd="0" parTransId="{31BE58D2-D54E-41EF-A3CF-F8D28D45F167}" sibTransId="{94B6F005-7C25-47A7-918A-BA76D873F560}"/>
    <dgm:cxn modelId="{90499D2F-581D-49D4-9918-B4BF6D508063}" srcId="{CDA81E11-318E-4141-A4B4-63B22AB70BCF}" destId="{CD19FA6A-DBA1-4F25-A1B7-F1128162EC4B}" srcOrd="3" destOrd="0" parTransId="{A866EF89-2B9F-4205-A4C0-9C43DADDD319}" sibTransId="{2E33DD77-D32D-459C-9DC5-410F2F7CFE29}"/>
    <dgm:cxn modelId="{EF452241-05DF-4EE2-8468-1592B43F9A73}" srcId="{CDA81E11-318E-4141-A4B4-63B22AB70BCF}" destId="{1A4A1983-622F-42BB-B10E-05BB2E560041}" srcOrd="0" destOrd="0" parTransId="{DBA587AF-F96D-47B1-800A-9380FB92BB91}" sibTransId="{F47F6937-3374-485C-AA5E-5BAF194C8C7C}"/>
    <dgm:cxn modelId="{6C815066-4040-49C5-AB54-54EC7D69DE95}" type="presOf" srcId="{4B4ADB05-E071-45C4-BA82-2AC8F8360EAF}" destId="{2FCEDCB4-2F8F-49E3-8FFF-699811F084A3}" srcOrd="0" destOrd="0" presId="urn:microsoft.com/office/officeart/2018/2/layout/IconVerticalSolidList"/>
    <dgm:cxn modelId="{24F3DFA4-F716-4685-B99E-18CFCE3766E0}" type="presOf" srcId="{1A4A1983-622F-42BB-B10E-05BB2E560041}" destId="{DD0E9C29-992E-4DC2-A615-33CEAE6F7896}" srcOrd="0" destOrd="0" presId="urn:microsoft.com/office/officeart/2018/2/layout/IconVerticalSolidList"/>
    <dgm:cxn modelId="{A8C2ECC8-AABD-4668-8AD3-73E3AD78F259}" type="presOf" srcId="{CD19FA6A-DBA1-4F25-A1B7-F1128162EC4B}" destId="{5ADB5818-CCBE-47CA-916C-752A3B15CE57}" srcOrd="0" destOrd="0" presId="urn:microsoft.com/office/officeart/2018/2/layout/IconVerticalSolidList"/>
    <dgm:cxn modelId="{837AF8F9-C15B-4A67-AF81-649E8C2B1442}" type="presParOf" srcId="{7F75A197-3689-4399-A1E7-1B1E251A8157}" destId="{2198911A-878C-4431-9204-E8E891E498FF}" srcOrd="0" destOrd="0" presId="urn:microsoft.com/office/officeart/2018/2/layout/IconVerticalSolidList"/>
    <dgm:cxn modelId="{3A5A294F-BC45-4C3D-8388-78F380A105CA}" type="presParOf" srcId="{2198911A-878C-4431-9204-E8E891E498FF}" destId="{9B2EC8F7-98FF-4FCA-AB3E-C3C88AA2CFA4}" srcOrd="0" destOrd="0" presId="urn:microsoft.com/office/officeart/2018/2/layout/IconVerticalSolidList"/>
    <dgm:cxn modelId="{5BE3B688-BBB8-4042-A067-76E82CFF5913}" type="presParOf" srcId="{2198911A-878C-4431-9204-E8E891E498FF}" destId="{FB931A41-BDE8-4203-B8EF-37FE6514B88C}" srcOrd="1" destOrd="0" presId="urn:microsoft.com/office/officeart/2018/2/layout/IconVerticalSolidList"/>
    <dgm:cxn modelId="{9778C1D3-B09B-47C8-96CA-CD64BD2F3A65}" type="presParOf" srcId="{2198911A-878C-4431-9204-E8E891E498FF}" destId="{14DFFEA6-24BD-48FA-8075-81BD003B4E02}" srcOrd="2" destOrd="0" presId="urn:microsoft.com/office/officeart/2018/2/layout/IconVerticalSolidList"/>
    <dgm:cxn modelId="{34FF0EB1-4C3D-427E-9115-E6635F831F14}" type="presParOf" srcId="{2198911A-878C-4431-9204-E8E891E498FF}" destId="{DD0E9C29-992E-4DC2-A615-33CEAE6F7896}" srcOrd="3" destOrd="0" presId="urn:microsoft.com/office/officeart/2018/2/layout/IconVerticalSolidList"/>
    <dgm:cxn modelId="{4728E5D5-52B7-44D9-B9E1-70119DD95CFB}" type="presParOf" srcId="{7F75A197-3689-4399-A1E7-1B1E251A8157}" destId="{A1806BB4-4D85-48AC-8624-9FEB4EA71276}" srcOrd="1" destOrd="0" presId="urn:microsoft.com/office/officeart/2018/2/layout/IconVerticalSolidList"/>
    <dgm:cxn modelId="{41CB0BB1-E17C-4D56-A8FC-EC12810AD869}" type="presParOf" srcId="{7F75A197-3689-4399-A1E7-1B1E251A8157}" destId="{4D451438-BA60-46EA-94C2-EA32515C7DB8}" srcOrd="2" destOrd="0" presId="urn:microsoft.com/office/officeart/2018/2/layout/IconVerticalSolidList"/>
    <dgm:cxn modelId="{E6287034-A02C-413B-A4C5-A632006109EC}" type="presParOf" srcId="{4D451438-BA60-46EA-94C2-EA32515C7DB8}" destId="{D3249CE4-D62C-4230-B3A1-50F86ED18DB9}" srcOrd="0" destOrd="0" presId="urn:microsoft.com/office/officeart/2018/2/layout/IconVerticalSolidList"/>
    <dgm:cxn modelId="{6853895F-E5DC-47A9-82F7-5D94BC3AB2B4}" type="presParOf" srcId="{4D451438-BA60-46EA-94C2-EA32515C7DB8}" destId="{DE968C52-D9CB-48A1-BB07-3C368AD1D96E}" srcOrd="1" destOrd="0" presId="urn:microsoft.com/office/officeart/2018/2/layout/IconVerticalSolidList"/>
    <dgm:cxn modelId="{46E9AA60-2B8D-4A5A-8AAF-983F66233334}" type="presParOf" srcId="{4D451438-BA60-46EA-94C2-EA32515C7DB8}" destId="{92706DA2-56A3-4AA1-987C-C7A69FA681B8}" srcOrd="2" destOrd="0" presId="urn:microsoft.com/office/officeart/2018/2/layout/IconVerticalSolidList"/>
    <dgm:cxn modelId="{D0B799D6-2E20-4559-8FDE-072E68C22180}" type="presParOf" srcId="{4D451438-BA60-46EA-94C2-EA32515C7DB8}" destId="{646D1DAB-7B5D-44F3-9E6A-B9BCDBDE0837}" srcOrd="3" destOrd="0" presId="urn:microsoft.com/office/officeart/2018/2/layout/IconVerticalSolidList"/>
    <dgm:cxn modelId="{43BC5BB0-4883-4D4D-A27A-E4032FDBB2BF}" type="presParOf" srcId="{7F75A197-3689-4399-A1E7-1B1E251A8157}" destId="{FEC38FF1-A9C6-4686-9D8B-CDC9422BBD5E}" srcOrd="3" destOrd="0" presId="urn:microsoft.com/office/officeart/2018/2/layout/IconVerticalSolidList"/>
    <dgm:cxn modelId="{52694EE0-CE50-499C-AC4F-652A0C136924}" type="presParOf" srcId="{7F75A197-3689-4399-A1E7-1B1E251A8157}" destId="{1976124D-5CDE-425D-856C-BF4BD8492DA2}" srcOrd="4" destOrd="0" presId="urn:microsoft.com/office/officeart/2018/2/layout/IconVerticalSolidList"/>
    <dgm:cxn modelId="{4E153D80-9A08-445A-9312-233B5ED74DF3}" type="presParOf" srcId="{1976124D-5CDE-425D-856C-BF4BD8492DA2}" destId="{F11B06F4-3BC6-41A6-9160-F5FEB625EA42}" srcOrd="0" destOrd="0" presId="urn:microsoft.com/office/officeart/2018/2/layout/IconVerticalSolidList"/>
    <dgm:cxn modelId="{CDDBFF73-7DEA-41B6-B195-4AC0506CDF98}" type="presParOf" srcId="{1976124D-5CDE-425D-856C-BF4BD8492DA2}" destId="{EB01555F-C30C-487C-822C-FBABFE7F364F}" srcOrd="1" destOrd="0" presId="urn:microsoft.com/office/officeart/2018/2/layout/IconVerticalSolidList"/>
    <dgm:cxn modelId="{6D5E2542-5811-4ED7-8A2C-13D00A5C684F}" type="presParOf" srcId="{1976124D-5CDE-425D-856C-BF4BD8492DA2}" destId="{BD924D91-1D79-46BC-8C81-D95D9B716831}" srcOrd="2" destOrd="0" presId="urn:microsoft.com/office/officeart/2018/2/layout/IconVerticalSolidList"/>
    <dgm:cxn modelId="{5FCE1145-32C3-4AF9-B1B6-E357B3CB8207}" type="presParOf" srcId="{1976124D-5CDE-425D-856C-BF4BD8492DA2}" destId="{2FCEDCB4-2F8F-49E3-8FFF-699811F084A3}" srcOrd="3" destOrd="0" presId="urn:microsoft.com/office/officeart/2018/2/layout/IconVerticalSolidList"/>
    <dgm:cxn modelId="{3E1AEEF5-A98C-4883-884B-4B16883CFD79}" type="presParOf" srcId="{7F75A197-3689-4399-A1E7-1B1E251A8157}" destId="{CE538C10-E4D1-40F2-81AC-5214FB21C2D7}" srcOrd="5" destOrd="0" presId="urn:microsoft.com/office/officeart/2018/2/layout/IconVerticalSolidList"/>
    <dgm:cxn modelId="{F911FFDB-3734-4747-B2B4-BC961FFFDCB2}" type="presParOf" srcId="{7F75A197-3689-4399-A1E7-1B1E251A8157}" destId="{F8A1A52F-ED62-4979-A884-5F11FFA9DA7F}" srcOrd="6" destOrd="0" presId="urn:microsoft.com/office/officeart/2018/2/layout/IconVerticalSolidList"/>
    <dgm:cxn modelId="{13F61326-81E9-4D93-BB11-9D352DF69975}" type="presParOf" srcId="{F8A1A52F-ED62-4979-A884-5F11FFA9DA7F}" destId="{423BA0B7-57F2-41EC-B33D-1612B95F3EFA}" srcOrd="0" destOrd="0" presId="urn:microsoft.com/office/officeart/2018/2/layout/IconVerticalSolidList"/>
    <dgm:cxn modelId="{81257ECE-3962-48F2-8B80-9A1023C25A22}" type="presParOf" srcId="{F8A1A52F-ED62-4979-A884-5F11FFA9DA7F}" destId="{DF6494F8-1FEC-4F08-8B69-8B1D73406812}" srcOrd="1" destOrd="0" presId="urn:microsoft.com/office/officeart/2018/2/layout/IconVerticalSolidList"/>
    <dgm:cxn modelId="{990B9FD7-F5E0-4A34-9343-4DBCDC382B40}" type="presParOf" srcId="{F8A1A52F-ED62-4979-A884-5F11FFA9DA7F}" destId="{48759A65-0620-40F2-817C-200593796928}" srcOrd="2" destOrd="0" presId="urn:microsoft.com/office/officeart/2018/2/layout/IconVerticalSolidList"/>
    <dgm:cxn modelId="{71E91A52-79E7-4AAA-B0CF-F2E5C9BA5857}" type="presParOf" srcId="{F8A1A52F-ED62-4979-A884-5F11FFA9DA7F}" destId="{5ADB5818-CCBE-47CA-916C-752A3B15CE5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E8AED0-D7D9-4DA2-BB24-6D8A1838D500}">
      <dsp:nvSpPr>
        <dsp:cNvPr id="0" name=""/>
        <dsp:cNvSpPr/>
      </dsp:nvSpPr>
      <dsp:spPr>
        <a:xfrm>
          <a:off x="1747800" y="611608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AA11F0-249D-4FEC-BE46-A27E03683F44}">
      <dsp:nvSpPr>
        <dsp:cNvPr id="0" name=""/>
        <dsp:cNvSpPr/>
      </dsp:nvSpPr>
      <dsp:spPr>
        <a:xfrm>
          <a:off x="559800" y="3025915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information, especially facts or numbers, collected to be examined and considered and used to help decision-making</a:t>
          </a:r>
          <a:endParaRPr lang="en-US" sz="1700" kern="1200" dirty="0"/>
        </a:p>
      </dsp:txBody>
      <dsp:txXfrm>
        <a:off x="559800" y="3025915"/>
        <a:ext cx="4320000" cy="720000"/>
      </dsp:txXfrm>
    </dsp:sp>
    <dsp:sp modelId="{82203E4E-D06D-43EF-AB34-9F48A28D4CB4}">
      <dsp:nvSpPr>
        <dsp:cNvPr id="0" name=""/>
        <dsp:cNvSpPr/>
      </dsp:nvSpPr>
      <dsp:spPr>
        <a:xfrm>
          <a:off x="6823800" y="611608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F67AD7-FB91-4B8A-9E1C-1D77CF7807B5}">
      <dsp:nvSpPr>
        <dsp:cNvPr id="0" name=""/>
        <dsp:cNvSpPr/>
      </dsp:nvSpPr>
      <dsp:spPr>
        <a:xfrm>
          <a:off x="5635800" y="3025915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information in an electronic form that can be stored and used by a computer</a:t>
          </a:r>
          <a:endParaRPr lang="en-US" sz="1700" kern="1200" dirty="0"/>
        </a:p>
      </dsp:txBody>
      <dsp:txXfrm>
        <a:off x="5635800" y="3025915"/>
        <a:ext cx="432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28BFAB-7527-4817-B7D5-26B97169BCE2}">
      <dsp:nvSpPr>
        <dsp:cNvPr id="0" name=""/>
        <dsp:cNvSpPr/>
      </dsp:nvSpPr>
      <dsp:spPr>
        <a:xfrm>
          <a:off x="0" y="158349"/>
          <a:ext cx="3283267" cy="196996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Library collections</a:t>
          </a:r>
          <a:endParaRPr lang="en-US" sz="4000" kern="1200"/>
        </a:p>
      </dsp:txBody>
      <dsp:txXfrm>
        <a:off x="0" y="158349"/>
        <a:ext cx="3283267" cy="1969960"/>
      </dsp:txXfrm>
    </dsp:sp>
    <dsp:sp modelId="{5DB8A98E-1B09-4C96-9AA0-72D03E49C60D}">
      <dsp:nvSpPr>
        <dsp:cNvPr id="0" name=""/>
        <dsp:cNvSpPr/>
      </dsp:nvSpPr>
      <dsp:spPr>
        <a:xfrm>
          <a:off x="3611594" y="158349"/>
          <a:ext cx="3283267" cy="196996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Museum collections</a:t>
          </a:r>
          <a:endParaRPr lang="en-US" sz="4000" kern="1200"/>
        </a:p>
      </dsp:txBody>
      <dsp:txXfrm>
        <a:off x="3611594" y="158349"/>
        <a:ext cx="3283267" cy="1969960"/>
      </dsp:txXfrm>
    </dsp:sp>
    <dsp:sp modelId="{E3309DC0-EC8D-49BA-A6DA-0FF5BFB5CE14}">
      <dsp:nvSpPr>
        <dsp:cNvPr id="0" name=""/>
        <dsp:cNvSpPr/>
      </dsp:nvSpPr>
      <dsp:spPr>
        <a:xfrm>
          <a:off x="7223188" y="158349"/>
          <a:ext cx="3283267" cy="196996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Art gallery collections</a:t>
          </a:r>
          <a:endParaRPr lang="en-US" sz="4000" kern="1200"/>
        </a:p>
      </dsp:txBody>
      <dsp:txXfrm>
        <a:off x="7223188" y="158349"/>
        <a:ext cx="3283267" cy="1969960"/>
      </dsp:txXfrm>
    </dsp:sp>
    <dsp:sp modelId="{F751EBBE-24DD-4009-AB77-920C23569D45}">
      <dsp:nvSpPr>
        <dsp:cNvPr id="0" name=""/>
        <dsp:cNvSpPr/>
      </dsp:nvSpPr>
      <dsp:spPr>
        <a:xfrm>
          <a:off x="0" y="2456636"/>
          <a:ext cx="3283267" cy="196996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Letter collections</a:t>
          </a:r>
          <a:endParaRPr lang="en-US" sz="4000" kern="1200"/>
        </a:p>
      </dsp:txBody>
      <dsp:txXfrm>
        <a:off x="0" y="2456636"/>
        <a:ext cx="3283267" cy="1969960"/>
      </dsp:txXfrm>
    </dsp:sp>
    <dsp:sp modelId="{1F378D6E-AA4B-4095-A694-36FAF535406A}">
      <dsp:nvSpPr>
        <dsp:cNvPr id="0" name=""/>
        <dsp:cNvSpPr/>
      </dsp:nvSpPr>
      <dsp:spPr>
        <a:xfrm>
          <a:off x="3611594" y="2456636"/>
          <a:ext cx="3283267" cy="196996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Texts – documents, literature</a:t>
          </a:r>
          <a:endParaRPr lang="en-US" sz="4000" kern="1200"/>
        </a:p>
      </dsp:txBody>
      <dsp:txXfrm>
        <a:off x="3611594" y="2456636"/>
        <a:ext cx="3283267" cy="1969960"/>
      </dsp:txXfrm>
    </dsp:sp>
    <dsp:sp modelId="{A6ACED1B-A7D5-404C-97C7-7298DCBB5ED7}">
      <dsp:nvSpPr>
        <dsp:cNvPr id="0" name=""/>
        <dsp:cNvSpPr/>
      </dsp:nvSpPr>
      <dsp:spPr>
        <a:xfrm>
          <a:off x="7223188" y="2456636"/>
          <a:ext cx="3283267" cy="196996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Tattoos!</a:t>
          </a:r>
          <a:endParaRPr lang="en-US" sz="4000" kern="1200"/>
        </a:p>
      </dsp:txBody>
      <dsp:txXfrm>
        <a:off x="7223188" y="2456636"/>
        <a:ext cx="3283267" cy="196996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12513E-639B-4F51-942B-BFA137842E83}">
      <dsp:nvSpPr>
        <dsp:cNvPr id="0" name=""/>
        <dsp:cNvSpPr/>
      </dsp:nvSpPr>
      <dsp:spPr>
        <a:xfrm>
          <a:off x="0" y="711"/>
          <a:ext cx="6812280" cy="91279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0" kern="1200" dirty="0"/>
            <a:t>Access</a:t>
          </a:r>
          <a:endParaRPr lang="en-US" sz="2800" b="0" kern="1200" dirty="0"/>
        </a:p>
      </dsp:txBody>
      <dsp:txXfrm>
        <a:off x="44559" y="45270"/>
        <a:ext cx="6723162" cy="823676"/>
      </dsp:txXfrm>
    </dsp:sp>
    <dsp:sp modelId="{DBCE0DC5-686C-48B7-8B67-B2D20026950D}">
      <dsp:nvSpPr>
        <dsp:cNvPr id="0" name=""/>
        <dsp:cNvSpPr/>
      </dsp:nvSpPr>
      <dsp:spPr>
        <a:xfrm>
          <a:off x="0" y="926121"/>
          <a:ext cx="6812280" cy="912794"/>
        </a:xfrm>
        <a:prstGeom prst="roundRect">
          <a:avLst/>
        </a:prstGeom>
        <a:solidFill>
          <a:schemeClr val="accent2">
            <a:hueOff val="-298206"/>
            <a:satOff val="-3400"/>
            <a:lumOff val="-43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0" kern="1200" dirty="0"/>
            <a:t>Time limitations</a:t>
          </a:r>
          <a:endParaRPr lang="en-US" sz="2800" b="0" kern="1200" dirty="0"/>
        </a:p>
      </dsp:txBody>
      <dsp:txXfrm>
        <a:off x="44559" y="970680"/>
        <a:ext cx="6723162" cy="823676"/>
      </dsp:txXfrm>
    </dsp:sp>
    <dsp:sp modelId="{4728806B-1AA6-4A3B-83ED-7201287EECFC}">
      <dsp:nvSpPr>
        <dsp:cNvPr id="0" name=""/>
        <dsp:cNvSpPr/>
      </dsp:nvSpPr>
      <dsp:spPr>
        <a:xfrm>
          <a:off x="0" y="1851530"/>
          <a:ext cx="6812280" cy="912794"/>
        </a:xfrm>
        <a:prstGeom prst="roundRect">
          <a:avLst/>
        </a:prstGeom>
        <a:solidFill>
          <a:schemeClr val="accent2">
            <a:hueOff val="-596413"/>
            <a:satOff val="-6800"/>
            <a:lumOff val="-86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0" kern="1200" dirty="0"/>
            <a:t>Researcher bias</a:t>
          </a:r>
          <a:endParaRPr lang="en-US" sz="2800" b="0" kern="1200" dirty="0"/>
        </a:p>
      </dsp:txBody>
      <dsp:txXfrm>
        <a:off x="44559" y="1896089"/>
        <a:ext cx="6723162" cy="823676"/>
      </dsp:txXfrm>
    </dsp:sp>
    <dsp:sp modelId="{032C2890-AAFB-463E-91E4-046C928C9C3C}">
      <dsp:nvSpPr>
        <dsp:cNvPr id="0" name=""/>
        <dsp:cNvSpPr/>
      </dsp:nvSpPr>
      <dsp:spPr>
        <a:xfrm>
          <a:off x="0" y="2776939"/>
          <a:ext cx="6812280" cy="912794"/>
        </a:xfrm>
        <a:prstGeom prst="roundRect">
          <a:avLst/>
        </a:prstGeom>
        <a:solidFill>
          <a:schemeClr val="accent2">
            <a:hueOff val="-894620"/>
            <a:satOff val="-10201"/>
            <a:lumOff val="-129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0" kern="1200" dirty="0"/>
            <a:t>Patchy, inconsistent data</a:t>
          </a:r>
          <a:endParaRPr lang="en-US" sz="2800" b="0" kern="1200" dirty="0"/>
        </a:p>
      </dsp:txBody>
      <dsp:txXfrm>
        <a:off x="44559" y="2821498"/>
        <a:ext cx="6723162" cy="823676"/>
      </dsp:txXfrm>
    </dsp:sp>
    <dsp:sp modelId="{FE3CB8D6-9CD8-4166-8D12-E83041AC0445}">
      <dsp:nvSpPr>
        <dsp:cNvPr id="0" name=""/>
        <dsp:cNvSpPr/>
      </dsp:nvSpPr>
      <dsp:spPr>
        <a:xfrm>
          <a:off x="0" y="3702348"/>
          <a:ext cx="6812280" cy="912794"/>
        </a:xfrm>
        <a:prstGeom prst="roundRect">
          <a:avLst/>
        </a:prstGeom>
        <a:solidFill>
          <a:schemeClr val="accent2">
            <a:hueOff val="-1192826"/>
            <a:satOff val="-13601"/>
            <a:lumOff val="-172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0" kern="1200" dirty="0"/>
            <a:t>Standardising inputs</a:t>
          </a:r>
          <a:endParaRPr lang="en-US" sz="2800" b="0" kern="1200" dirty="0"/>
        </a:p>
      </dsp:txBody>
      <dsp:txXfrm>
        <a:off x="44559" y="3746907"/>
        <a:ext cx="6723162" cy="823676"/>
      </dsp:txXfrm>
    </dsp:sp>
    <dsp:sp modelId="{E0D11597-3876-465F-A4F0-848BF9807C4A}">
      <dsp:nvSpPr>
        <dsp:cNvPr id="0" name=""/>
        <dsp:cNvSpPr/>
      </dsp:nvSpPr>
      <dsp:spPr>
        <a:xfrm>
          <a:off x="0" y="4627757"/>
          <a:ext cx="6812280" cy="912794"/>
        </a:xfrm>
        <a:prstGeom prst="roundRect">
          <a:avLst/>
        </a:prstGeom>
        <a:solidFill>
          <a:schemeClr val="accent2">
            <a:hueOff val="-1491032"/>
            <a:satOff val="-17001"/>
            <a:lumOff val="-215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0" kern="1200" dirty="0"/>
            <a:t>Storage and maintenance</a:t>
          </a:r>
        </a:p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 dirty="0"/>
        </a:p>
      </dsp:txBody>
      <dsp:txXfrm>
        <a:off x="44559" y="4672316"/>
        <a:ext cx="6723162" cy="82367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2EC8F7-98FF-4FCA-AB3E-C3C88AA2CFA4}">
      <dsp:nvSpPr>
        <dsp:cNvPr id="0" name=""/>
        <dsp:cNvSpPr/>
      </dsp:nvSpPr>
      <dsp:spPr>
        <a:xfrm>
          <a:off x="0" y="1491"/>
          <a:ext cx="4937760" cy="75606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931A41-BDE8-4203-B8EF-37FE6514B88C}">
      <dsp:nvSpPr>
        <dsp:cNvPr id="0" name=""/>
        <dsp:cNvSpPr/>
      </dsp:nvSpPr>
      <dsp:spPr>
        <a:xfrm>
          <a:off x="228710" y="171606"/>
          <a:ext cx="415836" cy="41583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0E9C29-992E-4DC2-A615-33CEAE6F7896}">
      <dsp:nvSpPr>
        <dsp:cNvPr id="0" name=""/>
        <dsp:cNvSpPr/>
      </dsp:nvSpPr>
      <dsp:spPr>
        <a:xfrm>
          <a:off x="873257" y="1491"/>
          <a:ext cx="4064502" cy="7560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7" tIns="80017" rIns="80017" bIns="80017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Pick one of the online resources from the portal on the right . . . </a:t>
          </a:r>
          <a:endParaRPr lang="en-US" sz="1800" kern="1200" dirty="0"/>
        </a:p>
      </dsp:txBody>
      <dsp:txXfrm>
        <a:off x="873257" y="1491"/>
        <a:ext cx="4064502" cy="756067"/>
      </dsp:txXfrm>
    </dsp:sp>
    <dsp:sp modelId="{D3249CE4-D62C-4230-B3A1-50F86ED18DB9}">
      <dsp:nvSpPr>
        <dsp:cNvPr id="0" name=""/>
        <dsp:cNvSpPr/>
      </dsp:nvSpPr>
      <dsp:spPr>
        <a:xfrm>
          <a:off x="0" y="946575"/>
          <a:ext cx="4937760" cy="75606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968C52-D9CB-48A1-BB07-3C368AD1D96E}">
      <dsp:nvSpPr>
        <dsp:cNvPr id="0" name=""/>
        <dsp:cNvSpPr/>
      </dsp:nvSpPr>
      <dsp:spPr>
        <a:xfrm>
          <a:off x="228710" y="1116690"/>
          <a:ext cx="415836" cy="41583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6D1DAB-7B5D-44F3-9E6A-B9BCDBDE0837}">
      <dsp:nvSpPr>
        <dsp:cNvPr id="0" name=""/>
        <dsp:cNvSpPr/>
      </dsp:nvSpPr>
      <dsp:spPr>
        <a:xfrm>
          <a:off x="873257" y="946575"/>
          <a:ext cx="4064502" cy="7560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7" tIns="80017" rIns="80017" bIns="80017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What form of data do they contain?</a:t>
          </a:r>
          <a:endParaRPr lang="en-US" sz="1800" kern="1200"/>
        </a:p>
      </dsp:txBody>
      <dsp:txXfrm>
        <a:off x="873257" y="946575"/>
        <a:ext cx="4064502" cy="756067"/>
      </dsp:txXfrm>
    </dsp:sp>
    <dsp:sp modelId="{F11B06F4-3BC6-41A6-9160-F5FEB625EA42}">
      <dsp:nvSpPr>
        <dsp:cNvPr id="0" name=""/>
        <dsp:cNvSpPr/>
      </dsp:nvSpPr>
      <dsp:spPr>
        <a:xfrm>
          <a:off x="0" y="1891659"/>
          <a:ext cx="4937760" cy="75606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B01555F-C30C-487C-822C-FBABFE7F364F}">
      <dsp:nvSpPr>
        <dsp:cNvPr id="0" name=""/>
        <dsp:cNvSpPr/>
      </dsp:nvSpPr>
      <dsp:spPr>
        <a:xfrm>
          <a:off x="228710" y="2061774"/>
          <a:ext cx="415836" cy="41583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CEDCB4-2F8F-49E3-8FFF-699811F084A3}">
      <dsp:nvSpPr>
        <dsp:cNvPr id="0" name=""/>
        <dsp:cNvSpPr/>
      </dsp:nvSpPr>
      <dsp:spPr>
        <a:xfrm>
          <a:off x="873257" y="1891659"/>
          <a:ext cx="4064502" cy="7560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7" tIns="80017" rIns="80017" bIns="80017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What issues do you think the researchers faced?</a:t>
          </a:r>
          <a:endParaRPr lang="en-US" sz="1800" kern="1200"/>
        </a:p>
      </dsp:txBody>
      <dsp:txXfrm>
        <a:off x="873257" y="1891659"/>
        <a:ext cx="4064502" cy="756067"/>
      </dsp:txXfrm>
    </dsp:sp>
    <dsp:sp modelId="{423BA0B7-57F2-41EC-B33D-1612B95F3EFA}">
      <dsp:nvSpPr>
        <dsp:cNvPr id="0" name=""/>
        <dsp:cNvSpPr/>
      </dsp:nvSpPr>
      <dsp:spPr>
        <a:xfrm>
          <a:off x="0" y="2836743"/>
          <a:ext cx="4937760" cy="75606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6494F8-1FEC-4F08-8B69-8B1D73406812}">
      <dsp:nvSpPr>
        <dsp:cNvPr id="0" name=""/>
        <dsp:cNvSpPr/>
      </dsp:nvSpPr>
      <dsp:spPr>
        <a:xfrm>
          <a:off x="228710" y="3006858"/>
          <a:ext cx="415836" cy="41583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DB5818-CCBE-47CA-916C-752A3B15CE57}">
      <dsp:nvSpPr>
        <dsp:cNvPr id="0" name=""/>
        <dsp:cNvSpPr/>
      </dsp:nvSpPr>
      <dsp:spPr>
        <a:xfrm>
          <a:off x="873257" y="2836743"/>
          <a:ext cx="4064502" cy="7560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7" tIns="80017" rIns="80017" bIns="80017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What problems might you encounter when working with it?</a:t>
          </a:r>
          <a:endParaRPr lang="en-US" sz="1800" kern="1200"/>
        </a:p>
      </dsp:txBody>
      <dsp:txXfrm>
        <a:off x="873257" y="2836743"/>
        <a:ext cx="4064502" cy="75606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2/12/2021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154776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2/12/2021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90459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2/12/2021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39774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2/12/2021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53584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2/12/2021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41616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2/12/2021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26058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2/12/2021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87332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2/12/2021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7323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2/12/2021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26861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2/12/2021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27124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2/12/2021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65156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2/12/2021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51708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79" r:id="rId6"/>
    <p:sldLayoutId id="2147483675" r:id="rId7"/>
    <p:sldLayoutId id="2147483676" r:id="rId8"/>
    <p:sldLayoutId id="2147483677" r:id="rId9"/>
    <p:sldLayoutId id="2147483678" r:id="rId10"/>
    <p:sldLayoutId id="214748368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hyperlink" Target="http://miriamposner.com/classes/dh101f17/assignments/final-project/datasets/" TargetMode="Externa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5A59F003-E00A-43F9-91DC-CC54E3B874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" name="Picture 3">
            <a:extLst>
              <a:ext uri="{FF2B5EF4-FFF2-40B4-BE49-F238E27FC236}">
                <a16:creationId xmlns:a16="http://schemas.microsoft.com/office/drawing/2014/main" id="{94967419-5843-49D8-8A63-39BA32E124C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7883"/>
          <a:stretch/>
        </p:blipFill>
        <p:spPr>
          <a:xfrm>
            <a:off x="20" y="10"/>
            <a:ext cx="12191981" cy="6857990"/>
          </a:xfrm>
          <a:prstGeom prst="rect">
            <a:avLst/>
          </a:prstGeom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D74A4382-E3AD-430A-9A1F-DFA3E0E77A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799868" y="-1534136"/>
            <a:ext cx="4592270" cy="12192001"/>
          </a:xfrm>
          <a:prstGeom prst="rect">
            <a:avLst/>
          </a:prstGeom>
          <a:gradFill>
            <a:gsLst>
              <a:gs pos="35000">
                <a:schemeClr val="tx1">
                  <a:alpha val="46000"/>
                </a:schemeClr>
              </a:gs>
              <a:gs pos="21000">
                <a:schemeClr val="tx1">
                  <a:alpha val="3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8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232DC1-D8FD-463D-AB30-A3BE340FF9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04553" y="3091928"/>
            <a:ext cx="9078562" cy="2387600"/>
          </a:xfrm>
        </p:spPr>
        <p:txBody>
          <a:bodyPr>
            <a:normAutofit/>
          </a:bodyPr>
          <a:lstStyle/>
          <a:p>
            <a:r>
              <a:rPr lang="en-GB" sz="6600">
                <a:solidFill>
                  <a:schemeClr val="bg1"/>
                </a:solidFill>
              </a:rPr>
              <a:t>Data: Building and Using Collections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DA1A31-FEE1-4027-B665-C060E528CA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04553" y="5551469"/>
            <a:ext cx="9078562" cy="592975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Seminar Three</a:t>
            </a:r>
          </a:p>
        </p:txBody>
      </p:sp>
    </p:spTree>
    <p:extLst>
      <p:ext uri="{BB962C8B-B14F-4D97-AF65-F5344CB8AC3E}">
        <p14:creationId xmlns:p14="http://schemas.microsoft.com/office/powerpoint/2010/main" val="35619681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2D6FBB9D-1CAA-4D05-AB33-BABDFE17B8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04727B71-B4B6-4823-80A1-68C40B475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79A6DB05-9FB5-4B07-8675-74C23D4FD8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1C799903-48D5-4A31-A1A2-541072D977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1" name="Freeform: Shape 30">
            <a:extLst>
              <a:ext uri="{FF2B5EF4-FFF2-40B4-BE49-F238E27FC236}">
                <a16:creationId xmlns:a16="http://schemas.microsoft.com/office/drawing/2014/main" id="{8EFFF109-FC58-4FD3-BE05-9775A1310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3" name="Freeform: Shape 32">
            <a:extLst>
              <a:ext uri="{FF2B5EF4-FFF2-40B4-BE49-F238E27FC236}">
                <a16:creationId xmlns:a16="http://schemas.microsoft.com/office/drawing/2014/main" id="{E1B96AD6-92A9-4273-A62B-96A1C3E0BA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F86DE2-52D7-492E-81F1-D92F489B34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Digital humanities: data driven from the start</a:t>
            </a: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102049"/>
            <a:ext cx="128016" cy="65390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195AFA-882D-46B1-BC6E-DEB50AEE3C2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440679" y="419100"/>
            <a:ext cx="5916603" cy="6438900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>
              <a:lnSpc>
                <a:spcPct val="100000"/>
              </a:lnSpc>
            </a:pP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</a:rPr>
              <a:t>1946</a:t>
            </a:r>
            <a:r>
              <a:rPr lang="en-US" sz="2000" dirty="0">
                <a:solidFill>
                  <a:schemeClr val="accent1">
                    <a:lumMod val="50000"/>
                  </a:schemeClr>
                </a:solidFill>
              </a:rPr>
              <a:t> Father Roberto </a:t>
            </a:r>
            <a:r>
              <a:rPr lang="en-US" sz="2000" dirty="0" err="1">
                <a:solidFill>
                  <a:schemeClr val="accent1">
                    <a:lumMod val="50000"/>
                  </a:schemeClr>
                </a:solidFill>
              </a:rPr>
              <a:t>Busa</a:t>
            </a:r>
            <a:r>
              <a:rPr lang="en-US" sz="2000" dirty="0">
                <a:solidFill>
                  <a:schemeClr val="accent1">
                    <a:lumMod val="50000"/>
                  </a:schemeClr>
                </a:solidFill>
              </a:rPr>
              <a:t> and Thomas Aquinas</a:t>
            </a:r>
          </a:p>
          <a:p>
            <a:pPr>
              <a:lnSpc>
                <a:spcPct val="100000"/>
              </a:lnSpc>
            </a:pP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</a:rPr>
              <a:t>1950s</a:t>
            </a:r>
            <a:r>
              <a:rPr lang="en-US" sz="2000" dirty="0">
                <a:solidFill>
                  <a:schemeClr val="accent1">
                    <a:lumMod val="50000"/>
                  </a:schemeClr>
                </a:solidFill>
              </a:rPr>
              <a:t> Development of OCR (Optical Character Recognition)</a:t>
            </a:r>
          </a:p>
          <a:p>
            <a:pPr>
              <a:lnSpc>
                <a:spcPct val="100000"/>
              </a:lnSpc>
            </a:pP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</a:rPr>
              <a:t>1960s</a:t>
            </a:r>
            <a:r>
              <a:rPr lang="en-US" sz="2000" dirty="0">
                <a:solidFill>
                  <a:schemeClr val="accent1">
                    <a:lumMod val="50000"/>
                  </a:schemeClr>
                </a:solidFill>
              </a:rPr>
              <a:t> Roger Tomlinson and the creation of GIS</a:t>
            </a:r>
          </a:p>
          <a:p>
            <a:pPr>
              <a:lnSpc>
                <a:spcPct val="100000"/>
              </a:lnSpc>
            </a:pP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</a:rPr>
              <a:t>1964</a:t>
            </a:r>
            <a:r>
              <a:rPr lang="en-US" sz="2000" dirty="0">
                <a:solidFill>
                  <a:schemeClr val="accent1">
                    <a:lumMod val="50000"/>
                  </a:schemeClr>
                </a:solidFill>
              </a:rPr>
              <a:t> ‘The medium is the message . . .’</a:t>
            </a:r>
          </a:p>
          <a:p>
            <a:pPr>
              <a:lnSpc>
                <a:spcPct val="100000"/>
              </a:lnSpc>
            </a:pP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</a:rPr>
              <a:t>1969</a:t>
            </a:r>
            <a:r>
              <a:rPr lang="en-US" sz="2000" dirty="0">
                <a:solidFill>
                  <a:schemeClr val="accent1">
                    <a:lumMod val="50000"/>
                  </a:schemeClr>
                </a:solidFill>
              </a:rPr>
              <a:t> Introduction of the ‘two-node network’ </a:t>
            </a:r>
          </a:p>
          <a:p>
            <a:pPr>
              <a:lnSpc>
                <a:spcPct val="100000"/>
              </a:lnSpc>
            </a:pP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</a:rPr>
              <a:t>1970s</a:t>
            </a:r>
            <a:r>
              <a:rPr lang="en-US" sz="2000" dirty="0">
                <a:solidFill>
                  <a:schemeClr val="accent1">
                    <a:lumMod val="50000"/>
                  </a:schemeClr>
                </a:solidFill>
              </a:rPr>
              <a:t> Along came the internet!</a:t>
            </a:r>
          </a:p>
          <a:p>
            <a:pPr>
              <a:lnSpc>
                <a:spcPct val="100000"/>
              </a:lnSpc>
            </a:pP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</a:rPr>
              <a:t>1975-84</a:t>
            </a:r>
            <a:r>
              <a:rPr lang="en-US" sz="2000" dirty="0">
                <a:solidFill>
                  <a:schemeClr val="accent1">
                    <a:lumMod val="50000"/>
                  </a:schemeClr>
                </a:solidFill>
              </a:rPr>
              <a:t> The rise of the personal computer</a:t>
            </a:r>
          </a:p>
          <a:p>
            <a:pPr>
              <a:lnSpc>
                <a:spcPct val="100000"/>
              </a:lnSpc>
            </a:pP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</a:rPr>
              <a:t>1980</a:t>
            </a:r>
            <a:r>
              <a:rPr lang="en-US" sz="20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US" sz="2000" dirty="0" err="1">
                <a:solidFill>
                  <a:schemeClr val="accent1">
                    <a:lumMod val="50000"/>
                  </a:schemeClr>
                </a:solidFill>
              </a:rPr>
              <a:t>Busa’s</a:t>
            </a:r>
            <a:r>
              <a:rPr lang="en-US" sz="2000" dirty="0">
                <a:solidFill>
                  <a:schemeClr val="accent1">
                    <a:lumMod val="50000"/>
                  </a:schemeClr>
                </a:solidFill>
              </a:rPr>
              <a:t> work comes to fruition</a:t>
            </a:r>
          </a:p>
          <a:p>
            <a:pPr>
              <a:lnSpc>
                <a:spcPct val="100000"/>
              </a:lnSpc>
            </a:pP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</a:rPr>
              <a:t>1982-8</a:t>
            </a:r>
            <a:r>
              <a:rPr lang="en-US" sz="2000" dirty="0">
                <a:solidFill>
                  <a:schemeClr val="accent1">
                    <a:lumMod val="50000"/>
                  </a:schemeClr>
                </a:solidFill>
              </a:rPr>
              <a:t> Dartmouth Dante Project</a:t>
            </a:r>
          </a:p>
          <a:p>
            <a:pPr>
              <a:lnSpc>
                <a:spcPct val="100000"/>
              </a:lnSpc>
            </a:pP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</a:rPr>
              <a:t>1987</a:t>
            </a:r>
            <a:r>
              <a:rPr lang="en-US" sz="2000" dirty="0">
                <a:solidFill>
                  <a:schemeClr val="accent1">
                    <a:lumMod val="50000"/>
                  </a:schemeClr>
                </a:solidFill>
              </a:rPr>
              <a:t> TEI (Text Encoding Initiative)</a:t>
            </a:r>
          </a:p>
          <a:p>
            <a:pPr>
              <a:lnSpc>
                <a:spcPct val="100000"/>
              </a:lnSpc>
            </a:pP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</a:rPr>
              <a:t>1989</a:t>
            </a:r>
            <a:r>
              <a:rPr lang="en-US" sz="2000" dirty="0">
                <a:solidFill>
                  <a:schemeClr val="accent1">
                    <a:lumMod val="50000"/>
                  </a:schemeClr>
                </a:solidFill>
              </a:rPr>
              <a:t> The World Wide Web</a:t>
            </a:r>
          </a:p>
          <a:p>
            <a:pPr>
              <a:lnSpc>
                <a:spcPct val="100000"/>
              </a:lnSpc>
            </a:pP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</a:rPr>
              <a:t>2000s</a:t>
            </a:r>
            <a:r>
              <a:rPr lang="en-US" sz="2000" dirty="0">
                <a:solidFill>
                  <a:schemeClr val="accent1">
                    <a:lumMod val="50000"/>
                  </a:schemeClr>
                </a:solidFill>
              </a:rPr>
              <a:t> the Web ‘2.0’</a:t>
            </a:r>
          </a:p>
          <a:p>
            <a:pPr>
              <a:lnSpc>
                <a:spcPct val="100000"/>
              </a:lnSpc>
            </a:pP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</a:rPr>
              <a:t>2001</a:t>
            </a:r>
            <a:r>
              <a:rPr lang="en-US" sz="2000" dirty="0">
                <a:solidFill>
                  <a:schemeClr val="accent1">
                    <a:lumMod val="50000"/>
                  </a:schemeClr>
                </a:solidFill>
              </a:rPr>
              <a:t> Creative Commons and Wikipedia</a:t>
            </a:r>
          </a:p>
          <a:p>
            <a:pPr>
              <a:lnSpc>
                <a:spcPct val="100000"/>
              </a:lnSpc>
            </a:pPr>
            <a:endParaRPr lang="en-US" sz="1400" dirty="0"/>
          </a:p>
          <a:p>
            <a:pPr>
              <a:lnSpc>
                <a:spcPct val="100000"/>
              </a:lnSpc>
            </a:pP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37401290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7762B2-6D84-4990-B3DA-8DBFBD477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GB"/>
              <a:t>What is data?</a:t>
            </a:r>
            <a:endParaRPr lang="en-GB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9144"/>
          </a:xfrm>
          <a:prstGeom prst="rect">
            <a:avLst/>
          </a:prstGeom>
          <a:solidFill>
            <a:schemeClr val="tx1">
              <a:lumMod val="65000"/>
              <a:lumOff val="35000"/>
              <a:alpha val="30000"/>
            </a:schemeClr>
          </a:solidFill>
          <a:ln w="9525">
            <a:solidFill>
              <a:schemeClr val="tx1">
                <a:lumMod val="65000"/>
                <a:lumOff val="35000"/>
                <a:alpha val="3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51A206D0-63C9-4FF1-855B-3E651366BF9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14470594"/>
              </p:ext>
            </p:extLst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916810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FF8D2E5-2C4E-47B1-930B-6C82B7C313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1A5879-C1B2-4E8A-B08B-4E02CF5B1C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1312"/>
            <a:ext cx="10506456" cy="1010264"/>
          </a:xfrm>
        </p:spPr>
        <p:txBody>
          <a:bodyPr anchor="ctr">
            <a:normAutofit/>
          </a:bodyPr>
          <a:lstStyle/>
          <a:p>
            <a:r>
              <a:rPr lang="en-GB" dirty="0"/>
              <a:t>Examples of data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01E4ADA-0EA9-4930-846E-3C11E8BED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17618"/>
            <a:ext cx="128016" cy="63141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B92FFCE-0C90-454E-AA25-D4EE9A6C39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1380864"/>
            <a:ext cx="1050645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98DA177-8B97-4360-A862-EBEDD5D4085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53534103"/>
              </p:ext>
            </p:extLst>
          </p:nvPr>
        </p:nvGraphicFramePr>
        <p:xfrm>
          <a:off x="838200" y="1650222"/>
          <a:ext cx="10506456" cy="45849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800632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E1224E-6618-482E-BE87-321A7FC1CD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84710F-91AB-4256-8CD9-17254E1352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234" y="957447"/>
            <a:ext cx="3383280" cy="4943105"/>
          </a:xfrm>
        </p:spPr>
        <p:txBody>
          <a:bodyPr anchor="ctr">
            <a:normAutofit/>
          </a:bodyPr>
          <a:lstStyle/>
          <a:p>
            <a:r>
              <a:rPr lang="en-GB" dirty="0"/>
              <a:t>Problems with data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66346BE-FDB4-4772-A696-0719490AB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938126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B92FFCE-0C90-454E-AA25-D4EE9A6C39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9234" y="6163056"/>
            <a:ext cx="338328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E4A290E-A35F-4A46-AA6D-FFD83CCCBBF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5641590"/>
              </p:ext>
            </p:extLst>
          </p:nvPr>
        </p:nvGraphicFramePr>
        <p:xfrm>
          <a:off x="4553712" y="621792"/>
          <a:ext cx="6812280" cy="5541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05632456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D06CE56-3881-4ADA-8CEF-D18B02C24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9F3C543-62EC-4433-9C93-A2CD8764E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68AF5748-FED8-45BA-8631-26D1D10F32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42F828-6469-40FE-B6BA-6768FE80B8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/>
              <a:t>What ethical or legal issues might you encounter?</a:t>
            </a:r>
            <a:br>
              <a:rPr lang="en-US" sz="4400"/>
            </a:br>
            <a:endParaRPr lang="en-US" sz="440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Graphic 5" descr="Scales of Justice">
            <a:extLst>
              <a:ext uri="{FF2B5EF4-FFF2-40B4-BE49-F238E27FC236}">
                <a16:creationId xmlns:a16="http://schemas.microsoft.com/office/drawing/2014/main" id="{5A95D3F3-91B7-49B7-8B66-818314F712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560099" y="625683"/>
            <a:ext cx="5455380" cy="54553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23591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34E291-C5A0-4BAF-BE1C-20718B04F1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studies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5C02E998-285F-4A60-BA73-6613B61ABF66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796935716"/>
              </p:ext>
            </p:extLst>
          </p:nvPr>
        </p:nvGraphicFramePr>
        <p:xfrm>
          <a:off x="1115568" y="2478024"/>
          <a:ext cx="4937760" cy="35943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A29AF30-CD5C-4663-AC97-9923BA4E53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800350"/>
            <a:ext cx="4937760" cy="3371850"/>
          </a:xfrm>
        </p:spPr>
        <p:txBody>
          <a:bodyPr>
            <a:normAutofit/>
          </a:bodyPr>
          <a:lstStyle/>
          <a:p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http://miriamposner.com/classes/dh101f17/assignments/final-project/datasets/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87346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D6FBB9D-1CAA-4D05-AB33-BABDFE17B8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4727B71-B4B6-4823-80A1-68C40B475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9A6DB05-9FB5-4B07-8675-74C23D4FD8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0288C6B4-AFC3-407F-A595-EFFD38D4C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1" name="Freeform: Shape 20">
            <a:extLst>
              <a:ext uri="{FF2B5EF4-FFF2-40B4-BE49-F238E27FC236}">
                <a16:creationId xmlns:a16="http://schemas.microsoft.com/office/drawing/2014/main" id="{CF236821-17FE-429B-8D2C-08E13A64EA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455673" cy="6858000"/>
          </a:xfrm>
          <a:custGeom>
            <a:avLst/>
            <a:gdLst>
              <a:gd name="connsiteX0" fmla="*/ 0 w 4455673"/>
              <a:gd name="connsiteY0" fmla="*/ 0 h 6858000"/>
              <a:gd name="connsiteX1" fmla="*/ 3242695 w 4455673"/>
              <a:gd name="connsiteY1" fmla="*/ 0 h 6858000"/>
              <a:gd name="connsiteX2" fmla="*/ 3305678 w 4455673"/>
              <a:gd name="connsiteY2" fmla="*/ 69271 h 6858000"/>
              <a:gd name="connsiteX3" fmla="*/ 4455673 w 4455673"/>
              <a:gd name="connsiteY3" fmla="*/ 3429000 h 6858000"/>
              <a:gd name="connsiteX4" fmla="*/ 3305678 w 4455673"/>
              <a:gd name="connsiteY4" fmla="*/ 6788730 h 6858000"/>
              <a:gd name="connsiteX5" fmla="*/ 3242695 w 4455673"/>
              <a:gd name="connsiteY5" fmla="*/ 6858000 h 6858000"/>
              <a:gd name="connsiteX6" fmla="*/ 0 w 445567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55673" h="6858000">
                <a:moveTo>
                  <a:pt x="0" y="0"/>
                </a:moveTo>
                <a:lnTo>
                  <a:pt x="3242695" y="0"/>
                </a:lnTo>
                <a:lnTo>
                  <a:pt x="3305678" y="69271"/>
                </a:lnTo>
                <a:cubicBezTo>
                  <a:pt x="4016204" y="929100"/>
                  <a:pt x="4455673" y="2116944"/>
                  <a:pt x="4455673" y="3429000"/>
                </a:cubicBezTo>
                <a:cubicBezTo>
                  <a:pt x="4455673" y="4741056"/>
                  <a:pt x="4016204" y="5928900"/>
                  <a:pt x="3305678" y="6788730"/>
                </a:cubicBezTo>
                <a:lnTo>
                  <a:pt x="324269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3" name="Freeform: Shape 22">
            <a:extLst>
              <a:ext uri="{FF2B5EF4-FFF2-40B4-BE49-F238E27FC236}">
                <a16:creationId xmlns:a16="http://schemas.microsoft.com/office/drawing/2014/main" id="{C0BDBCD2-E081-43AB-9119-C55465E59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46529" cy="6858000"/>
          </a:xfrm>
          <a:custGeom>
            <a:avLst/>
            <a:gdLst>
              <a:gd name="connsiteX0" fmla="*/ 0 w 4446529"/>
              <a:gd name="connsiteY0" fmla="*/ 0 h 6858000"/>
              <a:gd name="connsiteX1" fmla="*/ 3233551 w 4446529"/>
              <a:gd name="connsiteY1" fmla="*/ 0 h 6858000"/>
              <a:gd name="connsiteX2" fmla="*/ 3296534 w 4446529"/>
              <a:gd name="connsiteY2" fmla="*/ 69271 h 6858000"/>
              <a:gd name="connsiteX3" fmla="*/ 4446529 w 4446529"/>
              <a:gd name="connsiteY3" fmla="*/ 3429000 h 6858000"/>
              <a:gd name="connsiteX4" fmla="*/ 3296534 w 4446529"/>
              <a:gd name="connsiteY4" fmla="*/ 6788730 h 6858000"/>
              <a:gd name="connsiteX5" fmla="*/ 3233551 w 4446529"/>
              <a:gd name="connsiteY5" fmla="*/ 6858000 h 6858000"/>
              <a:gd name="connsiteX6" fmla="*/ 0 w 444652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6529" h="6858000">
                <a:moveTo>
                  <a:pt x="0" y="0"/>
                </a:moveTo>
                <a:lnTo>
                  <a:pt x="3233551" y="0"/>
                </a:lnTo>
                <a:lnTo>
                  <a:pt x="3296534" y="69271"/>
                </a:lnTo>
                <a:cubicBezTo>
                  <a:pt x="4007060" y="929100"/>
                  <a:pt x="4446529" y="2116944"/>
                  <a:pt x="4446529" y="3429000"/>
                </a:cubicBezTo>
                <a:cubicBezTo>
                  <a:pt x="4446529" y="4741056"/>
                  <a:pt x="4007060" y="5928900"/>
                  <a:pt x="3296534" y="6788730"/>
                </a:cubicBezTo>
                <a:lnTo>
                  <a:pt x="3233551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B52A80-DBD0-4D90-B877-B9BED31E18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2390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800"/>
              <a:t>Types of data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98E79BE4-34FE-485A-98A5-92CE8F7C4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426546"/>
            <a:ext cx="128016" cy="65390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5893" y="2443480"/>
            <a:ext cx="338328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01BEE433-32A1-414F-A502-90FC4424CF0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71094" y="2718054"/>
            <a:ext cx="3438906" cy="3207258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sz="170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032FB003-BD7D-41DD-95E5-45F8E1D1A8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9205" y="841248"/>
            <a:ext cx="6785966" cy="5276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19426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D06CE56-3881-4ADA-8CEF-D18B02C24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9F3C543-62EC-4433-9C93-A2CD8764E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155D7866-985D-4D23-BF0E-72CA30F5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CDA5E38F-A86D-49E1-90D9-C8734312839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39" b="2033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0ADDB668-2CA4-4D2B-9C34-3487CA33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44731" y="4716089"/>
            <a:ext cx="6288261" cy="1573149"/>
          </a:xfrm>
          <a:prstGeom prst="rect">
            <a:avLst/>
          </a:prstGeom>
          <a:solidFill>
            <a:schemeClr val="tx1">
              <a:alpha val="30000"/>
            </a:schemeClr>
          </a:solidFill>
          <a:ln w="12700">
            <a:noFill/>
          </a:ln>
          <a:effectLst>
            <a:outerShdw blurRad="508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A97AA0-0888-440F-BAD3-9A94E41D9A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9388" y="4907629"/>
            <a:ext cx="3212386" cy="1185353"/>
          </a:xfrm>
        </p:spPr>
        <p:txBody>
          <a:bodyPr vert="horz" lIns="91440" tIns="45720" rIns="91440" bIns="45720" rtlCol="0" anchor="ctr">
            <a:normAutofit/>
          </a:bodyPr>
          <a:lstStyle/>
          <a:p>
            <a:endParaRPr lang="en-US" sz="2600">
              <a:solidFill>
                <a:schemeClr val="bg1"/>
              </a:solidFill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568BC19-F052-4108-93E1-6A3D1DEC07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87962" y="5175711"/>
            <a:ext cx="128016" cy="65390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D5FD337D-4D6B-4C8B-B6F5-121097E098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722114" y="5495733"/>
            <a:ext cx="1021458" cy="9144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63999214"/>
      </p:ext>
    </p:extLst>
  </p:cSld>
  <p:clrMapOvr>
    <a:masterClrMapping/>
  </p:clrMapOvr>
</p:sld>
</file>

<file path=ppt/theme/theme1.xml><?xml version="1.0" encoding="utf-8"?>
<a:theme xmlns:a="http://schemas.openxmlformats.org/drawingml/2006/main" name="AccentBoxVTI">
  <a:themeElements>
    <a:clrScheme name="AnalogousFromLightSeedLeftStep">
      <a:dk1>
        <a:srgbClr val="000000"/>
      </a:dk1>
      <a:lt1>
        <a:srgbClr val="FFFFFF"/>
      </a:lt1>
      <a:dk2>
        <a:srgbClr val="213B37"/>
      </a:dk2>
      <a:lt2>
        <a:srgbClr val="E8E6E2"/>
      </a:lt2>
      <a:accent1>
        <a:srgbClr val="8BA3D1"/>
      </a:accent1>
      <a:accent2>
        <a:srgbClr val="68ADC3"/>
      </a:accent2>
      <a:accent3>
        <a:srgbClr val="73ADA3"/>
      </a:accent3>
      <a:accent4>
        <a:srgbClr val="65B184"/>
      </a:accent4>
      <a:accent5>
        <a:srgbClr val="70B36F"/>
      </a:accent5>
      <a:accent6>
        <a:srgbClr val="83AF64"/>
      </a:accent6>
      <a:hlink>
        <a:srgbClr val="948059"/>
      </a:hlink>
      <a:folHlink>
        <a:srgbClr val="7F7F7F"/>
      </a:folHlink>
    </a:clrScheme>
    <a:fontScheme name="Avenir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9F778A78-DC9A-453A-A82D-A75CAD503E15}" vid="{EA961113-7CC4-4569-8A6A-7BC2C1E2F40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4263</TotalTime>
  <Words>249</Words>
  <Application>Microsoft Office PowerPoint</Application>
  <PresentationFormat>Widescreen</PresentationFormat>
  <Paragraphs>42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Avenir Next LT Pro</vt:lpstr>
      <vt:lpstr>Calibri</vt:lpstr>
      <vt:lpstr>AccentBoxVTI</vt:lpstr>
      <vt:lpstr>Data: Building and Using Collections</vt:lpstr>
      <vt:lpstr>Digital humanities: data driven from the start</vt:lpstr>
      <vt:lpstr>What is data?</vt:lpstr>
      <vt:lpstr>Examples of data</vt:lpstr>
      <vt:lpstr>Problems with data</vt:lpstr>
      <vt:lpstr>What ethical or legal issues might you encounter? </vt:lpstr>
      <vt:lpstr>Case studies</vt:lpstr>
      <vt:lpstr>Types of data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Data: Building and Using Collections</dc:title>
  <dc:creator>Harriett Webster</dc:creator>
  <cp:lastModifiedBy>Harriett Webster</cp:lastModifiedBy>
  <cp:revision>4</cp:revision>
  <dcterms:created xsi:type="dcterms:W3CDTF">2021-02-12T14:55:32Z</dcterms:created>
  <dcterms:modified xsi:type="dcterms:W3CDTF">2021-02-15T13:58:52Z</dcterms:modified>
</cp:coreProperties>
</file>