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79" autoAdjust="0"/>
    <p:restoredTop sz="94660"/>
  </p:normalViewPr>
  <p:slideViewPr>
    <p:cSldViewPr>
      <p:cViewPr varScale="1">
        <p:scale>
          <a:sx n="74" d="100"/>
          <a:sy n="74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501309-17FF-473B-A97B-A265BDE0FE68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5DFBA65-C378-4934-BF40-D0BC46EAA66C}">
      <dgm:prSet phldrT="[Text]" custT="1"/>
      <dgm:spPr/>
      <dgm:t>
        <a:bodyPr/>
        <a:lstStyle/>
        <a:p>
          <a:r>
            <a:rPr lang="en-GB" sz="2000" dirty="0" smtClean="0"/>
            <a:t>State of mind </a:t>
          </a:r>
          <a:endParaRPr lang="en-GB" sz="2000" dirty="0"/>
        </a:p>
      </dgm:t>
    </dgm:pt>
    <dgm:pt modelId="{67EBC49C-419F-42DA-B2A0-6D67DF3E82DE}" type="parTrans" cxnId="{E3F735B9-2401-4AF1-92E6-CFD687F642BC}">
      <dgm:prSet/>
      <dgm:spPr/>
      <dgm:t>
        <a:bodyPr/>
        <a:lstStyle/>
        <a:p>
          <a:endParaRPr lang="en-GB"/>
        </a:p>
      </dgm:t>
    </dgm:pt>
    <dgm:pt modelId="{8C55DD3D-F801-4205-B5BE-310D8F5AA2C0}" type="sibTrans" cxnId="{E3F735B9-2401-4AF1-92E6-CFD687F642BC}">
      <dgm:prSet/>
      <dgm:spPr/>
      <dgm:t>
        <a:bodyPr/>
        <a:lstStyle/>
        <a:p>
          <a:endParaRPr lang="en-GB"/>
        </a:p>
      </dgm:t>
    </dgm:pt>
    <dgm:pt modelId="{EB26A404-1FB6-418B-AC69-E8395C31730E}">
      <dgm:prSet phldrT="[Text]" custT="1"/>
      <dgm:spPr/>
      <dgm:t>
        <a:bodyPr/>
        <a:lstStyle/>
        <a:p>
          <a:r>
            <a:rPr lang="en-GB" sz="2000" dirty="0" smtClean="0"/>
            <a:t>Changing one’s perception of self and the world </a:t>
          </a:r>
          <a:endParaRPr lang="en-GB" sz="2000" dirty="0"/>
        </a:p>
      </dgm:t>
    </dgm:pt>
    <dgm:pt modelId="{D45589F8-07C2-4499-8628-97B653350B61}" type="parTrans" cxnId="{5EFFC287-2EF1-465C-A9CC-9CD5348C9828}">
      <dgm:prSet/>
      <dgm:spPr/>
      <dgm:t>
        <a:bodyPr/>
        <a:lstStyle/>
        <a:p>
          <a:endParaRPr lang="en-GB"/>
        </a:p>
      </dgm:t>
    </dgm:pt>
    <dgm:pt modelId="{22D71C1C-9A5E-42C6-A99A-F172FA417BC3}" type="sibTrans" cxnId="{5EFFC287-2EF1-465C-A9CC-9CD5348C9828}">
      <dgm:prSet/>
      <dgm:spPr/>
      <dgm:t>
        <a:bodyPr/>
        <a:lstStyle/>
        <a:p>
          <a:endParaRPr lang="en-GB"/>
        </a:p>
      </dgm:t>
    </dgm:pt>
    <dgm:pt modelId="{177B626C-3442-400B-8FAD-9BEDF386373F}">
      <dgm:prSet phldrT="[Text]" custT="1"/>
      <dgm:spPr/>
      <dgm:t>
        <a:bodyPr/>
        <a:lstStyle/>
        <a:p>
          <a:r>
            <a:rPr lang="en-GB" sz="2000" dirty="0" smtClean="0"/>
            <a:t>Thoughts, feeling and emotions </a:t>
          </a:r>
          <a:endParaRPr lang="en-GB" sz="2000" dirty="0"/>
        </a:p>
      </dgm:t>
    </dgm:pt>
    <dgm:pt modelId="{7F0E224F-B488-4815-AA87-797B394200E6}" type="parTrans" cxnId="{9214ED11-6E0B-4FFB-B7A3-993C77F2328F}">
      <dgm:prSet/>
      <dgm:spPr/>
      <dgm:t>
        <a:bodyPr/>
        <a:lstStyle/>
        <a:p>
          <a:endParaRPr lang="en-GB"/>
        </a:p>
      </dgm:t>
    </dgm:pt>
    <dgm:pt modelId="{A7CB03BA-3118-42BB-AD85-640101E66A5F}" type="sibTrans" cxnId="{9214ED11-6E0B-4FFB-B7A3-993C77F2328F}">
      <dgm:prSet/>
      <dgm:spPr/>
      <dgm:t>
        <a:bodyPr/>
        <a:lstStyle/>
        <a:p>
          <a:endParaRPr lang="en-GB"/>
        </a:p>
      </dgm:t>
    </dgm:pt>
    <dgm:pt modelId="{EF61116A-0142-4C25-8A33-C8A2C47D70F0}" type="pres">
      <dgm:prSet presAssocID="{E3501309-17FF-473B-A97B-A265BDE0FE68}" presName="compositeShape" presStyleCnt="0">
        <dgm:presLayoutVars>
          <dgm:dir/>
          <dgm:resizeHandles/>
        </dgm:presLayoutVars>
      </dgm:prSet>
      <dgm:spPr/>
    </dgm:pt>
    <dgm:pt modelId="{50C697CC-77DE-455B-AB9F-7E6E39882F81}" type="pres">
      <dgm:prSet presAssocID="{E3501309-17FF-473B-A97B-A265BDE0FE68}" presName="pyramid" presStyleLbl="node1" presStyleIdx="0" presStyleCnt="1" custLinFactNeighborX="-47039" custLinFactNeighborY="-12015"/>
      <dgm:spPr/>
    </dgm:pt>
    <dgm:pt modelId="{E3D82928-5306-4A83-85E9-EB7C5CB393ED}" type="pres">
      <dgm:prSet presAssocID="{E3501309-17FF-473B-A97B-A265BDE0FE68}" presName="theList" presStyleCnt="0"/>
      <dgm:spPr/>
    </dgm:pt>
    <dgm:pt modelId="{1D95A1C6-648C-4762-81A0-86A5A5C0959B}" type="pres">
      <dgm:prSet presAssocID="{E5DFBA65-C378-4934-BF40-D0BC46EAA66C}" presName="aNode" presStyleLbl="fgAcc1" presStyleIdx="0" presStyleCnt="3" custLinFactNeighborX="22442" custLinFactNeighborY="-2724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F0815C-4232-4A8C-B043-7B256DF12596}" type="pres">
      <dgm:prSet presAssocID="{E5DFBA65-C378-4934-BF40-D0BC46EAA66C}" presName="aSpace" presStyleCnt="0"/>
      <dgm:spPr/>
    </dgm:pt>
    <dgm:pt modelId="{3BF23BCE-AEE9-48A8-804F-1D9F29F85D22}" type="pres">
      <dgm:prSet presAssocID="{EB26A404-1FB6-418B-AC69-E8395C31730E}" presName="aNode" presStyleLbl="fgAcc1" presStyleIdx="1" presStyleCnt="3" custLinFactNeighborX="22442" custLinFactNeighborY="-2904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045F82-B94D-4D36-8603-84EF6BA845A5}" type="pres">
      <dgm:prSet presAssocID="{EB26A404-1FB6-418B-AC69-E8395C31730E}" presName="aSpace" presStyleCnt="0"/>
      <dgm:spPr/>
    </dgm:pt>
    <dgm:pt modelId="{D1E5EF10-4BA8-42D0-B0D6-CAAE71334B5C}" type="pres">
      <dgm:prSet presAssocID="{177B626C-3442-400B-8FAD-9BEDF386373F}" presName="aNode" presStyleLbl="fgAcc1" presStyleIdx="2" presStyleCnt="3" custLinFactNeighborX="25168" custLinFactNeighborY="290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115F61-3F7A-4E48-853C-2A97C6C3D815}" type="pres">
      <dgm:prSet presAssocID="{177B626C-3442-400B-8FAD-9BEDF386373F}" presName="aSpace" presStyleCnt="0"/>
      <dgm:spPr/>
    </dgm:pt>
  </dgm:ptLst>
  <dgm:cxnLst>
    <dgm:cxn modelId="{9214ED11-6E0B-4FFB-B7A3-993C77F2328F}" srcId="{E3501309-17FF-473B-A97B-A265BDE0FE68}" destId="{177B626C-3442-400B-8FAD-9BEDF386373F}" srcOrd="2" destOrd="0" parTransId="{7F0E224F-B488-4815-AA87-797B394200E6}" sibTransId="{A7CB03BA-3118-42BB-AD85-640101E66A5F}"/>
    <dgm:cxn modelId="{A9A2C4C9-33C1-4B02-930A-0AC75311074D}" type="presOf" srcId="{E5DFBA65-C378-4934-BF40-D0BC46EAA66C}" destId="{1D95A1C6-648C-4762-81A0-86A5A5C0959B}" srcOrd="0" destOrd="0" presId="urn:microsoft.com/office/officeart/2005/8/layout/pyramid2"/>
    <dgm:cxn modelId="{5EFFC287-2EF1-465C-A9CC-9CD5348C9828}" srcId="{E3501309-17FF-473B-A97B-A265BDE0FE68}" destId="{EB26A404-1FB6-418B-AC69-E8395C31730E}" srcOrd="1" destOrd="0" parTransId="{D45589F8-07C2-4499-8628-97B653350B61}" sibTransId="{22D71C1C-9A5E-42C6-A99A-F172FA417BC3}"/>
    <dgm:cxn modelId="{E3F735B9-2401-4AF1-92E6-CFD687F642BC}" srcId="{E3501309-17FF-473B-A97B-A265BDE0FE68}" destId="{E5DFBA65-C378-4934-BF40-D0BC46EAA66C}" srcOrd="0" destOrd="0" parTransId="{67EBC49C-419F-42DA-B2A0-6D67DF3E82DE}" sibTransId="{8C55DD3D-F801-4205-B5BE-310D8F5AA2C0}"/>
    <dgm:cxn modelId="{04EA7F96-8C25-4352-9461-37982A75B80E}" type="presOf" srcId="{177B626C-3442-400B-8FAD-9BEDF386373F}" destId="{D1E5EF10-4BA8-42D0-B0D6-CAAE71334B5C}" srcOrd="0" destOrd="0" presId="urn:microsoft.com/office/officeart/2005/8/layout/pyramid2"/>
    <dgm:cxn modelId="{FE2108B4-B1ED-4489-BE09-5F74F262B332}" type="presOf" srcId="{E3501309-17FF-473B-A97B-A265BDE0FE68}" destId="{EF61116A-0142-4C25-8A33-C8A2C47D70F0}" srcOrd="0" destOrd="0" presId="urn:microsoft.com/office/officeart/2005/8/layout/pyramid2"/>
    <dgm:cxn modelId="{EE3F80B0-0F87-4A74-93BD-C3367115115B}" type="presOf" srcId="{EB26A404-1FB6-418B-AC69-E8395C31730E}" destId="{3BF23BCE-AEE9-48A8-804F-1D9F29F85D22}" srcOrd="0" destOrd="0" presId="urn:microsoft.com/office/officeart/2005/8/layout/pyramid2"/>
    <dgm:cxn modelId="{A3332EA4-1721-4A67-9127-16C062E27AD8}" type="presParOf" srcId="{EF61116A-0142-4C25-8A33-C8A2C47D70F0}" destId="{50C697CC-77DE-455B-AB9F-7E6E39882F81}" srcOrd="0" destOrd="0" presId="urn:microsoft.com/office/officeart/2005/8/layout/pyramid2"/>
    <dgm:cxn modelId="{2CD2246D-CF4B-4B83-934E-EB2C772A6220}" type="presParOf" srcId="{EF61116A-0142-4C25-8A33-C8A2C47D70F0}" destId="{E3D82928-5306-4A83-85E9-EB7C5CB393ED}" srcOrd="1" destOrd="0" presId="urn:microsoft.com/office/officeart/2005/8/layout/pyramid2"/>
    <dgm:cxn modelId="{94B18ACD-8F0F-4ADD-94CA-C14D02493912}" type="presParOf" srcId="{E3D82928-5306-4A83-85E9-EB7C5CB393ED}" destId="{1D95A1C6-648C-4762-81A0-86A5A5C0959B}" srcOrd="0" destOrd="0" presId="urn:microsoft.com/office/officeart/2005/8/layout/pyramid2"/>
    <dgm:cxn modelId="{96FDF3A1-5965-4A1A-8D80-98BE9CD349B8}" type="presParOf" srcId="{E3D82928-5306-4A83-85E9-EB7C5CB393ED}" destId="{30F0815C-4232-4A8C-B043-7B256DF12596}" srcOrd="1" destOrd="0" presId="urn:microsoft.com/office/officeart/2005/8/layout/pyramid2"/>
    <dgm:cxn modelId="{DD5A2535-9D9A-4268-B705-AE9B9E6D3BE4}" type="presParOf" srcId="{E3D82928-5306-4A83-85E9-EB7C5CB393ED}" destId="{3BF23BCE-AEE9-48A8-804F-1D9F29F85D22}" srcOrd="2" destOrd="0" presId="urn:microsoft.com/office/officeart/2005/8/layout/pyramid2"/>
    <dgm:cxn modelId="{37B24099-C6E1-46B9-9238-1387C54E67A8}" type="presParOf" srcId="{E3D82928-5306-4A83-85E9-EB7C5CB393ED}" destId="{26045F82-B94D-4D36-8603-84EF6BA845A5}" srcOrd="3" destOrd="0" presId="urn:microsoft.com/office/officeart/2005/8/layout/pyramid2"/>
    <dgm:cxn modelId="{39960B8B-6467-41D5-9731-E536F7A1276E}" type="presParOf" srcId="{E3D82928-5306-4A83-85E9-EB7C5CB393ED}" destId="{D1E5EF10-4BA8-42D0-B0D6-CAAE71334B5C}" srcOrd="4" destOrd="0" presId="urn:microsoft.com/office/officeart/2005/8/layout/pyramid2"/>
    <dgm:cxn modelId="{FEA7BFA6-CF7A-40B5-8A8F-9E85BE60D742}" type="presParOf" srcId="{E3D82928-5306-4A83-85E9-EB7C5CB393ED}" destId="{58115F61-3F7A-4E48-853C-2A97C6C3D81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4E577E-04AB-41CC-990B-B1BAA36950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FC5614A-6DE9-490D-824A-2E0BEB083243}">
      <dgm:prSet phldrT="[Text]" custT="1"/>
      <dgm:spPr/>
      <dgm:t>
        <a:bodyPr/>
        <a:lstStyle/>
        <a:p>
          <a:r>
            <a:rPr lang="en-GB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Self-judgement 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3FBC5C-980F-414B-92AF-B44F073EE181}" type="parTrans" cxnId="{D52A987C-CC36-47DF-9CC5-08B5B2BAADFD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06D962-5AE0-4528-938C-92518B5920F6}" type="sibTrans" cxnId="{D52A987C-CC36-47DF-9CC5-08B5B2BAADFD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3140E1-A7DC-47AA-B067-62110DCB4B2A}">
      <dgm:prSet phldrT="[Text]" custT="1"/>
      <dgm:spPr/>
      <dgm:t>
        <a:bodyPr/>
        <a:lstStyle/>
        <a:p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9AFC2F-D468-4D2A-9690-0B60911A571B}" type="parTrans" cxnId="{E8348C98-575D-48CF-A378-3EE46B759D28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9A14FE-72D5-4F30-9595-D2779EDD5ACC}" type="sibTrans" cxnId="{E8348C98-575D-48CF-A378-3EE46B759D28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06D2D5-02E3-4052-9413-6BF69A2FEDF2}">
      <dgm:prSet phldrT="[Text]" custT="1"/>
      <dgm:spPr/>
      <dgm:t>
        <a:bodyPr/>
        <a:lstStyle/>
        <a:p>
          <a:r>
            <a:rPr lang="en-GB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Isolation 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BFB23C-A73E-4EC4-8C71-711A1578E340}" type="parTrans" cxnId="{62B613C0-C2D9-4B1A-9156-C21F260A0AA1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7FFAAD-2716-43B5-AB55-3568BC6626A5}" type="sibTrans" cxnId="{62B613C0-C2D9-4B1A-9156-C21F260A0AA1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D2DD22-79F2-4F58-A995-8F4B3CE3A0B3}">
      <dgm:prSet phldrT="[Text]" custT="1"/>
      <dgm:spPr/>
      <dgm:t>
        <a:bodyPr/>
        <a:lstStyle/>
        <a:p>
          <a:r>
            <a:rPr lang="en-GB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mindfulness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924468-860A-4611-A9B9-D77DB05A584E}" type="parTrans" cxnId="{36F7B8FD-7845-42BE-8EB9-D9DCD8BA752E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2DB3D9-5A33-4D25-9D3E-82A0206082B7}" type="sibTrans" cxnId="{36F7B8FD-7845-42BE-8EB9-D9DCD8BA752E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88EBC3-6C09-48EE-8A4E-41CCC879EE3B}">
      <dgm:prSet phldrT="[Text]" custT="1"/>
      <dgm:spPr/>
      <dgm:t>
        <a:bodyPr/>
        <a:lstStyle/>
        <a:p>
          <a:r>
            <a:rPr lang="en-GB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Over identification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125880-012A-4312-ADDA-CE9CD8A10DA6}" type="parTrans" cxnId="{AE6331B6-0F18-482D-8D63-A7A0C11E87D4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C93DF0-592D-42C1-982D-B95D19F65F56}" type="sibTrans" cxnId="{AE6331B6-0F18-482D-8D63-A7A0C11E87D4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21E097-5F28-4E21-A240-6A7E449B32ED}">
      <dgm:prSet custT="1"/>
      <dgm:spPr/>
      <dgm:t>
        <a:bodyPr/>
        <a:lstStyle/>
        <a:p>
          <a:r>
            <a:rPr lang="en-GB" sz="16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self-kindness </a:t>
          </a:r>
          <a:endParaRPr lang="en-GB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8788D6-DA09-4894-8662-240A0438C5BC}" type="parTrans" cxnId="{8EFE8079-E8AA-4AA9-BB81-B711BA60AE6D}">
      <dgm:prSet/>
      <dgm:spPr/>
      <dgm:t>
        <a:bodyPr/>
        <a:lstStyle/>
        <a:p>
          <a:endParaRPr lang="en-GB"/>
        </a:p>
      </dgm:t>
    </dgm:pt>
    <dgm:pt modelId="{3F90F038-BCD0-425F-86E0-9776630ABEE1}" type="sibTrans" cxnId="{8EFE8079-E8AA-4AA9-BB81-B711BA60AE6D}">
      <dgm:prSet/>
      <dgm:spPr/>
      <dgm:t>
        <a:bodyPr/>
        <a:lstStyle/>
        <a:p>
          <a:endParaRPr lang="en-GB"/>
        </a:p>
      </dgm:t>
    </dgm:pt>
    <dgm:pt modelId="{49DA3B7C-D74B-4936-A730-87BD15CDB4A7}" type="pres">
      <dgm:prSet presAssocID="{324E577E-04AB-41CC-990B-B1BAA36950B4}" presName="diagram" presStyleCnt="0">
        <dgm:presLayoutVars>
          <dgm:dir/>
          <dgm:resizeHandles val="exact"/>
        </dgm:presLayoutVars>
      </dgm:prSet>
      <dgm:spPr/>
    </dgm:pt>
    <dgm:pt modelId="{B04F692F-49B9-4740-A5F8-9D4D698F8587}" type="pres">
      <dgm:prSet presAssocID="{EFC5614A-6DE9-490D-824A-2E0BEB083243}" presName="node" presStyleLbl="node1" presStyleIdx="0" presStyleCnt="6" custLinFactX="35018" custLinFactNeighborX="100000" custLinFactNeighborY="8241">
        <dgm:presLayoutVars>
          <dgm:bulletEnabled val="1"/>
        </dgm:presLayoutVars>
      </dgm:prSet>
      <dgm:spPr/>
    </dgm:pt>
    <dgm:pt modelId="{D192F688-0EE4-491F-A508-3F6FE462E600}" type="pres">
      <dgm:prSet presAssocID="{9306D962-5AE0-4528-938C-92518B5920F6}" presName="sibTrans" presStyleCnt="0"/>
      <dgm:spPr/>
    </dgm:pt>
    <dgm:pt modelId="{43860F66-918A-4ED2-ACA0-CBF872BC14DB}" type="pres">
      <dgm:prSet presAssocID="{0821E097-5F28-4E21-A240-6A7E449B32ED}" presName="node" presStyleLbl="node1" presStyleIdx="1" presStyleCnt="6" custLinFactX="-40079" custLinFactNeighborX="-100000" custLinFactNeighborY="8241">
        <dgm:presLayoutVars>
          <dgm:bulletEnabled val="1"/>
        </dgm:presLayoutVars>
      </dgm:prSet>
      <dgm:spPr/>
    </dgm:pt>
    <dgm:pt modelId="{250B8A5A-EDF9-460B-A988-9CBAB40297C7}" type="pres">
      <dgm:prSet presAssocID="{3F90F038-BCD0-425F-86E0-9776630ABEE1}" presName="sibTrans" presStyleCnt="0"/>
      <dgm:spPr/>
    </dgm:pt>
    <dgm:pt modelId="{E851FA2F-C54A-4ADC-9613-0DF0C9C11F13}" type="pres">
      <dgm:prSet presAssocID="{513140E1-A7DC-47AA-B067-62110DCB4B2A}" presName="node" presStyleLbl="node1" presStyleIdx="2" presStyleCnt="6" custLinFactNeighborX="-30079" custLinFactNeighborY="-2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7A9848-BF0E-4A48-B72C-5CDCE3B13260}" type="pres">
      <dgm:prSet presAssocID="{D99A14FE-72D5-4F30-9595-D2779EDD5ACC}" presName="sibTrans" presStyleCnt="0"/>
      <dgm:spPr/>
    </dgm:pt>
    <dgm:pt modelId="{9FEA3855-93E0-4EFE-8CB5-074341E0F76D}" type="pres">
      <dgm:prSet presAssocID="{AA06D2D5-02E3-4052-9413-6BF69A2FEDF2}" presName="node" presStyleLbl="node1" presStyleIdx="3" presStyleCnt="6" custLinFactNeighborX="25018" custLinFactNeighborY="-29">
        <dgm:presLayoutVars>
          <dgm:bulletEnabled val="1"/>
        </dgm:presLayoutVars>
      </dgm:prSet>
      <dgm:spPr/>
    </dgm:pt>
    <dgm:pt modelId="{C5F003EA-B7A6-4354-AAA9-1C401354B06A}" type="pres">
      <dgm:prSet presAssocID="{DA7FFAAD-2716-43B5-AB55-3568BC6626A5}" presName="sibTrans" presStyleCnt="0"/>
      <dgm:spPr/>
    </dgm:pt>
    <dgm:pt modelId="{5602AA67-09D3-4830-90D4-C6DF0D3385CF}" type="pres">
      <dgm:prSet presAssocID="{32D2DD22-79F2-4F58-A995-8F4B3CE3A0B3}" presName="node" presStyleLbl="node1" presStyleIdx="4" presStyleCnt="6" custLinFactNeighborX="-30079" custLinFactNeighborY="-16637">
        <dgm:presLayoutVars>
          <dgm:bulletEnabled val="1"/>
        </dgm:presLayoutVars>
      </dgm:prSet>
      <dgm:spPr/>
    </dgm:pt>
    <dgm:pt modelId="{6B6B52D7-14EF-4346-A1FB-C1B0F635554B}" type="pres">
      <dgm:prSet presAssocID="{612DB3D9-5A33-4D25-9D3E-82A0206082B7}" presName="sibTrans" presStyleCnt="0"/>
      <dgm:spPr/>
    </dgm:pt>
    <dgm:pt modelId="{478FA441-9095-4A54-971B-AECE140BE6B3}" type="pres">
      <dgm:prSet presAssocID="{F588EBC3-6C09-48EE-8A4E-41CCC879EE3B}" presName="node" presStyleLbl="node1" presStyleIdx="5" presStyleCnt="6" custLinFactNeighborX="22220" custLinFactNeighborY="-8270">
        <dgm:presLayoutVars>
          <dgm:bulletEnabled val="1"/>
        </dgm:presLayoutVars>
      </dgm:prSet>
      <dgm:spPr/>
    </dgm:pt>
  </dgm:ptLst>
  <dgm:cxnLst>
    <dgm:cxn modelId="{8EFE8079-E8AA-4AA9-BB81-B711BA60AE6D}" srcId="{324E577E-04AB-41CC-990B-B1BAA36950B4}" destId="{0821E097-5F28-4E21-A240-6A7E449B32ED}" srcOrd="1" destOrd="0" parTransId="{E38788D6-DA09-4894-8662-240A0438C5BC}" sibTransId="{3F90F038-BCD0-425F-86E0-9776630ABEE1}"/>
    <dgm:cxn modelId="{D52A987C-CC36-47DF-9CC5-08B5B2BAADFD}" srcId="{324E577E-04AB-41CC-990B-B1BAA36950B4}" destId="{EFC5614A-6DE9-490D-824A-2E0BEB083243}" srcOrd="0" destOrd="0" parTransId="{493FBC5C-980F-414B-92AF-B44F073EE181}" sibTransId="{9306D962-5AE0-4528-938C-92518B5920F6}"/>
    <dgm:cxn modelId="{36F7B8FD-7845-42BE-8EB9-D9DCD8BA752E}" srcId="{324E577E-04AB-41CC-990B-B1BAA36950B4}" destId="{32D2DD22-79F2-4F58-A995-8F4B3CE3A0B3}" srcOrd="4" destOrd="0" parTransId="{E2924468-860A-4611-A9B9-D77DB05A584E}" sibTransId="{612DB3D9-5A33-4D25-9D3E-82A0206082B7}"/>
    <dgm:cxn modelId="{62B613C0-C2D9-4B1A-9156-C21F260A0AA1}" srcId="{324E577E-04AB-41CC-990B-B1BAA36950B4}" destId="{AA06D2D5-02E3-4052-9413-6BF69A2FEDF2}" srcOrd="3" destOrd="0" parTransId="{6DBFB23C-A73E-4EC4-8C71-711A1578E340}" sibTransId="{DA7FFAAD-2716-43B5-AB55-3568BC6626A5}"/>
    <dgm:cxn modelId="{0904BE6D-FFE0-4787-BF6B-9B5DB6D16761}" type="presOf" srcId="{F588EBC3-6C09-48EE-8A4E-41CCC879EE3B}" destId="{478FA441-9095-4A54-971B-AECE140BE6B3}" srcOrd="0" destOrd="0" presId="urn:microsoft.com/office/officeart/2005/8/layout/default"/>
    <dgm:cxn modelId="{A94738AA-C352-450F-9F6B-84866D34C869}" type="presOf" srcId="{EFC5614A-6DE9-490D-824A-2E0BEB083243}" destId="{B04F692F-49B9-4740-A5F8-9D4D698F8587}" srcOrd="0" destOrd="0" presId="urn:microsoft.com/office/officeart/2005/8/layout/default"/>
    <dgm:cxn modelId="{6803BD14-4E00-452F-BD48-7E986691E715}" type="presOf" srcId="{AA06D2D5-02E3-4052-9413-6BF69A2FEDF2}" destId="{9FEA3855-93E0-4EFE-8CB5-074341E0F76D}" srcOrd="0" destOrd="0" presId="urn:microsoft.com/office/officeart/2005/8/layout/default"/>
    <dgm:cxn modelId="{BB600678-6B72-4F35-8D04-1F05CB1B25F6}" type="presOf" srcId="{32D2DD22-79F2-4F58-A995-8F4B3CE3A0B3}" destId="{5602AA67-09D3-4830-90D4-C6DF0D3385CF}" srcOrd="0" destOrd="0" presId="urn:microsoft.com/office/officeart/2005/8/layout/default"/>
    <dgm:cxn modelId="{720A23C5-2DF8-4359-867B-3F30B1F9F5BE}" type="presOf" srcId="{0821E097-5F28-4E21-A240-6A7E449B32ED}" destId="{43860F66-918A-4ED2-ACA0-CBF872BC14DB}" srcOrd="0" destOrd="0" presId="urn:microsoft.com/office/officeart/2005/8/layout/default"/>
    <dgm:cxn modelId="{E8348C98-575D-48CF-A378-3EE46B759D28}" srcId="{324E577E-04AB-41CC-990B-B1BAA36950B4}" destId="{513140E1-A7DC-47AA-B067-62110DCB4B2A}" srcOrd="2" destOrd="0" parTransId="{F49AFC2F-D468-4D2A-9690-0B60911A571B}" sibTransId="{D99A14FE-72D5-4F30-9595-D2779EDD5ACC}"/>
    <dgm:cxn modelId="{AE6331B6-0F18-482D-8D63-A7A0C11E87D4}" srcId="{324E577E-04AB-41CC-990B-B1BAA36950B4}" destId="{F588EBC3-6C09-48EE-8A4E-41CCC879EE3B}" srcOrd="5" destOrd="0" parTransId="{F2125880-012A-4312-ADDA-CE9CD8A10DA6}" sibTransId="{2AC93DF0-592D-42C1-982D-B95D19F65F56}"/>
    <dgm:cxn modelId="{32C35121-92AF-45F6-AEE0-F2E5844CCE19}" type="presOf" srcId="{513140E1-A7DC-47AA-B067-62110DCB4B2A}" destId="{E851FA2F-C54A-4ADC-9613-0DF0C9C11F13}" srcOrd="0" destOrd="0" presId="urn:microsoft.com/office/officeart/2005/8/layout/default"/>
    <dgm:cxn modelId="{1B417FA0-A8A8-4A27-B8A6-33254EE5D9BC}" type="presOf" srcId="{324E577E-04AB-41CC-990B-B1BAA36950B4}" destId="{49DA3B7C-D74B-4936-A730-87BD15CDB4A7}" srcOrd="0" destOrd="0" presId="urn:microsoft.com/office/officeart/2005/8/layout/default"/>
    <dgm:cxn modelId="{3036CEEF-6814-43C8-80F0-48F6B24B8D14}" type="presParOf" srcId="{49DA3B7C-D74B-4936-A730-87BD15CDB4A7}" destId="{B04F692F-49B9-4740-A5F8-9D4D698F8587}" srcOrd="0" destOrd="0" presId="urn:microsoft.com/office/officeart/2005/8/layout/default"/>
    <dgm:cxn modelId="{8C3A882F-89F8-40AA-8B44-B49F7D39714A}" type="presParOf" srcId="{49DA3B7C-D74B-4936-A730-87BD15CDB4A7}" destId="{D192F688-0EE4-491F-A508-3F6FE462E600}" srcOrd="1" destOrd="0" presId="urn:microsoft.com/office/officeart/2005/8/layout/default"/>
    <dgm:cxn modelId="{C6AB7A58-4306-45D1-9EA7-ECD82E391A58}" type="presParOf" srcId="{49DA3B7C-D74B-4936-A730-87BD15CDB4A7}" destId="{43860F66-918A-4ED2-ACA0-CBF872BC14DB}" srcOrd="2" destOrd="0" presId="urn:microsoft.com/office/officeart/2005/8/layout/default"/>
    <dgm:cxn modelId="{C318C862-0A34-43DA-9060-F2324F905523}" type="presParOf" srcId="{49DA3B7C-D74B-4936-A730-87BD15CDB4A7}" destId="{250B8A5A-EDF9-460B-A988-9CBAB40297C7}" srcOrd="3" destOrd="0" presId="urn:microsoft.com/office/officeart/2005/8/layout/default"/>
    <dgm:cxn modelId="{C57323EC-DBCB-4554-88D0-A25E5BC5863E}" type="presParOf" srcId="{49DA3B7C-D74B-4936-A730-87BD15CDB4A7}" destId="{E851FA2F-C54A-4ADC-9613-0DF0C9C11F13}" srcOrd="4" destOrd="0" presId="urn:microsoft.com/office/officeart/2005/8/layout/default"/>
    <dgm:cxn modelId="{AB5CD30A-386F-4E26-8CB3-8FE13D12B6B6}" type="presParOf" srcId="{49DA3B7C-D74B-4936-A730-87BD15CDB4A7}" destId="{3A7A9848-BF0E-4A48-B72C-5CDCE3B13260}" srcOrd="5" destOrd="0" presId="urn:microsoft.com/office/officeart/2005/8/layout/default"/>
    <dgm:cxn modelId="{7A3364D8-9F11-4ECB-B66B-ECB51E73CC10}" type="presParOf" srcId="{49DA3B7C-D74B-4936-A730-87BD15CDB4A7}" destId="{9FEA3855-93E0-4EFE-8CB5-074341E0F76D}" srcOrd="6" destOrd="0" presId="urn:microsoft.com/office/officeart/2005/8/layout/default"/>
    <dgm:cxn modelId="{4263088E-8622-4ABF-B58F-BD2AD0158A44}" type="presParOf" srcId="{49DA3B7C-D74B-4936-A730-87BD15CDB4A7}" destId="{C5F003EA-B7A6-4354-AAA9-1C401354B06A}" srcOrd="7" destOrd="0" presId="urn:microsoft.com/office/officeart/2005/8/layout/default"/>
    <dgm:cxn modelId="{BA53E26B-41AC-4FC1-821D-CE76E9DE3323}" type="presParOf" srcId="{49DA3B7C-D74B-4936-A730-87BD15CDB4A7}" destId="{5602AA67-09D3-4830-90D4-C6DF0D3385CF}" srcOrd="8" destOrd="0" presId="urn:microsoft.com/office/officeart/2005/8/layout/default"/>
    <dgm:cxn modelId="{3266CEA2-E8CA-4BD6-ACDF-48C2898F907F}" type="presParOf" srcId="{49DA3B7C-D74B-4936-A730-87BD15CDB4A7}" destId="{6B6B52D7-14EF-4346-A1FB-C1B0F635554B}" srcOrd="9" destOrd="0" presId="urn:microsoft.com/office/officeart/2005/8/layout/default"/>
    <dgm:cxn modelId="{40BB5715-30DB-4199-9C8B-73AD6BBE8D84}" type="presParOf" srcId="{49DA3B7C-D74B-4936-A730-87BD15CDB4A7}" destId="{478FA441-9095-4A54-971B-AECE140BE6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A88637-C6A5-4D74-9977-0C6A74E9040C}" type="doc">
      <dgm:prSet loTypeId="urn:microsoft.com/office/officeart/2005/8/layout/vList4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D9604A5-8F65-4DB4-A624-62F25C71C100}">
      <dgm:prSet phldrT="[Text]" custT="1"/>
      <dgm:spPr/>
      <dgm:t>
        <a:bodyPr/>
        <a:lstStyle/>
        <a:p>
          <a:r>
            <a:rPr lang="en-GB" sz="2000" dirty="0" smtClean="0"/>
            <a:t>Sharf (2014) </a:t>
          </a:r>
          <a:endParaRPr lang="en-GB" sz="2000" dirty="0"/>
        </a:p>
      </dgm:t>
    </dgm:pt>
    <dgm:pt modelId="{B9C7CC9B-A184-4460-A5C7-6D98B228DFEF}" type="parTrans" cxnId="{E886FA21-F4B1-47DB-BDA7-AF0BE46DCCE2}">
      <dgm:prSet/>
      <dgm:spPr/>
      <dgm:t>
        <a:bodyPr/>
        <a:lstStyle/>
        <a:p>
          <a:endParaRPr lang="en-GB"/>
        </a:p>
      </dgm:t>
    </dgm:pt>
    <dgm:pt modelId="{1136C9C3-3496-4038-A859-984E37861885}" type="sibTrans" cxnId="{E886FA21-F4B1-47DB-BDA7-AF0BE46DCCE2}">
      <dgm:prSet/>
      <dgm:spPr/>
      <dgm:t>
        <a:bodyPr/>
        <a:lstStyle/>
        <a:p>
          <a:endParaRPr lang="en-GB"/>
        </a:p>
      </dgm:t>
    </dgm:pt>
    <dgm:pt modelId="{544D60B4-8274-4619-8349-953B9E571913}">
      <dgm:prSet phldrT="[Text]" custT="1"/>
      <dgm:spPr/>
      <dgm:t>
        <a:bodyPr/>
        <a:lstStyle/>
        <a:p>
          <a:r>
            <a:rPr lang="en-GB" sz="1200" dirty="0" smtClean="0"/>
            <a:t>negative side effects such as dissociation, anxiety and depression. </a:t>
          </a:r>
          <a:endParaRPr lang="en-GB" sz="1200" dirty="0"/>
        </a:p>
      </dgm:t>
    </dgm:pt>
    <dgm:pt modelId="{CDBB2E88-A25F-4F82-A763-48D9F7293EC5}" type="parTrans" cxnId="{6304A010-E033-4DE5-B294-56311C6C75D6}">
      <dgm:prSet/>
      <dgm:spPr/>
      <dgm:t>
        <a:bodyPr/>
        <a:lstStyle/>
        <a:p>
          <a:endParaRPr lang="en-GB"/>
        </a:p>
      </dgm:t>
    </dgm:pt>
    <dgm:pt modelId="{BB92E008-D5A7-411B-A93E-B9D56D4F1E12}" type="sibTrans" cxnId="{6304A010-E033-4DE5-B294-56311C6C75D6}">
      <dgm:prSet/>
      <dgm:spPr/>
      <dgm:t>
        <a:bodyPr/>
        <a:lstStyle/>
        <a:p>
          <a:endParaRPr lang="en-GB"/>
        </a:p>
      </dgm:t>
    </dgm:pt>
    <dgm:pt modelId="{A6D08AEB-5E5D-4770-962C-0BE5CC3ABAD6}">
      <dgm:prSet phldrT="[Text]"/>
      <dgm:spPr/>
      <dgm:t>
        <a:bodyPr/>
        <a:lstStyle/>
        <a:p>
          <a:r>
            <a:rPr lang="en-GB" dirty="0" smtClean="0"/>
            <a:t>Farias et al (2015)  </a:t>
          </a:r>
          <a:endParaRPr lang="en-GB" dirty="0"/>
        </a:p>
      </dgm:t>
    </dgm:pt>
    <dgm:pt modelId="{720DF843-1BE3-4BDE-82D9-F1A391CADB67}" type="parTrans" cxnId="{8D643E18-FF15-463F-BF6E-41D4E26CCD01}">
      <dgm:prSet/>
      <dgm:spPr/>
      <dgm:t>
        <a:bodyPr/>
        <a:lstStyle/>
        <a:p>
          <a:endParaRPr lang="en-GB"/>
        </a:p>
      </dgm:t>
    </dgm:pt>
    <dgm:pt modelId="{97E6D8ED-D6CD-4A28-8FE4-A257F4E6AB46}" type="sibTrans" cxnId="{8D643E18-FF15-463F-BF6E-41D4E26CCD01}">
      <dgm:prSet/>
      <dgm:spPr/>
      <dgm:t>
        <a:bodyPr/>
        <a:lstStyle/>
        <a:p>
          <a:endParaRPr lang="en-GB"/>
        </a:p>
      </dgm:t>
    </dgm:pt>
    <dgm:pt modelId="{B15CC314-6EF3-4542-AF61-7A51E5DF4DEA}">
      <dgm:prSet phldrT="[Text]"/>
      <dgm:spPr/>
      <dgm:t>
        <a:bodyPr/>
        <a:lstStyle/>
        <a:p>
          <a:r>
            <a:rPr lang="en-GB" dirty="0" smtClean="0"/>
            <a:t>focus more on negative emotions more than positive one</a:t>
          </a:r>
          <a:endParaRPr lang="en-GB" dirty="0"/>
        </a:p>
      </dgm:t>
    </dgm:pt>
    <dgm:pt modelId="{2588E484-02E4-4E01-8525-15E49800D327}" type="parTrans" cxnId="{6F08A972-9A43-48C9-850E-42F01B4D510C}">
      <dgm:prSet/>
      <dgm:spPr/>
      <dgm:t>
        <a:bodyPr/>
        <a:lstStyle/>
        <a:p>
          <a:endParaRPr lang="en-GB"/>
        </a:p>
      </dgm:t>
    </dgm:pt>
    <dgm:pt modelId="{9CB501EF-9E1F-4A5E-918B-74539E43C91F}" type="sibTrans" cxnId="{6F08A972-9A43-48C9-850E-42F01B4D510C}">
      <dgm:prSet/>
      <dgm:spPr/>
      <dgm:t>
        <a:bodyPr/>
        <a:lstStyle/>
        <a:p>
          <a:endParaRPr lang="en-GB"/>
        </a:p>
      </dgm:t>
    </dgm:pt>
    <dgm:pt modelId="{E9E3C231-A468-4838-B2B0-91F845C4DBCD}">
      <dgm:prSet phldrT="[Text]"/>
      <dgm:spPr/>
      <dgm:t>
        <a:bodyPr/>
        <a:lstStyle/>
        <a:p>
          <a:r>
            <a:rPr lang="en-GB" dirty="0" smtClean="0"/>
            <a:t> Lustyk’s (2009) </a:t>
          </a:r>
          <a:endParaRPr lang="en-GB" dirty="0"/>
        </a:p>
      </dgm:t>
    </dgm:pt>
    <dgm:pt modelId="{146CD75D-8BFD-48FB-BB93-A973FE34521F}" type="parTrans" cxnId="{08AA7427-F93F-4D8B-9A94-49E021039D9E}">
      <dgm:prSet/>
      <dgm:spPr/>
      <dgm:t>
        <a:bodyPr/>
        <a:lstStyle/>
        <a:p>
          <a:endParaRPr lang="en-GB"/>
        </a:p>
      </dgm:t>
    </dgm:pt>
    <dgm:pt modelId="{5241A06B-4AFE-432A-9DA3-3614C33F459E}" type="sibTrans" cxnId="{08AA7427-F93F-4D8B-9A94-49E021039D9E}">
      <dgm:prSet/>
      <dgm:spPr/>
      <dgm:t>
        <a:bodyPr/>
        <a:lstStyle/>
        <a:p>
          <a:endParaRPr lang="en-GB"/>
        </a:p>
      </dgm:t>
    </dgm:pt>
    <dgm:pt modelId="{933A68A6-BFD4-4ADB-AA31-DDFE7B1000A8}">
      <dgm:prSet phldrT="[Text]"/>
      <dgm:spPr/>
      <dgm:t>
        <a:bodyPr/>
        <a:lstStyle/>
        <a:p>
          <a:r>
            <a:rPr lang="en-GB" dirty="0" smtClean="0"/>
            <a:t> psychosis </a:t>
          </a:r>
          <a:endParaRPr lang="en-GB" dirty="0"/>
        </a:p>
      </dgm:t>
    </dgm:pt>
    <dgm:pt modelId="{0FC64C56-4833-4530-8420-B21A52757E6B}" type="parTrans" cxnId="{16084B84-14B6-4355-811B-CBC350C9E562}">
      <dgm:prSet/>
      <dgm:spPr/>
      <dgm:t>
        <a:bodyPr/>
        <a:lstStyle/>
        <a:p>
          <a:endParaRPr lang="en-GB"/>
        </a:p>
      </dgm:t>
    </dgm:pt>
    <dgm:pt modelId="{E7BE19F4-BC36-4862-8111-3E004EB595B4}" type="sibTrans" cxnId="{16084B84-14B6-4355-811B-CBC350C9E562}">
      <dgm:prSet/>
      <dgm:spPr/>
      <dgm:t>
        <a:bodyPr/>
        <a:lstStyle/>
        <a:p>
          <a:endParaRPr lang="en-GB"/>
        </a:p>
      </dgm:t>
    </dgm:pt>
    <dgm:pt modelId="{76E78061-2656-4334-8AC2-15C41029D5E7}">
      <dgm:prSet/>
      <dgm:spPr/>
      <dgm:t>
        <a:bodyPr/>
        <a:lstStyle/>
        <a:p>
          <a:r>
            <a:rPr lang="en-GB" dirty="0" smtClean="0"/>
            <a:t>depersonalization</a:t>
          </a:r>
          <a:endParaRPr lang="en-GB" dirty="0"/>
        </a:p>
      </dgm:t>
    </dgm:pt>
    <dgm:pt modelId="{A97D8595-E880-4DED-AF1A-F4FF17DFE881}" type="parTrans" cxnId="{7CA85724-60D2-4D8A-AB93-D00F63249097}">
      <dgm:prSet/>
      <dgm:spPr/>
      <dgm:t>
        <a:bodyPr/>
        <a:lstStyle/>
        <a:p>
          <a:endParaRPr lang="en-GB"/>
        </a:p>
      </dgm:t>
    </dgm:pt>
    <dgm:pt modelId="{9D4B2B32-2D2A-4BDB-8EC2-6063B07895A6}" type="sibTrans" cxnId="{7CA85724-60D2-4D8A-AB93-D00F63249097}">
      <dgm:prSet/>
      <dgm:spPr/>
      <dgm:t>
        <a:bodyPr/>
        <a:lstStyle/>
        <a:p>
          <a:endParaRPr lang="en-GB"/>
        </a:p>
      </dgm:t>
    </dgm:pt>
    <dgm:pt modelId="{ADDD72FE-8ED5-4177-9C6E-9FDFDE2C48EC}">
      <dgm:prSet/>
      <dgm:spPr/>
      <dgm:t>
        <a:bodyPr/>
        <a:lstStyle/>
        <a:p>
          <a:endParaRPr lang="en-GB" dirty="0"/>
        </a:p>
      </dgm:t>
    </dgm:pt>
    <dgm:pt modelId="{3D8BC34F-9FD8-4A1B-BC4F-ECA44FAF0BD4}" type="parTrans" cxnId="{B2B4932E-F6D9-4516-BF51-B2AA7FBAAEC2}">
      <dgm:prSet/>
      <dgm:spPr/>
      <dgm:t>
        <a:bodyPr/>
        <a:lstStyle/>
        <a:p>
          <a:endParaRPr lang="en-GB"/>
        </a:p>
      </dgm:t>
    </dgm:pt>
    <dgm:pt modelId="{3F4973CD-251F-405A-AB11-6602F10532D1}" type="sibTrans" cxnId="{B2B4932E-F6D9-4516-BF51-B2AA7FBAAEC2}">
      <dgm:prSet/>
      <dgm:spPr/>
      <dgm:t>
        <a:bodyPr/>
        <a:lstStyle/>
        <a:p>
          <a:endParaRPr lang="en-GB"/>
        </a:p>
      </dgm:t>
    </dgm:pt>
    <dgm:pt modelId="{AB2313ED-0537-48BD-BBE9-735556C699BE}">
      <dgm:prSet phldrT="[Text]"/>
      <dgm:spPr/>
      <dgm:t>
        <a:bodyPr/>
        <a:lstStyle/>
        <a:p>
          <a:r>
            <a:rPr lang="en-GB" dirty="0" smtClean="0"/>
            <a:t>Leads to stress, depression, anxiety </a:t>
          </a:r>
          <a:endParaRPr lang="en-GB" dirty="0"/>
        </a:p>
      </dgm:t>
    </dgm:pt>
    <dgm:pt modelId="{07223BA3-5330-4647-A2CE-3E1B24352259}" type="parTrans" cxnId="{8D12D39C-495B-427F-99DC-4B8867B7B172}">
      <dgm:prSet/>
      <dgm:spPr/>
      <dgm:t>
        <a:bodyPr/>
        <a:lstStyle/>
        <a:p>
          <a:endParaRPr lang="en-GB"/>
        </a:p>
      </dgm:t>
    </dgm:pt>
    <dgm:pt modelId="{04FF5297-7CEF-4733-9B83-24AA06526857}" type="sibTrans" cxnId="{8D12D39C-495B-427F-99DC-4B8867B7B172}">
      <dgm:prSet/>
      <dgm:spPr/>
      <dgm:t>
        <a:bodyPr/>
        <a:lstStyle/>
        <a:p>
          <a:endParaRPr lang="en-GB"/>
        </a:p>
      </dgm:t>
    </dgm:pt>
    <dgm:pt modelId="{572F259E-EC47-4114-B93D-EA45EFC0AAD5}" type="pres">
      <dgm:prSet presAssocID="{25A88637-C6A5-4D74-9977-0C6A74E9040C}" presName="linear" presStyleCnt="0">
        <dgm:presLayoutVars>
          <dgm:dir/>
          <dgm:resizeHandles val="exact"/>
        </dgm:presLayoutVars>
      </dgm:prSet>
      <dgm:spPr/>
    </dgm:pt>
    <dgm:pt modelId="{3D47BA26-2AA0-492E-9A35-3C67C6412DB2}" type="pres">
      <dgm:prSet presAssocID="{AD9604A5-8F65-4DB4-A624-62F25C71C100}" presName="comp" presStyleCnt="0"/>
      <dgm:spPr/>
    </dgm:pt>
    <dgm:pt modelId="{3CC7D6A2-3C4C-4551-BB4F-4D8F7A6D4244}" type="pres">
      <dgm:prSet presAssocID="{AD9604A5-8F65-4DB4-A624-62F25C71C100}" presName="box" presStyleLbl="node1" presStyleIdx="0" presStyleCnt="3" custLinFactNeighborX="-793" custLinFactNeighborY="-4428"/>
      <dgm:spPr/>
      <dgm:t>
        <a:bodyPr/>
        <a:lstStyle/>
        <a:p>
          <a:endParaRPr lang="en-GB"/>
        </a:p>
      </dgm:t>
    </dgm:pt>
    <dgm:pt modelId="{98BF414F-76CD-40E3-BE2C-ACB092D93B23}" type="pres">
      <dgm:prSet presAssocID="{AD9604A5-8F65-4DB4-A624-62F25C71C100}" presName="img" presStyleLbl="fgImgPlace1" presStyleIdx="0" presStyleCnt="3"/>
      <dgm:spPr/>
    </dgm:pt>
    <dgm:pt modelId="{FE70A59C-3781-4381-A8CE-415CD9C1FDDC}" type="pres">
      <dgm:prSet presAssocID="{AD9604A5-8F65-4DB4-A624-62F25C71C100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790169E-170E-4C8C-BA7D-1B5F2DD3A5EA}" type="pres">
      <dgm:prSet presAssocID="{1136C9C3-3496-4038-A859-984E37861885}" presName="spacer" presStyleCnt="0"/>
      <dgm:spPr/>
    </dgm:pt>
    <dgm:pt modelId="{17BF513B-681F-4861-BBF8-BADE56F79127}" type="pres">
      <dgm:prSet presAssocID="{A6D08AEB-5E5D-4770-962C-0BE5CC3ABAD6}" presName="comp" presStyleCnt="0"/>
      <dgm:spPr/>
    </dgm:pt>
    <dgm:pt modelId="{E46E67C2-5329-4FFF-B648-5F85F8350604}" type="pres">
      <dgm:prSet presAssocID="{A6D08AEB-5E5D-4770-962C-0BE5CC3ABAD6}" presName="box" presStyleLbl="node1" presStyleIdx="1" presStyleCnt="3"/>
      <dgm:spPr/>
      <dgm:t>
        <a:bodyPr/>
        <a:lstStyle/>
        <a:p>
          <a:endParaRPr lang="en-GB"/>
        </a:p>
      </dgm:t>
    </dgm:pt>
    <dgm:pt modelId="{CA433422-F9C0-4CAB-AF4C-6B2242FE4611}" type="pres">
      <dgm:prSet presAssocID="{A6D08AEB-5E5D-4770-962C-0BE5CC3ABAD6}" presName="img" presStyleLbl="fgImgPlace1" presStyleIdx="1" presStyleCnt="3"/>
      <dgm:spPr/>
    </dgm:pt>
    <dgm:pt modelId="{E128A203-278C-4BB9-BA31-0F36DF3D97F9}" type="pres">
      <dgm:prSet presAssocID="{A6D08AEB-5E5D-4770-962C-0BE5CC3ABAD6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AF60EA-501B-4B53-9F44-8EF9163BD74F}" type="pres">
      <dgm:prSet presAssocID="{97E6D8ED-D6CD-4A28-8FE4-A257F4E6AB46}" presName="spacer" presStyleCnt="0"/>
      <dgm:spPr/>
    </dgm:pt>
    <dgm:pt modelId="{3705DA9A-787C-47DD-8D1B-41E0C490712E}" type="pres">
      <dgm:prSet presAssocID="{E9E3C231-A468-4838-B2B0-91F845C4DBCD}" presName="comp" presStyleCnt="0"/>
      <dgm:spPr/>
    </dgm:pt>
    <dgm:pt modelId="{A1AD3C01-75BB-4A7B-8342-3DCBA983B054}" type="pres">
      <dgm:prSet presAssocID="{E9E3C231-A468-4838-B2B0-91F845C4DBCD}" presName="box" presStyleLbl="node1" presStyleIdx="2" presStyleCnt="3"/>
      <dgm:spPr/>
      <dgm:t>
        <a:bodyPr/>
        <a:lstStyle/>
        <a:p>
          <a:endParaRPr lang="en-GB"/>
        </a:p>
      </dgm:t>
    </dgm:pt>
    <dgm:pt modelId="{920B2769-7852-43C4-ACEB-76C8D4D10F2B}" type="pres">
      <dgm:prSet presAssocID="{E9E3C231-A468-4838-B2B0-91F845C4DBCD}" presName="img" presStyleLbl="fgImgPlace1" presStyleIdx="2" presStyleCnt="3"/>
      <dgm:spPr/>
    </dgm:pt>
    <dgm:pt modelId="{A4B68765-0024-40EB-912B-93671D9084F1}" type="pres">
      <dgm:prSet presAssocID="{E9E3C231-A468-4838-B2B0-91F845C4DBCD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886FA21-F4B1-47DB-BDA7-AF0BE46DCCE2}" srcId="{25A88637-C6A5-4D74-9977-0C6A74E9040C}" destId="{AD9604A5-8F65-4DB4-A624-62F25C71C100}" srcOrd="0" destOrd="0" parTransId="{B9C7CC9B-A184-4460-A5C7-6D98B228DFEF}" sibTransId="{1136C9C3-3496-4038-A859-984E37861885}"/>
    <dgm:cxn modelId="{C38D019D-6006-4F9D-80F7-F488FFCF7B8F}" type="presOf" srcId="{A6D08AEB-5E5D-4770-962C-0BE5CC3ABAD6}" destId="{E46E67C2-5329-4FFF-B648-5F85F8350604}" srcOrd="0" destOrd="0" presId="urn:microsoft.com/office/officeart/2005/8/layout/vList4"/>
    <dgm:cxn modelId="{68F3529D-1719-4528-9C91-A0E310F246B1}" type="presOf" srcId="{25A88637-C6A5-4D74-9977-0C6A74E9040C}" destId="{572F259E-EC47-4114-B93D-EA45EFC0AAD5}" srcOrd="0" destOrd="0" presId="urn:microsoft.com/office/officeart/2005/8/layout/vList4"/>
    <dgm:cxn modelId="{3E724307-284E-4B6E-928C-A27FCB6C5718}" type="presOf" srcId="{76E78061-2656-4334-8AC2-15C41029D5E7}" destId="{A4B68765-0024-40EB-912B-93671D9084F1}" srcOrd="1" destOrd="2" presId="urn:microsoft.com/office/officeart/2005/8/layout/vList4"/>
    <dgm:cxn modelId="{6304A010-E033-4DE5-B294-56311C6C75D6}" srcId="{AD9604A5-8F65-4DB4-A624-62F25C71C100}" destId="{544D60B4-8274-4619-8349-953B9E571913}" srcOrd="0" destOrd="0" parTransId="{CDBB2E88-A25F-4F82-A763-48D9F7293EC5}" sibTransId="{BB92E008-D5A7-411B-A93E-B9D56D4F1E12}"/>
    <dgm:cxn modelId="{D302F98A-F0B0-4EC5-B857-4DEE31D5F04B}" type="presOf" srcId="{B15CC314-6EF3-4542-AF61-7A51E5DF4DEA}" destId="{E46E67C2-5329-4FFF-B648-5F85F8350604}" srcOrd="0" destOrd="1" presId="urn:microsoft.com/office/officeart/2005/8/layout/vList4"/>
    <dgm:cxn modelId="{686F2701-64B6-4F0F-81FF-9F0666299DD4}" type="presOf" srcId="{E9E3C231-A468-4838-B2B0-91F845C4DBCD}" destId="{A1AD3C01-75BB-4A7B-8342-3DCBA983B054}" srcOrd="0" destOrd="0" presId="urn:microsoft.com/office/officeart/2005/8/layout/vList4"/>
    <dgm:cxn modelId="{03D62637-A9AA-4B33-BD27-1DDBC0A76D25}" type="presOf" srcId="{AB2313ED-0537-48BD-BBE9-735556C699BE}" destId="{E46E67C2-5329-4FFF-B648-5F85F8350604}" srcOrd="0" destOrd="2" presId="urn:microsoft.com/office/officeart/2005/8/layout/vList4"/>
    <dgm:cxn modelId="{8D643E18-FF15-463F-BF6E-41D4E26CCD01}" srcId="{25A88637-C6A5-4D74-9977-0C6A74E9040C}" destId="{A6D08AEB-5E5D-4770-962C-0BE5CC3ABAD6}" srcOrd="1" destOrd="0" parTransId="{720DF843-1BE3-4BDE-82D9-F1A391CADB67}" sibTransId="{97E6D8ED-D6CD-4A28-8FE4-A257F4E6AB46}"/>
    <dgm:cxn modelId="{8B2465DA-CBF3-4F1C-8F90-4B9F963D6160}" type="presOf" srcId="{933A68A6-BFD4-4ADB-AA31-DDFE7B1000A8}" destId="{A1AD3C01-75BB-4A7B-8342-3DCBA983B054}" srcOrd="0" destOrd="1" presId="urn:microsoft.com/office/officeart/2005/8/layout/vList4"/>
    <dgm:cxn modelId="{C9BA2087-B32D-4B08-9B57-16E12B3BFFDB}" type="presOf" srcId="{E9E3C231-A468-4838-B2B0-91F845C4DBCD}" destId="{A4B68765-0024-40EB-912B-93671D9084F1}" srcOrd="1" destOrd="0" presId="urn:microsoft.com/office/officeart/2005/8/layout/vList4"/>
    <dgm:cxn modelId="{AEF54F03-7019-40B5-A416-1B3EFD4C76FE}" type="presOf" srcId="{AD9604A5-8F65-4DB4-A624-62F25C71C100}" destId="{FE70A59C-3781-4381-A8CE-415CD9C1FDDC}" srcOrd="1" destOrd="0" presId="urn:microsoft.com/office/officeart/2005/8/layout/vList4"/>
    <dgm:cxn modelId="{1905C493-0170-47E2-AB5F-82AAC6AA41A4}" type="presOf" srcId="{ADDD72FE-8ED5-4177-9C6E-9FDFDE2C48EC}" destId="{A4B68765-0024-40EB-912B-93671D9084F1}" srcOrd="1" destOrd="3" presId="urn:microsoft.com/office/officeart/2005/8/layout/vList4"/>
    <dgm:cxn modelId="{38C45779-FCDA-4FED-851C-7E891BA95117}" type="presOf" srcId="{AB2313ED-0537-48BD-BBE9-735556C699BE}" destId="{E128A203-278C-4BB9-BA31-0F36DF3D97F9}" srcOrd="1" destOrd="2" presId="urn:microsoft.com/office/officeart/2005/8/layout/vList4"/>
    <dgm:cxn modelId="{4CCB6222-15B7-4235-973B-A2B49B54DCE3}" type="presOf" srcId="{ADDD72FE-8ED5-4177-9C6E-9FDFDE2C48EC}" destId="{A1AD3C01-75BB-4A7B-8342-3DCBA983B054}" srcOrd="0" destOrd="3" presId="urn:microsoft.com/office/officeart/2005/8/layout/vList4"/>
    <dgm:cxn modelId="{08AA7427-F93F-4D8B-9A94-49E021039D9E}" srcId="{25A88637-C6A5-4D74-9977-0C6A74E9040C}" destId="{E9E3C231-A468-4838-B2B0-91F845C4DBCD}" srcOrd="2" destOrd="0" parTransId="{146CD75D-8BFD-48FB-BB93-A973FE34521F}" sibTransId="{5241A06B-4AFE-432A-9DA3-3614C33F459E}"/>
    <dgm:cxn modelId="{8585A20B-EDFB-4C6A-872F-B4C0921720B2}" type="presOf" srcId="{544D60B4-8274-4619-8349-953B9E571913}" destId="{FE70A59C-3781-4381-A8CE-415CD9C1FDDC}" srcOrd="1" destOrd="1" presId="urn:microsoft.com/office/officeart/2005/8/layout/vList4"/>
    <dgm:cxn modelId="{774F3586-FE92-4187-8F99-4A0819DC0339}" type="presOf" srcId="{544D60B4-8274-4619-8349-953B9E571913}" destId="{3CC7D6A2-3C4C-4551-BB4F-4D8F7A6D4244}" srcOrd="0" destOrd="1" presId="urn:microsoft.com/office/officeart/2005/8/layout/vList4"/>
    <dgm:cxn modelId="{0110F722-674A-4C32-A04E-22A30D17CC9A}" type="presOf" srcId="{933A68A6-BFD4-4ADB-AA31-DDFE7B1000A8}" destId="{A4B68765-0024-40EB-912B-93671D9084F1}" srcOrd="1" destOrd="1" presId="urn:microsoft.com/office/officeart/2005/8/layout/vList4"/>
    <dgm:cxn modelId="{16084B84-14B6-4355-811B-CBC350C9E562}" srcId="{E9E3C231-A468-4838-B2B0-91F845C4DBCD}" destId="{933A68A6-BFD4-4ADB-AA31-DDFE7B1000A8}" srcOrd="0" destOrd="0" parTransId="{0FC64C56-4833-4530-8420-B21A52757E6B}" sibTransId="{E7BE19F4-BC36-4862-8111-3E004EB595B4}"/>
    <dgm:cxn modelId="{7CA85724-60D2-4D8A-AB93-D00F63249097}" srcId="{E9E3C231-A468-4838-B2B0-91F845C4DBCD}" destId="{76E78061-2656-4334-8AC2-15C41029D5E7}" srcOrd="1" destOrd="0" parTransId="{A97D8595-E880-4DED-AF1A-F4FF17DFE881}" sibTransId="{9D4B2B32-2D2A-4BDB-8EC2-6063B07895A6}"/>
    <dgm:cxn modelId="{ACE642AB-1958-415E-A6AA-E1E4E915971F}" type="presOf" srcId="{AD9604A5-8F65-4DB4-A624-62F25C71C100}" destId="{3CC7D6A2-3C4C-4551-BB4F-4D8F7A6D4244}" srcOrd="0" destOrd="0" presId="urn:microsoft.com/office/officeart/2005/8/layout/vList4"/>
    <dgm:cxn modelId="{DDBE0D9D-46DA-4210-B56F-8B8D7D27FA9C}" type="presOf" srcId="{B15CC314-6EF3-4542-AF61-7A51E5DF4DEA}" destId="{E128A203-278C-4BB9-BA31-0F36DF3D97F9}" srcOrd="1" destOrd="1" presId="urn:microsoft.com/office/officeart/2005/8/layout/vList4"/>
    <dgm:cxn modelId="{B2B4932E-F6D9-4516-BF51-B2AA7FBAAEC2}" srcId="{E9E3C231-A468-4838-B2B0-91F845C4DBCD}" destId="{ADDD72FE-8ED5-4177-9C6E-9FDFDE2C48EC}" srcOrd="2" destOrd="0" parTransId="{3D8BC34F-9FD8-4A1B-BC4F-ECA44FAF0BD4}" sibTransId="{3F4973CD-251F-405A-AB11-6602F10532D1}"/>
    <dgm:cxn modelId="{CB59EDBC-6849-4363-811C-B601045AE95A}" type="presOf" srcId="{A6D08AEB-5E5D-4770-962C-0BE5CC3ABAD6}" destId="{E128A203-278C-4BB9-BA31-0F36DF3D97F9}" srcOrd="1" destOrd="0" presId="urn:microsoft.com/office/officeart/2005/8/layout/vList4"/>
    <dgm:cxn modelId="{7BA1F244-8B55-415E-8CDD-C961F8E8F57F}" type="presOf" srcId="{76E78061-2656-4334-8AC2-15C41029D5E7}" destId="{A1AD3C01-75BB-4A7B-8342-3DCBA983B054}" srcOrd="0" destOrd="2" presId="urn:microsoft.com/office/officeart/2005/8/layout/vList4"/>
    <dgm:cxn modelId="{8D12D39C-495B-427F-99DC-4B8867B7B172}" srcId="{A6D08AEB-5E5D-4770-962C-0BE5CC3ABAD6}" destId="{AB2313ED-0537-48BD-BBE9-735556C699BE}" srcOrd="1" destOrd="0" parTransId="{07223BA3-5330-4647-A2CE-3E1B24352259}" sibTransId="{04FF5297-7CEF-4733-9B83-24AA06526857}"/>
    <dgm:cxn modelId="{6F08A972-9A43-48C9-850E-42F01B4D510C}" srcId="{A6D08AEB-5E5D-4770-962C-0BE5CC3ABAD6}" destId="{B15CC314-6EF3-4542-AF61-7A51E5DF4DEA}" srcOrd="0" destOrd="0" parTransId="{2588E484-02E4-4E01-8525-15E49800D327}" sibTransId="{9CB501EF-9E1F-4A5E-918B-74539E43C91F}"/>
    <dgm:cxn modelId="{DAE427F6-C4CD-4393-A3C8-B7759523D0D6}" type="presParOf" srcId="{572F259E-EC47-4114-B93D-EA45EFC0AAD5}" destId="{3D47BA26-2AA0-492E-9A35-3C67C6412DB2}" srcOrd="0" destOrd="0" presId="urn:microsoft.com/office/officeart/2005/8/layout/vList4"/>
    <dgm:cxn modelId="{7E2137D6-5942-419C-A96C-B7C90F97E781}" type="presParOf" srcId="{3D47BA26-2AA0-492E-9A35-3C67C6412DB2}" destId="{3CC7D6A2-3C4C-4551-BB4F-4D8F7A6D4244}" srcOrd="0" destOrd="0" presId="urn:microsoft.com/office/officeart/2005/8/layout/vList4"/>
    <dgm:cxn modelId="{D005E877-FE32-4EEE-A034-3E3DEB740A79}" type="presParOf" srcId="{3D47BA26-2AA0-492E-9A35-3C67C6412DB2}" destId="{98BF414F-76CD-40E3-BE2C-ACB092D93B23}" srcOrd="1" destOrd="0" presId="urn:microsoft.com/office/officeart/2005/8/layout/vList4"/>
    <dgm:cxn modelId="{A8EB94A5-22D1-40D4-8DB9-635EE00336CC}" type="presParOf" srcId="{3D47BA26-2AA0-492E-9A35-3C67C6412DB2}" destId="{FE70A59C-3781-4381-A8CE-415CD9C1FDDC}" srcOrd="2" destOrd="0" presId="urn:microsoft.com/office/officeart/2005/8/layout/vList4"/>
    <dgm:cxn modelId="{40F3AD40-0624-45F3-A0F0-F7B2F3204010}" type="presParOf" srcId="{572F259E-EC47-4114-B93D-EA45EFC0AAD5}" destId="{4790169E-170E-4C8C-BA7D-1B5F2DD3A5EA}" srcOrd="1" destOrd="0" presId="urn:microsoft.com/office/officeart/2005/8/layout/vList4"/>
    <dgm:cxn modelId="{54DD59DF-028C-4BDB-B4B7-13D291644B30}" type="presParOf" srcId="{572F259E-EC47-4114-B93D-EA45EFC0AAD5}" destId="{17BF513B-681F-4861-BBF8-BADE56F79127}" srcOrd="2" destOrd="0" presId="urn:microsoft.com/office/officeart/2005/8/layout/vList4"/>
    <dgm:cxn modelId="{7F0FCC4A-2A79-4BCC-B255-B4B6B8711434}" type="presParOf" srcId="{17BF513B-681F-4861-BBF8-BADE56F79127}" destId="{E46E67C2-5329-4FFF-B648-5F85F8350604}" srcOrd="0" destOrd="0" presId="urn:microsoft.com/office/officeart/2005/8/layout/vList4"/>
    <dgm:cxn modelId="{6BB38AC5-9795-4074-9DDA-4232DAFA8BEA}" type="presParOf" srcId="{17BF513B-681F-4861-BBF8-BADE56F79127}" destId="{CA433422-F9C0-4CAB-AF4C-6B2242FE4611}" srcOrd="1" destOrd="0" presId="urn:microsoft.com/office/officeart/2005/8/layout/vList4"/>
    <dgm:cxn modelId="{3EAC51E8-FCE8-41F0-98E1-3E7C3DD0BA33}" type="presParOf" srcId="{17BF513B-681F-4861-BBF8-BADE56F79127}" destId="{E128A203-278C-4BB9-BA31-0F36DF3D97F9}" srcOrd="2" destOrd="0" presId="urn:microsoft.com/office/officeart/2005/8/layout/vList4"/>
    <dgm:cxn modelId="{AF760AC5-E6EF-4A21-A970-EB6956BB771C}" type="presParOf" srcId="{572F259E-EC47-4114-B93D-EA45EFC0AAD5}" destId="{57AF60EA-501B-4B53-9F44-8EF9163BD74F}" srcOrd="3" destOrd="0" presId="urn:microsoft.com/office/officeart/2005/8/layout/vList4"/>
    <dgm:cxn modelId="{69CFA24B-5BF7-4149-BE06-1093F1ADBCE7}" type="presParOf" srcId="{572F259E-EC47-4114-B93D-EA45EFC0AAD5}" destId="{3705DA9A-787C-47DD-8D1B-41E0C490712E}" srcOrd="4" destOrd="0" presId="urn:microsoft.com/office/officeart/2005/8/layout/vList4"/>
    <dgm:cxn modelId="{E1D01BD1-6FB6-46E8-9099-2F6439ACEA91}" type="presParOf" srcId="{3705DA9A-787C-47DD-8D1B-41E0C490712E}" destId="{A1AD3C01-75BB-4A7B-8342-3DCBA983B054}" srcOrd="0" destOrd="0" presId="urn:microsoft.com/office/officeart/2005/8/layout/vList4"/>
    <dgm:cxn modelId="{4F37986F-26B2-4169-9024-6200D440D1B6}" type="presParOf" srcId="{3705DA9A-787C-47DD-8D1B-41E0C490712E}" destId="{920B2769-7852-43C4-ACEB-76C8D4D10F2B}" srcOrd="1" destOrd="0" presId="urn:microsoft.com/office/officeart/2005/8/layout/vList4"/>
    <dgm:cxn modelId="{6E152B75-908C-4222-A3CA-153C41820880}" type="presParOf" srcId="{3705DA9A-787C-47DD-8D1B-41E0C490712E}" destId="{A4B68765-0024-40EB-912B-93671D9084F1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C417B8-ACE3-473C-A96B-72D70AC817C6}" type="doc">
      <dgm:prSet loTypeId="urn:microsoft.com/office/officeart/2005/8/layout/chevron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81156D40-564A-4F01-B664-DF6940809C5F}">
      <dgm:prSet phldrT="[Text]" phldr="1"/>
      <dgm:spPr/>
      <dgm:t>
        <a:bodyPr/>
        <a:lstStyle/>
        <a:p>
          <a:endParaRPr lang="en-GB"/>
        </a:p>
      </dgm:t>
    </dgm:pt>
    <dgm:pt modelId="{5555D834-3189-4C09-B42C-281EB2C00A87}" type="parTrans" cxnId="{872217C6-E0FC-44F9-9B3B-BCE50BF4429A}">
      <dgm:prSet/>
      <dgm:spPr/>
      <dgm:t>
        <a:bodyPr/>
        <a:lstStyle/>
        <a:p>
          <a:endParaRPr lang="en-GB"/>
        </a:p>
      </dgm:t>
    </dgm:pt>
    <dgm:pt modelId="{F9839E92-04BD-4BFB-947A-F1385263DB00}" type="sibTrans" cxnId="{872217C6-E0FC-44F9-9B3B-BCE50BF4429A}">
      <dgm:prSet/>
      <dgm:spPr/>
      <dgm:t>
        <a:bodyPr/>
        <a:lstStyle/>
        <a:p>
          <a:endParaRPr lang="en-GB"/>
        </a:p>
      </dgm:t>
    </dgm:pt>
    <dgm:pt modelId="{2BC8A07D-8E01-4521-B652-FDACFA557DA7}">
      <dgm:prSet phldrT="[Text]"/>
      <dgm:spPr/>
      <dgm:t>
        <a:bodyPr/>
        <a:lstStyle/>
        <a:p>
          <a:r>
            <a:rPr lang="en-GB" dirty="0" smtClean="0"/>
            <a:t>The design for this study was an experimental quantitative study using a mixed methods design. The independent variables for this study are gender and mindfulness with the dependent variables being stress, wellbeing and self-compassion.</a:t>
          </a:r>
          <a:endParaRPr lang="en-GB" dirty="0"/>
        </a:p>
      </dgm:t>
    </dgm:pt>
    <dgm:pt modelId="{9E2BD12A-6EB3-46AF-95C2-3CC3DC213A58}" type="parTrans" cxnId="{A1E7953D-EDF3-409E-A456-6C27D684DAA9}">
      <dgm:prSet/>
      <dgm:spPr/>
      <dgm:t>
        <a:bodyPr/>
        <a:lstStyle/>
        <a:p>
          <a:endParaRPr lang="en-GB"/>
        </a:p>
      </dgm:t>
    </dgm:pt>
    <dgm:pt modelId="{377EDF61-533D-43BA-9919-EA9C709A5D8F}" type="sibTrans" cxnId="{A1E7953D-EDF3-409E-A456-6C27D684DAA9}">
      <dgm:prSet/>
      <dgm:spPr/>
      <dgm:t>
        <a:bodyPr/>
        <a:lstStyle/>
        <a:p>
          <a:endParaRPr lang="en-GB"/>
        </a:p>
      </dgm:t>
    </dgm:pt>
    <dgm:pt modelId="{EFEDD51B-908D-45E7-BC5D-677DD18203C1}">
      <dgm:prSet phldrT="[Text]" phldr="1"/>
      <dgm:spPr/>
      <dgm:t>
        <a:bodyPr/>
        <a:lstStyle/>
        <a:p>
          <a:endParaRPr lang="en-GB"/>
        </a:p>
      </dgm:t>
    </dgm:pt>
    <dgm:pt modelId="{EDAC6AAC-CB80-4E93-AF96-F07060A06EB9}" type="parTrans" cxnId="{FE825894-9970-47BB-A024-7C370A80F0F3}">
      <dgm:prSet/>
      <dgm:spPr/>
      <dgm:t>
        <a:bodyPr/>
        <a:lstStyle/>
        <a:p>
          <a:endParaRPr lang="en-GB"/>
        </a:p>
      </dgm:t>
    </dgm:pt>
    <dgm:pt modelId="{76E6B3ED-99F6-40DD-8D42-8FF4655692B0}" type="sibTrans" cxnId="{FE825894-9970-47BB-A024-7C370A80F0F3}">
      <dgm:prSet/>
      <dgm:spPr/>
      <dgm:t>
        <a:bodyPr/>
        <a:lstStyle/>
        <a:p>
          <a:endParaRPr lang="en-GB"/>
        </a:p>
      </dgm:t>
    </dgm:pt>
    <dgm:pt modelId="{14465ECA-F2E5-4181-806E-F356C9E08D38}">
      <dgm:prSet phldrT="[Text]"/>
      <dgm:spPr/>
      <dgm:t>
        <a:bodyPr/>
        <a:lstStyle/>
        <a:p>
          <a:r>
            <a:rPr lang="en-GB" dirty="0" smtClean="0"/>
            <a:t>Students from west wales aged 18-25</a:t>
          </a:r>
          <a:endParaRPr lang="en-GB" dirty="0"/>
        </a:p>
      </dgm:t>
    </dgm:pt>
    <dgm:pt modelId="{BD60C219-AB8B-46B3-A73F-F7D640A712EE}" type="parTrans" cxnId="{B905F810-1C71-4408-832D-562329C2D9B2}">
      <dgm:prSet/>
      <dgm:spPr/>
      <dgm:t>
        <a:bodyPr/>
        <a:lstStyle/>
        <a:p>
          <a:endParaRPr lang="en-GB"/>
        </a:p>
      </dgm:t>
    </dgm:pt>
    <dgm:pt modelId="{0779B8A5-EF1E-49F1-9F5C-16DD0C78C42B}" type="sibTrans" cxnId="{B905F810-1C71-4408-832D-562329C2D9B2}">
      <dgm:prSet/>
      <dgm:spPr/>
      <dgm:t>
        <a:bodyPr/>
        <a:lstStyle/>
        <a:p>
          <a:endParaRPr lang="en-GB"/>
        </a:p>
      </dgm:t>
    </dgm:pt>
    <dgm:pt modelId="{33059086-B1F8-4AE1-8687-37E70C051C95}">
      <dgm:prSet phldrT="[Text]"/>
      <dgm:spPr/>
      <dgm:t>
        <a:bodyPr/>
        <a:lstStyle/>
        <a:p>
          <a:r>
            <a:rPr lang="en-GB" dirty="0" smtClean="0"/>
            <a:t>15 males in the (non-meditation); 13 males in the (mindfulness meditation); 15 females in the (non-meditation) and 14 females in the (mindfulness meditation).</a:t>
          </a:r>
          <a:endParaRPr lang="en-GB" dirty="0"/>
        </a:p>
      </dgm:t>
    </dgm:pt>
    <dgm:pt modelId="{0C328888-30DE-4528-A169-CED074DD8F61}" type="parTrans" cxnId="{D316BC36-598E-43AD-9836-D9544DE848F6}">
      <dgm:prSet/>
      <dgm:spPr/>
      <dgm:t>
        <a:bodyPr/>
        <a:lstStyle/>
        <a:p>
          <a:endParaRPr lang="en-GB"/>
        </a:p>
      </dgm:t>
    </dgm:pt>
    <dgm:pt modelId="{C0DF6AF3-EA40-46D8-BA2C-F36AD8C387E2}" type="sibTrans" cxnId="{D316BC36-598E-43AD-9836-D9544DE848F6}">
      <dgm:prSet/>
      <dgm:spPr/>
      <dgm:t>
        <a:bodyPr/>
        <a:lstStyle/>
        <a:p>
          <a:endParaRPr lang="en-GB"/>
        </a:p>
      </dgm:t>
    </dgm:pt>
    <dgm:pt modelId="{2194011A-AD2E-4693-9315-1BD91EAA0BA0}">
      <dgm:prSet phldrT="[Text]" phldr="1"/>
      <dgm:spPr/>
      <dgm:t>
        <a:bodyPr/>
        <a:lstStyle/>
        <a:p>
          <a:endParaRPr lang="en-GB"/>
        </a:p>
      </dgm:t>
    </dgm:pt>
    <dgm:pt modelId="{26579A34-7DEC-45E3-A6A6-6B762E67FC92}" type="parTrans" cxnId="{ECE59D10-3F1F-4E1F-B342-06479BA667B0}">
      <dgm:prSet/>
      <dgm:spPr/>
      <dgm:t>
        <a:bodyPr/>
        <a:lstStyle/>
        <a:p>
          <a:endParaRPr lang="en-GB"/>
        </a:p>
      </dgm:t>
    </dgm:pt>
    <dgm:pt modelId="{7159D4A0-FE59-42CE-8699-16BD4A454C08}" type="sibTrans" cxnId="{ECE59D10-3F1F-4E1F-B342-06479BA667B0}">
      <dgm:prSet/>
      <dgm:spPr/>
      <dgm:t>
        <a:bodyPr/>
        <a:lstStyle/>
        <a:p>
          <a:endParaRPr lang="en-GB"/>
        </a:p>
      </dgm:t>
    </dgm:pt>
    <dgm:pt modelId="{42577F1F-5C4F-48B6-83CE-3D82579645EF}">
      <dgm:prSet phldrT="[Text]"/>
      <dgm:spPr/>
      <dgm:t>
        <a:bodyPr/>
        <a:lstStyle/>
        <a:p>
          <a:r>
            <a:rPr lang="en-GB" dirty="0" smtClean="0"/>
            <a:t>Partaking in mindfulness meditation for 3 weeks </a:t>
          </a:r>
          <a:endParaRPr lang="en-GB" dirty="0"/>
        </a:p>
      </dgm:t>
    </dgm:pt>
    <dgm:pt modelId="{76F7263D-BB2F-485D-B2B2-2BA19BB4467F}" type="parTrans" cxnId="{9383B936-3977-46ED-A2E8-B4A19FBCA01D}">
      <dgm:prSet/>
      <dgm:spPr/>
      <dgm:t>
        <a:bodyPr/>
        <a:lstStyle/>
        <a:p>
          <a:endParaRPr lang="en-GB"/>
        </a:p>
      </dgm:t>
    </dgm:pt>
    <dgm:pt modelId="{EA7C5B1D-FE22-4BC2-BAEB-22DE6B7661D8}" type="sibTrans" cxnId="{9383B936-3977-46ED-A2E8-B4A19FBCA01D}">
      <dgm:prSet/>
      <dgm:spPr/>
      <dgm:t>
        <a:bodyPr/>
        <a:lstStyle/>
        <a:p>
          <a:endParaRPr lang="en-GB"/>
        </a:p>
      </dgm:t>
    </dgm:pt>
    <dgm:pt modelId="{6F283438-E990-4450-9FC5-B52ED30D65A5}">
      <dgm:prSet phldrT="[Text]"/>
      <dgm:spPr/>
      <dgm:t>
        <a:bodyPr/>
        <a:lstStyle/>
        <a:p>
          <a:r>
            <a:rPr lang="en-GB" dirty="0" smtClean="0"/>
            <a:t>15-20 </a:t>
          </a:r>
          <a:r>
            <a:rPr lang="en-GB" dirty="0" err="1" smtClean="0"/>
            <a:t>mintues</a:t>
          </a:r>
          <a:r>
            <a:rPr lang="en-GB" dirty="0" smtClean="0"/>
            <a:t> </a:t>
          </a:r>
          <a:endParaRPr lang="en-GB" dirty="0"/>
        </a:p>
      </dgm:t>
    </dgm:pt>
    <dgm:pt modelId="{E66EF19F-E9C1-4FA0-A6E3-E71C6807E0BE}" type="parTrans" cxnId="{1879CCBF-9E07-4B2A-AEFD-17CE399D368D}">
      <dgm:prSet/>
      <dgm:spPr/>
      <dgm:t>
        <a:bodyPr/>
        <a:lstStyle/>
        <a:p>
          <a:endParaRPr lang="en-GB"/>
        </a:p>
      </dgm:t>
    </dgm:pt>
    <dgm:pt modelId="{18B2E3D5-F963-4A9D-84CE-3D8B9AECAA67}" type="sibTrans" cxnId="{1879CCBF-9E07-4B2A-AEFD-17CE399D368D}">
      <dgm:prSet/>
      <dgm:spPr/>
      <dgm:t>
        <a:bodyPr/>
        <a:lstStyle/>
        <a:p>
          <a:endParaRPr lang="en-GB"/>
        </a:p>
      </dgm:t>
    </dgm:pt>
    <dgm:pt modelId="{93E9DCF7-B48A-4CCF-AED4-22D7439375B0}" type="pres">
      <dgm:prSet presAssocID="{38C417B8-ACE3-473C-A96B-72D70AC817C6}" presName="linearFlow" presStyleCnt="0">
        <dgm:presLayoutVars>
          <dgm:dir/>
          <dgm:animLvl val="lvl"/>
          <dgm:resizeHandles val="exact"/>
        </dgm:presLayoutVars>
      </dgm:prSet>
      <dgm:spPr/>
    </dgm:pt>
    <dgm:pt modelId="{5A120BB2-CFEF-4709-A3A5-C887C66A0986}" type="pres">
      <dgm:prSet presAssocID="{81156D40-564A-4F01-B664-DF6940809C5F}" presName="composite" presStyleCnt="0"/>
      <dgm:spPr/>
    </dgm:pt>
    <dgm:pt modelId="{B681ABFB-6400-4243-8C19-912EEAD25F3C}" type="pres">
      <dgm:prSet presAssocID="{81156D40-564A-4F01-B664-DF6940809C5F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DD2B6046-9EB9-48B7-986F-0059DAE0B6C1}" type="pres">
      <dgm:prSet presAssocID="{81156D40-564A-4F01-B664-DF6940809C5F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A29FCB5-12EC-457A-8AEC-185D17590944}" type="pres">
      <dgm:prSet presAssocID="{F9839E92-04BD-4BFB-947A-F1385263DB00}" presName="sp" presStyleCnt="0"/>
      <dgm:spPr/>
    </dgm:pt>
    <dgm:pt modelId="{6A1FB90F-BF7B-41DE-8780-8EB4B7EFEC59}" type="pres">
      <dgm:prSet presAssocID="{EFEDD51B-908D-45E7-BC5D-677DD18203C1}" presName="composite" presStyleCnt="0"/>
      <dgm:spPr/>
    </dgm:pt>
    <dgm:pt modelId="{35D0879D-3E1E-4608-B194-4CDFEFEA0E0A}" type="pres">
      <dgm:prSet presAssocID="{EFEDD51B-908D-45E7-BC5D-677DD18203C1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78B1B34B-1E6E-4517-90A4-62FB00408113}" type="pres">
      <dgm:prSet presAssocID="{EFEDD51B-908D-45E7-BC5D-677DD18203C1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DE4F4B-1AB8-4A4B-8539-9426F8113E95}" type="pres">
      <dgm:prSet presAssocID="{76E6B3ED-99F6-40DD-8D42-8FF4655692B0}" presName="sp" presStyleCnt="0"/>
      <dgm:spPr/>
    </dgm:pt>
    <dgm:pt modelId="{28CD749F-E9A2-4D3D-883E-7634115F6EAC}" type="pres">
      <dgm:prSet presAssocID="{2194011A-AD2E-4693-9315-1BD91EAA0BA0}" presName="composite" presStyleCnt="0"/>
      <dgm:spPr/>
    </dgm:pt>
    <dgm:pt modelId="{C031E91F-0A79-463D-AA19-E97F497A37ED}" type="pres">
      <dgm:prSet presAssocID="{2194011A-AD2E-4693-9315-1BD91EAA0BA0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3F8372C-D194-468E-96AE-CCAEF7986F33}" type="pres">
      <dgm:prSet presAssocID="{2194011A-AD2E-4693-9315-1BD91EAA0BA0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A1E7953D-EDF3-409E-A456-6C27D684DAA9}" srcId="{81156D40-564A-4F01-B664-DF6940809C5F}" destId="{2BC8A07D-8E01-4521-B652-FDACFA557DA7}" srcOrd="0" destOrd="0" parTransId="{9E2BD12A-6EB3-46AF-95C2-3CC3DC213A58}" sibTransId="{377EDF61-533D-43BA-9919-EA9C709A5D8F}"/>
    <dgm:cxn modelId="{4159C0F8-04EF-44CD-8775-B70E94F530B9}" type="presOf" srcId="{42577F1F-5C4F-48B6-83CE-3D82579645EF}" destId="{73F8372C-D194-468E-96AE-CCAEF7986F33}" srcOrd="0" destOrd="0" presId="urn:microsoft.com/office/officeart/2005/8/layout/chevron2"/>
    <dgm:cxn modelId="{F69A37D8-1045-4B5D-A8A3-48BDA00A6B08}" type="presOf" srcId="{2194011A-AD2E-4693-9315-1BD91EAA0BA0}" destId="{C031E91F-0A79-463D-AA19-E97F497A37ED}" srcOrd="0" destOrd="0" presId="urn:microsoft.com/office/officeart/2005/8/layout/chevron2"/>
    <dgm:cxn modelId="{9446201B-CDC8-4A54-BE8E-D8BA43E5DAB4}" type="presOf" srcId="{81156D40-564A-4F01-B664-DF6940809C5F}" destId="{B681ABFB-6400-4243-8C19-912EEAD25F3C}" srcOrd="0" destOrd="0" presId="urn:microsoft.com/office/officeart/2005/8/layout/chevron2"/>
    <dgm:cxn modelId="{FE825894-9970-47BB-A024-7C370A80F0F3}" srcId="{38C417B8-ACE3-473C-A96B-72D70AC817C6}" destId="{EFEDD51B-908D-45E7-BC5D-677DD18203C1}" srcOrd="1" destOrd="0" parTransId="{EDAC6AAC-CB80-4E93-AF96-F07060A06EB9}" sibTransId="{76E6B3ED-99F6-40DD-8D42-8FF4655692B0}"/>
    <dgm:cxn modelId="{D316BC36-598E-43AD-9836-D9544DE848F6}" srcId="{EFEDD51B-908D-45E7-BC5D-677DD18203C1}" destId="{33059086-B1F8-4AE1-8687-37E70C051C95}" srcOrd="1" destOrd="0" parTransId="{0C328888-30DE-4528-A169-CED074DD8F61}" sibTransId="{C0DF6AF3-EA40-46D8-BA2C-F36AD8C387E2}"/>
    <dgm:cxn modelId="{42FF2FB1-DA08-476D-86A5-841D4727391D}" type="presOf" srcId="{33059086-B1F8-4AE1-8687-37E70C051C95}" destId="{78B1B34B-1E6E-4517-90A4-62FB00408113}" srcOrd="0" destOrd="1" presId="urn:microsoft.com/office/officeart/2005/8/layout/chevron2"/>
    <dgm:cxn modelId="{ECE59D10-3F1F-4E1F-B342-06479BA667B0}" srcId="{38C417B8-ACE3-473C-A96B-72D70AC817C6}" destId="{2194011A-AD2E-4693-9315-1BD91EAA0BA0}" srcOrd="2" destOrd="0" parTransId="{26579A34-7DEC-45E3-A6A6-6B762E67FC92}" sibTransId="{7159D4A0-FE59-42CE-8699-16BD4A454C08}"/>
    <dgm:cxn modelId="{9383B936-3977-46ED-A2E8-B4A19FBCA01D}" srcId="{2194011A-AD2E-4693-9315-1BD91EAA0BA0}" destId="{42577F1F-5C4F-48B6-83CE-3D82579645EF}" srcOrd="0" destOrd="0" parTransId="{76F7263D-BB2F-485D-B2B2-2BA19BB4467F}" sibTransId="{EA7C5B1D-FE22-4BC2-BAEB-22DE6B7661D8}"/>
    <dgm:cxn modelId="{2E50EB99-27CD-4EC4-B86B-740B78122DE3}" type="presOf" srcId="{38C417B8-ACE3-473C-A96B-72D70AC817C6}" destId="{93E9DCF7-B48A-4CCF-AED4-22D7439375B0}" srcOrd="0" destOrd="0" presId="urn:microsoft.com/office/officeart/2005/8/layout/chevron2"/>
    <dgm:cxn modelId="{872217C6-E0FC-44F9-9B3B-BCE50BF4429A}" srcId="{38C417B8-ACE3-473C-A96B-72D70AC817C6}" destId="{81156D40-564A-4F01-B664-DF6940809C5F}" srcOrd="0" destOrd="0" parTransId="{5555D834-3189-4C09-B42C-281EB2C00A87}" sibTransId="{F9839E92-04BD-4BFB-947A-F1385263DB00}"/>
    <dgm:cxn modelId="{896746D0-02F0-4A31-9148-FB0284D1626D}" type="presOf" srcId="{6F283438-E990-4450-9FC5-B52ED30D65A5}" destId="{73F8372C-D194-468E-96AE-CCAEF7986F33}" srcOrd="0" destOrd="1" presId="urn:microsoft.com/office/officeart/2005/8/layout/chevron2"/>
    <dgm:cxn modelId="{1879CCBF-9E07-4B2A-AEFD-17CE399D368D}" srcId="{2194011A-AD2E-4693-9315-1BD91EAA0BA0}" destId="{6F283438-E990-4450-9FC5-B52ED30D65A5}" srcOrd="1" destOrd="0" parTransId="{E66EF19F-E9C1-4FA0-A6E3-E71C6807E0BE}" sibTransId="{18B2E3D5-F963-4A9D-84CE-3D8B9AECAA67}"/>
    <dgm:cxn modelId="{1035B7BA-8BEE-4B70-B4D7-629F615FD21F}" type="presOf" srcId="{14465ECA-F2E5-4181-806E-F356C9E08D38}" destId="{78B1B34B-1E6E-4517-90A4-62FB00408113}" srcOrd="0" destOrd="0" presId="urn:microsoft.com/office/officeart/2005/8/layout/chevron2"/>
    <dgm:cxn modelId="{B979F53C-8581-40D4-97B3-C67DDCE7599C}" type="presOf" srcId="{2BC8A07D-8E01-4521-B652-FDACFA557DA7}" destId="{DD2B6046-9EB9-48B7-986F-0059DAE0B6C1}" srcOrd="0" destOrd="0" presId="urn:microsoft.com/office/officeart/2005/8/layout/chevron2"/>
    <dgm:cxn modelId="{B905F810-1C71-4408-832D-562329C2D9B2}" srcId="{EFEDD51B-908D-45E7-BC5D-677DD18203C1}" destId="{14465ECA-F2E5-4181-806E-F356C9E08D38}" srcOrd="0" destOrd="0" parTransId="{BD60C219-AB8B-46B3-A73F-F7D640A712EE}" sibTransId="{0779B8A5-EF1E-49F1-9F5C-16DD0C78C42B}"/>
    <dgm:cxn modelId="{F039FCAA-1B3C-4098-83DC-207F76C5AA25}" type="presOf" srcId="{EFEDD51B-908D-45E7-BC5D-677DD18203C1}" destId="{35D0879D-3E1E-4608-B194-4CDFEFEA0E0A}" srcOrd="0" destOrd="0" presId="urn:microsoft.com/office/officeart/2005/8/layout/chevron2"/>
    <dgm:cxn modelId="{8B98C775-4A63-405E-BA77-B72212254410}" type="presParOf" srcId="{93E9DCF7-B48A-4CCF-AED4-22D7439375B0}" destId="{5A120BB2-CFEF-4709-A3A5-C887C66A0986}" srcOrd="0" destOrd="0" presId="urn:microsoft.com/office/officeart/2005/8/layout/chevron2"/>
    <dgm:cxn modelId="{6AA622DC-E3E3-42BA-A7D8-1E2BD9A44D1E}" type="presParOf" srcId="{5A120BB2-CFEF-4709-A3A5-C887C66A0986}" destId="{B681ABFB-6400-4243-8C19-912EEAD25F3C}" srcOrd="0" destOrd="0" presId="urn:microsoft.com/office/officeart/2005/8/layout/chevron2"/>
    <dgm:cxn modelId="{D26DEAF5-4FC4-4A78-A7B3-FF52CA8D6D3F}" type="presParOf" srcId="{5A120BB2-CFEF-4709-A3A5-C887C66A0986}" destId="{DD2B6046-9EB9-48B7-986F-0059DAE0B6C1}" srcOrd="1" destOrd="0" presId="urn:microsoft.com/office/officeart/2005/8/layout/chevron2"/>
    <dgm:cxn modelId="{BE45F6F1-4FFC-42A8-8233-F70D2EAA8BD7}" type="presParOf" srcId="{93E9DCF7-B48A-4CCF-AED4-22D7439375B0}" destId="{FA29FCB5-12EC-457A-8AEC-185D17590944}" srcOrd="1" destOrd="0" presId="urn:microsoft.com/office/officeart/2005/8/layout/chevron2"/>
    <dgm:cxn modelId="{6437D512-C3B2-418D-8204-D4683FA8852C}" type="presParOf" srcId="{93E9DCF7-B48A-4CCF-AED4-22D7439375B0}" destId="{6A1FB90F-BF7B-41DE-8780-8EB4B7EFEC59}" srcOrd="2" destOrd="0" presId="urn:microsoft.com/office/officeart/2005/8/layout/chevron2"/>
    <dgm:cxn modelId="{C3B87C50-3608-4B1C-ABA5-3028FA0DD4DB}" type="presParOf" srcId="{6A1FB90F-BF7B-41DE-8780-8EB4B7EFEC59}" destId="{35D0879D-3E1E-4608-B194-4CDFEFEA0E0A}" srcOrd="0" destOrd="0" presId="urn:microsoft.com/office/officeart/2005/8/layout/chevron2"/>
    <dgm:cxn modelId="{7E005055-6DD4-4D47-A3AF-A89C14DD6429}" type="presParOf" srcId="{6A1FB90F-BF7B-41DE-8780-8EB4B7EFEC59}" destId="{78B1B34B-1E6E-4517-90A4-62FB00408113}" srcOrd="1" destOrd="0" presId="urn:microsoft.com/office/officeart/2005/8/layout/chevron2"/>
    <dgm:cxn modelId="{A7548258-B001-4C35-9FE4-F6AC0E4D5B3D}" type="presParOf" srcId="{93E9DCF7-B48A-4CCF-AED4-22D7439375B0}" destId="{F8DE4F4B-1AB8-4A4B-8539-9426F8113E95}" srcOrd="3" destOrd="0" presId="urn:microsoft.com/office/officeart/2005/8/layout/chevron2"/>
    <dgm:cxn modelId="{70EEC1EB-5F7F-405E-AFD4-85E5323DFDFB}" type="presParOf" srcId="{93E9DCF7-B48A-4CCF-AED4-22D7439375B0}" destId="{28CD749F-E9A2-4D3D-883E-7634115F6EAC}" srcOrd="4" destOrd="0" presId="urn:microsoft.com/office/officeart/2005/8/layout/chevron2"/>
    <dgm:cxn modelId="{67E18B82-0B87-44A6-9D97-819C2CEA3077}" type="presParOf" srcId="{28CD749F-E9A2-4D3D-883E-7634115F6EAC}" destId="{C031E91F-0A79-463D-AA19-E97F497A37ED}" srcOrd="0" destOrd="0" presId="urn:microsoft.com/office/officeart/2005/8/layout/chevron2"/>
    <dgm:cxn modelId="{7B1E6228-FCA4-4F18-85FF-EE95663800DC}" type="presParOf" srcId="{28CD749F-E9A2-4D3D-883E-7634115F6EAC}" destId="{73F8372C-D194-468E-96AE-CCAEF7986F3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6D8A25B-DA99-44FD-8784-F71C6712FAB0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6199FE4-3241-4DEA-8E32-3320556BF58A}">
      <dgm:prSet phldrT="[Text]"/>
      <dgm:spPr/>
      <dgm:t>
        <a:bodyPr/>
        <a:lstStyle/>
        <a:p>
          <a:r>
            <a:rPr lang="en-GB" dirty="0" smtClean="0"/>
            <a:t>3 mixed ANOVA’s were run with secondary ANOVA’s being run for sub-scales   </a:t>
          </a:r>
          <a:endParaRPr lang="en-GB" dirty="0"/>
        </a:p>
      </dgm:t>
    </dgm:pt>
    <dgm:pt modelId="{27B9D4DD-114D-49B1-A153-D997D8A9F127}" type="parTrans" cxnId="{5502327F-7ABE-4804-AC2E-42E8687A5359}">
      <dgm:prSet/>
      <dgm:spPr/>
      <dgm:t>
        <a:bodyPr/>
        <a:lstStyle/>
        <a:p>
          <a:endParaRPr lang="en-GB"/>
        </a:p>
      </dgm:t>
    </dgm:pt>
    <dgm:pt modelId="{12940814-135F-43F8-A2E6-4CFB568A7E28}" type="sibTrans" cxnId="{5502327F-7ABE-4804-AC2E-42E8687A5359}">
      <dgm:prSet/>
      <dgm:spPr/>
      <dgm:t>
        <a:bodyPr/>
        <a:lstStyle/>
        <a:p>
          <a:endParaRPr lang="en-GB"/>
        </a:p>
      </dgm:t>
    </dgm:pt>
    <dgm:pt modelId="{F2764234-301D-455E-8E7F-88D7E84FB08F}">
      <dgm:prSet phldrT="[Text]"/>
      <dgm:spPr/>
      <dgm:t>
        <a:bodyPr/>
        <a:lstStyle/>
        <a:p>
          <a:r>
            <a:rPr lang="en-GB" dirty="0" smtClean="0"/>
            <a:t>Significant difference was found in well-being, stress and subscales of self-compassion  </a:t>
          </a:r>
          <a:endParaRPr lang="en-GB" dirty="0"/>
        </a:p>
      </dgm:t>
    </dgm:pt>
    <dgm:pt modelId="{A1F93F95-0D32-4AD1-A90A-0FAC36231D60}" type="parTrans" cxnId="{98EA4D10-D053-47B7-9FD6-7D55C1B78E41}">
      <dgm:prSet/>
      <dgm:spPr/>
      <dgm:t>
        <a:bodyPr/>
        <a:lstStyle/>
        <a:p>
          <a:endParaRPr lang="en-GB"/>
        </a:p>
      </dgm:t>
    </dgm:pt>
    <dgm:pt modelId="{B2775D92-E4FB-407D-BB33-B5F546DDB1E0}" type="sibTrans" cxnId="{98EA4D10-D053-47B7-9FD6-7D55C1B78E41}">
      <dgm:prSet/>
      <dgm:spPr/>
      <dgm:t>
        <a:bodyPr/>
        <a:lstStyle/>
        <a:p>
          <a:endParaRPr lang="en-GB"/>
        </a:p>
      </dgm:t>
    </dgm:pt>
    <dgm:pt modelId="{96CD8086-4C9F-4BF3-9FD9-290537F19058}">
      <dgm:prSet phldrT="[Text]"/>
      <dgm:spPr/>
      <dgm:t>
        <a:bodyPr/>
        <a:lstStyle/>
        <a:p>
          <a:r>
            <a:rPr lang="en-GB" dirty="0" smtClean="0"/>
            <a:t>No significant difference was found for gender or mindfulness </a:t>
          </a:r>
          <a:endParaRPr lang="en-GB" dirty="0"/>
        </a:p>
      </dgm:t>
    </dgm:pt>
    <dgm:pt modelId="{0430B63E-BA24-4592-A5F4-4EDE51B62E59}" type="parTrans" cxnId="{05B6FFEA-712F-46EE-A872-D2E1F52EE0F4}">
      <dgm:prSet/>
      <dgm:spPr/>
      <dgm:t>
        <a:bodyPr/>
        <a:lstStyle/>
        <a:p>
          <a:endParaRPr lang="en-GB"/>
        </a:p>
      </dgm:t>
    </dgm:pt>
    <dgm:pt modelId="{1BD64824-B206-4774-A851-EA72AC7AE0DF}" type="sibTrans" cxnId="{05B6FFEA-712F-46EE-A872-D2E1F52EE0F4}">
      <dgm:prSet/>
      <dgm:spPr/>
      <dgm:t>
        <a:bodyPr/>
        <a:lstStyle/>
        <a:p>
          <a:endParaRPr lang="en-GB"/>
        </a:p>
      </dgm:t>
    </dgm:pt>
    <dgm:pt modelId="{C092E41C-500A-4EA0-AF66-511673E9DE05}" type="pres">
      <dgm:prSet presAssocID="{B6D8A25B-DA99-44FD-8784-F71C6712FAB0}" presName="Name0" presStyleCnt="0">
        <dgm:presLayoutVars>
          <dgm:chMax val="7"/>
          <dgm:chPref val="7"/>
          <dgm:dir/>
        </dgm:presLayoutVars>
      </dgm:prSet>
      <dgm:spPr/>
    </dgm:pt>
    <dgm:pt modelId="{7356B1BB-35B7-484F-B073-94AE77E15DC2}" type="pres">
      <dgm:prSet presAssocID="{B6D8A25B-DA99-44FD-8784-F71C6712FAB0}" presName="Name1" presStyleCnt="0"/>
      <dgm:spPr/>
    </dgm:pt>
    <dgm:pt modelId="{000371A6-8A3B-497E-85DB-BA7C80C4723E}" type="pres">
      <dgm:prSet presAssocID="{B6D8A25B-DA99-44FD-8784-F71C6712FAB0}" presName="cycle" presStyleCnt="0"/>
      <dgm:spPr/>
    </dgm:pt>
    <dgm:pt modelId="{D8E1BEF0-4FED-4429-A271-AE385D8F64D9}" type="pres">
      <dgm:prSet presAssocID="{B6D8A25B-DA99-44FD-8784-F71C6712FAB0}" presName="srcNode" presStyleLbl="node1" presStyleIdx="0" presStyleCnt="3"/>
      <dgm:spPr/>
    </dgm:pt>
    <dgm:pt modelId="{DB4FCB48-7D6A-4ADC-8500-358BD5E69844}" type="pres">
      <dgm:prSet presAssocID="{B6D8A25B-DA99-44FD-8784-F71C6712FAB0}" presName="conn" presStyleLbl="parChTrans1D2" presStyleIdx="0" presStyleCnt="1"/>
      <dgm:spPr/>
    </dgm:pt>
    <dgm:pt modelId="{1C89E537-FFC4-4494-9878-CAEEB9E22D33}" type="pres">
      <dgm:prSet presAssocID="{B6D8A25B-DA99-44FD-8784-F71C6712FAB0}" presName="extraNode" presStyleLbl="node1" presStyleIdx="0" presStyleCnt="3"/>
      <dgm:spPr/>
    </dgm:pt>
    <dgm:pt modelId="{BF2473EF-4AE6-4767-87E1-CFFA13E464B5}" type="pres">
      <dgm:prSet presAssocID="{B6D8A25B-DA99-44FD-8784-F71C6712FAB0}" presName="dstNode" presStyleLbl="node1" presStyleIdx="0" presStyleCnt="3"/>
      <dgm:spPr/>
    </dgm:pt>
    <dgm:pt modelId="{C157D9A9-98B1-4554-9D91-55A8D97DE3CA}" type="pres">
      <dgm:prSet presAssocID="{06199FE4-3241-4DEA-8E32-3320556BF58A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C761D2-921A-4302-8C8F-30B8C6C7DBF1}" type="pres">
      <dgm:prSet presAssocID="{06199FE4-3241-4DEA-8E32-3320556BF58A}" presName="accent_1" presStyleCnt="0"/>
      <dgm:spPr/>
    </dgm:pt>
    <dgm:pt modelId="{115D1495-3556-407A-A7B7-BE6EA419329B}" type="pres">
      <dgm:prSet presAssocID="{06199FE4-3241-4DEA-8E32-3320556BF58A}" presName="accentRepeatNode" presStyleLbl="solidFgAcc1" presStyleIdx="0" presStyleCnt="3"/>
      <dgm:spPr/>
    </dgm:pt>
    <dgm:pt modelId="{A5B9DA5A-E6F9-4B86-A191-31DBB0EDAA50}" type="pres">
      <dgm:prSet presAssocID="{F2764234-301D-455E-8E7F-88D7E84FB08F}" presName="text_2" presStyleLbl="node1" presStyleIdx="1" presStyleCnt="3">
        <dgm:presLayoutVars>
          <dgm:bulletEnabled val="1"/>
        </dgm:presLayoutVars>
      </dgm:prSet>
      <dgm:spPr/>
    </dgm:pt>
    <dgm:pt modelId="{5F2A4AE8-1D67-44DF-ABC1-EBDD7C617408}" type="pres">
      <dgm:prSet presAssocID="{F2764234-301D-455E-8E7F-88D7E84FB08F}" presName="accent_2" presStyleCnt="0"/>
      <dgm:spPr/>
    </dgm:pt>
    <dgm:pt modelId="{3117D4E8-F7F7-481F-A76D-638670C8BFFA}" type="pres">
      <dgm:prSet presAssocID="{F2764234-301D-455E-8E7F-88D7E84FB08F}" presName="accentRepeatNode" presStyleLbl="solidFgAcc1" presStyleIdx="1" presStyleCnt="3"/>
      <dgm:spPr/>
    </dgm:pt>
    <dgm:pt modelId="{4BC87131-94E7-4A06-AD14-2CC8802BF514}" type="pres">
      <dgm:prSet presAssocID="{96CD8086-4C9F-4BF3-9FD9-290537F19058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082DF9-5033-4859-BDB1-D3F23F0C07F8}" type="pres">
      <dgm:prSet presAssocID="{96CD8086-4C9F-4BF3-9FD9-290537F19058}" presName="accent_3" presStyleCnt="0"/>
      <dgm:spPr/>
    </dgm:pt>
    <dgm:pt modelId="{56CC7067-F9F6-4E96-BC4F-13F80FF59E79}" type="pres">
      <dgm:prSet presAssocID="{96CD8086-4C9F-4BF3-9FD9-290537F19058}" presName="accentRepeatNode" presStyleLbl="solidFgAcc1" presStyleIdx="2" presStyleCnt="3"/>
      <dgm:spPr/>
    </dgm:pt>
  </dgm:ptLst>
  <dgm:cxnLst>
    <dgm:cxn modelId="{5502327F-7ABE-4804-AC2E-42E8687A5359}" srcId="{B6D8A25B-DA99-44FD-8784-F71C6712FAB0}" destId="{06199FE4-3241-4DEA-8E32-3320556BF58A}" srcOrd="0" destOrd="0" parTransId="{27B9D4DD-114D-49B1-A153-D997D8A9F127}" sibTransId="{12940814-135F-43F8-A2E6-4CFB568A7E28}"/>
    <dgm:cxn modelId="{88AD47EF-D719-4AC5-8754-149DBFC86E1D}" type="presOf" srcId="{06199FE4-3241-4DEA-8E32-3320556BF58A}" destId="{C157D9A9-98B1-4554-9D91-55A8D97DE3CA}" srcOrd="0" destOrd="0" presId="urn:microsoft.com/office/officeart/2008/layout/VerticalCurvedList"/>
    <dgm:cxn modelId="{98EA4D10-D053-47B7-9FD6-7D55C1B78E41}" srcId="{B6D8A25B-DA99-44FD-8784-F71C6712FAB0}" destId="{F2764234-301D-455E-8E7F-88D7E84FB08F}" srcOrd="1" destOrd="0" parTransId="{A1F93F95-0D32-4AD1-A90A-0FAC36231D60}" sibTransId="{B2775D92-E4FB-407D-BB33-B5F546DDB1E0}"/>
    <dgm:cxn modelId="{7DC8657D-4ACD-4117-A059-2106B5E0DE90}" type="presOf" srcId="{12940814-135F-43F8-A2E6-4CFB568A7E28}" destId="{DB4FCB48-7D6A-4ADC-8500-358BD5E69844}" srcOrd="0" destOrd="0" presId="urn:microsoft.com/office/officeart/2008/layout/VerticalCurvedList"/>
    <dgm:cxn modelId="{05B6FFEA-712F-46EE-A872-D2E1F52EE0F4}" srcId="{B6D8A25B-DA99-44FD-8784-F71C6712FAB0}" destId="{96CD8086-4C9F-4BF3-9FD9-290537F19058}" srcOrd="2" destOrd="0" parTransId="{0430B63E-BA24-4592-A5F4-4EDE51B62E59}" sibTransId="{1BD64824-B206-4774-A851-EA72AC7AE0DF}"/>
    <dgm:cxn modelId="{752E81B1-562B-4DBA-BA35-C298FD36292E}" type="presOf" srcId="{96CD8086-4C9F-4BF3-9FD9-290537F19058}" destId="{4BC87131-94E7-4A06-AD14-2CC8802BF514}" srcOrd="0" destOrd="0" presId="urn:microsoft.com/office/officeart/2008/layout/VerticalCurvedList"/>
    <dgm:cxn modelId="{A6E43EBA-9FC5-49C1-B25A-C92A97A8C584}" type="presOf" srcId="{B6D8A25B-DA99-44FD-8784-F71C6712FAB0}" destId="{C092E41C-500A-4EA0-AF66-511673E9DE05}" srcOrd="0" destOrd="0" presId="urn:microsoft.com/office/officeart/2008/layout/VerticalCurvedList"/>
    <dgm:cxn modelId="{D6C210BB-AE6B-48B7-BCFD-B12F30C8B2CF}" type="presOf" srcId="{F2764234-301D-455E-8E7F-88D7E84FB08F}" destId="{A5B9DA5A-E6F9-4B86-A191-31DBB0EDAA50}" srcOrd="0" destOrd="0" presId="urn:microsoft.com/office/officeart/2008/layout/VerticalCurvedList"/>
    <dgm:cxn modelId="{6D1122F1-73E5-4E37-93E0-FB6AC2861F66}" type="presParOf" srcId="{C092E41C-500A-4EA0-AF66-511673E9DE05}" destId="{7356B1BB-35B7-484F-B073-94AE77E15DC2}" srcOrd="0" destOrd="0" presId="urn:microsoft.com/office/officeart/2008/layout/VerticalCurvedList"/>
    <dgm:cxn modelId="{6E2450BA-2D3E-4C48-9B05-7BE6BF0A872F}" type="presParOf" srcId="{7356B1BB-35B7-484F-B073-94AE77E15DC2}" destId="{000371A6-8A3B-497E-85DB-BA7C80C4723E}" srcOrd="0" destOrd="0" presId="urn:microsoft.com/office/officeart/2008/layout/VerticalCurvedList"/>
    <dgm:cxn modelId="{2604D1CB-2377-46E6-BE82-8155FB5E0BFF}" type="presParOf" srcId="{000371A6-8A3B-497E-85DB-BA7C80C4723E}" destId="{D8E1BEF0-4FED-4429-A271-AE385D8F64D9}" srcOrd="0" destOrd="0" presId="urn:microsoft.com/office/officeart/2008/layout/VerticalCurvedList"/>
    <dgm:cxn modelId="{B4793691-44F6-4406-98C3-396532971552}" type="presParOf" srcId="{000371A6-8A3B-497E-85DB-BA7C80C4723E}" destId="{DB4FCB48-7D6A-4ADC-8500-358BD5E69844}" srcOrd="1" destOrd="0" presId="urn:microsoft.com/office/officeart/2008/layout/VerticalCurvedList"/>
    <dgm:cxn modelId="{624E2E82-C8B3-42C4-BCD0-F36E285D56E5}" type="presParOf" srcId="{000371A6-8A3B-497E-85DB-BA7C80C4723E}" destId="{1C89E537-FFC4-4494-9878-CAEEB9E22D33}" srcOrd="2" destOrd="0" presId="urn:microsoft.com/office/officeart/2008/layout/VerticalCurvedList"/>
    <dgm:cxn modelId="{55910816-2D84-4816-9885-DF0E6AD6EC88}" type="presParOf" srcId="{000371A6-8A3B-497E-85DB-BA7C80C4723E}" destId="{BF2473EF-4AE6-4767-87E1-CFFA13E464B5}" srcOrd="3" destOrd="0" presId="urn:microsoft.com/office/officeart/2008/layout/VerticalCurvedList"/>
    <dgm:cxn modelId="{FF3C3DEE-7D01-429F-A1C4-D956947610CE}" type="presParOf" srcId="{7356B1BB-35B7-484F-B073-94AE77E15DC2}" destId="{C157D9A9-98B1-4554-9D91-55A8D97DE3CA}" srcOrd="1" destOrd="0" presId="urn:microsoft.com/office/officeart/2008/layout/VerticalCurvedList"/>
    <dgm:cxn modelId="{E1514C7C-2185-4A6C-B23E-DC4FCF3CF3C1}" type="presParOf" srcId="{7356B1BB-35B7-484F-B073-94AE77E15DC2}" destId="{0DC761D2-921A-4302-8C8F-30B8C6C7DBF1}" srcOrd="2" destOrd="0" presId="urn:microsoft.com/office/officeart/2008/layout/VerticalCurvedList"/>
    <dgm:cxn modelId="{75764E07-975D-4594-844F-315DE48F8CAC}" type="presParOf" srcId="{0DC761D2-921A-4302-8C8F-30B8C6C7DBF1}" destId="{115D1495-3556-407A-A7B7-BE6EA419329B}" srcOrd="0" destOrd="0" presId="urn:microsoft.com/office/officeart/2008/layout/VerticalCurvedList"/>
    <dgm:cxn modelId="{8AD2EC3B-CC46-4283-A6F4-968895DA3754}" type="presParOf" srcId="{7356B1BB-35B7-484F-B073-94AE77E15DC2}" destId="{A5B9DA5A-E6F9-4B86-A191-31DBB0EDAA50}" srcOrd="3" destOrd="0" presId="urn:microsoft.com/office/officeart/2008/layout/VerticalCurvedList"/>
    <dgm:cxn modelId="{F218D2FB-8EAF-4DAD-BD55-401B192FAB29}" type="presParOf" srcId="{7356B1BB-35B7-484F-B073-94AE77E15DC2}" destId="{5F2A4AE8-1D67-44DF-ABC1-EBDD7C617408}" srcOrd="4" destOrd="0" presId="urn:microsoft.com/office/officeart/2008/layout/VerticalCurvedList"/>
    <dgm:cxn modelId="{C6721FB4-AC99-45AD-A388-622CB4684E4F}" type="presParOf" srcId="{5F2A4AE8-1D67-44DF-ABC1-EBDD7C617408}" destId="{3117D4E8-F7F7-481F-A76D-638670C8BFFA}" srcOrd="0" destOrd="0" presId="urn:microsoft.com/office/officeart/2008/layout/VerticalCurvedList"/>
    <dgm:cxn modelId="{684967D9-B299-4333-A12C-F787BA9CD605}" type="presParOf" srcId="{7356B1BB-35B7-484F-B073-94AE77E15DC2}" destId="{4BC87131-94E7-4A06-AD14-2CC8802BF514}" srcOrd="5" destOrd="0" presId="urn:microsoft.com/office/officeart/2008/layout/VerticalCurvedList"/>
    <dgm:cxn modelId="{B349B042-60A3-4AA9-A061-C194D4A63D99}" type="presParOf" srcId="{7356B1BB-35B7-484F-B073-94AE77E15DC2}" destId="{99082DF9-5033-4859-BDB1-D3F23F0C07F8}" srcOrd="6" destOrd="0" presId="urn:microsoft.com/office/officeart/2008/layout/VerticalCurvedList"/>
    <dgm:cxn modelId="{8CC4FFB6-2078-4D45-806D-C3538E8CD67E}" type="presParOf" srcId="{99082DF9-5033-4859-BDB1-D3F23F0C07F8}" destId="{56CC7067-F9F6-4E96-BC4F-13F80FF59E7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45E00B-5F00-4047-8759-9896FB182F63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D59F2876-EB37-41E1-8E9F-9D83F32824B0}">
      <dgm:prSet phldrT="[Text]"/>
      <dgm:spPr/>
      <dgm:t>
        <a:bodyPr/>
        <a:lstStyle/>
        <a:p>
          <a:r>
            <a:rPr lang="en-GB" dirty="0" smtClean="0"/>
            <a:t>Why mindfulness was not significant?? </a:t>
          </a:r>
          <a:endParaRPr lang="en-GB" dirty="0"/>
        </a:p>
      </dgm:t>
    </dgm:pt>
    <dgm:pt modelId="{F8869FBB-0BED-4E74-AC7D-D92444884B8A}" type="parTrans" cxnId="{07E0123A-327F-490E-A3A6-F53ABF584E05}">
      <dgm:prSet/>
      <dgm:spPr/>
      <dgm:t>
        <a:bodyPr/>
        <a:lstStyle/>
        <a:p>
          <a:endParaRPr lang="en-GB"/>
        </a:p>
      </dgm:t>
    </dgm:pt>
    <dgm:pt modelId="{6299DA85-937B-4A3E-87EA-23A0F4EE1127}" type="sibTrans" cxnId="{07E0123A-327F-490E-A3A6-F53ABF584E05}">
      <dgm:prSet/>
      <dgm:spPr/>
      <dgm:t>
        <a:bodyPr/>
        <a:lstStyle/>
        <a:p>
          <a:endParaRPr lang="en-GB"/>
        </a:p>
      </dgm:t>
    </dgm:pt>
    <dgm:pt modelId="{7EF2946A-0744-4732-83AD-EEE9A1C59B76}">
      <dgm:prSet phldrT="[Text]"/>
      <dgm:spPr/>
      <dgm:t>
        <a:bodyPr/>
        <a:lstStyle/>
        <a:p>
          <a:r>
            <a:rPr lang="en-GB" dirty="0" smtClean="0"/>
            <a:t>Time period to short </a:t>
          </a:r>
          <a:endParaRPr lang="en-GB" dirty="0"/>
        </a:p>
      </dgm:t>
    </dgm:pt>
    <dgm:pt modelId="{2B32985F-111C-4C67-B6DA-70587AF36BF3}" type="parTrans" cxnId="{1A87D567-5841-4A56-A084-0F2E1D9A5E0C}">
      <dgm:prSet/>
      <dgm:spPr/>
      <dgm:t>
        <a:bodyPr/>
        <a:lstStyle/>
        <a:p>
          <a:endParaRPr lang="en-GB"/>
        </a:p>
      </dgm:t>
    </dgm:pt>
    <dgm:pt modelId="{1DAD17C3-92C5-4933-9918-D4C76346ED60}" type="sibTrans" cxnId="{1A87D567-5841-4A56-A084-0F2E1D9A5E0C}">
      <dgm:prSet/>
      <dgm:spPr/>
      <dgm:t>
        <a:bodyPr/>
        <a:lstStyle/>
        <a:p>
          <a:endParaRPr lang="en-GB"/>
        </a:p>
      </dgm:t>
    </dgm:pt>
    <dgm:pt modelId="{BF02FC84-BC5F-49B9-9629-C0F03C33CB87}">
      <dgm:prSet phldrT="[Text]"/>
      <dgm:spPr/>
      <dgm:t>
        <a:bodyPr/>
        <a:lstStyle/>
        <a:p>
          <a:r>
            <a:rPr lang="en-GB" dirty="0" smtClean="0"/>
            <a:t>Personality traits </a:t>
          </a:r>
          <a:endParaRPr lang="en-GB" dirty="0"/>
        </a:p>
      </dgm:t>
    </dgm:pt>
    <dgm:pt modelId="{7A76B1B3-C74C-4E5C-8A2E-C46A9ABF38A4}" type="parTrans" cxnId="{E8971FCB-6E56-4B1D-B166-80D792B72CBC}">
      <dgm:prSet/>
      <dgm:spPr/>
      <dgm:t>
        <a:bodyPr/>
        <a:lstStyle/>
        <a:p>
          <a:endParaRPr lang="en-GB"/>
        </a:p>
      </dgm:t>
    </dgm:pt>
    <dgm:pt modelId="{7DA42171-9900-48F3-8718-3477A6F18D7F}" type="sibTrans" cxnId="{E8971FCB-6E56-4B1D-B166-80D792B72CBC}">
      <dgm:prSet/>
      <dgm:spPr/>
      <dgm:t>
        <a:bodyPr/>
        <a:lstStyle/>
        <a:p>
          <a:endParaRPr lang="en-GB"/>
        </a:p>
      </dgm:t>
    </dgm:pt>
    <dgm:pt modelId="{AE5251FF-9DAE-4851-AF6D-97B6E335A009}" type="pres">
      <dgm:prSet presAssocID="{D945E00B-5F00-4047-8759-9896FB182F63}" presName="linear" presStyleCnt="0">
        <dgm:presLayoutVars>
          <dgm:dir/>
          <dgm:animLvl val="lvl"/>
          <dgm:resizeHandles val="exact"/>
        </dgm:presLayoutVars>
      </dgm:prSet>
      <dgm:spPr/>
    </dgm:pt>
    <dgm:pt modelId="{B24698DC-7FC7-4834-8041-824C1C86565C}" type="pres">
      <dgm:prSet presAssocID="{D59F2876-EB37-41E1-8E9F-9D83F32824B0}" presName="parentLin" presStyleCnt="0"/>
      <dgm:spPr/>
    </dgm:pt>
    <dgm:pt modelId="{645421A8-FC56-4F25-80ED-14AD48DFDDB4}" type="pres">
      <dgm:prSet presAssocID="{D59F2876-EB37-41E1-8E9F-9D83F32824B0}" presName="parentLeftMargin" presStyleLbl="node1" presStyleIdx="0" presStyleCnt="3"/>
      <dgm:spPr/>
    </dgm:pt>
    <dgm:pt modelId="{31C808A3-1EE0-49AA-976A-91FAD66D9718}" type="pres">
      <dgm:prSet presAssocID="{D59F2876-EB37-41E1-8E9F-9D83F32824B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2722A2-7CD8-4886-9B53-BFA688016EB9}" type="pres">
      <dgm:prSet presAssocID="{D59F2876-EB37-41E1-8E9F-9D83F32824B0}" presName="negativeSpace" presStyleCnt="0"/>
      <dgm:spPr/>
    </dgm:pt>
    <dgm:pt modelId="{52926660-8DE2-4290-A7D1-7264A8D54145}" type="pres">
      <dgm:prSet presAssocID="{D59F2876-EB37-41E1-8E9F-9D83F32824B0}" presName="childText" presStyleLbl="conFgAcc1" presStyleIdx="0" presStyleCnt="3">
        <dgm:presLayoutVars>
          <dgm:bulletEnabled val="1"/>
        </dgm:presLayoutVars>
      </dgm:prSet>
      <dgm:spPr/>
    </dgm:pt>
    <dgm:pt modelId="{7FBCA925-EBAB-4FD8-8AD9-F40D98252C32}" type="pres">
      <dgm:prSet presAssocID="{6299DA85-937B-4A3E-87EA-23A0F4EE1127}" presName="spaceBetweenRectangles" presStyleCnt="0"/>
      <dgm:spPr/>
    </dgm:pt>
    <dgm:pt modelId="{B5FF8A70-B258-4978-AC5F-3C6D6B3F89A7}" type="pres">
      <dgm:prSet presAssocID="{7EF2946A-0744-4732-83AD-EEE9A1C59B76}" presName="parentLin" presStyleCnt="0"/>
      <dgm:spPr/>
    </dgm:pt>
    <dgm:pt modelId="{02DDB82A-F810-4F30-A3B4-3F9F2EB2E475}" type="pres">
      <dgm:prSet presAssocID="{7EF2946A-0744-4732-83AD-EEE9A1C59B76}" presName="parentLeftMargin" presStyleLbl="node1" presStyleIdx="0" presStyleCnt="3"/>
      <dgm:spPr/>
    </dgm:pt>
    <dgm:pt modelId="{B1B5CEF9-AAE6-465C-9CA6-2B3452BFC34D}" type="pres">
      <dgm:prSet presAssocID="{7EF2946A-0744-4732-83AD-EEE9A1C59B7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6C7C432-4A2A-442F-9311-CB2CB41984A3}" type="pres">
      <dgm:prSet presAssocID="{7EF2946A-0744-4732-83AD-EEE9A1C59B76}" presName="negativeSpace" presStyleCnt="0"/>
      <dgm:spPr/>
    </dgm:pt>
    <dgm:pt modelId="{941D0EB0-7CCB-400C-8B49-49BE8E853EAD}" type="pres">
      <dgm:prSet presAssocID="{7EF2946A-0744-4732-83AD-EEE9A1C59B76}" presName="childText" presStyleLbl="conFgAcc1" presStyleIdx="1" presStyleCnt="3">
        <dgm:presLayoutVars>
          <dgm:bulletEnabled val="1"/>
        </dgm:presLayoutVars>
      </dgm:prSet>
      <dgm:spPr/>
    </dgm:pt>
    <dgm:pt modelId="{D3E7C8F3-29EB-4085-81E5-8FAD62F6DE5D}" type="pres">
      <dgm:prSet presAssocID="{1DAD17C3-92C5-4933-9918-D4C76346ED60}" presName="spaceBetweenRectangles" presStyleCnt="0"/>
      <dgm:spPr/>
    </dgm:pt>
    <dgm:pt modelId="{9C1F9C30-3CE3-45C8-9838-B0CC73890304}" type="pres">
      <dgm:prSet presAssocID="{BF02FC84-BC5F-49B9-9629-C0F03C33CB87}" presName="parentLin" presStyleCnt="0"/>
      <dgm:spPr/>
    </dgm:pt>
    <dgm:pt modelId="{48A1F35F-0361-4641-A5FD-D67B9798A8AC}" type="pres">
      <dgm:prSet presAssocID="{BF02FC84-BC5F-49B9-9629-C0F03C33CB87}" presName="parentLeftMargin" presStyleLbl="node1" presStyleIdx="1" presStyleCnt="3"/>
      <dgm:spPr/>
    </dgm:pt>
    <dgm:pt modelId="{B160C056-030A-4779-9E01-700D225F6DFF}" type="pres">
      <dgm:prSet presAssocID="{BF02FC84-BC5F-49B9-9629-C0F03C33CB8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9B57F58-A8F6-492D-9EFC-E581B53C3D68}" type="pres">
      <dgm:prSet presAssocID="{BF02FC84-BC5F-49B9-9629-C0F03C33CB87}" presName="negativeSpace" presStyleCnt="0"/>
      <dgm:spPr/>
    </dgm:pt>
    <dgm:pt modelId="{2B338EDF-6569-43A7-BAEE-8DB9D1EEA8FA}" type="pres">
      <dgm:prSet presAssocID="{BF02FC84-BC5F-49B9-9629-C0F03C33CB8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21EA54E-BC8C-4AA2-8267-16E101A0F4FD}" type="presOf" srcId="{D59F2876-EB37-41E1-8E9F-9D83F32824B0}" destId="{31C808A3-1EE0-49AA-976A-91FAD66D9718}" srcOrd="1" destOrd="0" presId="urn:microsoft.com/office/officeart/2005/8/layout/list1"/>
    <dgm:cxn modelId="{07E0123A-327F-490E-A3A6-F53ABF584E05}" srcId="{D945E00B-5F00-4047-8759-9896FB182F63}" destId="{D59F2876-EB37-41E1-8E9F-9D83F32824B0}" srcOrd="0" destOrd="0" parTransId="{F8869FBB-0BED-4E74-AC7D-D92444884B8A}" sibTransId="{6299DA85-937B-4A3E-87EA-23A0F4EE1127}"/>
    <dgm:cxn modelId="{2E4C8F39-4197-40C2-9B7E-64FAA092E0CD}" type="presOf" srcId="{BF02FC84-BC5F-49B9-9629-C0F03C33CB87}" destId="{B160C056-030A-4779-9E01-700D225F6DFF}" srcOrd="1" destOrd="0" presId="urn:microsoft.com/office/officeart/2005/8/layout/list1"/>
    <dgm:cxn modelId="{E8971FCB-6E56-4B1D-B166-80D792B72CBC}" srcId="{D945E00B-5F00-4047-8759-9896FB182F63}" destId="{BF02FC84-BC5F-49B9-9629-C0F03C33CB87}" srcOrd="2" destOrd="0" parTransId="{7A76B1B3-C74C-4E5C-8A2E-C46A9ABF38A4}" sibTransId="{7DA42171-9900-48F3-8718-3477A6F18D7F}"/>
    <dgm:cxn modelId="{1A87D567-5841-4A56-A084-0F2E1D9A5E0C}" srcId="{D945E00B-5F00-4047-8759-9896FB182F63}" destId="{7EF2946A-0744-4732-83AD-EEE9A1C59B76}" srcOrd="1" destOrd="0" parTransId="{2B32985F-111C-4C67-B6DA-70587AF36BF3}" sibTransId="{1DAD17C3-92C5-4933-9918-D4C76346ED60}"/>
    <dgm:cxn modelId="{A3DE84C1-B6BC-4A47-A479-F00A5220DEA2}" type="presOf" srcId="{7EF2946A-0744-4732-83AD-EEE9A1C59B76}" destId="{02DDB82A-F810-4F30-A3B4-3F9F2EB2E475}" srcOrd="0" destOrd="0" presId="urn:microsoft.com/office/officeart/2005/8/layout/list1"/>
    <dgm:cxn modelId="{68EA099E-5FCC-4ABF-920D-FA0615E5A488}" type="presOf" srcId="{BF02FC84-BC5F-49B9-9629-C0F03C33CB87}" destId="{48A1F35F-0361-4641-A5FD-D67B9798A8AC}" srcOrd="0" destOrd="0" presId="urn:microsoft.com/office/officeart/2005/8/layout/list1"/>
    <dgm:cxn modelId="{419DEE07-C035-4BF2-BB34-F9E483472E33}" type="presOf" srcId="{D59F2876-EB37-41E1-8E9F-9D83F32824B0}" destId="{645421A8-FC56-4F25-80ED-14AD48DFDDB4}" srcOrd="0" destOrd="0" presId="urn:microsoft.com/office/officeart/2005/8/layout/list1"/>
    <dgm:cxn modelId="{B2D747B9-01E3-46AF-AC2F-32369E3CCDB1}" type="presOf" srcId="{7EF2946A-0744-4732-83AD-EEE9A1C59B76}" destId="{B1B5CEF9-AAE6-465C-9CA6-2B3452BFC34D}" srcOrd="1" destOrd="0" presId="urn:microsoft.com/office/officeart/2005/8/layout/list1"/>
    <dgm:cxn modelId="{61D6F795-93B7-48F8-8D23-AF565B1AD7F9}" type="presOf" srcId="{D945E00B-5F00-4047-8759-9896FB182F63}" destId="{AE5251FF-9DAE-4851-AF6D-97B6E335A009}" srcOrd="0" destOrd="0" presId="urn:microsoft.com/office/officeart/2005/8/layout/list1"/>
    <dgm:cxn modelId="{E7AB8C3B-6271-486E-AD3E-B4CF476272EB}" type="presParOf" srcId="{AE5251FF-9DAE-4851-AF6D-97B6E335A009}" destId="{B24698DC-7FC7-4834-8041-824C1C86565C}" srcOrd="0" destOrd="0" presId="urn:microsoft.com/office/officeart/2005/8/layout/list1"/>
    <dgm:cxn modelId="{453FC880-8E7B-424C-80AB-E20B7C5A77D9}" type="presParOf" srcId="{B24698DC-7FC7-4834-8041-824C1C86565C}" destId="{645421A8-FC56-4F25-80ED-14AD48DFDDB4}" srcOrd="0" destOrd="0" presId="urn:microsoft.com/office/officeart/2005/8/layout/list1"/>
    <dgm:cxn modelId="{56963656-8541-4BF0-BBF4-C6A9B4B00B3E}" type="presParOf" srcId="{B24698DC-7FC7-4834-8041-824C1C86565C}" destId="{31C808A3-1EE0-49AA-976A-91FAD66D9718}" srcOrd="1" destOrd="0" presId="urn:microsoft.com/office/officeart/2005/8/layout/list1"/>
    <dgm:cxn modelId="{C42A689F-5CCF-40EA-AE18-A648EE6EF442}" type="presParOf" srcId="{AE5251FF-9DAE-4851-AF6D-97B6E335A009}" destId="{8C2722A2-7CD8-4886-9B53-BFA688016EB9}" srcOrd="1" destOrd="0" presId="urn:microsoft.com/office/officeart/2005/8/layout/list1"/>
    <dgm:cxn modelId="{EB0BDB95-C0C9-460B-82A7-5D9CA394778F}" type="presParOf" srcId="{AE5251FF-9DAE-4851-AF6D-97B6E335A009}" destId="{52926660-8DE2-4290-A7D1-7264A8D54145}" srcOrd="2" destOrd="0" presId="urn:microsoft.com/office/officeart/2005/8/layout/list1"/>
    <dgm:cxn modelId="{731EA387-D0AC-434D-B1FE-8A964782DE4B}" type="presParOf" srcId="{AE5251FF-9DAE-4851-AF6D-97B6E335A009}" destId="{7FBCA925-EBAB-4FD8-8AD9-F40D98252C32}" srcOrd="3" destOrd="0" presId="urn:microsoft.com/office/officeart/2005/8/layout/list1"/>
    <dgm:cxn modelId="{F4C56F83-6FC6-4283-B36F-940873532A0C}" type="presParOf" srcId="{AE5251FF-9DAE-4851-AF6D-97B6E335A009}" destId="{B5FF8A70-B258-4978-AC5F-3C6D6B3F89A7}" srcOrd="4" destOrd="0" presId="urn:microsoft.com/office/officeart/2005/8/layout/list1"/>
    <dgm:cxn modelId="{48B056DB-4267-423C-8440-549B5DC83FD8}" type="presParOf" srcId="{B5FF8A70-B258-4978-AC5F-3C6D6B3F89A7}" destId="{02DDB82A-F810-4F30-A3B4-3F9F2EB2E475}" srcOrd="0" destOrd="0" presId="urn:microsoft.com/office/officeart/2005/8/layout/list1"/>
    <dgm:cxn modelId="{07192A95-9D21-4991-9857-DE5DF0E8726D}" type="presParOf" srcId="{B5FF8A70-B258-4978-AC5F-3C6D6B3F89A7}" destId="{B1B5CEF9-AAE6-465C-9CA6-2B3452BFC34D}" srcOrd="1" destOrd="0" presId="urn:microsoft.com/office/officeart/2005/8/layout/list1"/>
    <dgm:cxn modelId="{76F612BC-6975-42E9-8E94-45227850BFE5}" type="presParOf" srcId="{AE5251FF-9DAE-4851-AF6D-97B6E335A009}" destId="{A6C7C432-4A2A-442F-9311-CB2CB41984A3}" srcOrd="5" destOrd="0" presId="urn:microsoft.com/office/officeart/2005/8/layout/list1"/>
    <dgm:cxn modelId="{B7DA87A5-0CC5-4DEE-B639-5DDB887C686C}" type="presParOf" srcId="{AE5251FF-9DAE-4851-AF6D-97B6E335A009}" destId="{941D0EB0-7CCB-400C-8B49-49BE8E853EAD}" srcOrd="6" destOrd="0" presId="urn:microsoft.com/office/officeart/2005/8/layout/list1"/>
    <dgm:cxn modelId="{738A9817-1147-4504-8B34-8DF587CBADDF}" type="presParOf" srcId="{AE5251FF-9DAE-4851-AF6D-97B6E335A009}" destId="{D3E7C8F3-29EB-4085-81E5-8FAD62F6DE5D}" srcOrd="7" destOrd="0" presId="urn:microsoft.com/office/officeart/2005/8/layout/list1"/>
    <dgm:cxn modelId="{415500A9-9CE1-4FBD-87E7-D954BDCBF4CF}" type="presParOf" srcId="{AE5251FF-9DAE-4851-AF6D-97B6E335A009}" destId="{9C1F9C30-3CE3-45C8-9838-B0CC73890304}" srcOrd="8" destOrd="0" presId="urn:microsoft.com/office/officeart/2005/8/layout/list1"/>
    <dgm:cxn modelId="{23E0CFF6-504F-4137-BD56-4F8508C8B2D0}" type="presParOf" srcId="{9C1F9C30-3CE3-45C8-9838-B0CC73890304}" destId="{48A1F35F-0361-4641-A5FD-D67B9798A8AC}" srcOrd="0" destOrd="0" presId="urn:microsoft.com/office/officeart/2005/8/layout/list1"/>
    <dgm:cxn modelId="{3F36C006-7D3D-430B-BC9D-4F0D429CFEE0}" type="presParOf" srcId="{9C1F9C30-3CE3-45C8-9838-B0CC73890304}" destId="{B160C056-030A-4779-9E01-700D225F6DFF}" srcOrd="1" destOrd="0" presId="urn:microsoft.com/office/officeart/2005/8/layout/list1"/>
    <dgm:cxn modelId="{C1C36CC8-020B-4BCA-953D-B71D6C379DC3}" type="presParOf" srcId="{AE5251FF-9DAE-4851-AF6D-97B6E335A009}" destId="{D9B57F58-A8F6-492D-9EFC-E581B53C3D68}" srcOrd="9" destOrd="0" presId="urn:microsoft.com/office/officeart/2005/8/layout/list1"/>
    <dgm:cxn modelId="{6620B5F2-2712-44D5-B3A4-BA44F900FB4E}" type="presParOf" srcId="{AE5251FF-9DAE-4851-AF6D-97B6E335A009}" destId="{2B338EDF-6569-43A7-BAEE-8DB9D1EEA8F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C697CC-77DE-455B-AB9F-7E6E39882F81}">
      <dsp:nvSpPr>
        <dsp:cNvPr id="0" name=""/>
        <dsp:cNvSpPr/>
      </dsp:nvSpPr>
      <dsp:spPr>
        <a:xfrm>
          <a:off x="0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5A1C6-648C-4762-81A0-86A5A5C0959B}">
      <dsp:nvSpPr>
        <dsp:cNvPr id="0" name=""/>
        <dsp:cNvSpPr/>
      </dsp:nvSpPr>
      <dsp:spPr>
        <a:xfrm>
          <a:off x="3336027" y="375816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State of mind </a:t>
          </a:r>
          <a:endParaRPr lang="en-GB" sz="2000" kern="1200" dirty="0"/>
        </a:p>
      </dsp:txBody>
      <dsp:txXfrm>
        <a:off x="3382989" y="422778"/>
        <a:ext cx="2547676" cy="868101"/>
      </dsp:txXfrm>
    </dsp:sp>
    <dsp:sp modelId="{3BF23BCE-AEE9-48A8-804F-1D9F29F85D22}">
      <dsp:nvSpPr>
        <dsp:cNvPr id="0" name=""/>
        <dsp:cNvSpPr/>
      </dsp:nvSpPr>
      <dsp:spPr>
        <a:xfrm>
          <a:off x="3336027" y="1455937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Changing one’s perception of self and the world </a:t>
          </a:r>
          <a:endParaRPr lang="en-GB" sz="2000" kern="1200" dirty="0"/>
        </a:p>
      </dsp:txBody>
      <dsp:txXfrm>
        <a:off x="3382989" y="1502899"/>
        <a:ext cx="2547676" cy="868101"/>
      </dsp:txXfrm>
    </dsp:sp>
    <dsp:sp modelId="{D1E5EF10-4BA8-42D0-B0D6-CAAE71334B5C}">
      <dsp:nvSpPr>
        <dsp:cNvPr id="0" name=""/>
        <dsp:cNvSpPr/>
      </dsp:nvSpPr>
      <dsp:spPr>
        <a:xfrm>
          <a:off x="3408037" y="2608064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Thoughts, feeling and emotions </a:t>
          </a:r>
          <a:endParaRPr lang="en-GB" sz="2000" kern="1200" dirty="0"/>
        </a:p>
      </dsp:txBody>
      <dsp:txXfrm>
        <a:off x="3454999" y="2655026"/>
        <a:ext cx="2547676" cy="8681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F692F-49B9-4740-A5F8-9D4D698F8587}">
      <dsp:nvSpPr>
        <dsp:cNvPr id="0" name=""/>
        <dsp:cNvSpPr/>
      </dsp:nvSpPr>
      <dsp:spPr>
        <a:xfrm>
          <a:off x="2448277" y="72012"/>
          <a:ext cx="1439316" cy="8635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Self-judgement 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48277" y="72012"/>
        <a:ext cx="1439316" cy="863589"/>
      </dsp:txXfrm>
    </dsp:sp>
    <dsp:sp modelId="{43860F66-918A-4ED2-ACA0-CBF872BC14DB}">
      <dsp:nvSpPr>
        <dsp:cNvPr id="0" name=""/>
        <dsp:cNvSpPr/>
      </dsp:nvSpPr>
      <dsp:spPr>
        <a:xfrm>
          <a:off x="72010" y="72012"/>
          <a:ext cx="1439316" cy="863589"/>
        </a:xfrm>
        <a:prstGeom prst="rect">
          <a:avLst/>
        </a:prstGeom>
        <a:solidFill>
          <a:schemeClr val="accent2">
            <a:hueOff val="-4032637"/>
            <a:satOff val="1754"/>
            <a:lumOff val="51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self-kindness 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2010" y="72012"/>
        <a:ext cx="1439316" cy="863589"/>
      </dsp:txXfrm>
    </dsp:sp>
    <dsp:sp modelId="{E851FA2F-C54A-4ADC-9613-0DF0C9C11F13}">
      <dsp:nvSpPr>
        <dsp:cNvPr id="0" name=""/>
        <dsp:cNvSpPr/>
      </dsp:nvSpPr>
      <dsp:spPr>
        <a:xfrm>
          <a:off x="72010" y="1008114"/>
          <a:ext cx="1439316" cy="863589"/>
        </a:xfrm>
        <a:prstGeom prst="rect">
          <a:avLst/>
        </a:prstGeom>
        <a:solidFill>
          <a:schemeClr val="accent2">
            <a:hueOff val="-8065275"/>
            <a:satOff val="3508"/>
            <a:lumOff val="102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2010" y="1008114"/>
        <a:ext cx="1439316" cy="863589"/>
      </dsp:txXfrm>
    </dsp:sp>
    <dsp:sp modelId="{9FEA3855-93E0-4EFE-8CB5-074341E0F76D}">
      <dsp:nvSpPr>
        <dsp:cNvPr id="0" name=""/>
        <dsp:cNvSpPr/>
      </dsp:nvSpPr>
      <dsp:spPr>
        <a:xfrm>
          <a:off x="2448277" y="1008114"/>
          <a:ext cx="1439316" cy="863589"/>
        </a:xfrm>
        <a:prstGeom prst="rect">
          <a:avLst/>
        </a:prstGeom>
        <a:solidFill>
          <a:schemeClr val="accent2">
            <a:hueOff val="-12097913"/>
            <a:satOff val="5261"/>
            <a:lumOff val="153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Isolation 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48277" y="1008114"/>
        <a:ext cx="1439316" cy="863589"/>
      </dsp:txXfrm>
    </dsp:sp>
    <dsp:sp modelId="{5602AA67-09D3-4830-90D4-C6DF0D3385CF}">
      <dsp:nvSpPr>
        <dsp:cNvPr id="0" name=""/>
        <dsp:cNvSpPr/>
      </dsp:nvSpPr>
      <dsp:spPr>
        <a:xfrm>
          <a:off x="72010" y="1872211"/>
          <a:ext cx="1439316" cy="863589"/>
        </a:xfrm>
        <a:prstGeom prst="rect">
          <a:avLst/>
        </a:prstGeom>
        <a:solidFill>
          <a:schemeClr val="accent2">
            <a:hueOff val="-16130550"/>
            <a:satOff val="7015"/>
            <a:lumOff val="204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mindfulness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2010" y="1872211"/>
        <a:ext cx="1439316" cy="863589"/>
      </dsp:txXfrm>
    </dsp:sp>
    <dsp:sp modelId="{478FA441-9095-4A54-971B-AECE140BE6B3}">
      <dsp:nvSpPr>
        <dsp:cNvPr id="0" name=""/>
        <dsp:cNvSpPr/>
      </dsp:nvSpPr>
      <dsp:spPr>
        <a:xfrm>
          <a:off x="2408005" y="1944467"/>
          <a:ext cx="1439316" cy="863589"/>
        </a:xfrm>
        <a:prstGeom prst="rect">
          <a:avLst/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Over identification</a:t>
          </a:r>
          <a:endParaRPr lang="en-GB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08005" y="1944467"/>
        <a:ext cx="1439316" cy="8635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C7D6A2-3C4C-4551-BB4F-4D8F7A6D424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Sharf (2014) </a:t>
          </a:r>
          <a:endParaRPr lang="en-GB" sz="20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 smtClean="0"/>
            <a:t>negative side effects such as dissociation, anxiety and depression. </a:t>
          </a:r>
          <a:endParaRPr lang="en-GB" sz="1200" kern="1200" dirty="0"/>
        </a:p>
      </dsp:txBody>
      <dsp:txXfrm>
        <a:off x="1346200" y="0"/>
        <a:ext cx="4749800" cy="1269999"/>
      </dsp:txXfrm>
    </dsp:sp>
    <dsp:sp modelId="{98BF414F-76CD-40E3-BE2C-ACB092D93B23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E67C2-5329-4FFF-B648-5F85F8350604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2">
            <a:hueOff val="-10081594"/>
            <a:satOff val="4384"/>
            <a:lumOff val="1275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Farias et al (2015)  </a:t>
          </a:r>
          <a:endParaRPr lang="en-GB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 smtClean="0"/>
            <a:t>focus more on negative emotions more than positive one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 smtClean="0"/>
            <a:t>Leads to stress, depression, anxiety </a:t>
          </a:r>
          <a:endParaRPr lang="en-GB" sz="1200" kern="1200" dirty="0"/>
        </a:p>
      </dsp:txBody>
      <dsp:txXfrm>
        <a:off x="1346200" y="1396999"/>
        <a:ext cx="4749800" cy="1269999"/>
      </dsp:txXfrm>
    </dsp:sp>
    <dsp:sp modelId="{CA433422-F9C0-4CAB-AF4C-6B2242FE4611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2">
            <a:tint val="50000"/>
            <a:hueOff val="-10478886"/>
            <a:satOff val="8165"/>
            <a:lumOff val="744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AD3C01-75BB-4A7B-8342-3DCBA983B054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 Lustyk’s (2009) </a:t>
          </a:r>
          <a:endParaRPr lang="en-GB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 smtClean="0"/>
            <a:t> psychosis 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 smtClean="0"/>
            <a:t>depersonalization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200" kern="1200" dirty="0"/>
        </a:p>
      </dsp:txBody>
      <dsp:txXfrm>
        <a:off x="1346200" y="2793999"/>
        <a:ext cx="4749800" cy="1269999"/>
      </dsp:txXfrm>
    </dsp:sp>
    <dsp:sp modelId="{920B2769-7852-43C4-ACEB-76C8D4D10F2B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2">
            <a:tint val="50000"/>
            <a:hueOff val="-20957772"/>
            <a:satOff val="16331"/>
            <a:lumOff val="1488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1ABFB-6400-4243-8C19-912EEAD25F3C}">
      <dsp:nvSpPr>
        <dsp:cNvPr id="0" name=""/>
        <dsp:cNvSpPr/>
      </dsp:nvSpPr>
      <dsp:spPr>
        <a:xfrm rot="5400000">
          <a:off x="-222646" y="223826"/>
          <a:ext cx="1484312" cy="1039018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/>
        </a:p>
      </dsp:txBody>
      <dsp:txXfrm rot="-5400000">
        <a:off x="1" y="520688"/>
        <a:ext cx="1039018" cy="445294"/>
      </dsp:txXfrm>
    </dsp:sp>
    <dsp:sp modelId="{DD2B6046-9EB9-48B7-986F-0059DAE0B6C1}">
      <dsp:nvSpPr>
        <dsp:cNvPr id="0" name=""/>
        <dsp:cNvSpPr/>
      </dsp:nvSpPr>
      <dsp:spPr>
        <a:xfrm rot="5400000">
          <a:off x="3085107" y="-2044909"/>
          <a:ext cx="964803" cy="5056981"/>
        </a:xfrm>
        <a:prstGeom prst="round2Same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6985" rIns="6985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 smtClean="0"/>
            <a:t>The design for this study was an experimental quantitative study using a mixed methods design. The independent variables for this study are gender and mindfulness with the dependent variables being stress, wellbeing and self-compassion.</a:t>
          </a:r>
          <a:endParaRPr lang="en-GB" sz="1100" kern="1200" dirty="0"/>
        </a:p>
      </dsp:txBody>
      <dsp:txXfrm rot="-5400000">
        <a:off x="1039018" y="48278"/>
        <a:ext cx="5009883" cy="870607"/>
      </dsp:txXfrm>
    </dsp:sp>
    <dsp:sp modelId="{35D0879D-3E1E-4608-B194-4CDFEFEA0E0A}">
      <dsp:nvSpPr>
        <dsp:cNvPr id="0" name=""/>
        <dsp:cNvSpPr/>
      </dsp:nvSpPr>
      <dsp:spPr>
        <a:xfrm rot="5400000">
          <a:off x="-222646" y="1512490"/>
          <a:ext cx="1484312" cy="1039018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/>
        </a:p>
      </dsp:txBody>
      <dsp:txXfrm rot="-5400000">
        <a:off x="1" y="1809352"/>
        <a:ext cx="1039018" cy="445294"/>
      </dsp:txXfrm>
    </dsp:sp>
    <dsp:sp modelId="{78B1B34B-1E6E-4517-90A4-62FB00408113}">
      <dsp:nvSpPr>
        <dsp:cNvPr id="0" name=""/>
        <dsp:cNvSpPr/>
      </dsp:nvSpPr>
      <dsp:spPr>
        <a:xfrm rot="5400000">
          <a:off x="3085107" y="-756245"/>
          <a:ext cx="964803" cy="5056981"/>
        </a:xfrm>
        <a:prstGeom prst="round2Same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6985" rIns="6985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 smtClean="0"/>
            <a:t>Students from west wales aged 18-25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 smtClean="0"/>
            <a:t>15 males in the (non-meditation); 13 males in the (mindfulness meditation); 15 females in the (non-meditation) and 14 females in the (mindfulness meditation).</a:t>
          </a:r>
          <a:endParaRPr lang="en-GB" sz="1100" kern="1200" dirty="0"/>
        </a:p>
      </dsp:txBody>
      <dsp:txXfrm rot="-5400000">
        <a:off x="1039018" y="1336942"/>
        <a:ext cx="5009883" cy="870607"/>
      </dsp:txXfrm>
    </dsp:sp>
    <dsp:sp modelId="{C031E91F-0A79-463D-AA19-E97F497A37ED}">
      <dsp:nvSpPr>
        <dsp:cNvPr id="0" name=""/>
        <dsp:cNvSpPr/>
      </dsp:nvSpPr>
      <dsp:spPr>
        <a:xfrm rot="5400000">
          <a:off x="-222646" y="2801154"/>
          <a:ext cx="1484312" cy="1039018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300" kern="1200"/>
        </a:p>
      </dsp:txBody>
      <dsp:txXfrm rot="-5400000">
        <a:off x="1" y="3098016"/>
        <a:ext cx="1039018" cy="445294"/>
      </dsp:txXfrm>
    </dsp:sp>
    <dsp:sp modelId="{73F8372C-D194-468E-96AE-CCAEF7986F33}">
      <dsp:nvSpPr>
        <dsp:cNvPr id="0" name=""/>
        <dsp:cNvSpPr/>
      </dsp:nvSpPr>
      <dsp:spPr>
        <a:xfrm rot="5400000">
          <a:off x="3085107" y="532418"/>
          <a:ext cx="964803" cy="5056981"/>
        </a:xfrm>
        <a:prstGeom prst="round2Same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6985" rIns="6985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 smtClean="0"/>
            <a:t>Partaking in mindfulness meditation for 3 weeks 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 dirty="0" smtClean="0"/>
            <a:t>15-20 </a:t>
          </a:r>
          <a:r>
            <a:rPr lang="en-GB" sz="1100" kern="1200" dirty="0" err="1" smtClean="0"/>
            <a:t>mintues</a:t>
          </a:r>
          <a:r>
            <a:rPr lang="en-GB" sz="1100" kern="1200" dirty="0" smtClean="0"/>
            <a:t> </a:t>
          </a:r>
          <a:endParaRPr lang="en-GB" sz="1100" kern="1200" dirty="0"/>
        </a:p>
      </dsp:txBody>
      <dsp:txXfrm rot="-5400000">
        <a:off x="1039018" y="2625605"/>
        <a:ext cx="5009883" cy="8706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FCB48-7D6A-4ADC-8500-358BD5E69844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57D9A9-98B1-4554-9D91-55A8D97DE3CA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3 mixed ANOVA’s were run with secondary ANOVA’s being run for sub-scales   </a:t>
          </a:r>
          <a:endParaRPr lang="en-GB" sz="1500" kern="1200" dirty="0"/>
        </a:p>
      </dsp:txBody>
      <dsp:txXfrm>
        <a:off x="564979" y="406400"/>
        <a:ext cx="5475833" cy="812800"/>
      </dsp:txXfrm>
    </dsp:sp>
    <dsp:sp modelId="{115D1495-3556-407A-A7B7-BE6EA419329B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9DA5A-E6F9-4B86-A191-31DBB0EDAA50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2">
            <a:hueOff val="-10081594"/>
            <a:satOff val="4384"/>
            <a:lumOff val="1275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Significant difference was found in well-being, stress and subscales of self-compassion  </a:t>
          </a:r>
          <a:endParaRPr lang="en-GB" sz="1500" kern="1200" dirty="0"/>
        </a:p>
      </dsp:txBody>
      <dsp:txXfrm>
        <a:off x="860432" y="1625599"/>
        <a:ext cx="5180380" cy="812800"/>
      </dsp:txXfrm>
    </dsp:sp>
    <dsp:sp modelId="{3117D4E8-F7F7-481F-A76D-638670C8BFFA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87131-94E7-4A06-AD14-2CC8802BF514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38100" rIns="38100" bIns="3810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No significant difference was found for gender or mindfulness </a:t>
          </a:r>
          <a:endParaRPr lang="en-GB" sz="1500" kern="1200" dirty="0"/>
        </a:p>
      </dsp:txBody>
      <dsp:txXfrm>
        <a:off x="564979" y="2844800"/>
        <a:ext cx="5475833" cy="812800"/>
      </dsp:txXfrm>
    </dsp:sp>
    <dsp:sp modelId="{56CC7067-F9F6-4E96-BC4F-13F80FF59E79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26660-8DE2-4290-A7D1-7264A8D54145}">
      <dsp:nvSpPr>
        <dsp:cNvPr id="0" name=""/>
        <dsp:cNvSpPr/>
      </dsp:nvSpPr>
      <dsp:spPr>
        <a:xfrm>
          <a:off x="0" y="905208"/>
          <a:ext cx="4464496" cy="302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808A3-1EE0-49AA-976A-91FAD66D9718}">
      <dsp:nvSpPr>
        <dsp:cNvPr id="0" name=""/>
        <dsp:cNvSpPr/>
      </dsp:nvSpPr>
      <dsp:spPr>
        <a:xfrm>
          <a:off x="223224" y="728088"/>
          <a:ext cx="3125147" cy="354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23" tIns="0" rIns="118123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Why mindfulness was not significant?? </a:t>
          </a:r>
          <a:endParaRPr lang="en-GB" sz="1200" kern="1200" dirty="0"/>
        </a:p>
      </dsp:txBody>
      <dsp:txXfrm>
        <a:off x="240517" y="745381"/>
        <a:ext cx="3090561" cy="319654"/>
      </dsp:txXfrm>
    </dsp:sp>
    <dsp:sp modelId="{941D0EB0-7CCB-400C-8B49-49BE8E853EAD}">
      <dsp:nvSpPr>
        <dsp:cNvPr id="0" name=""/>
        <dsp:cNvSpPr/>
      </dsp:nvSpPr>
      <dsp:spPr>
        <a:xfrm>
          <a:off x="0" y="1449528"/>
          <a:ext cx="4464496" cy="302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5CEF9-AAE6-465C-9CA6-2B3452BFC34D}">
      <dsp:nvSpPr>
        <dsp:cNvPr id="0" name=""/>
        <dsp:cNvSpPr/>
      </dsp:nvSpPr>
      <dsp:spPr>
        <a:xfrm>
          <a:off x="223224" y="1272408"/>
          <a:ext cx="3125147" cy="354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23" tIns="0" rIns="118123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Time period to short </a:t>
          </a:r>
          <a:endParaRPr lang="en-GB" sz="1200" kern="1200" dirty="0"/>
        </a:p>
      </dsp:txBody>
      <dsp:txXfrm>
        <a:off x="240517" y="1289701"/>
        <a:ext cx="3090561" cy="319654"/>
      </dsp:txXfrm>
    </dsp:sp>
    <dsp:sp modelId="{2B338EDF-6569-43A7-BAEE-8DB9D1EEA8FA}">
      <dsp:nvSpPr>
        <dsp:cNvPr id="0" name=""/>
        <dsp:cNvSpPr/>
      </dsp:nvSpPr>
      <dsp:spPr>
        <a:xfrm>
          <a:off x="0" y="1993847"/>
          <a:ext cx="4464496" cy="302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0C056-030A-4779-9E01-700D225F6DFF}">
      <dsp:nvSpPr>
        <dsp:cNvPr id="0" name=""/>
        <dsp:cNvSpPr/>
      </dsp:nvSpPr>
      <dsp:spPr>
        <a:xfrm>
          <a:off x="223224" y="1816727"/>
          <a:ext cx="3125147" cy="354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23" tIns="0" rIns="118123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Personality traits </a:t>
          </a:r>
          <a:endParaRPr lang="en-GB" sz="1200" kern="1200" dirty="0"/>
        </a:p>
      </dsp:txBody>
      <dsp:txXfrm>
        <a:off x="240517" y="1834020"/>
        <a:ext cx="3090561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0D8E9B8-FEBE-4EE9-B78E-4DE19F0AA864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6CDBACC-6FCC-43C9-B878-95B12B742A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diagramLayout" Target="../diagrams/layout3.xml"/><Relationship Id="rId7" Type="http://schemas.openxmlformats.org/officeDocument/2006/relationships/image" Target="../media/image3.e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6.e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7.em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79512" y="836712"/>
            <a:ext cx="8640960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effectiveness of Mindfulness Meditation on psychological Well-being, Stress and Self-compassion</a:t>
            </a:r>
            <a:endParaRPr lang="en-US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10656"/>
            <a:ext cx="2857499" cy="1443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0693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1"/>
            <a:ext cx="77724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Mindfulness meditation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8600275"/>
              </p:ext>
            </p:extLst>
          </p:nvPr>
        </p:nvGraphicFramePr>
        <p:xfrm>
          <a:off x="179512" y="105273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660232" y="1412776"/>
            <a:ext cx="21602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meditation is a state of thoughtless awareness allowing people to achieve a calm and peaceful mind whilst being completely alert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389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Self-compassion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7930584"/>
              </p:ext>
            </p:extLst>
          </p:nvPr>
        </p:nvGraphicFramePr>
        <p:xfrm>
          <a:off x="4283968" y="2420888"/>
          <a:ext cx="4032448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012160" y="27089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12160" y="37170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12160" y="47971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499992" y="357301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Common humanity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67544" y="1556792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Neff et al (2003b) </a:t>
            </a:r>
          </a:p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self-compassion is having compassion and kindness for oneself when experiencing difficulties in life. for example when experiencing life stressors, people must not be to harsh on themselves. 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398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decreases psychological distress, negative thoughts, feeling, emotions, combats depression, and anxiety. </a:t>
            </a:r>
            <a:endParaRPr lang="en-GB" sz="2000" dirty="0" smtClean="0"/>
          </a:p>
          <a:p>
            <a:r>
              <a:rPr lang="en-GB" sz="2000" dirty="0"/>
              <a:t>Kabat Zinn (1990)- </a:t>
            </a:r>
            <a:r>
              <a:rPr lang="en-GB" sz="2000" dirty="0" smtClean="0"/>
              <a:t>increasing </a:t>
            </a:r>
            <a:r>
              <a:rPr lang="en-GB" sz="2000" dirty="0"/>
              <a:t>awareness of one’s thoughts, feeling and </a:t>
            </a:r>
            <a:r>
              <a:rPr lang="en-GB" sz="2000" dirty="0" smtClean="0"/>
              <a:t>emotions leads to improved well-being and decreased stress.</a:t>
            </a:r>
          </a:p>
          <a:p>
            <a:r>
              <a:rPr lang="en-GB" sz="2000" dirty="0"/>
              <a:t>Reibel et al (2001) </a:t>
            </a:r>
            <a:r>
              <a:rPr lang="en-GB" sz="2000" dirty="0" smtClean="0"/>
              <a:t>– supports the notion that mindfulness meditation improves quality of life</a:t>
            </a:r>
          </a:p>
          <a:p>
            <a:r>
              <a:rPr lang="en-GB" sz="2000" dirty="0"/>
              <a:t> Toribjorn et al (2011) </a:t>
            </a:r>
            <a:r>
              <a:rPr lang="en-GB" sz="2000" dirty="0" smtClean="0"/>
              <a:t>– Western meditation VS Buddhist meditation     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Affects of mindfulness mediation and self-compassion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77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Negatives of mindfulness meditation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540960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114" y="1484784"/>
            <a:ext cx="1012924" cy="1012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457" y="2924944"/>
            <a:ext cx="1316237" cy="979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114" y="4312186"/>
            <a:ext cx="1060573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4406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Gender differences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575556" y="1303571"/>
            <a:ext cx="3312368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295636" y="1809078"/>
            <a:ext cx="1872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Do gender differences occur in meditation ?</a:t>
            </a:r>
            <a:endParaRPr lang="en-GB" sz="1600" dirty="0"/>
          </a:p>
        </p:txBody>
      </p:sp>
      <p:sp>
        <p:nvSpPr>
          <p:cNvPr id="6" name="Rounded Rectangle 5"/>
          <p:cNvSpPr/>
          <p:nvPr/>
        </p:nvSpPr>
        <p:spPr>
          <a:xfrm>
            <a:off x="4499992" y="1556792"/>
            <a:ext cx="4248472" cy="504056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04048" y="1916832"/>
            <a:ext cx="33843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Rojiani et al (2017) </a:t>
            </a:r>
          </a:p>
          <a:p>
            <a:r>
              <a:rPr lang="en-GB" dirty="0"/>
              <a:t>T</a:t>
            </a:r>
            <a:r>
              <a:rPr lang="en-GB" dirty="0" smtClean="0"/>
              <a:t>hat women reported higher levels of self-compassion and mindfulness when compared with males and that women significantly decreased in negative effects when compared to men such as negative moods and stress.</a:t>
            </a:r>
            <a:endParaRPr lang="en-GB" dirty="0"/>
          </a:p>
        </p:txBody>
      </p:sp>
      <p:sp>
        <p:nvSpPr>
          <p:cNvPr id="8" name="Right Arrow 7"/>
          <p:cNvSpPr/>
          <p:nvPr/>
        </p:nvSpPr>
        <p:spPr>
          <a:xfrm>
            <a:off x="539552" y="3717032"/>
            <a:ext cx="3672408" cy="2160240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3568" y="443711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is there a lack of research?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282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to investigate the effects of mindfulness meditation on perceived stress, well-being and self-compassion. Whilst exploring whether gender </a:t>
            </a:r>
            <a:r>
              <a:rPr lang="en-GB" sz="1800" dirty="0" smtClean="0"/>
              <a:t>differences </a:t>
            </a:r>
            <a:r>
              <a:rPr lang="en-GB" sz="1800" dirty="0"/>
              <a:t>influence the effectiveness of mindfulness</a:t>
            </a:r>
            <a:r>
              <a:rPr lang="en-GB" sz="1800" dirty="0" smtClean="0"/>
              <a:t>.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/>
              <a:t>Participants who take part in mindfulness meditation will have higher scores on the well-being scale than those who do not.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 smtClean="0"/>
              <a:t>      </a:t>
            </a:r>
            <a:r>
              <a:rPr lang="en-GB" sz="1800" dirty="0"/>
              <a:t>There will be an improvement in an individuals’ well-being, the longer they participate in mindfulness meditation.  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 smtClean="0"/>
              <a:t>     </a:t>
            </a:r>
            <a:r>
              <a:rPr lang="en-GB" sz="1800" dirty="0"/>
              <a:t>There will be a difference in individuals’ self-compassion, well-being and stress scores dependent on their gender.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 smtClean="0"/>
              <a:t>     </a:t>
            </a:r>
            <a:r>
              <a:rPr lang="en-GB" sz="1800" dirty="0"/>
              <a:t>An individuals’ stress score will decrease if they participate in mindfulness meditation compared to those who do not.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 smtClean="0"/>
              <a:t>    </a:t>
            </a:r>
            <a:r>
              <a:rPr lang="en-GB" sz="1800" dirty="0"/>
              <a:t>There will be an improvement in stress score the longer they participate in mindfulness meditation. 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 smtClean="0"/>
              <a:t>  </a:t>
            </a:r>
            <a:r>
              <a:rPr lang="en-GB" sz="1800" dirty="0"/>
              <a:t>An individuals’ self-compassion score will be higher if they participate in mindfulness meditation than those who do not.</a:t>
            </a:r>
          </a:p>
          <a:p>
            <a:pPr marL="452628" indent="-342900">
              <a:buFont typeface="+mj-lt"/>
              <a:buAutoNum type="arabicPeriod"/>
            </a:pPr>
            <a:r>
              <a:rPr lang="en-GB" sz="1800" dirty="0" smtClean="0"/>
              <a:t> </a:t>
            </a:r>
            <a:r>
              <a:rPr lang="en-GB" sz="1800" dirty="0"/>
              <a:t>Self-compassion scores will increase the longer participants practice mindfulness meditation.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Aim and hypotheses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2756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239872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9863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Results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54565176"/>
              </p:ext>
            </p:extLst>
          </p:nvPr>
        </p:nvGraphicFramePr>
        <p:xfrm>
          <a:off x="323528" y="119675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632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Discussion 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399509444"/>
              </p:ext>
            </p:extLst>
          </p:nvPr>
        </p:nvGraphicFramePr>
        <p:xfrm>
          <a:off x="251520" y="1268760"/>
          <a:ext cx="4464496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5220072" y="1556792"/>
            <a:ext cx="3600400" cy="47525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364088" y="1772816"/>
            <a:ext cx="33123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Gender differences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males being more external and females being more internal with their emotions and feelings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 other types of mediation for both males and females for example yoga or heart rhythm mediation 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89040"/>
            <a:ext cx="3773268" cy="1954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643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404664"/>
            <a:ext cx="8208912" cy="26642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440537"/>
            <a:ext cx="792088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+mj-lt"/>
                <a:cs typeface="Times New Roman" panose="02020603050405020304" pitchFamily="18" charset="0"/>
              </a:rPr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+mj-lt"/>
                <a:cs typeface="Times New Roman" panose="02020603050405020304" pitchFamily="18" charset="0"/>
              </a:rPr>
              <a:t>Mindfulness meditation should be used more in schools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+mj-lt"/>
                <a:cs typeface="Times New Roman" panose="02020603050405020304" pitchFamily="18" charset="0"/>
              </a:rPr>
              <a:t>More interventions need to incorporate meditation to improve well-being and stress levels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+mj-lt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+mj-lt"/>
              </a:rPr>
              <a:t> future research should address the different styles of meditation in order to find gender differences, and incorporate both Western and Buddhist styles of mediation to find a significant difference for mindfulness. </a:t>
            </a:r>
            <a:endParaRPr lang="en-GB" dirty="0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116" y="3212976"/>
            <a:ext cx="3038475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5053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Kabat-Zinn, J. (1990). Full catastrophe living: Using the wisdom of your body and mind to face stress, pain and illness. New York: </a:t>
            </a:r>
            <a:r>
              <a:rPr lang="en-GB" sz="1400" dirty="0" err="1"/>
              <a:t>Delacorte</a:t>
            </a:r>
            <a:r>
              <a:rPr lang="en-GB" sz="1400" dirty="0"/>
              <a:t>. </a:t>
            </a:r>
          </a:p>
          <a:p>
            <a:r>
              <a:rPr lang="en-GB" sz="1400" dirty="0"/>
              <a:t>Katz, D., &amp; Toner, B. (2013). A systematic review of gender differences in the effectiveness of mindfulness-based treatments for substance use disorders. Mindfulness, 4(4), 318-331.</a:t>
            </a:r>
          </a:p>
          <a:p>
            <a:r>
              <a:rPr lang="en-GB" sz="1400" dirty="0"/>
              <a:t>Lustyk, M. K., Chawla, N., Nolan, R., &amp; </a:t>
            </a:r>
            <a:r>
              <a:rPr lang="en-GB" sz="1400" dirty="0" err="1"/>
              <a:t>Marlatt</a:t>
            </a:r>
            <a:r>
              <a:rPr lang="en-GB" sz="1400" dirty="0"/>
              <a:t>, G. A. (2009). Mindfulness meditation research: issues of participant screening, safety procedures, and researcher training. Advances in Mind-Body Medicine, 24(1), 20-30.</a:t>
            </a:r>
          </a:p>
          <a:p>
            <a:r>
              <a:rPr lang="en-GB" sz="1400" dirty="0"/>
              <a:t>Neff, K. D. (2003b). Development and validation of a scale to measure self-compassion. Self and Identity, 2, 223-250.</a:t>
            </a:r>
          </a:p>
          <a:p>
            <a:r>
              <a:rPr lang="en-GB" sz="1400" dirty="0"/>
              <a:t>Reibel, D., </a:t>
            </a:r>
            <a:r>
              <a:rPr lang="en-GB" sz="1400" dirty="0" err="1"/>
              <a:t>Greeson</a:t>
            </a:r>
            <a:r>
              <a:rPr lang="en-GB" sz="1400" dirty="0"/>
              <a:t>, J., </a:t>
            </a:r>
            <a:r>
              <a:rPr lang="en-GB" sz="1400" dirty="0" err="1"/>
              <a:t>Brainard</a:t>
            </a:r>
            <a:r>
              <a:rPr lang="en-GB" sz="1400" dirty="0"/>
              <a:t>, G., &amp; </a:t>
            </a:r>
            <a:r>
              <a:rPr lang="en-GB" sz="1400" dirty="0" err="1"/>
              <a:t>Rosenzweig</a:t>
            </a:r>
            <a:r>
              <a:rPr lang="en-GB" sz="1400" dirty="0"/>
              <a:t>, S. (2001). Mindfulness-based stress reduction and health-related quality of life in a heterogeneous patient population. General Hospital Psychiatry, 23(4), 183-192.</a:t>
            </a:r>
          </a:p>
          <a:p>
            <a:r>
              <a:rPr lang="en-GB" sz="1400" dirty="0"/>
              <a:t>Rojiani, R., </a:t>
            </a:r>
            <a:r>
              <a:rPr lang="en-GB" sz="1400" dirty="0" err="1"/>
              <a:t>Santoyo</a:t>
            </a:r>
            <a:r>
              <a:rPr lang="en-GB" sz="1400" dirty="0"/>
              <a:t>, J. F., </a:t>
            </a:r>
            <a:r>
              <a:rPr lang="en-GB" sz="1400" dirty="0" err="1"/>
              <a:t>Rahrig</a:t>
            </a:r>
            <a:r>
              <a:rPr lang="en-GB" sz="1400" dirty="0"/>
              <a:t>, H., Roth, H. D., &amp; Britton, W. B. (2017). Women benefit more than men in response to college-based meditation training. Frontiers in psychology, 8, 551. </a:t>
            </a:r>
          </a:p>
          <a:p>
            <a:r>
              <a:rPr lang="en-GB" sz="1400" dirty="0"/>
              <a:t>Sharf, R. (2014). Is mindfulness Buddhist? (and why it matters). </a:t>
            </a:r>
            <a:r>
              <a:rPr lang="en-GB" sz="1400"/>
              <a:t>Transcultural Psychiatry, 52(4), 470-484.</a:t>
            </a:r>
          </a:p>
          <a:p>
            <a:endParaRPr lang="en-GB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245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880</TotalTime>
  <Words>917</Words>
  <Application>Microsoft Office PowerPoint</Application>
  <PresentationFormat>On-screen Show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Concourse</vt:lpstr>
      <vt:lpstr>PowerPoint Presentation</vt:lpstr>
      <vt:lpstr>Mindfulness meditation </vt:lpstr>
      <vt:lpstr>Self-compassion </vt:lpstr>
      <vt:lpstr>Affects of mindfulness mediation and self-compassion </vt:lpstr>
      <vt:lpstr>Negatives of mindfulness meditation </vt:lpstr>
      <vt:lpstr>Gender differences </vt:lpstr>
      <vt:lpstr>Aim and hypotheses </vt:lpstr>
      <vt:lpstr>Methodology </vt:lpstr>
      <vt:lpstr>Results </vt:lpstr>
      <vt:lpstr>Discussion </vt:lpstr>
      <vt:lpstr>PowerPoint Presentation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Asus</dc:creator>
  <cp:lastModifiedBy>Asus</cp:lastModifiedBy>
  <cp:revision>16</cp:revision>
  <dcterms:created xsi:type="dcterms:W3CDTF">2018-05-22T11:33:32Z</dcterms:created>
  <dcterms:modified xsi:type="dcterms:W3CDTF">2018-05-23T02:14:24Z</dcterms:modified>
</cp:coreProperties>
</file>