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3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94720"/>
  </p:normalViewPr>
  <p:slideViewPr>
    <p:cSldViewPr snapToGrid="0">
      <p:cViewPr varScale="1">
        <p:scale>
          <a:sx n="90" d="100"/>
          <a:sy n="90" d="100"/>
        </p:scale>
        <p:origin x="232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6F8BD-D2CA-8C85-168A-8E182F234E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B16D91-D53B-14C1-8EFD-012641603D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1F21F4-BD6C-F278-F09F-F5A54EF27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71549-46F5-2E88-582A-39BC61A19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0239E-0BD2-3A06-D0CC-396C10ABA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01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E79A8-20EF-0FF4-A8BC-E50A40AFC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BE023-2DA5-ADFC-2CAE-E0A1A7C1F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1AEDE-6C6C-945C-2156-E54CABB07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794AA-DA56-C389-548C-010A815A3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4045B-46F7-E539-9ED7-149E3B0F1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047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3609D-CB09-2391-B967-50A7921E2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32F4A-BDEC-D683-502E-089F9C18A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3CED2-FC52-553E-78DB-43CD01694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07F7A-1E9D-06A4-3652-0646B87C0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AAC3A-CD93-B9A9-0877-375572AA8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21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3CD7C-2BFE-2EE8-E9F7-0C0A3119C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FFDBD-3A72-8532-E930-18614CDCA2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27E4AA-D710-76B9-EAD6-FC68408FEA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F66C7D-B905-6B30-7D75-1AFEE21A1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9A5BFB-9512-587A-2B44-8C4DE68ED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AF8CB7-E7C7-E3F2-15D0-1F0FB59DE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99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211CA-D04E-07F3-1B34-607D4ADFD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A6A14-882E-5CCE-094B-6AB6B54CE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32B851-A0CC-A9CB-D706-58B0A245F1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3B5235-606D-1458-E997-1E1EBF370A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4B8DA6-94DE-763B-0E5F-75854D040F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76B6D0-40E2-DCC8-FC0E-5CD840FB5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A97A7E-B83A-153A-944E-65E72EF2C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8541C8-0ADE-85CE-B7CA-F66B09292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70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15707-26B4-E789-1731-E8871880F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49817-4499-108C-7293-B02B17698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356BA1-B3F7-BB77-62F9-16731012A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D6D11D-B0FC-2139-E7EE-3192FE223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15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215956-0AE0-4DE5-713B-C551270FF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DCE3F0-3062-D6EA-3F09-7FFC75A2D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90825-ECCC-826A-C856-18C727544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70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7B2F4-12AB-E6E5-9F21-42CFBC0DE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E13EE-F980-2B63-6EEC-43389E426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FD8DB3-A7A5-3620-D709-2A5E15F3F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C7BEA7-9D1D-AA46-7663-E0F403BEA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F64535-7C9D-664C-A6F4-24DB78228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FA53BB-5AB2-D333-67E5-AA58992DF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68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CCCAA-29C7-9FC9-31AA-7F9064B04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0BF06B-90BE-09C1-2FCA-68391FD94E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8E3394-3F2B-2684-1D38-D1337B872D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6ACE2-BF94-B13C-B247-02FA152B9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DFEA3D-D8F2-9D96-C380-8843A373B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ED14BD-CDD6-0A5F-05A4-B1096F2A0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846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F6FC1-D565-129F-E653-4B20B1DBA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1A040C-65BE-0EA5-B1FA-440022DD4C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5F8A3-FB84-557C-FA2D-5A5BB5915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821EBB-1854-BC9C-316D-DF3881393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8061F-7193-D714-0D7D-12CD7C3BA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18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7E79FF-B797-C5FB-F586-10795DBE71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87E45-5A33-3A1E-C71B-DE67799ACC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99FF0-3253-1939-6558-A39E668A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3DD9-EE08-E6EE-5738-A0A2819A4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5150D-3A09-4C4B-7181-668ABA9E5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143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5F3356-3F96-3139-D690-68C6C8E47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6C0A1-06D3-1F01-9260-D9100BAA12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59420-9BE6-8E69-1439-0E95A2C23C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CFD65-3A00-7640-8D04-EACF0018558D}" type="datetimeFigureOut">
              <a:rPr lang="en-US" smtClean="0"/>
              <a:t>10/26/22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E063FF-E9F6-198C-E84B-5BCA93C0B4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89DC5-3E8F-D332-353E-FA7597BD4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2355C-2876-6E47-BDCA-6E221BE789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4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artnewspaper.com/2022/01/28/site-specific-art-unprotected-under-us-la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826850-CD13-5D6A-6862-85D329A024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0" t="9091" r="19857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692E22-2736-761B-D1F9-33BEF8CD8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>
                <a:latin typeface="Aharoni" panose="02010803020104030203" pitchFamily="2" charset="-79"/>
                <a:cs typeface="Aharoni" panose="02010803020104030203" pitchFamily="2" charset="-79"/>
              </a:rPr>
              <a:t>CAN YOU CHANGE A </a:t>
            </a:r>
            <a:br>
              <a:rPr lang="en-US" sz="480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>
                <a:latin typeface="Aharoni" panose="02010803020104030203" pitchFamily="2" charset="-79"/>
                <a:cs typeface="Aharoni" panose="02010803020104030203" pitchFamily="2" charset="-79"/>
              </a:rPr>
              <a:t>SITE-SPECIFIC ARTWORK?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6886FE-B092-5734-CD0D-1B66941BE9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US" sz="2000"/>
              <a:t>A resource which could create a discussion for your visual diary on the relationship to site.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995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16AD2-2F99-7C67-9DF1-1A77C18AA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THEARTNEWSPAPER.COM ARTICLE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504D0-09C6-A3C2-54D4-248570F97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527324" cy="4351338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https://www.theartnewspaper.com/2022/01/28/site-specific-art-unprotected-under-us-law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The article uses several examples of site-specific artworks which have in some been changed with relation to their location.</a:t>
            </a:r>
          </a:p>
          <a:p>
            <a:pPr marL="0" indent="0">
              <a:buNone/>
            </a:pPr>
            <a:r>
              <a:rPr lang="en-US" dirty="0"/>
              <a:t>The article discusses the definition of site, legality and the problems that arise when sites change.</a:t>
            </a:r>
          </a:p>
        </p:txBody>
      </p:sp>
    </p:spTree>
    <p:extLst>
      <p:ext uri="{BB962C8B-B14F-4D97-AF65-F5344CB8AC3E}">
        <p14:creationId xmlns:p14="http://schemas.microsoft.com/office/powerpoint/2010/main" val="2146187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52C3D-AD42-F76E-3E64-434A2C411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859" y="469132"/>
            <a:ext cx="10515600" cy="1325563"/>
          </a:xfrm>
        </p:spPr>
        <p:txBody>
          <a:bodyPr/>
          <a:lstStyle/>
          <a:p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ALTERING THE 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40591-D136-3C80-B867-9712B42C95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140" y="1807691"/>
            <a:ext cx="6545735" cy="505030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 an example, the article discusses the re-modelling of a site for two reasons</a:t>
            </a:r>
          </a:p>
          <a:p>
            <a:r>
              <a:rPr lang="en-US" b="1" dirty="0"/>
              <a:t>Redevelopment </a:t>
            </a:r>
            <a:r>
              <a:rPr lang="en-US" dirty="0"/>
              <a:t>– the building/site needs or has been chosen to be redeveloped. </a:t>
            </a:r>
          </a:p>
          <a:p>
            <a:r>
              <a:rPr lang="en-US" b="1" dirty="0"/>
              <a:t>Change of usage </a:t>
            </a:r>
            <a:r>
              <a:rPr lang="en-US" dirty="0"/>
              <a:t>– The building has been changed 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D7B2B4-CBA5-F297-913A-D1A5E2EEFEE3}"/>
              </a:ext>
            </a:extLst>
          </p:cNvPr>
          <p:cNvSpPr txBox="1"/>
          <p:nvPr/>
        </p:nvSpPr>
        <p:spPr>
          <a:xfrm>
            <a:off x="306859" y="5292545"/>
            <a:ext cx="11430001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GB" b="0" i="1" u="none" strike="noStrike" dirty="0">
                <a:solidFill>
                  <a:srgbClr val="1C1917"/>
                </a:solidFill>
                <a:effectLst/>
                <a:latin typeface="Greta Text Light 2"/>
              </a:rPr>
              <a:t>From the article: </a:t>
            </a:r>
          </a:p>
          <a:p>
            <a:pPr algn="l"/>
            <a:r>
              <a:rPr lang="en-GB" b="0" i="1" u="none" strike="noStrike" dirty="0">
                <a:solidFill>
                  <a:srgbClr val="1C1917"/>
                </a:solidFill>
                <a:effectLst/>
                <a:latin typeface="Greta Text Light 2"/>
              </a:rPr>
              <a:t>The installation “will be different, not less meaningful, but it will have a different meaning”, Zimmerman says, “based on its new location and how it interacts with the local community”.</a:t>
            </a:r>
          </a:p>
          <a:p>
            <a:pPr algn="l"/>
            <a:r>
              <a:rPr lang="en-GB" b="0" i="1" u="none" strike="noStrike" dirty="0">
                <a:solidFill>
                  <a:srgbClr val="1C1917"/>
                </a:solidFill>
                <a:effectLst/>
                <a:latin typeface="Greta Text Light 2"/>
              </a:rPr>
              <a:t>She adds: “You can’t say that nothing can ever be changed.” Still, some artists try.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69B6E8-08D7-2F43-BB81-A9311CB74A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9357"/>
          <a:stretch/>
        </p:blipFill>
        <p:spPr>
          <a:xfrm>
            <a:off x="7738589" y="365126"/>
            <a:ext cx="3936200" cy="49144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B79B833-C9AF-AF00-CC87-9ED63003E9EB}"/>
              </a:ext>
            </a:extLst>
          </p:cNvPr>
          <p:cNvSpPr txBox="1"/>
          <p:nvPr/>
        </p:nvSpPr>
        <p:spPr>
          <a:xfrm>
            <a:off x="7558087" y="4878640"/>
            <a:ext cx="615310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b="0" i="0" u="none" strike="noStrike" dirty="0">
                <a:solidFill>
                  <a:srgbClr val="44403C"/>
                </a:solidFill>
                <a:effectLst/>
                <a:latin typeface="Greta Sans Regular"/>
              </a:rPr>
              <a:t>Dorothea </a:t>
            </a:r>
            <a:r>
              <a:rPr lang="en-GB" b="0" i="0" u="none" strike="noStrike" dirty="0" err="1">
                <a:solidFill>
                  <a:srgbClr val="44403C"/>
                </a:solidFill>
                <a:effectLst/>
                <a:latin typeface="Greta Sans Regular"/>
              </a:rPr>
              <a:t>Rockburne</a:t>
            </a:r>
            <a:r>
              <a:rPr lang="en-GB" b="0" i="0" u="none" strike="noStrike" dirty="0">
                <a:solidFill>
                  <a:srgbClr val="44403C"/>
                </a:solidFill>
                <a:effectLst/>
                <a:latin typeface="Greta Sans Regular"/>
              </a:rPr>
              <a:t>, </a:t>
            </a:r>
            <a:r>
              <a:rPr lang="en-GB" b="0" i="1" u="none" strike="noStrike" dirty="0">
                <a:solidFill>
                  <a:srgbClr val="44403C"/>
                </a:solidFill>
                <a:effectLst/>
                <a:latin typeface="Greta Text Light Italic 2"/>
              </a:rPr>
              <a:t>Northern Sky</a:t>
            </a:r>
            <a:r>
              <a:rPr lang="en-GB" b="0" i="0" u="none" strike="noStrike" dirty="0">
                <a:solidFill>
                  <a:srgbClr val="44403C"/>
                </a:solidFill>
                <a:effectLst/>
                <a:latin typeface="Greta Sans Regular"/>
              </a:rPr>
              <a:t> (1993)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385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52C3D-AD42-F76E-3E64-434A2C411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4100" dirty="0">
                <a:latin typeface="Aharoni" panose="02010803020104030203" pitchFamily="2" charset="-79"/>
                <a:cs typeface="Aharoni" panose="02010803020104030203" pitchFamily="2" charset="-79"/>
              </a:rPr>
              <a:t>RELOCATING THE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40591-D136-3C80-B867-9712B42C95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In the example, the article discusses the re-housing of an artwork:</a:t>
            </a:r>
          </a:p>
          <a:p>
            <a:pPr marL="0" indent="0">
              <a:buNone/>
            </a:pPr>
            <a:r>
              <a:rPr lang="en-US" sz="2000" dirty="0"/>
              <a:t>The original site is being changed (much like the previous slide) however the work is moved to preserve it.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What problems does this create? Are there any potential possibilities that arise out of this?</a:t>
            </a:r>
          </a:p>
          <a:p>
            <a:endParaRPr lang="en-US" sz="2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062E07-B61E-1535-1392-2EB4322D9C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365756"/>
            <a:ext cx="6019331" cy="4123241"/>
          </a:xfrm>
          <a:prstGeom prst="rect">
            <a:avLst/>
          </a:prstGeom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C7A82C-61E8-8A51-2849-A84BCDC8D50F}"/>
              </a:ext>
            </a:extLst>
          </p:cNvPr>
          <p:cNvSpPr txBox="1"/>
          <p:nvPr/>
        </p:nvSpPr>
        <p:spPr>
          <a:xfrm>
            <a:off x="5272088" y="5629275"/>
            <a:ext cx="6153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Elyn</a:t>
            </a:r>
            <a:r>
              <a:rPr lang="en-US" dirty="0"/>
              <a:t> Zimmerman, </a:t>
            </a:r>
            <a:r>
              <a:rPr lang="en-US" dirty="0" err="1"/>
              <a:t>Marabar</a:t>
            </a:r>
            <a:r>
              <a:rPr lang="en-US" dirty="0"/>
              <a:t>. 1984</a:t>
            </a:r>
          </a:p>
        </p:txBody>
      </p:sp>
    </p:spTree>
    <p:extLst>
      <p:ext uri="{BB962C8B-B14F-4D97-AF65-F5344CB8AC3E}">
        <p14:creationId xmlns:p14="http://schemas.microsoft.com/office/powerpoint/2010/main" val="1653290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52C3D-AD42-F76E-3E64-434A2C411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4100" dirty="0">
                <a:latin typeface="Aharoni" panose="02010803020104030203" pitchFamily="2" charset="-79"/>
                <a:cs typeface="Aharoni" panose="02010803020104030203" pitchFamily="2" charset="-79"/>
              </a:rPr>
              <a:t>RELOCATING THE WORK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062E07-B61E-1535-1392-2EB4322D9C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365756"/>
            <a:ext cx="6019331" cy="4123241"/>
          </a:xfrm>
          <a:prstGeom prst="rect">
            <a:avLst/>
          </a:prstGeom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F31D72-1780-8A84-5651-AB84A5124E86}"/>
              </a:ext>
            </a:extLst>
          </p:cNvPr>
          <p:cNvSpPr txBox="1"/>
          <p:nvPr/>
        </p:nvSpPr>
        <p:spPr>
          <a:xfrm>
            <a:off x="326255" y="2135007"/>
            <a:ext cx="4150841" cy="31393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GB" b="1" u="none" strike="noStrike" dirty="0">
                <a:solidFill>
                  <a:srgbClr val="1C1917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From the article: </a:t>
            </a:r>
          </a:p>
          <a:p>
            <a:pPr algn="l"/>
            <a:endParaRPr lang="en-GB" b="1" u="none" strike="noStrike" dirty="0">
              <a:solidFill>
                <a:srgbClr val="1C1917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l"/>
            <a:r>
              <a:rPr lang="en-GB" b="1" u="none" strike="noStrike" dirty="0">
                <a:solidFill>
                  <a:srgbClr val="1C1917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installation “will be different, not less meaningful, but it will have a different meaning”, Zimmerman says, “based on its new location and how it interacts with the local community”.</a:t>
            </a:r>
          </a:p>
          <a:p>
            <a:pPr algn="l"/>
            <a:r>
              <a:rPr lang="en-GB" b="1" u="none" strike="noStrike" dirty="0">
                <a:solidFill>
                  <a:srgbClr val="1C1917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She adds: “You can’t say that nothing can ever be changed.” Still, some artists try.</a:t>
            </a:r>
          </a:p>
        </p:txBody>
      </p:sp>
    </p:spTree>
    <p:extLst>
      <p:ext uri="{BB962C8B-B14F-4D97-AF65-F5344CB8AC3E}">
        <p14:creationId xmlns:p14="http://schemas.microsoft.com/office/powerpoint/2010/main" val="790877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70130-2E8A-874D-5330-E3C95FF5D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IN YOUR VISUAL DIARY…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47D04-9030-53B7-5B3F-3A145B9FCF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You could discuss the ideas raised in the article around one or more:</a:t>
            </a:r>
          </a:p>
          <a:p>
            <a:r>
              <a:rPr lang="en-US" dirty="0"/>
              <a:t>Talk about the legality and ownership of an artwork</a:t>
            </a:r>
          </a:p>
          <a:p>
            <a:r>
              <a:rPr lang="en-US" dirty="0"/>
              <a:t>The rights of the artist to dispute/discuss the work </a:t>
            </a:r>
          </a:p>
          <a:p>
            <a:r>
              <a:rPr lang="en-US" dirty="0"/>
              <a:t>You could ‘</a:t>
            </a:r>
            <a:r>
              <a:rPr lang="en-US" dirty="0" err="1"/>
              <a:t>sympathise</a:t>
            </a:r>
            <a:r>
              <a:rPr lang="en-US" dirty="0"/>
              <a:t>’ with both groups.</a:t>
            </a:r>
          </a:p>
          <a:p>
            <a:r>
              <a:rPr lang="en-US" dirty="0"/>
              <a:t>You could consider other locations for the artwork.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This is a form of artist research that gives you the opportunity to discuss complex ideas and </a:t>
            </a:r>
            <a:r>
              <a:rPr lang="en-US" dirty="0" err="1"/>
              <a:t>analyse</a:t>
            </a:r>
            <a:r>
              <a:rPr lang="en-US" dirty="0"/>
              <a:t> situations around art.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856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4823B-AC5B-4240-C18D-23E8945B3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FEASIBILITY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19970-1110-AEE1-99AA-22DBB3CDD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 your groups, consider the following feasibility issues as discussed in Wednesday’s session.</a:t>
            </a:r>
          </a:p>
          <a:p>
            <a:r>
              <a:rPr lang="en-US" dirty="0"/>
              <a:t>Timescale – 5 weeks start to finish</a:t>
            </a:r>
          </a:p>
          <a:p>
            <a:r>
              <a:rPr lang="en-US" dirty="0"/>
              <a:t>Permission – gaining, agreeing, legal.</a:t>
            </a:r>
          </a:p>
          <a:p>
            <a:r>
              <a:rPr lang="en-US" dirty="0"/>
              <a:t>Public-response – considering challenge/responsibility.</a:t>
            </a:r>
          </a:p>
          <a:p>
            <a:r>
              <a:rPr lang="en-US" dirty="0"/>
              <a:t>Environment – weather, time of year (</a:t>
            </a:r>
            <a:r>
              <a:rPr lang="en-US" dirty="0" err="1"/>
              <a:t>xmas</a:t>
            </a:r>
            <a:r>
              <a:rPr lang="en-US" dirty="0"/>
              <a:t> market)</a:t>
            </a:r>
          </a:p>
          <a:p>
            <a:r>
              <a:rPr lang="en-US" dirty="0"/>
              <a:t>Approach – adapting contact for different </a:t>
            </a:r>
          </a:p>
          <a:p>
            <a:r>
              <a:rPr lang="en-US" dirty="0"/>
              <a:t>Space – consider the size/availability for space.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570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458</Words>
  <Application>Microsoft Macintosh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Aharoni</vt:lpstr>
      <vt:lpstr>Arial</vt:lpstr>
      <vt:lpstr>Calibri</vt:lpstr>
      <vt:lpstr>Calibri Light</vt:lpstr>
      <vt:lpstr>Greta Sans Regular</vt:lpstr>
      <vt:lpstr>Greta Text Light 2</vt:lpstr>
      <vt:lpstr>Greta Text Light Italic 2</vt:lpstr>
      <vt:lpstr>Office Theme</vt:lpstr>
      <vt:lpstr>CAN YOU CHANGE A  SITE-SPECIFIC ARTWORK?</vt:lpstr>
      <vt:lpstr>THEARTNEWSPAPER.COM ARTICLE</vt:lpstr>
      <vt:lpstr>ALTERING THE SITE</vt:lpstr>
      <vt:lpstr>RELOCATING THE WORK</vt:lpstr>
      <vt:lpstr>RELOCATING THE WORK</vt:lpstr>
      <vt:lpstr>IN YOUR VISUAL DIARY…</vt:lpstr>
      <vt:lpstr>FEASIBILITY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CHANGE A  SITE-SPECIFIC ARTWORK?</dc:title>
  <dc:creator>Joe Coleman</dc:creator>
  <cp:lastModifiedBy>Joe Coleman</cp:lastModifiedBy>
  <cp:revision>1</cp:revision>
  <dcterms:created xsi:type="dcterms:W3CDTF">2022-10-26T08:11:22Z</dcterms:created>
  <dcterms:modified xsi:type="dcterms:W3CDTF">2022-10-26T11:33:17Z</dcterms:modified>
</cp:coreProperties>
</file>