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70" d="100"/>
          <a:sy n="70" d="100"/>
        </p:scale>
        <p:origin x="46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29.png"/><Relationship Id="rId7" Type="http://schemas.openxmlformats.org/officeDocument/2006/relationships/image" Target="../media/image21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47.png"/><Relationship Id="rId7" Type="http://schemas.openxmlformats.org/officeDocument/2006/relationships/image" Target="../media/image1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2.svg"/><Relationship Id="rId4" Type="http://schemas.openxmlformats.org/officeDocument/2006/relationships/image" Target="../media/image48.svg"/><Relationship Id="rId9" Type="http://schemas.openxmlformats.org/officeDocument/2006/relationships/image" Target="../media/image51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29.png"/><Relationship Id="rId7" Type="http://schemas.openxmlformats.org/officeDocument/2006/relationships/image" Target="../media/image21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9.png"/><Relationship Id="rId7" Type="http://schemas.openxmlformats.org/officeDocument/2006/relationships/image" Target="../media/image4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44.svg"/><Relationship Id="rId4" Type="http://schemas.openxmlformats.org/officeDocument/2006/relationships/image" Target="../media/image40.svg"/><Relationship Id="rId9" Type="http://schemas.openxmlformats.org/officeDocument/2006/relationships/image" Target="../media/image43.pn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47.png"/><Relationship Id="rId7" Type="http://schemas.openxmlformats.org/officeDocument/2006/relationships/image" Target="../media/image19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10" Type="http://schemas.openxmlformats.org/officeDocument/2006/relationships/image" Target="../media/image52.svg"/><Relationship Id="rId4" Type="http://schemas.openxmlformats.org/officeDocument/2006/relationships/image" Target="../media/image48.svg"/><Relationship Id="rId9" Type="http://schemas.openxmlformats.org/officeDocument/2006/relationships/image" Target="../media/image5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95F821-1DE6-4D02-BE06-641E0231003A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FBC4AEF-D467-4BA9-A6F9-30BA4474E931}" type="pres">
      <dgm:prSet presAssocID="{AF95F821-1DE6-4D02-BE06-641E0231003A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0CBD795C-68ED-45A3-BDE0-C46C44973439}" type="presOf" srcId="{AF95F821-1DE6-4D02-BE06-641E0231003A}" destId="{9FBC4AEF-D467-4BA9-A6F9-30BA4474E93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A8083C-A477-491E-AFBF-E7927781B31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C8D4AFE-BA05-4294-867A-38491FF9C1D5}">
      <dgm:prSet/>
      <dgm:spPr/>
      <dgm:t>
        <a:bodyPr/>
        <a:lstStyle/>
        <a:p>
          <a:r>
            <a:rPr lang="en-US" b="0" i="0" baseline="0" dirty="0"/>
            <a:t>British Airways is the major airline in the United Kingdom based in London </a:t>
          </a:r>
          <a:endParaRPr lang="en-US" dirty="0"/>
        </a:p>
      </dgm:t>
    </dgm:pt>
    <dgm:pt modelId="{0F96F1EB-9146-4D87-A110-BBC80F56B5C6}" type="parTrans" cxnId="{BDA177FD-C431-44AD-9594-6DDB670748F5}">
      <dgm:prSet/>
      <dgm:spPr/>
      <dgm:t>
        <a:bodyPr/>
        <a:lstStyle/>
        <a:p>
          <a:endParaRPr lang="en-US"/>
        </a:p>
      </dgm:t>
    </dgm:pt>
    <dgm:pt modelId="{BB7E491A-5CB0-40C5-AC80-311CAB65EFE4}" type="sibTrans" cxnId="{BDA177FD-C431-44AD-9594-6DDB670748F5}">
      <dgm:prSet/>
      <dgm:spPr/>
      <dgm:t>
        <a:bodyPr/>
        <a:lstStyle/>
        <a:p>
          <a:endParaRPr lang="en-US"/>
        </a:p>
      </dgm:t>
    </dgm:pt>
    <dgm:pt modelId="{07533565-6986-42C6-AE02-795D2D922FDD}">
      <dgm:prSet/>
      <dgm:spPr/>
      <dgm:t>
        <a:bodyPr/>
        <a:lstStyle/>
        <a:p>
          <a:r>
            <a:rPr lang="en-US" b="0" i="0" baseline="0"/>
            <a:t>The company operates over 280 aircraft and serves more than 180 destinations worldwide </a:t>
          </a:r>
          <a:endParaRPr lang="en-US"/>
        </a:p>
      </dgm:t>
    </dgm:pt>
    <dgm:pt modelId="{0C5E4BC0-6629-400D-99E1-C02770DD9CCD}" type="parTrans" cxnId="{CCFB67C1-4001-43A3-B41A-59C366AC8250}">
      <dgm:prSet/>
      <dgm:spPr/>
      <dgm:t>
        <a:bodyPr/>
        <a:lstStyle/>
        <a:p>
          <a:endParaRPr lang="en-US"/>
        </a:p>
      </dgm:t>
    </dgm:pt>
    <dgm:pt modelId="{6285C40A-41D2-4E36-8EDB-C1880220FC4B}" type="sibTrans" cxnId="{CCFB67C1-4001-43A3-B41A-59C366AC8250}">
      <dgm:prSet/>
      <dgm:spPr/>
      <dgm:t>
        <a:bodyPr/>
        <a:lstStyle/>
        <a:p>
          <a:endParaRPr lang="en-US"/>
        </a:p>
      </dgm:t>
    </dgm:pt>
    <dgm:pt modelId="{A2B1624E-8F65-4D9C-B9F8-B0F94CFD5F67}">
      <dgm:prSet/>
      <dgm:spPr/>
      <dgm:t>
        <a:bodyPr/>
        <a:lstStyle/>
        <a:p>
          <a:r>
            <a:rPr lang="en-US" b="0" i="0" baseline="0"/>
            <a:t>British Airways employs approximately 30,000 staff across ground and flight operations (Armstrong and Taylor, 2023) </a:t>
          </a:r>
          <a:endParaRPr lang="en-US"/>
        </a:p>
      </dgm:t>
    </dgm:pt>
    <dgm:pt modelId="{74CD093E-C5D8-483B-B99F-7A88AC897475}" type="parTrans" cxnId="{9B544095-C69A-4BAB-8ECA-B71173AC5B55}">
      <dgm:prSet/>
      <dgm:spPr/>
      <dgm:t>
        <a:bodyPr/>
        <a:lstStyle/>
        <a:p>
          <a:endParaRPr lang="en-US"/>
        </a:p>
      </dgm:t>
    </dgm:pt>
    <dgm:pt modelId="{836879DB-2DE5-4AA4-89F1-327957EB7D14}" type="sibTrans" cxnId="{9B544095-C69A-4BAB-8ECA-B71173AC5B55}">
      <dgm:prSet/>
      <dgm:spPr/>
      <dgm:t>
        <a:bodyPr/>
        <a:lstStyle/>
        <a:p>
          <a:endParaRPr lang="en-US"/>
        </a:p>
      </dgm:t>
    </dgm:pt>
    <dgm:pt modelId="{7DC095EB-0D3F-4287-917F-F29903D0C8F1}">
      <dgm:prSet/>
      <dgm:spPr/>
      <dgm:t>
        <a:bodyPr/>
        <a:lstStyle/>
        <a:p>
          <a:r>
            <a:rPr lang="en-US" b="0" i="0" baseline="0"/>
            <a:t>The airline places strong emphasis on recruitment and training to maintain service quality </a:t>
          </a:r>
          <a:endParaRPr lang="en-US"/>
        </a:p>
      </dgm:t>
    </dgm:pt>
    <dgm:pt modelId="{5F0B47FE-8A14-473F-85A6-CE4293FD5033}" type="parTrans" cxnId="{9FA5C2EF-D385-49E5-A815-759285CF007D}">
      <dgm:prSet/>
      <dgm:spPr/>
      <dgm:t>
        <a:bodyPr/>
        <a:lstStyle/>
        <a:p>
          <a:endParaRPr lang="en-US"/>
        </a:p>
      </dgm:t>
    </dgm:pt>
    <dgm:pt modelId="{3C4B442F-4241-4185-AC21-2904074A0D5D}" type="sibTrans" cxnId="{9FA5C2EF-D385-49E5-A815-759285CF007D}">
      <dgm:prSet/>
      <dgm:spPr/>
      <dgm:t>
        <a:bodyPr/>
        <a:lstStyle/>
        <a:p>
          <a:endParaRPr lang="en-US"/>
        </a:p>
      </dgm:t>
    </dgm:pt>
    <dgm:pt modelId="{80EDC175-42FC-4540-B74B-9A26662CA678}">
      <dgm:prSet/>
      <dgm:spPr/>
      <dgm:t>
        <a:bodyPr/>
        <a:lstStyle/>
        <a:p>
          <a:r>
            <a:rPr lang="en-US" b="0" i="0" baseline="0"/>
            <a:t>Human resource management plays a central role in sustaining competitive advantage through workforce planning (Torrington et al., 2023) </a:t>
          </a:r>
          <a:endParaRPr lang="en-US"/>
        </a:p>
      </dgm:t>
    </dgm:pt>
    <dgm:pt modelId="{4DC34F3E-FBFA-4F0E-A6FC-E9533224317B}" type="parTrans" cxnId="{A0D6B43D-5EFB-435A-AE71-FB07EF6055C7}">
      <dgm:prSet/>
      <dgm:spPr/>
      <dgm:t>
        <a:bodyPr/>
        <a:lstStyle/>
        <a:p>
          <a:endParaRPr lang="en-US"/>
        </a:p>
      </dgm:t>
    </dgm:pt>
    <dgm:pt modelId="{38F0F3B2-6292-4D39-A182-94A71158148C}" type="sibTrans" cxnId="{A0D6B43D-5EFB-435A-AE71-FB07EF6055C7}">
      <dgm:prSet/>
      <dgm:spPr/>
      <dgm:t>
        <a:bodyPr/>
        <a:lstStyle/>
        <a:p>
          <a:endParaRPr lang="en-US"/>
        </a:p>
      </dgm:t>
    </dgm:pt>
    <dgm:pt modelId="{2AF9D790-3BE2-4170-A53A-CE19DFFD39FD}" type="pres">
      <dgm:prSet presAssocID="{42A8083C-A477-491E-AFBF-E7927781B314}" presName="linear" presStyleCnt="0">
        <dgm:presLayoutVars>
          <dgm:animLvl val="lvl"/>
          <dgm:resizeHandles val="exact"/>
        </dgm:presLayoutVars>
      </dgm:prSet>
      <dgm:spPr/>
    </dgm:pt>
    <dgm:pt modelId="{47EBFAA4-CCAF-40F3-8CEE-92F7412F76C0}" type="pres">
      <dgm:prSet presAssocID="{3C8D4AFE-BA05-4294-867A-38491FF9C1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491C5A0-6A2F-4903-BF8C-4A57C5C739A0}" type="pres">
      <dgm:prSet presAssocID="{BB7E491A-5CB0-40C5-AC80-311CAB65EFE4}" presName="spacer" presStyleCnt="0"/>
      <dgm:spPr/>
    </dgm:pt>
    <dgm:pt modelId="{030DB3B4-D554-4E81-A90B-0BEB6D107D5D}" type="pres">
      <dgm:prSet presAssocID="{07533565-6986-42C6-AE02-795D2D922F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3F11C4E-CDF8-41CB-BBD4-5128F77CE47C}" type="pres">
      <dgm:prSet presAssocID="{6285C40A-41D2-4E36-8EDB-C1880220FC4B}" presName="spacer" presStyleCnt="0"/>
      <dgm:spPr/>
    </dgm:pt>
    <dgm:pt modelId="{E867F818-842A-4E2A-99DC-7107D84F7D7F}" type="pres">
      <dgm:prSet presAssocID="{A2B1624E-8F65-4D9C-B9F8-B0F94CFD5F6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DD8FEA6-DD15-4EBE-B86F-61A3A8E7AB34}" type="pres">
      <dgm:prSet presAssocID="{836879DB-2DE5-4AA4-89F1-327957EB7D14}" presName="spacer" presStyleCnt="0"/>
      <dgm:spPr/>
    </dgm:pt>
    <dgm:pt modelId="{F8319DB3-840C-4724-B4DE-53B3F5554A35}" type="pres">
      <dgm:prSet presAssocID="{7DC095EB-0D3F-4287-917F-F29903D0C8F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CEE6EDA-8040-4413-AE9A-4F9D770FA6C4}" type="pres">
      <dgm:prSet presAssocID="{3C4B442F-4241-4185-AC21-2904074A0D5D}" presName="spacer" presStyleCnt="0"/>
      <dgm:spPr/>
    </dgm:pt>
    <dgm:pt modelId="{D701C2BA-1E7B-42B9-94F6-5A43690D270E}" type="pres">
      <dgm:prSet presAssocID="{80EDC175-42FC-4540-B74B-9A26662CA67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590C633-7F38-429C-B813-6C4464B16B74}" type="presOf" srcId="{A2B1624E-8F65-4D9C-B9F8-B0F94CFD5F67}" destId="{E867F818-842A-4E2A-99DC-7107D84F7D7F}" srcOrd="0" destOrd="0" presId="urn:microsoft.com/office/officeart/2005/8/layout/vList2"/>
    <dgm:cxn modelId="{A0D6B43D-5EFB-435A-AE71-FB07EF6055C7}" srcId="{42A8083C-A477-491E-AFBF-E7927781B314}" destId="{80EDC175-42FC-4540-B74B-9A26662CA678}" srcOrd="4" destOrd="0" parTransId="{4DC34F3E-FBFA-4F0E-A6FC-E9533224317B}" sibTransId="{38F0F3B2-6292-4D39-A182-94A71158148C}"/>
    <dgm:cxn modelId="{5F33BC5B-37A3-46F5-BA95-2B381161FE00}" type="presOf" srcId="{42A8083C-A477-491E-AFBF-E7927781B314}" destId="{2AF9D790-3BE2-4170-A53A-CE19DFFD39FD}" srcOrd="0" destOrd="0" presId="urn:microsoft.com/office/officeart/2005/8/layout/vList2"/>
    <dgm:cxn modelId="{26669974-C68C-4DA1-A1ED-744357878A33}" type="presOf" srcId="{07533565-6986-42C6-AE02-795D2D922FDD}" destId="{030DB3B4-D554-4E81-A90B-0BEB6D107D5D}" srcOrd="0" destOrd="0" presId="urn:microsoft.com/office/officeart/2005/8/layout/vList2"/>
    <dgm:cxn modelId="{9B544095-C69A-4BAB-8ECA-B71173AC5B55}" srcId="{42A8083C-A477-491E-AFBF-E7927781B314}" destId="{A2B1624E-8F65-4D9C-B9F8-B0F94CFD5F67}" srcOrd="2" destOrd="0" parTransId="{74CD093E-C5D8-483B-B99F-7A88AC897475}" sibTransId="{836879DB-2DE5-4AA4-89F1-327957EB7D14}"/>
    <dgm:cxn modelId="{F7EDCBAD-2DF4-4941-98DA-F94962784CF7}" type="presOf" srcId="{7DC095EB-0D3F-4287-917F-F29903D0C8F1}" destId="{F8319DB3-840C-4724-B4DE-53B3F5554A35}" srcOrd="0" destOrd="0" presId="urn:microsoft.com/office/officeart/2005/8/layout/vList2"/>
    <dgm:cxn modelId="{CCFB67C1-4001-43A3-B41A-59C366AC8250}" srcId="{42A8083C-A477-491E-AFBF-E7927781B314}" destId="{07533565-6986-42C6-AE02-795D2D922FDD}" srcOrd="1" destOrd="0" parTransId="{0C5E4BC0-6629-400D-99E1-C02770DD9CCD}" sibTransId="{6285C40A-41D2-4E36-8EDB-C1880220FC4B}"/>
    <dgm:cxn modelId="{072A76CD-4471-4A98-BEBF-BCAF160246BF}" type="presOf" srcId="{80EDC175-42FC-4540-B74B-9A26662CA678}" destId="{D701C2BA-1E7B-42B9-94F6-5A43690D270E}" srcOrd="0" destOrd="0" presId="urn:microsoft.com/office/officeart/2005/8/layout/vList2"/>
    <dgm:cxn modelId="{9EC59DD8-DD99-4DDF-B15F-B8FEFE77130F}" type="presOf" srcId="{3C8D4AFE-BA05-4294-867A-38491FF9C1D5}" destId="{47EBFAA4-CCAF-40F3-8CEE-92F7412F76C0}" srcOrd="0" destOrd="0" presId="urn:microsoft.com/office/officeart/2005/8/layout/vList2"/>
    <dgm:cxn modelId="{9FA5C2EF-D385-49E5-A815-759285CF007D}" srcId="{42A8083C-A477-491E-AFBF-E7927781B314}" destId="{7DC095EB-0D3F-4287-917F-F29903D0C8F1}" srcOrd="3" destOrd="0" parTransId="{5F0B47FE-8A14-473F-85A6-CE4293FD5033}" sibTransId="{3C4B442F-4241-4185-AC21-2904074A0D5D}"/>
    <dgm:cxn modelId="{BDA177FD-C431-44AD-9594-6DDB670748F5}" srcId="{42A8083C-A477-491E-AFBF-E7927781B314}" destId="{3C8D4AFE-BA05-4294-867A-38491FF9C1D5}" srcOrd="0" destOrd="0" parTransId="{0F96F1EB-9146-4D87-A110-BBC80F56B5C6}" sibTransId="{BB7E491A-5CB0-40C5-AC80-311CAB65EFE4}"/>
    <dgm:cxn modelId="{46451FB3-27CF-492D-A192-364DB087FB69}" type="presParOf" srcId="{2AF9D790-3BE2-4170-A53A-CE19DFFD39FD}" destId="{47EBFAA4-CCAF-40F3-8CEE-92F7412F76C0}" srcOrd="0" destOrd="0" presId="urn:microsoft.com/office/officeart/2005/8/layout/vList2"/>
    <dgm:cxn modelId="{DF09F06C-193B-4811-A63C-6F8B04AACC87}" type="presParOf" srcId="{2AF9D790-3BE2-4170-A53A-CE19DFFD39FD}" destId="{5491C5A0-6A2F-4903-BF8C-4A57C5C739A0}" srcOrd="1" destOrd="0" presId="urn:microsoft.com/office/officeart/2005/8/layout/vList2"/>
    <dgm:cxn modelId="{7797B8E1-1DC4-4844-B42C-5ECBA11B23B2}" type="presParOf" srcId="{2AF9D790-3BE2-4170-A53A-CE19DFFD39FD}" destId="{030DB3B4-D554-4E81-A90B-0BEB6D107D5D}" srcOrd="2" destOrd="0" presId="urn:microsoft.com/office/officeart/2005/8/layout/vList2"/>
    <dgm:cxn modelId="{C1D373B5-748F-4145-A3B9-5DE0594ED9BD}" type="presParOf" srcId="{2AF9D790-3BE2-4170-A53A-CE19DFFD39FD}" destId="{D3F11C4E-CDF8-41CB-BBD4-5128F77CE47C}" srcOrd="3" destOrd="0" presId="urn:microsoft.com/office/officeart/2005/8/layout/vList2"/>
    <dgm:cxn modelId="{07C47066-6593-4538-9639-A5545FEFB442}" type="presParOf" srcId="{2AF9D790-3BE2-4170-A53A-CE19DFFD39FD}" destId="{E867F818-842A-4E2A-99DC-7107D84F7D7F}" srcOrd="4" destOrd="0" presId="urn:microsoft.com/office/officeart/2005/8/layout/vList2"/>
    <dgm:cxn modelId="{FAC11937-E4AB-4F1F-A9B4-F52021A5E759}" type="presParOf" srcId="{2AF9D790-3BE2-4170-A53A-CE19DFFD39FD}" destId="{DDD8FEA6-DD15-4EBE-B86F-61A3A8E7AB34}" srcOrd="5" destOrd="0" presId="urn:microsoft.com/office/officeart/2005/8/layout/vList2"/>
    <dgm:cxn modelId="{53D4DB20-078D-4EE4-BD2B-C4665515F1DA}" type="presParOf" srcId="{2AF9D790-3BE2-4170-A53A-CE19DFFD39FD}" destId="{F8319DB3-840C-4724-B4DE-53B3F5554A35}" srcOrd="6" destOrd="0" presId="urn:microsoft.com/office/officeart/2005/8/layout/vList2"/>
    <dgm:cxn modelId="{DE00662F-FE4C-4C0A-8B61-6EC08056CE6F}" type="presParOf" srcId="{2AF9D790-3BE2-4170-A53A-CE19DFFD39FD}" destId="{ACEE6EDA-8040-4413-AE9A-4F9D770FA6C4}" srcOrd="7" destOrd="0" presId="urn:microsoft.com/office/officeart/2005/8/layout/vList2"/>
    <dgm:cxn modelId="{03141DBD-397D-46A4-B45F-062CB83E11A1}" type="presParOf" srcId="{2AF9D790-3BE2-4170-A53A-CE19DFFD39FD}" destId="{D701C2BA-1E7B-42B9-94F6-5A43690D270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7EAB6A-28A8-4AA3-9589-705712EAAE3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544B599-A294-44D6-8C1E-80C5F4218715}">
      <dgm:prSet/>
      <dgm:spPr/>
      <dgm:t>
        <a:bodyPr/>
        <a:lstStyle/>
        <a:p>
          <a:r>
            <a:rPr lang="en-US" b="0" i="0" baseline="0"/>
            <a:t>Recruitment is the process of attracting, screening and selecting qualified individuals for a role (Bratton and Gold, 2022) </a:t>
          </a:r>
          <a:endParaRPr lang="en-US"/>
        </a:p>
      </dgm:t>
    </dgm:pt>
    <dgm:pt modelId="{A9F06A76-71BE-4995-9F52-021D90063AEB}" type="parTrans" cxnId="{FCCF4F36-FF77-4235-960D-2FEDF9C6B427}">
      <dgm:prSet/>
      <dgm:spPr/>
      <dgm:t>
        <a:bodyPr/>
        <a:lstStyle/>
        <a:p>
          <a:endParaRPr lang="en-US"/>
        </a:p>
      </dgm:t>
    </dgm:pt>
    <dgm:pt modelId="{2FD43302-A217-480F-9E1B-E4B7610026C7}" type="sibTrans" cxnId="{FCCF4F36-FF77-4235-960D-2FEDF9C6B427}">
      <dgm:prSet/>
      <dgm:spPr/>
      <dgm:t>
        <a:bodyPr/>
        <a:lstStyle/>
        <a:p>
          <a:endParaRPr lang="en-US"/>
        </a:p>
      </dgm:t>
    </dgm:pt>
    <dgm:pt modelId="{ED7B4670-19FB-40DA-9F6A-9DBDFB8B8D7C}">
      <dgm:prSet/>
      <dgm:spPr/>
      <dgm:t>
        <a:bodyPr/>
        <a:lstStyle/>
        <a:p>
          <a:r>
            <a:rPr lang="en-US" b="0" i="0" baseline="0"/>
            <a:t>British Airways follows a structured recruitment process for cabin crew to ensure consistency </a:t>
          </a:r>
          <a:endParaRPr lang="en-US"/>
        </a:p>
      </dgm:t>
    </dgm:pt>
    <dgm:pt modelId="{D84D8F01-3C2F-48F0-9FCE-82794AEC5721}" type="parTrans" cxnId="{0A8357F7-D783-45CE-B68D-337A30B8C1A8}">
      <dgm:prSet/>
      <dgm:spPr/>
      <dgm:t>
        <a:bodyPr/>
        <a:lstStyle/>
        <a:p>
          <a:endParaRPr lang="en-US"/>
        </a:p>
      </dgm:t>
    </dgm:pt>
    <dgm:pt modelId="{9CACFFF6-F4F3-4FEE-93BB-C2FB16EB2ED1}" type="sibTrans" cxnId="{0A8357F7-D783-45CE-B68D-337A30B8C1A8}">
      <dgm:prSet/>
      <dgm:spPr/>
      <dgm:t>
        <a:bodyPr/>
        <a:lstStyle/>
        <a:p>
          <a:endParaRPr lang="en-US"/>
        </a:p>
      </dgm:t>
    </dgm:pt>
    <dgm:pt modelId="{F06B4B23-3DB3-4BF7-BD79-90739D9D9E45}">
      <dgm:prSet/>
      <dgm:spPr/>
      <dgm:t>
        <a:bodyPr/>
        <a:lstStyle/>
        <a:p>
          <a:r>
            <a:rPr lang="en-US" b="0" i="0" baseline="0"/>
            <a:t>The process begins with job analysis and ends with final selection and onboarding </a:t>
          </a:r>
          <a:endParaRPr lang="en-US"/>
        </a:p>
      </dgm:t>
    </dgm:pt>
    <dgm:pt modelId="{ED8131A1-2E56-45E7-9897-41DE3531F3F4}" type="parTrans" cxnId="{599095C2-AD7E-45B4-A902-55A634BC2FAA}">
      <dgm:prSet/>
      <dgm:spPr/>
      <dgm:t>
        <a:bodyPr/>
        <a:lstStyle/>
        <a:p>
          <a:endParaRPr lang="en-US"/>
        </a:p>
      </dgm:t>
    </dgm:pt>
    <dgm:pt modelId="{9551D78B-D774-4C9C-B1BD-D0645C3359DF}" type="sibTrans" cxnId="{599095C2-AD7E-45B4-A902-55A634BC2FAA}">
      <dgm:prSet/>
      <dgm:spPr/>
      <dgm:t>
        <a:bodyPr/>
        <a:lstStyle/>
        <a:p>
          <a:endParaRPr lang="en-US"/>
        </a:p>
      </dgm:t>
    </dgm:pt>
    <dgm:pt modelId="{7275AB51-96CC-4121-BBBF-8D83542D5262}">
      <dgm:prSet/>
      <dgm:spPr/>
      <dgm:t>
        <a:bodyPr/>
        <a:lstStyle/>
        <a:p>
          <a:r>
            <a:rPr lang="en-US" b="0" i="0" baseline="0"/>
            <a:t>Effective recruitment reduces turnover and improves employee retention within airline operations (Wilton, 2022) </a:t>
          </a:r>
          <a:endParaRPr lang="en-US"/>
        </a:p>
      </dgm:t>
    </dgm:pt>
    <dgm:pt modelId="{F1AABD63-EA40-465E-B8E9-82DFCA122431}" type="parTrans" cxnId="{87400F79-4D7B-4AEB-977A-4933B04DD386}">
      <dgm:prSet/>
      <dgm:spPr/>
      <dgm:t>
        <a:bodyPr/>
        <a:lstStyle/>
        <a:p>
          <a:endParaRPr lang="en-US"/>
        </a:p>
      </dgm:t>
    </dgm:pt>
    <dgm:pt modelId="{19816CA3-0AC5-4312-8AFC-CECDEBC5FE3A}" type="sibTrans" cxnId="{87400F79-4D7B-4AEB-977A-4933B04DD386}">
      <dgm:prSet/>
      <dgm:spPr/>
      <dgm:t>
        <a:bodyPr/>
        <a:lstStyle/>
        <a:p>
          <a:endParaRPr lang="en-US"/>
        </a:p>
      </dgm:t>
    </dgm:pt>
    <dgm:pt modelId="{89E5D84F-F21F-42C1-943B-66E69893E634}">
      <dgm:prSet/>
      <dgm:spPr/>
      <dgm:t>
        <a:bodyPr/>
        <a:lstStyle/>
        <a:p>
          <a:r>
            <a:rPr lang="en-US" b="0" i="0" baseline="0"/>
            <a:t>British Airways uses both internal and external recruitment channels including online job portals and assessment centres </a:t>
          </a:r>
          <a:endParaRPr lang="en-US"/>
        </a:p>
      </dgm:t>
    </dgm:pt>
    <dgm:pt modelId="{6A9E8895-192B-4CD9-9DA0-F569006E7AFC}" type="parTrans" cxnId="{D2F6D392-6243-4FFC-9A6B-217957110D1C}">
      <dgm:prSet/>
      <dgm:spPr/>
      <dgm:t>
        <a:bodyPr/>
        <a:lstStyle/>
        <a:p>
          <a:endParaRPr lang="en-US"/>
        </a:p>
      </dgm:t>
    </dgm:pt>
    <dgm:pt modelId="{89937294-F6EE-4344-9002-4A08C9D92205}" type="sibTrans" cxnId="{D2F6D392-6243-4FFC-9A6B-217957110D1C}">
      <dgm:prSet/>
      <dgm:spPr/>
      <dgm:t>
        <a:bodyPr/>
        <a:lstStyle/>
        <a:p>
          <a:endParaRPr lang="en-US"/>
        </a:p>
      </dgm:t>
    </dgm:pt>
    <dgm:pt modelId="{7D5FF86B-8BCC-4C50-96B7-BA50CC0FD27B}" type="pres">
      <dgm:prSet presAssocID="{EC7EAB6A-28A8-4AA3-9589-705712EAAE3D}" presName="outerComposite" presStyleCnt="0">
        <dgm:presLayoutVars>
          <dgm:chMax val="5"/>
          <dgm:dir/>
          <dgm:resizeHandles val="exact"/>
        </dgm:presLayoutVars>
      </dgm:prSet>
      <dgm:spPr/>
    </dgm:pt>
    <dgm:pt modelId="{E152AE01-6FCD-4F8F-9F69-21F0C7CB7ED8}" type="pres">
      <dgm:prSet presAssocID="{EC7EAB6A-28A8-4AA3-9589-705712EAAE3D}" presName="dummyMaxCanvas" presStyleCnt="0">
        <dgm:presLayoutVars/>
      </dgm:prSet>
      <dgm:spPr/>
    </dgm:pt>
    <dgm:pt modelId="{ED851A4B-03CA-47B7-A323-1FD5E67AD0D8}" type="pres">
      <dgm:prSet presAssocID="{EC7EAB6A-28A8-4AA3-9589-705712EAAE3D}" presName="FiveNodes_1" presStyleLbl="node1" presStyleIdx="0" presStyleCnt="5">
        <dgm:presLayoutVars>
          <dgm:bulletEnabled val="1"/>
        </dgm:presLayoutVars>
      </dgm:prSet>
      <dgm:spPr/>
    </dgm:pt>
    <dgm:pt modelId="{F4FDE9AA-7EE6-4EBE-892F-169BA8E8F4D0}" type="pres">
      <dgm:prSet presAssocID="{EC7EAB6A-28A8-4AA3-9589-705712EAAE3D}" presName="FiveNodes_2" presStyleLbl="node1" presStyleIdx="1" presStyleCnt="5">
        <dgm:presLayoutVars>
          <dgm:bulletEnabled val="1"/>
        </dgm:presLayoutVars>
      </dgm:prSet>
      <dgm:spPr/>
    </dgm:pt>
    <dgm:pt modelId="{1185D6F3-250F-4B7D-BE62-8C9D9845480B}" type="pres">
      <dgm:prSet presAssocID="{EC7EAB6A-28A8-4AA3-9589-705712EAAE3D}" presName="FiveNodes_3" presStyleLbl="node1" presStyleIdx="2" presStyleCnt="5">
        <dgm:presLayoutVars>
          <dgm:bulletEnabled val="1"/>
        </dgm:presLayoutVars>
      </dgm:prSet>
      <dgm:spPr/>
    </dgm:pt>
    <dgm:pt modelId="{2EAE22EE-2F66-454C-8AD5-0373D79AD012}" type="pres">
      <dgm:prSet presAssocID="{EC7EAB6A-28A8-4AA3-9589-705712EAAE3D}" presName="FiveNodes_4" presStyleLbl="node1" presStyleIdx="3" presStyleCnt="5">
        <dgm:presLayoutVars>
          <dgm:bulletEnabled val="1"/>
        </dgm:presLayoutVars>
      </dgm:prSet>
      <dgm:spPr/>
    </dgm:pt>
    <dgm:pt modelId="{5C45E90A-8B89-4018-AE52-19BEB340E7E4}" type="pres">
      <dgm:prSet presAssocID="{EC7EAB6A-28A8-4AA3-9589-705712EAAE3D}" presName="FiveNodes_5" presStyleLbl="node1" presStyleIdx="4" presStyleCnt="5">
        <dgm:presLayoutVars>
          <dgm:bulletEnabled val="1"/>
        </dgm:presLayoutVars>
      </dgm:prSet>
      <dgm:spPr/>
    </dgm:pt>
    <dgm:pt modelId="{3D9BB4D5-A6FC-4880-83CE-7A5E92EA16AE}" type="pres">
      <dgm:prSet presAssocID="{EC7EAB6A-28A8-4AA3-9589-705712EAAE3D}" presName="FiveConn_1-2" presStyleLbl="fgAccFollowNode1" presStyleIdx="0" presStyleCnt="4">
        <dgm:presLayoutVars>
          <dgm:bulletEnabled val="1"/>
        </dgm:presLayoutVars>
      </dgm:prSet>
      <dgm:spPr/>
    </dgm:pt>
    <dgm:pt modelId="{19C60876-3AD1-4708-987A-FF8969BE0145}" type="pres">
      <dgm:prSet presAssocID="{EC7EAB6A-28A8-4AA3-9589-705712EAAE3D}" presName="FiveConn_2-3" presStyleLbl="fgAccFollowNode1" presStyleIdx="1" presStyleCnt="4">
        <dgm:presLayoutVars>
          <dgm:bulletEnabled val="1"/>
        </dgm:presLayoutVars>
      </dgm:prSet>
      <dgm:spPr/>
    </dgm:pt>
    <dgm:pt modelId="{53B69E91-3E72-483B-9587-7D232295DDA6}" type="pres">
      <dgm:prSet presAssocID="{EC7EAB6A-28A8-4AA3-9589-705712EAAE3D}" presName="FiveConn_3-4" presStyleLbl="fgAccFollowNode1" presStyleIdx="2" presStyleCnt="4">
        <dgm:presLayoutVars>
          <dgm:bulletEnabled val="1"/>
        </dgm:presLayoutVars>
      </dgm:prSet>
      <dgm:spPr/>
    </dgm:pt>
    <dgm:pt modelId="{8AFAFBC6-D158-4E84-86E9-9F4AF1BDEF7B}" type="pres">
      <dgm:prSet presAssocID="{EC7EAB6A-28A8-4AA3-9589-705712EAAE3D}" presName="FiveConn_4-5" presStyleLbl="fgAccFollowNode1" presStyleIdx="3" presStyleCnt="4">
        <dgm:presLayoutVars>
          <dgm:bulletEnabled val="1"/>
        </dgm:presLayoutVars>
      </dgm:prSet>
      <dgm:spPr/>
    </dgm:pt>
    <dgm:pt modelId="{5E8E14EE-5BB0-421E-9A5E-B26C3A3AF53D}" type="pres">
      <dgm:prSet presAssocID="{EC7EAB6A-28A8-4AA3-9589-705712EAAE3D}" presName="FiveNodes_1_text" presStyleLbl="node1" presStyleIdx="4" presStyleCnt="5">
        <dgm:presLayoutVars>
          <dgm:bulletEnabled val="1"/>
        </dgm:presLayoutVars>
      </dgm:prSet>
      <dgm:spPr/>
    </dgm:pt>
    <dgm:pt modelId="{E4A35A58-BA44-4ED5-ACF2-00E194EF15C5}" type="pres">
      <dgm:prSet presAssocID="{EC7EAB6A-28A8-4AA3-9589-705712EAAE3D}" presName="FiveNodes_2_text" presStyleLbl="node1" presStyleIdx="4" presStyleCnt="5">
        <dgm:presLayoutVars>
          <dgm:bulletEnabled val="1"/>
        </dgm:presLayoutVars>
      </dgm:prSet>
      <dgm:spPr/>
    </dgm:pt>
    <dgm:pt modelId="{135BC555-B947-48CB-AD28-62A91A096C08}" type="pres">
      <dgm:prSet presAssocID="{EC7EAB6A-28A8-4AA3-9589-705712EAAE3D}" presName="FiveNodes_3_text" presStyleLbl="node1" presStyleIdx="4" presStyleCnt="5">
        <dgm:presLayoutVars>
          <dgm:bulletEnabled val="1"/>
        </dgm:presLayoutVars>
      </dgm:prSet>
      <dgm:spPr/>
    </dgm:pt>
    <dgm:pt modelId="{13185482-1BE2-4A4B-8806-87DC106FCBDB}" type="pres">
      <dgm:prSet presAssocID="{EC7EAB6A-28A8-4AA3-9589-705712EAAE3D}" presName="FiveNodes_4_text" presStyleLbl="node1" presStyleIdx="4" presStyleCnt="5">
        <dgm:presLayoutVars>
          <dgm:bulletEnabled val="1"/>
        </dgm:presLayoutVars>
      </dgm:prSet>
      <dgm:spPr/>
    </dgm:pt>
    <dgm:pt modelId="{8BBCCB25-A59B-4F2F-AC84-762C8A3111E2}" type="pres">
      <dgm:prSet presAssocID="{EC7EAB6A-28A8-4AA3-9589-705712EAAE3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FD961F-3816-4F97-9B5C-B13DB46627AA}" type="presOf" srcId="{F06B4B23-3DB3-4BF7-BD79-90739D9D9E45}" destId="{1185D6F3-250F-4B7D-BE62-8C9D9845480B}" srcOrd="0" destOrd="0" presId="urn:microsoft.com/office/officeart/2005/8/layout/vProcess5"/>
    <dgm:cxn modelId="{6D817221-4B60-43ED-B92D-3CA1C7D42300}" type="presOf" srcId="{9CACFFF6-F4F3-4FEE-93BB-C2FB16EB2ED1}" destId="{19C60876-3AD1-4708-987A-FF8969BE0145}" srcOrd="0" destOrd="0" presId="urn:microsoft.com/office/officeart/2005/8/layout/vProcess5"/>
    <dgm:cxn modelId="{580D4D29-2E9D-4B39-9D01-B13E0D4D346A}" type="presOf" srcId="{F06B4B23-3DB3-4BF7-BD79-90739D9D9E45}" destId="{135BC555-B947-48CB-AD28-62A91A096C08}" srcOrd="1" destOrd="0" presId="urn:microsoft.com/office/officeart/2005/8/layout/vProcess5"/>
    <dgm:cxn modelId="{34880931-57D4-4FD6-A7E6-627B3279C911}" type="presOf" srcId="{ED7B4670-19FB-40DA-9F6A-9DBDFB8B8D7C}" destId="{E4A35A58-BA44-4ED5-ACF2-00E194EF15C5}" srcOrd="1" destOrd="0" presId="urn:microsoft.com/office/officeart/2005/8/layout/vProcess5"/>
    <dgm:cxn modelId="{FCCF4F36-FF77-4235-960D-2FEDF9C6B427}" srcId="{EC7EAB6A-28A8-4AA3-9589-705712EAAE3D}" destId="{D544B599-A294-44D6-8C1E-80C5F4218715}" srcOrd="0" destOrd="0" parTransId="{A9F06A76-71BE-4995-9F52-021D90063AEB}" sibTransId="{2FD43302-A217-480F-9E1B-E4B7610026C7}"/>
    <dgm:cxn modelId="{C574F53B-9833-4966-A489-5F64596F4DCE}" type="presOf" srcId="{2FD43302-A217-480F-9E1B-E4B7610026C7}" destId="{3D9BB4D5-A6FC-4880-83CE-7A5E92EA16AE}" srcOrd="0" destOrd="0" presId="urn:microsoft.com/office/officeart/2005/8/layout/vProcess5"/>
    <dgm:cxn modelId="{3747AE5F-4082-478B-8D69-C80039CCF5B1}" type="presOf" srcId="{19816CA3-0AC5-4312-8AFC-CECDEBC5FE3A}" destId="{8AFAFBC6-D158-4E84-86E9-9F4AF1BDEF7B}" srcOrd="0" destOrd="0" presId="urn:microsoft.com/office/officeart/2005/8/layout/vProcess5"/>
    <dgm:cxn modelId="{05F0B166-6D8D-40C2-9824-7C516D972E2B}" type="presOf" srcId="{89E5D84F-F21F-42C1-943B-66E69893E634}" destId="{8BBCCB25-A59B-4F2F-AC84-762C8A3111E2}" srcOrd="1" destOrd="0" presId="urn:microsoft.com/office/officeart/2005/8/layout/vProcess5"/>
    <dgm:cxn modelId="{E4374D4F-D6AF-46E8-AB46-C6712B5FAC30}" type="presOf" srcId="{9551D78B-D774-4C9C-B1BD-D0645C3359DF}" destId="{53B69E91-3E72-483B-9587-7D232295DDA6}" srcOrd="0" destOrd="0" presId="urn:microsoft.com/office/officeart/2005/8/layout/vProcess5"/>
    <dgm:cxn modelId="{87400F79-4D7B-4AEB-977A-4933B04DD386}" srcId="{EC7EAB6A-28A8-4AA3-9589-705712EAAE3D}" destId="{7275AB51-96CC-4121-BBBF-8D83542D5262}" srcOrd="3" destOrd="0" parTransId="{F1AABD63-EA40-465E-B8E9-82DFCA122431}" sibTransId="{19816CA3-0AC5-4312-8AFC-CECDEBC5FE3A}"/>
    <dgm:cxn modelId="{B5A88279-5050-4BCB-AE7A-851E7A883D89}" type="presOf" srcId="{89E5D84F-F21F-42C1-943B-66E69893E634}" destId="{5C45E90A-8B89-4018-AE52-19BEB340E7E4}" srcOrd="0" destOrd="0" presId="urn:microsoft.com/office/officeart/2005/8/layout/vProcess5"/>
    <dgm:cxn modelId="{D2F6D392-6243-4FFC-9A6B-217957110D1C}" srcId="{EC7EAB6A-28A8-4AA3-9589-705712EAAE3D}" destId="{89E5D84F-F21F-42C1-943B-66E69893E634}" srcOrd="4" destOrd="0" parTransId="{6A9E8895-192B-4CD9-9DA0-F569006E7AFC}" sibTransId="{89937294-F6EE-4344-9002-4A08C9D92205}"/>
    <dgm:cxn modelId="{FA356295-15AB-4554-B22A-FFA5EF008718}" type="presOf" srcId="{EC7EAB6A-28A8-4AA3-9589-705712EAAE3D}" destId="{7D5FF86B-8BCC-4C50-96B7-BA50CC0FD27B}" srcOrd="0" destOrd="0" presId="urn:microsoft.com/office/officeart/2005/8/layout/vProcess5"/>
    <dgm:cxn modelId="{43D8A0BD-DF10-4FFF-B069-BCD7E9DF73BC}" type="presOf" srcId="{D544B599-A294-44D6-8C1E-80C5F4218715}" destId="{ED851A4B-03CA-47B7-A323-1FD5E67AD0D8}" srcOrd="0" destOrd="0" presId="urn:microsoft.com/office/officeart/2005/8/layout/vProcess5"/>
    <dgm:cxn modelId="{DC19EAC1-878A-4F9F-87A9-EADAD0B7FF7D}" type="presOf" srcId="{7275AB51-96CC-4121-BBBF-8D83542D5262}" destId="{2EAE22EE-2F66-454C-8AD5-0373D79AD012}" srcOrd="0" destOrd="0" presId="urn:microsoft.com/office/officeart/2005/8/layout/vProcess5"/>
    <dgm:cxn modelId="{599095C2-AD7E-45B4-A902-55A634BC2FAA}" srcId="{EC7EAB6A-28A8-4AA3-9589-705712EAAE3D}" destId="{F06B4B23-3DB3-4BF7-BD79-90739D9D9E45}" srcOrd="2" destOrd="0" parTransId="{ED8131A1-2E56-45E7-9897-41DE3531F3F4}" sibTransId="{9551D78B-D774-4C9C-B1BD-D0645C3359DF}"/>
    <dgm:cxn modelId="{43D5D4C4-F73C-4235-875D-2AFD2F23F1A4}" type="presOf" srcId="{7275AB51-96CC-4121-BBBF-8D83542D5262}" destId="{13185482-1BE2-4A4B-8806-87DC106FCBDB}" srcOrd="1" destOrd="0" presId="urn:microsoft.com/office/officeart/2005/8/layout/vProcess5"/>
    <dgm:cxn modelId="{D55959CD-B93B-4544-8B78-A07E1E5C34AD}" type="presOf" srcId="{D544B599-A294-44D6-8C1E-80C5F4218715}" destId="{5E8E14EE-5BB0-421E-9A5E-B26C3A3AF53D}" srcOrd="1" destOrd="0" presId="urn:microsoft.com/office/officeart/2005/8/layout/vProcess5"/>
    <dgm:cxn modelId="{0A8357F7-D783-45CE-B68D-337A30B8C1A8}" srcId="{EC7EAB6A-28A8-4AA3-9589-705712EAAE3D}" destId="{ED7B4670-19FB-40DA-9F6A-9DBDFB8B8D7C}" srcOrd="1" destOrd="0" parTransId="{D84D8F01-3C2F-48F0-9FCE-82794AEC5721}" sibTransId="{9CACFFF6-F4F3-4FEE-93BB-C2FB16EB2ED1}"/>
    <dgm:cxn modelId="{7A70EBFA-C162-4030-AB4B-1753A6D517AD}" type="presOf" srcId="{ED7B4670-19FB-40DA-9F6A-9DBDFB8B8D7C}" destId="{F4FDE9AA-7EE6-4EBE-892F-169BA8E8F4D0}" srcOrd="0" destOrd="0" presId="urn:microsoft.com/office/officeart/2005/8/layout/vProcess5"/>
    <dgm:cxn modelId="{A3710722-D19D-4025-8C4B-87287F8346F5}" type="presParOf" srcId="{7D5FF86B-8BCC-4C50-96B7-BA50CC0FD27B}" destId="{E152AE01-6FCD-4F8F-9F69-21F0C7CB7ED8}" srcOrd="0" destOrd="0" presId="urn:microsoft.com/office/officeart/2005/8/layout/vProcess5"/>
    <dgm:cxn modelId="{A0BBF3E6-9344-4E0C-9130-315B74802D40}" type="presParOf" srcId="{7D5FF86B-8BCC-4C50-96B7-BA50CC0FD27B}" destId="{ED851A4B-03CA-47B7-A323-1FD5E67AD0D8}" srcOrd="1" destOrd="0" presId="urn:microsoft.com/office/officeart/2005/8/layout/vProcess5"/>
    <dgm:cxn modelId="{E2D65D24-F3FC-4DD7-BC39-4F257930D5BC}" type="presParOf" srcId="{7D5FF86B-8BCC-4C50-96B7-BA50CC0FD27B}" destId="{F4FDE9AA-7EE6-4EBE-892F-169BA8E8F4D0}" srcOrd="2" destOrd="0" presId="urn:microsoft.com/office/officeart/2005/8/layout/vProcess5"/>
    <dgm:cxn modelId="{913680C3-62CC-43CF-B7A8-FC8491605E2B}" type="presParOf" srcId="{7D5FF86B-8BCC-4C50-96B7-BA50CC0FD27B}" destId="{1185D6F3-250F-4B7D-BE62-8C9D9845480B}" srcOrd="3" destOrd="0" presId="urn:microsoft.com/office/officeart/2005/8/layout/vProcess5"/>
    <dgm:cxn modelId="{56AE217D-571E-4D2D-AF60-ED9FB7B7186F}" type="presParOf" srcId="{7D5FF86B-8BCC-4C50-96B7-BA50CC0FD27B}" destId="{2EAE22EE-2F66-454C-8AD5-0373D79AD012}" srcOrd="4" destOrd="0" presId="urn:microsoft.com/office/officeart/2005/8/layout/vProcess5"/>
    <dgm:cxn modelId="{489C4F44-2777-428C-A151-1F105C3B2194}" type="presParOf" srcId="{7D5FF86B-8BCC-4C50-96B7-BA50CC0FD27B}" destId="{5C45E90A-8B89-4018-AE52-19BEB340E7E4}" srcOrd="5" destOrd="0" presId="urn:microsoft.com/office/officeart/2005/8/layout/vProcess5"/>
    <dgm:cxn modelId="{994E81CB-1648-4DA6-90C8-7BFE5A240DDD}" type="presParOf" srcId="{7D5FF86B-8BCC-4C50-96B7-BA50CC0FD27B}" destId="{3D9BB4D5-A6FC-4880-83CE-7A5E92EA16AE}" srcOrd="6" destOrd="0" presId="urn:microsoft.com/office/officeart/2005/8/layout/vProcess5"/>
    <dgm:cxn modelId="{D2706A8A-CC10-4E61-B9EF-C01D508C1929}" type="presParOf" srcId="{7D5FF86B-8BCC-4C50-96B7-BA50CC0FD27B}" destId="{19C60876-3AD1-4708-987A-FF8969BE0145}" srcOrd="7" destOrd="0" presId="urn:microsoft.com/office/officeart/2005/8/layout/vProcess5"/>
    <dgm:cxn modelId="{B6DEC1FD-58E8-4484-8C8A-01327255266A}" type="presParOf" srcId="{7D5FF86B-8BCC-4C50-96B7-BA50CC0FD27B}" destId="{53B69E91-3E72-483B-9587-7D232295DDA6}" srcOrd="8" destOrd="0" presId="urn:microsoft.com/office/officeart/2005/8/layout/vProcess5"/>
    <dgm:cxn modelId="{B046FC31-9679-4FCD-B0BA-2D4E2E28D289}" type="presParOf" srcId="{7D5FF86B-8BCC-4C50-96B7-BA50CC0FD27B}" destId="{8AFAFBC6-D158-4E84-86E9-9F4AF1BDEF7B}" srcOrd="9" destOrd="0" presId="urn:microsoft.com/office/officeart/2005/8/layout/vProcess5"/>
    <dgm:cxn modelId="{679CF5AA-0B91-46E8-93BF-57B72DDFE2E7}" type="presParOf" srcId="{7D5FF86B-8BCC-4C50-96B7-BA50CC0FD27B}" destId="{5E8E14EE-5BB0-421E-9A5E-B26C3A3AF53D}" srcOrd="10" destOrd="0" presId="urn:microsoft.com/office/officeart/2005/8/layout/vProcess5"/>
    <dgm:cxn modelId="{D8798E38-3B81-4D48-B20A-F0515622C29C}" type="presParOf" srcId="{7D5FF86B-8BCC-4C50-96B7-BA50CC0FD27B}" destId="{E4A35A58-BA44-4ED5-ACF2-00E194EF15C5}" srcOrd="11" destOrd="0" presId="urn:microsoft.com/office/officeart/2005/8/layout/vProcess5"/>
    <dgm:cxn modelId="{DDA53BB9-C9C9-46A4-9327-F7C02225FFDC}" type="presParOf" srcId="{7D5FF86B-8BCC-4C50-96B7-BA50CC0FD27B}" destId="{135BC555-B947-48CB-AD28-62A91A096C08}" srcOrd="12" destOrd="0" presId="urn:microsoft.com/office/officeart/2005/8/layout/vProcess5"/>
    <dgm:cxn modelId="{FE4B85E9-62DF-4961-91DF-E32A35F939EB}" type="presParOf" srcId="{7D5FF86B-8BCC-4C50-96B7-BA50CC0FD27B}" destId="{13185482-1BE2-4A4B-8806-87DC106FCBDB}" srcOrd="13" destOrd="0" presId="urn:microsoft.com/office/officeart/2005/8/layout/vProcess5"/>
    <dgm:cxn modelId="{925260F3-F83E-444A-B050-44D97880FD6B}" type="presParOf" srcId="{7D5FF86B-8BCC-4C50-96B7-BA50CC0FD27B}" destId="{8BBCCB25-A59B-4F2F-AC84-762C8A3111E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A8FD9F5-A262-4743-93D8-222976B895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1DED65D-68A3-4CF1-9260-283F23D86EE4}">
      <dgm:prSet/>
      <dgm:spPr/>
      <dgm:t>
        <a:bodyPr/>
        <a:lstStyle/>
        <a:p>
          <a:r>
            <a:rPr lang="en-US" b="0" i="0" baseline="0"/>
            <a:t>Job analysis is a systematic process of collecting information about the duties, responsibilities and requirements of a job role (Armstrong and Taylor, 2023) </a:t>
          </a:r>
          <a:endParaRPr lang="en-US"/>
        </a:p>
      </dgm:t>
    </dgm:pt>
    <dgm:pt modelId="{71C18AC2-F6AE-42C3-93A3-63AE8383F867}" type="parTrans" cxnId="{DFFBAD17-8384-4483-984A-F1420742D608}">
      <dgm:prSet/>
      <dgm:spPr/>
      <dgm:t>
        <a:bodyPr/>
        <a:lstStyle/>
        <a:p>
          <a:endParaRPr lang="en-US"/>
        </a:p>
      </dgm:t>
    </dgm:pt>
    <dgm:pt modelId="{EB3107D3-FF16-4FD1-831C-B306A27587B2}" type="sibTrans" cxnId="{DFFBAD17-8384-4483-984A-F1420742D608}">
      <dgm:prSet/>
      <dgm:spPr/>
      <dgm:t>
        <a:bodyPr/>
        <a:lstStyle/>
        <a:p>
          <a:endParaRPr lang="en-US"/>
        </a:p>
      </dgm:t>
    </dgm:pt>
    <dgm:pt modelId="{B880AE99-7CDD-4BE8-981C-020AC58E65C6}">
      <dgm:prSet/>
      <dgm:spPr/>
      <dgm:t>
        <a:bodyPr/>
        <a:lstStyle/>
        <a:p>
          <a:r>
            <a:rPr lang="en-US" b="0" i="0" baseline="0"/>
            <a:t>For cabin crew, job analysis includes identifying safety procedures, customer service tasks and in flight service delivery </a:t>
          </a:r>
          <a:endParaRPr lang="en-US"/>
        </a:p>
      </dgm:t>
    </dgm:pt>
    <dgm:pt modelId="{10F6D426-0D92-48A9-8816-51981A155BC4}" type="parTrans" cxnId="{FD5644D9-C751-46D8-808E-78D83C89D0C0}">
      <dgm:prSet/>
      <dgm:spPr/>
      <dgm:t>
        <a:bodyPr/>
        <a:lstStyle/>
        <a:p>
          <a:endParaRPr lang="en-US"/>
        </a:p>
      </dgm:t>
    </dgm:pt>
    <dgm:pt modelId="{C72DC4D3-98F7-487D-A189-6F06A501DE1A}" type="sibTrans" cxnId="{FD5644D9-C751-46D8-808E-78D83C89D0C0}">
      <dgm:prSet/>
      <dgm:spPr/>
      <dgm:t>
        <a:bodyPr/>
        <a:lstStyle/>
        <a:p>
          <a:endParaRPr lang="en-US"/>
        </a:p>
      </dgm:t>
    </dgm:pt>
    <dgm:pt modelId="{7386073C-B3FE-4136-A9A3-BD2534652BF3}">
      <dgm:prSet/>
      <dgm:spPr/>
      <dgm:t>
        <a:bodyPr/>
        <a:lstStyle/>
        <a:p>
          <a:r>
            <a:rPr lang="en-US" b="0" i="0" baseline="0"/>
            <a:t>Observation and interviews with existing crew members form the primary data collection methods </a:t>
          </a:r>
          <a:endParaRPr lang="en-US"/>
        </a:p>
      </dgm:t>
    </dgm:pt>
    <dgm:pt modelId="{F601341A-C42A-4DE9-9A0D-AB3C32146124}" type="parTrans" cxnId="{F9B798DD-DAC3-4702-A5FD-01BEBB3B0390}">
      <dgm:prSet/>
      <dgm:spPr/>
      <dgm:t>
        <a:bodyPr/>
        <a:lstStyle/>
        <a:p>
          <a:endParaRPr lang="en-US"/>
        </a:p>
      </dgm:t>
    </dgm:pt>
    <dgm:pt modelId="{5F461970-A2C9-41BA-9F4B-EC9EE4E4162A}" type="sibTrans" cxnId="{F9B798DD-DAC3-4702-A5FD-01BEBB3B0390}">
      <dgm:prSet/>
      <dgm:spPr/>
      <dgm:t>
        <a:bodyPr/>
        <a:lstStyle/>
        <a:p>
          <a:endParaRPr lang="en-US"/>
        </a:p>
      </dgm:t>
    </dgm:pt>
    <dgm:pt modelId="{A16B865E-6438-4D1E-9CB0-BD213D4CEBD9}">
      <dgm:prSet/>
      <dgm:spPr/>
      <dgm:t>
        <a:bodyPr/>
        <a:lstStyle/>
        <a:p>
          <a:r>
            <a:rPr lang="en-US" b="0" i="0" baseline="0"/>
            <a:t>Job analysis ensures alignment between role requirements and recruitment criteria (Marchington et al., 2024) </a:t>
          </a:r>
          <a:endParaRPr lang="en-US"/>
        </a:p>
      </dgm:t>
    </dgm:pt>
    <dgm:pt modelId="{775DD63F-AE4F-4C17-82A0-86731F1020EF}" type="parTrans" cxnId="{93036C50-8B9B-4666-8F05-88680DDBDC38}">
      <dgm:prSet/>
      <dgm:spPr/>
      <dgm:t>
        <a:bodyPr/>
        <a:lstStyle/>
        <a:p>
          <a:endParaRPr lang="en-US"/>
        </a:p>
      </dgm:t>
    </dgm:pt>
    <dgm:pt modelId="{29C93995-9EE3-4586-B3AF-FA2A1EA143E2}" type="sibTrans" cxnId="{93036C50-8B9B-4666-8F05-88680DDBDC38}">
      <dgm:prSet/>
      <dgm:spPr/>
      <dgm:t>
        <a:bodyPr/>
        <a:lstStyle/>
        <a:p>
          <a:endParaRPr lang="en-US"/>
        </a:p>
      </dgm:t>
    </dgm:pt>
    <dgm:pt modelId="{DF4B64EA-DFB1-48FB-AA05-3508476D23DF}">
      <dgm:prSet/>
      <dgm:spPr/>
      <dgm:t>
        <a:bodyPr/>
        <a:lstStyle/>
        <a:p>
          <a:r>
            <a:rPr lang="en-US" b="0" i="0" baseline="0"/>
            <a:t>British Airways reviews cabin crew job analysis regularly to reflect changes in aviation regulations </a:t>
          </a:r>
          <a:endParaRPr lang="en-US"/>
        </a:p>
      </dgm:t>
    </dgm:pt>
    <dgm:pt modelId="{DC2E675A-F6E4-42B0-AB5C-62FBAEBA8187}" type="parTrans" cxnId="{892E829C-28B0-43F2-84DA-A0C62F044BB6}">
      <dgm:prSet/>
      <dgm:spPr/>
      <dgm:t>
        <a:bodyPr/>
        <a:lstStyle/>
        <a:p>
          <a:endParaRPr lang="en-US"/>
        </a:p>
      </dgm:t>
    </dgm:pt>
    <dgm:pt modelId="{CBBC21D5-6FA1-4BA4-A625-1E144FD6D8B7}" type="sibTrans" cxnId="{892E829C-28B0-43F2-84DA-A0C62F044BB6}">
      <dgm:prSet/>
      <dgm:spPr/>
      <dgm:t>
        <a:bodyPr/>
        <a:lstStyle/>
        <a:p>
          <a:endParaRPr lang="en-US"/>
        </a:p>
      </dgm:t>
    </dgm:pt>
    <dgm:pt modelId="{AF027E66-80DB-481B-AD2F-E22E12447BF9}" type="pres">
      <dgm:prSet presAssocID="{DA8FD9F5-A262-4743-93D8-222976B895C8}" presName="root" presStyleCnt="0">
        <dgm:presLayoutVars>
          <dgm:dir/>
          <dgm:resizeHandles val="exact"/>
        </dgm:presLayoutVars>
      </dgm:prSet>
      <dgm:spPr/>
    </dgm:pt>
    <dgm:pt modelId="{1CCA43E4-92C9-40EB-8A74-96376107FFDA}" type="pres">
      <dgm:prSet presAssocID="{31DED65D-68A3-4CF1-9260-283F23D86EE4}" presName="compNode" presStyleCnt="0"/>
      <dgm:spPr/>
    </dgm:pt>
    <dgm:pt modelId="{E13DBD52-8036-41EE-85BC-5F87A8EA5BFC}" type="pres">
      <dgm:prSet presAssocID="{31DED65D-68A3-4CF1-9260-283F23D86EE4}" presName="bgRect" presStyleLbl="bgShp" presStyleIdx="0" presStyleCnt="5"/>
      <dgm:spPr/>
    </dgm:pt>
    <dgm:pt modelId="{9BE4B414-22FC-4939-BB21-8D3454AF3AE0}" type="pres">
      <dgm:prSet presAssocID="{31DED65D-68A3-4CF1-9260-283F23D86E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1D40099D-8BF2-42F0-BDE3-98C4B0694DE2}" type="pres">
      <dgm:prSet presAssocID="{31DED65D-68A3-4CF1-9260-283F23D86EE4}" presName="spaceRect" presStyleCnt="0"/>
      <dgm:spPr/>
    </dgm:pt>
    <dgm:pt modelId="{15A0B827-2F50-4509-B2A1-5A710EB60BBA}" type="pres">
      <dgm:prSet presAssocID="{31DED65D-68A3-4CF1-9260-283F23D86EE4}" presName="parTx" presStyleLbl="revTx" presStyleIdx="0" presStyleCnt="5">
        <dgm:presLayoutVars>
          <dgm:chMax val="0"/>
          <dgm:chPref val="0"/>
        </dgm:presLayoutVars>
      </dgm:prSet>
      <dgm:spPr/>
    </dgm:pt>
    <dgm:pt modelId="{39D5B8DF-608F-4CE3-B297-54F8C1073A54}" type="pres">
      <dgm:prSet presAssocID="{EB3107D3-FF16-4FD1-831C-B306A27587B2}" presName="sibTrans" presStyleCnt="0"/>
      <dgm:spPr/>
    </dgm:pt>
    <dgm:pt modelId="{56F6370F-1730-4499-8A21-CEADE6F17D98}" type="pres">
      <dgm:prSet presAssocID="{B880AE99-7CDD-4BE8-981C-020AC58E65C6}" presName="compNode" presStyleCnt="0"/>
      <dgm:spPr/>
    </dgm:pt>
    <dgm:pt modelId="{2A076E40-E6EF-4C6A-8476-BE115CBB2C2E}" type="pres">
      <dgm:prSet presAssocID="{B880AE99-7CDD-4BE8-981C-020AC58E65C6}" presName="bgRect" presStyleLbl="bgShp" presStyleIdx="1" presStyleCnt="5"/>
      <dgm:spPr/>
    </dgm:pt>
    <dgm:pt modelId="{E8A9487E-E637-49A4-8B95-59E5A1E40A7B}" type="pres">
      <dgm:prSet presAssocID="{B880AE99-7CDD-4BE8-981C-020AC58E65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1E931572-DEB3-48A7-BB96-0FDDBCE2E8C8}" type="pres">
      <dgm:prSet presAssocID="{B880AE99-7CDD-4BE8-981C-020AC58E65C6}" presName="spaceRect" presStyleCnt="0"/>
      <dgm:spPr/>
    </dgm:pt>
    <dgm:pt modelId="{C63CBFC0-DF81-484A-8482-81BAE590C7B6}" type="pres">
      <dgm:prSet presAssocID="{B880AE99-7CDD-4BE8-981C-020AC58E65C6}" presName="parTx" presStyleLbl="revTx" presStyleIdx="1" presStyleCnt="5">
        <dgm:presLayoutVars>
          <dgm:chMax val="0"/>
          <dgm:chPref val="0"/>
        </dgm:presLayoutVars>
      </dgm:prSet>
      <dgm:spPr/>
    </dgm:pt>
    <dgm:pt modelId="{18CA6EC7-A4B6-45A8-8E67-18EEC437326D}" type="pres">
      <dgm:prSet presAssocID="{C72DC4D3-98F7-487D-A189-6F06A501DE1A}" presName="sibTrans" presStyleCnt="0"/>
      <dgm:spPr/>
    </dgm:pt>
    <dgm:pt modelId="{BF0CC0BE-3039-4E56-B019-41D3B26E2115}" type="pres">
      <dgm:prSet presAssocID="{7386073C-B3FE-4136-A9A3-BD2534652BF3}" presName="compNode" presStyleCnt="0"/>
      <dgm:spPr/>
    </dgm:pt>
    <dgm:pt modelId="{E4544E59-AC6D-45C1-9565-75FC0A0D8697}" type="pres">
      <dgm:prSet presAssocID="{7386073C-B3FE-4136-A9A3-BD2534652BF3}" presName="bgRect" presStyleLbl="bgShp" presStyleIdx="2" presStyleCnt="5"/>
      <dgm:spPr/>
    </dgm:pt>
    <dgm:pt modelId="{2710E2E0-43D3-49EF-B232-91435965438C}" type="pres">
      <dgm:prSet presAssocID="{7386073C-B3FE-4136-A9A3-BD2534652BF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C032A5B-01CA-4FEC-A087-2FCD8A820C9A}" type="pres">
      <dgm:prSet presAssocID="{7386073C-B3FE-4136-A9A3-BD2534652BF3}" presName="spaceRect" presStyleCnt="0"/>
      <dgm:spPr/>
    </dgm:pt>
    <dgm:pt modelId="{6118FB7A-F3DA-47EB-9333-551350D144B1}" type="pres">
      <dgm:prSet presAssocID="{7386073C-B3FE-4136-A9A3-BD2534652BF3}" presName="parTx" presStyleLbl="revTx" presStyleIdx="2" presStyleCnt="5">
        <dgm:presLayoutVars>
          <dgm:chMax val="0"/>
          <dgm:chPref val="0"/>
        </dgm:presLayoutVars>
      </dgm:prSet>
      <dgm:spPr/>
    </dgm:pt>
    <dgm:pt modelId="{E39161B6-427E-4A0D-A750-7EE5DDAB8504}" type="pres">
      <dgm:prSet presAssocID="{5F461970-A2C9-41BA-9F4B-EC9EE4E4162A}" presName="sibTrans" presStyleCnt="0"/>
      <dgm:spPr/>
    </dgm:pt>
    <dgm:pt modelId="{A74F888F-CB31-470A-A67F-5E1E222690E7}" type="pres">
      <dgm:prSet presAssocID="{A16B865E-6438-4D1E-9CB0-BD213D4CEBD9}" presName="compNode" presStyleCnt="0"/>
      <dgm:spPr/>
    </dgm:pt>
    <dgm:pt modelId="{D80E0E58-945E-44C5-B4F3-44AA3D899366}" type="pres">
      <dgm:prSet presAssocID="{A16B865E-6438-4D1E-9CB0-BD213D4CEBD9}" presName="bgRect" presStyleLbl="bgShp" presStyleIdx="3" presStyleCnt="5"/>
      <dgm:spPr/>
    </dgm:pt>
    <dgm:pt modelId="{C0B96E16-65DE-4DAC-B00B-6DDB449EFC8F}" type="pres">
      <dgm:prSet presAssocID="{A16B865E-6438-4D1E-9CB0-BD213D4CEB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A52F3143-FF43-440F-8915-98183A702C36}" type="pres">
      <dgm:prSet presAssocID="{A16B865E-6438-4D1E-9CB0-BD213D4CEBD9}" presName="spaceRect" presStyleCnt="0"/>
      <dgm:spPr/>
    </dgm:pt>
    <dgm:pt modelId="{17842341-01B7-4873-BB6D-12AB15D936C9}" type="pres">
      <dgm:prSet presAssocID="{A16B865E-6438-4D1E-9CB0-BD213D4CEBD9}" presName="parTx" presStyleLbl="revTx" presStyleIdx="3" presStyleCnt="5">
        <dgm:presLayoutVars>
          <dgm:chMax val="0"/>
          <dgm:chPref val="0"/>
        </dgm:presLayoutVars>
      </dgm:prSet>
      <dgm:spPr/>
    </dgm:pt>
    <dgm:pt modelId="{FC79BD33-AE90-4085-BA33-FD4D91B2D38A}" type="pres">
      <dgm:prSet presAssocID="{29C93995-9EE3-4586-B3AF-FA2A1EA143E2}" presName="sibTrans" presStyleCnt="0"/>
      <dgm:spPr/>
    </dgm:pt>
    <dgm:pt modelId="{60FA957D-2774-4B90-914A-9027EE00FE36}" type="pres">
      <dgm:prSet presAssocID="{DF4B64EA-DFB1-48FB-AA05-3508476D23DF}" presName="compNode" presStyleCnt="0"/>
      <dgm:spPr/>
    </dgm:pt>
    <dgm:pt modelId="{6C4B04A1-519B-4077-83FA-F4A5DC8C4DDB}" type="pres">
      <dgm:prSet presAssocID="{DF4B64EA-DFB1-48FB-AA05-3508476D23DF}" presName="bgRect" presStyleLbl="bgShp" presStyleIdx="4" presStyleCnt="5"/>
      <dgm:spPr/>
    </dgm:pt>
    <dgm:pt modelId="{D2CE3F14-C544-4F94-8C4B-E49C0ECF41C7}" type="pres">
      <dgm:prSet presAssocID="{DF4B64EA-DFB1-48FB-AA05-3508476D23D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7D3948B4-89C5-49AC-9E5F-514F5D0FD180}" type="pres">
      <dgm:prSet presAssocID="{DF4B64EA-DFB1-48FB-AA05-3508476D23DF}" presName="spaceRect" presStyleCnt="0"/>
      <dgm:spPr/>
    </dgm:pt>
    <dgm:pt modelId="{043A94C2-3B73-4EAD-B084-D1EC464B3801}" type="pres">
      <dgm:prSet presAssocID="{DF4B64EA-DFB1-48FB-AA05-3508476D23D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D111213-BF23-4A2F-93E3-1EBD2876DD3B}" type="presOf" srcId="{7386073C-B3FE-4136-A9A3-BD2534652BF3}" destId="{6118FB7A-F3DA-47EB-9333-551350D144B1}" srcOrd="0" destOrd="0" presId="urn:microsoft.com/office/officeart/2018/2/layout/IconVerticalSolidList"/>
    <dgm:cxn modelId="{CBE69E16-C622-4DF2-B699-9F96AD6F7FAC}" type="presOf" srcId="{31DED65D-68A3-4CF1-9260-283F23D86EE4}" destId="{15A0B827-2F50-4509-B2A1-5A710EB60BBA}" srcOrd="0" destOrd="0" presId="urn:microsoft.com/office/officeart/2018/2/layout/IconVerticalSolidList"/>
    <dgm:cxn modelId="{DFFBAD17-8384-4483-984A-F1420742D608}" srcId="{DA8FD9F5-A262-4743-93D8-222976B895C8}" destId="{31DED65D-68A3-4CF1-9260-283F23D86EE4}" srcOrd="0" destOrd="0" parTransId="{71C18AC2-F6AE-42C3-93A3-63AE8383F867}" sibTransId="{EB3107D3-FF16-4FD1-831C-B306A27587B2}"/>
    <dgm:cxn modelId="{53D70A6B-A8DB-49B0-8C1C-FC9F2B4EAD8D}" type="presOf" srcId="{A16B865E-6438-4D1E-9CB0-BD213D4CEBD9}" destId="{17842341-01B7-4873-BB6D-12AB15D936C9}" srcOrd="0" destOrd="0" presId="urn:microsoft.com/office/officeart/2018/2/layout/IconVerticalSolidList"/>
    <dgm:cxn modelId="{E9FC206B-AE51-46CF-B323-7E3DB2328BB9}" type="presOf" srcId="{B880AE99-7CDD-4BE8-981C-020AC58E65C6}" destId="{C63CBFC0-DF81-484A-8482-81BAE590C7B6}" srcOrd="0" destOrd="0" presId="urn:microsoft.com/office/officeart/2018/2/layout/IconVerticalSolidList"/>
    <dgm:cxn modelId="{09CD1A70-7462-4B7A-821E-5C034C5B6872}" type="presOf" srcId="{DA8FD9F5-A262-4743-93D8-222976B895C8}" destId="{AF027E66-80DB-481B-AD2F-E22E12447BF9}" srcOrd="0" destOrd="0" presId="urn:microsoft.com/office/officeart/2018/2/layout/IconVerticalSolidList"/>
    <dgm:cxn modelId="{93036C50-8B9B-4666-8F05-88680DDBDC38}" srcId="{DA8FD9F5-A262-4743-93D8-222976B895C8}" destId="{A16B865E-6438-4D1E-9CB0-BD213D4CEBD9}" srcOrd="3" destOrd="0" parTransId="{775DD63F-AE4F-4C17-82A0-86731F1020EF}" sibTransId="{29C93995-9EE3-4586-B3AF-FA2A1EA143E2}"/>
    <dgm:cxn modelId="{892E829C-28B0-43F2-84DA-A0C62F044BB6}" srcId="{DA8FD9F5-A262-4743-93D8-222976B895C8}" destId="{DF4B64EA-DFB1-48FB-AA05-3508476D23DF}" srcOrd="4" destOrd="0" parTransId="{DC2E675A-F6E4-42B0-AB5C-62FBAEBA8187}" sibTransId="{CBBC21D5-6FA1-4BA4-A625-1E144FD6D8B7}"/>
    <dgm:cxn modelId="{7470F9B0-ED7E-4B03-9508-BFB07302E987}" type="presOf" srcId="{DF4B64EA-DFB1-48FB-AA05-3508476D23DF}" destId="{043A94C2-3B73-4EAD-B084-D1EC464B3801}" srcOrd="0" destOrd="0" presId="urn:microsoft.com/office/officeart/2018/2/layout/IconVerticalSolidList"/>
    <dgm:cxn modelId="{FD5644D9-C751-46D8-808E-78D83C89D0C0}" srcId="{DA8FD9F5-A262-4743-93D8-222976B895C8}" destId="{B880AE99-7CDD-4BE8-981C-020AC58E65C6}" srcOrd="1" destOrd="0" parTransId="{10F6D426-0D92-48A9-8816-51981A155BC4}" sibTransId="{C72DC4D3-98F7-487D-A189-6F06A501DE1A}"/>
    <dgm:cxn modelId="{F9B798DD-DAC3-4702-A5FD-01BEBB3B0390}" srcId="{DA8FD9F5-A262-4743-93D8-222976B895C8}" destId="{7386073C-B3FE-4136-A9A3-BD2534652BF3}" srcOrd="2" destOrd="0" parTransId="{F601341A-C42A-4DE9-9A0D-AB3C32146124}" sibTransId="{5F461970-A2C9-41BA-9F4B-EC9EE4E4162A}"/>
    <dgm:cxn modelId="{0820919C-0717-4D3F-A08F-0CF13D195914}" type="presParOf" srcId="{AF027E66-80DB-481B-AD2F-E22E12447BF9}" destId="{1CCA43E4-92C9-40EB-8A74-96376107FFDA}" srcOrd="0" destOrd="0" presId="urn:microsoft.com/office/officeart/2018/2/layout/IconVerticalSolidList"/>
    <dgm:cxn modelId="{DAF1EEBF-A166-45C1-913C-635FB98CC59B}" type="presParOf" srcId="{1CCA43E4-92C9-40EB-8A74-96376107FFDA}" destId="{E13DBD52-8036-41EE-85BC-5F87A8EA5BFC}" srcOrd="0" destOrd="0" presId="urn:microsoft.com/office/officeart/2018/2/layout/IconVerticalSolidList"/>
    <dgm:cxn modelId="{A9709B84-9F95-44FA-8F0F-EDE8157D0DDB}" type="presParOf" srcId="{1CCA43E4-92C9-40EB-8A74-96376107FFDA}" destId="{9BE4B414-22FC-4939-BB21-8D3454AF3AE0}" srcOrd="1" destOrd="0" presId="urn:microsoft.com/office/officeart/2018/2/layout/IconVerticalSolidList"/>
    <dgm:cxn modelId="{C00D833E-1A07-42FD-94D9-E2B0609FEE76}" type="presParOf" srcId="{1CCA43E4-92C9-40EB-8A74-96376107FFDA}" destId="{1D40099D-8BF2-42F0-BDE3-98C4B0694DE2}" srcOrd="2" destOrd="0" presId="urn:microsoft.com/office/officeart/2018/2/layout/IconVerticalSolidList"/>
    <dgm:cxn modelId="{174AB688-7AD2-46C5-BB91-2179C032DB8F}" type="presParOf" srcId="{1CCA43E4-92C9-40EB-8A74-96376107FFDA}" destId="{15A0B827-2F50-4509-B2A1-5A710EB60BBA}" srcOrd="3" destOrd="0" presId="urn:microsoft.com/office/officeart/2018/2/layout/IconVerticalSolidList"/>
    <dgm:cxn modelId="{E6241634-85B4-4D10-9281-F471B9790869}" type="presParOf" srcId="{AF027E66-80DB-481B-AD2F-E22E12447BF9}" destId="{39D5B8DF-608F-4CE3-B297-54F8C1073A54}" srcOrd="1" destOrd="0" presId="urn:microsoft.com/office/officeart/2018/2/layout/IconVerticalSolidList"/>
    <dgm:cxn modelId="{C832D252-E182-4DE2-A06D-D34591A2EE99}" type="presParOf" srcId="{AF027E66-80DB-481B-AD2F-E22E12447BF9}" destId="{56F6370F-1730-4499-8A21-CEADE6F17D98}" srcOrd="2" destOrd="0" presId="urn:microsoft.com/office/officeart/2018/2/layout/IconVerticalSolidList"/>
    <dgm:cxn modelId="{2CAB63DF-0FBC-4934-896D-D0BA77CE86FD}" type="presParOf" srcId="{56F6370F-1730-4499-8A21-CEADE6F17D98}" destId="{2A076E40-E6EF-4C6A-8476-BE115CBB2C2E}" srcOrd="0" destOrd="0" presId="urn:microsoft.com/office/officeart/2018/2/layout/IconVerticalSolidList"/>
    <dgm:cxn modelId="{445B9CF8-589C-48D5-9894-244C84DE2015}" type="presParOf" srcId="{56F6370F-1730-4499-8A21-CEADE6F17D98}" destId="{E8A9487E-E637-49A4-8B95-59E5A1E40A7B}" srcOrd="1" destOrd="0" presId="urn:microsoft.com/office/officeart/2018/2/layout/IconVerticalSolidList"/>
    <dgm:cxn modelId="{1723702E-EF46-4912-8EC6-30016C0FA0C5}" type="presParOf" srcId="{56F6370F-1730-4499-8A21-CEADE6F17D98}" destId="{1E931572-DEB3-48A7-BB96-0FDDBCE2E8C8}" srcOrd="2" destOrd="0" presId="urn:microsoft.com/office/officeart/2018/2/layout/IconVerticalSolidList"/>
    <dgm:cxn modelId="{A9075171-E8D0-40EF-B688-EDE2BB997891}" type="presParOf" srcId="{56F6370F-1730-4499-8A21-CEADE6F17D98}" destId="{C63CBFC0-DF81-484A-8482-81BAE590C7B6}" srcOrd="3" destOrd="0" presId="urn:microsoft.com/office/officeart/2018/2/layout/IconVerticalSolidList"/>
    <dgm:cxn modelId="{FD9EEE42-270B-4A05-B1D2-7C6489D4742E}" type="presParOf" srcId="{AF027E66-80DB-481B-AD2F-E22E12447BF9}" destId="{18CA6EC7-A4B6-45A8-8E67-18EEC437326D}" srcOrd="3" destOrd="0" presId="urn:microsoft.com/office/officeart/2018/2/layout/IconVerticalSolidList"/>
    <dgm:cxn modelId="{C3E663E2-4014-4F7F-B0B8-CC29CD383DB9}" type="presParOf" srcId="{AF027E66-80DB-481B-AD2F-E22E12447BF9}" destId="{BF0CC0BE-3039-4E56-B019-41D3B26E2115}" srcOrd="4" destOrd="0" presId="urn:microsoft.com/office/officeart/2018/2/layout/IconVerticalSolidList"/>
    <dgm:cxn modelId="{288881CB-2635-4906-B3E8-80D9A3880502}" type="presParOf" srcId="{BF0CC0BE-3039-4E56-B019-41D3B26E2115}" destId="{E4544E59-AC6D-45C1-9565-75FC0A0D8697}" srcOrd="0" destOrd="0" presId="urn:microsoft.com/office/officeart/2018/2/layout/IconVerticalSolidList"/>
    <dgm:cxn modelId="{1C08480D-C4D3-4ABC-A385-EBE14594A2BC}" type="presParOf" srcId="{BF0CC0BE-3039-4E56-B019-41D3B26E2115}" destId="{2710E2E0-43D3-49EF-B232-91435965438C}" srcOrd="1" destOrd="0" presId="urn:microsoft.com/office/officeart/2018/2/layout/IconVerticalSolidList"/>
    <dgm:cxn modelId="{73BF7335-98A2-47BF-AA07-3CA252F0FAA0}" type="presParOf" srcId="{BF0CC0BE-3039-4E56-B019-41D3B26E2115}" destId="{4C032A5B-01CA-4FEC-A087-2FCD8A820C9A}" srcOrd="2" destOrd="0" presId="urn:microsoft.com/office/officeart/2018/2/layout/IconVerticalSolidList"/>
    <dgm:cxn modelId="{EA09F243-C0ED-4FAA-96C6-3DE1B2E86AA9}" type="presParOf" srcId="{BF0CC0BE-3039-4E56-B019-41D3B26E2115}" destId="{6118FB7A-F3DA-47EB-9333-551350D144B1}" srcOrd="3" destOrd="0" presId="urn:microsoft.com/office/officeart/2018/2/layout/IconVerticalSolidList"/>
    <dgm:cxn modelId="{F2B0DFF6-C7D5-433C-8034-25527BCEC4D0}" type="presParOf" srcId="{AF027E66-80DB-481B-AD2F-E22E12447BF9}" destId="{E39161B6-427E-4A0D-A750-7EE5DDAB8504}" srcOrd="5" destOrd="0" presId="urn:microsoft.com/office/officeart/2018/2/layout/IconVerticalSolidList"/>
    <dgm:cxn modelId="{B8C75836-C99E-43AF-A349-F6EE5397DC52}" type="presParOf" srcId="{AF027E66-80DB-481B-AD2F-E22E12447BF9}" destId="{A74F888F-CB31-470A-A67F-5E1E222690E7}" srcOrd="6" destOrd="0" presId="urn:microsoft.com/office/officeart/2018/2/layout/IconVerticalSolidList"/>
    <dgm:cxn modelId="{4D884A25-C995-422D-8010-4D8B2B960400}" type="presParOf" srcId="{A74F888F-CB31-470A-A67F-5E1E222690E7}" destId="{D80E0E58-945E-44C5-B4F3-44AA3D899366}" srcOrd="0" destOrd="0" presId="urn:microsoft.com/office/officeart/2018/2/layout/IconVerticalSolidList"/>
    <dgm:cxn modelId="{17E240EF-0CE4-49BA-BFD0-4219B71F3937}" type="presParOf" srcId="{A74F888F-CB31-470A-A67F-5E1E222690E7}" destId="{C0B96E16-65DE-4DAC-B00B-6DDB449EFC8F}" srcOrd="1" destOrd="0" presId="urn:microsoft.com/office/officeart/2018/2/layout/IconVerticalSolidList"/>
    <dgm:cxn modelId="{B564441E-39B2-465E-B6B7-42D947EBADCF}" type="presParOf" srcId="{A74F888F-CB31-470A-A67F-5E1E222690E7}" destId="{A52F3143-FF43-440F-8915-98183A702C36}" srcOrd="2" destOrd="0" presId="urn:microsoft.com/office/officeart/2018/2/layout/IconVerticalSolidList"/>
    <dgm:cxn modelId="{020ADCEF-988F-4742-B5B8-EC55858B0C18}" type="presParOf" srcId="{A74F888F-CB31-470A-A67F-5E1E222690E7}" destId="{17842341-01B7-4873-BB6D-12AB15D936C9}" srcOrd="3" destOrd="0" presId="urn:microsoft.com/office/officeart/2018/2/layout/IconVerticalSolidList"/>
    <dgm:cxn modelId="{F6AAF327-8E04-458A-A8FD-566F31D0CFA0}" type="presParOf" srcId="{AF027E66-80DB-481B-AD2F-E22E12447BF9}" destId="{FC79BD33-AE90-4085-BA33-FD4D91B2D38A}" srcOrd="7" destOrd="0" presId="urn:microsoft.com/office/officeart/2018/2/layout/IconVerticalSolidList"/>
    <dgm:cxn modelId="{F3195977-A349-465F-801B-B2A387E44632}" type="presParOf" srcId="{AF027E66-80DB-481B-AD2F-E22E12447BF9}" destId="{60FA957D-2774-4B90-914A-9027EE00FE36}" srcOrd="8" destOrd="0" presId="urn:microsoft.com/office/officeart/2018/2/layout/IconVerticalSolidList"/>
    <dgm:cxn modelId="{0D948793-EE3B-4579-AB1B-3F0B8D42CCD6}" type="presParOf" srcId="{60FA957D-2774-4B90-914A-9027EE00FE36}" destId="{6C4B04A1-519B-4077-83FA-F4A5DC8C4DDB}" srcOrd="0" destOrd="0" presId="urn:microsoft.com/office/officeart/2018/2/layout/IconVerticalSolidList"/>
    <dgm:cxn modelId="{F467C5F3-3880-4CE4-BD31-8CB50D6D0CC3}" type="presParOf" srcId="{60FA957D-2774-4B90-914A-9027EE00FE36}" destId="{D2CE3F14-C544-4F94-8C4B-E49C0ECF41C7}" srcOrd="1" destOrd="0" presId="urn:microsoft.com/office/officeart/2018/2/layout/IconVerticalSolidList"/>
    <dgm:cxn modelId="{2D493809-FA6F-44BB-883C-01D58F8FD891}" type="presParOf" srcId="{60FA957D-2774-4B90-914A-9027EE00FE36}" destId="{7D3948B4-89C5-49AC-9E5F-514F5D0FD180}" srcOrd="2" destOrd="0" presId="urn:microsoft.com/office/officeart/2018/2/layout/IconVerticalSolidList"/>
    <dgm:cxn modelId="{03407C01-5A63-4536-B32C-08EACEA8D2E1}" type="presParOf" srcId="{60FA957D-2774-4B90-914A-9027EE00FE36}" destId="{043A94C2-3B73-4EAD-B084-D1EC464B38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6A1EA36-B1CE-4335-AAA5-423ACCF2280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1F0C61-EE1E-4DE7-A160-7A8E8B2AD9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British Airways uses a multi stage selection process including online application, video interview and assessment day </a:t>
          </a:r>
          <a:endParaRPr lang="en-US"/>
        </a:p>
      </dgm:t>
    </dgm:pt>
    <dgm:pt modelId="{0112620A-3631-4684-B6D8-623A3BD9E9E6}" type="parTrans" cxnId="{55B0C09F-8470-4348-8619-3A83ABD34C3C}">
      <dgm:prSet/>
      <dgm:spPr/>
      <dgm:t>
        <a:bodyPr/>
        <a:lstStyle/>
        <a:p>
          <a:endParaRPr lang="en-US"/>
        </a:p>
      </dgm:t>
    </dgm:pt>
    <dgm:pt modelId="{8DF7513F-5C08-4D92-AF48-605001A3D757}" type="sibTrans" cxnId="{55B0C09F-8470-4348-8619-3A83ABD34C3C}">
      <dgm:prSet/>
      <dgm:spPr/>
      <dgm:t>
        <a:bodyPr/>
        <a:lstStyle/>
        <a:p>
          <a:endParaRPr lang="en-US"/>
        </a:p>
      </dgm:t>
    </dgm:pt>
    <dgm:pt modelId="{6C765017-8A92-4D5C-8562-0C8BF78B9B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Assessment centres evaluate candidates through group exercises, role plays and one to one interviews </a:t>
          </a:r>
          <a:endParaRPr lang="en-US"/>
        </a:p>
      </dgm:t>
    </dgm:pt>
    <dgm:pt modelId="{21D3AF5E-E7B6-4684-B21C-31FC4DF41A44}" type="parTrans" cxnId="{6B888D58-7104-496D-8003-5A06080EA022}">
      <dgm:prSet/>
      <dgm:spPr/>
      <dgm:t>
        <a:bodyPr/>
        <a:lstStyle/>
        <a:p>
          <a:endParaRPr lang="en-US"/>
        </a:p>
      </dgm:t>
    </dgm:pt>
    <dgm:pt modelId="{9B7379BC-9FD8-4C2F-B5B4-E5C06CB8BD01}" type="sibTrans" cxnId="{6B888D58-7104-496D-8003-5A06080EA022}">
      <dgm:prSet/>
      <dgm:spPr/>
      <dgm:t>
        <a:bodyPr/>
        <a:lstStyle/>
        <a:p>
          <a:endParaRPr lang="en-US"/>
        </a:p>
      </dgm:t>
    </dgm:pt>
    <dgm:pt modelId="{8645EF69-2C93-4D8F-AF82-FB4D840F36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Psychometric testing helps identify candidates with the right personality traits for cabin crew roles (Marchington et al., 2024) </a:t>
          </a:r>
          <a:endParaRPr lang="en-US"/>
        </a:p>
      </dgm:t>
    </dgm:pt>
    <dgm:pt modelId="{516568C9-08C8-4320-A47B-8D7DB287EC2F}" type="parTrans" cxnId="{474030F4-DBBC-4B98-A63B-2C65BBE49947}">
      <dgm:prSet/>
      <dgm:spPr/>
      <dgm:t>
        <a:bodyPr/>
        <a:lstStyle/>
        <a:p>
          <a:endParaRPr lang="en-US"/>
        </a:p>
      </dgm:t>
    </dgm:pt>
    <dgm:pt modelId="{C7B2A7B2-6C35-48C2-AD45-AB4326F3AA97}" type="sibTrans" cxnId="{474030F4-DBBC-4B98-A63B-2C65BBE49947}">
      <dgm:prSet/>
      <dgm:spPr/>
      <dgm:t>
        <a:bodyPr/>
        <a:lstStyle/>
        <a:p>
          <a:endParaRPr lang="en-US"/>
        </a:p>
      </dgm:t>
    </dgm:pt>
    <dgm:pt modelId="{65C0C67F-0431-466C-A842-52D2F6E9D4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The selection process ensures fairness and compliance with UK employment legislation </a:t>
          </a:r>
          <a:endParaRPr lang="en-US"/>
        </a:p>
      </dgm:t>
    </dgm:pt>
    <dgm:pt modelId="{4616CBEE-B1D2-4846-8DC5-37EA745D5DB7}" type="parTrans" cxnId="{833FC348-54A7-429A-A745-9F3754D8893A}">
      <dgm:prSet/>
      <dgm:spPr/>
      <dgm:t>
        <a:bodyPr/>
        <a:lstStyle/>
        <a:p>
          <a:endParaRPr lang="en-US"/>
        </a:p>
      </dgm:t>
    </dgm:pt>
    <dgm:pt modelId="{DB52DE1B-5C30-46CE-B197-3621DA86A3E3}" type="sibTrans" cxnId="{833FC348-54A7-429A-A745-9F3754D8893A}">
      <dgm:prSet/>
      <dgm:spPr/>
      <dgm:t>
        <a:bodyPr/>
        <a:lstStyle/>
        <a:p>
          <a:endParaRPr lang="en-US"/>
        </a:p>
      </dgm:t>
    </dgm:pt>
    <dgm:pt modelId="{9F774BB6-1570-4EE3-8E46-1244578BC1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Structured interviews improve the reliability and validity of hiring decisions within aviation recruitment (Torrington et al., 2023) </a:t>
          </a:r>
          <a:endParaRPr lang="en-US"/>
        </a:p>
      </dgm:t>
    </dgm:pt>
    <dgm:pt modelId="{53A8B59A-F176-4825-84E6-BEB8936145C0}" type="parTrans" cxnId="{2B39DAE4-3802-4D06-8B7F-28D38FC68C33}">
      <dgm:prSet/>
      <dgm:spPr/>
      <dgm:t>
        <a:bodyPr/>
        <a:lstStyle/>
        <a:p>
          <a:endParaRPr lang="en-US"/>
        </a:p>
      </dgm:t>
    </dgm:pt>
    <dgm:pt modelId="{891017D7-BB17-4CE3-8E1F-324133FD4A22}" type="sibTrans" cxnId="{2B39DAE4-3802-4D06-8B7F-28D38FC68C33}">
      <dgm:prSet/>
      <dgm:spPr/>
      <dgm:t>
        <a:bodyPr/>
        <a:lstStyle/>
        <a:p>
          <a:endParaRPr lang="en-US"/>
        </a:p>
      </dgm:t>
    </dgm:pt>
    <dgm:pt modelId="{B7CA64FC-2AC5-4D02-82CC-DFA931E00FE2}" type="pres">
      <dgm:prSet presAssocID="{36A1EA36-B1CE-4335-AAA5-423ACCF22800}" presName="root" presStyleCnt="0">
        <dgm:presLayoutVars>
          <dgm:dir/>
          <dgm:resizeHandles val="exact"/>
        </dgm:presLayoutVars>
      </dgm:prSet>
      <dgm:spPr/>
    </dgm:pt>
    <dgm:pt modelId="{48F388FE-91A4-4B3C-9F4D-2D9890A7A873}" type="pres">
      <dgm:prSet presAssocID="{B01F0C61-EE1E-4DE7-A160-7A8E8B2AD9A5}" presName="compNode" presStyleCnt="0"/>
      <dgm:spPr/>
    </dgm:pt>
    <dgm:pt modelId="{84E61004-8D69-4833-8234-1CEACDD236E3}" type="pres">
      <dgm:prSet presAssocID="{B01F0C61-EE1E-4DE7-A160-7A8E8B2AD9A5}" presName="bgRect" presStyleLbl="bgShp" presStyleIdx="0" presStyleCnt="5"/>
      <dgm:spPr/>
    </dgm:pt>
    <dgm:pt modelId="{B7BAB0DC-4F35-488C-9330-ECBC8C620517}" type="pres">
      <dgm:prSet presAssocID="{B01F0C61-EE1E-4DE7-A160-7A8E8B2AD9A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1285E3CB-E275-4A77-A20D-6253424C7CB3}" type="pres">
      <dgm:prSet presAssocID="{B01F0C61-EE1E-4DE7-A160-7A8E8B2AD9A5}" presName="spaceRect" presStyleCnt="0"/>
      <dgm:spPr/>
    </dgm:pt>
    <dgm:pt modelId="{375D304D-1A9C-4ADC-9054-87BCECEC4F89}" type="pres">
      <dgm:prSet presAssocID="{B01F0C61-EE1E-4DE7-A160-7A8E8B2AD9A5}" presName="parTx" presStyleLbl="revTx" presStyleIdx="0" presStyleCnt="5">
        <dgm:presLayoutVars>
          <dgm:chMax val="0"/>
          <dgm:chPref val="0"/>
        </dgm:presLayoutVars>
      </dgm:prSet>
      <dgm:spPr/>
    </dgm:pt>
    <dgm:pt modelId="{08B4EAD4-FD5D-4CCB-AC7C-79850F07EB83}" type="pres">
      <dgm:prSet presAssocID="{8DF7513F-5C08-4D92-AF48-605001A3D757}" presName="sibTrans" presStyleCnt="0"/>
      <dgm:spPr/>
    </dgm:pt>
    <dgm:pt modelId="{EBED1E76-F4C0-4C59-8722-1ECA2BC5F648}" type="pres">
      <dgm:prSet presAssocID="{6C765017-8A92-4D5C-8562-0C8BF78B9BE8}" presName="compNode" presStyleCnt="0"/>
      <dgm:spPr/>
    </dgm:pt>
    <dgm:pt modelId="{1A6BBEB9-B061-45B7-A387-B0DFA5552838}" type="pres">
      <dgm:prSet presAssocID="{6C765017-8A92-4D5C-8562-0C8BF78B9BE8}" presName="bgRect" presStyleLbl="bgShp" presStyleIdx="1" presStyleCnt="5"/>
      <dgm:spPr/>
    </dgm:pt>
    <dgm:pt modelId="{93060AF7-F9EB-4501-9B62-8F26A077F238}" type="pres">
      <dgm:prSet presAssocID="{6C765017-8A92-4D5C-8562-0C8BF78B9BE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5D3D2D4-477B-4E14-8F95-B3A1DC90982A}" type="pres">
      <dgm:prSet presAssocID="{6C765017-8A92-4D5C-8562-0C8BF78B9BE8}" presName="spaceRect" presStyleCnt="0"/>
      <dgm:spPr/>
    </dgm:pt>
    <dgm:pt modelId="{C27A3089-FF7D-4088-8671-5497FE2C23AB}" type="pres">
      <dgm:prSet presAssocID="{6C765017-8A92-4D5C-8562-0C8BF78B9BE8}" presName="parTx" presStyleLbl="revTx" presStyleIdx="1" presStyleCnt="5">
        <dgm:presLayoutVars>
          <dgm:chMax val="0"/>
          <dgm:chPref val="0"/>
        </dgm:presLayoutVars>
      </dgm:prSet>
      <dgm:spPr/>
    </dgm:pt>
    <dgm:pt modelId="{8B14622F-F23B-42B4-9E62-7ED49D0CD37A}" type="pres">
      <dgm:prSet presAssocID="{9B7379BC-9FD8-4C2F-B5B4-E5C06CB8BD01}" presName="sibTrans" presStyleCnt="0"/>
      <dgm:spPr/>
    </dgm:pt>
    <dgm:pt modelId="{69310738-F965-43FA-831E-60F6EDABDFA9}" type="pres">
      <dgm:prSet presAssocID="{8645EF69-2C93-4D8F-AF82-FB4D840F3685}" presName="compNode" presStyleCnt="0"/>
      <dgm:spPr/>
    </dgm:pt>
    <dgm:pt modelId="{D372C879-6659-4E63-811C-5424C196E3A1}" type="pres">
      <dgm:prSet presAssocID="{8645EF69-2C93-4D8F-AF82-FB4D840F3685}" presName="bgRect" presStyleLbl="bgShp" presStyleIdx="2" presStyleCnt="5"/>
      <dgm:spPr/>
    </dgm:pt>
    <dgm:pt modelId="{5837F91B-C198-4E93-8BD8-B11CEB12E610}" type="pres">
      <dgm:prSet presAssocID="{8645EF69-2C93-4D8F-AF82-FB4D840F368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0AADB125-BD81-42E1-8F71-07F2FE464F2A}" type="pres">
      <dgm:prSet presAssocID="{8645EF69-2C93-4D8F-AF82-FB4D840F3685}" presName="spaceRect" presStyleCnt="0"/>
      <dgm:spPr/>
    </dgm:pt>
    <dgm:pt modelId="{5ADE55A4-A4AC-4CDB-8C4D-D28C2E1E9300}" type="pres">
      <dgm:prSet presAssocID="{8645EF69-2C93-4D8F-AF82-FB4D840F3685}" presName="parTx" presStyleLbl="revTx" presStyleIdx="2" presStyleCnt="5">
        <dgm:presLayoutVars>
          <dgm:chMax val="0"/>
          <dgm:chPref val="0"/>
        </dgm:presLayoutVars>
      </dgm:prSet>
      <dgm:spPr/>
    </dgm:pt>
    <dgm:pt modelId="{FA62E145-D7FD-42BE-8973-32483CB731B9}" type="pres">
      <dgm:prSet presAssocID="{C7B2A7B2-6C35-48C2-AD45-AB4326F3AA97}" presName="sibTrans" presStyleCnt="0"/>
      <dgm:spPr/>
    </dgm:pt>
    <dgm:pt modelId="{8F8580EE-D18D-427B-9D6B-A429F547D2F3}" type="pres">
      <dgm:prSet presAssocID="{65C0C67F-0431-466C-A842-52D2F6E9D432}" presName="compNode" presStyleCnt="0"/>
      <dgm:spPr/>
    </dgm:pt>
    <dgm:pt modelId="{CD23ECD3-C8CC-4D74-BB28-1E8C9D24C7F2}" type="pres">
      <dgm:prSet presAssocID="{65C0C67F-0431-466C-A842-52D2F6E9D432}" presName="bgRect" presStyleLbl="bgShp" presStyleIdx="3" presStyleCnt="5"/>
      <dgm:spPr/>
    </dgm:pt>
    <dgm:pt modelId="{473CACF3-F41E-4AAB-A9E9-F60518EE0B87}" type="pres">
      <dgm:prSet presAssocID="{65C0C67F-0431-466C-A842-52D2F6E9D4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DD95DA2-4821-4ABE-ACEB-17203473BF13}" type="pres">
      <dgm:prSet presAssocID="{65C0C67F-0431-466C-A842-52D2F6E9D432}" presName="spaceRect" presStyleCnt="0"/>
      <dgm:spPr/>
    </dgm:pt>
    <dgm:pt modelId="{031630DD-C053-4BDD-A529-7C750E627DA0}" type="pres">
      <dgm:prSet presAssocID="{65C0C67F-0431-466C-A842-52D2F6E9D432}" presName="parTx" presStyleLbl="revTx" presStyleIdx="3" presStyleCnt="5">
        <dgm:presLayoutVars>
          <dgm:chMax val="0"/>
          <dgm:chPref val="0"/>
        </dgm:presLayoutVars>
      </dgm:prSet>
      <dgm:spPr/>
    </dgm:pt>
    <dgm:pt modelId="{75189821-C31C-4A8C-AB3C-3D27760DDB70}" type="pres">
      <dgm:prSet presAssocID="{DB52DE1B-5C30-46CE-B197-3621DA86A3E3}" presName="sibTrans" presStyleCnt="0"/>
      <dgm:spPr/>
    </dgm:pt>
    <dgm:pt modelId="{55F38940-2725-4482-BFB2-25EB18AE51A2}" type="pres">
      <dgm:prSet presAssocID="{9F774BB6-1570-4EE3-8E46-1244578BC1FE}" presName="compNode" presStyleCnt="0"/>
      <dgm:spPr/>
    </dgm:pt>
    <dgm:pt modelId="{DFDBC459-F20E-4F85-93FC-08EBDE162BED}" type="pres">
      <dgm:prSet presAssocID="{9F774BB6-1570-4EE3-8E46-1244578BC1FE}" presName="bgRect" presStyleLbl="bgShp" presStyleIdx="4" presStyleCnt="5"/>
      <dgm:spPr/>
    </dgm:pt>
    <dgm:pt modelId="{328E350F-2AEC-4A55-8A81-2CAE413A8EF0}" type="pres">
      <dgm:prSet presAssocID="{9F774BB6-1570-4EE3-8E46-1244578BC1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1E33348D-5CCE-462D-860F-ABEEB4FE2C68}" type="pres">
      <dgm:prSet presAssocID="{9F774BB6-1570-4EE3-8E46-1244578BC1FE}" presName="spaceRect" presStyleCnt="0"/>
      <dgm:spPr/>
    </dgm:pt>
    <dgm:pt modelId="{3C4495A3-685B-45B1-BB51-19BC90802958}" type="pres">
      <dgm:prSet presAssocID="{9F774BB6-1570-4EE3-8E46-1244578BC1F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FA71940-4B7D-4D81-87B7-092223EA7116}" type="presOf" srcId="{36A1EA36-B1CE-4335-AAA5-423ACCF22800}" destId="{B7CA64FC-2AC5-4D02-82CC-DFA931E00FE2}" srcOrd="0" destOrd="0" presId="urn:microsoft.com/office/officeart/2018/2/layout/IconVerticalSolidList"/>
    <dgm:cxn modelId="{833FC348-54A7-429A-A745-9F3754D8893A}" srcId="{36A1EA36-B1CE-4335-AAA5-423ACCF22800}" destId="{65C0C67F-0431-466C-A842-52D2F6E9D432}" srcOrd="3" destOrd="0" parTransId="{4616CBEE-B1D2-4846-8DC5-37EA745D5DB7}" sibTransId="{DB52DE1B-5C30-46CE-B197-3621DA86A3E3}"/>
    <dgm:cxn modelId="{73F5646C-F61E-4B0F-B92C-042DDE2DFC22}" type="presOf" srcId="{65C0C67F-0431-466C-A842-52D2F6E9D432}" destId="{031630DD-C053-4BDD-A529-7C750E627DA0}" srcOrd="0" destOrd="0" presId="urn:microsoft.com/office/officeart/2018/2/layout/IconVerticalSolidList"/>
    <dgm:cxn modelId="{65B91071-2AEB-4F5B-A957-422476704F0E}" type="presOf" srcId="{6C765017-8A92-4D5C-8562-0C8BF78B9BE8}" destId="{C27A3089-FF7D-4088-8671-5497FE2C23AB}" srcOrd="0" destOrd="0" presId="urn:microsoft.com/office/officeart/2018/2/layout/IconVerticalSolidList"/>
    <dgm:cxn modelId="{21C3B751-8DFB-448D-9683-A071CA56E6A3}" type="presOf" srcId="{8645EF69-2C93-4D8F-AF82-FB4D840F3685}" destId="{5ADE55A4-A4AC-4CDB-8C4D-D28C2E1E9300}" srcOrd="0" destOrd="0" presId="urn:microsoft.com/office/officeart/2018/2/layout/IconVerticalSolidList"/>
    <dgm:cxn modelId="{F28B2657-FD2D-4C84-AB6C-B7E49AF483C9}" type="presOf" srcId="{9F774BB6-1570-4EE3-8E46-1244578BC1FE}" destId="{3C4495A3-685B-45B1-BB51-19BC90802958}" srcOrd="0" destOrd="0" presId="urn:microsoft.com/office/officeart/2018/2/layout/IconVerticalSolidList"/>
    <dgm:cxn modelId="{6B888D58-7104-496D-8003-5A06080EA022}" srcId="{36A1EA36-B1CE-4335-AAA5-423ACCF22800}" destId="{6C765017-8A92-4D5C-8562-0C8BF78B9BE8}" srcOrd="1" destOrd="0" parTransId="{21D3AF5E-E7B6-4684-B21C-31FC4DF41A44}" sibTransId="{9B7379BC-9FD8-4C2F-B5B4-E5C06CB8BD01}"/>
    <dgm:cxn modelId="{55B0C09F-8470-4348-8619-3A83ABD34C3C}" srcId="{36A1EA36-B1CE-4335-AAA5-423ACCF22800}" destId="{B01F0C61-EE1E-4DE7-A160-7A8E8B2AD9A5}" srcOrd="0" destOrd="0" parTransId="{0112620A-3631-4684-B6D8-623A3BD9E9E6}" sibTransId="{8DF7513F-5C08-4D92-AF48-605001A3D757}"/>
    <dgm:cxn modelId="{60B629E3-4BE1-4DD7-9882-D389B946E341}" type="presOf" srcId="{B01F0C61-EE1E-4DE7-A160-7A8E8B2AD9A5}" destId="{375D304D-1A9C-4ADC-9054-87BCECEC4F89}" srcOrd="0" destOrd="0" presId="urn:microsoft.com/office/officeart/2018/2/layout/IconVerticalSolidList"/>
    <dgm:cxn modelId="{2B39DAE4-3802-4D06-8B7F-28D38FC68C33}" srcId="{36A1EA36-B1CE-4335-AAA5-423ACCF22800}" destId="{9F774BB6-1570-4EE3-8E46-1244578BC1FE}" srcOrd="4" destOrd="0" parTransId="{53A8B59A-F176-4825-84E6-BEB8936145C0}" sibTransId="{891017D7-BB17-4CE3-8E1F-324133FD4A22}"/>
    <dgm:cxn modelId="{474030F4-DBBC-4B98-A63B-2C65BBE49947}" srcId="{36A1EA36-B1CE-4335-AAA5-423ACCF22800}" destId="{8645EF69-2C93-4D8F-AF82-FB4D840F3685}" srcOrd="2" destOrd="0" parTransId="{516568C9-08C8-4320-A47B-8D7DB287EC2F}" sibTransId="{C7B2A7B2-6C35-48C2-AD45-AB4326F3AA97}"/>
    <dgm:cxn modelId="{FCE741F2-9673-43F5-A732-B86FB32957B4}" type="presParOf" srcId="{B7CA64FC-2AC5-4D02-82CC-DFA931E00FE2}" destId="{48F388FE-91A4-4B3C-9F4D-2D9890A7A873}" srcOrd="0" destOrd="0" presId="urn:microsoft.com/office/officeart/2018/2/layout/IconVerticalSolidList"/>
    <dgm:cxn modelId="{51FF6FDA-C1D0-4269-956E-50C5214A897A}" type="presParOf" srcId="{48F388FE-91A4-4B3C-9F4D-2D9890A7A873}" destId="{84E61004-8D69-4833-8234-1CEACDD236E3}" srcOrd="0" destOrd="0" presId="urn:microsoft.com/office/officeart/2018/2/layout/IconVerticalSolidList"/>
    <dgm:cxn modelId="{8DE06534-E450-45D7-A0BE-A1B2A87AB05A}" type="presParOf" srcId="{48F388FE-91A4-4B3C-9F4D-2D9890A7A873}" destId="{B7BAB0DC-4F35-488C-9330-ECBC8C620517}" srcOrd="1" destOrd="0" presId="urn:microsoft.com/office/officeart/2018/2/layout/IconVerticalSolidList"/>
    <dgm:cxn modelId="{746499D5-2BD4-4AE0-A94C-AB6B87A46AE5}" type="presParOf" srcId="{48F388FE-91A4-4B3C-9F4D-2D9890A7A873}" destId="{1285E3CB-E275-4A77-A20D-6253424C7CB3}" srcOrd="2" destOrd="0" presId="urn:microsoft.com/office/officeart/2018/2/layout/IconVerticalSolidList"/>
    <dgm:cxn modelId="{74FB4ED3-8F2E-4101-BA56-A410C29B1813}" type="presParOf" srcId="{48F388FE-91A4-4B3C-9F4D-2D9890A7A873}" destId="{375D304D-1A9C-4ADC-9054-87BCECEC4F89}" srcOrd="3" destOrd="0" presId="urn:microsoft.com/office/officeart/2018/2/layout/IconVerticalSolidList"/>
    <dgm:cxn modelId="{81003F80-1703-4B8F-9B26-C8034C6D853E}" type="presParOf" srcId="{B7CA64FC-2AC5-4D02-82CC-DFA931E00FE2}" destId="{08B4EAD4-FD5D-4CCB-AC7C-79850F07EB83}" srcOrd="1" destOrd="0" presId="urn:microsoft.com/office/officeart/2018/2/layout/IconVerticalSolidList"/>
    <dgm:cxn modelId="{FDB055EB-4226-45BD-A93A-D84D39C88422}" type="presParOf" srcId="{B7CA64FC-2AC5-4D02-82CC-DFA931E00FE2}" destId="{EBED1E76-F4C0-4C59-8722-1ECA2BC5F648}" srcOrd="2" destOrd="0" presId="urn:microsoft.com/office/officeart/2018/2/layout/IconVerticalSolidList"/>
    <dgm:cxn modelId="{A1418BAB-652E-447E-8BFB-C0F98A9227C3}" type="presParOf" srcId="{EBED1E76-F4C0-4C59-8722-1ECA2BC5F648}" destId="{1A6BBEB9-B061-45B7-A387-B0DFA5552838}" srcOrd="0" destOrd="0" presId="urn:microsoft.com/office/officeart/2018/2/layout/IconVerticalSolidList"/>
    <dgm:cxn modelId="{1EE06810-D84F-48FD-AC12-1AF6BE7ACE29}" type="presParOf" srcId="{EBED1E76-F4C0-4C59-8722-1ECA2BC5F648}" destId="{93060AF7-F9EB-4501-9B62-8F26A077F238}" srcOrd="1" destOrd="0" presId="urn:microsoft.com/office/officeart/2018/2/layout/IconVerticalSolidList"/>
    <dgm:cxn modelId="{E860187C-3AFE-40AB-80BB-D02FD2977878}" type="presParOf" srcId="{EBED1E76-F4C0-4C59-8722-1ECA2BC5F648}" destId="{35D3D2D4-477B-4E14-8F95-B3A1DC90982A}" srcOrd="2" destOrd="0" presId="urn:microsoft.com/office/officeart/2018/2/layout/IconVerticalSolidList"/>
    <dgm:cxn modelId="{79C06506-502E-4D19-B2C3-8889A63FE160}" type="presParOf" srcId="{EBED1E76-F4C0-4C59-8722-1ECA2BC5F648}" destId="{C27A3089-FF7D-4088-8671-5497FE2C23AB}" srcOrd="3" destOrd="0" presId="urn:microsoft.com/office/officeart/2018/2/layout/IconVerticalSolidList"/>
    <dgm:cxn modelId="{E934D123-7D5B-46CD-8FA2-65D182D01BD7}" type="presParOf" srcId="{B7CA64FC-2AC5-4D02-82CC-DFA931E00FE2}" destId="{8B14622F-F23B-42B4-9E62-7ED49D0CD37A}" srcOrd="3" destOrd="0" presId="urn:microsoft.com/office/officeart/2018/2/layout/IconVerticalSolidList"/>
    <dgm:cxn modelId="{AADD378E-0A28-4507-BC12-7F2F5C0A43A9}" type="presParOf" srcId="{B7CA64FC-2AC5-4D02-82CC-DFA931E00FE2}" destId="{69310738-F965-43FA-831E-60F6EDABDFA9}" srcOrd="4" destOrd="0" presId="urn:microsoft.com/office/officeart/2018/2/layout/IconVerticalSolidList"/>
    <dgm:cxn modelId="{D2C1FC57-BE4A-4E62-A55A-76DE5F366926}" type="presParOf" srcId="{69310738-F965-43FA-831E-60F6EDABDFA9}" destId="{D372C879-6659-4E63-811C-5424C196E3A1}" srcOrd="0" destOrd="0" presId="urn:microsoft.com/office/officeart/2018/2/layout/IconVerticalSolidList"/>
    <dgm:cxn modelId="{A0809395-80FE-44EE-9CF8-9A19D19224AA}" type="presParOf" srcId="{69310738-F965-43FA-831E-60F6EDABDFA9}" destId="{5837F91B-C198-4E93-8BD8-B11CEB12E610}" srcOrd="1" destOrd="0" presId="urn:microsoft.com/office/officeart/2018/2/layout/IconVerticalSolidList"/>
    <dgm:cxn modelId="{8413E4A5-DCF6-4E10-992C-2D0B84139945}" type="presParOf" srcId="{69310738-F965-43FA-831E-60F6EDABDFA9}" destId="{0AADB125-BD81-42E1-8F71-07F2FE464F2A}" srcOrd="2" destOrd="0" presId="urn:microsoft.com/office/officeart/2018/2/layout/IconVerticalSolidList"/>
    <dgm:cxn modelId="{6955A17D-BA98-4B1B-AD81-D091DB85BF2E}" type="presParOf" srcId="{69310738-F965-43FA-831E-60F6EDABDFA9}" destId="{5ADE55A4-A4AC-4CDB-8C4D-D28C2E1E9300}" srcOrd="3" destOrd="0" presId="urn:microsoft.com/office/officeart/2018/2/layout/IconVerticalSolidList"/>
    <dgm:cxn modelId="{3C2FC382-3E04-4C13-8198-A3CCCEB0F1AA}" type="presParOf" srcId="{B7CA64FC-2AC5-4D02-82CC-DFA931E00FE2}" destId="{FA62E145-D7FD-42BE-8973-32483CB731B9}" srcOrd="5" destOrd="0" presId="urn:microsoft.com/office/officeart/2018/2/layout/IconVerticalSolidList"/>
    <dgm:cxn modelId="{AF1D205F-DDCE-4208-B64D-942EF7A674FD}" type="presParOf" srcId="{B7CA64FC-2AC5-4D02-82CC-DFA931E00FE2}" destId="{8F8580EE-D18D-427B-9D6B-A429F547D2F3}" srcOrd="6" destOrd="0" presId="urn:microsoft.com/office/officeart/2018/2/layout/IconVerticalSolidList"/>
    <dgm:cxn modelId="{7134512D-2CB4-4FC3-B92C-69BB6DCCD2E1}" type="presParOf" srcId="{8F8580EE-D18D-427B-9D6B-A429F547D2F3}" destId="{CD23ECD3-C8CC-4D74-BB28-1E8C9D24C7F2}" srcOrd="0" destOrd="0" presId="urn:microsoft.com/office/officeart/2018/2/layout/IconVerticalSolidList"/>
    <dgm:cxn modelId="{A4A5FF17-3935-487E-9DAF-B8F2434DE290}" type="presParOf" srcId="{8F8580EE-D18D-427B-9D6B-A429F547D2F3}" destId="{473CACF3-F41E-4AAB-A9E9-F60518EE0B87}" srcOrd="1" destOrd="0" presId="urn:microsoft.com/office/officeart/2018/2/layout/IconVerticalSolidList"/>
    <dgm:cxn modelId="{1EB1F759-1C77-413B-89EF-742940D8D8EB}" type="presParOf" srcId="{8F8580EE-D18D-427B-9D6B-A429F547D2F3}" destId="{2DD95DA2-4821-4ABE-ACEB-17203473BF13}" srcOrd="2" destOrd="0" presId="urn:microsoft.com/office/officeart/2018/2/layout/IconVerticalSolidList"/>
    <dgm:cxn modelId="{2149749B-9E7E-4995-AE6A-88DC4EDCBC4B}" type="presParOf" srcId="{8F8580EE-D18D-427B-9D6B-A429F547D2F3}" destId="{031630DD-C053-4BDD-A529-7C750E627DA0}" srcOrd="3" destOrd="0" presId="urn:microsoft.com/office/officeart/2018/2/layout/IconVerticalSolidList"/>
    <dgm:cxn modelId="{D2DC64B5-54EF-4792-B2A2-567A23FB5E0E}" type="presParOf" srcId="{B7CA64FC-2AC5-4D02-82CC-DFA931E00FE2}" destId="{75189821-C31C-4A8C-AB3C-3D27760DDB70}" srcOrd="7" destOrd="0" presId="urn:microsoft.com/office/officeart/2018/2/layout/IconVerticalSolidList"/>
    <dgm:cxn modelId="{8A89EB1E-D0ED-4BAC-9B93-56AFD16BCC9C}" type="presParOf" srcId="{B7CA64FC-2AC5-4D02-82CC-DFA931E00FE2}" destId="{55F38940-2725-4482-BFB2-25EB18AE51A2}" srcOrd="8" destOrd="0" presId="urn:microsoft.com/office/officeart/2018/2/layout/IconVerticalSolidList"/>
    <dgm:cxn modelId="{0D341990-9F3A-45E3-97B5-043F2A90C6DA}" type="presParOf" srcId="{55F38940-2725-4482-BFB2-25EB18AE51A2}" destId="{DFDBC459-F20E-4F85-93FC-08EBDE162BED}" srcOrd="0" destOrd="0" presId="urn:microsoft.com/office/officeart/2018/2/layout/IconVerticalSolidList"/>
    <dgm:cxn modelId="{2A8268E0-6356-40CF-80EA-E251E18D7E3B}" type="presParOf" srcId="{55F38940-2725-4482-BFB2-25EB18AE51A2}" destId="{328E350F-2AEC-4A55-8A81-2CAE413A8EF0}" srcOrd="1" destOrd="0" presId="urn:microsoft.com/office/officeart/2018/2/layout/IconVerticalSolidList"/>
    <dgm:cxn modelId="{A3A72AC0-E89D-4D00-A43C-642DB90D85C6}" type="presParOf" srcId="{55F38940-2725-4482-BFB2-25EB18AE51A2}" destId="{1E33348D-5CCE-462D-860F-ABEEB4FE2C68}" srcOrd="2" destOrd="0" presId="urn:microsoft.com/office/officeart/2018/2/layout/IconVerticalSolidList"/>
    <dgm:cxn modelId="{31C0CAC4-7506-4A28-BF3F-451B90B04F56}" type="presParOf" srcId="{55F38940-2725-4482-BFB2-25EB18AE51A2}" destId="{3C4495A3-685B-45B1-BB51-19BC908029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8430BED-5B38-44F5-9C46-97AB1C63E8F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CA3708-4BDB-4296-B78F-78C990E23C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Learning and development refers to the process of improving employee knowledge, skills and competencies for current and future roles (Armstrong and Taylor, 2023) </a:t>
          </a:r>
          <a:endParaRPr lang="en-US"/>
        </a:p>
      </dgm:t>
    </dgm:pt>
    <dgm:pt modelId="{6E07AD3C-4AD3-4BFB-B6F0-A116B97FF3BF}" type="parTrans" cxnId="{97BD81AD-8611-4DD7-AEFD-36084ED3E880}">
      <dgm:prSet/>
      <dgm:spPr/>
      <dgm:t>
        <a:bodyPr/>
        <a:lstStyle/>
        <a:p>
          <a:endParaRPr lang="en-US"/>
        </a:p>
      </dgm:t>
    </dgm:pt>
    <dgm:pt modelId="{8D7F11C0-8FC4-4452-802D-6D9F80C79226}" type="sibTrans" cxnId="{97BD81AD-8611-4DD7-AEFD-36084ED3E88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A96A952-F7A9-4ED7-BAFA-F335AFA5806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British Airways cabin crew require ongoing training in safety procedures, customer service and cultural awareness </a:t>
          </a:r>
          <a:endParaRPr lang="en-US"/>
        </a:p>
      </dgm:t>
    </dgm:pt>
    <dgm:pt modelId="{AD43F36C-FB87-498D-A060-FBABD9DFA703}" type="parTrans" cxnId="{1EB93746-D224-4688-B468-215EDF1DC894}">
      <dgm:prSet/>
      <dgm:spPr/>
      <dgm:t>
        <a:bodyPr/>
        <a:lstStyle/>
        <a:p>
          <a:endParaRPr lang="en-US"/>
        </a:p>
      </dgm:t>
    </dgm:pt>
    <dgm:pt modelId="{1A4D8874-0019-45EA-AC78-3BF4DEB5DFFC}" type="sibTrans" cxnId="{1EB93746-D224-4688-B468-215EDF1DC89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CDB336-65BA-4568-A91F-52AA09282E7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Training needs analysis identifies gaps between current performance and desired performance standards </a:t>
          </a:r>
          <a:endParaRPr lang="en-US"/>
        </a:p>
      </dgm:t>
    </dgm:pt>
    <dgm:pt modelId="{C515E4B1-7BBD-4683-B94F-748B78A25849}" type="parTrans" cxnId="{8E084744-2EB3-4FD3-B9E9-EDBBAF5820D4}">
      <dgm:prSet/>
      <dgm:spPr/>
      <dgm:t>
        <a:bodyPr/>
        <a:lstStyle/>
        <a:p>
          <a:endParaRPr lang="en-US"/>
        </a:p>
      </dgm:t>
    </dgm:pt>
    <dgm:pt modelId="{046FD55E-DEEE-4898-B50B-8DA63A326BF8}" type="sibTrans" cxnId="{8E084744-2EB3-4FD3-B9E9-EDBBAF5820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14A8B6-54DF-41B7-A2F8-9CCC931068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New cabin crew members undergo a six week initial training programme before their first flight </a:t>
          </a:r>
          <a:endParaRPr lang="en-US"/>
        </a:p>
      </dgm:t>
    </dgm:pt>
    <dgm:pt modelId="{4E44538F-DF24-4C87-9451-9D58C840ACC7}" type="parTrans" cxnId="{0919C27D-E998-42B2-A7BE-D86E5B144AF4}">
      <dgm:prSet/>
      <dgm:spPr/>
      <dgm:t>
        <a:bodyPr/>
        <a:lstStyle/>
        <a:p>
          <a:endParaRPr lang="en-US"/>
        </a:p>
      </dgm:t>
    </dgm:pt>
    <dgm:pt modelId="{CA3F76FA-33BD-4AF5-91A0-877E3B47D96F}" type="sibTrans" cxnId="{0919C27D-E998-42B2-A7BE-D86E5B144A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B056F2-2CEB-4D2A-94AB-6316223235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Continuous professional development ensures cabin crew remain compliant with Civil Aviation Authority regulations (Beardwell and Thompson, 2023) </a:t>
          </a:r>
          <a:endParaRPr lang="en-US"/>
        </a:p>
      </dgm:t>
    </dgm:pt>
    <dgm:pt modelId="{38EFFC60-1BB7-4F05-B581-9A3E74BBEB7E}" type="parTrans" cxnId="{14585570-E897-4F45-A5E6-07083A0FA8B5}">
      <dgm:prSet/>
      <dgm:spPr/>
      <dgm:t>
        <a:bodyPr/>
        <a:lstStyle/>
        <a:p>
          <a:endParaRPr lang="en-US"/>
        </a:p>
      </dgm:t>
    </dgm:pt>
    <dgm:pt modelId="{81AD2DBD-5456-44D8-81AD-A6BD58A575E8}" type="sibTrans" cxnId="{14585570-E897-4F45-A5E6-07083A0FA8B5}">
      <dgm:prSet/>
      <dgm:spPr/>
      <dgm:t>
        <a:bodyPr/>
        <a:lstStyle/>
        <a:p>
          <a:endParaRPr lang="en-US"/>
        </a:p>
      </dgm:t>
    </dgm:pt>
    <dgm:pt modelId="{0D78083C-B97C-4563-B63D-10B1D4D734D5}" type="pres">
      <dgm:prSet presAssocID="{28430BED-5B38-44F5-9C46-97AB1C63E8F3}" presName="root" presStyleCnt="0">
        <dgm:presLayoutVars>
          <dgm:dir/>
          <dgm:resizeHandles val="exact"/>
        </dgm:presLayoutVars>
      </dgm:prSet>
      <dgm:spPr/>
    </dgm:pt>
    <dgm:pt modelId="{F09A05E2-326C-429D-9FA0-2EEEB20ED85D}" type="pres">
      <dgm:prSet presAssocID="{28430BED-5B38-44F5-9C46-97AB1C63E8F3}" presName="container" presStyleCnt="0">
        <dgm:presLayoutVars>
          <dgm:dir/>
          <dgm:resizeHandles val="exact"/>
        </dgm:presLayoutVars>
      </dgm:prSet>
      <dgm:spPr/>
    </dgm:pt>
    <dgm:pt modelId="{435F4EBB-077D-421E-95AA-663A13A57155}" type="pres">
      <dgm:prSet presAssocID="{EECA3708-4BDB-4296-B78F-78C990E23CDA}" presName="compNode" presStyleCnt="0"/>
      <dgm:spPr/>
    </dgm:pt>
    <dgm:pt modelId="{5750A14F-12FB-41C5-AC11-3B7C460E57A3}" type="pres">
      <dgm:prSet presAssocID="{EECA3708-4BDB-4296-B78F-78C990E23CDA}" presName="iconBgRect" presStyleLbl="bgShp" presStyleIdx="0" presStyleCnt="5"/>
      <dgm:spPr/>
    </dgm:pt>
    <dgm:pt modelId="{314BBAC9-9C90-4AE8-8C81-159D3E19F415}" type="pres">
      <dgm:prSet presAssocID="{EECA3708-4BDB-4296-B78F-78C990E23CD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45CDD11E-1E3D-4934-AD1E-FBD7ABDFC437}" type="pres">
      <dgm:prSet presAssocID="{EECA3708-4BDB-4296-B78F-78C990E23CDA}" presName="spaceRect" presStyleCnt="0"/>
      <dgm:spPr/>
    </dgm:pt>
    <dgm:pt modelId="{FAB2F859-6A32-48D4-B0CE-B3917C3CAE29}" type="pres">
      <dgm:prSet presAssocID="{EECA3708-4BDB-4296-B78F-78C990E23CDA}" presName="textRect" presStyleLbl="revTx" presStyleIdx="0" presStyleCnt="5">
        <dgm:presLayoutVars>
          <dgm:chMax val="1"/>
          <dgm:chPref val="1"/>
        </dgm:presLayoutVars>
      </dgm:prSet>
      <dgm:spPr/>
    </dgm:pt>
    <dgm:pt modelId="{B6B551B2-31A9-43B5-9709-18C911209932}" type="pres">
      <dgm:prSet presAssocID="{8D7F11C0-8FC4-4452-802D-6D9F80C79226}" presName="sibTrans" presStyleLbl="sibTrans2D1" presStyleIdx="0" presStyleCnt="0"/>
      <dgm:spPr/>
    </dgm:pt>
    <dgm:pt modelId="{87280F71-058F-4323-8BFD-3CFE023F06A5}" type="pres">
      <dgm:prSet presAssocID="{6A96A952-F7A9-4ED7-BAFA-F335AFA58066}" presName="compNode" presStyleCnt="0"/>
      <dgm:spPr/>
    </dgm:pt>
    <dgm:pt modelId="{2C0BAB79-C137-443D-A3CA-B93D92BE6F10}" type="pres">
      <dgm:prSet presAssocID="{6A96A952-F7A9-4ED7-BAFA-F335AFA58066}" presName="iconBgRect" presStyleLbl="bgShp" presStyleIdx="1" presStyleCnt="5"/>
      <dgm:spPr/>
    </dgm:pt>
    <dgm:pt modelId="{29034B27-AA74-4EDE-B567-5AB16465A169}" type="pres">
      <dgm:prSet presAssocID="{6A96A952-F7A9-4ED7-BAFA-F335AFA5806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49C4E607-49FF-467A-8369-AF27C7E38CC9}" type="pres">
      <dgm:prSet presAssocID="{6A96A952-F7A9-4ED7-BAFA-F335AFA58066}" presName="spaceRect" presStyleCnt="0"/>
      <dgm:spPr/>
    </dgm:pt>
    <dgm:pt modelId="{CABD60A5-DB16-4411-BF98-F1AA97F89CB6}" type="pres">
      <dgm:prSet presAssocID="{6A96A952-F7A9-4ED7-BAFA-F335AFA58066}" presName="textRect" presStyleLbl="revTx" presStyleIdx="1" presStyleCnt="5">
        <dgm:presLayoutVars>
          <dgm:chMax val="1"/>
          <dgm:chPref val="1"/>
        </dgm:presLayoutVars>
      </dgm:prSet>
      <dgm:spPr/>
    </dgm:pt>
    <dgm:pt modelId="{903F05EF-B3AB-40C3-A24B-28452E3B9603}" type="pres">
      <dgm:prSet presAssocID="{1A4D8874-0019-45EA-AC78-3BF4DEB5DFFC}" presName="sibTrans" presStyleLbl="sibTrans2D1" presStyleIdx="0" presStyleCnt="0"/>
      <dgm:spPr/>
    </dgm:pt>
    <dgm:pt modelId="{CB37F468-A729-42F8-A72D-9FF389B0EB09}" type="pres">
      <dgm:prSet presAssocID="{75CDB336-65BA-4568-A91F-52AA09282E7F}" presName="compNode" presStyleCnt="0"/>
      <dgm:spPr/>
    </dgm:pt>
    <dgm:pt modelId="{DF09DD2F-7F10-4159-AFB0-CC40E82F7872}" type="pres">
      <dgm:prSet presAssocID="{75CDB336-65BA-4568-A91F-52AA09282E7F}" presName="iconBgRect" presStyleLbl="bgShp" presStyleIdx="2" presStyleCnt="5"/>
      <dgm:spPr/>
    </dgm:pt>
    <dgm:pt modelId="{00C76D25-9473-4F67-B364-758DE7BB6A01}" type="pres">
      <dgm:prSet presAssocID="{75CDB336-65BA-4568-A91F-52AA09282E7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8067DF8-09B6-4BF5-A628-98C3291F993B}" type="pres">
      <dgm:prSet presAssocID="{75CDB336-65BA-4568-A91F-52AA09282E7F}" presName="spaceRect" presStyleCnt="0"/>
      <dgm:spPr/>
    </dgm:pt>
    <dgm:pt modelId="{62D60382-79A0-4AEA-A87F-829404414468}" type="pres">
      <dgm:prSet presAssocID="{75CDB336-65BA-4568-A91F-52AA09282E7F}" presName="textRect" presStyleLbl="revTx" presStyleIdx="2" presStyleCnt="5">
        <dgm:presLayoutVars>
          <dgm:chMax val="1"/>
          <dgm:chPref val="1"/>
        </dgm:presLayoutVars>
      </dgm:prSet>
      <dgm:spPr/>
    </dgm:pt>
    <dgm:pt modelId="{1EA07A02-88C9-476C-AB92-DFAADDAF993D}" type="pres">
      <dgm:prSet presAssocID="{046FD55E-DEEE-4898-B50B-8DA63A326BF8}" presName="sibTrans" presStyleLbl="sibTrans2D1" presStyleIdx="0" presStyleCnt="0"/>
      <dgm:spPr/>
    </dgm:pt>
    <dgm:pt modelId="{839F0833-139C-4B3F-AA5D-C96E22CF5BCF}" type="pres">
      <dgm:prSet presAssocID="{C314A8B6-54DF-41B7-A2F8-9CCC931068D5}" presName="compNode" presStyleCnt="0"/>
      <dgm:spPr/>
    </dgm:pt>
    <dgm:pt modelId="{6E8AF909-CC32-4CB5-9503-230BF5ED13DC}" type="pres">
      <dgm:prSet presAssocID="{C314A8B6-54DF-41B7-A2F8-9CCC931068D5}" presName="iconBgRect" presStyleLbl="bgShp" presStyleIdx="3" presStyleCnt="5"/>
      <dgm:spPr/>
    </dgm:pt>
    <dgm:pt modelId="{BE26EDB0-B6C3-41B5-A4B5-2D5990862932}" type="pres">
      <dgm:prSet presAssocID="{C314A8B6-54DF-41B7-A2F8-9CCC931068D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39FF4474-3A86-4B59-8948-5230D92D894E}" type="pres">
      <dgm:prSet presAssocID="{C314A8B6-54DF-41B7-A2F8-9CCC931068D5}" presName="spaceRect" presStyleCnt="0"/>
      <dgm:spPr/>
    </dgm:pt>
    <dgm:pt modelId="{18AF7ABA-84AF-4643-8AB0-43859762D03B}" type="pres">
      <dgm:prSet presAssocID="{C314A8B6-54DF-41B7-A2F8-9CCC931068D5}" presName="textRect" presStyleLbl="revTx" presStyleIdx="3" presStyleCnt="5">
        <dgm:presLayoutVars>
          <dgm:chMax val="1"/>
          <dgm:chPref val="1"/>
        </dgm:presLayoutVars>
      </dgm:prSet>
      <dgm:spPr/>
    </dgm:pt>
    <dgm:pt modelId="{A01D2D5D-F8C8-4A09-AB65-002893255211}" type="pres">
      <dgm:prSet presAssocID="{CA3F76FA-33BD-4AF5-91A0-877E3B47D96F}" presName="sibTrans" presStyleLbl="sibTrans2D1" presStyleIdx="0" presStyleCnt="0"/>
      <dgm:spPr/>
    </dgm:pt>
    <dgm:pt modelId="{95501250-F357-4C5A-BB39-1228FB787388}" type="pres">
      <dgm:prSet presAssocID="{18B056F2-2CEB-4D2A-94AB-631622323557}" presName="compNode" presStyleCnt="0"/>
      <dgm:spPr/>
    </dgm:pt>
    <dgm:pt modelId="{0F09A2B9-0660-456A-B850-5024B3EC65D0}" type="pres">
      <dgm:prSet presAssocID="{18B056F2-2CEB-4D2A-94AB-631622323557}" presName="iconBgRect" presStyleLbl="bgShp" presStyleIdx="4" presStyleCnt="5"/>
      <dgm:spPr/>
    </dgm:pt>
    <dgm:pt modelId="{62673C62-DCEA-42F1-840D-2BB7596DFEDE}" type="pres">
      <dgm:prSet presAssocID="{18B056F2-2CEB-4D2A-94AB-63162232355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E7DFB757-FAA9-428C-BB40-1E075AA006AA}" type="pres">
      <dgm:prSet presAssocID="{18B056F2-2CEB-4D2A-94AB-631622323557}" presName="spaceRect" presStyleCnt="0"/>
      <dgm:spPr/>
    </dgm:pt>
    <dgm:pt modelId="{4553F9FD-D4D3-4CC4-B4D2-BAAD59329FC0}" type="pres">
      <dgm:prSet presAssocID="{18B056F2-2CEB-4D2A-94AB-63162232355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6AD7B23-672C-4178-97F1-9DB49E0CB3C6}" type="presOf" srcId="{CA3F76FA-33BD-4AF5-91A0-877E3B47D96F}" destId="{A01D2D5D-F8C8-4A09-AB65-002893255211}" srcOrd="0" destOrd="0" presId="urn:microsoft.com/office/officeart/2018/2/layout/IconCircleList"/>
    <dgm:cxn modelId="{BBD20325-060A-4D17-A71A-514B33550FD9}" type="presOf" srcId="{28430BED-5B38-44F5-9C46-97AB1C63E8F3}" destId="{0D78083C-B97C-4563-B63D-10B1D4D734D5}" srcOrd="0" destOrd="0" presId="urn:microsoft.com/office/officeart/2018/2/layout/IconCircleList"/>
    <dgm:cxn modelId="{CAE33E35-F39C-4369-B9DA-63817A331E36}" type="presOf" srcId="{75CDB336-65BA-4568-A91F-52AA09282E7F}" destId="{62D60382-79A0-4AEA-A87F-829404414468}" srcOrd="0" destOrd="0" presId="urn:microsoft.com/office/officeart/2018/2/layout/IconCircleList"/>
    <dgm:cxn modelId="{8E084744-2EB3-4FD3-B9E9-EDBBAF5820D4}" srcId="{28430BED-5B38-44F5-9C46-97AB1C63E8F3}" destId="{75CDB336-65BA-4568-A91F-52AA09282E7F}" srcOrd="2" destOrd="0" parTransId="{C515E4B1-7BBD-4683-B94F-748B78A25849}" sibTransId="{046FD55E-DEEE-4898-B50B-8DA63A326BF8}"/>
    <dgm:cxn modelId="{1EB93746-D224-4688-B468-215EDF1DC894}" srcId="{28430BED-5B38-44F5-9C46-97AB1C63E8F3}" destId="{6A96A952-F7A9-4ED7-BAFA-F335AFA58066}" srcOrd="1" destOrd="0" parTransId="{AD43F36C-FB87-498D-A060-FBABD9DFA703}" sibTransId="{1A4D8874-0019-45EA-AC78-3BF4DEB5DFFC}"/>
    <dgm:cxn modelId="{46B5B04B-99C4-4B68-B01F-867270EC1CC0}" type="presOf" srcId="{6A96A952-F7A9-4ED7-BAFA-F335AFA58066}" destId="{CABD60A5-DB16-4411-BF98-F1AA97F89CB6}" srcOrd="0" destOrd="0" presId="urn:microsoft.com/office/officeart/2018/2/layout/IconCircleList"/>
    <dgm:cxn modelId="{14585570-E897-4F45-A5E6-07083A0FA8B5}" srcId="{28430BED-5B38-44F5-9C46-97AB1C63E8F3}" destId="{18B056F2-2CEB-4D2A-94AB-631622323557}" srcOrd="4" destOrd="0" parTransId="{38EFFC60-1BB7-4F05-B581-9A3E74BBEB7E}" sibTransId="{81AD2DBD-5456-44D8-81AD-A6BD58A575E8}"/>
    <dgm:cxn modelId="{0919C27D-E998-42B2-A7BE-D86E5B144AF4}" srcId="{28430BED-5B38-44F5-9C46-97AB1C63E8F3}" destId="{C314A8B6-54DF-41B7-A2F8-9CCC931068D5}" srcOrd="3" destOrd="0" parTransId="{4E44538F-DF24-4C87-9451-9D58C840ACC7}" sibTransId="{CA3F76FA-33BD-4AF5-91A0-877E3B47D96F}"/>
    <dgm:cxn modelId="{4D674D82-EC69-4830-8AA2-4738ED359224}" type="presOf" srcId="{18B056F2-2CEB-4D2A-94AB-631622323557}" destId="{4553F9FD-D4D3-4CC4-B4D2-BAAD59329FC0}" srcOrd="0" destOrd="0" presId="urn:microsoft.com/office/officeart/2018/2/layout/IconCircleList"/>
    <dgm:cxn modelId="{9196419D-6CCD-49DB-9690-CA86E857B4D9}" type="presOf" srcId="{1A4D8874-0019-45EA-AC78-3BF4DEB5DFFC}" destId="{903F05EF-B3AB-40C3-A24B-28452E3B9603}" srcOrd="0" destOrd="0" presId="urn:microsoft.com/office/officeart/2018/2/layout/IconCircleList"/>
    <dgm:cxn modelId="{97BD81AD-8611-4DD7-AEFD-36084ED3E880}" srcId="{28430BED-5B38-44F5-9C46-97AB1C63E8F3}" destId="{EECA3708-4BDB-4296-B78F-78C990E23CDA}" srcOrd="0" destOrd="0" parTransId="{6E07AD3C-4AD3-4BFB-B6F0-A116B97FF3BF}" sibTransId="{8D7F11C0-8FC4-4452-802D-6D9F80C79226}"/>
    <dgm:cxn modelId="{8F481EC7-CA7F-4848-8406-98AFB45499B4}" type="presOf" srcId="{8D7F11C0-8FC4-4452-802D-6D9F80C79226}" destId="{B6B551B2-31A9-43B5-9709-18C911209932}" srcOrd="0" destOrd="0" presId="urn:microsoft.com/office/officeart/2018/2/layout/IconCircleList"/>
    <dgm:cxn modelId="{F1FC4FC7-7DC3-445C-9288-C4DDADD6715D}" type="presOf" srcId="{EECA3708-4BDB-4296-B78F-78C990E23CDA}" destId="{FAB2F859-6A32-48D4-B0CE-B3917C3CAE29}" srcOrd="0" destOrd="0" presId="urn:microsoft.com/office/officeart/2018/2/layout/IconCircleList"/>
    <dgm:cxn modelId="{6C789AC9-B414-4766-814A-1D86AB343FF6}" type="presOf" srcId="{C314A8B6-54DF-41B7-A2F8-9CCC931068D5}" destId="{18AF7ABA-84AF-4643-8AB0-43859762D03B}" srcOrd="0" destOrd="0" presId="urn:microsoft.com/office/officeart/2018/2/layout/IconCircleList"/>
    <dgm:cxn modelId="{E12722D3-4753-4781-B447-C4181AF19FEF}" type="presOf" srcId="{046FD55E-DEEE-4898-B50B-8DA63A326BF8}" destId="{1EA07A02-88C9-476C-AB92-DFAADDAF993D}" srcOrd="0" destOrd="0" presId="urn:microsoft.com/office/officeart/2018/2/layout/IconCircleList"/>
    <dgm:cxn modelId="{09E0FD47-6FAA-49FE-ABAB-9F06A2FCC1C8}" type="presParOf" srcId="{0D78083C-B97C-4563-B63D-10B1D4D734D5}" destId="{F09A05E2-326C-429D-9FA0-2EEEB20ED85D}" srcOrd="0" destOrd="0" presId="urn:microsoft.com/office/officeart/2018/2/layout/IconCircleList"/>
    <dgm:cxn modelId="{72A9EA33-BED0-4316-B2F3-6B305CD8A95D}" type="presParOf" srcId="{F09A05E2-326C-429D-9FA0-2EEEB20ED85D}" destId="{435F4EBB-077D-421E-95AA-663A13A57155}" srcOrd="0" destOrd="0" presId="urn:microsoft.com/office/officeart/2018/2/layout/IconCircleList"/>
    <dgm:cxn modelId="{26564485-04A1-47AE-8E01-CF2C9F37ECB0}" type="presParOf" srcId="{435F4EBB-077D-421E-95AA-663A13A57155}" destId="{5750A14F-12FB-41C5-AC11-3B7C460E57A3}" srcOrd="0" destOrd="0" presId="urn:microsoft.com/office/officeart/2018/2/layout/IconCircleList"/>
    <dgm:cxn modelId="{55CA3AEB-E332-4949-AF2E-39246851A4D2}" type="presParOf" srcId="{435F4EBB-077D-421E-95AA-663A13A57155}" destId="{314BBAC9-9C90-4AE8-8C81-159D3E19F415}" srcOrd="1" destOrd="0" presId="urn:microsoft.com/office/officeart/2018/2/layout/IconCircleList"/>
    <dgm:cxn modelId="{2471C506-47BC-4307-8D91-6A723AA89B8A}" type="presParOf" srcId="{435F4EBB-077D-421E-95AA-663A13A57155}" destId="{45CDD11E-1E3D-4934-AD1E-FBD7ABDFC437}" srcOrd="2" destOrd="0" presId="urn:microsoft.com/office/officeart/2018/2/layout/IconCircleList"/>
    <dgm:cxn modelId="{F94E323B-8B03-4ABB-AE5D-268E8EB20F7B}" type="presParOf" srcId="{435F4EBB-077D-421E-95AA-663A13A57155}" destId="{FAB2F859-6A32-48D4-B0CE-B3917C3CAE29}" srcOrd="3" destOrd="0" presId="urn:microsoft.com/office/officeart/2018/2/layout/IconCircleList"/>
    <dgm:cxn modelId="{6C479EE6-81F2-4390-A72A-3032F1A815E0}" type="presParOf" srcId="{F09A05E2-326C-429D-9FA0-2EEEB20ED85D}" destId="{B6B551B2-31A9-43B5-9709-18C911209932}" srcOrd="1" destOrd="0" presId="urn:microsoft.com/office/officeart/2018/2/layout/IconCircleList"/>
    <dgm:cxn modelId="{2F59130D-734E-48C2-9C93-D2DEE8528610}" type="presParOf" srcId="{F09A05E2-326C-429D-9FA0-2EEEB20ED85D}" destId="{87280F71-058F-4323-8BFD-3CFE023F06A5}" srcOrd="2" destOrd="0" presId="urn:microsoft.com/office/officeart/2018/2/layout/IconCircleList"/>
    <dgm:cxn modelId="{A226FD45-553A-4D19-A2DC-75DEA2F21DDF}" type="presParOf" srcId="{87280F71-058F-4323-8BFD-3CFE023F06A5}" destId="{2C0BAB79-C137-443D-A3CA-B93D92BE6F10}" srcOrd="0" destOrd="0" presId="urn:microsoft.com/office/officeart/2018/2/layout/IconCircleList"/>
    <dgm:cxn modelId="{8CC07C4D-D412-4D67-BB1E-CD7CFD3FAA8E}" type="presParOf" srcId="{87280F71-058F-4323-8BFD-3CFE023F06A5}" destId="{29034B27-AA74-4EDE-B567-5AB16465A169}" srcOrd="1" destOrd="0" presId="urn:microsoft.com/office/officeart/2018/2/layout/IconCircleList"/>
    <dgm:cxn modelId="{F27E3995-3782-4CAC-9F90-069D8D61B032}" type="presParOf" srcId="{87280F71-058F-4323-8BFD-3CFE023F06A5}" destId="{49C4E607-49FF-467A-8369-AF27C7E38CC9}" srcOrd="2" destOrd="0" presId="urn:microsoft.com/office/officeart/2018/2/layout/IconCircleList"/>
    <dgm:cxn modelId="{0CF73D2F-0896-4F16-8901-27A4545DCF39}" type="presParOf" srcId="{87280F71-058F-4323-8BFD-3CFE023F06A5}" destId="{CABD60A5-DB16-4411-BF98-F1AA97F89CB6}" srcOrd="3" destOrd="0" presId="urn:microsoft.com/office/officeart/2018/2/layout/IconCircleList"/>
    <dgm:cxn modelId="{F98F8EA3-4599-4604-8B1D-A6E0A689B370}" type="presParOf" srcId="{F09A05E2-326C-429D-9FA0-2EEEB20ED85D}" destId="{903F05EF-B3AB-40C3-A24B-28452E3B9603}" srcOrd="3" destOrd="0" presId="urn:microsoft.com/office/officeart/2018/2/layout/IconCircleList"/>
    <dgm:cxn modelId="{5A37D990-DBB5-4151-AF1D-1E066DEEB170}" type="presParOf" srcId="{F09A05E2-326C-429D-9FA0-2EEEB20ED85D}" destId="{CB37F468-A729-42F8-A72D-9FF389B0EB09}" srcOrd="4" destOrd="0" presId="urn:microsoft.com/office/officeart/2018/2/layout/IconCircleList"/>
    <dgm:cxn modelId="{92BD55E8-E5F9-4182-A61F-579854D0B8D7}" type="presParOf" srcId="{CB37F468-A729-42F8-A72D-9FF389B0EB09}" destId="{DF09DD2F-7F10-4159-AFB0-CC40E82F7872}" srcOrd="0" destOrd="0" presId="urn:microsoft.com/office/officeart/2018/2/layout/IconCircleList"/>
    <dgm:cxn modelId="{1326C348-E1FD-499A-B635-27F6A7DAF19C}" type="presParOf" srcId="{CB37F468-A729-42F8-A72D-9FF389B0EB09}" destId="{00C76D25-9473-4F67-B364-758DE7BB6A01}" srcOrd="1" destOrd="0" presId="urn:microsoft.com/office/officeart/2018/2/layout/IconCircleList"/>
    <dgm:cxn modelId="{6B7DF1DC-6D8E-4649-BC74-45D2F17216D0}" type="presParOf" srcId="{CB37F468-A729-42F8-A72D-9FF389B0EB09}" destId="{E8067DF8-09B6-4BF5-A628-98C3291F993B}" srcOrd="2" destOrd="0" presId="urn:microsoft.com/office/officeart/2018/2/layout/IconCircleList"/>
    <dgm:cxn modelId="{244A266E-7000-414E-B91F-4AC1F77D11F8}" type="presParOf" srcId="{CB37F468-A729-42F8-A72D-9FF389B0EB09}" destId="{62D60382-79A0-4AEA-A87F-829404414468}" srcOrd="3" destOrd="0" presId="urn:microsoft.com/office/officeart/2018/2/layout/IconCircleList"/>
    <dgm:cxn modelId="{CAADF94C-CBB1-45EB-8467-2A38150BFE3B}" type="presParOf" srcId="{F09A05E2-326C-429D-9FA0-2EEEB20ED85D}" destId="{1EA07A02-88C9-476C-AB92-DFAADDAF993D}" srcOrd="5" destOrd="0" presId="urn:microsoft.com/office/officeart/2018/2/layout/IconCircleList"/>
    <dgm:cxn modelId="{8FAEB4C0-1A46-4A50-A35F-8676450CE463}" type="presParOf" srcId="{F09A05E2-326C-429D-9FA0-2EEEB20ED85D}" destId="{839F0833-139C-4B3F-AA5D-C96E22CF5BCF}" srcOrd="6" destOrd="0" presId="urn:microsoft.com/office/officeart/2018/2/layout/IconCircleList"/>
    <dgm:cxn modelId="{B01608A5-0211-443D-ACA5-4454A36AD5E0}" type="presParOf" srcId="{839F0833-139C-4B3F-AA5D-C96E22CF5BCF}" destId="{6E8AF909-CC32-4CB5-9503-230BF5ED13DC}" srcOrd="0" destOrd="0" presId="urn:microsoft.com/office/officeart/2018/2/layout/IconCircleList"/>
    <dgm:cxn modelId="{0C086223-2744-4C0B-ACED-89795B9465AE}" type="presParOf" srcId="{839F0833-139C-4B3F-AA5D-C96E22CF5BCF}" destId="{BE26EDB0-B6C3-41B5-A4B5-2D5990862932}" srcOrd="1" destOrd="0" presId="urn:microsoft.com/office/officeart/2018/2/layout/IconCircleList"/>
    <dgm:cxn modelId="{DCDC4BFA-9D84-455A-80CC-0BEFAEF7F446}" type="presParOf" srcId="{839F0833-139C-4B3F-AA5D-C96E22CF5BCF}" destId="{39FF4474-3A86-4B59-8948-5230D92D894E}" srcOrd="2" destOrd="0" presId="urn:microsoft.com/office/officeart/2018/2/layout/IconCircleList"/>
    <dgm:cxn modelId="{5AD0DBA9-158F-471A-9343-5A23172481A3}" type="presParOf" srcId="{839F0833-139C-4B3F-AA5D-C96E22CF5BCF}" destId="{18AF7ABA-84AF-4643-8AB0-43859762D03B}" srcOrd="3" destOrd="0" presId="urn:microsoft.com/office/officeart/2018/2/layout/IconCircleList"/>
    <dgm:cxn modelId="{8A54E4E7-12C7-4323-9C1F-B3B536911806}" type="presParOf" srcId="{F09A05E2-326C-429D-9FA0-2EEEB20ED85D}" destId="{A01D2D5D-F8C8-4A09-AB65-002893255211}" srcOrd="7" destOrd="0" presId="urn:microsoft.com/office/officeart/2018/2/layout/IconCircleList"/>
    <dgm:cxn modelId="{AF381B6C-BCA0-4095-BBD8-9BC2FE1D83C5}" type="presParOf" srcId="{F09A05E2-326C-429D-9FA0-2EEEB20ED85D}" destId="{95501250-F357-4C5A-BB39-1228FB787388}" srcOrd="8" destOrd="0" presId="urn:microsoft.com/office/officeart/2018/2/layout/IconCircleList"/>
    <dgm:cxn modelId="{FBC89295-C399-4421-86FC-C2CC36DF09A9}" type="presParOf" srcId="{95501250-F357-4C5A-BB39-1228FB787388}" destId="{0F09A2B9-0660-456A-B850-5024B3EC65D0}" srcOrd="0" destOrd="0" presId="urn:microsoft.com/office/officeart/2018/2/layout/IconCircleList"/>
    <dgm:cxn modelId="{509978A5-ED2A-4070-A1D2-EF2DA58AC962}" type="presParOf" srcId="{95501250-F357-4C5A-BB39-1228FB787388}" destId="{62673C62-DCEA-42F1-840D-2BB7596DFEDE}" srcOrd="1" destOrd="0" presId="urn:microsoft.com/office/officeart/2018/2/layout/IconCircleList"/>
    <dgm:cxn modelId="{9903093C-7A25-4E81-AE57-BBACC77D1A81}" type="presParOf" srcId="{95501250-F357-4C5A-BB39-1228FB787388}" destId="{E7DFB757-FAA9-428C-BB40-1E075AA006AA}" srcOrd="2" destOrd="0" presId="urn:microsoft.com/office/officeart/2018/2/layout/IconCircleList"/>
    <dgm:cxn modelId="{F58A5C98-06BF-45B6-A170-86C2A953FFDF}" type="presParOf" srcId="{95501250-F357-4C5A-BB39-1228FB787388}" destId="{4553F9FD-D4D3-4CC4-B4D2-BAAD59329FC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9DBA91-331E-473C-BF7D-FF0995E7EA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246CD7C-AFBE-4F61-AF9A-68A2E4AE8BCF}">
      <dgm:prSet/>
      <dgm:spPr/>
      <dgm:t>
        <a:bodyPr/>
        <a:lstStyle/>
        <a:p>
          <a:r>
            <a:rPr lang="en-US" b="0" i="0" baseline="0"/>
            <a:t>Behaviourism focuses on observable changes in behaviour as a result of stimulus and response associations (Pritchard, 2022) </a:t>
          </a:r>
          <a:endParaRPr lang="en-US"/>
        </a:p>
      </dgm:t>
    </dgm:pt>
    <dgm:pt modelId="{16C71331-BCE2-4F40-AFE6-68AB9BB80372}" type="parTrans" cxnId="{EB0DB642-95FE-4294-94E6-8F6D19345944}">
      <dgm:prSet/>
      <dgm:spPr/>
      <dgm:t>
        <a:bodyPr/>
        <a:lstStyle/>
        <a:p>
          <a:endParaRPr lang="en-US"/>
        </a:p>
      </dgm:t>
    </dgm:pt>
    <dgm:pt modelId="{637D998E-E1B1-40D5-8C7E-B826FA532E84}" type="sibTrans" cxnId="{EB0DB642-95FE-4294-94E6-8F6D19345944}">
      <dgm:prSet/>
      <dgm:spPr/>
      <dgm:t>
        <a:bodyPr/>
        <a:lstStyle/>
        <a:p>
          <a:endParaRPr lang="en-US"/>
        </a:p>
      </dgm:t>
    </dgm:pt>
    <dgm:pt modelId="{5A0E04FB-620D-482D-9F4E-AB4C1A7F96A2}">
      <dgm:prSet/>
      <dgm:spPr/>
      <dgm:t>
        <a:bodyPr/>
        <a:lstStyle/>
        <a:p>
          <a:r>
            <a:rPr lang="en-US" b="0" i="0" baseline="0"/>
            <a:t>Pavlov and Skinner are key theorists who contributed to behaviourist principles in learning </a:t>
          </a:r>
          <a:endParaRPr lang="en-US"/>
        </a:p>
      </dgm:t>
    </dgm:pt>
    <dgm:pt modelId="{36057929-BC73-4A56-8DF7-DAF975CAF4A4}" type="parTrans" cxnId="{4C93DAAA-3173-488D-80D5-EE34F3F58062}">
      <dgm:prSet/>
      <dgm:spPr/>
      <dgm:t>
        <a:bodyPr/>
        <a:lstStyle/>
        <a:p>
          <a:endParaRPr lang="en-US"/>
        </a:p>
      </dgm:t>
    </dgm:pt>
    <dgm:pt modelId="{BABA259E-4474-4872-A21D-35A80A0230C1}" type="sibTrans" cxnId="{4C93DAAA-3173-488D-80D5-EE34F3F58062}">
      <dgm:prSet/>
      <dgm:spPr/>
      <dgm:t>
        <a:bodyPr/>
        <a:lstStyle/>
        <a:p>
          <a:endParaRPr lang="en-US"/>
        </a:p>
      </dgm:t>
    </dgm:pt>
    <dgm:pt modelId="{11F37445-5B61-45E1-A77A-4E4A6A604CDD}">
      <dgm:prSet/>
      <dgm:spPr/>
      <dgm:t>
        <a:bodyPr/>
        <a:lstStyle/>
        <a:p>
          <a:r>
            <a:rPr lang="en-US" b="0" i="0" baseline="0"/>
            <a:t>British Airways applies behaviourist approaches through repetitive safety drills and emergency procedure simulations </a:t>
          </a:r>
          <a:endParaRPr lang="en-US"/>
        </a:p>
      </dgm:t>
    </dgm:pt>
    <dgm:pt modelId="{B6B0CBEA-3AF1-44FC-8EFF-C3E4925EAF6C}" type="parTrans" cxnId="{461AE792-A7A2-4A6D-B905-DEA24D81B5F9}">
      <dgm:prSet/>
      <dgm:spPr/>
      <dgm:t>
        <a:bodyPr/>
        <a:lstStyle/>
        <a:p>
          <a:endParaRPr lang="en-US"/>
        </a:p>
      </dgm:t>
    </dgm:pt>
    <dgm:pt modelId="{BF08F14C-AA8C-4066-A053-AD4A32B040FD}" type="sibTrans" cxnId="{461AE792-A7A2-4A6D-B905-DEA24D81B5F9}">
      <dgm:prSet/>
      <dgm:spPr/>
      <dgm:t>
        <a:bodyPr/>
        <a:lstStyle/>
        <a:p>
          <a:endParaRPr lang="en-US"/>
        </a:p>
      </dgm:t>
    </dgm:pt>
    <dgm:pt modelId="{BC15135F-D7D5-4D9C-B851-6CF62215B2B1}">
      <dgm:prSet/>
      <dgm:spPr/>
      <dgm:t>
        <a:bodyPr/>
        <a:lstStyle/>
        <a:p>
          <a:r>
            <a:rPr lang="en-US" b="0" i="0" baseline="0"/>
            <a:t>Positive reinforcement such as performance bonuses and recognition schemes encourages desired workplace behaviours (Bratton and Gold, 2022) </a:t>
          </a:r>
          <a:endParaRPr lang="en-US"/>
        </a:p>
      </dgm:t>
    </dgm:pt>
    <dgm:pt modelId="{2077B846-A958-4166-BCB1-927831B1E79C}" type="parTrans" cxnId="{FB02E56D-05B2-4210-A69E-EFEFCE109A91}">
      <dgm:prSet/>
      <dgm:spPr/>
      <dgm:t>
        <a:bodyPr/>
        <a:lstStyle/>
        <a:p>
          <a:endParaRPr lang="en-US"/>
        </a:p>
      </dgm:t>
    </dgm:pt>
    <dgm:pt modelId="{ABBFE970-07D8-44EA-BC84-53E4D582BC7E}" type="sibTrans" cxnId="{FB02E56D-05B2-4210-A69E-EFEFCE109A91}">
      <dgm:prSet/>
      <dgm:spPr/>
      <dgm:t>
        <a:bodyPr/>
        <a:lstStyle/>
        <a:p>
          <a:endParaRPr lang="en-US"/>
        </a:p>
      </dgm:t>
    </dgm:pt>
    <dgm:pt modelId="{F8AFB607-DD2F-4CDD-A439-5CF027FB9B65}">
      <dgm:prSet/>
      <dgm:spPr/>
      <dgm:t>
        <a:bodyPr/>
        <a:lstStyle/>
        <a:p>
          <a:r>
            <a:rPr lang="en-US" b="0" i="0" baseline="0"/>
            <a:t>Cabin crew demonstrate conditioned responses during emergency evacuations as a direct result of repeated training exercises </a:t>
          </a:r>
          <a:endParaRPr lang="en-US"/>
        </a:p>
      </dgm:t>
    </dgm:pt>
    <dgm:pt modelId="{6F88516F-7FAF-462F-BD41-0308997BFD82}" type="parTrans" cxnId="{49403E7F-9547-4981-9070-3EA5825183F2}">
      <dgm:prSet/>
      <dgm:spPr/>
      <dgm:t>
        <a:bodyPr/>
        <a:lstStyle/>
        <a:p>
          <a:endParaRPr lang="en-US"/>
        </a:p>
      </dgm:t>
    </dgm:pt>
    <dgm:pt modelId="{5AF37C97-30E8-4969-9701-558DAD526969}" type="sibTrans" cxnId="{49403E7F-9547-4981-9070-3EA5825183F2}">
      <dgm:prSet/>
      <dgm:spPr/>
      <dgm:t>
        <a:bodyPr/>
        <a:lstStyle/>
        <a:p>
          <a:endParaRPr lang="en-US"/>
        </a:p>
      </dgm:t>
    </dgm:pt>
    <dgm:pt modelId="{26B6B0C0-3319-467F-A51A-FA9D11FBEA97}" type="pres">
      <dgm:prSet presAssocID="{599DBA91-331E-473C-BF7D-FF0995E7EA01}" presName="root" presStyleCnt="0">
        <dgm:presLayoutVars>
          <dgm:dir/>
          <dgm:resizeHandles val="exact"/>
        </dgm:presLayoutVars>
      </dgm:prSet>
      <dgm:spPr/>
    </dgm:pt>
    <dgm:pt modelId="{72429CE6-0989-45B9-85FA-5543E0CF82D2}" type="pres">
      <dgm:prSet presAssocID="{6246CD7C-AFBE-4F61-AF9A-68A2E4AE8BCF}" presName="compNode" presStyleCnt="0"/>
      <dgm:spPr/>
    </dgm:pt>
    <dgm:pt modelId="{BDDBDFF8-DA33-44CF-AD99-8BFB3DA0B323}" type="pres">
      <dgm:prSet presAssocID="{6246CD7C-AFBE-4F61-AF9A-68A2E4AE8BCF}" presName="bgRect" presStyleLbl="bgShp" presStyleIdx="0" presStyleCnt="5"/>
      <dgm:spPr/>
    </dgm:pt>
    <dgm:pt modelId="{6924E943-CA4F-4569-B10F-B225E6850073}" type="pres">
      <dgm:prSet presAssocID="{6246CD7C-AFBE-4F61-AF9A-68A2E4AE8BC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1333ACA-652F-480F-BF9F-15A28068B024}" type="pres">
      <dgm:prSet presAssocID="{6246CD7C-AFBE-4F61-AF9A-68A2E4AE8BCF}" presName="spaceRect" presStyleCnt="0"/>
      <dgm:spPr/>
    </dgm:pt>
    <dgm:pt modelId="{3B3D133E-324F-48D1-808F-ABAF79C8A6BD}" type="pres">
      <dgm:prSet presAssocID="{6246CD7C-AFBE-4F61-AF9A-68A2E4AE8BCF}" presName="parTx" presStyleLbl="revTx" presStyleIdx="0" presStyleCnt="5">
        <dgm:presLayoutVars>
          <dgm:chMax val="0"/>
          <dgm:chPref val="0"/>
        </dgm:presLayoutVars>
      </dgm:prSet>
      <dgm:spPr/>
    </dgm:pt>
    <dgm:pt modelId="{196889CE-D771-4072-8038-D4AA66E1DF48}" type="pres">
      <dgm:prSet presAssocID="{637D998E-E1B1-40D5-8C7E-B826FA532E84}" presName="sibTrans" presStyleCnt="0"/>
      <dgm:spPr/>
    </dgm:pt>
    <dgm:pt modelId="{D0D836EC-D6B2-44DD-A0E3-F68C831155B5}" type="pres">
      <dgm:prSet presAssocID="{5A0E04FB-620D-482D-9F4E-AB4C1A7F96A2}" presName="compNode" presStyleCnt="0"/>
      <dgm:spPr/>
    </dgm:pt>
    <dgm:pt modelId="{7627860B-ED64-4479-B25A-3EF4518C30BF}" type="pres">
      <dgm:prSet presAssocID="{5A0E04FB-620D-482D-9F4E-AB4C1A7F96A2}" presName="bgRect" presStyleLbl="bgShp" presStyleIdx="1" presStyleCnt="5"/>
      <dgm:spPr/>
    </dgm:pt>
    <dgm:pt modelId="{AB377734-56BB-4070-9DC1-783BB557BAAD}" type="pres">
      <dgm:prSet presAssocID="{5A0E04FB-620D-482D-9F4E-AB4C1A7F96A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B328B2C-86FD-4929-93DC-EA585A16FB2F}" type="pres">
      <dgm:prSet presAssocID="{5A0E04FB-620D-482D-9F4E-AB4C1A7F96A2}" presName="spaceRect" presStyleCnt="0"/>
      <dgm:spPr/>
    </dgm:pt>
    <dgm:pt modelId="{A6AFEC3A-F408-43ED-B261-98E1A40E402E}" type="pres">
      <dgm:prSet presAssocID="{5A0E04FB-620D-482D-9F4E-AB4C1A7F96A2}" presName="parTx" presStyleLbl="revTx" presStyleIdx="1" presStyleCnt="5">
        <dgm:presLayoutVars>
          <dgm:chMax val="0"/>
          <dgm:chPref val="0"/>
        </dgm:presLayoutVars>
      </dgm:prSet>
      <dgm:spPr/>
    </dgm:pt>
    <dgm:pt modelId="{6C978025-417E-40E9-98C1-24AAA99BB718}" type="pres">
      <dgm:prSet presAssocID="{BABA259E-4474-4872-A21D-35A80A0230C1}" presName="sibTrans" presStyleCnt="0"/>
      <dgm:spPr/>
    </dgm:pt>
    <dgm:pt modelId="{C91B5CEC-B12B-4476-888A-797E5F3323BA}" type="pres">
      <dgm:prSet presAssocID="{11F37445-5B61-45E1-A77A-4E4A6A604CDD}" presName="compNode" presStyleCnt="0"/>
      <dgm:spPr/>
    </dgm:pt>
    <dgm:pt modelId="{DEF5604C-4CF3-4861-AE59-E1954D66B087}" type="pres">
      <dgm:prSet presAssocID="{11F37445-5B61-45E1-A77A-4E4A6A604CDD}" presName="bgRect" presStyleLbl="bgShp" presStyleIdx="2" presStyleCnt="5"/>
      <dgm:spPr/>
    </dgm:pt>
    <dgm:pt modelId="{54A837D7-63D4-4D67-A7B5-C20E0883BD73}" type="pres">
      <dgm:prSet presAssocID="{11F37445-5B61-45E1-A77A-4E4A6A604CD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C11B3DAE-94FE-4ACF-8C03-96B70B1E4EC3}" type="pres">
      <dgm:prSet presAssocID="{11F37445-5B61-45E1-A77A-4E4A6A604CDD}" presName="spaceRect" presStyleCnt="0"/>
      <dgm:spPr/>
    </dgm:pt>
    <dgm:pt modelId="{D4CC5CA2-DEF6-4032-8895-2993015356A0}" type="pres">
      <dgm:prSet presAssocID="{11F37445-5B61-45E1-A77A-4E4A6A604CDD}" presName="parTx" presStyleLbl="revTx" presStyleIdx="2" presStyleCnt="5">
        <dgm:presLayoutVars>
          <dgm:chMax val="0"/>
          <dgm:chPref val="0"/>
        </dgm:presLayoutVars>
      </dgm:prSet>
      <dgm:spPr/>
    </dgm:pt>
    <dgm:pt modelId="{648C1070-A56D-4844-98D1-A69EC190FA4A}" type="pres">
      <dgm:prSet presAssocID="{BF08F14C-AA8C-4066-A053-AD4A32B040FD}" presName="sibTrans" presStyleCnt="0"/>
      <dgm:spPr/>
    </dgm:pt>
    <dgm:pt modelId="{881E83C1-8EF1-46B3-BD18-93F1C631D6E5}" type="pres">
      <dgm:prSet presAssocID="{BC15135F-D7D5-4D9C-B851-6CF62215B2B1}" presName="compNode" presStyleCnt="0"/>
      <dgm:spPr/>
    </dgm:pt>
    <dgm:pt modelId="{8A5D28C9-5011-488E-A50D-317770F07DCB}" type="pres">
      <dgm:prSet presAssocID="{BC15135F-D7D5-4D9C-B851-6CF62215B2B1}" presName="bgRect" presStyleLbl="bgShp" presStyleIdx="3" presStyleCnt="5"/>
      <dgm:spPr/>
    </dgm:pt>
    <dgm:pt modelId="{7BDB39FA-DC2D-46DC-9D32-52D4BD327E9D}" type="pres">
      <dgm:prSet presAssocID="{BC15135F-D7D5-4D9C-B851-6CF62215B2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38CF189D-DE22-43A0-ADAB-5E81E5FA0CB2}" type="pres">
      <dgm:prSet presAssocID="{BC15135F-D7D5-4D9C-B851-6CF62215B2B1}" presName="spaceRect" presStyleCnt="0"/>
      <dgm:spPr/>
    </dgm:pt>
    <dgm:pt modelId="{31D3E225-0010-4CF9-AEED-D09FDFDF5120}" type="pres">
      <dgm:prSet presAssocID="{BC15135F-D7D5-4D9C-B851-6CF62215B2B1}" presName="parTx" presStyleLbl="revTx" presStyleIdx="3" presStyleCnt="5">
        <dgm:presLayoutVars>
          <dgm:chMax val="0"/>
          <dgm:chPref val="0"/>
        </dgm:presLayoutVars>
      </dgm:prSet>
      <dgm:spPr/>
    </dgm:pt>
    <dgm:pt modelId="{164D394F-372C-4CBE-B64E-4233D5B19A5E}" type="pres">
      <dgm:prSet presAssocID="{ABBFE970-07D8-44EA-BC84-53E4D582BC7E}" presName="sibTrans" presStyleCnt="0"/>
      <dgm:spPr/>
    </dgm:pt>
    <dgm:pt modelId="{C07DC0F3-8A57-4E55-BA9A-0AFAA91C8DD0}" type="pres">
      <dgm:prSet presAssocID="{F8AFB607-DD2F-4CDD-A439-5CF027FB9B65}" presName="compNode" presStyleCnt="0"/>
      <dgm:spPr/>
    </dgm:pt>
    <dgm:pt modelId="{A7C40A88-0EAC-4BEF-9372-A16360194D42}" type="pres">
      <dgm:prSet presAssocID="{F8AFB607-DD2F-4CDD-A439-5CF027FB9B65}" presName="bgRect" presStyleLbl="bgShp" presStyleIdx="4" presStyleCnt="5"/>
      <dgm:spPr/>
    </dgm:pt>
    <dgm:pt modelId="{4DBDAD5C-B82C-43F4-88C5-228B19BBEB64}" type="pres">
      <dgm:prSet presAssocID="{F8AFB607-DD2F-4CDD-A439-5CF027FB9B6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DF30B52-9BD4-434B-9221-6A4F97A360B5}" type="pres">
      <dgm:prSet presAssocID="{F8AFB607-DD2F-4CDD-A439-5CF027FB9B65}" presName="spaceRect" presStyleCnt="0"/>
      <dgm:spPr/>
    </dgm:pt>
    <dgm:pt modelId="{2D75109F-28E3-4309-A60E-DC0B2AEF3ABC}" type="pres">
      <dgm:prSet presAssocID="{F8AFB607-DD2F-4CDD-A439-5CF027FB9B6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6D6D302-CB38-4ED8-8617-2AB929B8382B}" type="presOf" srcId="{11F37445-5B61-45E1-A77A-4E4A6A604CDD}" destId="{D4CC5CA2-DEF6-4032-8895-2993015356A0}" srcOrd="0" destOrd="0" presId="urn:microsoft.com/office/officeart/2018/2/layout/IconVerticalSolidList"/>
    <dgm:cxn modelId="{33FAC206-3B9F-46C4-9ADE-636CDEF89FB8}" type="presOf" srcId="{BC15135F-D7D5-4D9C-B851-6CF62215B2B1}" destId="{31D3E225-0010-4CF9-AEED-D09FDFDF5120}" srcOrd="0" destOrd="0" presId="urn:microsoft.com/office/officeart/2018/2/layout/IconVerticalSolidList"/>
    <dgm:cxn modelId="{6481AB0A-D4AA-4B08-B40E-060BE77BE4C5}" type="presOf" srcId="{5A0E04FB-620D-482D-9F4E-AB4C1A7F96A2}" destId="{A6AFEC3A-F408-43ED-B261-98E1A40E402E}" srcOrd="0" destOrd="0" presId="urn:microsoft.com/office/officeart/2018/2/layout/IconVerticalSolidList"/>
    <dgm:cxn modelId="{3FD42935-8D61-4ABD-BCCA-74EF7C9EEAED}" type="presOf" srcId="{F8AFB607-DD2F-4CDD-A439-5CF027FB9B65}" destId="{2D75109F-28E3-4309-A60E-DC0B2AEF3ABC}" srcOrd="0" destOrd="0" presId="urn:microsoft.com/office/officeart/2018/2/layout/IconVerticalSolidList"/>
    <dgm:cxn modelId="{EB0DB642-95FE-4294-94E6-8F6D19345944}" srcId="{599DBA91-331E-473C-BF7D-FF0995E7EA01}" destId="{6246CD7C-AFBE-4F61-AF9A-68A2E4AE8BCF}" srcOrd="0" destOrd="0" parTransId="{16C71331-BCE2-4F40-AFE6-68AB9BB80372}" sibTransId="{637D998E-E1B1-40D5-8C7E-B826FA532E84}"/>
    <dgm:cxn modelId="{FB02E56D-05B2-4210-A69E-EFEFCE109A91}" srcId="{599DBA91-331E-473C-BF7D-FF0995E7EA01}" destId="{BC15135F-D7D5-4D9C-B851-6CF62215B2B1}" srcOrd="3" destOrd="0" parTransId="{2077B846-A958-4166-BCB1-927831B1E79C}" sibTransId="{ABBFE970-07D8-44EA-BC84-53E4D582BC7E}"/>
    <dgm:cxn modelId="{49403E7F-9547-4981-9070-3EA5825183F2}" srcId="{599DBA91-331E-473C-BF7D-FF0995E7EA01}" destId="{F8AFB607-DD2F-4CDD-A439-5CF027FB9B65}" srcOrd="4" destOrd="0" parTransId="{6F88516F-7FAF-462F-BD41-0308997BFD82}" sibTransId="{5AF37C97-30E8-4969-9701-558DAD526969}"/>
    <dgm:cxn modelId="{5D106788-FD0B-4F8E-B35F-0D1BF3EFC374}" type="presOf" srcId="{6246CD7C-AFBE-4F61-AF9A-68A2E4AE8BCF}" destId="{3B3D133E-324F-48D1-808F-ABAF79C8A6BD}" srcOrd="0" destOrd="0" presId="urn:microsoft.com/office/officeart/2018/2/layout/IconVerticalSolidList"/>
    <dgm:cxn modelId="{461AE792-A7A2-4A6D-B905-DEA24D81B5F9}" srcId="{599DBA91-331E-473C-BF7D-FF0995E7EA01}" destId="{11F37445-5B61-45E1-A77A-4E4A6A604CDD}" srcOrd="2" destOrd="0" parTransId="{B6B0CBEA-3AF1-44FC-8EFF-C3E4925EAF6C}" sibTransId="{BF08F14C-AA8C-4066-A053-AD4A32B040FD}"/>
    <dgm:cxn modelId="{B3A876A2-902B-4692-AE32-7B80FA7DE5FB}" type="presOf" srcId="{599DBA91-331E-473C-BF7D-FF0995E7EA01}" destId="{26B6B0C0-3319-467F-A51A-FA9D11FBEA97}" srcOrd="0" destOrd="0" presId="urn:microsoft.com/office/officeart/2018/2/layout/IconVerticalSolidList"/>
    <dgm:cxn modelId="{4C93DAAA-3173-488D-80D5-EE34F3F58062}" srcId="{599DBA91-331E-473C-BF7D-FF0995E7EA01}" destId="{5A0E04FB-620D-482D-9F4E-AB4C1A7F96A2}" srcOrd="1" destOrd="0" parTransId="{36057929-BC73-4A56-8DF7-DAF975CAF4A4}" sibTransId="{BABA259E-4474-4872-A21D-35A80A0230C1}"/>
    <dgm:cxn modelId="{E60C8027-FA0A-4B42-ADB5-DD8E10F35333}" type="presParOf" srcId="{26B6B0C0-3319-467F-A51A-FA9D11FBEA97}" destId="{72429CE6-0989-45B9-85FA-5543E0CF82D2}" srcOrd="0" destOrd="0" presId="urn:microsoft.com/office/officeart/2018/2/layout/IconVerticalSolidList"/>
    <dgm:cxn modelId="{625B1553-45E7-4EF0-AC81-BF6EC3C101B9}" type="presParOf" srcId="{72429CE6-0989-45B9-85FA-5543E0CF82D2}" destId="{BDDBDFF8-DA33-44CF-AD99-8BFB3DA0B323}" srcOrd="0" destOrd="0" presId="urn:microsoft.com/office/officeart/2018/2/layout/IconVerticalSolidList"/>
    <dgm:cxn modelId="{F325FD0E-5F77-4BE6-B204-CDE926510FD7}" type="presParOf" srcId="{72429CE6-0989-45B9-85FA-5543E0CF82D2}" destId="{6924E943-CA4F-4569-B10F-B225E6850073}" srcOrd="1" destOrd="0" presId="urn:microsoft.com/office/officeart/2018/2/layout/IconVerticalSolidList"/>
    <dgm:cxn modelId="{A1E08284-B5A4-421C-8646-658F5E7166DB}" type="presParOf" srcId="{72429CE6-0989-45B9-85FA-5543E0CF82D2}" destId="{21333ACA-652F-480F-BF9F-15A28068B024}" srcOrd="2" destOrd="0" presId="urn:microsoft.com/office/officeart/2018/2/layout/IconVerticalSolidList"/>
    <dgm:cxn modelId="{43239631-9637-4655-A5E1-8D3C214EFF1B}" type="presParOf" srcId="{72429CE6-0989-45B9-85FA-5543E0CF82D2}" destId="{3B3D133E-324F-48D1-808F-ABAF79C8A6BD}" srcOrd="3" destOrd="0" presId="urn:microsoft.com/office/officeart/2018/2/layout/IconVerticalSolidList"/>
    <dgm:cxn modelId="{73B3BD1E-5913-4E90-B4CC-E597332D162B}" type="presParOf" srcId="{26B6B0C0-3319-467F-A51A-FA9D11FBEA97}" destId="{196889CE-D771-4072-8038-D4AA66E1DF48}" srcOrd="1" destOrd="0" presId="urn:microsoft.com/office/officeart/2018/2/layout/IconVerticalSolidList"/>
    <dgm:cxn modelId="{CC1C0575-B062-44CA-A211-74B3AFE5E436}" type="presParOf" srcId="{26B6B0C0-3319-467F-A51A-FA9D11FBEA97}" destId="{D0D836EC-D6B2-44DD-A0E3-F68C831155B5}" srcOrd="2" destOrd="0" presId="urn:microsoft.com/office/officeart/2018/2/layout/IconVerticalSolidList"/>
    <dgm:cxn modelId="{8B4B86CE-7AE8-4E0F-8F47-8D26C64E470D}" type="presParOf" srcId="{D0D836EC-D6B2-44DD-A0E3-F68C831155B5}" destId="{7627860B-ED64-4479-B25A-3EF4518C30BF}" srcOrd="0" destOrd="0" presId="urn:microsoft.com/office/officeart/2018/2/layout/IconVerticalSolidList"/>
    <dgm:cxn modelId="{DC9A2A77-5D47-496B-934D-449065C51224}" type="presParOf" srcId="{D0D836EC-D6B2-44DD-A0E3-F68C831155B5}" destId="{AB377734-56BB-4070-9DC1-783BB557BAAD}" srcOrd="1" destOrd="0" presId="urn:microsoft.com/office/officeart/2018/2/layout/IconVerticalSolidList"/>
    <dgm:cxn modelId="{074CF723-F9D6-4D1D-9007-071B6D608A3F}" type="presParOf" srcId="{D0D836EC-D6B2-44DD-A0E3-F68C831155B5}" destId="{4B328B2C-86FD-4929-93DC-EA585A16FB2F}" srcOrd="2" destOrd="0" presId="urn:microsoft.com/office/officeart/2018/2/layout/IconVerticalSolidList"/>
    <dgm:cxn modelId="{25187526-DA8E-4EFA-9B98-0D72AFFB3A54}" type="presParOf" srcId="{D0D836EC-D6B2-44DD-A0E3-F68C831155B5}" destId="{A6AFEC3A-F408-43ED-B261-98E1A40E402E}" srcOrd="3" destOrd="0" presId="urn:microsoft.com/office/officeart/2018/2/layout/IconVerticalSolidList"/>
    <dgm:cxn modelId="{CCD3EF43-4AE5-4EF0-A40B-BA556A102F48}" type="presParOf" srcId="{26B6B0C0-3319-467F-A51A-FA9D11FBEA97}" destId="{6C978025-417E-40E9-98C1-24AAA99BB718}" srcOrd="3" destOrd="0" presId="urn:microsoft.com/office/officeart/2018/2/layout/IconVerticalSolidList"/>
    <dgm:cxn modelId="{BBD0E26F-8F58-4EDD-A87D-E87B1A8A817E}" type="presParOf" srcId="{26B6B0C0-3319-467F-A51A-FA9D11FBEA97}" destId="{C91B5CEC-B12B-4476-888A-797E5F3323BA}" srcOrd="4" destOrd="0" presId="urn:microsoft.com/office/officeart/2018/2/layout/IconVerticalSolidList"/>
    <dgm:cxn modelId="{7D398392-FD11-4E9C-8BAF-0F5993DC651A}" type="presParOf" srcId="{C91B5CEC-B12B-4476-888A-797E5F3323BA}" destId="{DEF5604C-4CF3-4861-AE59-E1954D66B087}" srcOrd="0" destOrd="0" presId="urn:microsoft.com/office/officeart/2018/2/layout/IconVerticalSolidList"/>
    <dgm:cxn modelId="{9BA0E551-7A43-4E96-89ED-26913A83A78C}" type="presParOf" srcId="{C91B5CEC-B12B-4476-888A-797E5F3323BA}" destId="{54A837D7-63D4-4D67-A7B5-C20E0883BD73}" srcOrd="1" destOrd="0" presId="urn:microsoft.com/office/officeart/2018/2/layout/IconVerticalSolidList"/>
    <dgm:cxn modelId="{81A05ACC-25A2-4F11-A645-6CA8E8F81B1A}" type="presParOf" srcId="{C91B5CEC-B12B-4476-888A-797E5F3323BA}" destId="{C11B3DAE-94FE-4ACF-8C03-96B70B1E4EC3}" srcOrd="2" destOrd="0" presId="urn:microsoft.com/office/officeart/2018/2/layout/IconVerticalSolidList"/>
    <dgm:cxn modelId="{B2883B64-39D6-4FEC-961A-7035296E802D}" type="presParOf" srcId="{C91B5CEC-B12B-4476-888A-797E5F3323BA}" destId="{D4CC5CA2-DEF6-4032-8895-2993015356A0}" srcOrd="3" destOrd="0" presId="urn:microsoft.com/office/officeart/2018/2/layout/IconVerticalSolidList"/>
    <dgm:cxn modelId="{AE735210-BF7C-4164-A821-CD261E7A10DD}" type="presParOf" srcId="{26B6B0C0-3319-467F-A51A-FA9D11FBEA97}" destId="{648C1070-A56D-4844-98D1-A69EC190FA4A}" srcOrd="5" destOrd="0" presId="urn:microsoft.com/office/officeart/2018/2/layout/IconVerticalSolidList"/>
    <dgm:cxn modelId="{930DAD0C-AD3B-411A-8A3A-7DD226EDCFA0}" type="presParOf" srcId="{26B6B0C0-3319-467F-A51A-FA9D11FBEA97}" destId="{881E83C1-8EF1-46B3-BD18-93F1C631D6E5}" srcOrd="6" destOrd="0" presId="urn:microsoft.com/office/officeart/2018/2/layout/IconVerticalSolidList"/>
    <dgm:cxn modelId="{83553437-6429-4C8A-92CB-1E3FEFFB4C05}" type="presParOf" srcId="{881E83C1-8EF1-46B3-BD18-93F1C631D6E5}" destId="{8A5D28C9-5011-488E-A50D-317770F07DCB}" srcOrd="0" destOrd="0" presId="urn:microsoft.com/office/officeart/2018/2/layout/IconVerticalSolidList"/>
    <dgm:cxn modelId="{53FA9C58-3B67-4F2D-A768-CFCB2F0C9AC2}" type="presParOf" srcId="{881E83C1-8EF1-46B3-BD18-93F1C631D6E5}" destId="{7BDB39FA-DC2D-46DC-9D32-52D4BD327E9D}" srcOrd="1" destOrd="0" presId="urn:microsoft.com/office/officeart/2018/2/layout/IconVerticalSolidList"/>
    <dgm:cxn modelId="{D4D0833D-5295-4752-AA6C-41D31E218A9B}" type="presParOf" srcId="{881E83C1-8EF1-46B3-BD18-93F1C631D6E5}" destId="{38CF189D-DE22-43A0-ADAB-5E81E5FA0CB2}" srcOrd="2" destOrd="0" presId="urn:microsoft.com/office/officeart/2018/2/layout/IconVerticalSolidList"/>
    <dgm:cxn modelId="{D728E773-1B0F-48F3-898B-2EAB6601EDF5}" type="presParOf" srcId="{881E83C1-8EF1-46B3-BD18-93F1C631D6E5}" destId="{31D3E225-0010-4CF9-AEED-D09FDFDF5120}" srcOrd="3" destOrd="0" presId="urn:microsoft.com/office/officeart/2018/2/layout/IconVerticalSolidList"/>
    <dgm:cxn modelId="{1D3482D5-ACF1-488C-9DE3-E677B6B9A4D6}" type="presParOf" srcId="{26B6B0C0-3319-467F-A51A-FA9D11FBEA97}" destId="{164D394F-372C-4CBE-B64E-4233D5B19A5E}" srcOrd="7" destOrd="0" presId="urn:microsoft.com/office/officeart/2018/2/layout/IconVerticalSolidList"/>
    <dgm:cxn modelId="{F02018F1-E0B1-4ED5-B5DB-846DCE937387}" type="presParOf" srcId="{26B6B0C0-3319-467F-A51A-FA9D11FBEA97}" destId="{C07DC0F3-8A57-4E55-BA9A-0AFAA91C8DD0}" srcOrd="8" destOrd="0" presId="urn:microsoft.com/office/officeart/2018/2/layout/IconVerticalSolidList"/>
    <dgm:cxn modelId="{BF2655ED-8362-47FC-9BD5-C95ED88BC360}" type="presParOf" srcId="{C07DC0F3-8A57-4E55-BA9A-0AFAA91C8DD0}" destId="{A7C40A88-0EAC-4BEF-9372-A16360194D42}" srcOrd="0" destOrd="0" presId="urn:microsoft.com/office/officeart/2018/2/layout/IconVerticalSolidList"/>
    <dgm:cxn modelId="{46FA54C2-B429-4B60-BBE0-EE27B67B96AC}" type="presParOf" srcId="{C07DC0F3-8A57-4E55-BA9A-0AFAA91C8DD0}" destId="{4DBDAD5C-B82C-43F4-88C5-228B19BBEB64}" srcOrd="1" destOrd="0" presId="urn:microsoft.com/office/officeart/2018/2/layout/IconVerticalSolidList"/>
    <dgm:cxn modelId="{DDEAEAC9-4E7E-4BD8-A842-344DDA63C52D}" type="presParOf" srcId="{C07DC0F3-8A57-4E55-BA9A-0AFAA91C8DD0}" destId="{4DF30B52-9BD4-434B-9221-6A4F97A360B5}" srcOrd="2" destOrd="0" presId="urn:microsoft.com/office/officeart/2018/2/layout/IconVerticalSolidList"/>
    <dgm:cxn modelId="{DE9B2428-E889-4895-9F3C-5EDDA9A198C9}" type="presParOf" srcId="{C07DC0F3-8A57-4E55-BA9A-0AFAA91C8DD0}" destId="{2D75109F-28E3-4309-A60E-DC0B2AEF3A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5AAF61-EB28-4465-BABD-23D2B0019E19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89143C8-3D1B-48F3-85C3-AEDF9B793571}">
      <dgm:prSet/>
      <dgm:spPr/>
      <dgm:t>
        <a:bodyPr/>
        <a:lstStyle/>
        <a:p>
          <a:r>
            <a:rPr lang="en-US" b="0" i="0" baseline="0"/>
            <a:t>Cognitivism emphasises internal mental processes such as memory, problem solving and information processing in learning (Pritchard, 2022) </a:t>
          </a:r>
          <a:endParaRPr lang="en-US"/>
        </a:p>
      </dgm:t>
    </dgm:pt>
    <dgm:pt modelId="{8B57069A-C1F9-46F7-A451-A1E757FE08CC}" type="parTrans" cxnId="{C1578171-5D33-49D5-B373-CD7B2D5EFFB3}">
      <dgm:prSet/>
      <dgm:spPr/>
      <dgm:t>
        <a:bodyPr/>
        <a:lstStyle/>
        <a:p>
          <a:endParaRPr lang="en-US"/>
        </a:p>
      </dgm:t>
    </dgm:pt>
    <dgm:pt modelId="{004AAD17-1AE7-4649-9027-5A85427E76A7}" type="sibTrans" cxnId="{C1578171-5D33-49D5-B373-CD7B2D5EFFB3}">
      <dgm:prSet/>
      <dgm:spPr/>
      <dgm:t>
        <a:bodyPr/>
        <a:lstStyle/>
        <a:p>
          <a:endParaRPr lang="en-US"/>
        </a:p>
      </dgm:t>
    </dgm:pt>
    <dgm:pt modelId="{77EEF88D-2B89-4537-978A-7F8AC73FA7A2}">
      <dgm:prSet/>
      <dgm:spPr/>
      <dgm:t>
        <a:bodyPr/>
        <a:lstStyle/>
        <a:p>
          <a:r>
            <a:rPr lang="en-US" b="0" i="0" baseline="0"/>
            <a:t>Key theorists include Piaget, Bruner and Vygotsky who focused on how learners construct knowledge </a:t>
          </a:r>
          <a:endParaRPr lang="en-US"/>
        </a:p>
      </dgm:t>
    </dgm:pt>
    <dgm:pt modelId="{F44835AE-95F4-4041-B9D0-B12FB051FC8D}" type="parTrans" cxnId="{E95588BF-25A7-4D18-A140-E3ABCF4B6BDA}">
      <dgm:prSet/>
      <dgm:spPr/>
      <dgm:t>
        <a:bodyPr/>
        <a:lstStyle/>
        <a:p>
          <a:endParaRPr lang="en-US"/>
        </a:p>
      </dgm:t>
    </dgm:pt>
    <dgm:pt modelId="{14E5DFF0-BECB-49C4-9AD8-E2D65C520109}" type="sibTrans" cxnId="{E95588BF-25A7-4D18-A140-E3ABCF4B6BDA}">
      <dgm:prSet/>
      <dgm:spPr/>
      <dgm:t>
        <a:bodyPr/>
        <a:lstStyle/>
        <a:p>
          <a:endParaRPr lang="en-US"/>
        </a:p>
      </dgm:t>
    </dgm:pt>
    <dgm:pt modelId="{D3CD4510-B2C1-4DD2-AA39-7093421451B0}">
      <dgm:prSet/>
      <dgm:spPr/>
      <dgm:t>
        <a:bodyPr/>
        <a:lstStyle/>
        <a:p>
          <a:r>
            <a:rPr lang="en-US" b="0" i="0" baseline="0"/>
            <a:t>British Airways uses e learning modules and scenario based training to engage cognitive processing </a:t>
          </a:r>
          <a:endParaRPr lang="en-US"/>
        </a:p>
      </dgm:t>
    </dgm:pt>
    <dgm:pt modelId="{C05E03F2-4AB4-4155-AEAD-7CC8CAC8093D}" type="parTrans" cxnId="{A5C4D760-9FB4-4508-8686-3936F3240CFA}">
      <dgm:prSet/>
      <dgm:spPr/>
      <dgm:t>
        <a:bodyPr/>
        <a:lstStyle/>
        <a:p>
          <a:endParaRPr lang="en-US"/>
        </a:p>
      </dgm:t>
    </dgm:pt>
    <dgm:pt modelId="{3310BADA-4C6D-44E6-AA65-C87CEB012014}" type="sibTrans" cxnId="{A5C4D760-9FB4-4508-8686-3936F3240CFA}">
      <dgm:prSet/>
      <dgm:spPr/>
      <dgm:t>
        <a:bodyPr/>
        <a:lstStyle/>
        <a:p>
          <a:endParaRPr lang="en-US"/>
        </a:p>
      </dgm:t>
    </dgm:pt>
    <dgm:pt modelId="{A29B79C0-89DB-40C8-8789-4FCDB76DF6D2}">
      <dgm:prSet/>
      <dgm:spPr/>
      <dgm:t>
        <a:bodyPr/>
        <a:lstStyle/>
        <a:p>
          <a:r>
            <a:rPr lang="en-US" b="0" i="0" baseline="0"/>
            <a:t>Cabin crew apply cognitivist principles when making decisions during in flight medical emergencies or safety incidents </a:t>
          </a:r>
          <a:endParaRPr lang="en-US"/>
        </a:p>
      </dgm:t>
    </dgm:pt>
    <dgm:pt modelId="{A3FE849C-004F-4229-BCA1-D38A52A86062}" type="parTrans" cxnId="{C786EE9B-836F-41DB-B241-D414D2E3744A}">
      <dgm:prSet/>
      <dgm:spPr/>
      <dgm:t>
        <a:bodyPr/>
        <a:lstStyle/>
        <a:p>
          <a:endParaRPr lang="en-US"/>
        </a:p>
      </dgm:t>
    </dgm:pt>
    <dgm:pt modelId="{C65C9DB3-186E-4611-B7B6-328A6C13481C}" type="sibTrans" cxnId="{C786EE9B-836F-41DB-B241-D414D2E3744A}">
      <dgm:prSet/>
      <dgm:spPr/>
      <dgm:t>
        <a:bodyPr/>
        <a:lstStyle/>
        <a:p>
          <a:endParaRPr lang="en-US"/>
        </a:p>
      </dgm:t>
    </dgm:pt>
    <dgm:pt modelId="{C665B805-E1CB-44B2-839F-F57E7D387A82}">
      <dgm:prSet/>
      <dgm:spPr/>
      <dgm:t>
        <a:bodyPr/>
        <a:lstStyle/>
        <a:p>
          <a:r>
            <a:rPr lang="en-US" b="0" i="0" baseline="0"/>
            <a:t>Knowledge assessments and examinations after training sessions evaluate cognitive understanding of procedures (Torrington et al., 2023) </a:t>
          </a:r>
          <a:endParaRPr lang="en-US"/>
        </a:p>
      </dgm:t>
    </dgm:pt>
    <dgm:pt modelId="{6F71D1F5-4F13-43B9-8471-DA2B66876AFC}" type="parTrans" cxnId="{F1025EF7-36B0-47C7-BE9A-8294BFF2BFEE}">
      <dgm:prSet/>
      <dgm:spPr/>
      <dgm:t>
        <a:bodyPr/>
        <a:lstStyle/>
        <a:p>
          <a:endParaRPr lang="en-US"/>
        </a:p>
      </dgm:t>
    </dgm:pt>
    <dgm:pt modelId="{85D6CF2E-D4E7-44BF-A3C6-C14EAAC5F3EA}" type="sibTrans" cxnId="{F1025EF7-36B0-47C7-BE9A-8294BFF2BFEE}">
      <dgm:prSet/>
      <dgm:spPr/>
      <dgm:t>
        <a:bodyPr/>
        <a:lstStyle/>
        <a:p>
          <a:endParaRPr lang="en-US"/>
        </a:p>
      </dgm:t>
    </dgm:pt>
    <dgm:pt modelId="{BCCA9DB6-EF30-42D2-9EED-C4FEBF18C8BA}" type="pres">
      <dgm:prSet presAssocID="{B45AAF61-EB28-4465-BABD-23D2B0019E19}" presName="vert0" presStyleCnt="0">
        <dgm:presLayoutVars>
          <dgm:dir/>
          <dgm:animOne val="branch"/>
          <dgm:animLvl val="lvl"/>
        </dgm:presLayoutVars>
      </dgm:prSet>
      <dgm:spPr/>
    </dgm:pt>
    <dgm:pt modelId="{D5FB41F0-7EA9-4161-B2E3-5EEB16F371B6}" type="pres">
      <dgm:prSet presAssocID="{589143C8-3D1B-48F3-85C3-AEDF9B793571}" presName="thickLine" presStyleLbl="alignNode1" presStyleIdx="0" presStyleCnt="5"/>
      <dgm:spPr/>
    </dgm:pt>
    <dgm:pt modelId="{811C9CDE-5A43-45DD-94D5-3C2016890D1E}" type="pres">
      <dgm:prSet presAssocID="{589143C8-3D1B-48F3-85C3-AEDF9B793571}" presName="horz1" presStyleCnt="0"/>
      <dgm:spPr/>
    </dgm:pt>
    <dgm:pt modelId="{BDD7B1CF-1CD9-40B2-AEB4-5433566337F2}" type="pres">
      <dgm:prSet presAssocID="{589143C8-3D1B-48F3-85C3-AEDF9B793571}" presName="tx1" presStyleLbl="revTx" presStyleIdx="0" presStyleCnt="5"/>
      <dgm:spPr/>
    </dgm:pt>
    <dgm:pt modelId="{3C50F518-054B-4BF7-B488-D47BB823C21D}" type="pres">
      <dgm:prSet presAssocID="{589143C8-3D1B-48F3-85C3-AEDF9B793571}" presName="vert1" presStyleCnt="0"/>
      <dgm:spPr/>
    </dgm:pt>
    <dgm:pt modelId="{BD49AE2B-AA65-4C2F-85B5-FDC4B0161D37}" type="pres">
      <dgm:prSet presAssocID="{77EEF88D-2B89-4537-978A-7F8AC73FA7A2}" presName="thickLine" presStyleLbl="alignNode1" presStyleIdx="1" presStyleCnt="5"/>
      <dgm:spPr/>
    </dgm:pt>
    <dgm:pt modelId="{3C65C7BA-990B-4446-AB4B-AE954A251080}" type="pres">
      <dgm:prSet presAssocID="{77EEF88D-2B89-4537-978A-7F8AC73FA7A2}" presName="horz1" presStyleCnt="0"/>
      <dgm:spPr/>
    </dgm:pt>
    <dgm:pt modelId="{74F20BA1-EA4D-46DA-973A-89E24144973A}" type="pres">
      <dgm:prSet presAssocID="{77EEF88D-2B89-4537-978A-7F8AC73FA7A2}" presName="tx1" presStyleLbl="revTx" presStyleIdx="1" presStyleCnt="5"/>
      <dgm:spPr/>
    </dgm:pt>
    <dgm:pt modelId="{F6A518A4-BC20-4B91-8C0B-15AFB30E70BB}" type="pres">
      <dgm:prSet presAssocID="{77EEF88D-2B89-4537-978A-7F8AC73FA7A2}" presName="vert1" presStyleCnt="0"/>
      <dgm:spPr/>
    </dgm:pt>
    <dgm:pt modelId="{CD241918-668B-49EB-AFFD-6D34EA5DF2FF}" type="pres">
      <dgm:prSet presAssocID="{D3CD4510-B2C1-4DD2-AA39-7093421451B0}" presName="thickLine" presStyleLbl="alignNode1" presStyleIdx="2" presStyleCnt="5"/>
      <dgm:spPr/>
    </dgm:pt>
    <dgm:pt modelId="{F91983D2-6D72-4458-89D9-CAF53DD45A0D}" type="pres">
      <dgm:prSet presAssocID="{D3CD4510-B2C1-4DD2-AA39-7093421451B0}" presName="horz1" presStyleCnt="0"/>
      <dgm:spPr/>
    </dgm:pt>
    <dgm:pt modelId="{6B1A2D3E-F95F-4E8B-8394-8B32BFE83211}" type="pres">
      <dgm:prSet presAssocID="{D3CD4510-B2C1-4DD2-AA39-7093421451B0}" presName="tx1" presStyleLbl="revTx" presStyleIdx="2" presStyleCnt="5"/>
      <dgm:spPr/>
    </dgm:pt>
    <dgm:pt modelId="{6EDF002B-7B88-4D61-9CF8-6575BC55D010}" type="pres">
      <dgm:prSet presAssocID="{D3CD4510-B2C1-4DD2-AA39-7093421451B0}" presName="vert1" presStyleCnt="0"/>
      <dgm:spPr/>
    </dgm:pt>
    <dgm:pt modelId="{0BAF8FFB-8CD8-4A26-AAFA-330DC25A59AA}" type="pres">
      <dgm:prSet presAssocID="{A29B79C0-89DB-40C8-8789-4FCDB76DF6D2}" presName="thickLine" presStyleLbl="alignNode1" presStyleIdx="3" presStyleCnt="5"/>
      <dgm:spPr/>
    </dgm:pt>
    <dgm:pt modelId="{532363C4-3CD0-49B2-BC28-5EB84E5165D5}" type="pres">
      <dgm:prSet presAssocID="{A29B79C0-89DB-40C8-8789-4FCDB76DF6D2}" presName="horz1" presStyleCnt="0"/>
      <dgm:spPr/>
    </dgm:pt>
    <dgm:pt modelId="{15396F52-8C03-41CB-87D9-B2E9244C6875}" type="pres">
      <dgm:prSet presAssocID="{A29B79C0-89DB-40C8-8789-4FCDB76DF6D2}" presName="tx1" presStyleLbl="revTx" presStyleIdx="3" presStyleCnt="5"/>
      <dgm:spPr/>
    </dgm:pt>
    <dgm:pt modelId="{860F4BB7-3595-444C-97B1-4221370662DB}" type="pres">
      <dgm:prSet presAssocID="{A29B79C0-89DB-40C8-8789-4FCDB76DF6D2}" presName="vert1" presStyleCnt="0"/>
      <dgm:spPr/>
    </dgm:pt>
    <dgm:pt modelId="{535BB3CD-A6E7-4EB6-B820-B2016740B21D}" type="pres">
      <dgm:prSet presAssocID="{C665B805-E1CB-44B2-839F-F57E7D387A82}" presName="thickLine" presStyleLbl="alignNode1" presStyleIdx="4" presStyleCnt="5"/>
      <dgm:spPr/>
    </dgm:pt>
    <dgm:pt modelId="{C9C01C01-2632-4CC1-804A-E9163BE6B96C}" type="pres">
      <dgm:prSet presAssocID="{C665B805-E1CB-44B2-839F-F57E7D387A82}" presName="horz1" presStyleCnt="0"/>
      <dgm:spPr/>
    </dgm:pt>
    <dgm:pt modelId="{08346027-F6C3-43AD-A5D9-039EC429203E}" type="pres">
      <dgm:prSet presAssocID="{C665B805-E1CB-44B2-839F-F57E7D387A82}" presName="tx1" presStyleLbl="revTx" presStyleIdx="4" presStyleCnt="5"/>
      <dgm:spPr/>
    </dgm:pt>
    <dgm:pt modelId="{915277D0-617A-4534-ABC5-5EE927BD77E3}" type="pres">
      <dgm:prSet presAssocID="{C665B805-E1CB-44B2-839F-F57E7D387A82}" presName="vert1" presStyleCnt="0"/>
      <dgm:spPr/>
    </dgm:pt>
  </dgm:ptLst>
  <dgm:cxnLst>
    <dgm:cxn modelId="{BB9EB000-D622-4A32-9581-8338C0F0FFA5}" type="presOf" srcId="{A29B79C0-89DB-40C8-8789-4FCDB76DF6D2}" destId="{15396F52-8C03-41CB-87D9-B2E9244C6875}" srcOrd="0" destOrd="0" presId="urn:microsoft.com/office/officeart/2008/layout/LinedList"/>
    <dgm:cxn modelId="{15F7AA17-00C5-4980-A1E8-BA5E9E16B3E0}" type="presOf" srcId="{589143C8-3D1B-48F3-85C3-AEDF9B793571}" destId="{BDD7B1CF-1CD9-40B2-AEB4-5433566337F2}" srcOrd="0" destOrd="0" presId="urn:microsoft.com/office/officeart/2008/layout/LinedList"/>
    <dgm:cxn modelId="{9717A818-6E42-48B3-A597-1C577272861F}" type="presOf" srcId="{B45AAF61-EB28-4465-BABD-23D2B0019E19}" destId="{BCCA9DB6-EF30-42D2-9EED-C4FEBF18C8BA}" srcOrd="0" destOrd="0" presId="urn:microsoft.com/office/officeart/2008/layout/LinedList"/>
    <dgm:cxn modelId="{A5C4D760-9FB4-4508-8686-3936F3240CFA}" srcId="{B45AAF61-EB28-4465-BABD-23D2B0019E19}" destId="{D3CD4510-B2C1-4DD2-AA39-7093421451B0}" srcOrd="2" destOrd="0" parTransId="{C05E03F2-4AB4-4155-AEAD-7CC8CAC8093D}" sibTransId="{3310BADA-4C6D-44E6-AA65-C87CEB012014}"/>
    <dgm:cxn modelId="{C1578171-5D33-49D5-B373-CD7B2D5EFFB3}" srcId="{B45AAF61-EB28-4465-BABD-23D2B0019E19}" destId="{589143C8-3D1B-48F3-85C3-AEDF9B793571}" srcOrd="0" destOrd="0" parTransId="{8B57069A-C1F9-46F7-A451-A1E757FE08CC}" sibTransId="{004AAD17-1AE7-4649-9027-5A85427E76A7}"/>
    <dgm:cxn modelId="{57E9F480-64C9-454B-BA4F-1D4C74AA74F3}" type="presOf" srcId="{77EEF88D-2B89-4537-978A-7F8AC73FA7A2}" destId="{74F20BA1-EA4D-46DA-973A-89E24144973A}" srcOrd="0" destOrd="0" presId="urn:microsoft.com/office/officeart/2008/layout/LinedList"/>
    <dgm:cxn modelId="{C786EE9B-836F-41DB-B241-D414D2E3744A}" srcId="{B45AAF61-EB28-4465-BABD-23D2B0019E19}" destId="{A29B79C0-89DB-40C8-8789-4FCDB76DF6D2}" srcOrd="3" destOrd="0" parTransId="{A3FE849C-004F-4229-BCA1-D38A52A86062}" sibTransId="{C65C9DB3-186E-4611-B7B6-328A6C13481C}"/>
    <dgm:cxn modelId="{E6E425A1-5D84-45A9-BAE8-FC45EF01C509}" type="presOf" srcId="{D3CD4510-B2C1-4DD2-AA39-7093421451B0}" destId="{6B1A2D3E-F95F-4E8B-8394-8B32BFE83211}" srcOrd="0" destOrd="0" presId="urn:microsoft.com/office/officeart/2008/layout/LinedList"/>
    <dgm:cxn modelId="{E95588BF-25A7-4D18-A140-E3ABCF4B6BDA}" srcId="{B45AAF61-EB28-4465-BABD-23D2B0019E19}" destId="{77EEF88D-2B89-4537-978A-7F8AC73FA7A2}" srcOrd="1" destOrd="0" parTransId="{F44835AE-95F4-4041-B9D0-B12FB051FC8D}" sibTransId="{14E5DFF0-BECB-49C4-9AD8-E2D65C520109}"/>
    <dgm:cxn modelId="{4A6D9EE5-C753-4E54-9547-E518284071EC}" type="presOf" srcId="{C665B805-E1CB-44B2-839F-F57E7D387A82}" destId="{08346027-F6C3-43AD-A5D9-039EC429203E}" srcOrd="0" destOrd="0" presId="urn:microsoft.com/office/officeart/2008/layout/LinedList"/>
    <dgm:cxn modelId="{F1025EF7-36B0-47C7-BE9A-8294BFF2BFEE}" srcId="{B45AAF61-EB28-4465-BABD-23D2B0019E19}" destId="{C665B805-E1CB-44B2-839F-F57E7D387A82}" srcOrd="4" destOrd="0" parTransId="{6F71D1F5-4F13-43B9-8471-DA2B66876AFC}" sibTransId="{85D6CF2E-D4E7-44BF-A3C6-C14EAAC5F3EA}"/>
    <dgm:cxn modelId="{03A29477-2156-423C-99E2-7BE8790FB90B}" type="presParOf" srcId="{BCCA9DB6-EF30-42D2-9EED-C4FEBF18C8BA}" destId="{D5FB41F0-7EA9-4161-B2E3-5EEB16F371B6}" srcOrd="0" destOrd="0" presId="urn:microsoft.com/office/officeart/2008/layout/LinedList"/>
    <dgm:cxn modelId="{A441CC2F-2E1C-4F9A-A565-1F8F2C2D532F}" type="presParOf" srcId="{BCCA9DB6-EF30-42D2-9EED-C4FEBF18C8BA}" destId="{811C9CDE-5A43-45DD-94D5-3C2016890D1E}" srcOrd="1" destOrd="0" presId="urn:microsoft.com/office/officeart/2008/layout/LinedList"/>
    <dgm:cxn modelId="{ED715D3E-EC57-42A5-BCAE-10A61AAA4826}" type="presParOf" srcId="{811C9CDE-5A43-45DD-94D5-3C2016890D1E}" destId="{BDD7B1CF-1CD9-40B2-AEB4-5433566337F2}" srcOrd="0" destOrd="0" presId="urn:microsoft.com/office/officeart/2008/layout/LinedList"/>
    <dgm:cxn modelId="{84F4D019-654A-4F93-B7C5-BA545D228BF4}" type="presParOf" srcId="{811C9CDE-5A43-45DD-94D5-3C2016890D1E}" destId="{3C50F518-054B-4BF7-B488-D47BB823C21D}" srcOrd="1" destOrd="0" presId="urn:microsoft.com/office/officeart/2008/layout/LinedList"/>
    <dgm:cxn modelId="{0D9DE15A-17CF-49F7-8217-0EEEA4FB1276}" type="presParOf" srcId="{BCCA9DB6-EF30-42D2-9EED-C4FEBF18C8BA}" destId="{BD49AE2B-AA65-4C2F-85B5-FDC4B0161D37}" srcOrd="2" destOrd="0" presId="urn:microsoft.com/office/officeart/2008/layout/LinedList"/>
    <dgm:cxn modelId="{C593E8F8-E2F7-436F-B66F-E57D1BE7FD24}" type="presParOf" srcId="{BCCA9DB6-EF30-42D2-9EED-C4FEBF18C8BA}" destId="{3C65C7BA-990B-4446-AB4B-AE954A251080}" srcOrd="3" destOrd="0" presId="urn:microsoft.com/office/officeart/2008/layout/LinedList"/>
    <dgm:cxn modelId="{BFB16091-880B-44B7-BE83-A8ED8CDDAC47}" type="presParOf" srcId="{3C65C7BA-990B-4446-AB4B-AE954A251080}" destId="{74F20BA1-EA4D-46DA-973A-89E24144973A}" srcOrd="0" destOrd="0" presId="urn:microsoft.com/office/officeart/2008/layout/LinedList"/>
    <dgm:cxn modelId="{38478F28-DAD0-4934-B671-97479998E0BA}" type="presParOf" srcId="{3C65C7BA-990B-4446-AB4B-AE954A251080}" destId="{F6A518A4-BC20-4B91-8C0B-15AFB30E70BB}" srcOrd="1" destOrd="0" presId="urn:microsoft.com/office/officeart/2008/layout/LinedList"/>
    <dgm:cxn modelId="{D00001CD-C28D-40DB-8CD5-AF6C45289D22}" type="presParOf" srcId="{BCCA9DB6-EF30-42D2-9EED-C4FEBF18C8BA}" destId="{CD241918-668B-49EB-AFFD-6D34EA5DF2FF}" srcOrd="4" destOrd="0" presId="urn:microsoft.com/office/officeart/2008/layout/LinedList"/>
    <dgm:cxn modelId="{635BEA12-9109-4D86-917D-148280D23C8B}" type="presParOf" srcId="{BCCA9DB6-EF30-42D2-9EED-C4FEBF18C8BA}" destId="{F91983D2-6D72-4458-89D9-CAF53DD45A0D}" srcOrd="5" destOrd="0" presId="urn:microsoft.com/office/officeart/2008/layout/LinedList"/>
    <dgm:cxn modelId="{2A887FF0-FC76-49D2-9B50-4D39F559D75A}" type="presParOf" srcId="{F91983D2-6D72-4458-89D9-CAF53DD45A0D}" destId="{6B1A2D3E-F95F-4E8B-8394-8B32BFE83211}" srcOrd="0" destOrd="0" presId="urn:microsoft.com/office/officeart/2008/layout/LinedList"/>
    <dgm:cxn modelId="{59299F49-3BF4-4732-AB2E-8BFF91DBC214}" type="presParOf" srcId="{F91983D2-6D72-4458-89D9-CAF53DD45A0D}" destId="{6EDF002B-7B88-4D61-9CF8-6575BC55D010}" srcOrd="1" destOrd="0" presId="urn:microsoft.com/office/officeart/2008/layout/LinedList"/>
    <dgm:cxn modelId="{9AC08A19-E460-4720-AFA5-D1BCABC57CA2}" type="presParOf" srcId="{BCCA9DB6-EF30-42D2-9EED-C4FEBF18C8BA}" destId="{0BAF8FFB-8CD8-4A26-AAFA-330DC25A59AA}" srcOrd="6" destOrd="0" presId="urn:microsoft.com/office/officeart/2008/layout/LinedList"/>
    <dgm:cxn modelId="{95B28472-7E3C-474E-8068-5B413C551B4F}" type="presParOf" srcId="{BCCA9DB6-EF30-42D2-9EED-C4FEBF18C8BA}" destId="{532363C4-3CD0-49B2-BC28-5EB84E5165D5}" srcOrd="7" destOrd="0" presId="urn:microsoft.com/office/officeart/2008/layout/LinedList"/>
    <dgm:cxn modelId="{B475B992-CE45-41D7-8870-630528216C16}" type="presParOf" srcId="{532363C4-3CD0-49B2-BC28-5EB84E5165D5}" destId="{15396F52-8C03-41CB-87D9-B2E9244C6875}" srcOrd="0" destOrd="0" presId="urn:microsoft.com/office/officeart/2008/layout/LinedList"/>
    <dgm:cxn modelId="{B5E6924A-D5A9-4369-A040-84570D321887}" type="presParOf" srcId="{532363C4-3CD0-49B2-BC28-5EB84E5165D5}" destId="{860F4BB7-3595-444C-97B1-4221370662DB}" srcOrd="1" destOrd="0" presId="urn:microsoft.com/office/officeart/2008/layout/LinedList"/>
    <dgm:cxn modelId="{7B4916D2-3B43-4931-85E8-6F36230843CB}" type="presParOf" srcId="{BCCA9DB6-EF30-42D2-9EED-C4FEBF18C8BA}" destId="{535BB3CD-A6E7-4EB6-B820-B2016740B21D}" srcOrd="8" destOrd="0" presId="urn:microsoft.com/office/officeart/2008/layout/LinedList"/>
    <dgm:cxn modelId="{871B2F25-2382-4BC1-8032-54527A16D5AB}" type="presParOf" srcId="{BCCA9DB6-EF30-42D2-9EED-C4FEBF18C8BA}" destId="{C9C01C01-2632-4CC1-804A-E9163BE6B96C}" srcOrd="9" destOrd="0" presId="urn:microsoft.com/office/officeart/2008/layout/LinedList"/>
    <dgm:cxn modelId="{D3F38C47-9EBF-40A1-A036-A1D160A9519E}" type="presParOf" srcId="{C9C01C01-2632-4CC1-804A-E9163BE6B96C}" destId="{08346027-F6C3-43AD-A5D9-039EC429203E}" srcOrd="0" destOrd="0" presId="urn:microsoft.com/office/officeart/2008/layout/LinedList"/>
    <dgm:cxn modelId="{1AF7970B-A233-4883-9149-4CDAAF743FF0}" type="presParOf" srcId="{C9C01C01-2632-4CC1-804A-E9163BE6B96C}" destId="{915277D0-617A-4534-ABC5-5EE927BD77E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B849FCE-3256-4915-BDEB-35A7B9FF5D2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449A4A9-7C23-42DF-817D-794993DA4284}">
      <dgm:prSet/>
      <dgm:spPr/>
      <dgm:t>
        <a:bodyPr/>
        <a:lstStyle/>
        <a:p>
          <a:r>
            <a:rPr lang="en-US" b="0" i="0" baseline="0"/>
            <a:t>Humanist theory focuses on self directed learning, personal growth and the development of the whole person (Rogers and Freiberg, 2022) </a:t>
          </a:r>
          <a:endParaRPr lang="en-US"/>
        </a:p>
      </dgm:t>
    </dgm:pt>
    <dgm:pt modelId="{3533A33F-5044-419E-A47C-A9BD8F2D9B41}" type="parTrans" cxnId="{A8BA9B38-66C1-4BA3-AE6E-68B26C2387A6}">
      <dgm:prSet/>
      <dgm:spPr/>
      <dgm:t>
        <a:bodyPr/>
        <a:lstStyle/>
        <a:p>
          <a:endParaRPr lang="en-US"/>
        </a:p>
      </dgm:t>
    </dgm:pt>
    <dgm:pt modelId="{C3F08A35-00C4-4151-B8D5-86EC59B54AC7}" type="sibTrans" cxnId="{A8BA9B38-66C1-4BA3-AE6E-68B26C2387A6}">
      <dgm:prSet/>
      <dgm:spPr/>
      <dgm:t>
        <a:bodyPr/>
        <a:lstStyle/>
        <a:p>
          <a:endParaRPr lang="en-US"/>
        </a:p>
      </dgm:t>
    </dgm:pt>
    <dgm:pt modelId="{3EF6BEF0-4FC8-46D1-8081-97EBFC115416}">
      <dgm:prSet/>
      <dgm:spPr/>
      <dgm:t>
        <a:bodyPr/>
        <a:lstStyle/>
        <a:p>
          <a:r>
            <a:rPr lang="en-US" b="0" i="0" baseline="0"/>
            <a:t>Maslow's hierarchy of needs suggests employees perform better when their psychological and safety needs are met </a:t>
          </a:r>
          <a:endParaRPr lang="en-US"/>
        </a:p>
      </dgm:t>
    </dgm:pt>
    <dgm:pt modelId="{57EA1496-C65E-4132-918E-BCCE61446FA3}" type="parTrans" cxnId="{8C8BB153-100C-4A5F-BB9B-7D1B8648BB9B}">
      <dgm:prSet/>
      <dgm:spPr/>
      <dgm:t>
        <a:bodyPr/>
        <a:lstStyle/>
        <a:p>
          <a:endParaRPr lang="en-US"/>
        </a:p>
      </dgm:t>
    </dgm:pt>
    <dgm:pt modelId="{69A8542B-3B05-4AAE-8E00-CF906FE84DE6}" type="sibTrans" cxnId="{8C8BB153-100C-4A5F-BB9B-7D1B8648BB9B}">
      <dgm:prSet/>
      <dgm:spPr/>
      <dgm:t>
        <a:bodyPr/>
        <a:lstStyle/>
        <a:p>
          <a:endParaRPr lang="en-US"/>
        </a:p>
      </dgm:t>
    </dgm:pt>
    <dgm:pt modelId="{4D205757-9BD5-46E2-A62C-4AA709A1F003}">
      <dgm:prSet/>
      <dgm:spPr/>
      <dgm:t>
        <a:bodyPr/>
        <a:lstStyle/>
        <a:p>
          <a:r>
            <a:rPr lang="en-US" b="0" i="0" baseline="0"/>
            <a:t>Kolb's experiential learning cycle proposes learning through four stages including concrete experience, reflective observation, abstract conceptualisation and active experimentation (Kolb and Kolb, 2022) </a:t>
          </a:r>
          <a:endParaRPr lang="en-US"/>
        </a:p>
      </dgm:t>
    </dgm:pt>
    <dgm:pt modelId="{9C96FCE1-2650-4511-A450-2059C6D358BE}" type="parTrans" cxnId="{C5EDCDD2-EA4B-4B6C-B466-E3D66E800B11}">
      <dgm:prSet/>
      <dgm:spPr/>
      <dgm:t>
        <a:bodyPr/>
        <a:lstStyle/>
        <a:p>
          <a:endParaRPr lang="en-US"/>
        </a:p>
      </dgm:t>
    </dgm:pt>
    <dgm:pt modelId="{C46A1EA0-5934-4C27-AD24-949FF9962BAB}" type="sibTrans" cxnId="{C5EDCDD2-EA4B-4B6C-B466-E3D66E800B11}">
      <dgm:prSet/>
      <dgm:spPr/>
      <dgm:t>
        <a:bodyPr/>
        <a:lstStyle/>
        <a:p>
          <a:endParaRPr lang="en-US"/>
        </a:p>
      </dgm:t>
    </dgm:pt>
    <dgm:pt modelId="{FD668CE8-51CE-4949-B9C6-DE9E2C59F6EE}">
      <dgm:prSet/>
      <dgm:spPr/>
      <dgm:t>
        <a:bodyPr/>
        <a:lstStyle/>
        <a:p>
          <a:r>
            <a:rPr lang="en-US" b="0" i="0" baseline="0"/>
            <a:t>British Airways applies experiential learning through on the job training and supervised flight experience </a:t>
          </a:r>
          <a:endParaRPr lang="en-US"/>
        </a:p>
      </dgm:t>
    </dgm:pt>
    <dgm:pt modelId="{5400983B-F2B0-4E96-9BA4-438016FFF792}" type="parTrans" cxnId="{51DC1FCA-65B4-437B-A1A1-394968F41C0E}">
      <dgm:prSet/>
      <dgm:spPr/>
      <dgm:t>
        <a:bodyPr/>
        <a:lstStyle/>
        <a:p>
          <a:endParaRPr lang="en-US"/>
        </a:p>
      </dgm:t>
    </dgm:pt>
    <dgm:pt modelId="{E4399265-8BDC-4826-B4AE-41D4666C3D57}" type="sibTrans" cxnId="{51DC1FCA-65B4-437B-A1A1-394968F41C0E}">
      <dgm:prSet/>
      <dgm:spPr/>
      <dgm:t>
        <a:bodyPr/>
        <a:lstStyle/>
        <a:p>
          <a:endParaRPr lang="en-US"/>
        </a:p>
      </dgm:t>
    </dgm:pt>
    <dgm:pt modelId="{9E16B31D-1EED-4457-96BC-EC03D199977B}">
      <dgm:prSet/>
      <dgm:spPr/>
      <dgm:t>
        <a:bodyPr/>
        <a:lstStyle/>
        <a:p>
          <a:r>
            <a:rPr lang="en-US" b="0" i="0" baseline="0"/>
            <a:t>Mentoring programmes pair new cabin crew with experienced colleagues to support humanist learning principles </a:t>
          </a:r>
          <a:endParaRPr lang="en-US"/>
        </a:p>
      </dgm:t>
    </dgm:pt>
    <dgm:pt modelId="{FEEA6870-424C-40D3-9EFB-35846E766BC6}" type="parTrans" cxnId="{ABCF1FAA-D6A9-46A8-9455-ADE83F76684D}">
      <dgm:prSet/>
      <dgm:spPr/>
      <dgm:t>
        <a:bodyPr/>
        <a:lstStyle/>
        <a:p>
          <a:endParaRPr lang="en-US"/>
        </a:p>
      </dgm:t>
    </dgm:pt>
    <dgm:pt modelId="{D6A16845-60F1-4BCE-8894-FBCEFF3DE130}" type="sibTrans" cxnId="{ABCF1FAA-D6A9-46A8-9455-ADE83F76684D}">
      <dgm:prSet/>
      <dgm:spPr/>
      <dgm:t>
        <a:bodyPr/>
        <a:lstStyle/>
        <a:p>
          <a:endParaRPr lang="en-US"/>
        </a:p>
      </dgm:t>
    </dgm:pt>
    <dgm:pt modelId="{1D81D58C-0D8E-4BA4-A358-9399A6BCD3F3}" type="pres">
      <dgm:prSet presAssocID="{7B849FCE-3256-4915-BDEB-35A7B9FF5D27}" presName="linear" presStyleCnt="0">
        <dgm:presLayoutVars>
          <dgm:animLvl val="lvl"/>
          <dgm:resizeHandles val="exact"/>
        </dgm:presLayoutVars>
      </dgm:prSet>
      <dgm:spPr/>
    </dgm:pt>
    <dgm:pt modelId="{1F999926-0DD1-4FF3-9597-901BA3A649CA}" type="pres">
      <dgm:prSet presAssocID="{7449A4A9-7C23-42DF-817D-794993DA428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611FA33-13ED-46ED-BE05-40539592C2B3}" type="pres">
      <dgm:prSet presAssocID="{C3F08A35-00C4-4151-B8D5-86EC59B54AC7}" presName="spacer" presStyleCnt="0"/>
      <dgm:spPr/>
    </dgm:pt>
    <dgm:pt modelId="{E39BBA2E-0215-4582-87CF-31DAFEA421F4}" type="pres">
      <dgm:prSet presAssocID="{3EF6BEF0-4FC8-46D1-8081-97EBFC11541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31F51E4-8D05-4F98-B752-B77562BEFEFE}" type="pres">
      <dgm:prSet presAssocID="{69A8542B-3B05-4AAE-8E00-CF906FE84DE6}" presName="spacer" presStyleCnt="0"/>
      <dgm:spPr/>
    </dgm:pt>
    <dgm:pt modelId="{70A75976-6A6E-4113-B832-9C09EE9A7926}" type="pres">
      <dgm:prSet presAssocID="{4D205757-9BD5-46E2-A62C-4AA709A1F00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1432561-D44E-4D64-80CC-E4853F626939}" type="pres">
      <dgm:prSet presAssocID="{C46A1EA0-5934-4C27-AD24-949FF9962BAB}" presName="spacer" presStyleCnt="0"/>
      <dgm:spPr/>
    </dgm:pt>
    <dgm:pt modelId="{5557AB14-CE97-4877-8483-292364EDF6ED}" type="pres">
      <dgm:prSet presAssocID="{FD668CE8-51CE-4949-B9C6-DE9E2C59F6E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A351416-9D10-4804-9893-15980657E86B}" type="pres">
      <dgm:prSet presAssocID="{E4399265-8BDC-4826-B4AE-41D4666C3D57}" presName="spacer" presStyleCnt="0"/>
      <dgm:spPr/>
    </dgm:pt>
    <dgm:pt modelId="{18909C48-3486-4C5A-B9B1-F86E97D1C674}" type="pres">
      <dgm:prSet presAssocID="{9E16B31D-1EED-4457-96BC-EC03D199977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8BA9B38-66C1-4BA3-AE6E-68B26C2387A6}" srcId="{7B849FCE-3256-4915-BDEB-35A7B9FF5D27}" destId="{7449A4A9-7C23-42DF-817D-794993DA4284}" srcOrd="0" destOrd="0" parTransId="{3533A33F-5044-419E-A47C-A9BD8F2D9B41}" sibTransId="{C3F08A35-00C4-4151-B8D5-86EC59B54AC7}"/>
    <dgm:cxn modelId="{C98BF33F-A170-43BD-851C-DE01F78D7EC4}" type="presOf" srcId="{9E16B31D-1EED-4457-96BC-EC03D199977B}" destId="{18909C48-3486-4C5A-B9B1-F86E97D1C674}" srcOrd="0" destOrd="0" presId="urn:microsoft.com/office/officeart/2005/8/layout/vList2"/>
    <dgm:cxn modelId="{2DB94B5F-DB77-4F3D-8F50-86DAF27DC02E}" type="presOf" srcId="{7449A4A9-7C23-42DF-817D-794993DA4284}" destId="{1F999926-0DD1-4FF3-9597-901BA3A649CA}" srcOrd="0" destOrd="0" presId="urn:microsoft.com/office/officeart/2005/8/layout/vList2"/>
    <dgm:cxn modelId="{8C8BB153-100C-4A5F-BB9B-7D1B8648BB9B}" srcId="{7B849FCE-3256-4915-BDEB-35A7B9FF5D27}" destId="{3EF6BEF0-4FC8-46D1-8081-97EBFC115416}" srcOrd="1" destOrd="0" parTransId="{57EA1496-C65E-4132-918E-BCCE61446FA3}" sibTransId="{69A8542B-3B05-4AAE-8E00-CF906FE84DE6}"/>
    <dgm:cxn modelId="{0AE6BB8D-C1E2-4BA2-9796-4E6F97F39A06}" type="presOf" srcId="{4D205757-9BD5-46E2-A62C-4AA709A1F003}" destId="{70A75976-6A6E-4113-B832-9C09EE9A7926}" srcOrd="0" destOrd="0" presId="urn:microsoft.com/office/officeart/2005/8/layout/vList2"/>
    <dgm:cxn modelId="{6BEAB8A0-C532-40CC-84F3-B5675B81140A}" type="presOf" srcId="{3EF6BEF0-4FC8-46D1-8081-97EBFC115416}" destId="{E39BBA2E-0215-4582-87CF-31DAFEA421F4}" srcOrd="0" destOrd="0" presId="urn:microsoft.com/office/officeart/2005/8/layout/vList2"/>
    <dgm:cxn modelId="{ABCF1FAA-D6A9-46A8-9455-ADE83F76684D}" srcId="{7B849FCE-3256-4915-BDEB-35A7B9FF5D27}" destId="{9E16B31D-1EED-4457-96BC-EC03D199977B}" srcOrd="4" destOrd="0" parTransId="{FEEA6870-424C-40D3-9EFB-35846E766BC6}" sibTransId="{D6A16845-60F1-4BCE-8894-FBCEFF3DE130}"/>
    <dgm:cxn modelId="{DA90B4AE-E805-462E-AB54-99424720C3A2}" type="presOf" srcId="{7B849FCE-3256-4915-BDEB-35A7B9FF5D27}" destId="{1D81D58C-0D8E-4BA4-A358-9399A6BCD3F3}" srcOrd="0" destOrd="0" presId="urn:microsoft.com/office/officeart/2005/8/layout/vList2"/>
    <dgm:cxn modelId="{51DC1FCA-65B4-437B-A1A1-394968F41C0E}" srcId="{7B849FCE-3256-4915-BDEB-35A7B9FF5D27}" destId="{FD668CE8-51CE-4949-B9C6-DE9E2C59F6EE}" srcOrd="3" destOrd="0" parTransId="{5400983B-F2B0-4E96-9BA4-438016FFF792}" sibTransId="{E4399265-8BDC-4826-B4AE-41D4666C3D57}"/>
    <dgm:cxn modelId="{C5EDCDD2-EA4B-4B6C-B466-E3D66E800B11}" srcId="{7B849FCE-3256-4915-BDEB-35A7B9FF5D27}" destId="{4D205757-9BD5-46E2-A62C-4AA709A1F003}" srcOrd="2" destOrd="0" parTransId="{9C96FCE1-2650-4511-A450-2059C6D358BE}" sibTransId="{C46A1EA0-5934-4C27-AD24-949FF9962BAB}"/>
    <dgm:cxn modelId="{9F6C20E1-4134-407A-9FCB-310F35069A6E}" type="presOf" srcId="{FD668CE8-51CE-4949-B9C6-DE9E2C59F6EE}" destId="{5557AB14-CE97-4877-8483-292364EDF6ED}" srcOrd="0" destOrd="0" presId="urn:microsoft.com/office/officeart/2005/8/layout/vList2"/>
    <dgm:cxn modelId="{8796C64A-F501-4C12-A9EE-4B7EF4CC44B3}" type="presParOf" srcId="{1D81D58C-0D8E-4BA4-A358-9399A6BCD3F3}" destId="{1F999926-0DD1-4FF3-9597-901BA3A649CA}" srcOrd="0" destOrd="0" presId="urn:microsoft.com/office/officeart/2005/8/layout/vList2"/>
    <dgm:cxn modelId="{1B8DA1A8-68E6-473B-8BB1-F249B32AD450}" type="presParOf" srcId="{1D81D58C-0D8E-4BA4-A358-9399A6BCD3F3}" destId="{7611FA33-13ED-46ED-BE05-40539592C2B3}" srcOrd="1" destOrd="0" presId="urn:microsoft.com/office/officeart/2005/8/layout/vList2"/>
    <dgm:cxn modelId="{7900F0D8-203A-4E8C-BB19-90AA03E81555}" type="presParOf" srcId="{1D81D58C-0D8E-4BA4-A358-9399A6BCD3F3}" destId="{E39BBA2E-0215-4582-87CF-31DAFEA421F4}" srcOrd="2" destOrd="0" presId="urn:microsoft.com/office/officeart/2005/8/layout/vList2"/>
    <dgm:cxn modelId="{F5C867D9-43A9-4EFB-801D-96BC1E32D1B3}" type="presParOf" srcId="{1D81D58C-0D8E-4BA4-A358-9399A6BCD3F3}" destId="{831F51E4-8D05-4F98-B752-B77562BEFEFE}" srcOrd="3" destOrd="0" presId="urn:microsoft.com/office/officeart/2005/8/layout/vList2"/>
    <dgm:cxn modelId="{A4D77C95-5C60-4980-8D03-75F52A331A97}" type="presParOf" srcId="{1D81D58C-0D8E-4BA4-A358-9399A6BCD3F3}" destId="{70A75976-6A6E-4113-B832-9C09EE9A7926}" srcOrd="4" destOrd="0" presId="urn:microsoft.com/office/officeart/2005/8/layout/vList2"/>
    <dgm:cxn modelId="{08CAD792-C6C5-444A-A84C-D660F9500D50}" type="presParOf" srcId="{1D81D58C-0D8E-4BA4-A358-9399A6BCD3F3}" destId="{A1432561-D44E-4D64-80CC-E4853F626939}" srcOrd="5" destOrd="0" presId="urn:microsoft.com/office/officeart/2005/8/layout/vList2"/>
    <dgm:cxn modelId="{4C607C92-FB52-4708-8EC9-08E8AC62B83F}" type="presParOf" srcId="{1D81D58C-0D8E-4BA4-A358-9399A6BCD3F3}" destId="{5557AB14-CE97-4877-8483-292364EDF6ED}" srcOrd="6" destOrd="0" presId="urn:microsoft.com/office/officeart/2005/8/layout/vList2"/>
    <dgm:cxn modelId="{D9337F61-4DBE-4758-B21F-07B68823DC09}" type="presParOf" srcId="{1D81D58C-0D8E-4BA4-A358-9399A6BCD3F3}" destId="{6A351416-9D10-4804-9893-15980657E86B}" srcOrd="7" destOrd="0" presId="urn:microsoft.com/office/officeart/2005/8/layout/vList2"/>
    <dgm:cxn modelId="{AB119BE7-DE06-4E15-AA5B-678F66CE7F2B}" type="presParOf" srcId="{1D81D58C-0D8E-4BA4-A358-9399A6BCD3F3}" destId="{18909C48-3486-4C5A-B9B1-F86E97D1C67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756C4F6-54D4-4DD1-B429-29A3330B51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633A31D-93B9-490E-80D2-1DDD56EF642C}">
      <dgm:prSet/>
      <dgm:spPr/>
      <dgm:t>
        <a:bodyPr/>
        <a:lstStyle/>
        <a:p>
          <a:r>
            <a:rPr lang="en-US" b="0" i="0" baseline="0"/>
            <a:t>Effective training improves employee performance and reduces operational errors within airline services (Armstrong and Taylor, 2023) </a:t>
          </a:r>
          <a:endParaRPr lang="en-US"/>
        </a:p>
      </dgm:t>
    </dgm:pt>
    <dgm:pt modelId="{901BE36D-03D7-463B-98D6-B1486A59D61C}" type="parTrans" cxnId="{9DA314DB-B3CF-4998-8DE9-B10C1C452AB4}">
      <dgm:prSet/>
      <dgm:spPr/>
      <dgm:t>
        <a:bodyPr/>
        <a:lstStyle/>
        <a:p>
          <a:endParaRPr lang="en-US"/>
        </a:p>
      </dgm:t>
    </dgm:pt>
    <dgm:pt modelId="{ABBCE2B9-613B-42D9-92B6-245CC26E3BF6}" type="sibTrans" cxnId="{9DA314DB-B3CF-4998-8DE9-B10C1C452AB4}">
      <dgm:prSet/>
      <dgm:spPr/>
      <dgm:t>
        <a:bodyPr/>
        <a:lstStyle/>
        <a:p>
          <a:endParaRPr lang="en-US"/>
        </a:p>
      </dgm:t>
    </dgm:pt>
    <dgm:pt modelId="{EC554058-F0A8-495E-9173-71DBE52731D6}">
      <dgm:prSet/>
      <dgm:spPr/>
      <dgm:t>
        <a:bodyPr/>
        <a:lstStyle/>
        <a:p>
          <a:r>
            <a:rPr lang="en-US" b="0" i="0" baseline="0"/>
            <a:t>Trained cabin crew deliver higher levels of customer satisfaction leading to increased passenger loyalty </a:t>
          </a:r>
          <a:endParaRPr lang="en-US"/>
        </a:p>
      </dgm:t>
    </dgm:pt>
    <dgm:pt modelId="{4EDA5A5F-2C12-4584-ACFB-DBEC973B6CAC}" type="parTrans" cxnId="{1FC124EE-85D2-4324-9D4D-384FC4736EDF}">
      <dgm:prSet/>
      <dgm:spPr/>
      <dgm:t>
        <a:bodyPr/>
        <a:lstStyle/>
        <a:p>
          <a:endParaRPr lang="en-US"/>
        </a:p>
      </dgm:t>
    </dgm:pt>
    <dgm:pt modelId="{11052ECF-4956-4F37-BF47-DA621E9C5F1B}" type="sibTrans" cxnId="{1FC124EE-85D2-4324-9D4D-384FC4736EDF}">
      <dgm:prSet/>
      <dgm:spPr/>
      <dgm:t>
        <a:bodyPr/>
        <a:lstStyle/>
        <a:p>
          <a:endParaRPr lang="en-US"/>
        </a:p>
      </dgm:t>
    </dgm:pt>
    <dgm:pt modelId="{2BCFA60F-6EC8-426E-82B0-1F8F22DA2293}">
      <dgm:prSet/>
      <dgm:spPr/>
      <dgm:t>
        <a:bodyPr/>
        <a:lstStyle/>
        <a:p>
          <a:r>
            <a:rPr lang="en-US" b="0" i="0" baseline="0"/>
            <a:t>Learning and development programmes reduce staff turnover by increasing employee engagement and job satisfaction </a:t>
          </a:r>
          <a:endParaRPr lang="en-US"/>
        </a:p>
      </dgm:t>
    </dgm:pt>
    <dgm:pt modelId="{FEDD054A-3A55-4B3D-A6DA-D7F65FA0E7AF}" type="parTrans" cxnId="{BA0A646D-44A0-486A-A0F9-FED1A31D94D8}">
      <dgm:prSet/>
      <dgm:spPr/>
      <dgm:t>
        <a:bodyPr/>
        <a:lstStyle/>
        <a:p>
          <a:endParaRPr lang="en-US"/>
        </a:p>
      </dgm:t>
    </dgm:pt>
    <dgm:pt modelId="{558C1D7E-F4BD-4AA2-88F1-90A5FFD2C752}" type="sibTrans" cxnId="{BA0A646D-44A0-486A-A0F9-FED1A31D94D8}">
      <dgm:prSet/>
      <dgm:spPr/>
      <dgm:t>
        <a:bodyPr/>
        <a:lstStyle/>
        <a:p>
          <a:endParaRPr lang="en-US"/>
        </a:p>
      </dgm:t>
    </dgm:pt>
    <dgm:pt modelId="{B1D55394-302A-449B-A530-C816E4A7BEAB}">
      <dgm:prSet/>
      <dgm:spPr/>
      <dgm:t>
        <a:bodyPr/>
        <a:lstStyle/>
        <a:p>
          <a:r>
            <a:rPr lang="en-US" b="0" i="0" baseline="0"/>
            <a:t>Compliance training ensures British Airways meets regulatory standards set by the Civil Aviation Authority </a:t>
          </a:r>
          <a:endParaRPr lang="en-US"/>
        </a:p>
      </dgm:t>
    </dgm:pt>
    <dgm:pt modelId="{1CD9107A-177F-4155-A44B-6886C3A023F9}" type="parTrans" cxnId="{1DADFAEE-BDF7-4006-988B-16A26D134897}">
      <dgm:prSet/>
      <dgm:spPr/>
      <dgm:t>
        <a:bodyPr/>
        <a:lstStyle/>
        <a:p>
          <a:endParaRPr lang="en-US"/>
        </a:p>
      </dgm:t>
    </dgm:pt>
    <dgm:pt modelId="{33F33C96-2288-477D-A051-33C270D6DADB}" type="sibTrans" cxnId="{1DADFAEE-BDF7-4006-988B-16A26D134897}">
      <dgm:prSet/>
      <dgm:spPr/>
      <dgm:t>
        <a:bodyPr/>
        <a:lstStyle/>
        <a:p>
          <a:endParaRPr lang="en-US"/>
        </a:p>
      </dgm:t>
    </dgm:pt>
    <dgm:pt modelId="{CFACFB90-6E8D-45A4-BDE1-B30A1AA9430E}">
      <dgm:prSet/>
      <dgm:spPr/>
      <dgm:t>
        <a:bodyPr/>
        <a:lstStyle/>
        <a:p>
          <a:r>
            <a:rPr lang="en-US" b="0" i="0" baseline="0"/>
            <a:t>Investment in training contributes to the overall organisational performance and brand reputation (Marchington et al., 2024) </a:t>
          </a:r>
          <a:endParaRPr lang="en-US"/>
        </a:p>
      </dgm:t>
    </dgm:pt>
    <dgm:pt modelId="{BA2F5A50-D3DA-4BF7-B7ED-2B122A1A45CC}" type="parTrans" cxnId="{F5098E34-BCBF-441E-99D9-FE6C623314A4}">
      <dgm:prSet/>
      <dgm:spPr/>
      <dgm:t>
        <a:bodyPr/>
        <a:lstStyle/>
        <a:p>
          <a:endParaRPr lang="en-US"/>
        </a:p>
      </dgm:t>
    </dgm:pt>
    <dgm:pt modelId="{5E74494E-335D-4B2D-9864-3CC6C65E620A}" type="sibTrans" cxnId="{F5098E34-BCBF-441E-99D9-FE6C623314A4}">
      <dgm:prSet/>
      <dgm:spPr/>
      <dgm:t>
        <a:bodyPr/>
        <a:lstStyle/>
        <a:p>
          <a:endParaRPr lang="en-US"/>
        </a:p>
      </dgm:t>
    </dgm:pt>
    <dgm:pt modelId="{6B6FC5DC-2CF2-4F52-BE26-3C51B11A2662}" type="pres">
      <dgm:prSet presAssocID="{3756C4F6-54D4-4DD1-B429-29A3330B5173}" presName="root" presStyleCnt="0">
        <dgm:presLayoutVars>
          <dgm:dir/>
          <dgm:resizeHandles val="exact"/>
        </dgm:presLayoutVars>
      </dgm:prSet>
      <dgm:spPr/>
    </dgm:pt>
    <dgm:pt modelId="{51B868C2-2F9C-4879-AB6E-98DBB2DC9049}" type="pres">
      <dgm:prSet presAssocID="{7633A31D-93B9-490E-80D2-1DDD56EF642C}" presName="compNode" presStyleCnt="0"/>
      <dgm:spPr/>
    </dgm:pt>
    <dgm:pt modelId="{698F09C5-B98D-4438-96B3-0DF998B54299}" type="pres">
      <dgm:prSet presAssocID="{7633A31D-93B9-490E-80D2-1DDD56EF642C}" presName="bgRect" presStyleLbl="bgShp" presStyleIdx="0" presStyleCnt="5"/>
      <dgm:spPr/>
    </dgm:pt>
    <dgm:pt modelId="{56971509-6806-48FC-837C-BCD5EC8A4A0F}" type="pres">
      <dgm:prSet presAssocID="{7633A31D-93B9-490E-80D2-1DDD56EF642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71AF8DC4-57C2-4620-9369-62C9B9C58213}" type="pres">
      <dgm:prSet presAssocID="{7633A31D-93B9-490E-80D2-1DDD56EF642C}" presName="spaceRect" presStyleCnt="0"/>
      <dgm:spPr/>
    </dgm:pt>
    <dgm:pt modelId="{FF5CF849-6DD6-496A-8512-930F672B6889}" type="pres">
      <dgm:prSet presAssocID="{7633A31D-93B9-490E-80D2-1DDD56EF642C}" presName="parTx" presStyleLbl="revTx" presStyleIdx="0" presStyleCnt="5">
        <dgm:presLayoutVars>
          <dgm:chMax val="0"/>
          <dgm:chPref val="0"/>
        </dgm:presLayoutVars>
      </dgm:prSet>
      <dgm:spPr/>
    </dgm:pt>
    <dgm:pt modelId="{98C91747-A4AF-4E73-BC62-C0E9D38A44CB}" type="pres">
      <dgm:prSet presAssocID="{ABBCE2B9-613B-42D9-92B6-245CC26E3BF6}" presName="sibTrans" presStyleCnt="0"/>
      <dgm:spPr/>
    </dgm:pt>
    <dgm:pt modelId="{C3762CC6-3A5A-4536-BECC-B14792796EB4}" type="pres">
      <dgm:prSet presAssocID="{EC554058-F0A8-495E-9173-71DBE52731D6}" presName="compNode" presStyleCnt="0"/>
      <dgm:spPr/>
    </dgm:pt>
    <dgm:pt modelId="{3B593550-CEF8-4481-B678-7AE1F303B817}" type="pres">
      <dgm:prSet presAssocID="{EC554058-F0A8-495E-9173-71DBE52731D6}" presName="bgRect" presStyleLbl="bgShp" presStyleIdx="1" presStyleCnt="5"/>
      <dgm:spPr/>
    </dgm:pt>
    <dgm:pt modelId="{5EDF63FC-1D47-467C-8F8D-53180C006539}" type="pres">
      <dgm:prSet presAssocID="{EC554058-F0A8-495E-9173-71DBE52731D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260E8A3-92C2-45A9-AAF8-B7D63894A9B9}" type="pres">
      <dgm:prSet presAssocID="{EC554058-F0A8-495E-9173-71DBE52731D6}" presName="spaceRect" presStyleCnt="0"/>
      <dgm:spPr/>
    </dgm:pt>
    <dgm:pt modelId="{A07AECF9-0016-4E94-BC80-023E06B8D65F}" type="pres">
      <dgm:prSet presAssocID="{EC554058-F0A8-495E-9173-71DBE52731D6}" presName="parTx" presStyleLbl="revTx" presStyleIdx="1" presStyleCnt="5">
        <dgm:presLayoutVars>
          <dgm:chMax val="0"/>
          <dgm:chPref val="0"/>
        </dgm:presLayoutVars>
      </dgm:prSet>
      <dgm:spPr/>
    </dgm:pt>
    <dgm:pt modelId="{FF85513B-5BF6-449C-AF0F-7F52B799D6B6}" type="pres">
      <dgm:prSet presAssocID="{11052ECF-4956-4F37-BF47-DA621E9C5F1B}" presName="sibTrans" presStyleCnt="0"/>
      <dgm:spPr/>
    </dgm:pt>
    <dgm:pt modelId="{4C0313EB-F6EE-4496-939B-71242263316F}" type="pres">
      <dgm:prSet presAssocID="{2BCFA60F-6EC8-426E-82B0-1F8F22DA2293}" presName="compNode" presStyleCnt="0"/>
      <dgm:spPr/>
    </dgm:pt>
    <dgm:pt modelId="{EE02D77F-416D-417D-9FC1-C1C91A907FB7}" type="pres">
      <dgm:prSet presAssocID="{2BCFA60F-6EC8-426E-82B0-1F8F22DA2293}" presName="bgRect" presStyleLbl="bgShp" presStyleIdx="2" presStyleCnt="5"/>
      <dgm:spPr/>
    </dgm:pt>
    <dgm:pt modelId="{7CC4FEC1-B34D-4932-B881-1F6DDCF1DBD5}" type="pres">
      <dgm:prSet presAssocID="{2BCFA60F-6EC8-426E-82B0-1F8F22DA229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7FBDC47-6752-4F66-9E0C-EC79791329C9}" type="pres">
      <dgm:prSet presAssocID="{2BCFA60F-6EC8-426E-82B0-1F8F22DA2293}" presName="spaceRect" presStyleCnt="0"/>
      <dgm:spPr/>
    </dgm:pt>
    <dgm:pt modelId="{39A1278F-B6A9-4C57-AD83-E144BE34C37F}" type="pres">
      <dgm:prSet presAssocID="{2BCFA60F-6EC8-426E-82B0-1F8F22DA2293}" presName="parTx" presStyleLbl="revTx" presStyleIdx="2" presStyleCnt="5">
        <dgm:presLayoutVars>
          <dgm:chMax val="0"/>
          <dgm:chPref val="0"/>
        </dgm:presLayoutVars>
      </dgm:prSet>
      <dgm:spPr/>
    </dgm:pt>
    <dgm:pt modelId="{B106121B-6EA5-4866-B656-5C6335B5545B}" type="pres">
      <dgm:prSet presAssocID="{558C1D7E-F4BD-4AA2-88F1-90A5FFD2C752}" presName="sibTrans" presStyleCnt="0"/>
      <dgm:spPr/>
    </dgm:pt>
    <dgm:pt modelId="{550FA25E-CD22-4A2F-AC2C-A9859C9D202F}" type="pres">
      <dgm:prSet presAssocID="{B1D55394-302A-449B-A530-C816E4A7BEAB}" presName="compNode" presStyleCnt="0"/>
      <dgm:spPr/>
    </dgm:pt>
    <dgm:pt modelId="{03C72D3D-6001-42F9-B3B6-B9DD641ADDD7}" type="pres">
      <dgm:prSet presAssocID="{B1D55394-302A-449B-A530-C816E4A7BEAB}" presName="bgRect" presStyleLbl="bgShp" presStyleIdx="3" presStyleCnt="5"/>
      <dgm:spPr/>
    </dgm:pt>
    <dgm:pt modelId="{7940B6A1-2620-47D5-94F8-C2403D280069}" type="pres">
      <dgm:prSet presAssocID="{B1D55394-302A-449B-A530-C816E4A7BEA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9EB2714F-35A4-4116-9EAA-1F64A7B950DB}" type="pres">
      <dgm:prSet presAssocID="{B1D55394-302A-449B-A530-C816E4A7BEAB}" presName="spaceRect" presStyleCnt="0"/>
      <dgm:spPr/>
    </dgm:pt>
    <dgm:pt modelId="{B5E697DD-4C0E-4B3B-BB2A-86103CAF51D1}" type="pres">
      <dgm:prSet presAssocID="{B1D55394-302A-449B-A530-C816E4A7BEAB}" presName="parTx" presStyleLbl="revTx" presStyleIdx="3" presStyleCnt="5">
        <dgm:presLayoutVars>
          <dgm:chMax val="0"/>
          <dgm:chPref val="0"/>
        </dgm:presLayoutVars>
      </dgm:prSet>
      <dgm:spPr/>
    </dgm:pt>
    <dgm:pt modelId="{8AE07601-2D16-4B97-99D7-FF30DC0F3756}" type="pres">
      <dgm:prSet presAssocID="{33F33C96-2288-477D-A051-33C270D6DADB}" presName="sibTrans" presStyleCnt="0"/>
      <dgm:spPr/>
    </dgm:pt>
    <dgm:pt modelId="{6FF44617-3372-46D8-A3A5-E29693CE3BE3}" type="pres">
      <dgm:prSet presAssocID="{CFACFB90-6E8D-45A4-BDE1-B30A1AA9430E}" presName="compNode" presStyleCnt="0"/>
      <dgm:spPr/>
    </dgm:pt>
    <dgm:pt modelId="{20F81BDC-E19D-4263-BBFC-D4E14742CC5F}" type="pres">
      <dgm:prSet presAssocID="{CFACFB90-6E8D-45A4-BDE1-B30A1AA9430E}" presName="bgRect" presStyleLbl="bgShp" presStyleIdx="4" presStyleCnt="5"/>
      <dgm:spPr/>
    </dgm:pt>
    <dgm:pt modelId="{4FD8EA05-6F32-4AA4-870C-D0CBD0E72752}" type="pres">
      <dgm:prSet presAssocID="{CFACFB90-6E8D-45A4-BDE1-B30A1AA9430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4B57DB4-FF08-4873-ADBC-66F62EF6AAA9}" type="pres">
      <dgm:prSet presAssocID="{CFACFB90-6E8D-45A4-BDE1-B30A1AA9430E}" presName="spaceRect" presStyleCnt="0"/>
      <dgm:spPr/>
    </dgm:pt>
    <dgm:pt modelId="{D5EBBDA7-ED38-4635-BD6A-BC9FC7ED0622}" type="pres">
      <dgm:prSet presAssocID="{CFACFB90-6E8D-45A4-BDE1-B30A1AA9430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715E20B-452E-4EA9-9FAA-2621472BE2CD}" type="presOf" srcId="{3756C4F6-54D4-4DD1-B429-29A3330B5173}" destId="{6B6FC5DC-2CF2-4F52-BE26-3C51B11A2662}" srcOrd="0" destOrd="0" presId="urn:microsoft.com/office/officeart/2018/2/layout/IconVerticalSolidList"/>
    <dgm:cxn modelId="{F5098E34-BCBF-441E-99D9-FE6C623314A4}" srcId="{3756C4F6-54D4-4DD1-B429-29A3330B5173}" destId="{CFACFB90-6E8D-45A4-BDE1-B30A1AA9430E}" srcOrd="4" destOrd="0" parTransId="{BA2F5A50-D3DA-4BF7-B7ED-2B122A1A45CC}" sibTransId="{5E74494E-335D-4B2D-9864-3CC6C65E620A}"/>
    <dgm:cxn modelId="{BA0A646D-44A0-486A-A0F9-FED1A31D94D8}" srcId="{3756C4F6-54D4-4DD1-B429-29A3330B5173}" destId="{2BCFA60F-6EC8-426E-82B0-1F8F22DA2293}" srcOrd="2" destOrd="0" parTransId="{FEDD054A-3A55-4B3D-A6DA-D7F65FA0E7AF}" sibTransId="{558C1D7E-F4BD-4AA2-88F1-90A5FFD2C752}"/>
    <dgm:cxn modelId="{E66E6159-63E9-4D21-96CF-323B1CC46B70}" type="presOf" srcId="{2BCFA60F-6EC8-426E-82B0-1F8F22DA2293}" destId="{39A1278F-B6A9-4C57-AD83-E144BE34C37F}" srcOrd="0" destOrd="0" presId="urn:microsoft.com/office/officeart/2018/2/layout/IconVerticalSolidList"/>
    <dgm:cxn modelId="{B489C399-DEC0-4040-8FE3-31F6FC1E9BD2}" type="presOf" srcId="{7633A31D-93B9-490E-80D2-1DDD56EF642C}" destId="{FF5CF849-6DD6-496A-8512-930F672B6889}" srcOrd="0" destOrd="0" presId="urn:microsoft.com/office/officeart/2018/2/layout/IconVerticalSolidList"/>
    <dgm:cxn modelId="{EF563DAB-2A0B-44FB-9A37-0D1F1240D236}" type="presOf" srcId="{EC554058-F0A8-495E-9173-71DBE52731D6}" destId="{A07AECF9-0016-4E94-BC80-023E06B8D65F}" srcOrd="0" destOrd="0" presId="urn:microsoft.com/office/officeart/2018/2/layout/IconVerticalSolidList"/>
    <dgm:cxn modelId="{A44A5DBE-45F4-4EC4-8FD4-FFD8E0269916}" type="presOf" srcId="{B1D55394-302A-449B-A530-C816E4A7BEAB}" destId="{B5E697DD-4C0E-4B3B-BB2A-86103CAF51D1}" srcOrd="0" destOrd="0" presId="urn:microsoft.com/office/officeart/2018/2/layout/IconVerticalSolidList"/>
    <dgm:cxn modelId="{90FB39C5-3B85-4344-BDC8-32396EFEF6CA}" type="presOf" srcId="{CFACFB90-6E8D-45A4-BDE1-B30A1AA9430E}" destId="{D5EBBDA7-ED38-4635-BD6A-BC9FC7ED0622}" srcOrd="0" destOrd="0" presId="urn:microsoft.com/office/officeart/2018/2/layout/IconVerticalSolidList"/>
    <dgm:cxn modelId="{9DA314DB-B3CF-4998-8DE9-B10C1C452AB4}" srcId="{3756C4F6-54D4-4DD1-B429-29A3330B5173}" destId="{7633A31D-93B9-490E-80D2-1DDD56EF642C}" srcOrd="0" destOrd="0" parTransId="{901BE36D-03D7-463B-98D6-B1486A59D61C}" sibTransId="{ABBCE2B9-613B-42D9-92B6-245CC26E3BF6}"/>
    <dgm:cxn modelId="{1FC124EE-85D2-4324-9D4D-384FC4736EDF}" srcId="{3756C4F6-54D4-4DD1-B429-29A3330B5173}" destId="{EC554058-F0A8-495E-9173-71DBE52731D6}" srcOrd="1" destOrd="0" parTransId="{4EDA5A5F-2C12-4584-ACFB-DBEC973B6CAC}" sibTransId="{11052ECF-4956-4F37-BF47-DA621E9C5F1B}"/>
    <dgm:cxn modelId="{1DADFAEE-BDF7-4006-988B-16A26D134897}" srcId="{3756C4F6-54D4-4DD1-B429-29A3330B5173}" destId="{B1D55394-302A-449B-A530-C816E4A7BEAB}" srcOrd="3" destOrd="0" parTransId="{1CD9107A-177F-4155-A44B-6886C3A023F9}" sibTransId="{33F33C96-2288-477D-A051-33C270D6DADB}"/>
    <dgm:cxn modelId="{26FC8C6C-C923-406A-93AA-4F98CE54C8D1}" type="presParOf" srcId="{6B6FC5DC-2CF2-4F52-BE26-3C51B11A2662}" destId="{51B868C2-2F9C-4879-AB6E-98DBB2DC9049}" srcOrd="0" destOrd="0" presId="urn:microsoft.com/office/officeart/2018/2/layout/IconVerticalSolidList"/>
    <dgm:cxn modelId="{90234D02-E324-4B2E-84EC-ACA5F79B9889}" type="presParOf" srcId="{51B868C2-2F9C-4879-AB6E-98DBB2DC9049}" destId="{698F09C5-B98D-4438-96B3-0DF998B54299}" srcOrd="0" destOrd="0" presId="urn:microsoft.com/office/officeart/2018/2/layout/IconVerticalSolidList"/>
    <dgm:cxn modelId="{F8BB1B83-A942-4B65-8825-12065B9F27CC}" type="presParOf" srcId="{51B868C2-2F9C-4879-AB6E-98DBB2DC9049}" destId="{56971509-6806-48FC-837C-BCD5EC8A4A0F}" srcOrd="1" destOrd="0" presId="urn:microsoft.com/office/officeart/2018/2/layout/IconVerticalSolidList"/>
    <dgm:cxn modelId="{13540A1C-21E5-45C4-93B6-88CFD0A7278E}" type="presParOf" srcId="{51B868C2-2F9C-4879-AB6E-98DBB2DC9049}" destId="{71AF8DC4-57C2-4620-9369-62C9B9C58213}" srcOrd="2" destOrd="0" presId="urn:microsoft.com/office/officeart/2018/2/layout/IconVerticalSolidList"/>
    <dgm:cxn modelId="{77E77AA4-A96B-4665-9EE2-5216B4B321B4}" type="presParOf" srcId="{51B868C2-2F9C-4879-AB6E-98DBB2DC9049}" destId="{FF5CF849-6DD6-496A-8512-930F672B6889}" srcOrd="3" destOrd="0" presId="urn:microsoft.com/office/officeart/2018/2/layout/IconVerticalSolidList"/>
    <dgm:cxn modelId="{5C8F89E3-FFB2-4DC4-AF64-980EB8B5AB5C}" type="presParOf" srcId="{6B6FC5DC-2CF2-4F52-BE26-3C51B11A2662}" destId="{98C91747-A4AF-4E73-BC62-C0E9D38A44CB}" srcOrd="1" destOrd="0" presId="urn:microsoft.com/office/officeart/2018/2/layout/IconVerticalSolidList"/>
    <dgm:cxn modelId="{D8F0028E-AB38-4F24-8C82-11F343D048BB}" type="presParOf" srcId="{6B6FC5DC-2CF2-4F52-BE26-3C51B11A2662}" destId="{C3762CC6-3A5A-4536-BECC-B14792796EB4}" srcOrd="2" destOrd="0" presId="urn:microsoft.com/office/officeart/2018/2/layout/IconVerticalSolidList"/>
    <dgm:cxn modelId="{44BAEAE0-75EC-4118-8225-C19A072888C5}" type="presParOf" srcId="{C3762CC6-3A5A-4536-BECC-B14792796EB4}" destId="{3B593550-CEF8-4481-B678-7AE1F303B817}" srcOrd="0" destOrd="0" presId="urn:microsoft.com/office/officeart/2018/2/layout/IconVerticalSolidList"/>
    <dgm:cxn modelId="{8DB3B1D9-AC2E-48F2-990F-1C6A712F5973}" type="presParOf" srcId="{C3762CC6-3A5A-4536-BECC-B14792796EB4}" destId="{5EDF63FC-1D47-467C-8F8D-53180C006539}" srcOrd="1" destOrd="0" presId="urn:microsoft.com/office/officeart/2018/2/layout/IconVerticalSolidList"/>
    <dgm:cxn modelId="{665B3F31-9738-4B72-8F33-BD2DD138EA0B}" type="presParOf" srcId="{C3762CC6-3A5A-4536-BECC-B14792796EB4}" destId="{F260E8A3-92C2-45A9-AAF8-B7D63894A9B9}" srcOrd="2" destOrd="0" presId="urn:microsoft.com/office/officeart/2018/2/layout/IconVerticalSolidList"/>
    <dgm:cxn modelId="{BB2089ED-9346-4FD0-8BC7-94BCF54C99AE}" type="presParOf" srcId="{C3762CC6-3A5A-4536-BECC-B14792796EB4}" destId="{A07AECF9-0016-4E94-BC80-023E06B8D65F}" srcOrd="3" destOrd="0" presId="urn:microsoft.com/office/officeart/2018/2/layout/IconVerticalSolidList"/>
    <dgm:cxn modelId="{5D4B52B5-1E8F-43BC-A1DB-975EDB412D05}" type="presParOf" srcId="{6B6FC5DC-2CF2-4F52-BE26-3C51B11A2662}" destId="{FF85513B-5BF6-449C-AF0F-7F52B799D6B6}" srcOrd="3" destOrd="0" presId="urn:microsoft.com/office/officeart/2018/2/layout/IconVerticalSolidList"/>
    <dgm:cxn modelId="{ED1F9BFE-0661-4901-BACC-264069566DCE}" type="presParOf" srcId="{6B6FC5DC-2CF2-4F52-BE26-3C51B11A2662}" destId="{4C0313EB-F6EE-4496-939B-71242263316F}" srcOrd="4" destOrd="0" presId="urn:microsoft.com/office/officeart/2018/2/layout/IconVerticalSolidList"/>
    <dgm:cxn modelId="{3A9BA07E-1E56-4B1C-81D6-D86EF745FF18}" type="presParOf" srcId="{4C0313EB-F6EE-4496-939B-71242263316F}" destId="{EE02D77F-416D-417D-9FC1-C1C91A907FB7}" srcOrd="0" destOrd="0" presId="urn:microsoft.com/office/officeart/2018/2/layout/IconVerticalSolidList"/>
    <dgm:cxn modelId="{48E3C357-54F9-4928-B352-3FB73BB2067B}" type="presParOf" srcId="{4C0313EB-F6EE-4496-939B-71242263316F}" destId="{7CC4FEC1-B34D-4932-B881-1F6DDCF1DBD5}" srcOrd="1" destOrd="0" presId="urn:microsoft.com/office/officeart/2018/2/layout/IconVerticalSolidList"/>
    <dgm:cxn modelId="{C0E348A7-C91E-494E-B065-2AFC404E1B25}" type="presParOf" srcId="{4C0313EB-F6EE-4496-939B-71242263316F}" destId="{07FBDC47-6752-4F66-9E0C-EC79791329C9}" srcOrd="2" destOrd="0" presId="urn:microsoft.com/office/officeart/2018/2/layout/IconVerticalSolidList"/>
    <dgm:cxn modelId="{D786F00F-E525-4453-A72B-A05A3F481241}" type="presParOf" srcId="{4C0313EB-F6EE-4496-939B-71242263316F}" destId="{39A1278F-B6A9-4C57-AD83-E144BE34C37F}" srcOrd="3" destOrd="0" presId="urn:microsoft.com/office/officeart/2018/2/layout/IconVerticalSolidList"/>
    <dgm:cxn modelId="{A5169425-8707-49DF-BABB-1BA42B83C684}" type="presParOf" srcId="{6B6FC5DC-2CF2-4F52-BE26-3C51B11A2662}" destId="{B106121B-6EA5-4866-B656-5C6335B5545B}" srcOrd="5" destOrd="0" presId="urn:microsoft.com/office/officeart/2018/2/layout/IconVerticalSolidList"/>
    <dgm:cxn modelId="{F67D4410-1B70-40CD-8728-ADC2223DF32F}" type="presParOf" srcId="{6B6FC5DC-2CF2-4F52-BE26-3C51B11A2662}" destId="{550FA25E-CD22-4A2F-AC2C-A9859C9D202F}" srcOrd="6" destOrd="0" presId="urn:microsoft.com/office/officeart/2018/2/layout/IconVerticalSolidList"/>
    <dgm:cxn modelId="{747E2FFD-C090-4394-8611-0975EADD38A1}" type="presParOf" srcId="{550FA25E-CD22-4A2F-AC2C-A9859C9D202F}" destId="{03C72D3D-6001-42F9-B3B6-B9DD641ADDD7}" srcOrd="0" destOrd="0" presId="urn:microsoft.com/office/officeart/2018/2/layout/IconVerticalSolidList"/>
    <dgm:cxn modelId="{108C3199-DE76-4686-92DF-36E0D31A8346}" type="presParOf" srcId="{550FA25E-CD22-4A2F-AC2C-A9859C9D202F}" destId="{7940B6A1-2620-47D5-94F8-C2403D280069}" srcOrd="1" destOrd="0" presId="urn:microsoft.com/office/officeart/2018/2/layout/IconVerticalSolidList"/>
    <dgm:cxn modelId="{0C327E54-BF82-4AA7-8DA7-287914524071}" type="presParOf" srcId="{550FA25E-CD22-4A2F-AC2C-A9859C9D202F}" destId="{9EB2714F-35A4-4116-9EAA-1F64A7B950DB}" srcOrd="2" destOrd="0" presId="urn:microsoft.com/office/officeart/2018/2/layout/IconVerticalSolidList"/>
    <dgm:cxn modelId="{CDAEA5EA-F98B-4399-ACB7-76F14EE29F36}" type="presParOf" srcId="{550FA25E-CD22-4A2F-AC2C-A9859C9D202F}" destId="{B5E697DD-4C0E-4B3B-BB2A-86103CAF51D1}" srcOrd="3" destOrd="0" presId="urn:microsoft.com/office/officeart/2018/2/layout/IconVerticalSolidList"/>
    <dgm:cxn modelId="{ACFA5554-F7A6-49AB-9F8B-21F792F377FF}" type="presParOf" srcId="{6B6FC5DC-2CF2-4F52-BE26-3C51B11A2662}" destId="{8AE07601-2D16-4B97-99D7-FF30DC0F3756}" srcOrd="7" destOrd="0" presId="urn:microsoft.com/office/officeart/2018/2/layout/IconVerticalSolidList"/>
    <dgm:cxn modelId="{47CF2AD8-7B11-4B33-A83A-371529D10196}" type="presParOf" srcId="{6B6FC5DC-2CF2-4F52-BE26-3C51B11A2662}" destId="{6FF44617-3372-46D8-A3A5-E29693CE3BE3}" srcOrd="8" destOrd="0" presId="urn:microsoft.com/office/officeart/2018/2/layout/IconVerticalSolidList"/>
    <dgm:cxn modelId="{9E52EA0C-41E3-4765-B09F-745F7E77F98A}" type="presParOf" srcId="{6FF44617-3372-46D8-A3A5-E29693CE3BE3}" destId="{20F81BDC-E19D-4263-BBFC-D4E14742CC5F}" srcOrd="0" destOrd="0" presId="urn:microsoft.com/office/officeart/2018/2/layout/IconVerticalSolidList"/>
    <dgm:cxn modelId="{EAA7FEC6-28C2-4239-AC49-1A2922ECFA1B}" type="presParOf" srcId="{6FF44617-3372-46D8-A3A5-E29693CE3BE3}" destId="{4FD8EA05-6F32-4AA4-870C-D0CBD0E72752}" srcOrd="1" destOrd="0" presId="urn:microsoft.com/office/officeart/2018/2/layout/IconVerticalSolidList"/>
    <dgm:cxn modelId="{79BD7927-079E-4C75-92BE-DD8F833AD452}" type="presParOf" srcId="{6FF44617-3372-46D8-A3A5-E29693CE3BE3}" destId="{F4B57DB4-FF08-4873-ADBC-66F62EF6AAA9}" srcOrd="2" destOrd="0" presId="urn:microsoft.com/office/officeart/2018/2/layout/IconVerticalSolidList"/>
    <dgm:cxn modelId="{ACEE6CBB-8240-48FF-8FA2-3ADB8F09D855}" type="presParOf" srcId="{6FF44617-3372-46D8-A3A5-E29693CE3BE3}" destId="{D5EBBDA7-ED38-4635-BD6A-BC9FC7ED06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F4B94BF-A193-4C1E-992A-45472C934D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0D9FBC-4B03-47D3-AA5B-C26CD75B19F7}">
      <dgm:prSet/>
      <dgm:spPr/>
      <dgm:t>
        <a:bodyPr/>
        <a:lstStyle/>
        <a:p>
          <a:r>
            <a:rPr lang="en-US" b="0" i="0" baseline="0"/>
            <a:t>British Airways follows a structured and comprehensive approach to recruiting cabin crew members </a:t>
          </a:r>
          <a:endParaRPr lang="en-US"/>
        </a:p>
      </dgm:t>
    </dgm:pt>
    <dgm:pt modelId="{DC4128AA-4466-44C8-935E-D47734B89124}" type="parTrans" cxnId="{6EAE5491-8846-44E8-B4D3-CF00F9C7EAD7}">
      <dgm:prSet/>
      <dgm:spPr/>
      <dgm:t>
        <a:bodyPr/>
        <a:lstStyle/>
        <a:p>
          <a:endParaRPr lang="en-US"/>
        </a:p>
      </dgm:t>
    </dgm:pt>
    <dgm:pt modelId="{D433F5D1-0D02-434E-B1DA-2AE776C63C71}" type="sibTrans" cxnId="{6EAE5491-8846-44E8-B4D3-CF00F9C7EAD7}">
      <dgm:prSet/>
      <dgm:spPr/>
      <dgm:t>
        <a:bodyPr/>
        <a:lstStyle/>
        <a:p>
          <a:endParaRPr lang="en-US"/>
        </a:p>
      </dgm:t>
    </dgm:pt>
    <dgm:pt modelId="{6D48D524-9CB7-484E-B737-7D315E67EDFC}">
      <dgm:prSet/>
      <dgm:spPr/>
      <dgm:t>
        <a:bodyPr/>
        <a:lstStyle/>
        <a:p>
          <a:r>
            <a:rPr lang="en-US" b="0" i="0" baseline="0"/>
            <a:t>Job analysis, job description and person specification form the foundation of an effective recruitment process </a:t>
          </a:r>
          <a:endParaRPr lang="en-US"/>
        </a:p>
      </dgm:t>
    </dgm:pt>
    <dgm:pt modelId="{19662F9A-06F4-4BF1-9CCB-BF81152ABB04}" type="parTrans" cxnId="{F7C81320-4F47-4CEB-9D3C-A51C8835BB9E}">
      <dgm:prSet/>
      <dgm:spPr/>
      <dgm:t>
        <a:bodyPr/>
        <a:lstStyle/>
        <a:p>
          <a:endParaRPr lang="en-US"/>
        </a:p>
      </dgm:t>
    </dgm:pt>
    <dgm:pt modelId="{28C4B52E-7BED-4100-8CBF-095A86145FFF}" type="sibTrans" cxnId="{F7C81320-4F47-4CEB-9D3C-A51C8835BB9E}">
      <dgm:prSet/>
      <dgm:spPr/>
      <dgm:t>
        <a:bodyPr/>
        <a:lstStyle/>
        <a:p>
          <a:endParaRPr lang="en-US"/>
        </a:p>
      </dgm:t>
    </dgm:pt>
    <dgm:pt modelId="{1B7EF2AE-BFCA-4EB4-B270-65DBADD5CC32}">
      <dgm:prSet/>
      <dgm:spPr/>
      <dgm:t>
        <a:bodyPr/>
        <a:lstStyle/>
        <a:p>
          <a:r>
            <a:rPr lang="en-US" b="0" i="0" baseline="0"/>
            <a:t>Learning and development needs are addressed through a combination of behaviourist, cognitivist and humanist learning approaches </a:t>
          </a:r>
          <a:endParaRPr lang="en-US"/>
        </a:p>
      </dgm:t>
    </dgm:pt>
    <dgm:pt modelId="{374739D5-A462-446F-80C1-F6EC02CC033E}" type="parTrans" cxnId="{3DA5938F-7BCB-4883-82F6-86D0DB284183}">
      <dgm:prSet/>
      <dgm:spPr/>
      <dgm:t>
        <a:bodyPr/>
        <a:lstStyle/>
        <a:p>
          <a:endParaRPr lang="en-US"/>
        </a:p>
      </dgm:t>
    </dgm:pt>
    <dgm:pt modelId="{450D0E99-7A8B-425A-9FE8-2EC85CE4A9EC}" type="sibTrans" cxnId="{3DA5938F-7BCB-4883-82F6-86D0DB284183}">
      <dgm:prSet/>
      <dgm:spPr/>
      <dgm:t>
        <a:bodyPr/>
        <a:lstStyle/>
        <a:p>
          <a:endParaRPr lang="en-US"/>
        </a:p>
      </dgm:t>
    </dgm:pt>
    <dgm:pt modelId="{8BE02C46-CC26-4FE6-9EA0-638860741197}">
      <dgm:prSet/>
      <dgm:spPr/>
      <dgm:t>
        <a:bodyPr/>
        <a:lstStyle/>
        <a:p>
          <a:r>
            <a:rPr lang="en-US" b="0" i="0" baseline="0"/>
            <a:t>Ongoing training ensures cabin crew meet safety standards and deliver exceptional customer service (Wilton, 2022) </a:t>
          </a:r>
          <a:endParaRPr lang="en-US"/>
        </a:p>
      </dgm:t>
    </dgm:pt>
    <dgm:pt modelId="{E3A7EEA7-8CAF-40C7-A52B-F8BFA32EB5DB}" type="parTrans" cxnId="{E449C224-98EB-4C66-8C1A-2C6117D74C0D}">
      <dgm:prSet/>
      <dgm:spPr/>
      <dgm:t>
        <a:bodyPr/>
        <a:lstStyle/>
        <a:p>
          <a:endParaRPr lang="en-US"/>
        </a:p>
      </dgm:t>
    </dgm:pt>
    <dgm:pt modelId="{0F3CA911-5FE2-4A2F-85C1-5327964D83DE}" type="sibTrans" cxnId="{E449C224-98EB-4C66-8C1A-2C6117D74C0D}">
      <dgm:prSet/>
      <dgm:spPr/>
      <dgm:t>
        <a:bodyPr/>
        <a:lstStyle/>
        <a:p>
          <a:endParaRPr lang="en-US"/>
        </a:p>
      </dgm:t>
    </dgm:pt>
    <dgm:pt modelId="{08E86278-A151-4187-A747-1606CA17D1FC}">
      <dgm:prSet/>
      <dgm:spPr/>
      <dgm:t>
        <a:bodyPr/>
        <a:lstStyle/>
        <a:p>
          <a:r>
            <a:rPr lang="en-US" b="0" i="0" baseline="0"/>
            <a:t>Strategic investment in human resource development strengthens British Airways position as a leading UK employer (Torrington et al., 2023) </a:t>
          </a:r>
          <a:endParaRPr lang="en-US"/>
        </a:p>
      </dgm:t>
    </dgm:pt>
    <dgm:pt modelId="{22949D83-B661-4BC9-A0CD-3F8B453D1002}" type="parTrans" cxnId="{783C7DE0-676A-4D41-A426-E9B7BE8F4577}">
      <dgm:prSet/>
      <dgm:spPr/>
      <dgm:t>
        <a:bodyPr/>
        <a:lstStyle/>
        <a:p>
          <a:endParaRPr lang="en-US"/>
        </a:p>
      </dgm:t>
    </dgm:pt>
    <dgm:pt modelId="{6C3D1D30-0911-42E5-9947-6FA255A3A022}" type="sibTrans" cxnId="{783C7DE0-676A-4D41-A426-E9B7BE8F4577}">
      <dgm:prSet/>
      <dgm:spPr/>
      <dgm:t>
        <a:bodyPr/>
        <a:lstStyle/>
        <a:p>
          <a:endParaRPr lang="en-US"/>
        </a:p>
      </dgm:t>
    </dgm:pt>
    <dgm:pt modelId="{632922F5-A9F8-4E43-9A3C-AA4BC2A8BC75}" type="pres">
      <dgm:prSet presAssocID="{5F4B94BF-A193-4C1E-992A-45472C934D62}" presName="linear" presStyleCnt="0">
        <dgm:presLayoutVars>
          <dgm:animLvl val="lvl"/>
          <dgm:resizeHandles val="exact"/>
        </dgm:presLayoutVars>
      </dgm:prSet>
      <dgm:spPr/>
    </dgm:pt>
    <dgm:pt modelId="{9E8E3F5C-9AF8-41FB-A6F3-D8CC650742A8}" type="pres">
      <dgm:prSet presAssocID="{090D9FBC-4B03-47D3-AA5B-C26CD75B19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36057EC-CFDE-446F-8FF6-B9FEA0DDA1A1}" type="pres">
      <dgm:prSet presAssocID="{D433F5D1-0D02-434E-B1DA-2AE776C63C71}" presName="spacer" presStyleCnt="0"/>
      <dgm:spPr/>
    </dgm:pt>
    <dgm:pt modelId="{EA1D1390-4978-437E-A71C-5841EA9A9662}" type="pres">
      <dgm:prSet presAssocID="{6D48D524-9CB7-484E-B737-7D315E67ED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64719E6-61CB-485D-A19C-C45C179524FD}" type="pres">
      <dgm:prSet presAssocID="{28C4B52E-7BED-4100-8CBF-095A86145FFF}" presName="spacer" presStyleCnt="0"/>
      <dgm:spPr/>
    </dgm:pt>
    <dgm:pt modelId="{5FBB54CD-BD04-497A-BF89-5A28C103721A}" type="pres">
      <dgm:prSet presAssocID="{1B7EF2AE-BFCA-4EB4-B270-65DBADD5CC3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D4769AF-B293-489F-949A-53BD733E3723}" type="pres">
      <dgm:prSet presAssocID="{450D0E99-7A8B-425A-9FE8-2EC85CE4A9EC}" presName="spacer" presStyleCnt="0"/>
      <dgm:spPr/>
    </dgm:pt>
    <dgm:pt modelId="{D8E67537-B22F-4968-8B6C-8FA86692017B}" type="pres">
      <dgm:prSet presAssocID="{8BE02C46-CC26-4FE6-9EA0-63886074119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2742224-B86F-488B-83D6-43A9A9DFBCB6}" type="pres">
      <dgm:prSet presAssocID="{0F3CA911-5FE2-4A2F-85C1-5327964D83DE}" presName="spacer" presStyleCnt="0"/>
      <dgm:spPr/>
    </dgm:pt>
    <dgm:pt modelId="{E350219C-13FE-4B8A-B44B-89033FA5ECBD}" type="pres">
      <dgm:prSet presAssocID="{08E86278-A151-4187-A747-1606CA17D1F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7C81320-4F47-4CEB-9D3C-A51C8835BB9E}" srcId="{5F4B94BF-A193-4C1E-992A-45472C934D62}" destId="{6D48D524-9CB7-484E-B737-7D315E67EDFC}" srcOrd="1" destOrd="0" parTransId="{19662F9A-06F4-4BF1-9CCB-BF81152ABB04}" sibTransId="{28C4B52E-7BED-4100-8CBF-095A86145FFF}"/>
    <dgm:cxn modelId="{E449C224-98EB-4C66-8C1A-2C6117D74C0D}" srcId="{5F4B94BF-A193-4C1E-992A-45472C934D62}" destId="{8BE02C46-CC26-4FE6-9EA0-638860741197}" srcOrd="3" destOrd="0" parTransId="{E3A7EEA7-8CAF-40C7-A52B-F8BFA32EB5DB}" sibTransId="{0F3CA911-5FE2-4A2F-85C1-5327964D83DE}"/>
    <dgm:cxn modelId="{9BE1B380-3FC8-4DDB-9541-0248F4728622}" type="presOf" srcId="{090D9FBC-4B03-47D3-AA5B-C26CD75B19F7}" destId="{9E8E3F5C-9AF8-41FB-A6F3-D8CC650742A8}" srcOrd="0" destOrd="0" presId="urn:microsoft.com/office/officeart/2005/8/layout/vList2"/>
    <dgm:cxn modelId="{3DA5938F-7BCB-4883-82F6-86D0DB284183}" srcId="{5F4B94BF-A193-4C1E-992A-45472C934D62}" destId="{1B7EF2AE-BFCA-4EB4-B270-65DBADD5CC32}" srcOrd="2" destOrd="0" parTransId="{374739D5-A462-446F-80C1-F6EC02CC033E}" sibTransId="{450D0E99-7A8B-425A-9FE8-2EC85CE4A9EC}"/>
    <dgm:cxn modelId="{6EAE5491-8846-44E8-B4D3-CF00F9C7EAD7}" srcId="{5F4B94BF-A193-4C1E-992A-45472C934D62}" destId="{090D9FBC-4B03-47D3-AA5B-C26CD75B19F7}" srcOrd="0" destOrd="0" parTransId="{DC4128AA-4466-44C8-935E-D47734B89124}" sibTransId="{D433F5D1-0D02-434E-B1DA-2AE776C63C71}"/>
    <dgm:cxn modelId="{5D97ACAA-01A2-42C9-B800-C17A2AD095D3}" type="presOf" srcId="{6D48D524-9CB7-484E-B737-7D315E67EDFC}" destId="{EA1D1390-4978-437E-A71C-5841EA9A9662}" srcOrd="0" destOrd="0" presId="urn:microsoft.com/office/officeart/2005/8/layout/vList2"/>
    <dgm:cxn modelId="{FA26E7AD-87A7-4193-AB01-DCBC4AF7A4FD}" type="presOf" srcId="{8BE02C46-CC26-4FE6-9EA0-638860741197}" destId="{D8E67537-B22F-4968-8B6C-8FA86692017B}" srcOrd="0" destOrd="0" presId="urn:microsoft.com/office/officeart/2005/8/layout/vList2"/>
    <dgm:cxn modelId="{88D132B4-0F04-409C-838F-50F10FCEFC1E}" type="presOf" srcId="{08E86278-A151-4187-A747-1606CA17D1FC}" destId="{E350219C-13FE-4B8A-B44B-89033FA5ECBD}" srcOrd="0" destOrd="0" presId="urn:microsoft.com/office/officeart/2005/8/layout/vList2"/>
    <dgm:cxn modelId="{8581F6D9-7B21-406C-AC66-33F9A0C75D40}" type="presOf" srcId="{1B7EF2AE-BFCA-4EB4-B270-65DBADD5CC32}" destId="{5FBB54CD-BD04-497A-BF89-5A28C103721A}" srcOrd="0" destOrd="0" presId="urn:microsoft.com/office/officeart/2005/8/layout/vList2"/>
    <dgm:cxn modelId="{5EA7F5DE-56D8-47D0-B22E-D8C26382B72B}" type="presOf" srcId="{5F4B94BF-A193-4C1E-992A-45472C934D62}" destId="{632922F5-A9F8-4E43-9A3C-AA4BC2A8BC75}" srcOrd="0" destOrd="0" presId="urn:microsoft.com/office/officeart/2005/8/layout/vList2"/>
    <dgm:cxn modelId="{783C7DE0-676A-4D41-A426-E9B7BE8F4577}" srcId="{5F4B94BF-A193-4C1E-992A-45472C934D62}" destId="{08E86278-A151-4187-A747-1606CA17D1FC}" srcOrd="4" destOrd="0" parTransId="{22949D83-B661-4BC9-A0CD-3F8B453D1002}" sibTransId="{6C3D1D30-0911-42E5-9947-6FA255A3A022}"/>
    <dgm:cxn modelId="{91357D22-B089-454E-B778-9E625983C7C3}" type="presParOf" srcId="{632922F5-A9F8-4E43-9A3C-AA4BC2A8BC75}" destId="{9E8E3F5C-9AF8-41FB-A6F3-D8CC650742A8}" srcOrd="0" destOrd="0" presId="urn:microsoft.com/office/officeart/2005/8/layout/vList2"/>
    <dgm:cxn modelId="{A37F6858-B040-4B3F-8C4C-149C5AB79C6D}" type="presParOf" srcId="{632922F5-A9F8-4E43-9A3C-AA4BC2A8BC75}" destId="{536057EC-CFDE-446F-8FF6-B9FEA0DDA1A1}" srcOrd="1" destOrd="0" presId="urn:microsoft.com/office/officeart/2005/8/layout/vList2"/>
    <dgm:cxn modelId="{5B35917A-0D03-43CA-91FB-6C77CE64F4C8}" type="presParOf" srcId="{632922F5-A9F8-4E43-9A3C-AA4BC2A8BC75}" destId="{EA1D1390-4978-437E-A71C-5841EA9A9662}" srcOrd="2" destOrd="0" presId="urn:microsoft.com/office/officeart/2005/8/layout/vList2"/>
    <dgm:cxn modelId="{07E76B3A-D0F6-40F8-AD9F-5AD6A04AADE9}" type="presParOf" srcId="{632922F5-A9F8-4E43-9A3C-AA4BC2A8BC75}" destId="{464719E6-61CB-485D-A19C-C45C179524FD}" srcOrd="3" destOrd="0" presId="urn:microsoft.com/office/officeart/2005/8/layout/vList2"/>
    <dgm:cxn modelId="{A49EF804-9D41-40DD-BBF3-DCA797B1E613}" type="presParOf" srcId="{632922F5-A9F8-4E43-9A3C-AA4BC2A8BC75}" destId="{5FBB54CD-BD04-497A-BF89-5A28C103721A}" srcOrd="4" destOrd="0" presId="urn:microsoft.com/office/officeart/2005/8/layout/vList2"/>
    <dgm:cxn modelId="{944C4262-4CF4-418F-B3AF-327CC54885CA}" type="presParOf" srcId="{632922F5-A9F8-4E43-9A3C-AA4BC2A8BC75}" destId="{ED4769AF-B293-489F-949A-53BD733E3723}" srcOrd="5" destOrd="0" presId="urn:microsoft.com/office/officeart/2005/8/layout/vList2"/>
    <dgm:cxn modelId="{02A50AD3-E458-415A-B775-99CA9F693E7F}" type="presParOf" srcId="{632922F5-A9F8-4E43-9A3C-AA4BC2A8BC75}" destId="{D8E67537-B22F-4968-8B6C-8FA86692017B}" srcOrd="6" destOrd="0" presId="urn:microsoft.com/office/officeart/2005/8/layout/vList2"/>
    <dgm:cxn modelId="{D2091676-E4BB-409B-8A84-59F5F3604E09}" type="presParOf" srcId="{632922F5-A9F8-4E43-9A3C-AA4BC2A8BC75}" destId="{02742224-B86F-488B-83D6-43A9A9DFBCB6}" srcOrd="7" destOrd="0" presId="urn:microsoft.com/office/officeart/2005/8/layout/vList2"/>
    <dgm:cxn modelId="{88F9C701-6CDB-49E0-BEFC-65AC7AFEA96E}" type="presParOf" srcId="{632922F5-A9F8-4E43-9A3C-AA4BC2A8BC75}" destId="{E350219C-13FE-4B8A-B44B-89033FA5ECB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BFAA4-CCAF-40F3-8CEE-92F7412F76C0}">
      <dsp:nvSpPr>
        <dsp:cNvPr id="0" name=""/>
        <dsp:cNvSpPr/>
      </dsp:nvSpPr>
      <dsp:spPr>
        <a:xfrm>
          <a:off x="0" y="69588"/>
          <a:ext cx="5914209" cy="9781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British Airways is the major airline in the United Kingdom based in London </a:t>
          </a:r>
          <a:endParaRPr lang="en-US" sz="1900" kern="1200" dirty="0"/>
        </a:p>
      </dsp:txBody>
      <dsp:txXfrm>
        <a:off x="47748" y="117336"/>
        <a:ext cx="5818713" cy="882624"/>
      </dsp:txXfrm>
    </dsp:sp>
    <dsp:sp modelId="{030DB3B4-D554-4E81-A90B-0BEB6D107D5D}">
      <dsp:nvSpPr>
        <dsp:cNvPr id="0" name=""/>
        <dsp:cNvSpPr/>
      </dsp:nvSpPr>
      <dsp:spPr>
        <a:xfrm>
          <a:off x="0" y="1102428"/>
          <a:ext cx="5914209" cy="9781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840789"/>
                <a:satOff val="-893"/>
                <a:lumOff val="686"/>
                <a:alphaOff val="0"/>
                <a:shade val="74000"/>
                <a:satMod val="130000"/>
                <a:lumMod val="90000"/>
              </a:schemeClr>
              <a:schemeClr val="accent2">
                <a:hueOff val="840789"/>
                <a:satOff val="-893"/>
                <a:lumOff val="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The company operates over 280 aircraft and serves more than 180 destinations worldwide </a:t>
          </a:r>
          <a:endParaRPr lang="en-US" sz="1900" kern="1200"/>
        </a:p>
      </dsp:txBody>
      <dsp:txXfrm>
        <a:off x="47748" y="1150176"/>
        <a:ext cx="5818713" cy="882624"/>
      </dsp:txXfrm>
    </dsp:sp>
    <dsp:sp modelId="{E867F818-842A-4E2A-99DC-7107D84F7D7F}">
      <dsp:nvSpPr>
        <dsp:cNvPr id="0" name=""/>
        <dsp:cNvSpPr/>
      </dsp:nvSpPr>
      <dsp:spPr>
        <a:xfrm>
          <a:off x="0" y="2135268"/>
          <a:ext cx="5914209" cy="9781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British Airways employs approximately 30,000 staff across ground and flight operations (Armstrong and Taylor, 2023) </a:t>
          </a:r>
          <a:endParaRPr lang="en-US" sz="1900" kern="1200"/>
        </a:p>
      </dsp:txBody>
      <dsp:txXfrm>
        <a:off x="47748" y="2183016"/>
        <a:ext cx="5818713" cy="882624"/>
      </dsp:txXfrm>
    </dsp:sp>
    <dsp:sp modelId="{F8319DB3-840C-4724-B4DE-53B3F5554A35}">
      <dsp:nvSpPr>
        <dsp:cNvPr id="0" name=""/>
        <dsp:cNvSpPr/>
      </dsp:nvSpPr>
      <dsp:spPr>
        <a:xfrm>
          <a:off x="0" y="3168108"/>
          <a:ext cx="5914209" cy="9781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2522366"/>
                <a:satOff val="-2679"/>
                <a:lumOff val="2059"/>
                <a:alphaOff val="0"/>
                <a:shade val="74000"/>
                <a:satMod val="130000"/>
                <a:lumMod val="90000"/>
              </a:schemeClr>
              <a:schemeClr val="accent2">
                <a:hueOff val="2522366"/>
                <a:satOff val="-2679"/>
                <a:lumOff val="2059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The airline places strong emphasis on recruitment and training to maintain service quality </a:t>
          </a:r>
          <a:endParaRPr lang="en-US" sz="1900" kern="1200"/>
        </a:p>
      </dsp:txBody>
      <dsp:txXfrm>
        <a:off x="47748" y="3215856"/>
        <a:ext cx="5818713" cy="882624"/>
      </dsp:txXfrm>
    </dsp:sp>
    <dsp:sp modelId="{D701C2BA-1E7B-42B9-94F6-5A43690D270E}">
      <dsp:nvSpPr>
        <dsp:cNvPr id="0" name=""/>
        <dsp:cNvSpPr/>
      </dsp:nvSpPr>
      <dsp:spPr>
        <a:xfrm>
          <a:off x="0" y="4200948"/>
          <a:ext cx="5914209" cy="97812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Human resource management plays a central role in sustaining competitive advantage through workforce planning (Torrington et al., 2023) </a:t>
          </a:r>
          <a:endParaRPr lang="en-US" sz="1900" kern="1200"/>
        </a:p>
      </dsp:txBody>
      <dsp:txXfrm>
        <a:off x="47748" y="4248696"/>
        <a:ext cx="5818713" cy="8826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51A4B-03CA-47B7-A323-1FD5E67AD0D8}">
      <dsp:nvSpPr>
        <dsp:cNvPr id="0" name=""/>
        <dsp:cNvSpPr/>
      </dsp:nvSpPr>
      <dsp:spPr>
        <a:xfrm>
          <a:off x="0" y="0"/>
          <a:ext cx="7392921" cy="6543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Recruitment is the process of attracting, screening and selecting qualified individuals for a role (Bratton and Gold, 2022) </a:t>
          </a:r>
          <a:endParaRPr lang="en-US" sz="1800" kern="1200"/>
        </a:p>
      </dsp:txBody>
      <dsp:txXfrm>
        <a:off x="19164" y="19164"/>
        <a:ext cx="6610304" cy="615992"/>
      </dsp:txXfrm>
    </dsp:sp>
    <dsp:sp modelId="{F4FDE9AA-7EE6-4EBE-892F-169BA8E8F4D0}">
      <dsp:nvSpPr>
        <dsp:cNvPr id="0" name=""/>
        <dsp:cNvSpPr/>
      </dsp:nvSpPr>
      <dsp:spPr>
        <a:xfrm>
          <a:off x="552068" y="745198"/>
          <a:ext cx="7392921" cy="654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British Airways follows a structured recruitment process for cabin crew to ensure consistency </a:t>
          </a:r>
          <a:endParaRPr lang="en-US" sz="1800" kern="1200"/>
        </a:p>
      </dsp:txBody>
      <dsp:txXfrm>
        <a:off x="571232" y="764362"/>
        <a:ext cx="6377216" cy="615992"/>
      </dsp:txXfrm>
    </dsp:sp>
    <dsp:sp modelId="{1185D6F3-250F-4B7D-BE62-8C9D9845480B}">
      <dsp:nvSpPr>
        <dsp:cNvPr id="0" name=""/>
        <dsp:cNvSpPr/>
      </dsp:nvSpPr>
      <dsp:spPr>
        <a:xfrm>
          <a:off x="1104137" y="1490396"/>
          <a:ext cx="7392921" cy="6543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The process begins with job analysis and ends with final selection and onboarding </a:t>
          </a:r>
          <a:endParaRPr lang="en-US" sz="1800" kern="1200"/>
        </a:p>
      </dsp:txBody>
      <dsp:txXfrm>
        <a:off x="1123301" y="1509560"/>
        <a:ext cx="6377216" cy="615992"/>
      </dsp:txXfrm>
    </dsp:sp>
    <dsp:sp modelId="{2EAE22EE-2F66-454C-8AD5-0373D79AD012}">
      <dsp:nvSpPr>
        <dsp:cNvPr id="0" name=""/>
        <dsp:cNvSpPr/>
      </dsp:nvSpPr>
      <dsp:spPr>
        <a:xfrm>
          <a:off x="1656206" y="2235595"/>
          <a:ext cx="7392921" cy="65432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Effective recruitment reduces turnover and improves employee retention within airline operations (Wilton, 2022) </a:t>
          </a:r>
          <a:endParaRPr lang="en-US" sz="1800" kern="1200"/>
        </a:p>
      </dsp:txBody>
      <dsp:txXfrm>
        <a:off x="1675370" y="2254759"/>
        <a:ext cx="6377216" cy="615992"/>
      </dsp:txXfrm>
    </dsp:sp>
    <dsp:sp modelId="{5C45E90A-8B89-4018-AE52-19BEB340E7E4}">
      <dsp:nvSpPr>
        <dsp:cNvPr id="0" name=""/>
        <dsp:cNvSpPr/>
      </dsp:nvSpPr>
      <dsp:spPr>
        <a:xfrm>
          <a:off x="2208275" y="2980793"/>
          <a:ext cx="7392921" cy="65432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British Airways uses both internal and external recruitment channels including online job portals and assessment centres </a:t>
          </a:r>
          <a:endParaRPr lang="en-US" sz="1800" kern="1200"/>
        </a:p>
      </dsp:txBody>
      <dsp:txXfrm>
        <a:off x="2227439" y="2999957"/>
        <a:ext cx="6377216" cy="615992"/>
      </dsp:txXfrm>
    </dsp:sp>
    <dsp:sp modelId="{3D9BB4D5-A6FC-4880-83CE-7A5E92EA16AE}">
      <dsp:nvSpPr>
        <dsp:cNvPr id="0" name=""/>
        <dsp:cNvSpPr/>
      </dsp:nvSpPr>
      <dsp:spPr>
        <a:xfrm>
          <a:off x="6967613" y="478017"/>
          <a:ext cx="425308" cy="42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063307" y="478017"/>
        <a:ext cx="233920" cy="320044"/>
      </dsp:txXfrm>
    </dsp:sp>
    <dsp:sp modelId="{19C60876-3AD1-4708-987A-FF8969BE0145}">
      <dsp:nvSpPr>
        <dsp:cNvPr id="0" name=""/>
        <dsp:cNvSpPr/>
      </dsp:nvSpPr>
      <dsp:spPr>
        <a:xfrm>
          <a:off x="7519682" y="1223215"/>
          <a:ext cx="425308" cy="42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615376" y="1223215"/>
        <a:ext cx="233920" cy="320044"/>
      </dsp:txXfrm>
    </dsp:sp>
    <dsp:sp modelId="{53B69E91-3E72-483B-9587-7D232295DDA6}">
      <dsp:nvSpPr>
        <dsp:cNvPr id="0" name=""/>
        <dsp:cNvSpPr/>
      </dsp:nvSpPr>
      <dsp:spPr>
        <a:xfrm>
          <a:off x="8071751" y="1957508"/>
          <a:ext cx="425308" cy="42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167445" y="1957508"/>
        <a:ext cx="233920" cy="320044"/>
      </dsp:txXfrm>
    </dsp:sp>
    <dsp:sp modelId="{8AFAFBC6-D158-4E84-86E9-9F4AF1BDEF7B}">
      <dsp:nvSpPr>
        <dsp:cNvPr id="0" name=""/>
        <dsp:cNvSpPr/>
      </dsp:nvSpPr>
      <dsp:spPr>
        <a:xfrm>
          <a:off x="8623819" y="2709977"/>
          <a:ext cx="425308" cy="42530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719513" y="2709977"/>
        <a:ext cx="233920" cy="3200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3DBD52-8036-41EE-85BC-5F87A8EA5BFC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E4B414-22FC-4939-BB21-8D3454AF3AE0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0B827-2F50-4509-B2A1-5A710EB60BBA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Job analysis is a systematic process of collecting information about the duties, responsibilities and requirements of a job role (Armstrong and Taylor, 2023) </a:t>
          </a:r>
          <a:endParaRPr lang="en-US" sz="1600" kern="1200"/>
        </a:p>
      </dsp:txBody>
      <dsp:txXfrm>
        <a:off x="1008787" y="4100"/>
        <a:ext cx="4905421" cy="873409"/>
      </dsp:txXfrm>
    </dsp:sp>
    <dsp:sp modelId="{2A076E40-E6EF-4C6A-8476-BE115CBB2C2E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9487E-E637-49A4-8B95-59E5A1E40A7B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CBFC0-DF81-484A-8482-81BAE590C7B6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For cabin crew, job analysis includes identifying safety procedures, customer service tasks and in flight service delivery </a:t>
          </a:r>
          <a:endParaRPr lang="en-US" sz="1600" kern="1200"/>
        </a:p>
      </dsp:txBody>
      <dsp:txXfrm>
        <a:off x="1008787" y="1095862"/>
        <a:ext cx="4905421" cy="873409"/>
      </dsp:txXfrm>
    </dsp:sp>
    <dsp:sp modelId="{E4544E59-AC6D-45C1-9565-75FC0A0D8697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0E2E0-43D3-49EF-B232-91435965438C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8FB7A-F3DA-47EB-9333-551350D144B1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Observation and interviews with existing crew members form the primary data collection methods </a:t>
          </a:r>
          <a:endParaRPr lang="en-US" sz="1600" kern="1200"/>
        </a:p>
      </dsp:txBody>
      <dsp:txXfrm>
        <a:off x="1008787" y="2187623"/>
        <a:ext cx="4905421" cy="873409"/>
      </dsp:txXfrm>
    </dsp:sp>
    <dsp:sp modelId="{D80E0E58-945E-44C5-B4F3-44AA3D899366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B96E16-65DE-4DAC-B00B-6DDB449EFC8F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42341-01B7-4873-BB6D-12AB15D936C9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Job analysis ensures alignment between role requirements and recruitment criteria (Marchington et al., 2024) </a:t>
          </a:r>
          <a:endParaRPr lang="en-US" sz="1600" kern="1200"/>
        </a:p>
      </dsp:txBody>
      <dsp:txXfrm>
        <a:off x="1008787" y="3279385"/>
        <a:ext cx="4905421" cy="873409"/>
      </dsp:txXfrm>
    </dsp:sp>
    <dsp:sp modelId="{6C4B04A1-519B-4077-83FA-F4A5DC8C4DDB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E3F14-C544-4F94-8C4B-E49C0ECF41C7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A94C2-3B73-4EAD-B084-D1EC464B3801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British Airways reviews cabin crew job analysis regularly to reflect changes in aviation regulations </a:t>
          </a:r>
          <a:endParaRPr lang="en-US" sz="1600" kern="1200"/>
        </a:p>
      </dsp:txBody>
      <dsp:txXfrm>
        <a:off x="1008787" y="4371147"/>
        <a:ext cx="4905421" cy="8734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E61004-8D69-4833-8234-1CEACDD236E3}">
      <dsp:nvSpPr>
        <dsp:cNvPr id="0" name=""/>
        <dsp:cNvSpPr/>
      </dsp:nvSpPr>
      <dsp:spPr>
        <a:xfrm>
          <a:off x="0" y="2592"/>
          <a:ext cx="9601196" cy="552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AB0DC-4F35-488C-9330-ECBC8C620517}">
      <dsp:nvSpPr>
        <dsp:cNvPr id="0" name=""/>
        <dsp:cNvSpPr/>
      </dsp:nvSpPr>
      <dsp:spPr>
        <a:xfrm>
          <a:off x="167068" y="126858"/>
          <a:ext cx="303760" cy="3037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D304D-1A9C-4ADC-9054-87BCECEC4F89}">
      <dsp:nvSpPr>
        <dsp:cNvPr id="0" name=""/>
        <dsp:cNvSpPr/>
      </dsp:nvSpPr>
      <dsp:spPr>
        <a:xfrm>
          <a:off x="637896" y="2592"/>
          <a:ext cx="8963299" cy="55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51" tIns="58451" rIns="58451" bIns="5845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British Airways uses a multi stage selection process including online application, video interview and assessment day </a:t>
          </a:r>
          <a:endParaRPr lang="en-US" sz="1500" kern="1200"/>
        </a:p>
      </dsp:txBody>
      <dsp:txXfrm>
        <a:off x="637896" y="2592"/>
        <a:ext cx="8963299" cy="552291"/>
      </dsp:txXfrm>
    </dsp:sp>
    <dsp:sp modelId="{1A6BBEB9-B061-45B7-A387-B0DFA5552838}">
      <dsp:nvSpPr>
        <dsp:cNvPr id="0" name=""/>
        <dsp:cNvSpPr/>
      </dsp:nvSpPr>
      <dsp:spPr>
        <a:xfrm>
          <a:off x="0" y="692957"/>
          <a:ext cx="9601196" cy="552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60AF7-F9EB-4501-9B62-8F26A077F238}">
      <dsp:nvSpPr>
        <dsp:cNvPr id="0" name=""/>
        <dsp:cNvSpPr/>
      </dsp:nvSpPr>
      <dsp:spPr>
        <a:xfrm>
          <a:off x="167068" y="817223"/>
          <a:ext cx="303760" cy="3037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7A3089-FF7D-4088-8671-5497FE2C23AB}">
      <dsp:nvSpPr>
        <dsp:cNvPr id="0" name=""/>
        <dsp:cNvSpPr/>
      </dsp:nvSpPr>
      <dsp:spPr>
        <a:xfrm>
          <a:off x="637896" y="692957"/>
          <a:ext cx="8963299" cy="55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51" tIns="58451" rIns="58451" bIns="5845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Assessment centres evaluate candidates through group exercises, role plays and one to one interviews </a:t>
          </a:r>
          <a:endParaRPr lang="en-US" sz="1500" kern="1200"/>
        </a:p>
      </dsp:txBody>
      <dsp:txXfrm>
        <a:off x="637896" y="692957"/>
        <a:ext cx="8963299" cy="552291"/>
      </dsp:txXfrm>
    </dsp:sp>
    <dsp:sp modelId="{D372C879-6659-4E63-811C-5424C196E3A1}">
      <dsp:nvSpPr>
        <dsp:cNvPr id="0" name=""/>
        <dsp:cNvSpPr/>
      </dsp:nvSpPr>
      <dsp:spPr>
        <a:xfrm>
          <a:off x="0" y="1383322"/>
          <a:ext cx="9601196" cy="552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7F91B-C198-4E93-8BD8-B11CEB12E610}">
      <dsp:nvSpPr>
        <dsp:cNvPr id="0" name=""/>
        <dsp:cNvSpPr/>
      </dsp:nvSpPr>
      <dsp:spPr>
        <a:xfrm>
          <a:off x="167068" y="1507587"/>
          <a:ext cx="303760" cy="3037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E55A4-A4AC-4CDB-8C4D-D28C2E1E9300}">
      <dsp:nvSpPr>
        <dsp:cNvPr id="0" name=""/>
        <dsp:cNvSpPr/>
      </dsp:nvSpPr>
      <dsp:spPr>
        <a:xfrm>
          <a:off x="637896" y="1383322"/>
          <a:ext cx="8963299" cy="55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51" tIns="58451" rIns="58451" bIns="5845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Psychometric testing helps identify candidates with the right personality traits for cabin crew roles (Marchington et al., 2024) </a:t>
          </a:r>
          <a:endParaRPr lang="en-US" sz="1500" kern="1200"/>
        </a:p>
      </dsp:txBody>
      <dsp:txXfrm>
        <a:off x="637896" y="1383322"/>
        <a:ext cx="8963299" cy="552291"/>
      </dsp:txXfrm>
    </dsp:sp>
    <dsp:sp modelId="{CD23ECD3-C8CC-4D74-BB28-1E8C9D24C7F2}">
      <dsp:nvSpPr>
        <dsp:cNvPr id="0" name=""/>
        <dsp:cNvSpPr/>
      </dsp:nvSpPr>
      <dsp:spPr>
        <a:xfrm>
          <a:off x="0" y="2073686"/>
          <a:ext cx="9601196" cy="552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CACF3-F41E-4AAB-A9E9-F60518EE0B87}">
      <dsp:nvSpPr>
        <dsp:cNvPr id="0" name=""/>
        <dsp:cNvSpPr/>
      </dsp:nvSpPr>
      <dsp:spPr>
        <a:xfrm>
          <a:off x="167068" y="2197952"/>
          <a:ext cx="303760" cy="3037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630DD-C053-4BDD-A529-7C750E627DA0}">
      <dsp:nvSpPr>
        <dsp:cNvPr id="0" name=""/>
        <dsp:cNvSpPr/>
      </dsp:nvSpPr>
      <dsp:spPr>
        <a:xfrm>
          <a:off x="637896" y="2073686"/>
          <a:ext cx="8963299" cy="55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51" tIns="58451" rIns="58451" bIns="5845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The selection process ensures fairness and compliance with UK employment legislation </a:t>
          </a:r>
          <a:endParaRPr lang="en-US" sz="1500" kern="1200"/>
        </a:p>
      </dsp:txBody>
      <dsp:txXfrm>
        <a:off x="637896" y="2073686"/>
        <a:ext cx="8963299" cy="552291"/>
      </dsp:txXfrm>
    </dsp:sp>
    <dsp:sp modelId="{DFDBC459-F20E-4F85-93FC-08EBDE162BED}">
      <dsp:nvSpPr>
        <dsp:cNvPr id="0" name=""/>
        <dsp:cNvSpPr/>
      </dsp:nvSpPr>
      <dsp:spPr>
        <a:xfrm>
          <a:off x="0" y="2764051"/>
          <a:ext cx="9601196" cy="5522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E350F-2AEC-4A55-8A81-2CAE413A8EF0}">
      <dsp:nvSpPr>
        <dsp:cNvPr id="0" name=""/>
        <dsp:cNvSpPr/>
      </dsp:nvSpPr>
      <dsp:spPr>
        <a:xfrm>
          <a:off x="167068" y="2888317"/>
          <a:ext cx="303760" cy="3037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495A3-685B-45B1-BB51-19BC90802958}">
      <dsp:nvSpPr>
        <dsp:cNvPr id="0" name=""/>
        <dsp:cNvSpPr/>
      </dsp:nvSpPr>
      <dsp:spPr>
        <a:xfrm>
          <a:off x="637896" y="2764051"/>
          <a:ext cx="8963299" cy="55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51" tIns="58451" rIns="58451" bIns="5845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Structured interviews improve the reliability and validity of hiring decisions within aviation recruitment (Torrington et al., 2023) </a:t>
          </a:r>
          <a:endParaRPr lang="en-US" sz="1500" kern="1200"/>
        </a:p>
      </dsp:txBody>
      <dsp:txXfrm>
        <a:off x="637896" y="2764051"/>
        <a:ext cx="8963299" cy="5522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0A14F-12FB-41C5-AC11-3B7C460E57A3}">
      <dsp:nvSpPr>
        <dsp:cNvPr id="0" name=""/>
        <dsp:cNvSpPr/>
      </dsp:nvSpPr>
      <dsp:spPr>
        <a:xfrm>
          <a:off x="185554" y="577227"/>
          <a:ext cx="800131" cy="80013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4BBAC9-9C90-4AE8-8C81-159D3E19F415}">
      <dsp:nvSpPr>
        <dsp:cNvPr id="0" name=""/>
        <dsp:cNvSpPr/>
      </dsp:nvSpPr>
      <dsp:spPr>
        <a:xfrm>
          <a:off x="353582" y="745254"/>
          <a:ext cx="464076" cy="4640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2F859-6A32-48D4-B0CE-B3917C3CAE29}">
      <dsp:nvSpPr>
        <dsp:cNvPr id="0" name=""/>
        <dsp:cNvSpPr/>
      </dsp:nvSpPr>
      <dsp:spPr>
        <a:xfrm>
          <a:off x="1157142" y="577227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Learning and development refers to the process of improving employee knowledge, skills and competencies for current and future roles (Armstrong and Taylor, 2023) </a:t>
          </a:r>
          <a:endParaRPr lang="en-US" sz="1100" kern="1200"/>
        </a:p>
      </dsp:txBody>
      <dsp:txXfrm>
        <a:off x="1157142" y="577227"/>
        <a:ext cx="1886024" cy="800131"/>
      </dsp:txXfrm>
    </dsp:sp>
    <dsp:sp modelId="{2C0BAB79-C137-443D-A3CA-B93D92BE6F10}">
      <dsp:nvSpPr>
        <dsp:cNvPr id="0" name=""/>
        <dsp:cNvSpPr/>
      </dsp:nvSpPr>
      <dsp:spPr>
        <a:xfrm>
          <a:off x="3371791" y="577227"/>
          <a:ext cx="800131" cy="80013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34B27-AA74-4EDE-B567-5AB16465A169}">
      <dsp:nvSpPr>
        <dsp:cNvPr id="0" name=""/>
        <dsp:cNvSpPr/>
      </dsp:nvSpPr>
      <dsp:spPr>
        <a:xfrm>
          <a:off x="3539819" y="745254"/>
          <a:ext cx="464076" cy="4640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D60A5-DB16-4411-BF98-F1AA97F89CB6}">
      <dsp:nvSpPr>
        <dsp:cNvPr id="0" name=""/>
        <dsp:cNvSpPr/>
      </dsp:nvSpPr>
      <dsp:spPr>
        <a:xfrm>
          <a:off x="4343380" y="577227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British Airways cabin crew require ongoing training in safety procedures, customer service and cultural awareness </a:t>
          </a:r>
          <a:endParaRPr lang="en-US" sz="1100" kern="1200"/>
        </a:p>
      </dsp:txBody>
      <dsp:txXfrm>
        <a:off x="4343380" y="577227"/>
        <a:ext cx="1886024" cy="800131"/>
      </dsp:txXfrm>
    </dsp:sp>
    <dsp:sp modelId="{DF09DD2F-7F10-4159-AFB0-CC40E82F7872}">
      <dsp:nvSpPr>
        <dsp:cNvPr id="0" name=""/>
        <dsp:cNvSpPr/>
      </dsp:nvSpPr>
      <dsp:spPr>
        <a:xfrm>
          <a:off x="6558029" y="577227"/>
          <a:ext cx="800131" cy="80013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76D25-9473-4F67-B364-758DE7BB6A01}">
      <dsp:nvSpPr>
        <dsp:cNvPr id="0" name=""/>
        <dsp:cNvSpPr/>
      </dsp:nvSpPr>
      <dsp:spPr>
        <a:xfrm>
          <a:off x="6726057" y="745254"/>
          <a:ext cx="464076" cy="4640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60382-79A0-4AEA-A87F-829404414468}">
      <dsp:nvSpPr>
        <dsp:cNvPr id="0" name=""/>
        <dsp:cNvSpPr/>
      </dsp:nvSpPr>
      <dsp:spPr>
        <a:xfrm>
          <a:off x="7529617" y="577227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Training needs analysis identifies gaps between current performance and desired performance standards </a:t>
          </a:r>
          <a:endParaRPr lang="en-US" sz="1100" kern="1200"/>
        </a:p>
      </dsp:txBody>
      <dsp:txXfrm>
        <a:off x="7529617" y="577227"/>
        <a:ext cx="1886024" cy="800131"/>
      </dsp:txXfrm>
    </dsp:sp>
    <dsp:sp modelId="{6E8AF909-CC32-4CB5-9503-230BF5ED13DC}">
      <dsp:nvSpPr>
        <dsp:cNvPr id="0" name=""/>
        <dsp:cNvSpPr/>
      </dsp:nvSpPr>
      <dsp:spPr>
        <a:xfrm>
          <a:off x="185554" y="1941577"/>
          <a:ext cx="800131" cy="80013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26EDB0-B6C3-41B5-A4B5-2D5990862932}">
      <dsp:nvSpPr>
        <dsp:cNvPr id="0" name=""/>
        <dsp:cNvSpPr/>
      </dsp:nvSpPr>
      <dsp:spPr>
        <a:xfrm>
          <a:off x="353582" y="2109605"/>
          <a:ext cx="464076" cy="4640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F7ABA-84AF-4643-8AB0-43859762D03B}">
      <dsp:nvSpPr>
        <dsp:cNvPr id="0" name=""/>
        <dsp:cNvSpPr/>
      </dsp:nvSpPr>
      <dsp:spPr>
        <a:xfrm>
          <a:off x="1157142" y="1941577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New cabin crew members undergo a six week initial training programme before their first flight </a:t>
          </a:r>
          <a:endParaRPr lang="en-US" sz="1100" kern="1200"/>
        </a:p>
      </dsp:txBody>
      <dsp:txXfrm>
        <a:off x="1157142" y="1941577"/>
        <a:ext cx="1886024" cy="800131"/>
      </dsp:txXfrm>
    </dsp:sp>
    <dsp:sp modelId="{0F09A2B9-0660-456A-B850-5024B3EC65D0}">
      <dsp:nvSpPr>
        <dsp:cNvPr id="0" name=""/>
        <dsp:cNvSpPr/>
      </dsp:nvSpPr>
      <dsp:spPr>
        <a:xfrm>
          <a:off x="3371791" y="1941577"/>
          <a:ext cx="800131" cy="80013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73C62-DCEA-42F1-840D-2BB7596DFEDE}">
      <dsp:nvSpPr>
        <dsp:cNvPr id="0" name=""/>
        <dsp:cNvSpPr/>
      </dsp:nvSpPr>
      <dsp:spPr>
        <a:xfrm>
          <a:off x="3539819" y="2109605"/>
          <a:ext cx="464076" cy="4640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3F9FD-D4D3-4CC4-B4D2-BAAD59329FC0}">
      <dsp:nvSpPr>
        <dsp:cNvPr id="0" name=""/>
        <dsp:cNvSpPr/>
      </dsp:nvSpPr>
      <dsp:spPr>
        <a:xfrm>
          <a:off x="4343380" y="1941577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Continuous professional development ensures cabin crew remain compliant with Civil Aviation Authority regulations (Beardwell and Thompson, 2023) </a:t>
          </a:r>
          <a:endParaRPr lang="en-US" sz="1100" kern="1200"/>
        </a:p>
      </dsp:txBody>
      <dsp:txXfrm>
        <a:off x="4343380" y="1941577"/>
        <a:ext cx="1886024" cy="8001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BDFF8-DA33-44CF-AD99-8BFB3DA0B323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4E943-CA4F-4569-B10F-B225E6850073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D133E-324F-48D1-808F-ABAF79C8A6BD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Behaviourism focuses on observable changes in behaviour as a result of stimulus and response associations (Pritchard, 2022) </a:t>
          </a:r>
          <a:endParaRPr lang="en-US" sz="1700" kern="1200"/>
        </a:p>
      </dsp:txBody>
      <dsp:txXfrm>
        <a:off x="1008787" y="4100"/>
        <a:ext cx="4905421" cy="873409"/>
      </dsp:txXfrm>
    </dsp:sp>
    <dsp:sp modelId="{7627860B-ED64-4479-B25A-3EF4518C30BF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77734-56BB-4070-9DC1-783BB557BAAD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FEC3A-F408-43ED-B261-98E1A40E402E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Pavlov and Skinner are key theorists who contributed to behaviourist principles in learning </a:t>
          </a:r>
          <a:endParaRPr lang="en-US" sz="1700" kern="1200"/>
        </a:p>
      </dsp:txBody>
      <dsp:txXfrm>
        <a:off x="1008787" y="1095862"/>
        <a:ext cx="4905421" cy="873409"/>
      </dsp:txXfrm>
    </dsp:sp>
    <dsp:sp modelId="{DEF5604C-4CF3-4861-AE59-E1954D66B087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837D7-63D4-4D67-A7B5-C20E0883BD73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CC5CA2-DEF6-4032-8895-2993015356A0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British Airways applies behaviourist approaches through repetitive safety drills and emergency procedure simulations </a:t>
          </a:r>
          <a:endParaRPr lang="en-US" sz="1700" kern="1200"/>
        </a:p>
      </dsp:txBody>
      <dsp:txXfrm>
        <a:off x="1008787" y="2187623"/>
        <a:ext cx="4905421" cy="873409"/>
      </dsp:txXfrm>
    </dsp:sp>
    <dsp:sp modelId="{8A5D28C9-5011-488E-A50D-317770F07DCB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B39FA-DC2D-46DC-9D32-52D4BD327E9D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3E225-0010-4CF9-AEED-D09FDFDF5120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Positive reinforcement such as performance bonuses and recognition schemes encourages desired workplace behaviours (Bratton and Gold, 2022) </a:t>
          </a:r>
          <a:endParaRPr lang="en-US" sz="1700" kern="1200"/>
        </a:p>
      </dsp:txBody>
      <dsp:txXfrm>
        <a:off x="1008787" y="3279385"/>
        <a:ext cx="4905421" cy="873409"/>
      </dsp:txXfrm>
    </dsp:sp>
    <dsp:sp modelId="{A7C40A88-0EAC-4BEF-9372-A16360194D42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DAD5C-B82C-43F4-88C5-228B19BBEB64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109F-28E3-4309-A60E-DC0B2AEF3ABC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Cabin crew demonstrate conditioned responses during emergency evacuations as a direct result of repeated training exercises </a:t>
          </a:r>
          <a:endParaRPr lang="en-US" sz="1700" kern="1200"/>
        </a:p>
      </dsp:txBody>
      <dsp:txXfrm>
        <a:off x="1008787" y="4371147"/>
        <a:ext cx="4905421" cy="8734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B41F0-7EA9-4161-B2E3-5EEB16F371B6}">
      <dsp:nvSpPr>
        <dsp:cNvPr id="0" name=""/>
        <dsp:cNvSpPr/>
      </dsp:nvSpPr>
      <dsp:spPr>
        <a:xfrm>
          <a:off x="0" y="640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D7B1CF-1CD9-40B2-AEB4-5433566337F2}">
      <dsp:nvSpPr>
        <dsp:cNvPr id="0" name=""/>
        <dsp:cNvSpPr/>
      </dsp:nvSpPr>
      <dsp:spPr>
        <a:xfrm>
          <a:off x="0" y="640"/>
          <a:ext cx="5914209" cy="1049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Cognitivism emphasises internal mental processes such as memory, problem solving and information processing in learning (Pritchard, 2022) </a:t>
          </a:r>
          <a:endParaRPr lang="en-US" sz="2200" kern="1200"/>
        </a:p>
      </dsp:txBody>
      <dsp:txXfrm>
        <a:off x="0" y="640"/>
        <a:ext cx="5914209" cy="1049475"/>
      </dsp:txXfrm>
    </dsp:sp>
    <dsp:sp modelId="{BD49AE2B-AA65-4C2F-85B5-FDC4B0161D37}">
      <dsp:nvSpPr>
        <dsp:cNvPr id="0" name=""/>
        <dsp:cNvSpPr/>
      </dsp:nvSpPr>
      <dsp:spPr>
        <a:xfrm>
          <a:off x="0" y="1050115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3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F20BA1-EA4D-46DA-973A-89E24144973A}">
      <dsp:nvSpPr>
        <dsp:cNvPr id="0" name=""/>
        <dsp:cNvSpPr/>
      </dsp:nvSpPr>
      <dsp:spPr>
        <a:xfrm>
          <a:off x="0" y="1050115"/>
          <a:ext cx="5914209" cy="1049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Key theorists include Piaget, Bruner and Vygotsky who focused on how learners construct knowledge </a:t>
          </a:r>
          <a:endParaRPr lang="en-US" sz="2200" kern="1200"/>
        </a:p>
      </dsp:txBody>
      <dsp:txXfrm>
        <a:off x="0" y="1050115"/>
        <a:ext cx="5914209" cy="1049475"/>
      </dsp:txXfrm>
    </dsp:sp>
    <dsp:sp modelId="{CD241918-668B-49EB-AFFD-6D34EA5DF2FF}">
      <dsp:nvSpPr>
        <dsp:cNvPr id="0" name=""/>
        <dsp:cNvSpPr/>
      </dsp:nvSpPr>
      <dsp:spPr>
        <a:xfrm>
          <a:off x="0" y="2099590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4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1A2D3E-F95F-4E8B-8394-8B32BFE83211}">
      <dsp:nvSpPr>
        <dsp:cNvPr id="0" name=""/>
        <dsp:cNvSpPr/>
      </dsp:nvSpPr>
      <dsp:spPr>
        <a:xfrm>
          <a:off x="0" y="2099590"/>
          <a:ext cx="5914209" cy="1049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British Airways uses e learning modules and scenario based training to engage cognitive processing </a:t>
          </a:r>
          <a:endParaRPr lang="en-US" sz="2200" kern="1200"/>
        </a:p>
      </dsp:txBody>
      <dsp:txXfrm>
        <a:off x="0" y="2099590"/>
        <a:ext cx="5914209" cy="1049475"/>
      </dsp:txXfrm>
    </dsp:sp>
    <dsp:sp modelId="{0BAF8FFB-8CD8-4A26-AAFA-330DC25A59AA}">
      <dsp:nvSpPr>
        <dsp:cNvPr id="0" name=""/>
        <dsp:cNvSpPr/>
      </dsp:nvSpPr>
      <dsp:spPr>
        <a:xfrm>
          <a:off x="0" y="3149066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396F52-8C03-41CB-87D9-B2E9244C6875}">
      <dsp:nvSpPr>
        <dsp:cNvPr id="0" name=""/>
        <dsp:cNvSpPr/>
      </dsp:nvSpPr>
      <dsp:spPr>
        <a:xfrm>
          <a:off x="0" y="3149066"/>
          <a:ext cx="5914209" cy="1049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Cabin crew apply cognitivist principles when making decisions during in flight medical emergencies or safety incidents </a:t>
          </a:r>
          <a:endParaRPr lang="en-US" sz="2200" kern="1200"/>
        </a:p>
      </dsp:txBody>
      <dsp:txXfrm>
        <a:off x="0" y="3149066"/>
        <a:ext cx="5914209" cy="1049475"/>
      </dsp:txXfrm>
    </dsp:sp>
    <dsp:sp modelId="{535BB3CD-A6E7-4EB6-B820-B2016740B21D}">
      <dsp:nvSpPr>
        <dsp:cNvPr id="0" name=""/>
        <dsp:cNvSpPr/>
      </dsp:nvSpPr>
      <dsp:spPr>
        <a:xfrm>
          <a:off x="0" y="4198541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6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346027-F6C3-43AD-A5D9-039EC429203E}">
      <dsp:nvSpPr>
        <dsp:cNvPr id="0" name=""/>
        <dsp:cNvSpPr/>
      </dsp:nvSpPr>
      <dsp:spPr>
        <a:xfrm>
          <a:off x="0" y="4198541"/>
          <a:ext cx="5914209" cy="1049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Knowledge assessments and examinations after training sessions evaluate cognitive understanding of procedures (Torrington et al., 2023) </a:t>
          </a:r>
          <a:endParaRPr lang="en-US" sz="2200" kern="1200"/>
        </a:p>
      </dsp:txBody>
      <dsp:txXfrm>
        <a:off x="0" y="4198541"/>
        <a:ext cx="5914209" cy="10494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99926-0DD1-4FF3-9597-901BA3A649CA}">
      <dsp:nvSpPr>
        <dsp:cNvPr id="0" name=""/>
        <dsp:cNvSpPr/>
      </dsp:nvSpPr>
      <dsp:spPr>
        <a:xfrm>
          <a:off x="0" y="97139"/>
          <a:ext cx="5272392" cy="720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Humanist theory focuses on self directed learning, personal growth and the development of the whole person (Rogers and Freiberg, 2022) </a:t>
          </a:r>
          <a:endParaRPr lang="en-US" sz="1400" kern="1200"/>
        </a:p>
      </dsp:txBody>
      <dsp:txXfrm>
        <a:off x="35183" y="132322"/>
        <a:ext cx="5202026" cy="650354"/>
      </dsp:txXfrm>
    </dsp:sp>
    <dsp:sp modelId="{E39BBA2E-0215-4582-87CF-31DAFEA421F4}">
      <dsp:nvSpPr>
        <dsp:cNvPr id="0" name=""/>
        <dsp:cNvSpPr/>
      </dsp:nvSpPr>
      <dsp:spPr>
        <a:xfrm>
          <a:off x="0" y="858179"/>
          <a:ext cx="5272392" cy="7207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Maslow's hierarchy of needs suggests employees perform better when their psychological and safety needs are met </a:t>
          </a:r>
          <a:endParaRPr lang="en-US" sz="1400" kern="1200"/>
        </a:p>
      </dsp:txBody>
      <dsp:txXfrm>
        <a:off x="35183" y="893362"/>
        <a:ext cx="5202026" cy="650354"/>
      </dsp:txXfrm>
    </dsp:sp>
    <dsp:sp modelId="{70A75976-6A6E-4113-B832-9C09EE9A7926}">
      <dsp:nvSpPr>
        <dsp:cNvPr id="0" name=""/>
        <dsp:cNvSpPr/>
      </dsp:nvSpPr>
      <dsp:spPr>
        <a:xfrm>
          <a:off x="0" y="1619218"/>
          <a:ext cx="5272392" cy="7207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Kolb's experiential learning cycle proposes learning through four stages including concrete experience, reflective observation, abstract conceptualisation and active experimentation (Kolb and Kolb, 2022) </a:t>
          </a:r>
          <a:endParaRPr lang="en-US" sz="1400" kern="1200"/>
        </a:p>
      </dsp:txBody>
      <dsp:txXfrm>
        <a:off x="35183" y="1654401"/>
        <a:ext cx="5202026" cy="650354"/>
      </dsp:txXfrm>
    </dsp:sp>
    <dsp:sp modelId="{5557AB14-CE97-4877-8483-292364EDF6ED}">
      <dsp:nvSpPr>
        <dsp:cNvPr id="0" name=""/>
        <dsp:cNvSpPr/>
      </dsp:nvSpPr>
      <dsp:spPr>
        <a:xfrm>
          <a:off x="0" y="2380259"/>
          <a:ext cx="5272392" cy="720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British Airways applies experiential learning through on the job training and supervised flight experience </a:t>
          </a:r>
          <a:endParaRPr lang="en-US" sz="1400" kern="1200"/>
        </a:p>
      </dsp:txBody>
      <dsp:txXfrm>
        <a:off x="35183" y="2415442"/>
        <a:ext cx="5202026" cy="650354"/>
      </dsp:txXfrm>
    </dsp:sp>
    <dsp:sp modelId="{18909C48-3486-4C5A-B9B1-F86E97D1C674}">
      <dsp:nvSpPr>
        <dsp:cNvPr id="0" name=""/>
        <dsp:cNvSpPr/>
      </dsp:nvSpPr>
      <dsp:spPr>
        <a:xfrm>
          <a:off x="0" y="3141299"/>
          <a:ext cx="5272392" cy="72072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Mentoring programmes pair new cabin crew with experienced colleagues to support humanist learning principles </a:t>
          </a:r>
          <a:endParaRPr lang="en-US" sz="1400" kern="1200"/>
        </a:p>
      </dsp:txBody>
      <dsp:txXfrm>
        <a:off x="35183" y="3176482"/>
        <a:ext cx="5202026" cy="6503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F09C5-B98D-4438-96B3-0DF998B54299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71509-6806-48FC-837C-BCD5EC8A4A0F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5CF849-6DD6-496A-8512-930F672B6889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Effective training improves employee performance and reduces operational errors within airline services (Armstrong and Taylor, 2023) </a:t>
          </a:r>
          <a:endParaRPr lang="en-US" sz="1700" kern="1200"/>
        </a:p>
      </dsp:txBody>
      <dsp:txXfrm>
        <a:off x="1008787" y="4100"/>
        <a:ext cx="4905421" cy="873409"/>
      </dsp:txXfrm>
    </dsp:sp>
    <dsp:sp modelId="{3B593550-CEF8-4481-B678-7AE1F303B817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DF63FC-1D47-467C-8F8D-53180C006539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7AECF9-0016-4E94-BC80-023E06B8D65F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Trained cabin crew deliver higher levels of customer satisfaction leading to increased passenger loyalty </a:t>
          </a:r>
          <a:endParaRPr lang="en-US" sz="1700" kern="1200"/>
        </a:p>
      </dsp:txBody>
      <dsp:txXfrm>
        <a:off x="1008787" y="1095862"/>
        <a:ext cx="4905421" cy="873409"/>
      </dsp:txXfrm>
    </dsp:sp>
    <dsp:sp modelId="{EE02D77F-416D-417D-9FC1-C1C91A907FB7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4FEC1-B34D-4932-B881-1F6DDCF1DBD5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1278F-B6A9-4C57-AD83-E144BE34C37F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Learning and development programmes reduce staff turnover by increasing employee engagement and job satisfaction </a:t>
          </a:r>
          <a:endParaRPr lang="en-US" sz="1700" kern="1200"/>
        </a:p>
      </dsp:txBody>
      <dsp:txXfrm>
        <a:off x="1008787" y="2187623"/>
        <a:ext cx="4905421" cy="873409"/>
      </dsp:txXfrm>
    </dsp:sp>
    <dsp:sp modelId="{03C72D3D-6001-42F9-B3B6-B9DD641ADDD7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0B6A1-2620-47D5-94F8-C2403D280069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697DD-4C0E-4B3B-BB2A-86103CAF51D1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Compliance training ensures British Airways meets regulatory standards set by the Civil Aviation Authority </a:t>
          </a:r>
          <a:endParaRPr lang="en-US" sz="1700" kern="1200"/>
        </a:p>
      </dsp:txBody>
      <dsp:txXfrm>
        <a:off x="1008787" y="3279385"/>
        <a:ext cx="4905421" cy="873409"/>
      </dsp:txXfrm>
    </dsp:sp>
    <dsp:sp modelId="{20F81BDC-E19D-4263-BBFC-D4E14742CC5F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D8EA05-6F32-4AA4-870C-D0CBD0E72752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BBDA7-ED38-4635-BD6A-BC9FC7ED0622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Investment in training contributes to the overall organisational performance and brand reputation (Marchington et al., 2024) </a:t>
          </a:r>
          <a:endParaRPr lang="en-US" sz="1700" kern="1200"/>
        </a:p>
      </dsp:txBody>
      <dsp:txXfrm>
        <a:off x="1008787" y="4371147"/>
        <a:ext cx="4905421" cy="87340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E3F5C-9AF8-41FB-A6F3-D8CC650742A8}">
      <dsp:nvSpPr>
        <dsp:cNvPr id="0" name=""/>
        <dsp:cNvSpPr/>
      </dsp:nvSpPr>
      <dsp:spPr>
        <a:xfrm>
          <a:off x="0" y="588539"/>
          <a:ext cx="5272392" cy="52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British Airways follows a structured and comprehensive approach to recruiting cabin crew members </a:t>
          </a:r>
          <a:endParaRPr lang="en-US" sz="1400" kern="1200"/>
        </a:p>
      </dsp:txBody>
      <dsp:txXfrm>
        <a:off x="25587" y="614126"/>
        <a:ext cx="5221218" cy="472986"/>
      </dsp:txXfrm>
    </dsp:sp>
    <dsp:sp modelId="{EA1D1390-4978-437E-A71C-5841EA9A9662}">
      <dsp:nvSpPr>
        <dsp:cNvPr id="0" name=""/>
        <dsp:cNvSpPr/>
      </dsp:nvSpPr>
      <dsp:spPr>
        <a:xfrm>
          <a:off x="0" y="1153019"/>
          <a:ext cx="5272392" cy="524160"/>
        </a:xfrm>
        <a:prstGeom prst="roundRect">
          <a:avLst/>
        </a:prstGeom>
        <a:solidFill>
          <a:schemeClr val="accent2">
            <a:hueOff val="840789"/>
            <a:satOff val="-893"/>
            <a:lumOff val="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Job analysis, job description and person specification form the foundation of an effective recruitment process </a:t>
          </a:r>
          <a:endParaRPr lang="en-US" sz="1400" kern="1200"/>
        </a:p>
      </dsp:txBody>
      <dsp:txXfrm>
        <a:off x="25587" y="1178606"/>
        <a:ext cx="5221218" cy="472986"/>
      </dsp:txXfrm>
    </dsp:sp>
    <dsp:sp modelId="{5FBB54CD-BD04-497A-BF89-5A28C103721A}">
      <dsp:nvSpPr>
        <dsp:cNvPr id="0" name=""/>
        <dsp:cNvSpPr/>
      </dsp:nvSpPr>
      <dsp:spPr>
        <a:xfrm>
          <a:off x="0" y="1717499"/>
          <a:ext cx="5272392" cy="524160"/>
        </a:xfrm>
        <a:prstGeom prst="roundRect">
          <a:avLst/>
        </a:prstGeom>
        <a:solidFill>
          <a:schemeClr val="accent2">
            <a:hueOff val="1681577"/>
            <a:satOff val="-1786"/>
            <a:lumOff val="13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Learning and development needs are addressed through a combination of behaviourist, cognitivist and humanist learning approaches </a:t>
          </a:r>
          <a:endParaRPr lang="en-US" sz="1400" kern="1200"/>
        </a:p>
      </dsp:txBody>
      <dsp:txXfrm>
        <a:off x="25587" y="1743086"/>
        <a:ext cx="5221218" cy="472986"/>
      </dsp:txXfrm>
    </dsp:sp>
    <dsp:sp modelId="{D8E67537-B22F-4968-8B6C-8FA86692017B}">
      <dsp:nvSpPr>
        <dsp:cNvPr id="0" name=""/>
        <dsp:cNvSpPr/>
      </dsp:nvSpPr>
      <dsp:spPr>
        <a:xfrm>
          <a:off x="0" y="2281979"/>
          <a:ext cx="5272392" cy="524160"/>
        </a:xfrm>
        <a:prstGeom prst="roundRect">
          <a:avLst/>
        </a:prstGeom>
        <a:solidFill>
          <a:schemeClr val="accent2">
            <a:hueOff val="2522366"/>
            <a:satOff val="-2679"/>
            <a:lumOff val="205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Ongoing training ensures cabin crew meet safety standards and deliver exceptional customer service (Wilton, 2022) </a:t>
          </a:r>
          <a:endParaRPr lang="en-US" sz="1400" kern="1200"/>
        </a:p>
      </dsp:txBody>
      <dsp:txXfrm>
        <a:off x="25587" y="2307566"/>
        <a:ext cx="5221218" cy="472986"/>
      </dsp:txXfrm>
    </dsp:sp>
    <dsp:sp modelId="{E350219C-13FE-4B8A-B44B-89033FA5ECBD}">
      <dsp:nvSpPr>
        <dsp:cNvPr id="0" name=""/>
        <dsp:cNvSpPr/>
      </dsp:nvSpPr>
      <dsp:spPr>
        <a:xfrm>
          <a:off x="0" y="2846459"/>
          <a:ext cx="5272392" cy="524160"/>
        </a:xfrm>
        <a:prstGeom prst="round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Strategic investment in human resource development strengthens British Airways position as a leading UK employer (Torrington et al., 2023) </a:t>
          </a:r>
          <a:endParaRPr lang="en-US" sz="1400" kern="1200"/>
        </a:p>
      </dsp:txBody>
      <dsp:txXfrm>
        <a:off x="25587" y="2872046"/>
        <a:ext cx="5221218" cy="4729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323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04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3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3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696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85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158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28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17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5056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1562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27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7391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35879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02511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934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DDC30E8-F867-4E10-BFB1-48541732BD61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37B9F0-8BA7-4501-975B-3D6EF15F5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1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oganpage.com/hr-learning-development/human-resource-management-at-work-9781398612082" TargetMode="External"/><Relationship Id="rId3" Type="http://schemas.openxmlformats.org/officeDocument/2006/relationships/hyperlink" Target="https://www.koganpage.com/hr-learning-development/armstrongs-handbook-of-human-resource-management-practice-9781398606630" TargetMode="External"/><Relationship Id="rId7" Type="http://schemas.openxmlformats.org/officeDocument/2006/relationships/hyperlink" Target="https://nsuworks.nova.edu/elthe/vol1/iss1/7" TargetMode="External"/><Relationship Id="rId12" Type="http://schemas.openxmlformats.org/officeDocument/2006/relationships/hyperlink" Target="https://us.sagepub.com/en-us/nam/an-introduction-to-human-resource-management/book27467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ers.britishairways.com/" TargetMode="External"/><Relationship Id="rId11" Type="http://schemas.openxmlformats.org/officeDocument/2006/relationships/hyperlink" Target="https://www.pearson.com/en-gb/subject-catalog/p/human-resource-management/P200000003910" TargetMode="External"/><Relationship Id="rId5" Type="http://schemas.openxmlformats.org/officeDocument/2006/relationships/hyperlink" Target="https://www.bloomsbury.com/uk/human-resource-management-9781352015461" TargetMode="External"/><Relationship Id="rId10" Type="http://schemas.openxmlformats.org/officeDocument/2006/relationships/hyperlink" Target="https://www.pearson.com/en-us/subject-catalog/p/freedom-to-learn/P200000003312" TargetMode="External"/><Relationship Id="rId4" Type="http://schemas.openxmlformats.org/officeDocument/2006/relationships/hyperlink" Target="https://www.pearson.com/en-gb/subject-catalog/p/human-resource-management/P200000003894" TargetMode="External"/><Relationship Id="rId9" Type="http://schemas.openxmlformats.org/officeDocument/2006/relationships/hyperlink" Target="https://www.routledge.com/Ways-of-Learning-Learning-Theories-for-the-Classroom/Pritchard/p/book/97810320134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BABCA7-C1E0-41BA-A822-5F61251A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E5D6EB5-6FDB-477A-98F5-7409CD537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5BB75167-5757-4E5F-869B-5A350BF43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8338DAE-FFCB-472B-A9EE-77E42FDBD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2B2E0A0-4D94-4C05-97C1-32B5D88A2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91E75C9-3350-4F0B-993E-89D3DBD76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C9035E-58B3-063F-C371-DEAF10F8F6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4109" y="1930403"/>
            <a:ext cx="6815669" cy="167335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(Hons) Leadership and Management Skills for the Workplace</a:t>
            </a:r>
            <a:b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LCLM5002 Developing and Managing Individuals and Teams </a:t>
            </a:r>
            <a:b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British Airways Recruitment and Learning Development of Cabin Crew Members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CE2BF6-E9D2-8EAD-D4F1-3A93FC2ACF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Student Name: Victoria Borta</a:t>
            </a:r>
          </a:p>
          <a:p>
            <a:r>
              <a:rPr lang="en-GB" dirty="0"/>
              <a:t>Student ID:2422534</a:t>
            </a:r>
          </a:p>
          <a:p>
            <a:r>
              <a:rPr lang="en-GB" dirty="0"/>
              <a:t>Lecturer: Sukhpreet Grewal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9FB2CC-C7A1-4A53-A088-636FB487F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474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E88A6-F259-F05C-EF37-92CD4DC26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262626"/>
                </a:solidFill>
              </a:rPr>
              <a:t>TABLE OF CONTENTS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2C3CA04-8AC2-6D4D-C4C0-C2BC1D1FF3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151449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3D9880A-A1AA-04DE-4FD0-F7263084F617}"/>
              </a:ext>
            </a:extLst>
          </p:cNvPr>
          <p:cNvSpPr txBox="1">
            <a:spLocks/>
          </p:cNvSpPr>
          <p:nvPr/>
        </p:nvSpPr>
        <p:spPr>
          <a:xfrm>
            <a:off x="5446333" y="724773"/>
            <a:ext cx="5953630" cy="5405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1700"/>
              <a:t>Slide 1 - Title </a:t>
            </a:r>
          </a:p>
          <a:p>
            <a:pPr>
              <a:lnSpc>
                <a:spcPct val="90000"/>
              </a:lnSpc>
            </a:pPr>
            <a:r>
              <a:rPr lang="en-US" sz="1700"/>
              <a:t>Slide 2 - Table of Contents </a:t>
            </a:r>
          </a:p>
          <a:p>
            <a:pPr>
              <a:lnSpc>
                <a:spcPct val="90000"/>
              </a:lnSpc>
            </a:pPr>
            <a:r>
              <a:rPr lang="en-US" sz="1700"/>
              <a:t>Slide 3 - Introduction to British Airways</a:t>
            </a:r>
          </a:p>
          <a:p>
            <a:pPr>
              <a:lnSpc>
                <a:spcPct val="90000"/>
              </a:lnSpc>
            </a:pPr>
            <a:r>
              <a:rPr lang="en-US" sz="1700"/>
              <a:t> Slide 4 - Recruitment Process Overview </a:t>
            </a:r>
          </a:p>
          <a:p>
            <a:pPr>
              <a:lnSpc>
                <a:spcPct val="90000"/>
              </a:lnSpc>
            </a:pPr>
            <a:r>
              <a:rPr lang="en-US" sz="1700"/>
              <a:t>Slide 5 - Job Analysis for Cabin Crew </a:t>
            </a:r>
          </a:p>
          <a:p>
            <a:pPr>
              <a:lnSpc>
                <a:spcPct val="90000"/>
              </a:lnSpc>
            </a:pPr>
            <a:r>
              <a:rPr lang="en-US" sz="1700"/>
              <a:t>Slide 6 - Job Description for Cabin Crew </a:t>
            </a:r>
          </a:p>
          <a:p>
            <a:pPr>
              <a:lnSpc>
                <a:spcPct val="90000"/>
              </a:lnSpc>
            </a:pPr>
            <a:r>
              <a:rPr lang="en-US" sz="1700"/>
              <a:t>Slide 7 - Person Specification for Cabin Crew </a:t>
            </a:r>
          </a:p>
          <a:p>
            <a:pPr>
              <a:lnSpc>
                <a:spcPct val="90000"/>
              </a:lnSpc>
            </a:pPr>
            <a:r>
              <a:rPr lang="en-US" sz="1700"/>
              <a:t>Slide 8 - Selection Methods for Cabin Crew</a:t>
            </a:r>
          </a:p>
          <a:p>
            <a:pPr>
              <a:lnSpc>
                <a:spcPct val="90000"/>
              </a:lnSpc>
            </a:pPr>
            <a:r>
              <a:rPr lang="en-US" sz="1700"/>
              <a:t> Slide 9 - Learning and Development Needs of Cabin Crew </a:t>
            </a:r>
          </a:p>
          <a:p>
            <a:pPr>
              <a:lnSpc>
                <a:spcPct val="90000"/>
              </a:lnSpc>
            </a:pPr>
            <a:r>
              <a:rPr lang="en-US" sz="1700"/>
              <a:t>Slide 10 - Behaviourist Learning Theory </a:t>
            </a:r>
          </a:p>
          <a:p>
            <a:pPr>
              <a:lnSpc>
                <a:spcPct val="90000"/>
              </a:lnSpc>
            </a:pPr>
            <a:r>
              <a:rPr lang="en-US" sz="1700"/>
              <a:t>Slide 11 - Cognitivist Learning Theory </a:t>
            </a:r>
          </a:p>
          <a:p>
            <a:pPr>
              <a:lnSpc>
                <a:spcPct val="90000"/>
              </a:lnSpc>
            </a:pPr>
            <a:r>
              <a:rPr lang="en-US" sz="1700"/>
              <a:t>Slide 12 - Humanist and Experiential Learning Theory </a:t>
            </a:r>
          </a:p>
          <a:p>
            <a:pPr>
              <a:lnSpc>
                <a:spcPct val="90000"/>
              </a:lnSpc>
            </a:pPr>
            <a:r>
              <a:rPr lang="en-US" sz="1700"/>
              <a:t>Slide 13 - Benefits of Training and Development </a:t>
            </a:r>
          </a:p>
          <a:p>
            <a:pPr>
              <a:lnSpc>
                <a:spcPct val="90000"/>
              </a:lnSpc>
            </a:pPr>
            <a:r>
              <a:rPr lang="en-US" sz="1700"/>
              <a:t>Slide 14 – Conclusion</a:t>
            </a:r>
          </a:p>
          <a:p>
            <a:pPr>
              <a:lnSpc>
                <a:spcPct val="90000"/>
              </a:lnSpc>
            </a:pPr>
            <a:r>
              <a:rPr lang="en-US" sz="1700"/>
              <a:t> Slide 15 - References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205749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28DC8-35EC-EA69-2D5E-E38B8F677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rgbClr val="262626"/>
                </a:solidFill>
              </a:rPr>
              <a:t>INTRODUCTION TO BRITISH AIRWAYS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74DC1D9-FD8B-9819-3D04-6B512ADC0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2090384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2593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EB5ED-8992-B0BD-188A-226D6C40E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262626"/>
                </a:solidFill>
              </a:rPr>
              <a:t>RECRUITMENT PROCESS OVERVIEW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A656725-0795-2E2D-6E48-1A9B410349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8732460"/>
              </p:ext>
            </p:extLst>
          </p:nvPr>
        </p:nvGraphicFramePr>
        <p:xfrm>
          <a:off x="1295400" y="2420912"/>
          <a:ext cx="9601197" cy="3635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5776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B7A54-8807-4829-971C-D9BBE698C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rgbClr val="262626"/>
                </a:solidFill>
              </a:rPr>
              <a:t>JOB ANALYSIS FOR CABIN CREW</a:t>
            </a:r>
            <a:endParaRPr lang="en-GB" sz="3700">
              <a:solidFill>
                <a:srgbClr val="262626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FD6425A-C866-C1E9-0680-A098328A67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089005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468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B635D-13E0-D249-3489-6DAC31AB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JOB DESCRIPTION FOR CABIN CREW</a:t>
            </a:r>
            <a:endParaRPr lang="en-GB" sz="280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662642-B7E9-56A5-8448-6329B2A985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335778"/>
              </p:ext>
            </p:extLst>
          </p:nvPr>
        </p:nvGraphicFramePr>
        <p:xfrm>
          <a:off x="5470072" y="1280463"/>
          <a:ext cx="5914210" cy="4297074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1760805">
                  <a:extLst>
                    <a:ext uri="{9D8B030D-6E8A-4147-A177-3AD203B41FA5}">
                      <a16:colId xmlns:a16="http://schemas.microsoft.com/office/drawing/2014/main" val="2419812834"/>
                    </a:ext>
                  </a:extLst>
                </a:gridCol>
                <a:gridCol w="4153405">
                  <a:extLst>
                    <a:ext uri="{9D8B030D-6E8A-4147-A177-3AD203B41FA5}">
                      <a16:colId xmlns:a16="http://schemas.microsoft.com/office/drawing/2014/main" val="923040736"/>
                    </a:ext>
                  </a:extLst>
                </a:gridCol>
              </a:tblGrid>
              <a:tr h="50764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Component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Detail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072575"/>
                  </a:ext>
                </a:extLst>
              </a:tr>
              <a:tr h="5076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Job Title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Cabin Crew Member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4098180"/>
                  </a:ext>
                </a:extLst>
              </a:tr>
              <a:tr h="5076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Reporting To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Cabin Service Director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6206452"/>
                  </a:ext>
                </a:extLst>
              </a:tr>
              <a:tr h="5076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Location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London Heathrow and London Gatwick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6236784"/>
                  </a:ext>
                </a:extLst>
              </a:tr>
              <a:tr h="1258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Key Duties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Ensuring passenger safety, delivering in flight service, conducting safety demonstrations, managing emergencies (British Airways, 2024)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54067589"/>
                  </a:ext>
                </a:extLst>
              </a:tr>
              <a:tr h="10081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Working Hours</a:t>
                      </a:r>
                    </a:p>
                  </a:txBody>
                  <a:tcPr marL="139422" marR="107248" marT="107248" marB="107248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Shift patterns including weekends, nights and public holidays (Beardwell and Thompson, 2023)</a:t>
                      </a:r>
                    </a:p>
                  </a:txBody>
                  <a:tcPr marL="139422" marR="107248" marT="107248" marB="107248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5056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7098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99DC5-1FC6-96BC-FD2D-4FA119B6A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rgbClr val="262626"/>
                </a:solidFill>
              </a:rPr>
              <a:t>PERSON SPECIFICATION FOR CABIN CREW</a:t>
            </a:r>
            <a:endParaRPr lang="en-GB" sz="4100">
              <a:solidFill>
                <a:srgbClr val="262626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CE98F74-13A1-D19D-A10D-769802D6AA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0378547"/>
              </p:ext>
            </p:extLst>
          </p:nvPr>
        </p:nvGraphicFramePr>
        <p:xfrm>
          <a:off x="1295400" y="2623279"/>
          <a:ext cx="9601199" cy="3298426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948743">
                  <a:extLst>
                    <a:ext uri="{9D8B030D-6E8A-4147-A177-3AD203B41FA5}">
                      <a16:colId xmlns:a16="http://schemas.microsoft.com/office/drawing/2014/main" val="3705549193"/>
                    </a:ext>
                  </a:extLst>
                </a:gridCol>
                <a:gridCol w="3326228">
                  <a:extLst>
                    <a:ext uri="{9D8B030D-6E8A-4147-A177-3AD203B41FA5}">
                      <a16:colId xmlns:a16="http://schemas.microsoft.com/office/drawing/2014/main" val="846407251"/>
                    </a:ext>
                  </a:extLst>
                </a:gridCol>
                <a:gridCol w="3326228">
                  <a:extLst>
                    <a:ext uri="{9D8B030D-6E8A-4147-A177-3AD203B41FA5}">
                      <a16:colId xmlns:a16="http://schemas.microsoft.com/office/drawing/2014/main" val="2486103495"/>
                    </a:ext>
                  </a:extLst>
                </a:gridCol>
              </a:tblGrid>
              <a:tr h="42913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Criteria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Essential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4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Desirable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1232554027"/>
                  </a:ext>
                </a:extLst>
              </a:tr>
              <a:tr h="4291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Education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Minimum 5 GCSEs including English and </a:t>
                      </a:r>
                      <a:r>
                        <a:rPr lang="en-US" sz="1400" dirty="0" err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Maths</a:t>
                      </a:r>
                      <a:endParaRPr lang="en-US" sz="14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Degree in hospitality or tourism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2429949311"/>
                  </a:ext>
                </a:extLst>
              </a:tr>
              <a:tr h="617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Experience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Customer service experience (Bratton and Gold, 2022)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Previous airline or travel industry experience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449877550"/>
                  </a:ext>
                </a:extLst>
              </a:tr>
              <a:tr h="4291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Skills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Strong communication and teamwork abilities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Fluency in a second language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1960366303"/>
                  </a:ext>
                </a:extLst>
              </a:tr>
              <a:tr h="4291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Physical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Ability to swim 25 metres unassisted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First aid certification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988274051"/>
                  </a:ext>
                </a:extLst>
              </a:tr>
              <a:tr h="4291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Personal Qualities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Calm under pressure, adaptable (Wilton, 2022)</a:t>
                      </a:r>
                    </a:p>
                  </a:txBody>
                  <a:tcPr marL="150623" marR="90374" marT="90374" marB="9037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Cultural awareness and empathy</a:t>
                      </a:r>
                    </a:p>
                  </a:txBody>
                  <a:tcPr marL="150623" marR="90374" marT="90374" marB="90374" anchor="ctr"/>
                </a:tc>
                <a:extLst>
                  <a:ext uri="{0D108BD9-81ED-4DB2-BD59-A6C34878D82A}">
                    <a16:rowId xmlns:a16="http://schemas.microsoft.com/office/drawing/2014/main" val="25179529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9163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38FCB-2D6D-A772-732D-9EC80C089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SELECTION METHODS FOR CABIN CREW</a:t>
            </a: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3208F83-B2D0-1456-BE16-4A68B30E87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38648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668A2-0446-7D70-21A0-523D0D4F9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LEARNING AND DEVELOPMENT NEEDS OF CABIN CREW</a:t>
            </a:r>
            <a:endParaRPr lang="en-GB" dirty="0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64329138-B8F1-ABE3-E327-03B032B139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5556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FF005-54DA-E492-2115-1742B5497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262626"/>
                </a:solidFill>
              </a:rPr>
              <a:t>BEHAVIOURIST LEARNING THEORY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BA94533-61B2-D4A2-45DD-8EF4F77F2D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75095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00919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87977-C26D-C2AB-58C5-8D506FAFB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COGNITIVIST LEARNING THEORY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35AB5FE-6FD4-EDBB-D9B0-9CC234F29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87066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287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224A92-B71D-4244-9CEE-E80F9BD11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69A319-3937-4297-B7D8-6745097B9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85" y="487353"/>
            <a:ext cx="11218182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FDFE78-2422-40CD-BC53-9E0C459C9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693AA-B744-BE24-C912-A6A7B78A2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4625172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rgbClr val="262626"/>
                </a:solidFill>
              </a:rPr>
              <a:t>HUMANIST AND EXPERIENTIAL LEARNING THEORY</a:t>
            </a:r>
            <a:endParaRPr lang="en-GB" sz="3400">
              <a:solidFill>
                <a:srgbClr val="262626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7E302E-4D34-42E4-94A8-4FC0AF572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FB0276A-FBB3-0F1B-720E-A055CE2CA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323925"/>
              </p:ext>
            </p:extLst>
          </p:nvPr>
        </p:nvGraphicFramePr>
        <p:xfrm>
          <a:off x="1391056" y="1391055"/>
          <a:ext cx="5272392" cy="3959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55357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7A446-8E34-0D6F-DBC2-BD06ED55F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262626"/>
                </a:solidFill>
              </a:rPr>
              <a:t>BENEFITS OF TRAINING AND DEVELOPMENT</a:t>
            </a:r>
            <a:br>
              <a:rPr lang="en-US" sz="2400">
                <a:solidFill>
                  <a:srgbClr val="262626"/>
                </a:solidFill>
              </a:rPr>
            </a:br>
            <a:endParaRPr lang="en-GB" sz="2400">
              <a:solidFill>
                <a:srgbClr val="262626"/>
              </a:solidFill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4F91476-DE03-4FC0-1287-0F969A9E2C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4971429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49770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224A92-B71D-4244-9CEE-E80F9BD11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69A319-3937-4297-B7D8-6745097B9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85" y="487353"/>
            <a:ext cx="11218182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FDFE78-2422-40CD-BC53-9E0C459C9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6FCF4-22C3-4326-2273-34BEEAF8C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4625172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262626"/>
                </a:solidFill>
              </a:rPr>
              <a:t>CONCLUSION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97E302E-4D34-42E4-94A8-4FC0AF572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94945B79-350C-FF56-5BA7-BD74003417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4553937"/>
              </p:ext>
            </p:extLst>
          </p:nvPr>
        </p:nvGraphicFramePr>
        <p:xfrm>
          <a:off x="1391056" y="1391055"/>
          <a:ext cx="5272392" cy="3959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6771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EC6582-F1B3-EDA0-E29C-1A0581491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E498E1D-6720-7142-E8E8-744E7A2D65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40933" y="469900"/>
            <a:ext cx="7216071" cy="54059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L="0" indent="0" algn="just" defTabSz="914400" eaLnBrk="0" fontAlgn="base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Armstrong, M. and Taylor, S. (2023) Armstrong's Handbook of Human Resource Management Practice. 16th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London. Kogan Page.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3"/>
              </a:rPr>
              <a:t>https://www.koganpage.com/hr-learning-development/armstrongs-handbook-of-human-resource-management-practice-9781398606630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Beardwell, J. and Thompson, A. (2023) Human Resource Management. 9th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Harlow. Pearson Education.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4"/>
              </a:rPr>
              <a:t>https://www.pearson.com/en-gb/subject-catalog/p/human-resource-management/P200000003894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Bratton, J. and Gold, J. (2022) Human Resource Management. 7th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London. Red Globe Press.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5"/>
              </a:rPr>
              <a:t>https://www.bloomsbury.com/uk/human-resource-management-9781352015461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British Airways (2024) Careers. British Airways.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6"/>
              </a:rPr>
              <a:t>https://careers.britishairways.com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Kolb, A.Y. and Kolb, D.A. (2022) Experiential Learning Theory as a Guide for Experiential Educators in Higher Education. Experiential Learning and Teaching in Higher Education, 1(1), pp. 7 to 44.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7"/>
              </a:rPr>
              <a:t>https://nsuworks.nova.edu/elthe/vol1/iss1/7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Marchington, M., Wilkinson, A., Donnelly, R.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Kynighou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A. (2024) Human Resource Management at Work. 7th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London. CIPD Kogan Page.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8"/>
              </a:rPr>
              <a:t>https://www.koganpage.com/hr-learning-development/human-resource-management-at-work-9781398612082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Pritchard, A. (2022) Ways of Learning. 4th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Abingdon. Routledge.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9"/>
              </a:rPr>
              <a:t>https://www.routledge.com/Ways-of-Learning-Learning-Theories-for-the-Classroom/Pritchard/p/book/9781032013497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Rogers, C.R. and Freiberg, H.J. (2022) Freedom to Learn. 4th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New York. Merrill.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10"/>
              </a:rPr>
              <a:t>https://www.pearson.com/en-us/subject-catalog/p/freedom-to-learn/P200000003312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Torrington, D., Hall, L., Taylor, S. and Atkinson, C. (2023) Human Resource Management. 12th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Harlow. Pearson Education.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11"/>
              </a:rPr>
              <a:t>https://www.pearson.com/en-gb/subject-catalog/p/human-resource-management/P200000003910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  <a:p>
            <a:pPr marL="0" marR="0" lvl="0" indent="0" algn="just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Wilton, N. (2022) An Introduction to Human Resource Management. 5th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London. SAGE Publications. Available at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12"/>
              </a:rPr>
              <a:t>https://us.sagepub.com/en-us/nam/an-introduction-to-human-resource-management/book274671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 3 March 2026) </a:t>
            </a:r>
          </a:p>
        </p:txBody>
      </p:sp>
    </p:spTree>
    <p:extLst>
      <p:ext uri="{BB962C8B-B14F-4D97-AF65-F5344CB8AC3E}">
        <p14:creationId xmlns:p14="http://schemas.microsoft.com/office/powerpoint/2010/main" val="26696386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18</TotalTime>
  <Words>1666</Words>
  <Application>Microsoft Office PowerPoint</Application>
  <PresentationFormat>Widescreen</PresentationFormat>
  <Paragraphs>124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BA (Hons) Leadership and Management Skills for the Workplace LCLM5002 Developing and Managing Individuals and Teams  British Airways Recruitment and Learning Development of Cabin Crew Members</vt:lpstr>
      <vt:lpstr>TABLE OF CONTENTS</vt:lpstr>
      <vt:lpstr>INTRODUCTION TO BRITISH AIRWAYS</vt:lpstr>
      <vt:lpstr>RECRUITMENT PROCESS OVERVIEW</vt:lpstr>
      <vt:lpstr>JOB ANALYSIS FOR CABIN CREW</vt:lpstr>
      <vt:lpstr>JOB DESCRIPTION FOR CABIN CREW</vt:lpstr>
      <vt:lpstr>PERSON SPECIFICATION FOR CABIN CREW</vt:lpstr>
      <vt:lpstr>SELECTION METHODS FOR CABIN CREW</vt:lpstr>
      <vt:lpstr>LEARNING AND DEVELOPMENT NEEDS OF CABIN CREW</vt:lpstr>
      <vt:lpstr>BEHAVIOURIST LEARNING THEORY</vt:lpstr>
      <vt:lpstr>COGNITIVIST LEARNING THEORY</vt:lpstr>
      <vt:lpstr>HUMANIST AND EXPERIENTIAL LEARNING THEORY</vt:lpstr>
      <vt:lpstr>BENEFITS OF TRAINING AND DEVELOPMENT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Victoria Borta (2422534)</dc:creator>
  <cp:lastModifiedBy>Victoria Borta (2422534)</cp:lastModifiedBy>
  <cp:revision>6</cp:revision>
  <dcterms:created xsi:type="dcterms:W3CDTF">2026-03-03T02:32:47Z</dcterms:created>
  <dcterms:modified xsi:type="dcterms:W3CDTF">2026-03-10T17:14:00Z</dcterms:modified>
</cp:coreProperties>
</file>