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CAD9E-42DE-46A4-A7FF-09BB55DB77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BF7202-63DE-496A-81E2-10F834FC4D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149A5-A0BF-4931-BCCF-E1D57555B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64F672-439E-40D1-AEA0-D06E00F0B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4DA092-65D0-43AC-939E-125A98C38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57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EE1B8-79CE-4988-BD0C-ACFFC2219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710FF-C47B-455A-97D1-BCE5840FD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9DE7B-EE97-49EB-9599-9A731882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62E2F-7081-4241-8481-1CA083E66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CF9CF-FBD4-4B6D-B968-766ACAD22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127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7ED1F-F422-4056-B65B-E55259800A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C482A-7CE5-4AB6-82A4-CB7D947F8E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5BC84-2C3B-4427-9E3B-E8A34CDBE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FFF56B-83A0-49AD-AAC1-AC2842BBC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2A03EC-7208-4D3E-B843-E8A640382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0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8C3AB-10D4-42BE-ACFC-4A2916744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E141C-34A7-4F70-BE12-4B14361A0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078340-E574-4A80-9EF3-2E1E217F08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268F3-FE73-44DE-A20B-7D09BF19B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EBB050-C36F-4FDC-A6BE-01F41410F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8236B-2DDD-4B1A-8FE5-AE0A71CDB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386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7DA2B-5DCF-40B8-B776-0A4F11F70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F4819A-1C6E-4988-B5D6-2533A8FADC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0F24F-A81A-49ED-AA9E-819B67F2E5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A7C725-2DDD-43DA-8ED9-8F0A66D352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F232E3-9670-413E-BE10-733C4A17C6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E7D41F-4D20-4D06-BE7A-FD3B5C54D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99BA43-4049-4AA5-A175-846537F1A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55D49A-2692-47F6-97D5-6DC1B9F3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5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44518-DC05-4575-9E60-6F2D1EEA2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1EA138-AE65-4C34-AED5-89B7122E9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0B015-7C98-49C7-89D0-E4554C7EB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8FAEF2-4ECA-40B5-BA69-82C16DD27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63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86386C-B12D-4DAD-8BF0-A26FF4306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9C7172-8B6F-4780-8561-8D8D7503A3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96F896-A7E5-4628-B6D2-B2EA8351F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803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671CB-0F28-4E83-8CFD-DAEC8F09B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C0535-F7EB-4708-8623-DDF6A573E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BF791-235E-43A5-BBBB-27953C76EB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385E80-D782-4C5E-9D72-C47FD3471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3B417-9B8B-4F00-932E-FCD62671C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EEAF41-E290-4F9B-B3D4-D75D91FE8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14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87E6F-0E27-4467-ACF0-E1F6361F7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2FF45-2720-4A38-9CF9-3BEDA232ED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70153F-9186-40AF-A6B9-33535FDA35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175FE6-FF1B-47E1-998D-F5208D8D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28B5B-67DA-4AF5-84FD-3082C8499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CB323-054C-477F-BA2C-1DC79DA3F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61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F4572-6D1B-471F-88E3-3599C49FE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EDB53B-6493-4211-BFD0-839EF02969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B7619-4BAE-421F-A7D3-DDB18A242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56F87-EA06-4451-A97B-80E7CE494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BCC89-E4B4-4DBD-AC27-CA87CCA5B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777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459D36-A7ED-48E2-8FCF-30DDC93339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987AF1-892B-458A-86AC-3F10A286E7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40DAC-7E8A-442C-8510-F78325012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25B7D-3B9F-48B7-9944-4C8D250AB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A7D96-BED6-49D5-B696-24EC522C9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02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CC4881-B6FC-4575-9CF7-D7E3FC580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A873CB-123E-449D-A95F-9E9015F89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82303-B23D-46BA-83C1-C273130317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4DB9B0-E917-41FB-BFC3-6B0DC2E9502B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E8C1-2166-41FE-89B9-C333D5B13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41703-70A7-43AE-9A3B-D6F2BE0454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C0A23-4D27-44EC-A295-24EC46E1F6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372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5DEA8-B996-427E-AE8C-9DA12A3CA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CRM Assignment- Overview- Hand in 19/3/2021- Word Count 4500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5D7C0-DED9-422F-9238-FEA8BFEA1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6200" dirty="0"/>
              <a:t>The CEO of Marks and Spencer has requested the marketing research department to undertake   research and write a report based on the following: </a:t>
            </a:r>
          </a:p>
          <a:p>
            <a:r>
              <a:rPr lang="en-GB" sz="6200" dirty="0"/>
              <a:t> </a:t>
            </a:r>
          </a:p>
          <a:p>
            <a:r>
              <a:rPr lang="en-GB" sz="6200" dirty="0"/>
              <a:t>Task 1</a:t>
            </a:r>
          </a:p>
          <a:p>
            <a:r>
              <a:rPr lang="en-GB" sz="6200" dirty="0"/>
              <a:t>Describe what is meant by the term ‘Customer Relationship Management’</a:t>
            </a:r>
          </a:p>
          <a:p>
            <a:r>
              <a:rPr lang="en-GB" sz="6200" dirty="0"/>
              <a:t>This task should include a definition of the term ‘CRM’ and describe what CRM means at Marks and Spencer.</a:t>
            </a:r>
          </a:p>
          <a:p>
            <a:r>
              <a:rPr lang="en-GB" sz="6200" dirty="0"/>
              <a:t>Task 2</a:t>
            </a:r>
          </a:p>
          <a:p>
            <a:r>
              <a:rPr lang="en-GB" sz="6200" dirty="0"/>
              <a:t>Investigate the customer relationship experience of Marks and Spencer and one other similar organisation based on the following policies:</a:t>
            </a:r>
          </a:p>
          <a:p>
            <a:r>
              <a:rPr lang="en-GB" sz="6200" dirty="0"/>
              <a:t> Ethical</a:t>
            </a:r>
          </a:p>
          <a:p>
            <a:pPr lvl="0"/>
            <a:r>
              <a:rPr lang="en-GB" sz="6200" dirty="0"/>
              <a:t>Sustainability</a:t>
            </a:r>
          </a:p>
          <a:p>
            <a:r>
              <a:rPr lang="en-GB" sz="6200" dirty="0"/>
              <a:t>This task should be a critical discussion including examples from the organisations. It should also be supported with academic theory and citations.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795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00121-1D4A-4F6D-9E92-61D5CE09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FDADF-3A2B-4F6B-B7F9-91C2D25E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Task 3</a:t>
            </a:r>
          </a:p>
          <a:p>
            <a:r>
              <a:rPr lang="en-GB" dirty="0"/>
              <a:t> Demonstrate through a literature review a ‘critical’ discussion of a variety of quality models and theories that may assist in an organisation improving its customer relationship management.</a:t>
            </a:r>
          </a:p>
          <a:p>
            <a:r>
              <a:rPr lang="en-GB" dirty="0"/>
              <a:t> This task requires a ‘critical’ investigation into a wide variety of academic quality models and theories supported by organisation examples to demonstrate knowledge and understanding of the concept of ‘quality’ and its link to measuring Customer Relationship Management.</a:t>
            </a:r>
          </a:p>
          <a:p>
            <a:r>
              <a:rPr lang="en-GB" dirty="0"/>
              <a:t>Tutorial Week 4- Prepare to discuss task 1-3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698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28EBB-DEC4-46ED-8F0E-6629A5741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4F971-4E3B-411B-BBD6-E226B46ED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Task 4</a:t>
            </a:r>
          </a:p>
          <a:p>
            <a:r>
              <a:rPr lang="en-GB" dirty="0"/>
              <a:t>Discuss through examples from Marks and Spencer, academic theory and industry good practice the benefit of CRM to organisations engaging in the following activities:</a:t>
            </a:r>
          </a:p>
          <a:p>
            <a:pPr lvl="0"/>
            <a:r>
              <a:rPr lang="en-GB" dirty="0"/>
              <a:t>Segmentation </a:t>
            </a:r>
          </a:p>
          <a:p>
            <a:pPr lvl="0"/>
            <a:r>
              <a:rPr lang="en-GB" dirty="0"/>
              <a:t>Targeting Customers</a:t>
            </a:r>
          </a:p>
          <a:p>
            <a:pPr lvl="0"/>
            <a:r>
              <a:rPr lang="en-GB" dirty="0"/>
              <a:t>A Loyalty Ladder</a:t>
            </a:r>
          </a:p>
          <a:p>
            <a:pPr lvl="0"/>
            <a:r>
              <a:rPr lang="en-GB" dirty="0"/>
              <a:t>Marketing Mix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This task requires each of the above activities to be researched and examples discussed based on the organisation, theory and industry good practice.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983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D1404-9255-481A-AD49-EA06C41A8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F8C2F-1C5B-4EE0-8FD8-8C50DB6E9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5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The report requires a conclusion to be drawn which outlines the strengths and weaknesses of Marks and Spencer CRM system based on the report findings.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Task 6</a:t>
            </a:r>
          </a:p>
          <a:p>
            <a:r>
              <a:rPr lang="en-GB" dirty="0"/>
              <a:t>Recommendations are required which are based on improving the areas identified within the conclusion as weaknesses.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996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B7406-E7BB-428F-A4FE-7005207FB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5CD3B-B86C-4585-9BEC-F374330E7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The work should contain at least 25 academic references within the report in support of your work from a variety of valid and reliable sources. A reference list should be provided using Harvard referencing conventions.20 Marks</a:t>
            </a:r>
          </a:p>
          <a:p>
            <a:r>
              <a:rPr lang="en-GB" i="1" dirty="0"/>
              <a:t>You should demonstrate knowledge and understanding of the theories/models within the report associated with ethics and sustainability, quality and customer relationship management.20 Marks</a:t>
            </a:r>
          </a:p>
          <a:p>
            <a:r>
              <a:rPr lang="en-GB" i="1" dirty="0"/>
              <a:t>You should critically evaluate your sources, synthesis of information from your research and academic theories/ models and draw appropriate conclusions and recommendations.20 Marks</a:t>
            </a:r>
            <a:endParaRPr lang="en-GB" dirty="0"/>
          </a:p>
          <a:p>
            <a:endParaRPr lang="en-GB" dirty="0"/>
          </a:p>
          <a:p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299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0627D-54FA-44F7-9FCF-E2BF33BEA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A4BCE-F908-45EE-878F-D8049DB2E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report should include critical evaluation of  ethical/sustainable policies on CRM,  an evaluation of quality theories/models and the impact on CRM success or failure within the  organisation. 30 Marks</a:t>
            </a:r>
          </a:p>
          <a:p>
            <a:r>
              <a:rPr lang="en-GB" i="1" dirty="0"/>
              <a:t>The report should be presented using a formal business report as demonstrated within the assignment guidance notes. The content should be of a professional standard with correct spelling, grammar and a logical flow to your discussion.  The work needs to be supported with citations which should be referenced using the Harvard method.10 Marks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9719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262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CRM Assignment- Overview- Hand in 19/3/2021- Word Count 4500</vt:lpstr>
      <vt:lpstr>PowerPoint Presentation</vt:lpstr>
      <vt:lpstr>PowerPoint Presentation</vt:lpstr>
      <vt:lpstr>PowerPoint Presentation</vt:lpstr>
      <vt:lpstr>Specific Guidance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CRM Assignment- Overview</dc:title>
  <dc:creator>Maria Heffernan</dc:creator>
  <cp:lastModifiedBy>Maria Heffernan</cp:lastModifiedBy>
  <cp:revision>3</cp:revision>
  <dcterms:created xsi:type="dcterms:W3CDTF">2021-01-10T12:39:21Z</dcterms:created>
  <dcterms:modified xsi:type="dcterms:W3CDTF">2021-01-10T13:13:18Z</dcterms:modified>
</cp:coreProperties>
</file>