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706"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6858000" type="screen4x3"/>
  <p:notesSz cx="6858000" cy="9144000"/>
  <p:embeddedFontLst>
    <p:embeddedFont>
      <p:font typeface="Arial Black" panose="020B0A04020102020204" pitchFamily="34" charset="0"/>
      <p:bold r:id="rId17"/>
    </p:embeddedFont>
    <p:embeddedFont>
      <p:font typeface="Calibri" panose="020F0502020204030204" pitchFamily="34" charset="0"/>
      <p:regular r:id="rId18"/>
      <p:bold r:id="rId19"/>
      <p:italic r:id="rId20"/>
      <p:boldItalic r:id="rId21"/>
    </p:embeddedFont>
    <p:embeddedFont>
      <p:font typeface="Garamond" panose="02020404030301010803" pitchFamily="18" charset="0"/>
      <p:regular r:id="rId22"/>
      <p:bold r:id="rId23"/>
      <p:italic r:id="rId24"/>
    </p:embeddedFont>
    <p:embeddedFont>
      <p:font typeface="Trebuchet MS" panose="020B0603020202020204" pitchFamily="34" charset="0"/>
      <p:regular r:id="rId25"/>
      <p:bold r:id="rId26"/>
      <p:italic r:id="rId27"/>
      <p:boldItalic r:id="rId28"/>
    </p:embeddedFont>
    <p:embeddedFont>
      <p:font typeface="Wingdings 3" panose="05040102010807070707" pitchFamily="18" charset="2"/>
      <p:regular r:id="rId29"/>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30" roundtripDataSignature="AMtx7mibMXvEPn3UdH2x9fQNM6QQfgaRS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7" d="100"/>
          <a:sy n="87" d="100"/>
        </p:scale>
        <p:origin x="1220"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font" Target="fonts/font10.fntdata"/><Relationship Id="rId3" Type="http://schemas.openxmlformats.org/officeDocument/2006/relationships/slide" Target="slides/slide2.xml"/><Relationship Id="rId21" Type="http://schemas.openxmlformats.org/officeDocument/2006/relationships/font" Target="fonts/font5.fntdata"/><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font" Target="fonts/font1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font" Target="fonts/font12.fntdata"/><Relationship Id="rId10" Type="http://schemas.openxmlformats.org/officeDocument/2006/relationships/slide" Target="slides/slide9.xml"/><Relationship Id="rId19" Type="http://schemas.openxmlformats.org/officeDocument/2006/relationships/font" Target="fonts/font3.fntdata"/><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font" Target="fonts/font11.fntdata"/><Relationship Id="rId30" Type="http://customschemas.google.com/relationships/presentationmetadata" Target="metadata"/><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vin Peter Jose" userId="96093e338b9fd785" providerId="LiveId" clId="{4A7094D2-C696-4056-88CD-ADFD1252F4B9}"/>
    <pc:docChg chg="undo redo custSel modSld sldOrd">
      <pc:chgData name="Jesvin Peter Jose" userId="96093e338b9fd785" providerId="LiveId" clId="{4A7094D2-C696-4056-88CD-ADFD1252F4B9}" dt="2023-07-20T01:15:21.787" v="538" actId="20577"/>
      <pc:docMkLst>
        <pc:docMk/>
      </pc:docMkLst>
      <pc:sldChg chg="modSp mod">
        <pc:chgData name="Jesvin Peter Jose" userId="96093e338b9fd785" providerId="LiveId" clId="{4A7094D2-C696-4056-88CD-ADFD1252F4B9}" dt="2023-07-19T23:16:12.964" v="519" actId="120"/>
        <pc:sldMkLst>
          <pc:docMk/>
          <pc:sldMk cId="0" sldId="256"/>
        </pc:sldMkLst>
        <pc:spChg chg="mod">
          <ac:chgData name="Jesvin Peter Jose" userId="96093e338b9fd785" providerId="LiveId" clId="{4A7094D2-C696-4056-88CD-ADFD1252F4B9}" dt="2023-07-19T23:16:12.964" v="519" actId="120"/>
          <ac:spMkLst>
            <pc:docMk/>
            <pc:sldMk cId="0" sldId="256"/>
            <ac:spMk id="98" creationId="{00000000-0000-0000-0000-000000000000}"/>
          </ac:spMkLst>
        </pc:spChg>
        <pc:spChg chg="mod">
          <ac:chgData name="Jesvin Peter Jose" userId="96093e338b9fd785" providerId="LiveId" clId="{4A7094D2-C696-4056-88CD-ADFD1252F4B9}" dt="2023-07-19T23:13:06.795" v="507" actId="14100"/>
          <ac:spMkLst>
            <pc:docMk/>
            <pc:sldMk cId="0" sldId="256"/>
            <ac:spMk id="99" creationId="{00000000-0000-0000-0000-000000000000}"/>
          </ac:spMkLst>
        </pc:spChg>
      </pc:sldChg>
      <pc:sldChg chg="modSp mod modNotesTx">
        <pc:chgData name="Jesvin Peter Jose" userId="96093e338b9fd785" providerId="LiveId" clId="{4A7094D2-C696-4056-88CD-ADFD1252F4B9}" dt="2023-07-19T23:14:23.651" v="508" actId="20577"/>
        <pc:sldMkLst>
          <pc:docMk/>
          <pc:sldMk cId="0" sldId="257"/>
        </pc:sldMkLst>
        <pc:spChg chg="mod">
          <ac:chgData name="Jesvin Peter Jose" userId="96093e338b9fd785" providerId="LiveId" clId="{4A7094D2-C696-4056-88CD-ADFD1252F4B9}" dt="2023-07-19T22:34:48.883" v="93" actId="123"/>
          <ac:spMkLst>
            <pc:docMk/>
            <pc:sldMk cId="0" sldId="257"/>
            <ac:spMk id="105" creationId="{00000000-0000-0000-0000-000000000000}"/>
          </ac:spMkLst>
        </pc:spChg>
        <pc:spChg chg="mod">
          <ac:chgData name="Jesvin Peter Jose" userId="96093e338b9fd785" providerId="LiveId" clId="{4A7094D2-C696-4056-88CD-ADFD1252F4B9}" dt="2023-07-19T22:37:22.172" v="112" actId="255"/>
          <ac:spMkLst>
            <pc:docMk/>
            <pc:sldMk cId="0" sldId="257"/>
            <ac:spMk id="106" creationId="{00000000-0000-0000-0000-000000000000}"/>
          </ac:spMkLst>
        </pc:spChg>
        <pc:spChg chg="mod">
          <ac:chgData name="Jesvin Peter Jose" userId="96093e338b9fd785" providerId="LiveId" clId="{4A7094D2-C696-4056-88CD-ADFD1252F4B9}" dt="2023-07-19T23:12:34.691" v="504" actId="1076"/>
          <ac:spMkLst>
            <pc:docMk/>
            <pc:sldMk cId="0" sldId="257"/>
            <ac:spMk id="108" creationId="{00000000-0000-0000-0000-000000000000}"/>
          </ac:spMkLst>
        </pc:spChg>
      </pc:sldChg>
      <pc:sldChg chg="modSp mod ord modNotesTx">
        <pc:chgData name="Jesvin Peter Jose" userId="96093e338b9fd785" providerId="LiveId" clId="{4A7094D2-C696-4056-88CD-ADFD1252F4B9}" dt="2023-07-19T23:14:33.320" v="509" actId="20577"/>
        <pc:sldMkLst>
          <pc:docMk/>
          <pc:sldMk cId="0" sldId="258"/>
        </pc:sldMkLst>
        <pc:spChg chg="mod">
          <ac:chgData name="Jesvin Peter Jose" userId="96093e338b9fd785" providerId="LiveId" clId="{4A7094D2-C696-4056-88CD-ADFD1252F4B9}" dt="2023-07-19T22:35:00.849" v="95" actId="123"/>
          <ac:spMkLst>
            <pc:docMk/>
            <pc:sldMk cId="0" sldId="258"/>
            <ac:spMk id="114" creationId="{00000000-0000-0000-0000-000000000000}"/>
          </ac:spMkLst>
        </pc:spChg>
        <pc:spChg chg="mod">
          <ac:chgData name="Jesvin Peter Jose" userId="96093e338b9fd785" providerId="LiveId" clId="{4A7094D2-C696-4056-88CD-ADFD1252F4B9}" dt="2023-07-19T22:37:41.214" v="114" actId="255"/>
          <ac:spMkLst>
            <pc:docMk/>
            <pc:sldMk cId="0" sldId="258"/>
            <ac:spMk id="115" creationId="{00000000-0000-0000-0000-000000000000}"/>
          </ac:spMkLst>
        </pc:spChg>
        <pc:spChg chg="mod">
          <ac:chgData name="Jesvin Peter Jose" userId="96093e338b9fd785" providerId="LiveId" clId="{4A7094D2-C696-4056-88CD-ADFD1252F4B9}" dt="2023-07-19T23:10:00.547" v="485" actId="1076"/>
          <ac:spMkLst>
            <pc:docMk/>
            <pc:sldMk cId="0" sldId="258"/>
            <ac:spMk id="117" creationId="{00000000-0000-0000-0000-000000000000}"/>
          </ac:spMkLst>
        </pc:spChg>
      </pc:sldChg>
      <pc:sldChg chg="modSp mod modNotesTx">
        <pc:chgData name="Jesvin Peter Jose" userId="96093e338b9fd785" providerId="LiveId" clId="{4A7094D2-C696-4056-88CD-ADFD1252F4B9}" dt="2023-07-19T23:14:43.982" v="510" actId="20577"/>
        <pc:sldMkLst>
          <pc:docMk/>
          <pc:sldMk cId="0" sldId="259"/>
        </pc:sldMkLst>
        <pc:spChg chg="mod">
          <ac:chgData name="Jesvin Peter Jose" userId="96093e338b9fd785" providerId="LiveId" clId="{4A7094D2-C696-4056-88CD-ADFD1252F4B9}" dt="2023-07-19T22:35:08.513" v="96" actId="123"/>
          <ac:spMkLst>
            <pc:docMk/>
            <pc:sldMk cId="0" sldId="259"/>
            <ac:spMk id="123" creationId="{00000000-0000-0000-0000-000000000000}"/>
          </ac:spMkLst>
        </pc:spChg>
        <pc:spChg chg="mod">
          <ac:chgData name="Jesvin Peter Jose" userId="96093e338b9fd785" providerId="LiveId" clId="{4A7094D2-C696-4056-88CD-ADFD1252F4B9}" dt="2023-07-19T22:37:52.862" v="116" actId="255"/>
          <ac:spMkLst>
            <pc:docMk/>
            <pc:sldMk cId="0" sldId="259"/>
            <ac:spMk id="124" creationId="{00000000-0000-0000-0000-000000000000}"/>
          </ac:spMkLst>
        </pc:spChg>
        <pc:spChg chg="mod">
          <ac:chgData name="Jesvin Peter Jose" userId="96093e338b9fd785" providerId="LiveId" clId="{4A7094D2-C696-4056-88CD-ADFD1252F4B9}" dt="2023-07-19T23:09:01.225" v="480" actId="1076"/>
          <ac:spMkLst>
            <pc:docMk/>
            <pc:sldMk cId="0" sldId="259"/>
            <ac:spMk id="125" creationId="{00000000-0000-0000-0000-000000000000}"/>
          </ac:spMkLst>
        </pc:spChg>
        <pc:picChg chg="mod">
          <ac:chgData name="Jesvin Peter Jose" userId="96093e338b9fd785" providerId="LiveId" clId="{4A7094D2-C696-4056-88CD-ADFD1252F4B9}" dt="2023-07-19T22:38:03.170" v="118" actId="1076"/>
          <ac:picMkLst>
            <pc:docMk/>
            <pc:sldMk cId="0" sldId="259"/>
            <ac:picMk id="126" creationId="{00000000-0000-0000-0000-000000000000}"/>
          </ac:picMkLst>
        </pc:picChg>
      </pc:sldChg>
      <pc:sldChg chg="modSp mod modNotesTx">
        <pc:chgData name="Jesvin Peter Jose" userId="96093e338b9fd785" providerId="LiveId" clId="{4A7094D2-C696-4056-88CD-ADFD1252F4B9}" dt="2023-07-19T23:14:52.457" v="511" actId="20577"/>
        <pc:sldMkLst>
          <pc:docMk/>
          <pc:sldMk cId="0" sldId="260"/>
        </pc:sldMkLst>
        <pc:spChg chg="mod">
          <ac:chgData name="Jesvin Peter Jose" userId="96093e338b9fd785" providerId="LiveId" clId="{4A7094D2-C696-4056-88CD-ADFD1252F4B9}" dt="2023-07-19T22:35:15.595" v="97" actId="123"/>
          <ac:spMkLst>
            <pc:docMk/>
            <pc:sldMk cId="0" sldId="260"/>
            <ac:spMk id="132" creationId="{00000000-0000-0000-0000-000000000000}"/>
          </ac:spMkLst>
        </pc:spChg>
        <pc:spChg chg="mod">
          <ac:chgData name="Jesvin Peter Jose" userId="96093e338b9fd785" providerId="LiveId" clId="{4A7094D2-C696-4056-88CD-ADFD1252F4B9}" dt="2023-07-19T22:38:22.323" v="120" actId="255"/>
          <ac:spMkLst>
            <pc:docMk/>
            <pc:sldMk cId="0" sldId="260"/>
            <ac:spMk id="133" creationId="{00000000-0000-0000-0000-000000000000}"/>
          </ac:spMkLst>
        </pc:spChg>
        <pc:spChg chg="mod">
          <ac:chgData name="Jesvin Peter Jose" userId="96093e338b9fd785" providerId="LiveId" clId="{4A7094D2-C696-4056-88CD-ADFD1252F4B9}" dt="2023-07-19T23:04:59.901" v="403" actId="1076"/>
          <ac:spMkLst>
            <pc:docMk/>
            <pc:sldMk cId="0" sldId="260"/>
            <ac:spMk id="134" creationId="{00000000-0000-0000-0000-000000000000}"/>
          </ac:spMkLst>
        </pc:spChg>
      </pc:sldChg>
      <pc:sldChg chg="modSp mod modNotesTx">
        <pc:chgData name="Jesvin Peter Jose" userId="96093e338b9fd785" providerId="LiveId" clId="{4A7094D2-C696-4056-88CD-ADFD1252F4B9}" dt="2023-07-19T23:14:58.436" v="512" actId="20577"/>
        <pc:sldMkLst>
          <pc:docMk/>
          <pc:sldMk cId="0" sldId="261"/>
        </pc:sldMkLst>
        <pc:spChg chg="mod">
          <ac:chgData name="Jesvin Peter Jose" userId="96093e338b9fd785" providerId="LiveId" clId="{4A7094D2-C696-4056-88CD-ADFD1252F4B9}" dt="2023-07-19T22:35:25.837" v="98" actId="123"/>
          <ac:spMkLst>
            <pc:docMk/>
            <pc:sldMk cId="0" sldId="261"/>
            <ac:spMk id="141" creationId="{00000000-0000-0000-0000-000000000000}"/>
          </ac:spMkLst>
        </pc:spChg>
        <pc:spChg chg="mod">
          <ac:chgData name="Jesvin Peter Jose" userId="96093e338b9fd785" providerId="LiveId" clId="{4A7094D2-C696-4056-88CD-ADFD1252F4B9}" dt="2023-07-19T22:38:45.965" v="122" actId="255"/>
          <ac:spMkLst>
            <pc:docMk/>
            <pc:sldMk cId="0" sldId="261"/>
            <ac:spMk id="142" creationId="{00000000-0000-0000-0000-000000000000}"/>
          </ac:spMkLst>
        </pc:spChg>
        <pc:spChg chg="mod">
          <ac:chgData name="Jesvin Peter Jose" userId="96093e338b9fd785" providerId="LiveId" clId="{4A7094D2-C696-4056-88CD-ADFD1252F4B9}" dt="2023-07-19T23:05:12.188" v="404" actId="1076"/>
          <ac:spMkLst>
            <pc:docMk/>
            <pc:sldMk cId="0" sldId="261"/>
            <ac:spMk id="144" creationId="{00000000-0000-0000-0000-000000000000}"/>
          </ac:spMkLst>
        </pc:spChg>
      </pc:sldChg>
      <pc:sldChg chg="modSp mod modNotesTx">
        <pc:chgData name="Jesvin Peter Jose" userId="96093e338b9fd785" providerId="LiveId" clId="{4A7094D2-C696-4056-88CD-ADFD1252F4B9}" dt="2023-07-19T23:15:04.045" v="513" actId="20577"/>
        <pc:sldMkLst>
          <pc:docMk/>
          <pc:sldMk cId="0" sldId="262"/>
        </pc:sldMkLst>
        <pc:spChg chg="mod">
          <ac:chgData name="Jesvin Peter Jose" userId="96093e338b9fd785" providerId="LiveId" clId="{4A7094D2-C696-4056-88CD-ADFD1252F4B9}" dt="2023-07-19T22:35:43.535" v="99" actId="123"/>
          <ac:spMkLst>
            <pc:docMk/>
            <pc:sldMk cId="0" sldId="262"/>
            <ac:spMk id="150" creationId="{00000000-0000-0000-0000-000000000000}"/>
          </ac:spMkLst>
        </pc:spChg>
        <pc:spChg chg="mod">
          <ac:chgData name="Jesvin Peter Jose" userId="96093e338b9fd785" providerId="LiveId" clId="{4A7094D2-C696-4056-88CD-ADFD1252F4B9}" dt="2023-07-19T22:39:01.234" v="126" actId="27636"/>
          <ac:spMkLst>
            <pc:docMk/>
            <pc:sldMk cId="0" sldId="262"/>
            <ac:spMk id="151" creationId="{00000000-0000-0000-0000-000000000000}"/>
          </ac:spMkLst>
        </pc:spChg>
        <pc:spChg chg="mod">
          <ac:chgData name="Jesvin Peter Jose" userId="96093e338b9fd785" providerId="LiveId" clId="{4A7094D2-C696-4056-88CD-ADFD1252F4B9}" dt="2023-07-19T23:05:24.286" v="405" actId="1076"/>
          <ac:spMkLst>
            <pc:docMk/>
            <pc:sldMk cId="0" sldId="262"/>
            <ac:spMk id="153" creationId="{00000000-0000-0000-0000-000000000000}"/>
          </ac:spMkLst>
        </pc:spChg>
      </pc:sldChg>
      <pc:sldChg chg="modSp mod modNotesTx">
        <pc:chgData name="Jesvin Peter Jose" userId="96093e338b9fd785" providerId="LiveId" clId="{4A7094D2-C696-4056-88CD-ADFD1252F4B9}" dt="2023-07-20T01:15:21.787" v="538" actId="20577"/>
        <pc:sldMkLst>
          <pc:docMk/>
          <pc:sldMk cId="0" sldId="263"/>
        </pc:sldMkLst>
        <pc:spChg chg="mod">
          <ac:chgData name="Jesvin Peter Jose" userId="96093e338b9fd785" providerId="LiveId" clId="{4A7094D2-C696-4056-88CD-ADFD1252F4B9}" dt="2023-07-20T01:15:21.787" v="538" actId="20577"/>
          <ac:spMkLst>
            <pc:docMk/>
            <pc:sldMk cId="0" sldId="263"/>
            <ac:spMk id="159" creationId="{00000000-0000-0000-0000-000000000000}"/>
          </ac:spMkLst>
        </pc:spChg>
        <pc:spChg chg="mod">
          <ac:chgData name="Jesvin Peter Jose" userId="96093e338b9fd785" providerId="LiveId" clId="{4A7094D2-C696-4056-88CD-ADFD1252F4B9}" dt="2023-07-20T01:15:00.093" v="523" actId="1076"/>
          <ac:spMkLst>
            <pc:docMk/>
            <pc:sldMk cId="0" sldId="263"/>
            <ac:spMk id="160" creationId="{00000000-0000-0000-0000-000000000000}"/>
          </ac:spMkLst>
        </pc:spChg>
        <pc:spChg chg="mod">
          <ac:chgData name="Jesvin Peter Jose" userId="96093e338b9fd785" providerId="LiveId" clId="{4A7094D2-C696-4056-88CD-ADFD1252F4B9}" dt="2023-07-19T23:05:35.294" v="406" actId="1076"/>
          <ac:spMkLst>
            <pc:docMk/>
            <pc:sldMk cId="0" sldId="263"/>
            <ac:spMk id="162" creationId="{00000000-0000-0000-0000-000000000000}"/>
          </ac:spMkLst>
        </pc:spChg>
      </pc:sldChg>
      <pc:sldChg chg="modSp mod modNotesTx">
        <pc:chgData name="Jesvin Peter Jose" userId="96093e338b9fd785" providerId="LiveId" clId="{4A7094D2-C696-4056-88CD-ADFD1252F4B9}" dt="2023-07-19T23:15:16.154" v="515" actId="20577"/>
        <pc:sldMkLst>
          <pc:docMk/>
          <pc:sldMk cId="0" sldId="264"/>
        </pc:sldMkLst>
        <pc:spChg chg="mod">
          <ac:chgData name="Jesvin Peter Jose" userId="96093e338b9fd785" providerId="LiveId" clId="{4A7094D2-C696-4056-88CD-ADFD1252F4B9}" dt="2023-07-19T22:36:00.009" v="101" actId="123"/>
          <ac:spMkLst>
            <pc:docMk/>
            <pc:sldMk cId="0" sldId="264"/>
            <ac:spMk id="168" creationId="{00000000-0000-0000-0000-000000000000}"/>
          </ac:spMkLst>
        </pc:spChg>
        <pc:spChg chg="mod">
          <ac:chgData name="Jesvin Peter Jose" userId="96093e338b9fd785" providerId="LiveId" clId="{4A7094D2-C696-4056-88CD-ADFD1252F4B9}" dt="2023-07-19T22:39:31.522" v="129" actId="255"/>
          <ac:spMkLst>
            <pc:docMk/>
            <pc:sldMk cId="0" sldId="264"/>
            <ac:spMk id="169" creationId="{00000000-0000-0000-0000-000000000000}"/>
          </ac:spMkLst>
        </pc:spChg>
        <pc:spChg chg="mod">
          <ac:chgData name="Jesvin Peter Jose" userId="96093e338b9fd785" providerId="LiveId" clId="{4A7094D2-C696-4056-88CD-ADFD1252F4B9}" dt="2023-07-19T23:05:51.595" v="409" actId="1076"/>
          <ac:spMkLst>
            <pc:docMk/>
            <pc:sldMk cId="0" sldId="264"/>
            <ac:spMk id="170" creationId="{00000000-0000-0000-0000-000000000000}"/>
          </ac:spMkLst>
        </pc:spChg>
      </pc:sldChg>
      <pc:sldChg chg="modSp mod modNotesTx">
        <pc:chgData name="Jesvin Peter Jose" userId="96093e338b9fd785" providerId="LiveId" clId="{4A7094D2-C696-4056-88CD-ADFD1252F4B9}" dt="2023-07-19T23:15:25.144" v="516" actId="20577"/>
        <pc:sldMkLst>
          <pc:docMk/>
          <pc:sldMk cId="0" sldId="265"/>
        </pc:sldMkLst>
        <pc:spChg chg="mod">
          <ac:chgData name="Jesvin Peter Jose" userId="96093e338b9fd785" providerId="LiveId" clId="{4A7094D2-C696-4056-88CD-ADFD1252F4B9}" dt="2023-07-19T22:36:11.674" v="102" actId="123"/>
          <ac:spMkLst>
            <pc:docMk/>
            <pc:sldMk cId="0" sldId="265"/>
            <ac:spMk id="177" creationId="{00000000-0000-0000-0000-000000000000}"/>
          </ac:spMkLst>
        </pc:spChg>
        <pc:spChg chg="mod">
          <ac:chgData name="Jesvin Peter Jose" userId="96093e338b9fd785" providerId="LiveId" clId="{4A7094D2-C696-4056-88CD-ADFD1252F4B9}" dt="2023-07-19T22:40:21.532" v="137" actId="14100"/>
          <ac:spMkLst>
            <pc:docMk/>
            <pc:sldMk cId="0" sldId="265"/>
            <ac:spMk id="178" creationId="{00000000-0000-0000-0000-000000000000}"/>
          </ac:spMkLst>
        </pc:spChg>
        <pc:spChg chg="mod">
          <ac:chgData name="Jesvin Peter Jose" userId="96093e338b9fd785" providerId="LiveId" clId="{4A7094D2-C696-4056-88CD-ADFD1252F4B9}" dt="2023-07-19T23:06:00.819" v="410" actId="1076"/>
          <ac:spMkLst>
            <pc:docMk/>
            <pc:sldMk cId="0" sldId="265"/>
            <ac:spMk id="180" creationId="{00000000-0000-0000-0000-000000000000}"/>
          </ac:spMkLst>
        </pc:spChg>
      </pc:sldChg>
      <pc:sldChg chg="modSp mod modNotesTx">
        <pc:chgData name="Jesvin Peter Jose" userId="96093e338b9fd785" providerId="LiveId" clId="{4A7094D2-C696-4056-88CD-ADFD1252F4B9}" dt="2023-07-19T23:15:30.022" v="517" actId="20577"/>
        <pc:sldMkLst>
          <pc:docMk/>
          <pc:sldMk cId="0" sldId="266"/>
        </pc:sldMkLst>
        <pc:spChg chg="mod">
          <ac:chgData name="Jesvin Peter Jose" userId="96093e338b9fd785" providerId="LiveId" clId="{4A7094D2-C696-4056-88CD-ADFD1252F4B9}" dt="2023-07-19T22:31:56.491" v="80" actId="27636"/>
          <ac:spMkLst>
            <pc:docMk/>
            <pc:sldMk cId="0" sldId="266"/>
            <ac:spMk id="186" creationId="{00000000-0000-0000-0000-000000000000}"/>
          </ac:spMkLst>
        </pc:spChg>
        <pc:spChg chg="mod">
          <ac:chgData name="Jesvin Peter Jose" userId="96093e338b9fd785" providerId="LiveId" clId="{4A7094D2-C696-4056-88CD-ADFD1252F4B9}" dt="2023-07-19T22:40:37.871" v="139" actId="255"/>
          <ac:spMkLst>
            <pc:docMk/>
            <pc:sldMk cId="0" sldId="266"/>
            <ac:spMk id="187" creationId="{00000000-0000-0000-0000-000000000000}"/>
          </ac:spMkLst>
        </pc:spChg>
        <pc:spChg chg="mod">
          <ac:chgData name="Jesvin Peter Jose" userId="96093e338b9fd785" providerId="LiveId" clId="{4A7094D2-C696-4056-88CD-ADFD1252F4B9}" dt="2023-07-19T23:06:16.863" v="413" actId="1076"/>
          <ac:spMkLst>
            <pc:docMk/>
            <pc:sldMk cId="0" sldId="266"/>
            <ac:spMk id="189" creationId="{00000000-0000-0000-0000-000000000000}"/>
          </ac:spMkLst>
        </pc:spChg>
      </pc:sldChg>
      <pc:sldChg chg="delSp modSp mod modNotesTx">
        <pc:chgData name="Jesvin Peter Jose" userId="96093e338b9fd785" providerId="LiveId" clId="{4A7094D2-C696-4056-88CD-ADFD1252F4B9}" dt="2023-07-19T23:15:38.229" v="518" actId="20577"/>
        <pc:sldMkLst>
          <pc:docMk/>
          <pc:sldMk cId="0" sldId="267"/>
        </pc:sldMkLst>
        <pc:spChg chg="del mod">
          <ac:chgData name="Jesvin Peter Jose" userId="96093e338b9fd785" providerId="LiveId" clId="{4A7094D2-C696-4056-88CD-ADFD1252F4B9}" dt="2023-07-19T22:41:28.430" v="146"/>
          <ac:spMkLst>
            <pc:docMk/>
            <pc:sldMk cId="0" sldId="267"/>
            <ac:spMk id="3" creationId="{C8FC7444-9C6E-6545-7920-3EC8103786B5}"/>
          </ac:spMkLst>
        </pc:spChg>
        <pc:spChg chg="mod">
          <ac:chgData name="Jesvin Peter Jose" userId="96093e338b9fd785" providerId="LiveId" clId="{4A7094D2-C696-4056-88CD-ADFD1252F4B9}" dt="2023-07-19T22:32:31.154" v="82" actId="2711"/>
          <ac:spMkLst>
            <pc:docMk/>
            <pc:sldMk cId="0" sldId="267"/>
            <ac:spMk id="195" creationId="{00000000-0000-0000-0000-000000000000}"/>
          </ac:spMkLst>
        </pc:spChg>
        <pc:spChg chg="mod">
          <ac:chgData name="Jesvin Peter Jose" userId="96093e338b9fd785" providerId="LiveId" clId="{4A7094D2-C696-4056-88CD-ADFD1252F4B9}" dt="2023-07-19T22:40:53.932" v="142" actId="255"/>
          <ac:spMkLst>
            <pc:docMk/>
            <pc:sldMk cId="0" sldId="267"/>
            <ac:spMk id="196" creationId="{00000000-0000-0000-0000-000000000000}"/>
          </ac:spMkLst>
        </pc:spChg>
        <pc:spChg chg="mod">
          <ac:chgData name="Jesvin Peter Jose" userId="96093e338b9fd785" providerId="LiveId" clId="{4A7094D2-C696-4056-88CD-ADFD1252F4B9}" dt="2023-07-19T23:07:13.701" v="424" actId="1076"/>
          <ac:spMkLst>
            <pc:docMk/>
            <pc:sldMk cId="0" sldId="267"/>
            <ac:spMk id="198"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72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7200"/>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7200"/>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IN"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513821149"/>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p1: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6" name="Google Shape;96;p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p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2" name="Google Shape;102;p2: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03" name="Google Shape;103;p2: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p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1" name="Google Shape;111;p3: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12" name="Google Shape;112;p3: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p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0" name="Google Shape;120;p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21" name="Google Shape;121;p4: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p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9" name="Google Shape;129;p5: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30" name="Google Shape;130;p5: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p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8" name="Google Shape;138;p6: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39" name="Google Shape;139;p6: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p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7" name="Google Shape;147;p7: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48" name="Google Shape;148;p7: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p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6" name="Google Shape;156;p8: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57" name="Google Shape;157;p8: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p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5" name="Google Shape;165;p9: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dirty="0">
              <a:solidFill>
                <a:schemeClr val="dk1"/>
              </a:solidFill>
              <a:latin typeface="Calibri"/>
              <a:ea typeface="Calibri"/>
              <a:cs typeface="Calibri"/>
              <a:sym typeface="Calibri"/>
            </a:endParaRPr>
          </a:p>
        </p:txBody>
      </p:sp>
      <p:sp>
        <p:nvSpPr>
          <p:cNvPr id="166" name="Google Shape;166;p9: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g23166734194_0_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4" name="Google Shape;174;g23166734194_0_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5" name="Google Shape;175;g23166734194_0_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IN"/>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
        <p:cNvGrpSpPr/>
        <p:nvPr/>
      </p:nvGrpSpPr>
      <p:grpSpPr>
        <a:xfrm>
          <a:off x="0" y="0"/>
          <a:ext cx="0" cy="0"/>
          <a:chOff x="0" y="0"/>
          <a:chExt cx="0" cy="0"/>
        </a:xfrm>
      </p:grpSpPr>
      <p:sp>
        <p:nvSpPr>
          <p:cNvPr id="182" name="Google Shape;182;p1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3" name="Google Shape;183;p10: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84" name="Google Shape;184;p10: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p:cNvGrpSpPr/>
        <p:nvPr/>
      </p:nvGrpSpPr>
      <p:grpSpPr>
        <a:xfrm>
          <a:off x="0" y="0"/>
          <a:ext cx="0" cy="0"/>
          <a:chOff x="0" y="0"/>
          <a:chExt cx="0" cy="0"/>
        </a:xfrm>
      </p:grpSpPr>
      <p:sp>
        <p:nvSpPr>
          <p:cNvPr id="191" name="Google Shape;191;p1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2" name="Google Shape;192;p11: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93" name="Google Shape;193;p11: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1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1" name="Google Shape;201;p1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IN" smtClean="0"/>
              <a:t>‹#›</a:t>
            </a:fld>
            <a:endParaRPr lang="en-IN"/>
          </a:p>
        </p:txBody>
      </p:sp>
    </p:spTree>
    <p:extLst>
      <p:ext uri="{BB962C8B-B14F-4D97-AF65-F5344CB8AC3E}">
        <p14:creationId xmlns:p14="http://schemas.microsoft.com/office/powerpoint/2010/main" val="40887969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IN" smtClean="0"/>
              <a:t>‹#›</a:t>
            </a:fld>
            <a:endParaRPr lang="en-IN"/>
          </a:p>
        </p:txBody>
      </p:sp>
    </p:spTree>
    <p:extLst>
      <p:ext uri="{BB962C8B-B14F-4D97-AF65-F5344CB8AC3E}">
        <p14:creationId xmlns:p14="http://schemas.microsoft.com/office/powerpoint/2010/main" val="9437761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IN" smtClean="0"/>
              <a:t>‹#›</a:t>
            </a:fld>
            <a:endParaRPr lang="en-IN"/>
          </a:p>
        </p:txBody>
      </p:sp>
    </p:spTree>
    <p:extLst>
      <p:ext uri="{BB962C8B-B14F-4D97-AF65-F5344CB8AC3E}">
        <p14:creationId xmlns:p14="http://schemas.microsoft.com/office/powerpoint/2010/main" val="6104221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GB"/>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IN" smtClean="0"/>
              <a:t>‹#›</a:t>
            </a:fld>
            <a:endParaRPr lang="en-IN"/>
          </a:p>
        </p:txBody>
      </p:sp>
    </p:spTree>
    <p:extLst>
      <p:ext uri="{BB962C8B-B14F-4D97-AF65-F5344CB8AC3E}">
        <p14:creationId xmlns:p14="http://schemas.microsoft.com/office/powerpoint/2010/main" val="39047748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IN" smtClean="0"/>
              <a:t>‹#›</a:t>
            </a:fld>
            <a:endParaRPr lang="en-IN"/>
          </a:p>
        </p:txBody>
      </p:sp>
    </p:spTree>
    <p:extLst>
      <p:ext uri="{BB962C8B-B14F-4D97-AF65-F5344CB8AC3E}">
        <p14:creationId xmlns:p14="http://schemas.microsoft.com/office/powerpoint/2010/main" val="2183005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IN" smtClean="0"/>
              <a:t>‹#›</a:t>
            </a:fld>
            <a:endParaRPr lang="en-IN"/>
          </a:p>
        </p:txBody>
      </p:sp>
    </p:spTree>
    <p:extLst>
      <p:ext uri="{BB962C8B-B14F-4D97-AF65-F5344CB8AC3E}">
        <p14:creationId xmlns:p14="http://schemas.microsoft.com/office/powerpoint/2010/main" val="2168854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IN" smtClean="0"/>
              <a:t>‹#›</a:t>
            </a:fld>
            <a:endParaRPr lang="en-IN"/>
          </a:p>
        </p:txBody>
      </p:sp>
    </p:spTree>
    <p:extLst>
      <p:ext uri="{BB962C8B-B14F-4D97-AF65-F5344CB8AC3E}">
        <p14:creationId xmlns:p14="http://schemas.microsoft.com/office/powerpoint/2010/main" val="35797328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IN" smtClean="0"/>
              <a:t>‹#›</a:t>
            </a:fld>
            <a:endParaRPr lang="en-IN"/>
          </a:p>
        </p:txBody>
      </p:sp>
    </p:spTree>
    <p:extLst>
      <p:ext uri="{BB962C8B-B14F-4D97-AF65-F5344CB8AC3E}">
        <p14:creationId xmlns:p14="http://schemas.microsoft.com/office/powerpoint/2010/main" val="35592323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IN" smtClean="0"/>
              <a:t>‹#›</a:t>
            </a:fld>
            <a:endParaRPr lang="en-IN"/>
          </a:p>
        </p:txBody>
      </p:sp>
    </p:spTree>
    <p:extLst>
      <p:ext uri="{BB962C8B-B14F-4D97-AF65-F5344CB8AC3E}">
        <p14:creationId xmlns:p14="http://schemas.microsoft.com/office/powerpoint/2010/main" val="1547128790"/>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IN" smtClean="0"/>
              <a:t>‹#›</a:t>
            </a:fld>
            <a:endParaRPr lang="en-IN"/>
          </a:p>
        </p:txBody>
      </p:sp>
    </p:spTree>
    <p:extLst>
      <p:ext uri="{BB962C8B-B14F-4D97-AF65-F5344CB8AC3E}">
        <p14:creationId xmlns:p14="http://schemas.microsoft.com/office/powerpoint/2010/main" val="14436986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IN" smtClean="0"/>
              <a:t>‹#›</a:t>
            </a:fld>
            <a:endParaRPr lang="en-IN"/>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9135670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IN" smtClean="0"/>
              <a:t>‹#›</a:t>
            </a:fld>
            <a:endParaRPr lang="en-IN"/>
          </a:p>
        </p:txBody>
      </p:sp>
    </p:spTree>
    <p:extLst>
      <p:ext uri="{BB962C8B-B14F-4D97-AF65-F5344CB8AC3E}">
        <p14:creationId xmlns:p14="http://schemas.microsoft.com/office/powerpoint/2010/main" val="4141968585"/>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IN" smtClean="0"/>
              <a:t>‹#›</a:t>
            </a:fld>
            <a:endParaRPr lang="en-IN"/>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46859493"/>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IN" smtClean="0"/>
              <a:t>‹#›</a:t>
            </a:fld>
            <a:endParaRPr lang="en-IN"/>
          </a:p>
        </p:txBody>
      </p:sp>
    </p:spTree>
    <p:extLst>
      <p:ext uri="{BB962C8B-B14F-4D97-AF65-F5344CB8AC3E}">
        <p14:creationId xmlns:p14="http://schemas.microsoft.com/office/powerpoint/2010/main" val="188778963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IN" smtClean="0"/>
              <a:t>‹#›</a:t>
            </a:fld>
            <a:endParaRPr lang="en-IN"/>
          </a:p>
        </p:txBody>
      </p:sp>
    </p:spTree>
    <p:extLst>
      <p:ext uri="{BB962C8B-B14F-4D97-AF65-F5344CB8AC3E}">
        <p14:creationId xmlns:p14="http://schemas.microsoft.com/office/powerpoint/2010/main" val="38160272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IN" smtClean="0"/>
              <a:t>‹#›</a:t>
            </a:fld>
            <a:endParaRPr lang="en-IN"/>
          </a:p>
        </p:txBody>
      </p:sp>
    </p:spTree>
    <p:extLst>
      <p:ext uri="{BB962C8B-B14F-4D97-AF65-F5344CB8AC3E}">
        <p14:creationId xmlns:p14="http://schemas.microsoft.com/office/powerpoint/2010/main" val="39331975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endParaRPr lang="en-GB"/>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pPr marL="0" lvl="0" indent="0" algn="ctr" rtl="0">
              <a:spcBef>
                <a:spcPts val="0"/>
              </a:spcBef>
              <a:spcAft>
                <a:spcPts val="0"/>
              </a:spcAft>
              <a:buNone/>
            </a:pPr>
            <a:fld id="{00000000-1234-1234-1234-123412341234}" type="slidenum">
              <a:rPr lang="en-IN" smtClean="0"/>
              <a:t>‹#›</a:t>
            </a:fld>
            <a:endParaRPr lang="en-IN"/>
          </a:p>
        </p:txBody>
      </p:sp>
    </p:spTree>
    <p:extLst>
      <p:ext uri="{BB962C8B-B14F-4D97-AF65-F5344CB8AC3E}">
        <p14:creationId xmlns:p14="http://schemas.microsoft.com/office/powerpoint/2010/main" val="2743512791"/>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 id="2147483718" r:id="rId12"/>
    <p:sldLayoutId id="2147483719" r:id="rId13"/>
    <p:sldLayoutId id="2147483720" r:id="rId14"/>
    <p:sldLayoutId id="2147483721" r:id="rId15"/>
    <p:sldLayoutId id="2147483722"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jomeino.com/sites/default/files/paper_attachment/Change%20Management%20Project%20in%20a%20Mining%20Company.pdf" TargetMode="External"/><Relationship Id="rId13" Type="http://schemas.openxmlformats.org/officeDocument/2006/relationships/hyperlink" Target="https://www.emerald.com/insight/content/doi/10.1108/JOCM-11-2019-0327/full/html" TargetMode="External"/><Relationship Id="rId3" Type="http://schemas.openxmlformats.org/officeDocument/2006/relationships/hyperlink" Target="https://www.sciencedirect.com/science/article/pii/S1364032121002641" TargetMode="External"/><Relationship Id="rId7" Type="http://schemas.openxmlformats.org/officeDocument/2006/relationships/hyperlink" Target="https://books.google.com/books?hl=en&amp;lr=&amp;id=tid_DwAAQBAJ&amp;oi=fnd&amp;pg=PP1&amp;dq=change+management+of+Apple+company+&amp;ots=rnfMw05qX_&amp;sig=SH2ieMg8LqIeLwWisbmCI8G0_hA" TargetMode="External"/><Relationship Id="rId12" Type="http://schemas.openxmlformats.org/officeDocument/2006/relationships/hyperlink" Target="https://empowerment.ee/wp-content/uploads/2021/03/How-Apple-Is-Organized-for-Innovation.pdf" TargetMode="Externa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hyperlink" Target="https://deepblue.lib.umich.edu/bitstream/handle/2027.42/167445/joms12659.pdf?sequence=2" TargetMode="External"/><Relationship Id="rId11" Type="http://schemas.openxmlformats.org/officeDocument/2006/relationships/hyperlink" Target="https://www.academia.edu/download/59975200/Published_The_rise_of_corporational_determinism_digital_media_corporations_and_narratives_of_media_change20190710-43930-1ta4rab.pdf" TargetMode="External"/><Relationship Id="rId5" Type="http://schemas.openxmlformats.org/officeDocument/2006/relationships/hyperlink" Target="https://eudl.eu/pdf/10.4108/eai.18-11-2022.2326934" TargetMode="External"/><Relationship Id="rId15" Type="http://schemas.openxmlformats.org/officeDocument/2006/relationships/hyperlink" Target="https://fourweekmba.com/lewins-change-management-model" TargetMode="External"/><Relationship Id="rId10" Type="http://schemas.openxmlformats.org/officeDocument/2006/relationships/hyperlink" Target="https://salford-repository.worktribe.com/preview/1488307/Business%20Value%20of%20Integrated%20BIM-based%20Asset%20Management-USIR.pdf" TargetMode="External"/><Relationship Id="rId4" Type="http://schemas.openxmlformats.org/officeDocument/2006/relationships/hyperlink" Target="https://www.emerald.com/insight/content/doi/10.1108/978-1-80043-171-320211011/full/html" TargetMode="External"/><Relationship Id="rId9" Type="http://schemas.openxmlformats.org/officeDocument/2006/relationships/hyperlink" Target="https://www.mdpi.com/2071-1050/12/19/8053/pdf" TargetMode="External"/><Relationship Id="rId14" Type="http://schemas.openxmlformats.org/officeDocument/2006/relationships/hyperlink" Target="https://besli.org/index.php/besli/article/download/47/46"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9" name="Google Shape;99;p1"/>
          <p:cNvSpPr txBox="1">
            <a:spLocks noGrp="1"/>
          </p:cNvSpPr>
          <p:nvPr>
            <p:ph type="ctrTitle"/>
          </p:nvPr>
        </p:nvSpPr>
        <p:spPr>
          <a:xfrm>
            <a:off x="2062886" y="1748333"/>
            <a:ext cx="4515714" cy="1246327"/>
          </a:xfrm>
          <a:prstGeom prst="rect">
            <a:avLst/>
          </a:prstGeom>
          <a:noFill/>
          <a:ln>
            <a:noFill/>
          </a:ln>
        </p:spPr>
        <p:txBody>
          <a:bodyPr spcFirstLastPara="1" wrap="square" lIns="91425" tIns="45700" rIns="91425" bIns="0" anchor="b" anchorCtr="0">
            <a:noAutofit/>
          </a:bodyPr>
          <a:lstStyle/>
          <a:p>
            <a:pPr lvl="0" algn="ctr">
              <a:spcBef>
                <a:spcPts val="0"/>
              </a:spcBef>
            </a:pPr>
            <a:r>
              <a:rPr lang="en-IN" sz="2400" b="1" dirty="0">
                <a:latin typeface="Arial Black" panose="020B0A04020102020204" pitchFamily="34" charset="0"/>
              </a:rPr>
              <a:t>CHANGE AND STABILITY</a:t>
            </a:r>
            <a:br>
              <a:rPr lang="en-IN" sz="2400" b="1" dirty="0">
                <a:latin typeface="Arial Black" panose="020B0A04020102020204" pitchFamily="34" charset="0"/>
              </a:rPr>
            </a:br>
            <a:r>
              <a:rPr lang="en-IN" sz="2400" b="1" dirty="0">
                <a:latin typeface="Arial Black" panose="020B0A04020102020204" pitchFamily="34" charset="0"/>
              </a:rPr>
              <a:t>MANAGEMENT</a:t>
            </a:r>
            <a:endParaRPr sz="2400" b="1" dirty="0">
              <a:latin typeface="Arial Black" panose="020B0A04020102020204" pitchFamily="34" charset="0"/>
            </a:endParaRPr>
          </a:p>
        </p:txBody>
      </p:sp>
      <p:sp>
        <p:nvSpPr>
          <p:cNvPr id="98" name="Google Shape;98;p1"/>
          <p:cNvSpPr txBox="1">
            <a:spLocks noGrp="1"/>
          </p:cNvSpPr>
          <p:nvPr>
            <p:ph type="subTitle" idx="1"/>
          </p:nvPr>
        </p:nvSpPr>
        <p:spPr>
          <a:xfrm>
            <a:off x="0" y="6033279"/>
            <a:ext cx="2918765" cy="1164878"/>
          </a:xfrm>
          <a:prstGeom prst="rect">
            <a:avLst/>
          </a:prstGeom>
          <a:noFill/>
          <a:ln>
            <a:noFill/>
          </a:ln>
        </p:spPr>
        <p:txBody>
          <a:bodyPr spcFirstLastPara="1" wrap="square" lIns="91425" tIns="0" rIns="91425" bIns="45700" anchor="t" anchorCtr="0">
            <a:noAutofit/>
          </a:bodyPr>
          <a:lstStyle/>
          <a:p>
            <a:pPr marL="0" lvl="0" indent="0" algn="l" rtl="0">
              <a:lnSpc>
                <a:spcPct val="100000"/>
              </a:lnSpc>
              <a:spcBef>
                <a:spcPts val="0"/>
              </a:spcBef>
              <a:spcAft>
                <a:spcPts val="0"/>
              </a:spcAft>
              <a:buSzPts val="1100"/>
              <a:buFont typeface="Garamond"/>
              <a:buNone/>
            </a:pPr>
            <a:r>
              <a:rPr lang="en-IN" sz="1400" dirty="0">
                <a:solidFill>
                  <a:schemeClr val="tx1"/>
                </a:solidFill>
              </a:rPr>
              <a:t>Student ID: JESVIN PETER JOSE</a:t>
            </a:r>
            <a:endParaRPr sz="1400" dirty="0">
              <a:solidFill>
                <a:schemeClr val="tx1"/>
              </a:solidFill>
            </a:endParaRPr>
          </a:p>
          <a:p>
            <a:pPr marL="0" lvl="0" indent="0" algn="l" rtl="0">
              <a:lnSpc>
                <a:spcPct val="100000"/>
              </a:lnSpc>
              <a:spcBef>
                <a:spcPts val="600"/>
              </a:spcBef>
              <a:spcAft>
                <a:spcPts val="0"/>
              </a:spcAft>
              <a:buSzPts val="1100"/>
              <a:buFont typeface="Garamond"/>
              <a:buNone/>
            </a:pPr>
            <a:r>
              <a:rPr lang="en-IN" sz="1400" dirty="0">
                <a:solidFill>
                  <a:schemeClr val="tx1"/>
                </a:solidFill>
              </a:rPr>
              <a:t>Student name: 2220024</a:t>
            </a:r>
            <a:endParaRPr sz="1400" dirty="0">
              <a:solidFill>
                <a:schemeClr val="tx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6" name="Google Shape;106;p2"/>
          <p:cNvSpPr txBox="1">
            <a:spLocks noGrp="1"/>
          </p:cNvSpPr>
          <p:nvPr>
            <p:ph type="title"/>
          </p:nvPr>
        </p:nvSpPr>
        <p:spPr>
          <a:xfrm>
            <a:off x="713232" y="455092"/>
            <a:ext cx="6347713" cy="1322501"/>
          </a:xfrm>
          <a:prstGeom prst="rect">
            <a:avLst/>
          </a:prstGeom>
          <a:solidFill>
            <a:schemeClr val="lt1"/>
          </a:solidFill>
          <a:ln w="76200" cap="flat" cmpd="thinThick">
            <a:solidFill>
              <a:schemeClr val="lt1"/>
            </a:solidFill>
            <a:prstDash val="solid"/>
            <a:miter lim="800000"/>
            <a:headEnd type="none" w="sm" len="sm"/>
            <a:tailEnd type="none" w="sm" len="sm"/>
          </a:ln>
        </p:spPr>
        <p:txBody>
          <a:bodyPr spcFirstLastPara="1" wrap="square" lIns="91425" tIns="45700" rIns="91425" bIns="45700" anchor="ctr" anchorCtr="0">
            <a:normAutofit/>
          </a:bodyPr>
          <a:lstStyle/>
          <a:p>
            <a:pPr marL="0" lvl="0" indent="0" algn="ctr" rtl="0">
              <a:spcBef>
                <a:spcPts val="0"/>
              </a:spcBef>
              <a:spcAft>
                <a:spcPts val="0"/>
              </a:spcAft>
              <a:buClr>
                <a:srgbClr val="CBBABF"/>
              </a:buClr>
              <a:buSzPts val="1800"/>
              <a:buFont typeface="Garamond"/>
              <a:buNone/>
            </a:pPr>
            <a:r>
              <a:rPr lang="en-IN" sz="2400" dirty="0">
                <a:latin typeface="Arial Black" panose="020B0A04020102020204" pitchFamily="34" charset="0"/>
              </a:rPr>
              <a:t>INTRODUCTION</a:t>
            </a:r>
            <a:endParaRPr sz="2400" dirty="0">
              <a:latin typeface="Arial Black" panose="020B0A04020102020204" pitchFamily="34" charset="0"/>
            </a:endParaRPr>
          </a:p>
        </p:txBody>
      </p:sp>
      <p:sp>
        <p:nvSpPr>
          <p:cNvPr id="105" name="Google Shape;105;p2"/>
          <p:cNvSpPr txBox="1">
            <a:spLocks noGrp="1"/>
          </p:cNvSpPr>
          <p:nvPr>
            <p:ph idx="1"/>
          </p:nvPr>
        </p:nvSpPr>
        <p:spPr>
          <a:xfrm>
            <a:off x="713232" y="1910283"/>
            <a:ext cx="4042792" cy="4075176"/>
          </a:xfrm>
          <a:prstGeom prst="rect">
            <a:avLst/>
          </a:prstGeom>
          <a:noFill/>
          <a:ln>
            <a:noFill/>
          </a:ln>
        </p:spPr>
        <p:txBody>
          <a:bodyPr spcFirstLastPara="1" wrap="square" lIns="91425" tIns="45700" rIns="91425" bIns="45700" anchor="t" anchorCtr="0">
            <a:normAutofit/>
          </a:bodyPr>
          <a:lstStyle/>
          <a:p>
            <a:pPr algn="just">
              <a:spcBef>
                <a:spcPts val="0"/>
              </a:spcBef>
              <a:buSzPct val="100000"/>
              <a:buFont typeface="Arial" panose="020B0604020202020204" pitchFamily="34" charset="0"/>
              <a:buChar char="•"/>
            </a:pPr>
            <a:r>
              <a:rPr lang="en-GB" dirty="0"/>
              <a:t>  </a:t>
            </a:r>
            <a:r>
              <a:rPr lang="en-GB" sz="1600" dirty="0">
                <a:latin typeface="Times New Roman" panose="02020603050405020304" pitchFamily="18" charset="0"/>
                <a:cs typeface="Times New Roman" panose="02020603050405020304" pitchFamily="18" charset="0"/>
              </a:rPr>
              <a:t>The concept of Change 	Management helps any firm to describe and implement changes. </a:t>
            </a:r>
          </a:p>
          <a:p>
            <a:pPr marL="342900" lvl="0" indent="-342900" algn="just" rtl="0">
              <a:lnSpc>
                <a:spcPct val="100000"/>
              </a:lnSpc>
              <a:spcBef>
                <a:spcPts val="600"/>
              </a:spcBef>
              <a:spcAft>
                <a:spcPts val="0"/>
              </a:spcAft>
              <a:buSzPct val="100000"/>
              <a:buFont typeface="Arial"/>
              <a:buChar char="•"/>
            </a:pPr>
            <a:r>
              <a:rPr lang="en-GB" sz="1600" dirty="0">
                <a:latin typeface="Times New Roman" panose="02020603050405020304" pitchFamily="18" charset="0"/>
                <a:cs typeface="Times New Roman" panose="02020603050405020304" pitchFamily="18" charset="0"/>
              </a:rPr>
              <a:t>This change can be classified into two types-Internal and External; sometimes, both types are implemented.</a:t>
            </a:r>
          </a:p>
          <a:p>
            <a:pPr marL="342900" lvl="0" indent="-342900" algn="just" rtl="0">
              <a:lnSpc>
                <a:spcPct val="100000"/>
              </a:lnSpc>
              <a:spcBef>
                <a:spcPts val="600"/>
              </a:spcBef>
              <a:spcAft>
                <a:spcPts val="0"/>
              </a:spcAft>
              <a:buSzPct val="100000"/>
              <a:buFont typeface="Arial"/>
              <a:buChar char="•"/>
            </a:pPr>
            <a:r>
              <a:rPr lang="en-GB" sz="1600" dirty="0">
                <a:latin typeface="Times New Roman" panose="02020603050405020304" pitchFamily="18" charset="0"/>
                <a:cs typeface="Times New Roman" panose="02020603050405020304" pitchFamily="18" charset="0"/>
              </a:rPr>
              <a:t>For this report, </a:t>
            </a:r>
            <a:r>
              <a:rPr lang="en-GB" sz="1600" b="1" dirty="0">
                <a:latin typeface="Times New Roman" panose="02020603050405020304" pitchFamily="18" charset="0"/>
                <a:cs typeface="Times New Roman" panose="02020603050405020304" pitchFamily="18" charset="0"/>
              </a:rPr>
              <a:t>Apple </a:t>
            </a:r>
            <a:r>
              <a:rPr lang="en-GB" sz="1600" dirty="0">
                <a:latin typeface="Times New Roman" panose="02020603050405020304" pitchFamily="18" charset="0"/>
                <a:cs typeface="Times New Roman" panose="02020603050405020304" pitchFamily="18" charset="0"/>
              </a:rPr>
              <a:t>has been chosen, which is a multinational technology company that originated in America (</a:t>
            </a:r>
            <a:r>
              <a:rPr lang="en-GB" sz="1600" dirty="0" err="1">
                <a:latin typeface="Times New Roman" panose="02020603050405020304" pitchFamily="18" charset="0"/>
                <a:cs typeface="Times New Roman" panose="02020603050405020304" pitchFamily="18" charset="0"/>
              </a:rPr>
              <a:t>Podolny</a:t>
            </a:r>
            <a:r>
              <a:rPr lang="en-GB" sz="1600" dirty="0">
                <a:latin typeface="Times New Roman" panose="02020603050405020304" pitchFamily="18" charset="0"/>
                <a:cs typeface="Times New Roman" panose="02020603050405020304" pitchFamily="18" charset="0"/>
              </a:rPr>
              <a:t> and Hansen, 2020). </a:t>
            </a:r>
          </a:p>
          <a:p>
            <a:pPr marL="342900" lvl="0" indent="-342900" algn="just" rtl="0">
              <a:lnSpc>
                <a:spcPct val="100000"/>
              </a:lnSpc>
              <a:spcBef>
                <a:spcPts val="600"/>
              </a:spcBef>
              <a:spcAft>
                <a:spcPts val="0"/>
              </a:spcAft>
              <a:buSzPct val="100000"/>
              <a:buFont typeface="Arial"/>
              <a:buChar char="•"/>
            </a:pPr>
            <a:r>
              <a:rPr lang="en-GB" sz="1600" dirty="0">
                <a:latin typeface="Times New Roman" panose="02020603050405020304" pitchFamily="18" charset="0"/>
                <a:cs typeface="Times New Roman" panose="02020603050405020304" pitchFamily="18" charset="0"/>
              </a:rPr>
              <a:t>The change management procedure will be investigated based on digitalisation for the company</a:t>
            </a:r>
            <a:r>
              <a:rPr lang="en-GB" dirty="0"/>
              <a:t>. </a:t>
            </a:r>
          </a:p>
        </p:txBody>
      </p:sp>
      <p:pic>
        <p:nvPicPr>
          <p:cNvPr id="107" name="Google Shape;107;p2"/>
          <p:cNvPicPr preferRelativeResize="0"/>
          <p:nvPr/>
        </p:nvPicPr>
        <p:blipFill rotWithShape="1">
          <a:blip r:embed="rId3">
            <a:alphaModFix/>
          </a:blip>
          <a:srcRect/>
          <a:stretch/>
        </p:blipFill>
        <p:spPr>
          <a:xfrm>
            <a:off x="5148064" y="2360726"/>
            <a:ext cx="3456384" cy="2796466"/>
          </a:xfrm>
          <a:prstGeom prst="rect">
            <a:avLst/>
          </a:prstGeom>
          <a:noFill/>
          <a:ln>
            <a:noFill/>
          </a:ln>
        </p:spPr>
      </p:pic>
      <p:sp>
        <p:nvSpPr>
          <p:cNvPr id="108" name="Google Shape;108;p2"/>
          <p:cNvSpPr/>
          <p:nvPr/>
        </p:nvSpPr>
        <p:spPr>
          <a:xfrm>
            <a:off x="4756024" y="5677723"/>
            <a:ext cx="3761850" cy="307736"/>
          </a:xfrm>
          <a:prstGeom prst="rect">
            <a:avLst/>
          </a:prstGeom>
          <a:noFill/>
          <a:ln>
            <a:noFill/>
          </a:ln>
        </p:spPr>
        <p:txBody>
          <a:bodyPr spcFirstLastPara="1" wrap="square" lIns="91425" tIns="45700" rIns="91425" bIns="45700" anchor="t" anchorCtr="0">
            <a:spAutoFit/>
          </a:bodyPr>
          <a:lstStyle/>
          <a:p>
            <a:pPr lvl="0"/>
            <a:r>
              <a:rPr lang="en-GB" sz="1400" dirty="0">
                <a:solidFill>
                  <a:schemeClr val="tx1">
                    <a:lumMod val="95000"/>
                    <a:lumOff val="5000"/>
                  </a:schemeClr>
                </a:solidFill>
                <a:latin typeface="Times New Roman" panose="02020603050405020304" pitchFamily="18" charset="0"/>
                <a:ea typeface="Garamond"/>
                <a:cs typeface="Times New Roman" panose="02020603050405020304" pitchFamily="18" charset="0"/>
                <a:sym typeface="Garamond"/>
              </a:rPr>
              <a:t>(Source: </a:t>
            </a:r>
            <a:r>
              <a:rPr lang="en-GB" sz="1400" dirty="0" err="1">
                <a:latin typeface="Times New Roman" panose="02020603050405020304" pitchFamily="18" charset="0"/>
                <a:cs typeface="Times New Roman" panose="02020603050405020304" pitchFamily="18" charset="0"/>
              </a:rPr>
              <a:t>Podolny</a:t>
            </a:r>
            <a:r>
              <a:rPr lang="en-GB" sz="1400" dirty="0">
                <a:latin typeface="Times New Roman" panose="02020603050405020304" pitchFamily="18" charset="0"/>
                <a:cs typeface="Times New Roman" panose="02020603050405020304" pitchFamily="18" charset="0"/>
              </a:rPr>
              <a:t> and Hansen, 2020)</a:t>
            </a:r>
            <a:r>
              <a:rPr lang="en-GB" sz="1400" dirty="0">
                <a:solidFill>
                  <a:schemeClr val="tx1">
                    <a:lumMod val="95000"/>
                    <a:lumOff val="5000"/>
                  </a:schemeClr>
                </a:solidFill>
                <a:latin typeface="Times New Roman" panose="02020603050405020304" pitchFamily="18" charset="0"/>
                <a:ea typeface="Garamond"/>
                <a:cs typeface="Times New Roman" panose="02020603050405020304" pitchFamily="18" charset="0"/>
                <a:sym typeface="Garamond"/>
              </a:rPr>
              <a:t> </a:t>
            </a:r>
            <a:endParaRPr sz="1400" dirty="0">
              <a:solidFill>
                <a:schemeClr val="tx1">
                  <a:lumMod val="95000"/>
                  <a:lumOff val="5000"/>
                </a:schemeClr>
              </a:solidFill>
              <a:latin typeface="Times New Roman" panose="02020603050405020304" pitchFamily="18" charset="0"/>
              <a:ea typeface="Garamond"/>
              <a:cs typeface="Times New Roman" panose="02020603050405020304" pitchFamily="18" charset="0"/>
              <a:sym typeface="Garamond"/>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5" name="Google Shape;115;p3"/>
          <p:cNvSpPr txBox="1">
            <a:spLocks noGrp="1"/>
          </p:cNvSpPr>
          <p:nvPr>
            <p:ph type="title"/>
          </p:nvPr>
        </p:nvSpPr>
        <p:spPr>
          <a:prstGeom prst="rect">
            <a:avLst/>
          </a:prstGeom>
          <a:solidFill>
            <a:schemeClr val="lt1"/>
          </a:solidFill>
          <a:ln w="76200" cap="flat" cmpd="thinThick">
            <a:solidFill>
              <a:schemeClr val="lt1"/>
            </a:solidFill>
            <a:prstDash val="solid"/>
            <a:miter lim="800000"/>
            <a:headEnd type="none" w="sm" len="sm"/>
            <a:tailEnd type="none" w="sm" len="sm"/>
          </a:ln>
        </p:spPr>
        <p:txBody>
          <a:bodyPr spcFirstLastPara="1" wrap="square" lIns="91425" tIns="45700" rIns="91425" bIns="45700" anchor="ctr" anchorCtr="0">
            <a:normAutofit/>
          </a:bodyPr>
          <a:lstStyle/>
          <a:p>
            <a:pPr marL="0" lvl="0" indent="0" algn="ctr" rtl="0">
              <a:spcBef>
                <a:spcPts val="0"/>
              </a:spcBef>
              <a:spcAft>
                <a:spcPts val="0"/>
              </a:spcAft>
              <a:buClr>
                <a:srgbClr val="CBBABF"/>
              </a:buClr>
              <a:buSzPts val="1800"/>
              <a:buFont typeface="Garamond"/>
              <a:buNone/>
            </a:pPr>
            <a:r>
              <a:rPr lang="en-IN" sz="2400" dirty="0">
                <a:latin typeface="Arial Black" panose="020B0A04020102020204" pitchFamily="34" charset="0"/>
              </a:rPr>
              <a:t>KEY DRIVERS OF CHANGE</a:t>
            </a:r>
            <a:endParaRPr sz="2400" dirty="0">
              <a:latin typeface="Arial Black" panose="020B0A04020102020204" pitchFamily="34" charset="0"/>
            </a:endParaRPr>
          </a:p>
        </p:txBody>
      </p:sp>
      <p:sp>
        <p:nvSpPr>
          <p:cNvPr id="114" name="Google Shape;114;p3"/>
          <p:cNvSpPr txBox="1">
            <a:spLocks noGrp="1"/>
          </p:cNvSpPr>
          <p:nvPr>
            <p:ph idx="1"/>
          </p:nvPr>
        </p:nvSpPr>
        <p:spPr>
          <a:xfrm>
            <a:off x="530352" y="1815999"/>
            <a:ext cx="8291264" cy="1696208"/>
          </a:xfrm>
          <a:prstGeom prst="rect">
            <a:avLst/>
          </a:prstGeom>
          <a:noFill/>
          <a:ln>
            <a:noFill/>
          </a:ln>
        </p:spPr>
        <p:txBody>
          <a:bodyPr spcFirstLastPara="1" wrap="square" lIns="91425" tIns="45700" rIns="91425" bIns="45700" anchor="t" anchorCtr="0">
            <a:normAutofit fontScale="85000" lnSpcReduction="20000"/>
          </a:bodyPr>
          <a:lstStyle/>
          <a:p>
            <a:pPr marL="342900" lvl="0" indent="-342900" algn="just" rtl="0">
              <a:lnSpc>
                <a:spcPct val="100000"/>
              </a:lnSpc>
              <a:spcBef>
                <a:spcPts val="0"/>
              </a:spcBef>
              <a:spcAft>
                <a:spcPts val="0"/>
              </a:spcAft>
              <a:buSzPct val="100000"/>
              <a:buFont typeface="Arial"/>
              <a:buChar char="•"/>
            </a:pPr>
            <a:r>
              <a:rPr lang="en-GB" sz="1900" dirty="0">
                <a:latin typeface="Times New Roman" panose="02020603050405020304" pitchFamily="18" charset="0"/>
                <a:cs typeface="Times New Roman" panose="02020603050405020304" pitchFamily="18" charset="0"/>
              </a:rPr>
              <a:t>Apple, despite being a global multinational technology company, faces a few issues regarding political issues that can impact the manufacturing capability of Apple. </a:t>
            </a:r>
          </a:p>
          <a:p>
            <a:pPr marL="342900" lvl="0" indent="-342900" algn="just" rtl="0">
              <a:lnSpc>
                <a:spcPct val="100000"/>
              </a:lnSpc>
              <a:spcBef>
                <a:spcPts val="600"/>
              </a:spcBef>
              <a:spcAft>
                <a:spcPts val="0"/>
              </a:spcAft>
              <a:buSzPct val="100000"/>
              <a:buFont typeface="Arial"/>
              <a:buChar char="•"/>
            </a:pPr>
            <a:r>
              <a:rPr lang="en-GB" sz="1900" dirty="0">
                <a:latin typeface="Times New Roman" panose="02020603050405020304" pitchFamily="18" charset="0"/>
                <a:cs typeface="Times New Roman" panose="02020603050405020304" pitchFamily="18" charset="0"/>
              </a:rPr>
              <a:t>Another issue the company faces is its disrupting supply chain, which has been affected by inflation in the USA (Awasthi </a:t>
            </a:r>
            <a:r>
              <a:rPr lang="en-GB" sz="1900" i="1" dirty="0">
                <a:latin typeface="Times New Roman" panose="02020603050405020304" pitchFamily="18" charset="0"/>
                <a:cs typeface="Times New Roman" panose="02020603050405020304" pitchFamily="18" charset="0"/>
              </a:rPr>
              <a:t>et al., </a:t>
            </a:r>
            <a:r>
              <a:rPr lang="en-GB" sz="1900" dirty="0">
                <a:latin typeface="Times New Roman" panose="02020603050405020304" pitchFamily="18" charset="0"/>
                <a:cs typeface="Times New Roman" panose="02020603050405020304" pitchFamily="18" charset="0"/>
              </a:rPr>
              <a:t>2021). </a:t>
            </a:r>
          </a:p>
          <a:p>
            <a:pPr marL="342900" lvl="0" indent="-342900" algn="just" rtl="0">
              <a:lnSpc>
                <a:spcPct val="100000"/>
              </a:lnSpc>
              <a:spcBef>
                <a:spcPts val="600"/>
              </a:spcBef>
              <a:spcAft>
                <a:spcPts val="0"/>
              </a:spcAft>
              <a:buSzPct val="100000"/>
              <a:buFont typeface="Arial"/>
              <a:buChar char="•"/>
            </a:pPr>
            <a:r>
              <a:rPr lang="en-GB" sz="1900" dirty="0">
                <a:latin typeface="Times New Roman" panose="02020603050405020304" pitchFamily="18" charset="0"/>
                <a:cs typeface="Times New Roman" panose="02020603050405020304" pitchFamily="18" charset="0"/>
              </a:rPr>
              <a:t>The extensive use of robotics helped the brand discard iPhones is another issue. </a:t>
            </a:r>
          </a:p>
          <a:p>
            <a:pPr marL="342900" lvl="0" indent="-342900" algn="just" rtl="0">
              <a:lnSpc>
                <a:spcPct val="100000"/>
              </a:lnSpc>
              <a:spcBef>
                <a:spcPts val="600"/>
              </a:spcBef>
              <a:spcAft>
                <a:spcPts val="0"/>
              </a:spcAft>
              <a:buSzPct val="100000"/>
              <a:buFont typeface="Arial"/>
              <a:buChar char="•"/>
            </a:pPr>
            <a:r>
              <a:rPr lang="en-GB" sz="1900" dirty="0">
                <a:latin typeface="Times New Roman" panose="02020603050405020304" pitchFamily="18" charset="0"/>
                <a:cs typeface="Times New Roman" panose="02020603050405020304" pitchFamily="18" charset="0"/>
              </a:rPr>
              <a:t>Apple is not socially responsible as it plans to recycle and reuse models manufactured by the company. </a:t>
            </a:r>
          </a:p>
          <a:p>
            <a:pPr marL="342900" lvl="0" indent="-244475" algn="just" rtl="0">
              <a:lnSpc>
                <a:spcPct val="100000"/>
              </a:lnSpc>
              <a:spcBef>
                <a:spcPts val="600"/>
              </a:spcBef>
              <a:spcAft>
                <a:spcPts val="0"/>
              </a:spcAft>
              <a:buSzPct val="100000"/>
              <a:buFont typeface="Arial"/>
              <a:buNone/>
            </a:pPr>
            <a:endParaRPr dirty="0"/>
          </a:p>
        </p:txBody>
      </p:sp>
      <p:pic>
        <p:nvPicPr>
          <p:cNvPr id="116" name="Google Shape;116;p3"/>
          <p:cNvPicPr preferRelativeResize="0"/>
          <p:nvPr/>
        </p:nvPicPr>
        <p:blipFill rotWithShape="1">
          <a:blip r:embed="rId3">
            <a:alphaModFix/>
          </a:blip>
          <a:srcRect/>
          <a:stretch/>
        </p:blipFill>
        <p:spPr>
          <a:xfrm>
            <a:off x="1907704" y="3861048"/>
            <a:ext cx="5730875" cy="1892300"/>
          </a:xfrm>
          <a:prstGeom prst="rect">
            <a:avLst/>
          </a:prstGeom>
          <a:noFill/>
          <a:ln>
            <a:noFill/>
          </a:ln>
        </p:spPr>
      </p:pic>
      <p:sp>
        <p:nvSpPr>
          <p:cNvPr id="117" name="Google Shape;117;p3"/>
          <p:cNvSpPr/>
          <p:nvPr/>
        </p:nvSpPr>
        <p:spPr>
          <a:xfrm>
            <a:off x="2437704" y="6248400"/>
            <a:ext cx="2827441" cy="307736"/>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IN" sz="1400" b="1" dirty="0">
                <a:solidFill>
                  <a:schemeClr val="bg2">
                    <a:lumMod val="10000"/>
                  </a:schemeClr>
                </a:solidFill>
                <a:latin typeface="Times New Roman" panose="02020603050405020304" pitchFamily="18" charset="0"/>
                <a:ea typeface="Garamond"/>
                <a:cs typeface="Times New Roman" panose="02020603050405020304" pitchFamily="18" charset="0"/>
                <a:sym typeface="Garamond"/>
              </a:rPr>
              <a:t>(Source: </a:t>
            </a:r>
            <a:r>
              <a:rPr lang="en-IN" sz="1400" dirty="0">
                <a:solidFill>
                  <a:schemeClr val="bg2">
                    <a:lumMod val="10000"/>
                  </a:schemeClr>
                </a:solidFill>
                <a:latin typeface="Times New Roman" panose="02020603050405020304" pitchFamily="18" charset="0"/>
                <a:ea typeface="Garamond"/>
                <a:cs typeface="Times New Roman" panose="02020603050405020304" pitchFamily="18" charset="0"/>
                <a:sym typeface="Garamond"/>
              </a:rPr>
              <a:t>Awasthi </a:t>
            </a:r>
            <a:r>
              <a:rPr lang="en-IN" sz="1400" i="1" dirty="0">
                <a:solidFill>
                  <a:schemeClr val="bg2">
                    <a:lumMod val="10000"/>
                  </a:schemeClr>
                </a:solidFill>
                <a:latin typeface="Times New Roman" panose="02020603050405020304" pitchFamily="18" charset="0"/>
                <a:ea typeface="Garamond"/>
                <a:cs typeface="Times New Roman" panose="02020603050405020304" pitchFamily="18" charset="0"/>
                <a:sym typeface="Garamond"/>
              </a:rPr>
              <a:t>et al., </a:t>
            </a:r>
            <a:r>
              <a:rPr lang="en-IN" sz="1400" dirty="0">
                <a:solidFill>
                  <a:schemeClr val="bg2">
                    <a:lumMod val="10000"/>
                  </a:schemeClr>
                </a:solidFill>
                <a:latin typeface="Times New Roman" panose="02020603050405020304" pitchFamily="18" charset="0"/>
                <a:ea typeface="Garamond"/>
                <a:cs typeface="Times New Roman" panose="02020603050405020304" pitchFamily="18" charset="0"/>
                <a:sym typeface="Garamond"/>
              </a:rPr>
              <a:t>2021</a:t>
            </a:r>
            <a:r>
              <a:rPr lang="en-IN" sz="1400" b="1" dirty="0">
                <a:solidFill>
                  <a:schemeClr val="bg2">
                    <a:lumMod val="10000"/>
                  </a:schemeClr>
                </a:solidFill>
                <a:latin typeface="Times New Roman" panose="02020603050405020304" pitchFamily="18" charset="0"/>
                <a:ea typeface="Garamond"/>
                <a:cs typeface="Times New Roman" panose="02020603050405020304" pitchFamily="18" charset="0"/>
                <a:sym typeface="Garamond"/>
              </a:rPr>
              <a:t>)</a:t>
            </a:r>
            <a:endParaRPr sz="1400" dirty="0">
              <a:solidFill>
                <a:schemeClr val="bg2">
                  <a:lumMod val="10000"/>
                </a:schemeClr>
              </a:solidFill>
              <a:latin typeface="Times New Roman" panose="02020603050405020304" pitchFamily="18" charset="0"/>
              <a:ea typeface="Garamond"/>
              <a:cs typeface="Times New Roman" panose="02020603050405020304" pitchFamily="18" charset="0"/>
              <a:sym typeface="Garamond"/>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4" name="Google Shape;124;p4"/>
          <p:cNvSpPr txBox="1">
            <a:spLocks noGrp="1"/>
          </p:cNvSpPr>
          <p:nvPr>
            <p:ph type="title"/>
          </p:nvPr>
        </p:nvSpPr>
        <p:spPr>
          <a:prstGeom prst="rect">
            <a:avLst/>
          </a:prstGeom>
          <a:solidFill>
            <a:schemeClr val="lt1"/>
          </a:solidFill>
          <a:ln w="76200" cap="flat" cmpd="thinThick">
            <a:solidFill>
              <a:schemeClr val="lt1"/>
            </a:solidFill>
            <a:prstDash val="solid"/>
            <a:miter lim="800000"/>
            <a:headEnd type="none" w="sm" len="sm"/>
            <a:tailEnd type="none" w="sm" len="sm"/>
          </a:ln>
        </p:spPr>
        <p:txBody>
          <a:bodyPr spcFirstLastPara="1" wrap="square" lIns="91425" tIns="45700" rIns="91425" bIns="45700" anchor="ctr" anchorCtr="0">
            <a:normAutofit/>
          </a:bodyPr>
          <a:lstStyle/>
          <a:p>
            <a:pPr marL="0" lvl="0" indent="0" algn="ctr" rtl="0">
              <a:spcBef>
                <a:spcPts val="0"/>
              </a:spcBef>
              <a:spcAft>
                <a:spcPts val="0"/>
              </a:spcAft>
              <a:buClr>
                <a:srgbClr val="CBBABF"/>
              </a:buClr>
              <a:buSzPts val="1800"/>
              <a:buFont typeface="Garamond"/>
              <a:buNone/>
            </a:pPr>
            <a:r>
              <a:rPr lang="en-IN" sz="2400" dirty="0">
                <a:latin typeface="Arial Black" panose="020B0A04020102020204" pitchFamily="34" charset="0"/>
              </a:rPr>
              <a:t>INTERNAL ANALYSIS (SWOT ANALYSIS)</a:t>
            </a:r>
            <a:endParaRPr sz="2400" dirty="0">
              <a:latin typeface="Arial Black" panose="020B0A04020102020204" pitchFamily="34" charset="0"/>
            </a:endParaRPr>
          </a:p>
        </p:txBody>
      </p:sp>
      <p:sp>
        <p:nvSpPr>
          <p:cNvPr id="123" name="Google Shape;123;p4"/>
          <p:cNvSpPr txBox="1">
            <a:spLocks noGrp="1"/>
          </p:cNvSpPr>
          <p:nvPr>
            <p:ph idx="1"/>
          </p:nvPr>
        </p:nvSpPr>
        <p:spPr>
          <a:xfrm>
            <a:off x="457200" y="2020824"/>
            <a:ext cx="3826768" cy="4075176"/>
          </a:xfrm>
          <a:prstGeom prst="rect">
            <a:avLst/>
          </a:prstGeom>
          <a:noFill/>
          <a:ln>
            <a:noFill/>
          </a:ln>
        </p:spPr>
        <p:txBody>
          <a:bodyPr spcFirstLastPara="1" wrap="square" lIns="91425" tIns="45700" rIns="91425" bIns="45700" anchor="t" anchorCtr="0">
            <a:normAutofit/>
          </a:bodyPr>
          <a:lstStyle/>
          <a:p>
            <a:pPr marL="342900" lvl="0" indent="-342900" algn="just" rtl="0">
              <a:lnSpc>
                <a:spcPct val="100000"/>
              </a:lnSpc>
              <a:spcBef>
                <a:spcPts val="0"/>
              </a:spcBef>
              <a:spcAft>
                <a:spcPts val="0"/>
              </a:spcAft>
              <a:buSzPts val="2000"/>
              <a:buFont typeface="Arial"/>
              <a:buChar char="•"/>
            </a:pPr>
            <a:r>
              <a:rPr lang="en-GB" sz="1600" b="1" i="1" dirty="0">
                <a:latin typeface="Times New Roman" panose="02020603050405020304" pitchFamily="18" charset="0"/>
                <a:cs typeface="Times New Roman" panose="02020603050405020304" pitchFamily="18" charset="0"/>
              </a:rPr>
              <a:t>“Apple” </a:t>
            </a:r>
            <a:r>
              <a:rPr lang="en-GB" sz="1600" dirty="0">
                <a:latin typeface="Times New Roman" panose="02020603050405020304" pitchFamily="18" charset="0"/>
                <a:cs typeface="Times New Roman" panose="02020603050405020304" pitchFamily="18" charset="0"/>
              </a:rPr>
              <a:t>is one of the most well-known brands in the world. The overall value of the company is $408 billion. </a:t>
            </a:r>
          </a:p>
          <a:p>
            <a:pPr marL="342900" lvl="0" indent="-342900" algn="just" rtl="0">
              <a:lnSpc>
                <a:spcPct val="100000"/>
              </a:lnSpc>
              <a:spcBef>
                <a:spcPts val="600"/>
              </a:spcBef>
              <a:spcAft>
                <a:spcPts val="0"/>
              </a:spcAft>
              <a:buSzPts val="2000"/>
              <a:buFont typeface="Arial"/>
              <a:buChar char="•"/>
            </a:pPr>
            <a:r>
              <a:rPr lang="en-GB" sz="1600" dirty="0">
                <a:latin typeface="Times New Roman" panose="02020603050405020304" pitchFamily="18" charset="0"/>
                <a:cs typeface="Times New Roman" panose="02020603050405020304" pitchFamily="18" charset="0"/>
              </a:rPr>
              <a:t>The innovation of the company in recent years has reduced. </a:t>
            </a:r>
          </a:p>
          <a:p>
            <a:pPr marL="342900" lvl="0" indent="-342900" algn="just" rtl="0">
              <a:lnSpc>
                <a:spcPct val="100000"/>
              </a:lnSpc>
              <a:spcBef>
                <a:spcPts val="600"/>
              </a:spcBef>
              <a:spcAft>
                <a:spcPts val="0"/>
              </a:spcAft>
              <a:buSzPts val="2000"/>
              <a:buFont typeface="Arial"/>
              <a:buChar char="•"/>
            </a:pPr>
            <a:r>
              <a:rPr lang="en-GB" sz="1600" dirty="0">
                <a:latin typeface="Times New Roman" panose="02020603050405020304" pitchFamily="18" charset="0"/>
                <a:cs typeface="Times New Roman" panose="02020603050405020304" pitchFamily="18" charset="0"/>
              </a:rPr>
              <a:t> The company can easily introduce various new products in the market for a strong brand presence and consumer loyalty.</a:t>
            </a:r>
          </a:p>
          <a:p>
            <a:pPr marL="342900" lvl="0" indent="-342900" algn="just" rtl="0">
              <a:lnSpc>
                <a:spcPct val="100000"/>
              </a:lnSpc>
              <a:spcBef>
                <a:spcPts val="600"/>
              </a:spcBef>
              <a:spcAft>
                <a:spcPts val="0"/>
              </a:spcAft>
              <a:buSzPts val="2000"/>
              <a:buFont typeface="Arial"/>
              <a:buChar char="•"/>
            </a:pPr>
            <a:r>
              <a:rPr lang="en-GB" sz="1600" dirty="0">
                <a:latin typeface="Times New Roman" panose="02020603050405020304" pitchFamily="18" charset="0"/>
                <a:cs typeface="Times New Roman" panose="02020603050405020304" pitchFamily="18" charset="0"/>
              </a:rPr>
              <a:t>The competition in this industry is one of the big threats to the company.</a:t>
            </a:r>
          </a:p>
        </p:txBody>
      </p:sp>
      <p:sp>
        <p:nvSpPr>
          <p:cNvPr id="125" name="Google Shape;125;p4"/>
          <p:cNvSpPr/>
          <p:nvPr/>
        </p:nvSpPr>
        <p:spPr>
          <a:xfrm>
            <a:off x="4860034" y="5122212"/>
            <a:ext cx="5411852" cy="307736"/>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IN" sz="1400" dirty="0">
                <a:solidFill>
                  <a:schemeClr val="tx1">
                    <a:lumMod val="95000"/>
                    <a:lumOff val="5000"/>
                  </a:schemeClr>
                </a:solidFill>
                <a:latin typeface="Times New Roman" panose="02020603050405020304" pitchFamily="18" charset="0"/>
                <a:ea typeface="Garamond"/>
                <a:cs typeface="Times New Roman" panose="02020603050405020304" pitchFamily="18" charset="0"/>
                <a:sym typeface="Garamond"/>
              </a:rPr>
              <a:t>(Source: Chen, Li, and Huang, 2023)</a:t>
            </a:r>
            <a:endParaRPr sz="14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pic>
        <p:nvPicPr>
          <p:cNvPr id="126" name="Google Shape;126;p4"/>
          <p:cNvPicPr preferRelativeResize="0"/>
          <p:nvPr/>
        </p:nvPicPr>
        <p:blipFill rotWithShape="1">
          <a:blip r:embed="rId3">
            <a:alphaModFix/>
          </a:blip>
          <a:srcRect/>
          <a:stretch/>
        </p:blipFill>
        <p:spPr>
          <a:xfrm>
            <a:off x="4572000" y="2020824"/>
            <a:ext cx="3693658" cy="2736304"/>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3" name="Google Shape;133;p5"/>
          <p:cNvSpPr txBox="1">
            <a:spLocks noGrp="1"/>
          </p:cNvSpPr>
          <p:nvPr>
            <p:ph type="title"/>
          </p:nvPr>
        </p:nvSpPr>
        <p:spPr>
          <a:prstGeom prst="rect">
            <a:avLst/>
          </a:prstGeom>
          <a:solidFill>
            <a:schemeClr val="lt1"/>
          </a:solidFill>
          <a:ln w="76200" cap="flat" cmpd="thinThick">
            <a:solidFill>
              <a:schemeClr val="lt1"/>
            </a:solidFill>
            <a:prstDash val="solid"/>
            <a:miter lim="800000"/>
            <a:headEnd type="none" w="sm" len="sm"/>
            <a:tailEnd type="none" w="sm" len="sm"/>
          </a:ln>
        </p:spPr>
        <p:txBody>
          <a:bodyPr spcFirstLastPara="1" wrap="square" lIns="91425" tIns="45700" rIns="91425" bIns="45700" anchor="ctr" anchorCtr="0">
            <a:normAutofit/>
          </a:bodyPr>
          <a:lstStyle/>
          <a:p>
            <a:pPr marL="0" lvl="0" indent="0" algn="ctr" rtl="0">
              <a:spcBef>
                <a:spcPts val="0"/>
              </a:spcBef>
              <a:spcAft>
                <a:spcPts val="0"/>
              </a:spcAft>
              <a:buClr>
                <a:srgbClr val="CBBABF"/>
              </a:buClr>
              <a:buSzPts val="1800"/>
              <a:buFont typeface="Garamond"/>
              <a:buNone/>
            </a:pPr>
            <a:r>
              <a:rPr lang="en-IN" sz="2400" dirty="0">
                <a:latin typeface="Arial Black" panose="020B0A04020102020204" pitchFamily="34" charset="0"/>
              </a:rPr>
              <a:t>EXTERNAL ANALYSIS (PESTLE ANALYSIS)</a:t>
            </a:r>
            <a:endParaRPr sz="2400" dirty="0">
              <a:latin typeface="Arial Black" panose="020B0A04020102020204" pitchFamily="34" charset="0"/>
            </a:endParaRPr>
          </a:p>
        </p:txBody>
      </p:sp>
      <p:sp>
        <p:nvSpPr>
          <p:cNvPr id="132" name="Google Shape;132;p5"/>
          <p:cNvSpPr txBox="1">
            <a:spLocks noGrp="1"/>
          </p:cNvSpPr>
          <p:nvPr>
            <p:ph idx="1"/>
          </p:nvPr>
        </p:nvSpPr>
        <p:spPr>
          <a:xfrm>
            <a:off x="457200" y="2020824"/>
            <a:ext cx="3970784" cy="4075176"/>
          </a:xfrm>
          <a:prstGeom prst="rect">
            <a:avLst/>
          </a:prstGeom>
          <a:noFill/>
          <a:ln>
            <a:noFill/>
          </a:ln>
        </p:spPr>
        <p:txBody>
          <a:bodyPr spcFirstLastPara="1" wrap="square" lIns="91425" tIns="45700" rIns="91425" bIns="45700" anchor="t" anchorCtr="0">
            <a:normAutofit/>
          </a:bodyPr>
          <a:lstStyle/>
          <a:p>
            <a:pPr marL="342900" lvl="0" indent="-342900" algn="just" rtl="0">
              <a:lnSpc>
                <a:spcPct val="100000"/>
              </a:lnSpc>
              <a:spcBef>
                <a:spcPts val="0"/>
              </a:spcBef>
              <a:spcAft>
                <a:spcPts val="0"/>
              </a:spcAft>
              <a:buSzPts val="2000"/>
              <a:buFont typeface="Arial"/>
              <a:buChar char="•"/>
            </a:pPr>
            <a:r>
              <a:rPr lang="en-IN" sz="1600" dirty="0">
                <a:latin typeface="Time NEW ROMAN"/>
              </a:rPr>
              <a:t>The war between Taiwan and China has affected the company's manufacturing ability.</a:t>
            </a:r>
            <a:endParaRPr sz="1600" dirty="0">
              <a:latin typeface="Time NEW ROMAN"/>
            </a:endParaRPr>
          </a:p>
          <a:p>
            <a:pPr marL="342900" lvl="0" indent="-342900" algn="just" rtl="0">
              <a:lnSpc>
                <a:spcPct val="100000"/>
              </a:lnSpc>
              <a:spcBef>
                <a:spcPts val="600"/>
              </a:spcBef>
              <a:spcAft>
                <a:spcPts val="0"/>
              </a:spcAft>
              <a:buSzPts val="2000"/>
              <a:buFont typeface="Arial"/>
              <a:buChar char="•"/>
            </a:pPr>
            <a:r>
              <a:rPr lang="en-IN" sz="1600" dirty="0">
                <a:latin typeface="Time NEW ROMAN"/>
              </a:rPr>
              <a:t>The US market's inflation rate has affected operations costs and supply chain management. </a:t>
            </a:r>
            <a:endParaRPr sz="1600" dirty="0">
              <a:latin typeface="Time NEW ROMAN"/>
            </a:endParaRPr>
          </a:p>
          <a:p>
            <a:pPr marL="342900" lvl="0" indent="-342900" algn="just" rtl="0">
              <a:lnSpc>
                <a:spcPct val="100000"/>
              </a:lnSpc>
              <a:spcBef>
                <a:spcPts val="600"/>
              </a:spcBef>
              <a:spcAft>
                <a:spcPts val="0"/>
              </a:spcAft>
              <a:buSzPts val="2000"/>
              <a:buFont typeface="Arial"/>
              <a:buChar char="•"/>
            </a:pPr>
            <a:r>
              <a:rPr lang="en-IN" sz="1600" dirty="0">
                <a:latin typeface="Time NEW ROMAN"/>
              </a:rPr>
              <a:t>By using AI and machine learning, the company increases its revenue.</a:t>
            </a:r>
            <a:endParaRPr sz="1600" dirty="0">
              <a:latin typeface="Time NEW ROMAN"/>
            </a:endParaRPr>
          </a:p>
          <a:p>
            <a:pPr marL="342900" lvl="0" indent="-342900" algn="just" rtl="0">
              <a:lnSpc>
                <a:spcPct val="100000"/>
              </a:lnSpc>
              <a:spcBef>
                <a:spcPts val="600"/>
              </a:spcBef>
              <a:spcAft>
                <a:spcPts val="0"/>
              </a:spcAft>
              <a:buSzPts val="2000"/>
              <a:buFont typeface="Arial"/>
              <a:buChar char="•"/>
            </a:pPr>
            <a:r>
              <a:rPr lang="en-IN" sz="1600" dirty="0">
                <a:latin typeface="Time NEW ROMAN"/>
              </a:rPr>
              <a:t> The company has taken the initiative to become a carbon-neutral company in 2030.</a:t>
            </a:r>
            <a:endParaRPr sz="1600" dirty="0">
              <a:latin typeface="Time NEW ROMAN"/>
            </a:endParaRPr>
          </a:p>
        </p:txBody>
      </p:sp>
      <p:sp>
        <p:nvSpPr>
          <p:cNvPr id="134" name="Google Shape;134;p5"/>
          <p:cNvSpPr/>
          <p:nvPr/>
        </p:nvSpPr>
        <p:spPr>
          <a:xfrm>
            <a:off x="4089196" y="5542656"/>
            <a:ext cx="4439101" cy="36929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IN" sz="1800" dirty="0">
                <a:solidFill>
                  <a:schemeClr val="lt1"/>
                </a:solidFill>
                <a:latin typeface="Garamond"/>
                <a:ea typeface="Garamond"/>
                <a:cs typeface="Garamond"/>
                <a:sym typeface="Garamond"/>
              </a:rPr>
              <a:t> </a:t>
            </a:r>
            <a:r>
              <a:rPr lang="en-IN" sz="1400" dirty="0">
                <a:solidFill>
                  <a:schemeClr val="tx1">
                    <a:lumMod val="95000"/>
                    <a:lumOff val="5000"/>
                  </a:schemeClr>
                </a:solidFill>
                <a:latin typeface="Times New Roman" panose="02020603050405020304" pitchFamily="18" charset="0"/>
                <a:ea typeface="Garamond"/>
                <a:cs typeface="Times New Roman" panose="02020603050405020304" pitchFamily="18" charset="0"/>
                <a:sym typeface="Garamond"/>
              </a:rPr>
              <a:t>(Source: Theophilus and </a:t>
            </a:r>
            <a:r>
              <a:rPr lang="en-IN" sz="1400" dirty="0" err="1">
                <a:solidFill>
                  <a:schemeClr val="tx1">
                    <a:lumMod val="95000"/>
                    <a:lumOff val="5000"/>
                  </a:schemeClr>
                </a:solidFill>
                <a:latin typeface="Times New Roman" panose="02020603050405020304" pitchFamily="18" charset="0"/>
                <a:ea typeface="Garamond"/>
                <a:cs typeface="Times New Roman" panose="02020603050405020304" pitchFamily="18" charset="0"/>
                <a:sym typeface="Garamond"/>
              </a:rPr>
              <a:t>Chaplynska</a:t>
            </a:r>
            <a:r>
              <a:rPr lang="en-IN" sz="1400" dirty="0">
                <a:solidFill>
                  <a:schemeClr val="tx1">
                    <a:lumMod val="95000"/>
                    <a:lumOff val="5000"/>
                  </a:schemeClr>
                </a:solidFill>
                <a:latin typeface="Times New Roman" panose="02020603050405020304" pitchFamily="18" charset="0"/>
                <a:ea typeface="Garamond"/>
                <a:cs typeface="Times New Roman" panose="02020603050405020304" pitchFamily="18" charset="0"/>
                <a:sym typeface="Garamond"/>
              </a:rPr>
              <a:t>, 2021)</a:t>
            </a:r>
            <a:endParaRPr sz="14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pic>
        <p:nvPicPr>
          <p:cNvPr id="135" name="Google Shape;135;p5"/>
          <p:cNvPicPr preferRelativeResize="0"/>
          <p:nvPr/>
        </p:nvPicPr>
        <p:blipFill rotWithShape="1">
          <a:blip r:embed="rId3">
            <a:alphaModFix/>
          </a:blip>
          <a:srcRect/>
          <a:stretch/>
        </p:blipFill>
        <p:spPr>
          <a:xfrm>
            <a:off x="4716016" y="2284486"/>
            <a:ext cx="4214618" cy="308873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2" name="Google Shape;142;p6"/>
          <p:cNvSpPr txBox="1">
            <a:spLocks noGrp="1"/>
          </p:cNvSpPr>
          <p:nvPr>
            <p:ph type="title"/>
          </p:nvPr>
        </p:nvSpPr>
        <p:spPr>
          <a:prstGeom prst="rect">
            <a:avLst/>
          </a:prstGeom>
          <a:solidFill>
            <a:schemeClr val="lt1"/>
          </a:solidFill>
          <a:ln w="76200" cap="flat" cmpd="thinThick">
            <a:solidFill>
              <a:schemeClr val="lt1"/>
            </a:solidFill>
            <a:prstDash val="solid"/>
            <a:miter lim="800000"/>
            <a:headEnd type="none" w="sm" len="sm"/>
            <a:tailEnd type="none" w="sm" len="sm"/>
          </a:ln>
        </p:spPr>
        <p:txBody>
          <a:bodyPr spcFirstLastPara="1" wrap="square" lIns="91425" tIns="45700" rIns="91425" bIns="45700" anchor="ctr" anchorCtr="0">
            <a:normAutofit/>
          </a:bodyPr>
          <a:lstStyle/>
          <a:p>
            <a:pPr marL="0" lvl="0" indent="0" algn="ctr" rtl="0">
              <a:spcBef>
                <a:spcPts val="0"/>
              </a:spcBef>
              <a:spcAft>
                <a:spcPts val="0"/>
              </a:spcAft>
              <a:buClr>
                <a:srgbClr val="CBBABF"/>
              </a:buClr>
              <a:buSzPts val="1800"/>
              <a:buFont typeface="Garamond"/>
              <a:buNone/>
            </a:pPr>
            <a:r>
              <a:rPr lang="en-IN" sz="2400" dirty="0">
                <a:latin typeface="Arial Black" panose="020B0A04020102020204" pitchFamily="34" charset="0"/>
              </a:rPr>
              <a:t>STAKEHOLDER ANALYSIS</a:t>
            </a:r>
            <a:endParaRPr sz="2400" dirty="0">
              <a:latin typeface="Arial Black" panose="020B0A04020102020204" pitchFamily="34" charset="0"/>
            </a:endParaRPr>
          </a:p>
        </p:txBody>
      </p:sp>
      <p:sp>
        <p:nvSpPr>
          <p:cNvPr id="141" name="Google Shape;141;p6"/>
          <p:cNvSpPr txBox="1">
            <a:spLocks noGrp="1"/>
          </p:cNvSpPr>
          <p:nvPr>
            <p:ph idx="1"/>
          </p:nvPr>
        </p:nvSpPr>
        <p:spPr>
          <a:xfrm>
            <a:off x="457200" y="2020824"/>
            <a:ext cx="4114800" cy="4075176"/>
          </a:xfrm>
          <a:prstGeom prst="rect">
            <a:avLst/>
          </a:prstGeom>
          <a:noFill/>
          <a:ln>
            <a:noFill/>
          </a:ln>
        </p:spPr>
        <p:txBody>
          <a:bodyPr spcFirstLastPara="1" wrap="square" lIns="91425" tIns="45700" rIns="91425" bIns="45700" anchor="t" anchorCtr="0">
            <a:normAutofit/>
          </a:bodyPr>
          <a:lstStyle/>
          <a:p>
            <a:pPr marL="342900" lvl="0" indent="-342900" algn="just" rtl="0">
              <a:lnSpc>
                <a:spcPct val="100000"/>
              </a:lnSpc>
              <a:spcBef>
                <a:spcPts val="0"/>
              </a:spcBef>
              <a:spcAft>
                <a:spcPts val="0"/>
              </a:spcAft>
              <a:buSzPct val="100000"/>
              <a:buFont typeface="Arial"/>
              <a:buChar char="•"/>
            </a:pPr>
            <a:r>
              <a:rPr lang="en-IN" sz="1600" dirty="0">
                <a:latin typeface="Time NEW ROMAN"/>
              </a:rPr>
              <a:t>In the case of Apple, stakeholders have high power and low interest, and CEO, Senior Vice President, Vice President, and Chief Operating Officer must involve themselves in the management process with high power and high interest. </a:t>
            </a:r>
            <a:endParaRPr sz="1600" dirty="0">
              <a:latin typeface="Time NEW ROMAN"/>
            </a:endParaRPr>
          </a:p>
          <a:p>
            <a:pPr marL="342900" lvl="0" indent="-342900" algn="just" rtl="0">
              <a:lnSpc>
                <a:spcPct val="100000"/>
              </a:lnSpc>
              <a:spcBef>
                <a:spcPts val="600"/>
              </a:spcBef>
              <a:spcAft>
                <a:spcPts val="0"/>
              </a:spcAft>
              <a:buSzPct val="100000"/>
              <a:buFont typeface="Arial"/>
              <a:buChar char="•"/>
            </a:pPr>
            <a:r>
              <a:rPr lang="en-IN" sz="1600" dirty="0">
                <a:latin typeface="Time NEW ROMAN"/>
              </a:rPr>
              <a:t>Customers, government, regulator authorities, and others should be involved with Low power and high interest (</a:t>
            </a:r>
            <a:r>
              <a:rPr lang="en-IN" sz="1600" dirty="0" err="1">
                <a:latin typeface="Time NEW ROMAN"/>
              </a:rPr>
              <a:t>Kovoor</a:t>
            </a:r>
            <a:r>
              <a:rPr lang="en-IN" sz="1600" dirty="0">
                <a:latin typeface="Time NEW ROMAN"/>
              </a:rPr>
              <a:t>-Misra, 2019). </a:t>
            </a:r>
            <a:endParaRPr sz="1600" dirty="0">
              <a:latin typeface="Time NEW ROMAN"/>
            </a:endParaRPr>
          </a:p>
          <a:p>
            <a:pPr marL="342900" lvl="0" indent="-342900" algn="just" rtl="0">
              <a:lnSpc>
                <a:spcPct val="100000"/>
              </a:lnSpc>
              <a:spcBef>
                <a:spcPts val="600"/>
              </a:spcBef>
              <a:spcAft>
                <a:spcPts val="0"/>
              </a:spcAft>
              <a:buSzPct val="100000"/>
              <a:buFont typeface="Arial"/>
              <a:buChar char="•"/>
            </a:pPr>
            <a:r>
              <a:rPr lang="en-IN" sz="1600" dirty="0">
                <a:latin typeface="Time NEW ROMAN"/>
              </a:rPr>
              <a:t>Competitors, local communities, pressure groups, and media houses must be engaged with low power and less interest.</a:t>
            </a:r>
            <a:endParaRPr sz="1600" dirty="0">
              <a:latin typeface="Time NEW ROMAN"/>
            </a:endParaRPr>
          </a:p>
        </p:txBody>
      </p:sp>
      <p:pic>
        <p:nvPicPr>
          <p:cNvPr id="143" name="Google Shape;143;p6"/>
          <p:cNvPicPr preferRelativeResize="0"/>
          <p:nvPr/>
        </p:nvPicPr>
        <p:blipFill rotWithShape="1">
          <a:blip r:embed="rId3">
            <a:alphaModFix/>
          </a:blip>
          <a:srcRect/>
          <a:stretch/>
        </p:blipFill>
        <p:spPr>
          <a:xfrm>
            <a:off x="4788024" y="2348880"/>
            <a:ext cx="4104456" cy="2952328"/>
          </a:xfrm>
          <a:prstGeom prst="rect">
            <a:avLst/>
          </a:prstGeom>
          <a:noFill/>
          <a:ln>
            <a:noFill/>
          </a:ln>
        </p:spPr>
      </p:pic>
      <p:sp>
        <p:nvSpPr>
          <p:cNvPr id="144" name="Google Shape;144;p6"/>
          <p:cNvSpPr/>
          <p:nvPr/>
        </p:nvSpPr>
        <p:spPr>
          <a:xfrm>
            <a:off x="5282313" y="5507547"/>
            <a:ext cx="2939972" cy="307736"/>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IN" sz="1400" b="1" dirty="0">
                <a:solidFill>
                  <a:schemeClr val="tx1">
                    <a:lumMod val="95000"/>
                    <a:lumOff val="5000"/>
                  </a:schemeClr>
                </a:solidFill>
                <a:latin typeface="Times New Roman" panose="02020603050405020304" pitchFamily="18" charset="0"/>
                <a:ea typeface="Garamond"/>
                <a:cs typeface="Times New Roman" panose="02020603050405020304" pitchFamily="18" charset="0"/>
                <a:sym typeface="Garamond"/>
              </a:rPr>
              <a:t>(Source: </a:t>
            </a:r>
            <a:r>
              <a:rPr lang="en-IN" sz="1400" dirty="0" err="1">
                <a:solidFill>
                  <a:schemeClr val="tx1">
                    <a:lumMod val="95000"/>
                    <a:lumOff val="5000"/>
                  </a:schemeClr>
                </a:solidFill>
                <a:latin typeface="Times New Roman" panose="02020603050405020304" pitchFamily="18" charset="0"/>
                <a:ea typeface="Garamond"/>
                <a:cs typeface="Times New Roman" panose="02020603050405020304" pitchFamily="18" charset="0"/>
                <a:sym typeface="Garamond"/>
              </a:rPr>
              <a:t>Kovoor</a:t>
            </a:r>
            <a:r>
              <a:rPr lang="en-IN" sz="1400" dirty="0">
                <a:solidFill>
                  <a:schemeClr val="tx1">
                    <a:lumMod val="95000"/>
                    <a:lumOff val="5000"/>
                  </a:schemeClr>
                </a:solidFill>
                <a:latin typeface="Times New Roman" panose="02020603050405020304" pitchFamily="18" charset="0"/>
                <a:ea typeface="Garamond"/>
                <a:cs typeface="Times New Roman" panose="02020603050405020304" pitchFamily="18" charset="0"/>
                <a:sym typeface="Garamond"/>
              </a:rPr>
              <a:t>-Misra, 2019</a:t>
            </a:r>
            <a:r>
              <a:rPr lang="en-IN" sz="1400" b="1" dirty="0">
                <a:solidFill>
                  <a:schemeClr val="tx1">
                    <a:lumMod val="95000"/>
                    <a:lumOff val="5000"/>
                  </a:schemeClr>
                </a:solidFill>
                <a:latin typeface="Times New Roman" panose="02020603050405020304" pitchFamily="18" charset="0"/>
                <a:ea typeface="Garamond"/>
                <a:cs typeface="Times New Roman" panose="02020603050405020304" pitchFamily="18" charset="0"/>
                <a:sym typeface="Garamond"/>
              </a:rPr>
              <a:t>)</a:t>
            </a:r>
            <a:endParaRPr sz="1400" dirty="0">
              <a:solidFill>
                <a:schemeClr val="tx1">
                  <a:lumMod val="95000"/>
                  <a:lumOff val="5000"/>
                </a:schemeClr>
              </a:solidFill>
              <a:latin typeface="Times New Roman" panose="02020603050405020304" pitchFamily="18" charset="0"/>
              <a:ea typeface="Garamond"/>
              <a:cs typeface="Times New Roman" panose="02020603050405020304" pitchFamily="18" charset="0"/>
              <a:sym typeface="Garamond"/>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sp>
        <p:nvSpPr>
          <p:cNvPr id="151" name="Google Shape;151;p7"/>
          <p:cNvSpPr txBox="1">
            <a:spLocks noGrp="1"/>
          </p:cNvSpPr>
          <p:nvPr>
            <p:ph type="title"/>
          </p:nvPr>
        </p:nvSpPr>
        <p:spPr>
          <a:prstGeom prst="rect">
            <a:avLst/>
          </a:prstGeom>
          <a:solidFill>
            <a:schemeClr val="lt1"/>
          </a:solidFill>
          <a:ln w="76200" cap="flat" cmpd="thinThick">
            <a:solidFill>
              <a:schemeClr val="lt1"/>
            </a:solidFill>
            <a:prstDash val="solid"/>
            <a:miter lim="800000"/>
            <a:headEnd type="none" w="sm" len="sm"/>
            <a:tailEnd type="none" w="sm" len="sm"/>
          </a:ln>
        </p:spPr>
        <p:txBody>
          <a:bodyPr spcFirstLastPara="1" wrap="square" lIns="91425" tIns="45700" rIns="91425" bIns="45700" anchor="ctr" anchorCtr="0">
            <a:normAutofit/>
          </a:bodyPr>
          <a:lstStyle/>
          <a:p>
            <a:pPr marL="0" lvl="0" indent="0" algn="ctr" rtl="0">
              <a:spcBef>
                <a:spcPts val="0"/>
              </a:spcBef>
              <a:spcAft>
                <a:spcPts val="0"/>
              </a:spcAft>
              <a:buClr>
                <a:srgbClr val="CBBABF"/>
              </a:buClr>
              <a:buSzPts val="1800"/>
              <a:buFont typeface="Garamond"/>
              <a:buNone/>
            </a:pPr>
            <a:r>
              <a:rPr lang="en-IN" sz="2400" dirty="0">
                <a:latin typeface="Arial Black" panose="020B0A04020102020204" pitchFamily="34" charset="0"/>
              </a:rPr>
              <a:t>RESISTANCE TO CHANGE</a:t>
            </a:r>
            <a:br>
              <a:rPr lang="en-IN" sz="2400" dirty="0">
                <a:latin typeface="Arial Black" panose="020B0A04020102020204" pitchFamily="34" charset="0"/>
              </a:rPr>
            </a:br>
            <a:endParaRPr sz="2400" dirty="0">
              <a:latin typeface="Arial Black" panose="020B0A04020102020204" pitchFamily="34" charset="0"/>
            </a:endParaRPr>
          </a:p>
        </p:txBody>
      </p:sp>
      <p:sp>
        <p:nvSpPr>
          <p:cNvPr id="150" name="Google Shape;150;p7"/>
          <p:cNvSpPr txBox="1">
            <a:spLocks noGrp="1"/>
          </p:cNvSpPr>
          <p:nvPr>
            <p:ph idx="1"/>
          </p:nvPr>
        </p:nvSpPr>
        <p:spPr>
          <a:xfrm>
            <a:off x="457200" y="2020824"/>
            <a:ext cx="4114800" cy="4075176"/>
          </a:xfrm>
          <a:prstGeom prst="rect">
            <a:avLst/>
          </a:prstGeom>
          <a:noFill/>
          <a:ln>
            <a:noFill/>
          </a:ln>
        </p:spPr>
        <p:txBody>
          <a:bodyPr spcFirstLastPara="1" wrap="square" lIns="91425" tIns="45700" rIns="91425" bIns="45700" anchor="t" anchorCtr="0">
            <a:normAutofit/>
          </a:bodyPr>
          <a:lstStyle/>
          <a:p>
            <a:pPr marL="342900" lvl="0" indent="-342900" algn="just" rtl="0">
              <a:lnSpc>
                <a:spcPct val="100000"/>
              </a:lnSpc>
              <a:spcBef>
                <a:spcPts val="0"/>
              </a:spcBef>
              <a:spcAft>
                <a:spcPts val="0"/>
              </a:spcAft>
              <a:buSzPct val="100000"/>
              <a:buFont typeface="Arial"/>
              <a:buChar char="•"/>
            </a:pPr>
            <a:r>
              <a:rPr lang="en-IN" sz="1600" dirty="0">
                <a:latin typeface="Times New Roman" panose="02020603050405020304" pitchFamily="18" charset="0"/>
                <a:cs typeface="Times New Roman" panose="02020603050405020304" pitchFamily="18" charset="0"/>
              </a:rPr>
              <a:t>The company has experienced some resistance due to</a:t>
            </a:r>
            <a:r>
              <a:rPr lang="en-IN" sz="1600" b="1" dirty="0">
                <a:latin typeface="Times New Roman" panose="02020603050405020304" pitchFamily="18" charset="0"/>
                <a:cs typeface="Times New Roman" panose="02020603050405020304" pitchFamily="18" charset="0"/>
              </a:rPr>
              <a:t> </a:t>
            </a:r>
            <a:r>
              <a:rPr lang="en-IN" sz="1600" dirty="0">
                <a:latin typeface="Times New Roman" panose="02020603050405020304" pitchFamily="18" charset="0"/>
                <a:cs typeface="Times New Roman" panose="02020603050405020304" pitchFamily="18" charset="0"/>
              </a:rPr>
              <a:t>the post-COVID-19 scenarios. </a:t>
            </a:r>
            <a:endParaRPr sz="1600" dirty="0">
              <a:latin typeface="Times New Roman" panose="02020603050405020304" pitchFamily="18" charset="0"/>
              <a:cs typeface="Times New Roman" panose="02020603050405020304" pitchFamily="18" charset="0"/>
            </a:endParaRPr>
          </a:p>
          <a:p>
            <a:pPr marL="342900" lvl="0" indent="-342900" algn="just" rtl="0">
              <a:lnSpc>
                <a:spcPct val="100000"/>
              </a:lnSpc>
              <a:spcBef>
                <a:spcPts val="600"/>
              </a:spcBef>
              <a:spcAft>
                <a:spcPts val="0"/>
              </a:spcAft>
              <a:buSzPct val="100000"/>
              <a:buFont typeface="Arial"/>
              <a:buChar char="•"/>
            </a:pPr>
            <a:r>
              <a:rPr lang="en-IN" sz="1600" dirty="0">
                <a:latin typeface="Times New Roman" panose="02020603050405020304" pitchFamily="18" charset="0"/>
                <a:cs typeface="Times New Roman" panose="02020603050405020304" pitchFamily="18" charset="0"/>
              </a:rPr>
              <a:t>Apple planned to get employees back to work to meet resistance and announced that the company's workers should go to the office thrice a week as the situation was against work (</a:t>
            </a:r>
            <a:r>
              <a:rPr lang="en-IN" sz="1600" dirty="0" err="1">
                <a:latin typeface="Times New Roman" panose="02020603050405020304" pitchFamily="18" charset="0"/>
                <a:cs typeface="Times New Roman" panose="02020603050405020304" pitchFamily="18" charset="0"/>
              </a:rPr>
              <a:t>Bresciani</a:t>
            </a:r>
            <a:r>
              <a:rPr lang="en-IN" sz="1600" dirty="0">
                <a:latin typeface="Times New Roman" panose="02020603050405020304" pitchFamily="18" charset="0"/>
                <a:cs typeface="Times New Roman" panose="02020603050405020304" pitchFamily="18" charset="0"/>
              </a:rPr>
              <a:t> </a:t>
            </a:r>
            <a:r>
              <a:rPr lang="en-IN" sz="1600" i="1" dirty="0">
                <a:latin typeface="Times New Roman" panose="02020603050405020304" pitchFamily="18" charset="0"/>
                <a:cs typeface="Times New Roman" panose="02020603050405020304" pitchFamily="18" charset="0"/>
              </a:rPr>
              <a:t>et al., </a:t>
            </a:r>
            <a:r>
              <a:rPr lang="en-IN" sz="1600" dirty="0">
                <a:latin typeface="Times New Roman" panose="02020603050405020304" pitchFamily="18" charset="0"/>
                <a:cs typeface="Times New Roman" panose="02020603050405020304" pitchFamily="18" charset="0"/>
              </a:rPr>
              <a:t>2021). </a:t>
            </a:r>
            <a:endParaRPr sz="1600" dirty="0">
              <a:latin typeface="Times New Roman" panose="02020603050405020304" pitchFamily="18" charset="0"/>
              <a:cs typeface="Times New Roman" panose="02020603050405020304" pitchFamily="18" charset="0"/>
            </a:endParaRPr>
          </a:p>
          <a:p>
            <a:pPr marL="342900" lvl="0" indent="-342900" algn="just" rtl="0">
              <a:lnSpc>
                <a:spcPct val="100000"/>
              </a:lnSpc>
              <a:spcBef>
                <a:spcPts val="600"/>
              </a:spcBef>
              <a:spcAft>
                <a:spcPts val="0"/>
              </a:spcAft>
              <a:buSzPct val="100000"/>
              <a:buFont typeface="Arial"/>
              <a:buChar char="•"/>
            </a:pPr>
            <a:r>
              <a:rPr lang="en-IN" sz="1600" dirty="0">
                <a:latin typeface="Times New Roman" panose="02020603050405020304" pitchFamily="18" charset="0"/>
                <a:cs typeface="Times New Roman" panose="02020603050405020304" pitchFamily="18" charset="0"/>
              </a:rPr>
              <a:t>The demonstration of electronic goods was closed due to the continuous hybrid work paradigm.</a:t>
            </a:r>
            <a:endParaRPr sz="1600" dirty="0">
              <a:latin typeface="Times New Roman" panose="02020603050405020304" pitchFamily="18" charset="0"/>
              <a:cs typeface="Times New Roman" panose="02020603050405020304" pitchFamily="18" charset="0"/>
            </a:endParaRPr>
          </a:p>
          <a:p>
            <a:pPr marL="342900" lvl="0" indent="-342900" algn="just" rtl="0">
              <a:lnSpc>
                <a:spcPct val="100000"/>
              </a:lnSpc>
              <a:spcBef>
                <a:spcPts val="600"/>
              </a:spcBef>
              <a:spcAft>
                <a:spcPts val="0"/>
              </a:spcAft>
              <a:buSzPct val="100000"/>
              <a:buFont typeface="Arial"/>
              <a:buChar char="•"/>
            </a:pPr>
            <a:r>
              <a:rPr lang="en-IN" sz="1600" dirty="0">
                <a:latin typeface="Times New Roman" panose="02020603050405020304" pitchFamily="18" charset="0"/>
                <a:cs typeface="Times New Roman" panose="02020603050405020304" pitchFamily="18" charset="0"/>
              </a:rPr>
              <a:t>They are requested to increase flexibility for employees to resist this change. </a:t>
            </a:r>
            <a:endParaRPr sz="1600" dirty="0">
              <a:latin typeface="Times New Roman" panose="02020603050405020304" pitchFamily="18" charset="0"/>
              <a:cs typeface="Times New Roman" panose="02020603050405020304" pitchFamily="18" charset="0"/>
            </a:endParaRPr>
          </a:p>
        </p:txBody>
      </p:sp>
      <p:pic>
        <p:nvPicPr>
          <p:cNvPr id="152" name="Google Shape;152;p7"/>
          <p:cNvPicPr preferRelativeResize="0"/>
          <p:nvPr/>
        </p:nvPicPr>
        <p:blipFill rotWithShape="1">
          <a:blip r:embed="rId3">
            <a:alphaModFix/>
          </a:blip>
          <a:srcRect/>
          <a:stretch/>
        </p:blipFill>
        <p:spPr>
          <a:xfrm>
            <a:off x="5076056" y="2420888"/>
            <a:ext cx="3816424" cy="2736304"/>
          </a:xfrm>
          <a:prstGeom prst="rect">
            <a:avLst/>
          </a:prstGeom>
          <a:noFill/>
          <a:ln>
            <a:noFill/>
          </a:ln>
        </p:spPr>
      </p:pic>
      <p:sp>
        <p:nvSpPr>
          <p:cNvPr id="153" name="Google Shape;153;p7"/>
          <p:cNvSpPr/>
          <p:nvPr/>
        </p:nvSpPr>
        <p:spPr>
          <a:xfrm>
            <a:off x="5076056" y="5339944"/>
            <a:ext cx="2428423" cy="307736"/>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IN" sz="1400" dirty="0">
                <a:solidFill>
                  <a:schemeClr val="tx1">
                    <a:lumMod val="95000"/>
                    <a:lumOff val="5000"/>
                  </a:schemeClr>
                </a:solidFill>
                <a:latin typeface="Times New Roman" panose="02020603050405020304" pitchFamily="18" charset="0"/>
                <a:ea typeface="Garamond"/>
                <a:cs typeface="Times New Roman" panose="02020603050405020304" pitchFamily="18" charset="0"/>
                <a:sym typeface="Garamond"/>
              </a:rPr>
              <a:t>(Source: </a:t>
            </a:r>
            <a:r>
              <a:rPr lang="en-IN" sz="1400" dirty="0" err="1">
                <a:solidFill>
                  <a:schemeClr val="tx1">
                    <a:lumMod val="95000"/>
                    <a:lumOff val="5000"/>
                  </a:schemeClr>
                </a:solidFill>
                <a:latin typeface="Times New Roman" panose="02020603050405020304" pitchFamily="18" charset="0"/>
                <a:ea typeface="Garamond"/>
                <a:cs typeface="Times New Roman" panose="02020603050405020304" pitchFamily="18" charset="0"/>
                <a:sym typeface="Garamond"/>
              </a:rPr>
              <a:t>Bresciani</a:t>
            </a:r>
            <a:r>
              <a:rPr lang="en-IN" sz="1400" dirty="0">
                <a:solidFill>
                  <a:schemeClr val="tx1">
                    <a:lumMod val="95000"/>
                    <a:lumOff val="5000"/>
                  </a:schemeClr>
                </a:solidFill>
                <a:latin typeface="Times New Roman" panose="02020603050405020304" pitchFamily="18" charset="0"/>
                <a:ea typeface="Garamond"/>
                <a:cs typeface="Times New Roman" panose="02020603050405020304" pitchFamily="18" charset="0"/>
                <a:sym typeface="Garamond"/>
              </a:rPr>
              <a:t> </a:t>
            </a:r>
            <a:r>
              <a:rPr lang="en-IN" sz="1400" i="1" dirty="0">
                <a:solidFill>
                  <a:schemeClr val="tx1">
                    <a:lumMod val="95000"/>
                    <a:lumOff val="5000"/>
                  </a:schemeClr>
                </a:solidFill>
                <a:latin typeface="Times New Roman" panose="02020603050405020304" pitchFamily="18" charset="0"/>
                <a:ea typeface="Garamond"/>
                <a:cs typeface="Times New Roman" panose="02020603050405020304" pitchFamily="18" charset="0"/>
                <a:sym typeface="Garamond"/>
              </a:rPr>
              <a:t>et al., </a:t>
            </a:r>
            <a:r>
              <a:rPr lang="en-IN" sz="1400" dirty="0">
                <a:solidFill>
                  <a:schemeClr val="tx1">
                    <a:lumMod val="95000"/>
                    <a:lumOff val="5000"/>
                  </a:schemeClr>
                </a:solidFill>
                <a:latin typeface="Times New Roman" panose="02020603050405020304" pitchFamily="18" charset="0"/>
                <a:ea typeface="Garamond"/>
                <a:cs typeface="Times New Roman" panose="02020603050405020304" pitchFamily="18" charset="0"/>
                <a:sym typeface="Garamond"/>
              </a:rPr>
              <a:t>2021</a:t>
            </a:r>
            <a:r>
              <a:rPr lang="en-IN" sz="1400" b="1" dirty="0">
                <a:solidFill>
                  <a:schemeClr val="tx1">
                    <a:lumMod val="95000"/>
                    <a:lumOff val="5000"/>
                  </a:schemeClr>
                </a:solidFill>
                <a:latin typeface="Times New Roman" panose="02020603050405020304" pitchFamily="18" charset="0"/>
                <a:ea typeface="Garamond"/>
                <a:cs typeface="Times New Roman" panose="02020603050405020304" pitchFamily="18" charset="0"/>
                <a:sym typeface="Garamond"/>
              </a:rPr>
              <a:t>)</a:t>
            </a:r>
            <a:endParaRPr sz="1400" dirty="0">
              <a:solidFill>
                <a:schemeClr val="tx1">
                  <a:lumMod val="95000"/>
                  <a:lumOff val="5000"/>
                </a:schemeClr>
              </a:solidFill>
              <a:latin typeface="Times New Roman" panose="02020603050405020304" pitchFamily="18" charset="0"/>
              <a:ea typeface="Garamond"/>
              <a:cs typeface="Times New Roman" panose="02020603050405020304" pitchFamily="18" charset="0"/>
              <a:sym typeface="Garamond"/>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58"/>
        <p:cNvGrpSpPr/>
        <p:nvPr/>
      </p:nvGrpSpPr>
      <p:grpSpPr>
        <a:xfrm>
          <a:off x="0" y="0"/>
          <a:ext cx="0" cy="0"/>
          <a:chOff x="0" y="0"/>
          <a:chExt cx="0" cy="0"/>
        </a:xfrm>
      </p:grpSpPr>
      <p:sp>
        <p:nvSpPr>
          <p:cNvPr id="160" name="Google Shape;160;p8"/>
          <p:cNvSpPr txBox="1">
            <a:spLocks noGrp="1"/>
          </p:cNvSpPr>
          <p:nvPr>
            <p:ph type="title"/>
          </p:nvPr>
        </p:nvSpPr>
        <p:spPr>
          <a:xfrm>
            <a:off x="520655" y="197128"/>
            <a:ext cx="6347713" cy="1320800"/>
          </a:xfrm>
          <a:prstGeom prst="rect">
            <a:avLst/>
          </a:prstGeom>
          <a:solidFill>
            <a:schemeClr val="lt1"/>
          </a:solidFill>
          <a:ln w="76200" cap="flat" cmpd="thinThick">
            <a:solidFill>
              <a:schemeClr val="lt1"/>
            </a:solidFill>
            <a:prstDash val="solid"/>
            <a:miter lim="800000"/>
            <a:headEnd type="none" w="sm" len="sm"/>
            <a:tailEnd type="none" w="sm" len="sm"/>
          </a:ln>
        </p:spPr>
        <p:txBody>
          <a:bodyPr spcFirstLastPara="1" wrap="square" lIns="91425" tIns="45700" rIns="91425" bIns="45700" anchor="ctr" anchorCtr="0">
            <a:normAutofit/>
          </a:bodyPr>
          <a:lstStyle/>
          <a:p>
            <a:pPr marL="0" lvl="0" indent="0" algn="ctr" rtl="0">
              <a:spcBef>
                <a:spcPts val="0"/>
              </a:spcBef>
              <a:spcAft>
                <a:spcPts val="0"/>
              </a:spcAft>
              <a:buClr>
                <a:srgbClr val="CBBABF"/>
              </a:buClr>
              <a:buSzPts val="1800"/>
              <a:buFont typeface="Garamond"/>
              <a:buNone/>
            </a:pPr>
            <a:r>
              <a:rPr lang="en-IN" sz="2400" dirty="0">
                <a:latin typeface="Arial Black" panose="020B0A04020102020204" pitchFamily="34" charset="0"/>
              </a:rPr>
              <a:t>OVERCOME THE RESISTANCE AND USES AN APPROACH</a:t>
            </a:r>
            <a:endParaRPr sz="2400" dirty="0">
              <a:latin typeface="Arial Black" panose="020B0A04020102020204" pitchFamily="34" charset="0"/>
            </a:endParaRPr>
          </a:p>
        </p:txBody>
      </p:sp>
      <p:sp>
        <p:nvSpPr>
          <p:cNvPr id="159" name="Google Shape;159;p8"/>
          <p:cNvSpPr txBox="1">
            <a:spLocks noGrp="1"/>
          </p:cNvSpPr>
          <p:nvPr>
            <p:ph idx="1"/>
          </p:nvPr>
        </p:nvSpPr>
        <p:spPr>
          <a:xfrm>
            <a:off x="436398" y="1522017"/>
            <a:ext cx="4186808" cy="5138855"/>
          </a:xfrm>
          <a:prstGeom prst="rect">
            <a:avLst/>
          </a:prstGeom>
          <a:noFill/>
          <a:ln>
            <a:noFill/>
          </a:ln>
        </p:spPr>
        <p:txBody>
          <a:bodyPr spcFirstLastPara="1" wrap="square" lIns="91425" tIns="45700" rIns="91425" bIns="45700" anchor="t" anchorCtr="0">
            <a:noAutofit/>
          </a:bodyPr>
          <a:lstStyle/>
          <a:p>
            <a:pPr marL="342900" lvl="0" indent="-342900" algn="just" rtl="0">
              <a:lnSpc>
                <a:spcPct val="100000"/>
              </a:lnSpc>
              <a:spcBef>
                <a:spcPts val="0"/>
              </a:spcBef>
              <a:spcAft>
                <a:spcPts val="0"/>
              </a:spcAft>
              <a:buSzPct val="100000"/>
              <a:buFont typeface="Arial"/>
              <a:buChar char="•"/>
            </a:pPr>
            <a:r>
              <a:rPr lang="en-IN" sz="1400" dirty="0">
                <a:latin typeface="Times New Roman" panose="02020603050405020304" pitchFamily="18" charset="0"/>
                <a:cs typeface="Times New Roman" panose="02020603050405020304" pitchFamily="18" charset="0"/>
              </a:rPr>
              <a:t>The company intends to make changes optimally with the help of adequate resources. </a:t>
            </a:r>
            <a:endParaRPr sz="1400" dirty="0">
              <a:latin typeface="Times New Roman" panose="02020603050405020304" pitchFamily="18" charset="0"/>
              <a:cs typeface="Times New Roman" panose="02020603050405020304" pitchFamily="18" charset="0"/>
            </a:endParaRPr>
          </a:p>
          <a:p>
            <a:pPr marL="342900" lvl="0" indent="-342900" algn="just" rtl="0">
              <a:lnSpc>
                <a:spcPct val="100000"/>
              </a:lnSpc>
              <a:spcBef>
                <a:spcPts val="600"/>
              </a:spcBef>
              <a:spcAft>
                <a:spcPts val="0"/>
              </a:spcAft>
              <a:buSzPct val="100000"/>
              <a:buFont typeface="Arial"/>
              <a:buChar char="•"/>
            </a:pPr>
            <a:r>
              <a:rPr lang="en-IN" sz="1400" dirty="0">
                <a:latin typeface="Times New Roman" panose="02020603050405020304" pitchFamily="18" charset="0"/>
                <a:cs typeface="Times New Roman" panose="02020603050405020304" pitchFamily="18" charset="0"/>
              </a:rPr>
              <a:t>Apple opted for Kotter’s 8 steps of change management, where it can evaluate opportunities for effective interventions to initiate to discuss the existing issues. </a:t>
            </a:r>
            <a:endParaRPr sz="1400" dirty="0">
              <a:latin typeface="Times New Roman" panose="02020603050405020304" pitchFamily="18" charset="0"/>
              <a:cs typeface="Times New Roman" panose="02020603050405020304" pitchFamily="18" charset="0"/>
            </a:endParaRPr>
          </a:p>
          <a:p>
            <a:pPr marL="342900" lvl="0" indent="-342900" algn="just" rtl="0">
              <a:lnSpc>
                <a:spcPct val="100000"/>
              </a:lnSpc>
              <a:spcBef>
                <a:spcPts val="600"/>
              </a:spcBef>
              <a:spcAft>
                <a:spcPts val="0"/>
              </a:spcAft>
              <a:buSzPct val="100000"/>
              <a:buFont typeface="Arial"/>
              <a:buChar char="•"/>
            </a:pPr>
            <a:r>
              <a:rPr lang="en-IN" sz="1400" dirty="0">
                <a:latin typeface="Times New Roman" panose="02020603050405020304" pitchFamily="18" charset="0"/>
                <a:cs typeface="Times New Roman" panose="02020603050405020304" pitchFamily="18" charset="0"/>
              </a:rPr>
              <a:t>The company formed a team and developed its vision with effective communication.</a:t>
            </a:r>
            <a:endParaRPr sz="1400" dirty="0">
              <a:latin typeface="Times New Roman" panose="02020603050405020304" pitchFamily="18" charset="0"/>
              <a:cs typeface="Times New Roman" panose="02020603050405020304" pitchFamily="18" charset="0"/>
            </a:endParaRPr>
          </a:p>
          <a:p>
            <a:pPr marL="342900" lvl="0" indent="-342900" algn="just" rtl="0">
              <a:lnSpc>
                <a:spcPct val="100000"/>
              </a:lnSpc>
              <a:spcBef>
                <a:spcPts val="600"/>
              </a:spcBef>
              <a:spcAft>
                <a:spcPts val="0"/>
              </a:spcAft>
              <a:buSzPct val="100000"/>
              <a:buFont typeface="Arial"/>
              <a:buChar char="•"/>
            </a:pPr>
            <a:r>
              <a:rPr lang="en-IN" sz="1400" dirty="0">
                <a:latin typeface="Times New Roman" panose="02020603050405020304" pitchFamily="18" charset="0"/>
                <a:cs typeface="Times New Roman" panose="02020603050405020304" pitchFamily="18" charset="0"/>
              </a:rPr>
              <a:t>They also focus on empowering actions toward organizational vision and goals to remove obstacles. </a:t>
            </a:r>
            <a:endParaRPr sz="1400" dirty="0">
              <a:latin typeface="Times New Roman" panose="02020603050405020304" pitchFamily="18" charset="0"/>
              <a:cs typeface="Times New Roman" panose="02020603050405020304" pitchFamily="18" charset="0"/>
            </a:endParaRPr>
          </a:p>
          <a:p>
            <a:pPr marL="342900" lvl="0" indent="-342900" algn="just" rtl="0">
              <a:lnSpc>
                <a:spcPct val="100000"/>
              </a:lnSpc>
              <a:spcBef>
                <a:spcPts val="600"/>
              </a:spcBef>
              <a:spcAft>
                <a:spcPts val="0"/>
              </a:spcAft>
              <a:buSzPct val="100000"/>
              <a:buFont typeface="Arial"/>
              <a:buChar char="•"/>
            </a:pPr>
            <a:r>
              <a:rPr lang="en-IN" sz="1400" dirty="0">
                <a:latin typeface="Times New Roman" panose="02020603050405020304" pitchFamily="18" charset="0"/>
                <a:cs typeface="Times New Roman" panose="02020603050405020304" pitchFamily="18" charset="0"/>
              </a:rPr>
              <a:t>Apple created major victories by winning short-term goals and integrated all achievements to change the corporate culture. </a:t>
            </a:r>
            <a:endParaRPr sz="1400" dirty="0">
              <a:latin typeface="Times New Roman" panose="02020603050405020304" pitchFamily="18" charset="0"/>
              <a:cs typeface="Times New Roman" panose="02020603050405020304" pitchFamily="18" charset="0"/>
            </a:endParaRPr>
          </a:p>
          <a:p>
            <a:pPr marL="342900" lvl="0" indent="-342900" algn="just" rtl="0">
              <a:lnSpc>
                <a:spcPct val="100000"/>
              </a:lnSpc>
              <a:spcBef>
                <a:spcPts val="600"/>
              </a:spcBef>
              <a:spcAft>
                <a:spcPts val="0"/>
              </a:spcAft>
              <a:buSzPct val="100000"/>
              <a:buFont typeface="Arial"/>
              <a:buChar char="•"/>
            </a:pPr>
            <a:r>
              <a:rPr lang="en-IN" sz="1400" dirty="0">
                <a:latin typeface="Times New Roman" panose="02020603050405020304" pitchFamily="18" charset="0"/>
                <a:cs typeface="Times New Roman" panose="02020603050405020304" pitchFamily="18" charset="0"/>
              </a:rPr>
              <a:t>Apple also used Lewin’s Change Management Model, where the existing stages are accepted based on customer satisfaction (Munir, </a:t>
            </a:r>
            <a:r>
              <a:rPr lang="en-IN" sz="1400" dirty="0" err="1">
                <a:latin typeface="Times New Roman" panose="02020603050405020304" pitchFamily="18" charset="0"/>
                <a:cs typeface="Times New Roman" panose="02020603050405020304" pitchFamily="18" charset="0"/>
              </a:rPr>
              <a:t>Kiviniemi</a:t>
            </a:r>
            <a:r>
              <a:rPr lang="en-IN" sz="1400" dirty="0">
                <a:latin typeface="Times New Roman" panose="02020603050405020304" pitchFamily="18" charset="0"/>
                <a:cs typeface="Times New Roman" panose="02020603050405020304" pitchFamily="18" charset="0"/>
              </a:rPr>
              <a:t>, and Jones, 2019).</a:t>
            </a:r>
            <a:endParaRPr sz="1400" dirty="0">
              <a:latin typeface="Times New Roman" panose="02020603050405020304" pitchFamily="18" charset="0"/>
              <a:cs typeface="Times New Roman" panose="02020603050405020304" pitchFamily="18" charset="0"/>
            </a:endParaRPr>
          </a:p>
          <a:p>
            <a:pPr marL="342900" lvl="0" indent="-342900" algn="just" rtl="0">
              <a:lnSpc>
                <a:spcPct val="100000"/>
              </a:lnSpc>
              <a:spcBef>
                <a:spcPts val="600"/>
              </a:spcBef>
              <a:spcAft>
                <a:spcPts val="0"/>
              </a:spcAft>
              <a:buSzPct val="100000"/>
              <a:buFont typeface="Arial"/>
              <a:buChar char="•"/>
            </a:pPr>
            <a:r>
              <a:rPr lang="en-IN" sz="1400" dirty="0">
                <a:latin typeface="Times New Roman" panose="02020603050405020304" pitchFamily="18" charset="0"/>
                <a:cs typeface="Times New Roman" panose="02020603050405020304" pitchFamily="18" charset="0"/>
              </a:rPr>
              <a:t>Also, it helps resolve particular uncertainty and take shape and embarrassed the new ways based on the working type in Apple.</a:t>
            </a:r>
            <a:endParaRPr sz="1400" dirty="0">
              <a:latin typeface="Times New Roman" panose="02020603050405020304" pitchFamily="18" charset="0"/>
              <a:cs typeface="Times New Roman" panose="02020603050405020304" pitchFamily="18" charset="0"/>
            </a:endParaRPr>
          </a:p>
        </p:txBody>
      </p:sp>
      <p:pic>
        <p:nvPicPr>
          <p:cNvPr id="161" name="Google Shape;161;p8"/>
          <p:cNvPicPr preferRelativeResize="0"/>
          <p:nvPr/>
        </p:nvPicPr>
        <p:blipFill rotWithShape="1">
          <a:blip r:embed="rId3">
            <a:alphaModFix/>
          </a:blip>
          <a:srcRect/>
          <a:stretch/>
        </p:blipFill>
        <p:spPr>
          <a:xfrm>
            <a:off x="4932040" y="2204864"/>
            <a:ext cx="3960440" cy="2952328"/>
          </a:xfrm>
          <a:prstGeom prst="rect">
            <a:avLst/>
          </a:prstGeom>
          <a:noFill/>
          <a:ln>
            <a:noFill/>
          </a:ln>
        </p:spPr>
      </p:pic>
      <p:sp>
        <p:nvSpPr>
          <p:cNvPr id="162" name="Google Shape;162;p8"/>
          <p:cNvSpPr/>
          <p:nvPr/>
        </p:nvSpPr>
        <p:spPr>
          <a:xfrm>
            <a:off x="5048042" y="5486585"/>
            <a:ext cx="4181979" cy="307736"/>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IN" sz="1400" dirty="0">
                <a:solidFill>
                  <a:schemeClr val="bg2">
                    <a:lumMod val="10000"/>
                  </a:schemeClr>
                </a:solidFill>
                <a:latin typeface="Times New Roman" panose="02020603050405020304" pitchFamily="18" charset="0"/>
                <a:ea typeface="Garamond"/>
                <a:cs typeface="Times New Roman" panose="02020603050405020304" pitchFamily="18" charset="0"/>
                <a:sym typeface="Garamond"/>
              </a:rPr>
              <a:t>(source: Munir, </a:t>
            </a:r>
            <a:r>
              <a:rPr lang="en-IN" sz="1400" dirty="0" err="1">
                <a:solidFill>
                  <a:schemeClr val="bg2">
                    <a:lumMod val="10000"/>
                  </a:schemeClr>
                </a:solidFill>
                <a:latin typeface="Times New Roman" panose="02020603050405020304" pitchFamily="18" charset="0"/>
                <a:ea typeface="Garamond"/>
                <a:cs typeface="Times New Roman" panose="02020603050405020304" pitchFamily="18" charset="0"/>
                <a:sym typeface="Garamond"/>
              </a:rPr>
              <a:t>Kiviniemi</a:t>
            </a:r>
            <a:r>
              <a:rPr lang="en-IN" sz="1400" dirty="0">
                <a:solidFill>
                  <a:schemeClr val="bg2">
                    <a:lumMod val="10000"/>
                  </a:schemeClr>
                </a:solidFill>
                <a:latin typeface="Times New Roman" panose="02020603050405020304" pitchFamily="18" charset="0"/>
                <a:ea typeface="Garamond"/>
                <a:cs typeface="Times New Roman" panose="02020603050405020304" pitchFamily="18" charset="0"/>
                <a:sym typeface="Garamond"/>
              </a:rPr>
              <a:t>, and Jones, 2019</a:t>
            </a:r>
            <a:r>
              <a:rPr lang="en-IN" sz="1400" b="1" dirty="0">
                <a:solidFill>
                  <a:schemeClr val="bg2">
                    <a:lumMod val="10000"/>
                  </a:schemeClr>
                </a:solidFill>
                <a:latin typeface="Times New Roman" panose="02020603050405020304" pitchFamily="18" charset="0"/>
                <a:ea typeface="Garamond"/>
                <a:cs typeface="Times New Roman" panose="02020603050405020304" pitchFamily="18" charset="0"/>
                <a:sym typeface="Garamond"/>
              </a:rPr>
              <a:t>)</a:t>
            </a:r>
            <a:endParaRPr sz="1400" dirty="0">
              <a:solidFill>
                <a:schemeClr val="bg2">
                  <a:lumMod val="10000"/>
                </a:schemeClr>
              </a:solidFill>
              <a:latin typeface="Times New Roman" panose="02020603050405020304" pitchFamily="18" charset="0"/>
              <a:ea typeface="Garamond"/>
              <a:cs typeface="Times New Roman" panose="02020603050405020304" pitchFamily="18" charset="0"/>
              <a:sym typeface="Garamond"/>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9" name="Google Shape;169;p9"/>
          <p:cNvSpPr txBox="1">
            <a:spLocks noGrp="1"/>
          </p:cNvSpPr>
          <p:nvPr>
            <p:ph type="title"/>
          </p:nvPr>
        </p:nvSpPr>
        <p:spPr>
          <a:prstGeom prst="rect">
            <a:avLst/>
          </a:prstGeom>
          <a:solidFill>
            <a:schemeClr val="lt1"/>
          </a:solidFill>
          <a:ln w="76200" cap="flat" cmpd="thinThick">
            <a:solidFill>
              <a:schemeClr val="lt1"/>
            </a:solidFill>
            <a:prstDash val="solid"/>
            <a:miter lim="800000"/>
            <a:headEnd type="none" w="sm" len="sm"/>
            <a:tailEnd type="none" w="sm" len="sm"/>
          </a:ln>
        </p:spPr>
        <p:txBody>
          <a:bodyPr spcFirstLastPara="1" wrap="square" lIns="91425" tIns="45700" rIns="91425" bIns="45700" anchor="ctr" anchorCtr="0">
            <a:normAutofit/>
          </a:bodyPr>
          <a:lstStyle/>
          <a:p>
            <a:pPr marL="0" lvl="0" indent="0" algn="ctr" rtl="0">
              <a:spcBef>
                <a:spcPts val="0"/>
              </a:spcBef>
              <a:spcAft>
                <a:spcPts val="0"/>
              </a:spcAft>
              <a:buClr>
                <a:srgbClr val="CBBABF"/>
              </a:buClr>
              <a:buSzPts val="1800"/>
              <a:buFont typeface="Garamond"/>
              <a:buNone/>
            </a:pPr>
            <a:r>
              <a:rPr lang="en-IN" sz="2400" dirty="0">
                <a:latin typeface="Arial Black" panose="020B0A04020102020204" pitchFamily="34" charset="0"/>
              </a:rPr>
              <a:t>CHANGE MANAGEMENT</a:t>
            </a:r>
            <a:endParaRPr sz="2400" dirty="0">
              <a:latin typeface="Arial Black" panose="020B0A04020102020204" pitchFamily="34" charset="0"/>
            </a:endParaRPr>
          </a:p>
        </p:txBody>
      </p:sp>
      <p:sp>
        <p:nvSpPr>
          <p:cNvPr id="168" name="Google Shape;168;p9"/>
          <p:cNvSpPr txBox="1">
            <a:spLocks noGrp="1"/>
          </p:cNvSpPr>
          <p:nvPr>
            <p:ph idx="1"/>
          </p:nvPr>
        </p:nvSpPr>
        <p:spPr>
          <a:xfrm>
            <a:off x="467544" y="2088369"/>
            <a:ext cx="4114800" cy="4075176"/>
          </a:xfrm>
          <a:prstGeom prst="rect">
            <a:avLst/>
          </a:prstGeom>
          <a:noFill/>
          <a:ln>
            <a:noFill/>
          </a:ln>
        </p:spPr>
        <p:txBody>
          <a:bodyPr spcFirstLastPara="1" wrap="square" lIns="91425" tIns="45700" rIns="91425" bIns="45700" anchor="t" anchorCtr="0">
            <a:normAutofit/>
          </a:bodyPr>
          <a:lstStyle/>
          <a:p>
            <a:pPr marL="342900" lvl="0" indent="-342900" algn="just" rtl="0">
              <a:lnSpc>
                <a:spcPct val="100000"/>
              </a:lnSpc>
              <a:spcBef>
                <a:spcPts val="0"/>
              </a:spcBef>
              <a:spcAft>
                <a:spcPts val="0"/>
              </a:spcAft>
              <a:buSzPts val="2000"/>
              <a:buFont typeface="Arial"/>
              <a:buChar char="•"/>
            </a:pPr>
            <a:r>
              <a:rPr lang="en-IN" sz="1600" dirty="0">
                <a:latin typeface="Times New Roman" panose="02020603050405020304" pitchFamily="18" charset="0"/>
                <a:cs typeface="Times New Roman" panose="02020603050405020304" pitchFamily="18" charset="0"/>
              </a:rPr>
              <a:t>Using the </a:t>
            </a:r>
            <a:r>
              <a:rPr lang="en-IN" sz="1600" b="1" i="1" dirty="0">
                <a:latin typeface="Times New Roman" panose="02020603050405020304" pitchFamily="18" charset="0"/>
                <a:cs typeface="Times New Roman" panose="02020603050405020304" pitchFamily="18" charset="0"/>
              </a:rPr>
              <a:t>“Kotter 8-step” </a:t>
            </a:r>
            <a:r>
              <a:rPr lang="en-IN" sz="1600" dirty="0">
                <a:latin typeface="Times New Roman" panose="02020603050405020304" pitchFamily="18" charset="0"/>
                <a:cs typeface="Times New Roman" panose="02020603050405020304" pitchFamily="18" charset="0"/>
              </a:rPr>
              <a:t>change model, the company can assess and evaluate various risks and develop strategies to mitigate the following risks.</a:t>
            </a:r>
            <a:endParaRPr sz="1600" dirty="0">
              <a:latin typeface="Times New Roman" panose="02020603050405020304" pitchFamily="18" charset="0"/>
              <a:cs typeface="Times New Roman" panose="02020603050405020304" pitchFamily="18" charset="0"/>
            </a:endParaRPr>
          </a:p>
          <a:p>
            <a:pPr marL="342900" lvl="0" indent="-342900" algn="just" rtl="0">
              <a:lnSpc>
                <a:spcPct val="100000"/>
              </a:lnSpc>
              <a:spcBef>
                <a:spcPts val="600"/>
              </a:spcBef>
              <a:spcAft>
                <a:spcPts val="0"/>
              </a:spcAft>
              <a:buSzPts val="2000"/>
              <a:buFont typeface="Arial"/>
              <a:buChar char="•"/>
            </a:pPr>
            <a:r>
              <a:rPr lang="en-IN" sz="1600" dirty="0">
                <a:latin typeface="Times New Roman" panose="02020603050405020304" pitchFamily="18" charset="0"/>
                <a:cs typeface="Times New Roman" panose="02020603050405020304" pitchFamily="18" charset="0"/>
              </a:rPr>
              <a:t> The model aids the company in implementing the decisions in the workplace and completing the short-term goals.</a:t>
            </a:r>
            <a:endParaRPr sz="1600" dirty="0">
              <a:latin typeface="Times New Roman" panose="02020603050405020304" pitchFamily="18" charset="0"/>
              <a:cs typeface="Times New Roman" panose="02020603050405020304" pitchFamily="18" charset="0"/>
            </a:endParaRPr>
          </a:p>
          <a:p>
            <a:pPr marL="342900" lvl="0" indent="-342900" algn="just" rtl="0">
              <a:lnSpc>
                <a:spcPct val="100000"/>
              </a:lnSpc>
              <a:spcBef>
                <a:spcPts val="600"/>
              </a:spcBef>
              <a:spcAft>
                <a:spcPts val="0"/>
              </a:spcAft>
              <a:buSzPts val="2000"/>
              <a:buFont typeface="Arial"/>
              <a:buChar char="•"/>
            </a:pPr>
            <a:r>
              <a:rPr lang="en-IN" sz="1600" dirty="0">
                <a:latin typeface="Times New Roman" panose="02020603050405020304" pitchFamily="18" charset="0"/>
                <a:cs typeface="Times New Roman" panose="02020603050405020304" pitchFamily="18" charset="0"/>
              </a:rPr>
              <a:t>The Apple company also uses </a:t>
            </a:r>
            <a:r>
              <a:rPr lang="en-IN" sz="1600" b="1" i="1" dirty="0">
                <a:latin typeface="Times New Roman" panose="02020603050405020304" pitchFamily="18" charset="0"/>
                <a:cs typeface="Times New Roman" panose="02020603050405020304" pitchFamily="18" charset="0"/>
              </a:rPr>
              <a:t>“Lewin’s change management model” </a:t>
            </a:r>
            <a:r>
              <a:rPr lang="en-IN" sz="1600" dirty="0">
                <a:latin typeface="Times New Roman" panose="02020603050405020304" pitchFamily="18" charset="0"/>
                <a:cs typeface="Times New Roman" panose="02020603050405020304" pitchFamily="18" charset="0"/>
              </a:rPr>
              <a:t>to understand the major factors in the strategies. </a:t>
            </a:r>
            <a:endParaRPr sz="1600" dirty="0">
              <a:latin typeface="Times New Roman" panose="02020603050405020304" pitchFamily="18" charset="0"/>
              <a:cs typeface="Times New Roman" panose="02020603050405020304" pitchFamily="18" charset="0"/>
            </a:endParaRPr>
          </a:p>
          <a:p>
            <a:pPr marL="342900" lvl="0" indent="-215900" algn="just" rtl="0">
              <a:lnSpc>
                <a:spcPct val="100000"/>
              </a:lnSpc>
              <a:spcBef>
                <a:spcPts val="600"/>
              </a:spcBef>
              <a:spcAft>
                <a:spcPts val="0"/>
              </a:spcAft>
              <a:buSzPts val="2000"/>
              <a:buFont typeface="Arial"/>
              <a:buNone/>
            </a:pPr>
            <a:endParaRPr dirty="0"/>
          </a:p>
        </p:txBody>
      </p:sp>
      <p:sp>
        <p:nvSpPr>
          <p:cNvPr id="170" name="Google Shape;170;p9"/>
          <p:cNvSpPr/>
          <p:nvPr/>
        </p:nvSpPr>
        <p:spPr>
          <a:xfrm>
            <a:off x="4976342" y="5554598"/>
            <a:ext cx="3362986" cy="307736"/>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IN" sz="1400" dirty="0">
                <a:solidFill>
                  <a:schemeClr val="tx1">
                    <a:lumMod val="95000"/>
                    <a:lumOff val="5000"/>
                  </a:schemeClr>
                </a:solidFill>
                <a:latin typeface="Times New Roman" panose="02020603050405020304" pitchFamily="18" charset="0"/>
                <a:ea typeface="Garamond"/>
                <a:cs typeface="Times New Roman" panose="02020603050405020304" pitchFamily="18" charset="0"/>
                <a:sym typeface="Garamond"/>
              </a:rPr>
              <a:t>(Source: </a:t>
            </a:r>
            <a:r>
              <a:rPr lang="en-IN" sz="1400" dirty="0" err="1">
                <a:solidFill>
                  <a:schemeClr val="tx1">
                    <a:lumMod val="95000"/>
                    <a:lumOff val="5000"/>
                  </a:schemeClr>
                </a:solidFill>
                <a:latin typeface="Times New Roman" panose="02020603050405020304" pitchFamily="18" charset="0"/>
                <a:ea typeface="Garamond"/>
                <a:cs typeface="Times New Roman" panose="02020603050405020304" pitchFamily="18" charset="0"/>
                <a:sym typeface="Garamond"/>
              </a:rPr>
              <a:t>Laig</a:t>
            </a:r>
            <a:r>
              <a:rPr lang="en-IN" sz="1400" dirty="0">
                <a:solidFill>
                  <a:schemeClr val="tx1">
                    <a:lumMod val="95000"/>
                    <a:lumOff val="5000"/>
                  </a:schemeClr>
                </a:solidFill>
                <a:latin typeface="Times New Roman" panose="02020603050405020304" pitchFamily="18" charset="0"/>
                <a:ea typeface="Garamond"/>
                <a:cs typeface="Times New Roman" panose="02020603050405020304" pitchFamily="18" charset="0"/>
                <a:sym typeface="Garamond"/>
              </a:rPr>
              <a:t>, and </a:t>
            </a:r>
            <a:r>
              <a:rPr lang="en-IN" sz="1400" dirty="0" err="1">
                <a:solidFill>
                  <a:schemeClr val="tx1">
                    <a:lumMod val="95000"/>
                    <a:lumOff val="5000"/>
                  </a:schemeClr>
                </a:solidFill>
                <a:latin typeface="Times New Roman" panose="02020603050405020304" pitchFamily="18" charset="0"/>
                <a:ea typeface="Garamond"/>
                <a:cs typeface="Times New Roman" panose="02020603050405020304" pitchFamily="18" charset="0"/>
                <a:sym typeface="Garamond"/>
              </a:rPr>
              <a:t>Abocejo</a:t>
            </a:r>
            <a:r>
              <a:rPr lang="en-IN" sz="1400" dirty="0">
                <a:solidFill>
                  <a:schemeClr val="tx1">
                    <a:lumMod val="95000"/>
                    <a:lumOff val="5000"/>
                  </a:schemeClr>
                </a:solidFill>
                <a:latin typeface="Times New Roman" panose="02020603050405020304" pitchFamily="18" charset="0"/>
                <a:ea typeface="Garamond"/>
                <a:cs typeface="Times New Roman" panose="02020603050405020304" pitchFamily="18" charset="0"/>
                <a:sym typeface="Garamond"/>
              </a:rPr>
              <a:t>, 2021)</a:t>
            </a:r>
            <a:endParaRPr sz="14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pic>
        <p:nvPicPr>
          <p:cNvPr id="171" name="Google Shape;171;p9"/>
          <p:cNvPicPr preferRelativeResize="0"/>
          <p:nvPr/>
        </p:nvPicPr>
        <p:blipFill rotWithShape="1">
          <a:blip r:embed="rId3">
            <a:alphaModFix/>
          </a:blip>
          <a:srcRect/>
          <a:stretch/>
        </p:blipFill>
        <p:spPr>
          <a:xfrm>
            <a:off x="4860032" y="2204864"/>
            <a:ext cx="4104456" cy="2952328"/>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sp>
        <p:nvSpPr>
          <p:cNvPr id="178" name="Google Shape;178;g23166734194_0_0"/>
          <p:cNvSpPr txBox="1">
            <a:spLocks noGrp="1"/>
          </p:cNvSpPr>
          <p:nvPr>
            <p:ph type="title"/>
          </p:nvPr>
        </p:nvSpPr>
        <p:spPr>
          <a:xfrm>
            <a:off x="746150" y="585215"/>
            <a:ext cx="6241787" cy="1042509"/>
          </a:xfrm>
          <a:prstGeom prst="rect">
            <a:avLst/>
          </a:prstGeom>
        </p:spPr>
        <p:txBody>
          <a:bodyPr spcFirstLastPara="1" wrap="square" lIns="91425" tIns="45700" rIns="91425" bIns="45700" anchor="ctr" anchorCtr="0">
            <a:noAutofit/>
          </a:bodyPr>
          <a:lstStyle/>
          <a:p>
            <a:pPr marL="0" lvl="0" indent="0" algn="just" rtl="0">
              <a:lnSpc>
                <a:spcPct val="150000"/>
              </a:lnSpc>
              <a:spcBef>
                <a:spcPts val="1000"/>
              </a:spcBef>
              <a:spcAft>
                <a:spcPts val="0"/>
              </a:spcAft>
              <a:buNone/>
            </a:pPr>
            <a:r>
              <a:rPr lang="en-IN" sz="2400" dirty="0">
                <a:solidFill>
                  <a:srgbClr val="92D050"/>
                </a:solidFill>
                <a:latin typeface="Arial Black" panose="020B0A04020102020204" pitchFamily="34" charset="0"/>
                <a:ea typeface="Times New Roman"/>
                <a:cs typeface="Times New Roman"/>
                <a:sym typeface="Times New Roman"/>
              </a:rPr>
              <a:t>Change and stability analysis According to Lewin’s Model</a:t>
            </a:r>
            <a:endParaRPr sz="2400" dirty="0">
              <a:solidFill>
                <a:srgbClr val="92D050"/>
              </a:solidFill>
              <a:latin typeface="Arial Black" panose="020B0A04020102020204" pitchFamily="34" charset="0"/>
              <a:ea typeface="Times New Roman"/>
              <a:cs typeface="Times New Roman"/>
              <a:sym typeface="Times New Roman"/>
            </a:endParaRPr>
          </a:p>
          <a:p>
            <a:pPr marL="0" lvl="0" indent="0" algn="ctr" rtl="0">
              <a:spcBef>
                <a:spcPts val="400"/>
              </a:spcBef>
              <a:spcAft>
                <a:spcPts val="0"/>
              </a:spcAft>
              <a:buNone/>
            </a:pPr>
            <a:endParaRPr dirty="0">
              <a:solidFill>
                <a:srgbClr val="000000"/>
              </a:solidFill>
              <a:latin typeface="Times New Roman"/>
              <a:ea typeface="Times New Roman"/>
              <a:cs typeface="Times New Roman"/>
              <a:sym typeface="Times New Roman"/>
            </a:endParaRPr>
          </a:p>
        </p:txBody>
      </p:sp>
      <p:sp>
        <p:nvSpPr>
          <p:cNvPr id="177" name="Google Shape;177;g23166734194_0_0"/>
          <p:cNvSpPr txBox="1">
            <a:spLocks noGrp="1"/>
          </p:cNvSpPr>
          <p:nvPr>
            <p:ph idx="1"/>
          </p:nvPr>
        </p:nvSpPr>
        <p:spPr>
          <a:xfrm>
            <a:off x="293450" y="2020825"/>
            <a:ext cx="4795500" cy="4075200"/>
          </a:xfrm>
          <a:prstGeom prst="rect">
            <a:avLst/>
          </a:prstGeom>
        </p:spPr>
        <p:txBody>
          <a:bodyPr spcFirstLastPara="1" wrap="square" lIns="91425" tIns="45700" rIns="91425" bIns="45700" anchor="t" anchorCtr="0">
            <a:normAutofit/>
          </a:bodyPr>
          <a:lstStyle/>
          <a:p>
            <a:pPr marL="457200" lvl="0" indent="-336035" algn="just" rtl="0">
              <a:lnSpc>
                <a:spcPct val="150000"/>
              </a:lnSpc>
              <a:spcBef>
                <a:spcPts val="0"/>
              </a:spcBef>
              <a:spcAft>
                <a:spcPts val="0"/>
              </a:spcAft>
              <a:buClr>
                <a:srgbClr val="C27BA0"/>
              </a:buClr>
              <a:buSzPts val="1692"/>
              <a:buFont typeface="Times New Roman"/>
              <a:buChar char="●"/>
            </a:pPr>
            <a:r>
              <a:rPr lang="en-IN" sz="1600" dirty="0">
                <a:solidFill>
                  <a:schemeClr val="tx1">
                    <a:lumMod val="95000"/>
                    <a:lumOff val="5000"/>
                  </a:schemeClr>
                </a:solidFill>
                <a:latin typeface="Times New Roman" panose="02020603050405020304" pitchFamily="18" charset="0"/>
                <a:ea typeface="Times New Roman"/>
                <a:cs typeface="Times New Roman" panose="02020603050405020304" pitchFamily="18" charset="0"/>
                <a:sym typeface="Times New Roman"/>
              </a:rPr>
              <a:t>For </a:t>
            </a:r>
            <a:r>
              <a:rPr lang="en-GB" sz="1600" dirty="0">
                <a:solidFill>
                  <a:schemeClr val="tx1">
                    <a:lumMod val="95000"/>
                    <a:lumOff val="5000"/>
                  </a:schemeClr>
                </a:solidFill>
                <a:latin typeface="Times New Roman" panose="02020603050405020304" pitchFamily="18" charset="0"/>
                <a:ea typeface="Times New Roman"/>
                <a:cs typeface="Times New Roman" panose="02020603050405020304" pitchFamily="18" charset="0"/>
                <a:sym typeface="Times New Roman"/>
              </a:rPr>
              <a:t>Apple's change and stability analysis, this model can help </a:t>
            </a:r>
            <a:r>
              <a:rPr lang="en-IN" sz="1600" dirty="0">
                <a:solidFill>
                  <a:schemeClr val="tx1">
                    <a:lumMod val="95000"/>
                    <a:lumOff val="5000"/>
                  </a:schemeClr>
                </a:solidFill>
                <a:latin typeface="Times New Roman" panose="02020603050405020304" pitchFamily="18" charset="0"/>
                <a:ea typeface="Times New Roman"/>
                <a:cs typeface="Times New Roman" panose="02020603050405020304" pitchFamily="18" charset="0"/>
                <a:sym typeface="Times New Roman"/>
              </a:rPr>
              <a:t>structure organizational psychology. </a:t>
            </a:r>
            <a:endParaRPr sz="1600" dirty="0">
              <a:solidFill>
                <a:schemeClr val="tx1">
                  <a:lumMod val="95000"/>
                  <a:lumOff val="5000"/>
                </a:schemeClr>
              </a:solidFill>
              <a:latin typeface="Times New Roman" panose="02020603050405020304" pitchFamily="18" charset="0"/>
              <a:ea typeface="Times New Roman"/>
              <a:cs typeface="Times New Roman" panose="02020603050405020304" pitchFamily="18" charset="0"/>
              <a:sym typeface="Times New Roman"/>
            </a:endParaRPr>
          </a:p>
          <a:p>
            <a:pPr marL="457200" lvl="0" indent="-336035" algn="just" rtl="0">
              <a:lnSpc>
                <a:spcPct val="150000"/>
              </a:lnSpc>
              <a:spcBef>
                <a:spcPts val="0"/>
              </a:spcBef>
              <a:spcAft>
                <a:spcPts val="0"/>
              </a:spcAft>
              <a:buClr>
                <a:srgbClr val="C27BA0"/>
              </a:buClr>
              <a:buSzPts val="1692"/>
              <a:buFont typeface="Times New Roman"/>
              <a:buChar char="●"/>
            </a:pPr>
            <a:r>
              <a:rPr lang="en-IN" sz="1600" dirty="0">
                <a:solidFill>
                  <a:schemeClr val="tx1">
                    <a:lumMod val="95000"/>
                    <a:lumOff val="5000"/>
                  </a:schemeClr>
                </a:solidFill>
                <a:latin typeface="Times New Roman" panose="02020603050405020304" pitchFamily="18" charset="0"/>
                <a:ea typeface="Times New Roman"/>
                <a:cs typeface="Times New Roman" panose="02020603050405020304" pitchFamily="18" charset="0"/>
                <a:sym typeface="Times New Roman"/>
              </a:rPr>
              <a:t>It involves three stages unfreezing, changing, and refreezing.</a:t>
            </a:r>
            <a:endParaRPr sz="1600" dirty="0">
              <a:solidFill>
                <a:schemeClr val="tx1">
                  <a:lumMod val="95000"/>
                  <a:lumOff val="5000"/>
                </a:schemeClr>
              </a:solidFill>
              <a:latin typeface="Times New Roman" panose="02020603050405020304" pitchFamily="18" charset="0"/>
              <a:ea typeface="Times New Roman"/>
              <a:cs typeface="Times New Roman" panose="02020603050405020304" pitchFamily="18" charset="0"/>
              <a:sym typeface="Times New Roman"/>
            </a:endParaRPr>
          </a:p>
          <a:p>
            <a:pPr marL="457200" lvl="0" indent="-336035" algn="just" rtl="0">
              <a:lnSpc>
                <a:spcPct val="150000"/>
              </a:lnSpc>
              <a:spcBef>
                <a:spcPts val="0"/>
              </a:spcBef>
              <a:spcAft>
                <a:spcPts val="0"/>
              </a:spcAft>
              <a:buClr>
                <a:srgbClr val="C27BA0"/>
              </a:buClr>
              <a:buSzPts val="1692"/>
              <a:buFont typeface="Times New Roman"/>
              <a:buChar char="●"/>
            </a:pPr>
            <a:r>
              <a:rPr lang="en-IN" sz="1600" dirty="0">
                <a:solidFill>
                  <a:schemeClr val="tx1">
                    <a:lumMod val="95000"/>
                    <a:lumOff val="5000"/>
                  </a:schemeClr>
                </a:solidFill>
                <a:latin typeface="Times New Roman" panose="02020603050405020304" pitchFamily="18" charset="0"/>
                <a:ea typeface="Times New Roman"/>
                <a:cs typeface="Times New Roman" panose="02020603050405020304" pitchFamily="18" charset="0"/>
                <a:sym typeface="Times New Roman"/>
              </a:rPr>
              <a:t>This process of change mainly entails creating a perception that is mandatory for moving towards new with the desired </a:t>
            </a:r>
            <a:r>
              <a:rPr lang="en-IN" sz="1600" dirty="0" err="1">
                <a:solidFill>
                  <a:schemeClr val="tx1">
                    <a:lumMod val="95000"/>
                    <a:lumOff val="5000"/>
                  </a:schemeClr>
                </a:solidFill>
                <a:latin typeface="Times New Roman" panose="02020603050405020304" pitchFamily="18" charset="0"/>
                <a:ea typeface="Times New Roman"/>
                <a:cs typeface="Times New Roman" panose="02020603050405020304" pitchFamily="18" charset="0"/>
                <a:sym typeface="Times New Roman"/>
              </a:rPr>
              <a:t>behavior</a:t>
            </a:r>
            <a:r>
              <a:rPr lang="en-IN" sz="1600" dirty="0">
                <a:solidFill>
                  <a:schemeClr val="tx1">
                    <a:lumMod val="95000"/>
                    <a:lumOff val="5000"/>
                  </a:schemeClr>
                </a:solidFill>
                <a:latin typeface="Times New Roman" panose="02020603050405020304" pitchFamily="18" charset="0"/>
                <a:ea typeface="Times New Roman"/>
                <a:cs typeface="Times New Roman" panose="02020603050405020304" pitchFamily="18" charset="0"/>
                <a:sym typeface="Times New Roman"/>
              </a:rPr>
              <a:t> (Gennaro </a:t>
            </a:r>
            <a:r>
              <a:rPr lang="en-IN" sz="1600" dirty="0" err="1">
                <a:solidFill>
                  <a:schemeClr val="tx1">
                    <a:lumMod val="95000"/>
                    <a:lumOff val="5000"/>
                  </a:schemeClr>
                </a:solidFill>
                <a:latin typeface="Times New Roman" panose="02020603050405020304" pitchFamily="18" charset="0"/>
                <a:ea typeface="Times New Roman"/>
                <a:cs typeface="Times New Roman" panose="02020603050405020304" pitchFamily="18" charset="0"/>
                <a:sym typeface="Times New Roman"/>
              </a:rPr>
              <a:t>Cuofano</a:t>
            </a:r>
            <a:r>
              <a:rPr lang="en-IN" sz="1600" dirty="0">
                <a:solidFill>
                  <a:schemeClr val="tx1">
                    <a:lumMod val="95000"/>
                    <a:lumOff val="5000"/>
                  </a:schemeClr>
                </a:solidFill>
                <a:latin typeface="Times New Roman" panose="02020603050405020304" pitchFamily="18" charset="0"/>
                <a:ea typeface="Times New Roman"/>
                <a:cs typeface="Times New Roman" panose="02020603050405020304" pitchFamily="18" charset="0"/>
                <a:sym typeface="Times New Roman"/>
              </a:rPr>
              <a:t>, 2023). </a:t>
            </a:r>
            <a:endParaRPr sz="1600" dirty="0">
              <a:solidFill>
                <a:schemeClr val="tx1">
                  <a:lumMod val="95000"/>
                  <a:lumOff val="5000"/>
                </a:schemeClr>
              </a:solidFill>
              <a:latin typeface="Times New Roman" panose="02020603050405020304" pitchFamily="18" charset="0"/>
              <a:ea typeface="Times New Roman"/>
              <a:cs typeface="Times New Roman" panose="02020603050405020304" pitchFamily="18" charset="0"/>
              <a:sym typeface="Times New Roman"/>
            </a:endParaRPr>
          </a:p>
          <a:p>
            <a:pPr marL="457200" lvl="0" indent="-336035" algn="just" rtl="0">
              <a:lnSpc>
                <a:spcPct val="150000"/>
              </a:lnSpc>
              <a:spcBef>
                <a:spcPts val="0"/>
              </a:spcBef>
              <a:spcAft>
                <a:spcPts val="0"/>
              </a:spcAft>
              <a:buClr>
                <a:srgbClr val="C27BA0"/>
              </a:buClr>
              <a:buSzPts val="1692"/>
              <a:buFont typeface="Times New Roman"/>
              <a:buChar char="●"/>
            </a:pPr>
            <a:r>
              <a:rPr lang="en-IN" sz="1600" dirty="0">
                <a:solidFill>
                  <a:schemeClr val="tx1">
                    <a:lumMod val="95000"/>
                    <a:lumOff val="5000"/>
                  </a:schemeClr>
                </a:solidFill>
                <a:latin typeface="Times New Roman" panose="02020603050405020304" pitchFamily="18" charset="0"/>
                <a:ea typeface="Times New Roman"/>
                <a:cs typeface="Times New Roman" panose="02020603050405020304" pitchFamily="18" charset="0"/>
                <a:sym typeface="Times New Roman"/>
              </a:rPr>
              <a:t>Solidification of the </a:t>
            </a:r>
            <a:r>
              <a:rPr lang="en-IN" sz="1600" dirty="0" err="1">
                <a:solidFill>
                  <a:schemeClr val="tx1">
                    <a:lumMod val="95000"/>
                    <a:lumOff val="5000"/>
                  </a:schemeClr>
                </a:solidFill>
                <a:latin typeface="Times New Roman" panose="02020603050405020304" pitchFamily="18" charset="0"/>
                <a:ea typeface="Times New Roman"/>
                <a:cs typeface="Times New Roman" panose="02020603050405020304" pitchFamily="18" charset="0"/>
                <a:sym typeface="Times New Roman"/>
              </a:rPr>
              <a:t>behavior</a:t>
            </a:r>
            <a:r>
              <a:rPr lang="en-IN" sz="1600" dirty="0">
                <a:solidFill>
                  <a:schemeClr val="tx1">
                    <a:lumMod val="95000"/>
                    <a:lumOff val="5000"/>
                  </a:schemeClr>
                </a:solidFill>
                <a:latin typeface="Times New Roman" panose="02020603050405020304" pitchFamily="18" charset="0"/>
                <a:ea typeface="Times New Roman"/>
                <a:cs typeface="Times New Roman" panose="02020603050405020304" pitchFamily="18" charset="0"/>
                <a:sym typeface="Times New Roman"/>
              </a:rPr>
              <a:t> as a norm.  </a:t>
            </a:r>
            <a:endParaRPr sz="1600" dirty="0">
              <a:solidFill>
                <a:schemeClr val="tx1">
                  <a:lumMod val="95000"/>
                  <a:lumOff val="5000"/>
                </a:schemeClr>
              </a:solidFill>
              <a:latin typeface="Times New Roman" panose="02020603050405020304" pitchFamily="18" charset="0"/>
              <a:ea typeface="Times New Roman"/>
              <a:cs typeface="Times New Roman" panose="02020603050405020304" pitchFamily="18" charset="0"/>
              <a:sym typeface="Times New Roman"/>
            </a:endParaRPr>
          </a:p>
          <a:p>
            <a:pPr marL="0" lvl="0" indent="0" algn="ctr" rtl="0">
              <a:spcBef>
                <a:spcPts val="600"/>
              </a:spcBef>
              <a:spcAft>
                <a:spcPts val="0"/>
              </a:spcAft>
              <a:buNone/>
            </a:pPr>
            <a:endParaRPr dirty="0">
              <a:solidFill>
                <a:schemeClr val="tx1">
                  <a:lumMod val="75000"/>
                  <a:lumOff val="25000"/>
                </a:schemeClr>
              </a:solidFill>
            </a:endParaRPr>
          </a:p>
        </p:txBody>
      </p:sp>
      <p:pic>
        <p:nvPicPr>
          <p:cNvPr id="179" name="Google Shape;179;g23166734194_0_0"/>
          <p:cNvPicPr preferRelativeResize="0"/>
          <p:nvPr/>
        </p:nvPicPr>
        <p:blipFill>
          <a:blip r:embed="rId3">
            <a:alphaModFix/>
          </a:blip>
          <a:stretch>
            <a:fillRect/>
          </a:stretch>
        </p:blipFill>
        <p:spPr>
          <a:xfrm>
            <a:off x="5088800" y="2105400"/>
            <a:ext cx="3973800" cy="2400359"/>
          </a:xfrm>
          <a:prstGeom prst="rect">
            <a:avLst/>
          </a:prstGeom>
          <a:noFill/>
          <a:ln>
            <a:noFill/>
          </a:ln>
        </p:spPr>
      </p:pic>
      <p:sp>
        <p:nvSpPr>
          <p:cNvPr id="180" name="Google Shape;180;g23166734194_0_0"/>
          <p:cNvSpPr txBox="1"/>
          <p:nvPr/>
        </p:nvSpPr>
        <p:spPr>
          <a:xfrm>
            <a:off x="5161568" y="4844447"/>
            <a:ext cx="3000000" cy="400079"/>
          </a:xfrm>
          <a:prstGeom prst="rect">
            <a:avLst/>
          </a:prstGeom>
          <a:noFill/>
          <a:ln w="9525" cap="flat" cmpd="sng">
            <a:solidFill>
              <a:srgbClr val="CBBABF"/>
            </a:solidFill>
            <a:prstDash val="solid"/>
            <a:round/>
            <a:headEnd type="none" w="sm" len="sm"/>
            <a:tailEnd type="none" w="sm" len="sm"/>
          </a:ln>
        </p:spPr>
        <p:txBody>
          <a:bodyPr spcFirstLastPara="1" wrap="square" lIns="91425" tIns="91425" rIns="91425" bIns="91425" anchor="t" anchorCtr="0">
            <a:spAutoFit/>
          </a:bodyPr>
          <a:lstStyle/>
          <a:p>
            <a:pPr marL="0" lvl="0" indent="0" algn="ctr" rtl="0">
              <a:spcBef>
                <a:spcPts val="0"/>
              </a:spcBef>
              <a:spcAft>
                <a:spcPts val="0"/>
              </a:spcAft>
              <a:buNone/>
            </a:pPr>
            <a:r>
              <a:rPr lang="en-IN" sz="1400" dirty="0">
                <a:highlight>
                  <a:srgbClr val="FFFFFF"/>
                </a:highlight>
                <a:latin typeface="Times New Roman"/>
                <a:ea typeface="Times New Roman"/>
                <a:cs typeface="Times New Roman"/>
                <a:sym typeface="Times New Roman"/>
              </a:rPr>
              <a:t>(Source: Gennaro </a:t>
            </a:r>
            <a:r>
              <a:rPr lang="en-IN" sz="1400" dirty="0" err="1">
                <a:highlight>
                  <a:srgbClr val="FFFFFF"/>
                </a:highlight>
                <a:latin typeface="Times New Roman"/>
                <a:ea typeface="Times New Roman"/>
                <a:cs typeface="Times New Roman"/>
                <a:sym typeface="Times New Roman"/>
              </a:rPr>
              <a:t>Cuofano</a:t>
            </a:r>
            <a:r>
              <a:rPr lang="en-IN" sz="1400" dirty="0">
                <a:highlight>
                  <a:srgbClr val="FFFFFF"/>
                </a:highlight>
                <a:latin typeface="Times New Roman"/>
                <a:ea typeface="Times New Roman"/>
                <a:cs typeface="Times New Roman"/>
                <a:sym typeface="Times New Roman"/>
              </a:rPr>
              <a:t>, 2023)</a:t>
            </a:r>
            <a:endParaRPr sz="1400" dirty="0">
              <a:latin typeface="Times New Roman"/>
              <a:ea typeface="Times New Roman"/>
              <a:cs typeface="Times New Roman"/>
              <a:sym typeface="Times New Roman"/>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85"/>
        <p:cNvGrpSpPr/>
        <p:nvPr/>
      </p:nvGrpSpPr>
      <p:grpSpPr>
        <a:xfrm>
          <a:off x="0" y="0"/>
          <a:ext cx="0" cy="0"/>
          <a:chOff x="0" y="0"/>
          <a:chExt cx="0" cy="0"/>
        </a:xfrm>
      </p:grpSpPr>
      <p:sp>
        <p:nvSpPr>
          <p:cNvPr id="187" name="Google Shape;187;p10"/>
          <p:cNvSpPr txBox="1">
            <a:spLocks noGrp="1"/>
          </p:cNvSpPr>
          <p:nvPr>
            <p:ph type="title"/>
          </p:nvPr>
        </p:nvSpPr>
        <p:spPr>
          <a:prstGeom prst="rect">
            <a:avLst/>
          </a:prstGeom>
          <a:solidFill>
            <a:schemeClr val="lt1"/>
          </a:solidFill>
          <a:ln w="76200" cap="flat" cmpd="thinThick">
            <a:solidFill>
              <a:schemeClr val="lt1"/>
            </a:solidFill>
            <a:prstDash val="solid"/>
            <a:miter lim="800000"/>
            <a:headEnd type="none" w="sm" len="sm"/>
            <a:tailEnd type="none" w="sm" len="sm"/>
          </a:ln>
        </p:spPr>
        <p:txBody>
          <a:bodyPr spcFirstLastPara="1" wrap="square" lIns="91425" tIns="45700" rIns="91425" bIns="45700" anchor="ctr" anchorCtr="0">
            <a:normAutofit/>
          </a:bodyPr>
          <a:lstStyle/>
          <a:p>
            <a:pPr marL="0" lvl="0" indent="0" algn="ctr" rtl="0">
              <a:spcBef>
                <a:spcPts val="0"/>
              </a:spcBef>
              <a:spcAft>
                <a:spcPts val="0"/>
              </a:spcAft>
              <a:buClr>
                <a:srgbClr val="CBBABF"/>
              </a:buClr>
              <a:buSzPts val="1800"/>
              <a:buFont typeface="Garamond"/>
              <a:buNone/>
            </a:pPr>
            <a:r>
              <a:rPr lang="en-IN" sz="2400" dirty="0">
                <a:latin typeface="Arial Black" panose="020B0A04020102020204" pitchFamily="34" charset="0"/>
              </a:rPr>
              <a:t>CONCLUSION </a:t>
            </a:r>
            <a:endParaRPr sz="2400" dirty="0">
              <a:latin typeface="Arial Black" panose="020B0A04020102020204" pitchFamily="34" charset="0"/>
            </a:endParaRPr>
          </a:p>
        </p:txBody>
      </p:sp>
      <p:sp>
        <p:nvSpPr>
          <p:cNvPr id="186" name="Google Shape;186;p10"/>
          <p:cNvSpPr txBox="1">
            <a:spLocks noGrp="1"/>
          </p:cNvSpPr>
          <p:nvPr>
            <p:ph idx="1"/>
          </p:nvPr>
        </p:nvSpPr>
        <p:spPr>
          <a:xfrm>
            <a:off x="457200" y="2020824"/>
            <a:ext cx="4042792" cy="4075176"/>
          </a:xfrm>
          <a:prstGeom prst="rect">
            <a:avLst/>
          </a:prstGeom>
          <a:noFill/>
          <a:ln>
            <a:noFill/>
          </a:ln>
        </p:spPr>
        <p:txBody>
          <a:bodyPr spcFirstLastPara="1" wrap="square" lIns="91425" tIns="45700" rIns="91425" bIns="45700" anchor="t" anchorCtr="0">
            <a:normAutofit fontScale="92500" lnSpcReduction="10000"/>
          </a:bodyPr>
          <a:lstStyle/>
          <a:p>
            <a:pPr marL="342900" lvl="0" indent="-342900" algn="just" rtl="0">
              <a:lnSpc>
                <a:spcPct val="100000"/>
              </a:lnSpc>
              <a:spcBef>
                <a:spcPts val="0"/>
              </a:spcBef>
              <a:spcAft>
                <a:spcPts val="0"/>
              </a:spcAft>
              <a:buSzPct val="100000"/>
              <a:buFont typeface="Arial"/>
              <a:buChar char="•"/>
            </a:pPr>
            <a:r>
              <a:rPr lang="en-IN" sz="1700" dirty="0">
                <a:latin typeface="Times New Roman" panose="02020603050405020304" pitchFamily="18" charset="0"/>
                <a:cs typeface="Times New Roman" panose="02020603050405020304" pitchFamily="18" charset="0"/>
              </a:rPr>
              <a:t>Apple's staff resisted the change process and refused to cooperate with Apple's hybrid plan to reinstate employees at their jobs.</a:t>
            </a:r>
            <a:endParaRPr sz="1700" dirty="0">
              <a:latin typeface="Times New Roman" panose="02020603050405020304" pitchFamily="18" charset="0"/>
              <a:cs typeface="Times New Roman" panose="02020603050405020304" pitchFamily="18" charset="0"/>
            </a:endParaRPr>
          </a:p>
          <a:p>
            <a:pPr marL="342900" lvl="0" indent="-342900" algn="just" rtl="0">
              <a:lnSpc>
                <a:spcPct val="100000"/>
              </a:lnSpc>
              <a:spcBef>
                <a:spcPts val="600"/>
              </a:spcBef>
              <a:spcAft>
                <a:spcPts val="0"/>
              </a:spcAft>
              <a:buSzPct val="100000"/>
              <a:buFont typeface="Arial"/>
              <a:buChar char="•"/>
            </a:pPr>
            <a:r>
              <a:rPr lang="en-IN" sz="1700" dirty="0">
                <a:latin typeface="Times New Roman" panose="02020603050405020304" pitchFamily="18" charset="0"/>
                <a:cs typeface="Times New Roman" panose="02020603050405020304" pitchFamily="18" charset="0"/>
              </a:rPr>
              <a:t>This report has analysed the changes that occurred in the 5 years along with a brief analysis and drivers of change in the leadership and the organisational structure.</a:t>
            </a:r>
            <a:endParaRPr sz="1700" dirty="0">
              <a:latin typeface="Times New Roman" panose="02020603050405020304" pitchFamily="18" charset="0"/>
              <a:cs typeface="Times New Roman" panose="02020603050405020304" pitchFamily="18" charset="0"/>
            </a:endParaRPr>
          </a:p>
          <a:p>
            <a:pPr marL="342900" lvl="0" indent="-342900" algn="just" rtl="0">
              <a:lnSpc>
                <a:spcPct val="100000"/>
              </a:lnSpc>
              <a:spcBef>
                <a:spcPts val="600"/>
              </a:spcBef>
              <a:spcAft>
                <a:spcPts val="0"/>
              </a:spcAft>
              <a:buSzPct val="100000"/>
              <a:buFont typeface="Arial"/>
              <a:buChar char="•"/>
            </a:pPr>
            <a:r>
              <a:rPr lang="en-IN" sz="1700" dirty="0">
                <a:latin typeface="Times New Roman" panose="02020603050405020304" pitchFamily="18" charset="0"/>
                <a:cs typeface="Times New Roman" panose="02020603050405020304" pitchFamily="18" charset="0"/>
              </a:rPr>
              <a:t>Employees' resistance to change was also analysed in the report with the help of Lewin’s change management model and Kotter’s 8-step of change model (Laszlo, </a:t>
            </a:r>
            <a:r>
              <a:rPr lang="en-IN" sz="1700" dirty="0" err="1">
                <a:latin typeface="Times New Roman" panose="02020603050405020304" pitchFamily="18" charset="0"/>
                <a:cs typeface="Times New Roman" panose="02020603050405020304" pitchFamily="18" charset="0"/>
              </a:rPr>
              <a:t>Cooperrider</a:t>
            </a:r>
            <a:r>
              <a:rPr lang="en-IN" sz="1700" dirty="0">
                <a:latin typeface="Times New Roman" panose="02020603050405020304" pitchFamily="18" charset="0"/>
                <a:cs typeface="Times New Roman" panose="02020603050405020304" pitchFamily="18" charset="0"/>
              </a:rPr>
              <a:t>, and Fry, 2020).</a:t>
            </a:r>
            <a:endParaRPr sz="1700" dirty="0">
              <a:latin typeface="Times New Roman" panose="02020603050405020304" pitchFamily="18" charset="0"/>
              <a:cs typeface="Times New Roman" panose="02020603050405020304" pitchFamily="18" charset="0"/>
            </a:endParaRPr>
          </a:p>
          <a:p>
            <a:pPr marL="342900" lvl="0" indent="-342900" algn="just" rtl="0">
              <a:lnSpc>
                <a:spcPct val="100000"/>
              </a:lnSpc>
              <a:spcBef>
                <a:spcPts val="600"/>
              </a:spcBef>
              <a:spcAft>
                <a:spcPts val="0"/>
              </a:spcAft>
              <a:buSzPct val="100000"/>
              <a:buFont typeface="Arial"/>
              <a:buChar char="•"/>
            </a:pPr>
            <a:r>
              <a:rPr lang="en-IN" sz="1700" dirty="0">
                <a:latin typeface="Times New Roman" panose="02020603050405020304" pitchFamily="18" charset="0"/>
                <a:cs typeface="Times New Roman" panose="02020603050405020304" pitchFamily="18" charset="0"/>
              </a:rPr>
              <a:t>This assignment has evaluated the change process, and based on the findings, it has analysed the appropriateness of the change</a:t>
            </a:r>
            <a:r>
              <a:rPr lang="en-IN" sz="1700" dirty="0"/>
              <a:t>. </a:t>
            </a:r>
            <a:endParaRPr sz="1700" dirty="0"/>
          </a:p>
          <a:p>
            <a:pPr marL="342900" lvl="0" indent="-234950" algn="just" rtl="0">
              <a:lnSpc>
                <a:spcPct val="100000"/>
              </a:lnSpc>
              <a:spcBef>
                <a:spcPts val="600"/>
              </a:spcBef>
              <a:spcAft>
                <a:spcPts val="0"/>
              </a:spcAft>
              <a:buSzPct val="100000"/>
              <a:buFont typeface="Arial"/>
              <a:buNone/>
            </a:pPr>
            <a:endParaRPr dirty="0"/>
          </a:p>
        </p:txBody>
      </p:sp>
      <p:pic>
        <p:nvPicPr>
          <p:cNvPr id="188" name="Google Shape;188;p10"/>
          <p:cNvPicPr preferRelativeResize="0"/>
          <p:nvPr/>
        </p:nvPicPr>
        <p:blipFill rotWithShape="1">
          <a:blip r:embed="rId3">
            <a:alphaModFix/>
          </a:blip>
          <a:srcRect/>
          <a:stretch/>
        </p:blipFill>
        <p:spPr>
          <a:xfrm>
            <a:off x="4861993" y="1440706"/>
            <a:ext cx="3672408" cy="3168352"/>
          </a:xfrm>
          <a:prstGeom prst="rect">
            <a:avLst/>
          </a:prstGeom>
          <a:noFill/>
          <a:ln>
            <a:noFill/>
          </a:ln>
        </p:spPr>
      </p:pic>
      <p:sp>
        <p:nvSpPr>
          <p:cNvPr id="189" name="Google Shape;189;p10"/>
          <p:cNvSpPr/>
          <p:nvPr/>
        </p:nvSpPr>
        <p:spPr>
          <a:xfrm>
            <a:off x="4790313" y="4919860"/>
            <a:ext cx="4975480" cy="307736"/>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IN" sz="1400" b="1" dirty="0">
                <a:solidFill>
                  <a:schemeClr val="tx1">
                    <a:lumMod val="95000"/>
                    <a:lumOff val="5000"/>
                  </a:schemeClr>
                </a:solidFill>
                <a:latin typeface="Time NEW ROMAN"/>
                <a:ea typeface="Garamond"/>
                <a:cs typeface="Times New Roman" panose="02020603050405020304" pitchFamily="18" charset="0"/>
                <a:sym typeface="Garamond"/>
              </a:rPr>
              <a:t>(Source: </a:t>
            </a:r>
            <a:r>
              <a:rPr lang="en-IN" sz="1400" dirty="0">
                <a:solidFill>
                  <a:schemeClr val="tx1">
                    <a:lumMod val="95000"/>
                    <a:lumOff val="5000"/>
                  </a:schemeClr>
                </a:solidFill>
                <a:latin typeface="Time NEW ROMAN"/>
                <a:ea typeface="Garamond"/>
                <a:cs typeface="Times New Roman" panose="02020603050405020304" pitchFamily="18" charset="0"/>
                <a:sym typeface="Garamond"/>
              </a:rPr>
              <a:t>Laszlo, </a:t>
            </a:r>
            <a:r>
              <a:rPr lang="en-IN" sz="1400" dirty="0" err="1">
                <a:solidFill>
                  <a:schemeClr val="tx1">
                    <a:lumMod val="95000"/>
                    <a:lumOff val="5000"/>
                  </a:schemeClr>
                </a:solidFill>
                <a:latin typeface="Time NEW ROMAN"/>
                <a:ea typeface="Garamond"/>
                <a:cs typeface="Times New Roman" panose="02020603050405020304" pitchFamily="18" charset="0"/>
                <a:sym typeface="Garamond"/>
              </a:rPr>
              <a:t>Cooperrider</a:t>
            </a:r>
            <a:r>
              <a:rPr lang="en-IN" sz="1400" dirty="0">
                <a:solidFill>
                  <a:schemeClr val="tx1">
                    <a:lumMod val="95000"/>
                    <a:lumOff val="5000"/>
                  </a:schemeClr>
                </a:solidFill>
                <a:latin typeface="Time NEW ROMAN"/>
                <a:ea typeface="Garamond"/>
                <a:cs typeface="Times New Roman" panose="02020603050405020304" pitchFamily="18" charset="0"/>
                <a:sym typeface="Garamond"/>
              </a:rPr>
              <a:t>, and Fry, 2020</a:t>
            </a:r>
            <a:r>
              <a:rPr lang="en-IN" sz="1200" dirty="0">
                <a:solidFill>
                  <a:schemeClr val="tx1">
                    <a:lumMod val="95000"/>
                    <a:lumOff val="5000"/>
                  </a:schemeClr>
                </a:solidFill>
                <a:latin typeface="Time NEW ROMAN"/>
                <a:ea typeface="Garamond"/>
                <a:cs typeface="Times New Roman" panose="02020603050405020304" pitchFamily="18" charset="0"/>
                <a:sym typeface="Garamond"/>
              </a:rPr>
              <a:t>)</a:t>
            </a:r>
            <a:endParaRPr sz="1200" dirty="0">
              <a:solidFill>
                <a:schemeClr val="tx1">
                  <a:lumMod val="95000"/>
                  <a:lumOff val="5000"/>
                </a:schemeClr>
              </a:solidFill>
              <a:latin typeface="Time NEW ROMAN"/>
              <a:ea typeface="Garamond"/>
              <a:cs typeface="Times New Roman" panose="02020603050405020304" pitchFamily="18" charset="0"/>
              <a:sym typeface="Garamond"/>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94"/>
        <p:cNvGrpSpPr/>
        <p:nvPr/>
      </p:nvGrpSpPr>
      <p:grpSpPr>
        <a:xfrm>
          <a:off x="0" y="0"/>
          <a:ext cx="0" cy="0"/>
          <a:chOff x="0" y="0"/>
          <a:chExt cx="0" cy="0"/>
        </a:xfrm>
      </p:grpSpPr>
      <p:sp>
        <p:nvSpPr>
          <p:cNvPr id="196" name="Google Shape;196;p11"/>
          <p:cNvSpPr txBox="1">
            <a:spLocks noGrp="1"/>
          </p:cNvSpPr>
          <p:nvPr>
            <p:ph type="title"/>
          </p:nvPr>
        </p:nvSpPr>
        <p:spPr>
          <a:xfrm>
            <a:off x="587653" y="440778"/>
            <a:ext cx="6347713" cy="1320800"/>
          </a:xfrm>
          <a:prstGeom prst="rect">
            <a:avLst/>
          </a:prstGeom>
          <a:solidFill>
            <a:schemeClr val="lt1"/>
          </a:solidFill>
          <a:ln w="76200" cap="flat" cmpd="thinThick">
            <a:solidFill>
              <a:schemeClr val="lt1"/>
            </a:solidFill>
            <a:prstDash val="solid"/>
            <a:miter lim="800000"/>
            <a:headEnd type="none" w="sm" len="sm"/>
            <a:tailEnd type="none" w="sm" len="sm"/>
          </a:ln>
        </p:spPr>
        <p:txBody>
          <a:bodyPr spcFirstLastPara="1" wrap="square" lIns="91425" tIns="45700" rIns="91425" bIns="45700" anchor="ctr" anchorCtr="0">
            <a:normAutofit/>
          </a:bodyPr>
          <a:lstStyle/>
          <a:p>
            <a:pPr marL="0" lvl="0" indent="0" algn="ctr" rtl="0">
              <a:spcBef>
                <a:spcPts val="0"/>
              </a:spcBef>
              <a:spcAft>
                <a:spcPts val="0"/>
              </a:spcAft>
              <a:buClr>
                <a:srgbClr val="CBBABF"/>
              </a:buClr>
              <a:buSzPts val="1800"/>
              <a:buFont typeface="Garamond"/>
              <a:buNone/>
            </a:pPr>
            <a:r>
              <a:rPr lang="en-IN" sz="2400" dirty="0">
                <a:latin typeface="Arial Black" panose="020B0A04020102020204" pitchFamily="34" charset="0"/>
              </a:rPr>
              <a:t>RECOMMENDATION</a:t>
            </a:r>
            <a:endParaRPr sz="2400" dirty="0">
              <a:latin typeface="Arial Black" panose="020B0A04020102020204" pitchFamily="34" charset="0"/>
            </a:endParaRPr>
          </a:p>
        </p:txBody>
      </p:sp>
      <p:sp>
        <p:nvSpPr>
          <p:cNvPr id="195" name="Google Shape;195;p11"/>
          <p:cNvSpPr txBox="1">
            <a:spLocks noGrp="1"/>
          </p:cNvSpPr>
          <p:nvPr>
            <p:ph idx="1"/>
          </p:nvPr>
        </p:nvSpPr>
        <p:spPr>
          <a:xfrm>
            <a:off x="457200" y="2020824"/>
            <a:ext cx="3970784" cy="4075176"/>
          </a:xfrm>
          <a:prstGeom prst="rect">
            <a:avLst/>
          </a:prstGeom>
          <a:noFill/>
          <a:ln>
            <a:noFill/>
          </a:ln>
        </p:spPr>
        <p:txBody>
          <a:bodyPr spcFirstLastPara="1" wrap="square" lIns="91425" tIns="45700" rIns="91425" bIns="45700" anchor="t" anchorCtr="0">
            <a:normAutofit/>
          </a:bodyPr>
          <a:lstStyle/>
          <a:p>
            <a:pPr marL="342900" lvl="0" indent="-342900" algn="just" rtl="0">
              <a:lnSpc>
                <a:spcPct val="100000"/>
              </a:lnSpc>
              <a:spcBef>
                <a:spcPts val="0"/>
              </a:spcBef>
              <a:spcAft>
                <a:spcPts val="0"/>
              </a:spcAft>
              <a:buSzPts val="2000"/>
              <a:buFont typeface="Arial"/>
              <a:buChar char="•"/>
            </a:pPr>
            <a:r>
              <a:rPr lang="en-IN" sz="1600" dirty="0">
                <a:latin typeface="Times New Roman" panose="02020603050405020304" pitchFamily="18" charset="0"/>
                <a:cs typeface="Times New Roman" panose="02020603050405020304" pitchFamily="18" charset="0"/>
              </a:rPr>
              <a:t>Apple, a global company, must convey the intent of making the change and optimally assist with adequate resources to aid the change management process. </a:t>
            </a:r>
            <a:endParaRPr sz="1600" dirty="0">
              <a:latin typeface="Times New Roman" panose="02020603050405020304" pitchFamily="18" charset="0"/>
              <a:cs typeface="Times New Roman" panose="02020603050405020304" pitchFamily="18" charset="0"/>
            </a:endParaRPr>
          </a:p>
          <a:p>
            <a:pPr marL="342900" lvl="0" indent="-342900" algn="just" rtl="0">
              <a:lnSpc>
                <a:spcPct val="100000"/>
              </a:lnSpc>
              <a:spcBef>
                <a:spcPts val="600"/>
              </a:spcBef>
              <a:spcAft>
                <a:spcPts val="0"/>
              </a:spcAft>
              <a:buSzPts val="2000"/>
              <a:buFont typeface="Arial"/>
              <a:buChar char="•"/>
            </a:pPr>
            <a:r>
              <a:rPr lang="en-IN" sz="1600" dirty="0">
                <a:latin typeface="Times New Roman" panose="02020603050405020304" pitchFamily="18" charset="0"/>
                <a:cs typeface="Times New Roman" panose="02020603050405020304" pitchFamily="18" charset="0"/>
              </a:rPr>
              <a:t>The management team decided to come to the office to handle these issues after the global pandemic (Natale, </a:t>
            </a:r>
            <a:r>
              <a:rPr lang="en-IN" sz="1600" dirty="0" err="1">
                <a:latin typeface="Times New Roman" panose="02020603050405020304" pitchFamily="18" charset="0"/>
                <a:cs typeface="Times New Roman" panose="02020603050405020304" pitchFamily="18" charset="0"/>
              </a:rPr>
              <a:t>Bory</a:t>
            </a:r>
            <a:r>
              <a:rPr lang="en-IN" sz="1600" dirty="0">
                <a:latin typeface="Times New Roman" panose="02020603050405020304" pitchFamily="18" charset="0"/>
                <a:cs typeface="Times New Roman" panose="02020603050405020304" pitchFamily="18" charset="0"/>
              </a:rPr>
              <a:t>, and </a:t>
            </a:r>
            <a:r>
              <a:rPr lang="en-IN" sz="1600" dirty="0" err="1">
                <a:latin typeface="Times New Roman" panose="02020603050405020304" pitchFamily="18" charset="0"/>
                <a:cs typeface="Times New Roman" panose="02020603050405020304" pitchFamily="18" charset="0"/>
              </a:rPr>
              <a:t>Balbi</a:t>
            </a:r>
            <a:r>
              <a:rPr lang="en-IN" sz="1600" dirty="0">
                <a:latin typeface="Times New Roman" panose="02020603050405020304" pitchFamily="18" charset="0"/>
                <a:cs typeface="Times New Roman" panose="02020603050405020304" pitchFamily="18" charset="0"/>
              </a:rPr>
              <a:t>, 2019).</a:t>
            </a:r>
            <a:endParaRPr sz="1600" dirty="0">
              <a:latin typeface="Times New Roman" panose="02020603050405020304" pitchFamily="18" charset="0"/>
              <a:cs typeface="Times New Roman" panose="02020603050405020304" pitchFamily="18" charset="0"/>
            </a:endParaRPr>
          </a:p>
        </p:txBody>
      </p:sp>
      <p:pic>
        <p:nvPicPr>
          <p:cNvPr id="197" name="Google Shape;197;p11"/>
          <p:cNvPicPr preferRelativeResize="0"/>
          <p:nvPr/>
        </p:nvPicPr>
        <p:blipFill rotWithShape="1">
          <a:blip r:embed="rId3">
            <a:alphaModFix/>
          </a:blip>
          <a:srcRect/>
          <a:stretch/>
        </p:blipFill>
        <p:spPr>
          <a:xfrm>
            <a:off x="5436096" y="2323465"/>
            <a:ext cx="3319145" cy="2211070"/>
          </a:xfrm>
          <a:prstGeom prst="rect">
            <a:avLst/>
          </a:prstGeom>
          <a:noFill/>
          <a:ln>
            <a:noFill/>
          </a:ln>
        </p:spPr>
      </p:pic>
      <p:sp>
        <p:nvSpPr>
          <p:cNvPr id="198" name="Google Shape;198;p11"/>
          <p:cNvSpPr/>
          <p:nvPr/>
        </p:nvSpPr>
        <p:spPr>
          <a:xfrm>
            <a:off x="4498848" y="4866259"/>
            <a:ext cx="3421786" cy="307736"/>
          </a:xfrm>
          <a:prstGeom prst="rect">
            <a:avLst/>
          </a:prstGeom>
          <a:noFill/>
          <a:ln>
            <a:noFill/>
          </a:ln>
        </p:spPr>
        <p:txBody>
          <a:bodyPr spcFirstLastPara="1" wrap="square" lIns="91425" tIns="45700" rIns="91425" bIns="45700" anchor="t" anchorCtr="0">
            <a:spAutoFit/>
          </a:bodyPr>
          <a:lstStyle/>
          <a:p>
            <a:pPr algn="ctr"/>
            <a:r>
              <a:rPr lang="en-IN" sz="1400" b="1" dirty="0">
                <a:latin typeface="Times New Roman" panose="02020603050405020304" pitchFamily="18" charset="0"/>
                <a:ea typeface="Garamond"/>
                <a:cs typeface="Times New Roman" panose="02020603050405020304" pitchFamily="18" charset="0"/>
                <a:sym typeface="Garamond"/>
              </a:rPr>
              <a:t>(Source: </a:t>
            </a:r>
            <a:r>
              <a:rPr lang="en-IN" sz="1400" dirty="0">
                <a:latin typeface="Times New Roman" panose="02020603050405020304" pitchFamily="18" charset="0"/>
                <a:ea typeface="Garamond"/>
                <a:cs typeface="Times New Roman" panose="02020603050405020304" pitchFamily="18" charset="0"/>
                <a:sym typeface="Garamond"/>
              </a:rPr>
              <a:t>Natale, </a:t>
            </a:r>
            <a:r>
              <a:rPr lang="en-IN" sz="1400" dirty="0" err="1">
                <a:latin typeface="Times New Roman" panose="02020603050405020304" pitchFamily="18" charset="0"/>
                <a:ea typeface="Garamond"/>
                <a:cs typeface="Times New Roman" panose="02020603050405020304" pitchFamily="18" charset="0"/>
                <a:sym typeface="Garamond"/>
              </a:rPr>
              <a:t>Bory</a:t>
            </a:r>
            <a:r>
              <a:rPr lang="en-IN" sz="1400" dirty="0">
                <a:latin typeface="Times New Roman" panose="02020603050405020304" pitchFamily="18" charset="0"/>
                <a:ea typeface="Garamond"/>
                <a:cs typeface="Times New Roman" panose="02020603050405020304" pitchFamily="18" charset="0"/>
                <a:sym typeface="Garamond"/>
              </a:rPr>
              <a:t>, and </a:t>
            </a:r>
            <a:r>
              <a:rPr lang="en-IN" sz="1400" dirty="0" err="1">
                <a:latin typeface="Times New Roman" panose="02020603050405020304" pitchFamily="18" charset="0"/>
                <a:ea typeface="Garamond"/>
                <a:cs typeface="Times New Roman" panose="02020603050405020304" pitchFamily="18" charset="0"/>
                <a:sym typeface="Garamond"/>
              </a:rPr>
              <a:t>Balbi</a:t>
            </a:r>
            <a:r>
              <a:rPr lang="en-IN" sz="1400" dirty="0">
                <a:latin typeface="Times New Roman" panose="02020603050405020304" pitchFamily="18" charset="0"/>
                <a:ea typeface="Garamond"/>
                <a:cs typeface="Times New Roman" panose="02020603050405020304" pitchFamily="18" charset="0"/>
                <a:sym typeface="Garamond"/>
              </a:rPr>
              <a:t>, 2019) </a:t>
            </a:r>
            <a:endParaRPr lang="en-GB" sz="1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02"/>
        <p:cNvGrpSpPr/>
        <p:nvPr/>
      </p:nvGrpSpPr>
      <p:grpSpPr>
        <a:xfrm>
          <a:off x="0" y="0"/>
          <a:ext cx="0" cy="0"/>
          <a:chOff x="0" y="0"/>
          <a:chExt cx="0" cy="0"/>
        </a:xfrm>
      </p:grpSpPr>
      <p:sp>
        <p:nvSpPr>
          <p:cNvPr id="204" name="Google Shape;204;p12"/>
          <p:cNvSpPr txBox="1">
            <a:spLocks noGrp="1"/>
          </p:cNvSpPr>
          <p:nvPr>
            <p:ph type="title" idx="4294967295"/>
          </p:nvPr>
        </p:nvSpPr>
        <p:spPr>
          <a:xfrm>
            <a:off x="0" y="609600"/>
            <a:ext cx="6348413" cy="1320800"/>
          </a:xfrm>
          <a:prstGeom prst="rect">
            <a:avLst/>
          </a:prstGeom>
          <a:solidFill>
            <a:schemeClr val="lt1"/>
          </a:solidFill>
          <a:ln w="76200" cap="flat" cmpd="thinThick">
            <a:solidFill>
              <a:schemeClr val="lt1"/>
            </a:solidFill>
            <a:prstDash val="solid"/>
            <a:miter lim="800000"/>
            <a:headEnd type="none" w="sm" len="sm"/>
            <a:tailEnd type="none" w="sm" len="sm"/>
          </a:ln>
        </p:spPr>
        <p:txBody>
          <a:bodyPr spcFirstLastPara="1" wrap="square" lIns="91425" tIns="45700" rIns="91425" bIns="45700" anchor="ctr" anchorCtr="0">
            <a:normAutofit/>
          </a:bodyPr>
          <a:lstStyle/>
          <a:p>
            <a:pPr marL="0" lvl="0" indent="0" algn="ctr" rtl="0">
              <a:spcBef>
                <a:spcPts val="0"/>
              </a:spcBef>
              <a:spcAft>
                <a:spcPts val="0"/>
              </a:spcAft>
              <a:buClr>
                <a:srgbClr val="CBBABF"/>
              </a:buClr>
              <a:buSzPts val="1800"/>
              <a:buFont typeface="Garamond"/>
              <a:buNone/>
            </a:pPr>
            <a:r>
              <a:rPr lang="en-IN" sz="2000" dirty="0">
                <a:latin typeface="Arial" panose="020B0604020202020204" pitchFamily="34" charset="0"/>
                <a:cs typeface="Arial" panose="020B0604020202020204" pitchFamily="34" charset="0"/>
              </a:rPr>
              <a:t>REFERENCE LIST</a:t>
            </a:r>
            <a:br>
              <a:rPr lang="en-IN" sz="2000" dirty="0">
                <a:latin typeface="Arial" panose="020B0604020202020204" pitchFamily="34" charset="0"/>
                <a:cs typeface="Arial" panose="020B0604020202020204" pitchFamily="34" charset="0"/>
              </a:rPr>
            </a:br>
            <a:endParaRPr sz="2000" dirty="0">
              <a:latin typeface="Arial" panose="020B0604020202020204" pitchFamily="34" charset="0"/>
              <a:cs typeface="Arial" panose="020B0604020202020204" pitchFamily="34" charset="0"/>
            </a:endParaRPr>
          </a:p>
        </p:txBody>
      </p:sp>
      <p:sp>
        <p:nvSpPr>
          <p:cNvPr id="203" name="Google Shape;203;p12"/>
          <p:cNvSpPr txBox="1">
            <a:spLocks noGrp="1"/>
          </p:cNvSpPr>
          <p:nvPr>
            <p:ph idx="4294967295"/>
          </p:nvPr>
        </p:nvSpPr>
        <p:spPr>
          <a:xfrm>
            <a:off x="717550" y="1246188"/>
            <a:ext cx="6572250" cy="5853112"/>
          </a:xfrm>
          <a:prstGeom prst="rect">
            <a:avLst/>
          </a:prstGeom>
          <a:noFill/>
          <a:ln>
            <a:noFill/>
          </a:ln>
        </p:spPr>
        <p:txBody>
          <a:bodyPr spcFirstLastPara="1" wrap="square" lIns="91425" tIns="45700" rIns="91425" bIns="45700" anchor="t" anchorCtr="0">
            <a:noAutofit/>
          </a:bodyPr>
          <a:lstStyle/>
          <a:p>
            <a:pPr marL="342900" lvl="0" indent="-342900" algn="just" rtl="0">
              <a:lnSpc>
                <a:spcPct val="100000"/>
              </a:lnSpc>
              <a:spcBef>
                <a:spcPts val="0"/>
              </a:spcBef>
              <a:spcAft>
                <a:spcPts val="0"/>
              </a:spcAft>
              <a:buSzPct val="100000"/>
              <a:buFont typeface="Arial"/>
              <a:buChar char="•"/>
            </a:pPr>
            <a:r>
              <a:rPr lang="en-IN" sz="800" dirty="0">
                <a:latin typeface="Times New Roman" panose="02020603050405020304" pitchFamily="18" charset="0"/>
                <a:cs typeface="Times New Roman" panose="02020603050405020304" pitchFamily="18" charset="0"/>
              </a:rPr>
              <a:t>Awasthi, M.K., Ferreira, J.A., </a:t>
            </a:r>
            <a:r>
              <a:rPr lang="en-IN" sz="800" dirty="0" err="1">
                <a:latin typeface="Times New Roman" panose="02020603050405020304" pitchFamily="18" charset="0"/>
                <a:cs typeface="Times New Roman" panose="02020603050405020304" pitchFamily="18" charset="0"/>
              </a:rPr>
              <a:t>Sirohi</a:t>
            </a:r>
            <a:r>
              <a:rPr lang="en-IN" sz="800" dirty="0">
                <a:latin typeface="Times New Roman" panose="02020603050405020304" pitchFamily="18" charset="0"/>
                <a:cs typeface="Times New Roman" panose="02020603050405020304" pitchFamily="18" charset="0"/>
              </a:rPr>
              <a:t>, R., </a:t>
            </a:r>
            <a:r>
              <a:rPr lang="en-IN" sz="800" dirty="0" err="1">
                <a:latin typeface="Times New Roman" panose="02020603050405020304" pitchFamily="18" charset="0"/>
                <a:cs typeface="Times New Roman" panose="02020603050405020304" pitchFamily="18" charset="0"/>
              </a:rPr>
              <a:t>Sarsaiya</a:t>
            </a:r>
            <a:r>
              <a:rPr lang="en-IN" sz="800" dirty="0">
                <a:latin typeface="Times New Roman" panose="02020603050405020304" pitchFamily="18" charset="0"/>
                <a:cs typeface="Times New Roman" panose="02020603050405020304" pitchFamily="18" charset="0"/>
              </a:rPr>
              <a:t>, S., </a:t>
            </a:r>
            <a:r>
              <a:rPr lang="en-IN" sz="800" dirty="0" err="1">
                <a:latin typeface="Times New Roman" panose="02020603050405020304" pitchFamily="18" charset="0"/>
                <a:cs typeface="Times New Roman" panose="02020603050405020304" pitchFamily="18" charset="0"/>
              </a:rPr>
              <a:t>Khoshnevisan</a:t>
            </a:r>
            <a:r>
              <a:rPr lang="en-IN" sz="800" dirty="0">
                <a:latin typeface="Times New Roman" panose="02020603050405020304" pitchFamily="18" charset="0"/>
                <a:cs typeface="Times New Roman" panose="02020603050405020304" pitchFamily="18" charset="0"/>
              </a:rPr>
              <a:t>, B., Baladi, S., Sindhu, R., Binod, P., Pandey, A., Juneja, A. and Kumar, D., (2021). A critical review of the development stage of biorefinery systems towards the management of apple processing-derived waste. </a:t>
            </a:r>
            <a:r>
              <a:rPr lang="en-IN" sz="800" i="1" dirty="0">
                <a:latin typeface="Times New Roman" panose="02020603050405020304" pitchFamily="18" charset="0"/>
                <a:cs typeface="Times New Roman" panose="02020603050405020304" pitchFamily="18" charset="0"/>
              </a:rPr>
              <a:t>Renewable and Sustainable Energy Reviews</a:t>
            </a:r>
            <a:r>
              <a:rPr lang="en-IN" sz="800" dirty="0">
                <a:latin typeface="Times New Roman" panose="02020603050405020304" pitchFamily="18" charset="0"/>
                <a:cs typeface="Times New Roman" panose="02020603050405020304" pitchFamily="18" charset="0"/>
              </a:rPr>
              <a:t>, </a:t>
            </a:r>
            <a:r>
              <a:rPr lang="en-IN" sz="800" i="1" dirty="0">
                <a:latin typeface="Times New Roman" panose="02020603050405020304" pitchFamily="18" charset="0"/>
                <a:cs typeface="Times New Roman" panose="02020603050405020304" pitchFamily="18" charset="0"/>
              </a:rPr>
              <a:t>143</a:t>
            </a:r>
            <a:r>
              <a:rPr lang="en-IN" sz="800" dirty="0">
                <a:latin typeface="Times New Roman" panose="02020603050405020304" pitchFamily="18" charset="0"/>
                <a:cs typeface="Times New Roman" panose="02020603050405020304" pitchFamily="18" charset="0"/>
              </a:rPr>
              <a:t>, p.110972. </a:t>
            </a:r>
            <a:r>
              <a:rPr lang="en-IN" sz="800" u="sng" dirty="0">
                <a:solidFill>
                  <a:schemeClr val="hlink"/>
                </a:solidFill>
                <a:latin typeface="Times New Roman" panose="02020603050405020304" pitchFamily="18" charset="0"/>
                <a:cs typeface="Times New Roman" panose="02020603050405020304" pitchFamily="18" charset="0"/>
                <a:hlinkClick r:id="rId3"/>
              </a:rPr>
              <a:t>https://www.sciencedirect.com/science/article/pii/S1364032121002641</a:t>
            </a:r>
            <a:endParaRPr sz="800" dirty="0">
              <a:latin typeface="Times New Roman" panose="02020603050405020304" pitchFamily="18" charset="0"/>
              <a:cs typeface="Times New Roman" panose="02020603050405020304" pitchFamily="18" charset="0"/>
            </a:endParaRPr>
          </a:p>
          <a:p>
            <a:pPr marL="342900" lvl="0" indent="-342900" algn="just" rtl="0">
              <a:lnSpc>
                <a:spcPct val="100000"/>
              </a:lnSpc>
              <a:spcBef>
                <a:spcPts val="600"/>
              </a:spcBef>
              <a:spcAft>
                <a:spcPts val="0"/>
              </a:spcAft>
              <a:buSzPct val="100000"/>
              <a:buFont typeface="Arial"/>
              <a:buChar char="•"/>
            </a:pPr>
            <a:r>
              <a:rPr lang="en-IN" sz="800" dirty="0" err="1">
                <a:latin typeface="Times New Roman" panose="02020603050405020304" pitchFamily="18" charset="0"/>
                <a:cs typeface="Times New Roman" panose="02020603050405020304" pitchFamily="18" charset="0"/>
              </a:rPr>
              <a:t>Bresciani</a:t>
            </a:r>
            <a:r>
              <a:rPr lang="en-IN" sz="800" dirty="0">
                <a:latin typeface="Times New Roman" panose="02020603050405020304" pitchFamily="18" charset="0"/>
                <a:cs typeface="Times New Roman" panose="02020603050405020304" pitchFamily="18" charset="0"/>
              </a:rPr>
              <a:t>, S., Ferraris, A., Romano, M. and Santoro, G., (2021). </a:t>
            </a:r>
            <a:r>
              <a:rPr lang="en-IN" sz="800" i="1" dirty="0">
                <a:latin typeface="Times New Roman" panose="02020603050405020304" pitchFamily="18" charset="0"/>
                <a:cs typeface="Times New Roman" panose="02020603050405020304" pitchFamily="18" charset="0"/>
              </a:rPr>
              <a:t>Digital transformation management for agile organisations: A compass to sail the digital world</a:t>
            </a:r>
            <a:r>
              <a:rPr lang="en-IN" sz="800" dirty="0">
                <a:latin typeface="Times New Roman" panose="02020603050405020304" pitchFamily="18" charset="0"/>
                <a:cs typeface="Times New Roman" panose="02020603050405020304" pitchFamily="18" charset="0"/>
              </a:rPr>
              <a:t>. Emerald Publishing Limited. </a:t>
            </a:r>
            <a:r>
              <a:rPr lang="en-IN" sz="800" u="sng" dirty="0">
                <a:solidFill>
                  <a:schemeClr val="hlink"/>
                </a:solidFill>
                <a:latin typeface="Times New Roman" panose="02020603050405020304" pitchFamily="18" charset="0"/>
                <a:cs typeface="Times New Roman" panose="02020603050405020304" pitchFamily="18" charset="0"/>
                <a:hlinkClick r:id="rId4"/>
              </a:rPr>
              <a:t>https://www.emerald.com/insight/content/doi/10.1108/978-1-80043-171-3(2021)1011/full/HTML</a:t>
            </a:r>
            <a:endParaRPr sz="800" dirty="0">
              <a:latin typeface="Times New Roman" panose="02020603050405020304" pitchFamily="18" charset="0"/>
              <a:cs typeface="Times New Roman" panose="02020603050405020304" pitchFamily="18" charset="0"/>
            </a:endParaRPr>
          </a:p>
          <a:p>
            <a:pPr marL="342900" lvl="0" indent="-342900" algn="just" rtl="0">
              <a:lnSpc>
                <a:spcPct val="100000"/>
              </a:lnSpc>
              <a:spcBef>
                <a:spcPts val="600"/>
              </a:spcBef>
              <a:spcAft>
                <a:spcPts val="0"/>
              </a:spcAft>
              <a:buSzPct val="100000"/>
              <a:buFont typeface="Arial"/>
              <a:buChar char="•"/>
            </a:pPr>
            <a:r>
              <a:rPr lang="en-IN" sz="800" dirty="0">
                <a:latin typeface="Times New Roman" panose="02020603050405020304" pitchFamily="18" charset="0"/>
                <a:cs typeface="Times New Roman" panose="02020603050405020304" pitchFamily="18" charset="0"/>
              </a:rPr>
              <a:t>Chen, Z., Li, Y. and Huang, R., (2023, February). An Investigation of the Investment Projects for Apple’s Future Development Based on SWOT Analysis and Fisher Model. In </a:t>
            </a:r>
            <a:r>
              <a:rPr lang="en-IN" sz="800" i="1" dirty="0">
                <a:latin typeface="Times New Roman" panose="02020603050405020304" pitchFamily="18" charset="0"/>
                <a:cs typeface="Times New Roman" panose="02020603050405020304" pitchFamily="18" charset="0"/>
              </a:rPr>
              <a:t>Proceedings of the 4th International Conference on Economic Management and Model Engineering, ICEMME 2022, November 18-20, 2022, Nanjing, </a:t>
            </a:r>
            <a:r>
              <a:rPr lang="en-IN" sz="800" i="1" dirty="0" err="1">
                <a:latin typeface="Times New Roman" panose="02020603050405020304" pitchFamily="18" charset="0"/>
                <a:cs typeface="Times New Roman" panose="02020603050405020304" pitchFamily="18" charset="0"/>
              </a:rPr>
              <a:t>China</a:t>
            </a:r>
            <a:r>
              <a:rPr lang="en-IN" sz="800" dirty="0" err="1">
                <a:latin typeface="Times New Roman" panose="02020603050405020304" pitchFamily="18" charset="0"/>
                <a:cs typeface="Times New Roman" panose="02020603050405020304" pitchFamily="18" charset="0"/>
              </a:rPr>
              <a:t>.</a:t>
            </a:r>
            <a:r>
              <a:rPr lang="en-IN" sz="800" u="sng" dirty="0" err="1">
                <a:solidFill>
                  <a:schemeClr val="hlink"/>
                </a:solidFill>
                <a:latin typeface="Times New Roman" panose="02020603050405020304" pitchFamily="18" charset="0"/>
                <a:cs typeface="Times New Roman" panose="02020603050405020304" pitchFamily="18" charset="0"/>
                <a:hlinkClick r:id="rId5"/>
              </a:rPr>
              <a:t>https</a:t>
            </a:r>
            <a:r>
              <a:rPr lang="en-IN" sz="800" u="sng" dirty="0">
                <a:solidFill>
                  <a:schemeClr val="hlink"/>
                </a:solidFill>
                <a:latin typeface="Times New Roman" panose="02020603050405020304" pitchFamily="18" charset="0"/>
                <a:cs typeface="Times New Roman" panose="02020603050405020304" pitchFamily="18" charset="0"/>
                <a:hlinkClick r:id="rId5"/>
              </a:rPr>
              <a:t>://eudl.eu/pdf/10.4108/eai.18-11-2022.2326934</a:t>
            </a:r>
            <a:endParaRPr sz="800" dirty="0">
              <a:latin typeface="Times New Roman" panose="02020603050405020304" pitchFamily="18" charset="0"/>
              <a:cs typeface="Times New Roman" panose="02020603050405020304" pitchFamily="18" charset="0"/>
            </a:endParaRPr>
          </a:p>
          <a:p>
            <a:pPr marL="342900" lvl="0" indent="-342900" algn="just" rtl="0">
              <a:lnSpc>
                <a:spcPct val="100000"/>
              </a:lnSpc>
              <a:spcBef>
                <a:spcPts val="600"/>
              </a:spcBef>
              <a:spcAft>
                <a:spcPts val="0"/>
              </a:spcAft>
              <a:buSzPct val="100000"/>
              <a:buFont typeface="Arial"/>
              <a:buChar char="•"/>
            </a:pPr>
            <a:r>
              <a:rPr lang="en-IN" sz="800" dirty="0">
                <a:latin typeface="Times New Roman" panose="02020603050405020304" pitchFamily="18" charset="0"/>
                <a:cs typeface="Times New Roman" panose="02020603050405020304" pitchFamily="18" charset="0"/>
              </a:rPr>
              <a:t>Davis, G.F., (2021). Corporate purpose needs democracy. </a:t>
            </a:r>
            <a:r>
              <a:rPr lang="en-IN" sz="800" i="1" dirty="0">
                <a:latin typeface="Times New Roman" panose="02020603050405020304" pitchFamily="18" charset="0"/>
                <a:cs typeface="Times New Roman" panose="02020603050405020304" pitchFamily="18" charset="0"/>
              </a:rPr>
              <a:t>Journal of Management Studies</a:t>
            </a:r>
            <a:r>
              <a:rPr lang="en-IN" sz="800" dirty="0">
                <a:latin typeface="Times New Roman" panose="02020603050405020304" pitchFamily="18" charset="0"/>
                <a:cs typeface="Times New Roman" panose="02020603050405020304" pitchFamily="18" charset="0"/>
              </a:rPr>
              <a:t>, </a:t>
            </a:r>
            <a:r>
              <a:rPr lang="en-IN" sz="800" i="1" dirty="0">
                <a:latin typeface="Times New Roman" panose="02020603050405020304" pitchFamily="18" charset="0"/>
                <a:cs typeface="Times New Roman" panose="02020603050405020304" pitchFamily="18" charset="0"/>
              </a:rPr>
              <a:t>58</a:t>
            </a:r>
            <a:r>
              <a:rPr lang="en-IN" sz="800" dirty="0">
                <a:latin typeface="Times New Roman" panose="02020603050405020304" pitchFamily="18" charset="0"/>
                <a:cs typeface="Times New Roman" panose="02020603050405020304" pitchFamily="18" charset="0"/>
              </a:rPr>
              <a:t>(3), pp.902-913. </a:t>
            </a:r>
            <a:r>
              <a:rPr lang="en-IN" sz="800" u="sng" dirty="0">
                <a:solidFill>
                  <a:schemeClr val="hlink"/>
                </a:solidFill>
                <a:latin typeface="Times New Roman" panose="02020603050405020304" pitchFamily="18" charset="0"/>
                <a:cs typeface="Times New Roman" panose="02020603050405020304" pitchFamily="18" charset="0"/>
                <a:hlinkClick r:id="rId6"/>
              </a:rPr>
              <a:t>https://deepblue.lib.umich.edu/bitstream/handle/2027.42/167445/joms12659.pdf?sequence=2</a:t>
            </a:r>
            <a:endParaRPr sz="800" dirty="0">
              <a:latin typeface="Times New Roman" panose="02020603050405020304" pitchFamily="18" charset="0"/>
              <a:cs typeface="Times New Roman" panose="02020603050405020304" pitchFamily="18" charset="0"/>
            </a:endParaRPr>
          </a:p>
          <a:p>
            <a:pPr marL="342900" lvl="0" indent="-342900" algn="just" rtl="0">
              <a:lnSpc>
                <a:spcPct val="100000"/>
              </a:lnSpc>
              <a:spcBef>
                <a:spcPts val="600"/>
              </a:spcBef>
              <a:spcAft>
                <a:spcPts val="0"/>
              </a:spcAft>
              <a:buSzPct val="100000"/>
              <a:buFont typeface="Arial"/>
              <a:buChar char="•"/>
            </a:pPr>
            <a:r>
              <a:rPr lang="en-IN" sz="800" dirty="0" err="1">
                <a:latin typeface="Times New Roman" panose="02020603050405020304" pitchFamily="18" charset="0"/>
                <a:cs typeface="Times New Roman" panose="02020603050405020304" pitchFamily="18" charset="0"/>
              </a:rPr>
              <a:t>Kovoor</a:t>
            </a:r>
            <a:r>
              <a:rPr lang="en-IN" sz="800" dirty="0">
                <a:latin typeface="Times New Roman" panose="02020603050405020304" pitchFamily="18" charset="0"/>
                <a:cs typeface="Times New Roman" panose="02020603050405020304" pitchFamily="18" charset="0"/>
              </a:rPr>
              <a:t>-Misra, S., (2019). </a:t>
            </a:r>
            <a:r>
              <a:rPr lang="en-IN" sz="800" i="1" dirty="0">
                <a:latin typeface="Times New Roman" panose="02020603050405020304" pitchFamily="18" charset="0"/>
                <a:cs typeface="Times New Roman" panose="02020603050405020304" pitchFamily="18" charset="0"/>
              </a:rPr>
              <a:t>Crisis management: Resilience and change</a:t>
            </a:r>
            <a:r>
              <a:rPr lang="en-IN" sz="800" dirty="0">
                <a:latin typeface="Times New Roman" panose="02020603050405020304" pitchFamily="18" charset="0"/>
                <a:cs typeface="Times New Roman" panose="02020603050405020304" pitchFamily="18" charset="0"/>
              </a:rPr>
              <a:t>. Sage Publications. </a:t>
            </a:r>
            <a:r>
              <a:rPr lang="en-IN" sz="800" u="sng" dirty="0">
                <a:solidFill>
                  <a:schemeClr val="hlink"/>
                </a:solidFill>
                <a:latin typeface="Times New Roman" panose="02020603050405020304" pitchFamily="18" charset="0"/>
                <a:cs typeface="Times New Roman" panose="02020603050405020304" pitchFamily="18" charset="0"/>
                <a:hlinkClick r:id="rId7"/>
              </a:rPr>
              <a:t>https://books.google.com/books?hl=en&amp;lr=&amp;id=tid_DwAAQBAJ&amp;oi=fnd&amp;pg=PP1&amp;dq=change+management+of+Apple+company+&amp;ots=rnfMw05qX_&amp;sig=SH2ieMg8LqIeLwWisbmCI8G0_hA</a:t>
            </a:r>
            <a:endParaRPr sz="800" dirty="0">
              <a:latin typeface="Times New Roman" panose="02020603050405020304" pitchFamily="18" charset="0"/>
              <a:cs typeface="Times New Roman" panose="02020603050405020304" pitchFamily="18" charset="0"/>
            </a:endParaRPr>
          </a:p>
          <a:p>
            <a:pPr marL="342900" lvl="0" indent="-342900" algn="just" rtl="0">
              <a:lnSpc>
                <a:spcPct val="100000"/>
              </a:lnSpc>
              <a:spcBef>
                <a:spcPts val="600"/>
              </a:spcBef>
              <a:spcAft>
                <a:spcPts val="0"/>
              </a:spcAft>
              <a:buSzPct val="100000"/>
              <a:buFont typeface="Arial"/>
              <a:buChar char="•"/>
            </a:pPr>
            <a:r>
              <a:rPr lang="en-IN" sz="800" dirty="0" err="1">
                <a:latin typeface="Times New Roman" panose="02020603050405020304" pitchFamily="18" charset="0"/>
                <a:cs typeface="Times New Roman" panose="02020603050405020304" pitchFamily="18" charset="0"/>
              </a:rPr>
              <a:t>Laig</a:t>
            </a:r>
            <a:r>
              <a:rPr lang="en-IN" sz="800" dirty="0">
                <a:latin typeface="Times New Roman" panose="02020603050405020304" pitchFamily="18" charset="0"/>
                <a:cs typeface="Times New Roman" panose="02020603050405020304" pitchFamily="18" charset="0"/>
              </a:rPr>
              <a:t>, R.B.D. and </a:t>
            </a:r>
            <a:r>
              <a:rPr lang="en-IN" sz="800" dirty="0" err="1">
                <a:latin typeface="Times New Roman" panose="02020603050405020304" pitchFamily="18" charset="0"/>
                <a:cs typeface="Times New Roman" panose="02020603050405020304" pitchFamily="18" charset="0"/>
              </a:rPr>
              <a:t>Abocejo</a:t>
            </a:r>
            <a:r>
              <a:rPr lang="en-IN" sz="800" dirty="0">
                <a:latin typeface="Times New Roman" panose="02020603050405020304" pitchFamily="18" charset="0"/>
                <a:cs typeface="Times New Roman" panose="02020603050405020304" pitchFamily="18" charset="0"/>
              </a:rPr>
              <a:t>, F.T., (2021). Change management process in a mining company: Kotter’s 8-Step change model. </a:t>
            </a:r>
            <a:r>
              <a:rPr lang="en-IN" sz="800" i="1" dirty="0">
                <a:latin typeface="Times New Roman" panose="02020603050405020304" pitchFamily="18" charset="0"/>
                <a:cs typeface="Times New Roman" panose="02020603050405020304" pitchFamily="18" charset="0"/>
              </a:rPr>
              <a:t>Journal of Management, Economics, and Industrial Organization</a:t>
            </a:r>
            <a:r>
              <a:rPr lang="en-IN" sz="800" dirty="0">
                <a:latin typeface="Times New Roman" panose="02020603050405020304" pitchFamily="18" charset="0"/>
                <a:cs typeface="Times New Roman" panose="02020603050405020304" pitchFamily="18" charset="0"/>
              </a:rPr>
              <a:t>, </a:t>
            </a:r>
            <a:r>
              <a:rPr lang="en-IN" sz="800" i="1" dirty="0">
                <a:latin typeface="Times New Roman" panose="02020603050405020304" pitchFamily="18" charset="0"/>
                <a:cs typeface="Times New Roman" panose="02020603050405020304" pitchFamily="18" charset="0"/>
              </a:rPr>
              <a:t>5</a:t>
            </a:r>
            <a:r>
              <a:rPr lang="en-IN" sz="800" dirty="0">
                <a:latin typeface="Times New Roman" panose="02020603050405020304" pitchFamily="18" charset="0"/>
                <a:cs typeface="Times New Roman" panose="02020603050405020304" pitchFamily="18" charset="0"/>
              </a:rPr>
              <a:t>(3), pp.31-50.</a:t>
            </a:r>
            <a:r>
              <a:rPr lang="en-IN" sz="800" u="sng" dirty="0">
                <a:solidFill>
                  <a:schemeClr val="hlink"/>
                </a:solidFill>
                <a:latin typeface="Times New Roman" panose="02020603050405020304" pitchFamily="18" charset="0"/>
                <a:cs typeface="Times New Roman" panose="02020603050405020304" pitchFamily="18" charset="0"/>
                <a:hlinkClick r:id="rId8"/>
              </a:rPr>
              <a:t>https://jomeino.com/sites/default/files/</a:t>
            </a:r>
            <a:r>
              <a:rPr lang="en-IN" sz="800" u="sng" dirty="0" err="1">
                <a:solidFill>
                  <a:schemeClr val="hlink"/>
                </a:solidFill>
                <a:latin typeface="Times New Roman" panose="02020603050405020304" pitchFamily="18" charset="0"/>
                <a:cs typeface="Times New Roman" panose="02020603050405020304" pitchFamily="18" charset="0"/>
                <a:hlinkClick r:id="rId8"/>
              </a:rPr>
              <a:t>paper_attachment</a:t>
            </a:r>
            <a:r>
              <a:rPr lang="en-IN" sz="800" u="sng" dirty="0">
                <a:solidFill>
                  <a:schemeClr val="hlink"/>
                </a:solidFill>
                <a:latin typeface="Times New Roman" panose="02020603050405020304" pitchFamily="18" charset="0"/>
                <a:cs typeface="Times New Roman" panose="02020603050405020304" pitchFamily="18" charset="0"/>
                <a:hlinkClick r:id="rId8"/>
              </a:rPr>
              <a:t>/Change%20Management%20Project%20in%20a%20Mining%20Company.pdf</a:t>
            </a:r>
            <a:endParaRPr sz="800" dirty="0">
              <a:latin typeface="Times New Roman" panose="02020603050405020304" pitchFamily="18" charset="0"/>
              <a:cs typeface="Times New Roman" panose="02020603050405020304" pitchFamily="18" charset="0"/>
            </a:endParaRPr>
          </a:p>
          <a:p>
            <a:pPr marL="342900" lvl="0" indent="-342900" algn="just" rtl="0">
              <a:lnSpc>
                <a:spcPct val="100000"/>
              </a:lnSpc>
              <a:spcBef>
                <a:spcPts val="600"/>
              </a:spcBef>
              <a:spcAft>
                <a:spcPts val="0"/>
              </a:spcAft>
              <a:buSzPct val="100000"/>
              <a:buFont typeface="Arial"/>
              <a:buChar char="•"/>
            </a:pPr>
            <a:r>
              <a:rPr lang="en-IN" sz="800" dirty="0">
                <a:latin typeface="Times New Roman" panose="02020603050405020304" pitchFamily="18" charset="0"/>
                <a:cs typeface="Times New Roman" panose="02020603050405020304" pitchFamily="18" charset="0"/>
              </a:rPr>
              <a:t>Laszlo, C., </a:t>
            </a:r>
            <a:r>
              <a:rPr lang="en-IN" sz="800" dirty="0" err="1">
                <a:latin typeface="Times New Roman" panose="02020603050405020304" pitchFamily="18" charset="0"/>
                <a:cs typeface="Times New Roman" panose="02020603050405020304" pitchFamily="18" charset="0"/>
              </a:rPr>
              <a:t>Cooperrider</a:t>
            </a:r>
            <a:r>
              <a:rPr lang="en-IN" sz="800" dirty="0">
                <a:latin typeface="Times New Roman" panose="02020603050405020304" pitchFamily="18" charset="0"/>
                <a:cs typeface="Times New Roman" panose="02020603050405020304" pitchFamily="18" charset="0"/>
              </a:rPr>
              <a:t>, D. and Fry, R. (2020). Global challenges as an opportunity to transform business for good. </a:t>
            </a:r>
            <a:r>
              <a:rPr lang="en-IN" sz="800" i="1" dirty="0">
                <a:latin typeface="Times New Roman" panose="02020603050405020304" pitchFamily="18" charset="0"/>
                <a:cs typeface="Times New Roman" panose="02020603050405020304" pitchFamily="18" charset="0"/>
              </a:rPr>
              <a:t>Sustainability</a:t>
            </a:r>
            <a:r>
              <a:rPr lang="en-IN" sz="800" dirty="0">
                <a:latin typeface="Times New Roman" panose="02020603050405020304" pitchFamily="18" charset="0"/>
                <a:cs typeface="Times New Roman" panose="02020603050405020304" pitchFamily="18" charset="0"/>
              </a:rPr>
              <a:t>, </a:t>
            </a:r>
            <a:r>
              <a:rPr lang="en-IN" sz="800" i="1" dirty="0">
                <a:latin typeface="Times New Roman" panose="02020603050405020304" pitchFamily="18" charset="0"/>
                <a:cs typeface="Times New Roman" panose="02020603050405020304" pitchFamily="18" charset="0"/>
              </a:rPr>
              <a:t>12</a:t>
            </a:r>
            <a:r>
              <a:rPr lang="en-IN" sz="800" dirty="0">
                <a:latin typeface="Times New Roman" panose="02020603050405020304" pitchFamily="18" charset="0"/>
                <a:cs typeface="Times New Roman" panose="02020603050405020304" pitchFamily="18" charset="0"/>
              </a:rPr>
              <a:t>(19), p.8053. </a:t>
            </a:r>
            <a:r>
              <a:rPr lang="en-IN" sz="800" u="sng" dirty="0">
                <a:solidFill>
                  <a:schemeClr val="hlink"/>
                </a:solidFill>
                <a:latin typeface="Times New Roman" panose="02020603050405020304" pitchFamily="18" charset="0"/>
                <a:cs typeface="Times New Roman" panose="02020603050405020304" pitchFamily="18" charset="0"/>
                <a:hlinkClick r:id="rId9"/>
              </a:rPr>
              <a:t>https://www.mdpi.com/2071-1050/12/19/8053/pdf</a:t>
            </a:r>
            <a:endParaRPr sz="800" dirty="0">
              <a:latin typeface="Times New Roman" panose="02020603050405020304" pitchFamily="18" charset="0"/>
              <a:cs typeface="Times New Roman" panose="02020603050405020304" pitchFamily="18" charset="0"/>
            </a:endParaRPr>
          </a:p>
          <a:p>
            <a:pPr marL="342900" lvl="0" indent="-342900" algn="just" rtl="0">
              <a:lnSpc>
                <a:spcPct val="100000"/>
              </a:lnSpc>
              <a:spcBef>
                <a:spcPts val="600"/>
              </a:spcBef>
              <a:spcAft>
                <a:spcPts val="0"/>
              </a:spcAft>
              <a:buSzPct val="100000"/>
              <a:buFont typeface="Arial"/>
              <a:buChar char="•"/>
            </a:pPr>
            <a:r>
              <a:rPr lang="en-IN" sz="800" dirty="0">
                <a:latin typeface="Times New Roman" panose="02020603050405020304" pitchFamily="18" charset="0"/>
                <a:cs typeface="Times New Roman" panose="02020603050405020304" pitchFamily="18" charset="0"/>
              </a:rPr>
              <a:t>Munir, M., </a:t>
            </a:r>
            <a:r>
              <a:rPr lang="en-IN" sz="800" dirty="0" err="1">
                <a:latin typeface="Times New Roman" panose="02020603050405020304" pitchFamily="18" charset="0"/>
                <a:cs typeface="Times New Roman" panose="02020603050405020304" pitchFamily="18" charset="0"/>
              </a:rPr>
              <a:t>Kiviniemi</a:t>
            </a:r>
            <a:r>
              <a:rPr lang="en-IN" sz="800" dirty="0">
                <a:latin typeface="Times New Roman" panose="02020603050405020304" pitchFamily="18" charset="0"/>
                <a:cs typeface="Times New Roman" panose="02020603050405020304" pitchFamily="18" charset="0"/>
              </a:rPr>
              <a:t>, A. and Jones, S.W., (2019). The business value of integrated BIM-based asset management. </a:t>
            </a:r>
            <a:r>
              <a:rPr lang="en-IN" sz="800" i="1" dirty="0">
                <a:latin typeface="Times New Roman" panose="02020603050405020304" pitchFamily="18" charset="0"/>
                <a:cs typeface="Times New Roman" panose="02020603050405020304" pitchFamily="18" charset="0"/>
              </a:rPr>
              <a:t>Engineering, Construction and Architectural Management</a:t>
            </a:r>
            <a:r>
              <a:rPr lang="en-IN" sz="800" dirty="0">
                <a:latin typeface="Times New Roman" panose="02020603050405020304" pitchFamily="18" charset="0"/>
                <a:cs typeface="Times New Roman" panose="02020603050405020304" pitchFamily="18" charset="0"/>
              </a:rPr>
              <a:t>, </a:t>
            </a:r>
            <a:r>
              <a:rPr lang="en-IN" sz="800" i="1" dirty="0">
                <a:latin typeface="Times New Roman" panose="02020603050405020304" pitchFamily="18" charset="0"/>
                <a:cs typeface="Times New Roman" panose="02020603050405020304" pitchFamily="18" charset="0"/>
              </a:rPr>
              <a:t>26</a:t>
            </a:r>
            <a:r>
              <a:rPr lang="en-IN" sz="800" dirty="0">
                <a:latin typeface="Times New Roman" panose="02020603050405020304" pitchFamily="18" charset="0"/>
                <a:cs typeface="Times New Roman" panose="02020603050405020304" pitchFamily="18" charset="0"/>
              </a:rPr>
              <a:t>(6), pp.1171-1191. </a:t>
            </a:r>
            <a:r>
              <a:rPr lang="en-IN" sz="800" u="sng" dirty="0">
                <a:solidFill>
                  <a:schemeClr val="hlink"/>
                </a:solidFill>
                <a:latin typeface="Times New Roman" panose="02020603050405020304" pitchFamily="18" charset="0"/>
                <a:cs typeface="Times New Roman" panose="02020603050405020304" pitchFamily="18" charset="0"/>
                <a:hlinkClick r:id="rId10"/>
              </a:rPr>
              <a:t>https://salford-repository.worktribe.com/preview/1488307/Business%20Value%20of%20Integrated%20BIM-based%20Asset%20Management-USIR.pdf</a:t>
            </a:r>
            <a:endParaRPr sz="800" dirty="0">
              <a:latin typeface="Times New Roman" panose="02020603050405020304" pitchFamily="18" charset="0"/>
              <a:cs typeface="Times New Roman" panose="02020603050405020304" pitchFamily="18" charset="0"/>
            </a:endParaRPr>
          </a:p>
          <a:p>
            <a:pPr marL="342900" lvl="0" indent="-342900" algn="just" rtl="0">
              <a:lnSpc>
                <a:spcPct val="100000"/>
              </a:lnSpc>
              <a:spcBef>
                <a:spcPts val="600"/>
              </a:spcBef>
              <a:spcAft>
                <a:spcPts val="0"/>
              </a:spcAft>
              <a:buSzPct val="100000"/>
              <a:buFont typeface="Arial"/>
              <a:buChar char="•"/>
            </a:pPr>
            <a:r>
              <a:rPr lang="en-IN" sz="800" dirty="0">
                <a:latin typeface="Times New Roman" panose="02020603050405020304" pitchFamily="18" charset="0"/>
                <a:cs typeface="Times New Roman" panose="02020603050405020304" pitchFamily="18" charset="0"/>
              </a:rPr>
              <a:t>Natale, S., </a:t>
            </a:r>
            <a:r>
              <a:rPr lang="en-IN" sz="800" dirty="0" err="1">
                <a:latin typeface="Times New Roman" panose="02020603050405020304" pitchFamily="18" charset="0"/>
                <a:cs typeface="Times New Roman" panose="02020603050405020304" pitchFamily="18" charset="0"/>
              </a:rPr>
              <a:t>Bory</a:t>
            </a:r>
            <a:r>
              <a:rPr lang="en-IN" sz="800" dirty="0">
                <a:latin typeface="Times New Roman" panose="02020603050405020304" pitchFamily="18" charset="0"/>
                <a:cs typeface="Times New Roman" panose="02020603050405020304" pitchFamily="18" charset="0"/>
              </a:rPr>
              <a:t>, P. and </a:t>
            </a:r>
            <a:r>
              <a:rPr lang="en-IN" sz="800" dirty="0" err="1">
                <a:latin typeface="Times New Roman" panose="02020603050405020304" pitchFamily="18" charset="0"/>
                <a:cs typeface="Times New Roman" panose="02020603050405020304" pitchFamily="18" charset="0"/>
              </a:rPr>
              <a:t>Balbi</a:t>
            </a:r>
            <a:r>
              <a:rPr lang="en-IN" sz="800" dirty="0">
                <a:latin typeface="Times New Roman" panose="02020603050405020304" pitchFamily="18" charset="0"/>
                <a:cs typeface="Times New Roman" panose="02020603050405020304" pitchFamily="18" charset="0"/>
              </a:rPr>
              <a:t>, G., (2019). The rise of </a:t>
            </a:r>
            <a:r>
              <a:rPr lang="en-IN" sz="800" dirty="0" err="1">
                <a:latin typeface="Times New Roman" panose="02020603050405020304" pitchFamily="18" charset="0"/>
                <a:cs typeface="Times New Roman" panose="02020603050405020304" pitchFamily="18" charset="0"/>
              </a:rPr>
              <a:t>corporational</a:t>
            </a:r>
            <a:r>
              <a:rPr lang="en-IN" sz="800" dirty="0">
                <a:latin typeface="Times New Roman" panose="02020603050405020304" pitchFamily="18" charset="0"/>
                <a:cs typeface="Times New Roman" panose="02020603050405020304" pitchFamily="18" charset="0"/>
              </a:rPr>
              <a:t> determinism: digital media corporations and narratives of media change. </a:t>
            </a:r>
            <a:r>
              <a:rPr lang="en-IN" sz="800" i="1" dirty="0">
                <a:latin typeface="Times New Roman" panose="02020603050405020304" pitchFamily="18" charset="0"/>
                <a:cs typeface="Times New Roman" panose="02020603050405020304" pitchFamily="18" charset="0"/>
              </a:rPr>
              <a:t>Critical Studies in Media Communication</a:t>
            </a:r>
            <a:r>
              <a:rPr lang="en-IN" sz="800" dirty="0">
                <a:latin typeface="Times New Roman" panose="02020603050405020304" pitchFamily="18" charset="0"/>
                <a:cs typeface="Times New Roman" panose="02020603050405020304" pitchFamily="18" charset="0"/>
              </a:rPr>
              <a:t>, </a:t>
            </a:r>
            <a:r>
              <a:rPr lang="en-IN" sz="800" i="1" dirty="0">
                <a:latin typeface="Times New Roman" panose="02020603050405020304" pitchFamily="18" charset="0"/>
                <a:cs typeface="Times New Roman" panose="02020603050405020304" pitchFamily="18" charset="0"/>
              </a:rPr>
              <a:t>36</a:t>
            </a:r>
            <a:r>
              <a:rPr lang="en-IN" sz="800" dirty="0">
                <a:latin typeface="Times New Roman" panose="02020603050405020304" pitchFamily="18" charset="0"/>
                <a:cs typeface="Times New Roman" panose="02020603050405020304" pitchFamily="18" charset="0"/>
              </a:rPr>
              <a:t>(4), pp.323-338. </a:t>
            </a:r>
            <a:r>
              <a:rPr lang="en-IN" sz="800" u="sng" dirty="0">
                <a:solidFill>
                  <a:schemeClr val="hlink"/>
                </a:solidFill>
                <a:latin typeface="Times New Roman" panose="02020603050405020304" pitchFamily="18" charset="0"/>
                <a:cs typeface="Times New Roman" panose="02020603050405020304" pitchFamily="18" charset="0"/>
                <a:hlinkClick r:id="rId11"/>
              </a:rPr>
              <a:t>https://www.academia.edu/download/59975200/Published_The_rise_of_corporational_determinism_digital_media_corporations_and_narratives_of_media_change(2019)0710-43930-1ta4rab.pdf</a:t>
            </a:r>
            <a:endParaRPr sz="800" dirty="0">
              <a:latin typeface="Times New Roman" panose="02020603050405020304" pitchFamily="18" charset="0"/>
              <a:cs typeface="Times New Roman" panose="02020603050405020304" pitchFamily="18" charset="0"/>
            </a:endParaRPr>
          </a:p>
          <a:p>
            <a:pPr marL="342900" lvl="0" indent="-342900" algn="just" rtl="0">
              <a:lnSpc>
                <a:spcPct val="100000"/>
              </a:lnSpc>
              <a:spcBef>
                <a:spcPts val="600"/>
              </a:spcBef>
              <a:spcAft>
                <a:spcPts val="0"/>
              </a:spcAft>
              <a:buSzPct val="100000"/>
              <a:buFont typeface="Arial"/>
              <a:buChar char="•"/>
            </a:pPr>
            <a:r>
              <a:rPr lang="en-IN" sz="800" dirty="0" err="1">
                <a:latin typeface="Times New Roman" panose="02020603050405020304" pitchFamily="18" charset="0"/>
                <a:cs typeface="Times New Roman" panose="02020603050405020304" pitchFamily="18" charset="0"/>
              </a:rPr>
              <a:t>Podolny</a:t>
            </a:r>
            <a:r>
              <a:rPr lang="en-IN" sz="800" dirty="0">
                <a:latin typeface="Times New Roman" panose="02020603050405020304" pitchFamily="18" charset="0"/>
                <a:cs typeface="Times New Roman" panose="02020603050405020304" pitchFamily="18" charset="0"/>
              </a:rPr>
              <a:t>, J.M. and Hansen, M.T., (2020). How Apple is organised for innovation. </a:t>
            </a:r>
            <a:r>
              <a:rPr lang="en-IN" sz="800" i="1" dirty="0">
                <a:latin typeface="Times New Roman" panose="02020603050405020304" pitchFamily="18" charset="0"/>
                <a:cs typeface="Times New Roman" panose="02020603050405020304" pitchFamily="18" charset="0"/>
              </a:rPr>
              <a:t>Harvard Business Review</a:t>
            </a:r>
            <a:r>
              <a:rPr lang="en-IN" sz="800" dirty="0">
                <a:latin typeface="Times New Roman" panose="02020603050405020304" pitchFamily="18" charset="0"/>
                <a:cs typeface="Times New Roman" panose="02020603050405020304" pitchFamily="18" charset="0"/>
              </a:rPr>
              <a:t>, </a:t>
            </a:r>
            <a:r>
              <a:rPr lang="en-IN" sz="800" i="1" dirty="0">
                <a:latin typeface="Times New Roman" panose="02020603050405020304" pitchFamily="18" charset="0"/>
                <a:cs typeface="Times New Roman" panose="02020603050405020304" pitchFamily="18" charset="0"/>
              </a:rPr>
              <a:t>98</a:t>
            </a:r>
            <a:r>
              <a:rPr lang="en-IN" sz="800" dirty="0">
                <a:latin typeface="Times New Roman" panose="02020603050405020304" pitchFamily="18" charset="0"/>
                <a:cs typeface="Times New Roman" panose="02020603050405020304" pitchFamily="18" charset="0"/>
              </a:rPr>
              <a:t>(6), pp.86-95. </a:t>
            </a:r>
            <a:r>
              <a:rPr lang="en-IN" sz="800" u="sng" dirty="0">
                <a:solidFill>
                  <a:schemeClr val="hlink"/>
                </a:solidFill>
                <a:latin typeface="Times New Roman" panose="02020603050405020304" pitchFamily="18" charset="0"/>
                <a:cs typeface="Times New Roman" panose="02020603050405020304" pitchFamily="18" charset="0"/>
                <a:hlinkClick r:id="rId12"/>
              </a:rPr>
              <a:t>https://empowerment.ee/wp-content/uploads/(2021)/03/How-Apple-Is-Organized-for-Innovation.pdf</a:t>
            </a:r>
            <a:endParaRPr sz="800" dirty="0">
              <a:latin typeface="Times New Roman" panose="02020603050405020304" pitchFamily="18" charset="0"/>
              <a:cs typeface="Times New Roman" panose="02020603050405020304" pitchFamily="18" charset="0"/>
            </a:endParaRPr>
          </a:p>
          <a:p>
            <a:pPr marL="342900" lvl="0" indent="-342900" algn="just" rtl="0">
              <a:lnSpc>
                <a:spcPct val="100000"/>
              </a:lnSpc>
              <a:spcBef>
                <a:spcPts val="600"/>
              </a:spcBef>
              <a:spcAft>
                <a:spcPts val="0"/>
              </a:spcAft>
              <a:buSzPct val="100000"/>
              <a:buFont typeface="Arial"/>
              <a:buChar char="•"/>
            </a:pPr>
            <a:r>
              <a:rPr lang="en-IN" sz="800" dirty="0">
                <a:latin typeface="Times New Roman" panose="02020603050405020304" pitchFamily="18" charset="0"/>
                <a:cs typeface="Times New Roman" panose="02020603050405020304" pitchFamily="18" charset="0"/>
              </a:rPr>
              <a:t>Saxena, A., Garg, N., </a:t>
            </a:r>
            <a:r>
              <a:rPr lang="en-IN" sz="800" dirty="0" err="1">
                <a:latin typeface="Times New Roman" panose="02020603050405020304" pitchFamily="18" charset="0"/>
                <a:cs typeface="Times New Roman" panose="02020603050405020304" pitchFamily="18" charset="0"/>
              </a:rPr>
              <a:t>Punia</a:t>
            </a:r>
            <a:r>
              <a:rPr lang="en-IN" sz="800" dirty="0">
                <a:latin typeface="Times New Roman" panose="02020603050405020304" pitchFamily="18" charset="0"/>
                <a:cs typeface="Times New Roman" panose="02020603050405020304" pitchFamily="18" charset="0"/>
              </a:rPr>
              <a:t>, B.K. and Prasad, A., (2020). Exploring the role of Indian workplace spirituality in stress management: a study of oil and gas industry. </a:t>
            </a:r>
            <a:r>
              <a:rPr lang="en-IN" sz="800" i="1" dirty="0">
                <a:latin typeface="Times New Roman" panose="02020603050405020304" pitchFamily="18" charset="0"/>
                <a:cs typeface="Times New Roman" panose="02020603050405020304" pitchFamily="18" charset="0"/>
              </a:rPr>
              <a:t>Journal of Organizational Change Management</a:t>
            </a:r>
            <a:r>
              <a:rPr lang="en-IN" sz="800" dirty="0">
                <a:latin typeface="Times New Roman" panose="02020603050405020304" pitchFamily="18" charset="0"/>
                <a:cs typeface="Times New Roman" panose="02020603050405020304" pitchFamily="18" charset="0"/>
              </a:rPr>
              <a:t>, </a:t>
            </a:r>
            <a:r>
              <a:rPr lang="en-IN" sz="800" i="1" dirty="0">
                <a:latin typeface="Times New Roman" panose="02020603050405020304" pitchFamily="18" charset="0"/>
                <a:cs typeface="Times New Roman" panose="02020603050405020304" pitchFamily="18" charset="0"/>
              </a:rPr>
              <a:t>33</a:t>
            </a:r>
            <a:r>
              <a:rPr lang="en-IN" sz="800" dirty="0">
                <a:latin typeface="Times New Roman" panose="02020603050405020304" pitchFamily="18" charset="0"/>
                <a:cs typeface="Times New Roman" panose="02020603050405020304" pitchFamily="18" charset="0"/>
              </a:rPr>
              <a:t>(5), pp.779-803. </a:t>
            </a:r>
            <a:r>
              <a:rPr lang="en-IN" sz="800" u="sng" dirty="0">
                <a:solidFill>
                  <a:schemeClr val="hlink"/>
                </a:solidFill>
                <a:latin typeface="Times New Roman" panose="02020603050405020304" pitchFamily="18" charset="0"/>
                <a:cs typeface="Times New Roman" panose="02020603050405020304" pitchFamily="18" charset="0"/>
                <a:hlinkClick r:id="rId13"/>
              </a:rPr>
              <a:t>https://www.emerald.com/insight/content/doi/10.1108/JOCM-11-(2019)-0327/full/HTML</a:t>
            </a:r>
            <a:endParaRPr sz="800" dirty="0">
              <a:latin typeface="Times New Roman" panose="02020603050405020304" pitchFamily="18" charset="0"/>
              <a:cs typeface="Times New Roman" panose="02020603050405020304" pitchFamily="18" charset="0"/>
            </a:endParaRPr>
          </a:p>
          <a:p>
            <a:pPr marL="342900" lvl="0" indent="-342900" algn="just" rtl="0">
              <a:lnSpc>
                <a:spcPct val="100000"/>
              </a:lnSpc>
              <a:spcBef>
                <a:spcPts val="600"/>
              </a:spcBef>
              <a:spcAft>
                <a:spcPts val="0"/>
              </a:spcAft>
              <a:buSzPct val="100000"/>
              <a:buFont typeface="Arial"/>
              <a:buChar char="•"/>
            </a:pPr>
            <a:r>
              <a:rPr lang="en-IN" sz="800" dirty="0">
                <a:latin typeface="Times New Roman" panose="02020603050405020304" pitchFamily="18" charset="0"/>
                <a:cs typeface="Times New Roman" panose="02020603050405020304" pitchFamily="18" charset="0"/>
              </a:rPr>
              <a:t>Theophilus, C.C. and </a:t>
            </a:r>
            <a:r>
              <a:rPr lang="en-IN" sz="800" dirty="0" err="1">
                <a:latin typeface="Times New Roman" panose="02020603050405020304" pitchFamily="18" charset="0"/>
                <a:cs typeface="Times New Roman" panose="02020603050405020304" pitchFamily="18" charset="0"/>
              </a:rPr>
              <a:t>Chaplynska</a:t>
            </a:r>
            <a:r>
              <a:rPr lang="en-IN" sz="800" dirty="0">
                <a:latin typeface="Times New Roman" panose="02020603050405020304" pitchFamily="18" charset="0"/>
                <a:cs typeface="Times New Roman" panose="02020603050405020304" pitchFamily="18" charset="0"/>
              </a:rPr>
              <a:t>, N. (2021). IMPACTS OF THE COVID-19 PANDEMIC ON INTERNATIONAL MARKETING (on the basis of Apple Inc.). </a:t>
            </a:r>
            <a:r>
              <a:rPr lang="en-IN" sz="800" i="1" dirty="0">
                <a:latin typeface="Times New Roman" panose="02020603050405020304" pitchFamily="18" charset="0"/>
                <a:cs typeface="Times New Roman" panose="02020603050405020304" pitchFamily="18" charset="0"/>
              </a:rPr>
              <a:t>Business, Economics, Sustainability, Leadership and Innovation</a:t>
            </a:r>
            <a:r>
              <a:rPr lang="en-IN" sz="800" dirty="0">
                <a:latin typeface="Times New Roman" panose="02020603050405020304" pitchFamily="18" charset="0"/>
                <a:cs typeface="Times New Roman" panose="02020603050405020304" pitchFamily="18" charset="0"/>
              </a:rPr>
              <a:t>, (6-7), pp.34-43.</a:t>
            </a:r>
            <a:r>
              <a:rPr lang="en-IN" sz="800" u="sng" dirty="0">
                <a:solidFill>
                  <a:schemeClr val="hlink"/>
                </a:solidFill>
                <a:latin typeface="Times New Roman" panose="02020603050405020304" pitchFamily="18" charset="0"/>
                <a:cs typeface="Times New Roman" panose="02020603050405020304" pitchFamily="18" charset="0"/>
                <a:hlinkClick r:id="rId14"/>
              </a:rPr>
              <a:t>https://besli.org/</a:t>
            </a:r>
            <a:r>
              <a:rPr lang="en-IN" sz="800" u="sng" dirty="0" err="1">
                <a:solidFill>
                  <a:schemeClr val="hlink"/>
                </a:solidFill>
                <a:latin typeface="Times New Roman" panose="02020603050405020304" pitchFamily="18" charset="0"/>
                <a:cs typeface="Times New Roman" panose="02020603050405020304" pitchFamily="18" charset="0"/>
                <a:hlinkClick r:id="rId14"/>
              </a:rPr>
              <a:t>index.php</a:t>
            </a:r>
            <a:r>
              <a:rPr lang="en-IN" sz="800" u="sng" dirty="0">
                <a:solidFill>
                  <a:schemeClr val="hlink"/>
                </a:solidFill>
                <a:latin typeface="Times New Roman" panose="02020603050405020304" pitchFamily="18" charset="0"/>
                <a:cs typeface="Times New Roman" panose="02020603050405020304" pitchFamily="18" charset="0"/>
                <a:hlinkClick r:id="rId14"/>
              </a:rPr>
              <a:t>/</a:t>
            </a:r>
            <a:r>
              <a:rPr lang="en-IN" sz="800" u="sng" dirty="0" err="1">
                <a:solidFill>
                  <a:schemeClr val="hlink"/>
                </a:solidFill>
                <a:latin typeface="Times New Roman" panose="02020603050405020304" pitchFamily="18" charset="0"/>
                <a:cs typeface="Times New Roman" panose="02020603050405020304" pitchFamily="18" charset="0"/>
                <a:hlinkClick r:id="rId14"/>
              </a:rPr>
              <a:t>besli</a:t>
            </a:r>
            <a:r>
              <a:rPr lang="en-IN" sz="800" u="sng" dirty="0">
                <a:solidFill>
                  <a:schemeClr val="hlink"/>
                </a:solidFill>
                <a:latin typeface="Times New Roman" panose="02020603050405020304" pitchFamily="18" charset="0"/>
                <a:cs typeface="Times New Roman" panose="02020603050405020304" pitchFamily="18" charset="0"/>
                <a:hlinkClick r:id="rId14"/>
              </a:rPr>
              <a:t>/article/download/47/46</a:t>
            </a:r>
            <a:endParaRPr lang="en-IN" sz="800" u="sng" dirty="0">
              <a:solidFill>
                <a:schemeClr val="hlink"/>
              </a:solidFill>
              <a:latin typeface="Times New Roman" panose="02020603050405020304" pitchFamily="18" charset="0"/>
              <a:cs typeface="Times New Roman" panose="02020603050405020304" pitchFamily="18" charset="0"/>
            </a:endParaRPr>
          </a:p>
          <a:p>
            <a:pPr marL="342900" indent="-342900" algn="just">
              <a:buSzPct val="100000"/>
              <a:buFont typeface="Arial"/>
              <a:buChar char="•"/>
            </a:pPr>
            <a:r>
              <a:rPr lang="en-IN" sz="800" dirty="0">
                <a:effectLst/>
                <a:latin typeface="Times New Roman" panose="02020603050405020304" pitchFamily="18" charset="0"/>
                <a:ea typeface="Times New Roman" panose="02020603050405020304" pitchFamily="18" charset="0"/>
                <a:cs typeface="Times New Roman" panose="02020603050405020304" pitchFamily="18" charset="0"/>
              </a:rPr>
              <a:t>Gennaro </a:t>
            </a:r>
            <a:r>
              <a:rPr lang="en-IN" sz="800" dirty="0" err="1">
                <a:effectLst/>
                <a:latin typeface="Times New Roman" panose="02020603050405020304" pitchFamily="18" charset="0"/>
                <a:ea typeface="Times New Roman" panose="02020603050405020304" pitchFamily="18" charset="0"/>
                <a:cs typeface="Times New Roman" panose="02020603050405020304" pitchFamily="18" charset="0"/>
              </a:rPr>
              <a:t>Cuofano</a:t>
            </a:r>
            <a:r>
              <a:rPr lang="en-IN" sz="800" dirty="0">
                <a:effectLst/>
                <a:latin typeface="Times New Roman" panose="02020603050405020304" pitchFamily="18" charset="0"/>
                <a:ea typeface="Times New Roman" panose="02020603050405020304" pitchFamily="18" charset="0"/>
                <a:cs typeface="Times New Roman" panose="02020603050405020304" pitchFamily="18" charset="0"/>
              </a:rPr>
              <a:t> (2023). </a:t>
            </a:r>
            <a:r>
              <a:rPr lang="en-IN" sz="800" i="1" dirty="0">
                <a:effectLst/>
                <a:latin typeface="Times New Roman" panose="02020603050405020304" pitchFamily="18" charset="0"/>
                <a:ea typeface="Times New Roman" panose="02020603050405020304" pitchFamily="18" charset="0"/>
                <a:cs typeface="Times New Roman" panose="02020603050405020304" pitchFamily="18" charset="0"/>
              </a:rPr>
              <a:t>Lewin’s Change Management Model In A Nutshell - </a:t>
            </a:r>
            <a:r>
              <a:rPr lang="en-IN" sz="800" i="1" dirty="0" err="1">
                <a:effectLst/>
                <a:latin typeface="Times New Roman" panose="02020603050405020304" pitchFamily="18" charset="0"/>
                <a:ea typeface="Times New Roman" panose="02020603050405020304" pitchFamily="18" charset="0"/>
                <a:cs typeface="Times New Roman" panose="02020603050405020304" pitchFamily="18" charset="0"/>
              </a:rPr>
              <a:t>FourWeekMBA</a:t>
            </a:r>
            <a:r>
              <a:rPr lang="en-IN" sz="800" dirty="0">
                <a:effectLst/>
                <a:latin typeface="Times New Roman" panose="02020603050405020304" pitchFamily="18" charset="0"/>
                <a:ea typeface="Times New Roman" panose="02020603050405020304" pitchFamily="18" charset="0"/>
                <a:cs typeface="Times New Roman" panose="02020603050405020304" pitchFamily="18" charset="0"/>
              </a:rPr>
              <a:t>. [online] </a:t>
            </a:r>
            <a:r>
              <a:rPr lang="en-IN" sz="800" dirty="0" err="1">
                <a:effectLst/>
                <a:latin typeface="Times New Roman" panose="02020603050405020304" pitchFamily="18" charset="0"/>
                <a:ea typeface="Times New Roman" panose="02020603050405020304" pitchFamily="18" charset="0"/>
                <a:cs typeface="Times New Roman" panose="02020603050405020304" pitchFamily="18" charset="0"/>
              </a:rPr>
              <a:t>FourWeekMBA</a:t>
            </a:r>
            <a:r>
              <a:rPr lang="en-IN" sz="80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IN" sz="800" u="sng" dirty="0">
                <a:solidFill>
                  <a:srgbClr val="1155CC"/>
                </a:solidFill>
                <a:effectLst/>
                <a:latin typeface="Times New Roman" panose="02020603050405020304" pitchFamily="18" charset="0"/>
                <a:ea typeface="Times New Roman" panose="02020603050405020304" pitchFamily="18" charset="0"/>
                <a:cs typeface="Times New Roman" panose="02020603050405020304" pitchFamily="18" charset="0"/>
                <a:hlinkClick r:id="rId15"/>
              </a:rPr>
              <a:t>https://fourweekmba.com/lewins-change-management-model</a:t>
            </a:r>
            <a:r>
              <a:rPr lang="en-IN" sz="800" dirty="0">
                <a:effectLst/>
                <a:latin typeface="Times New Roman" panose="02020603050405020304" pitchFamily="18" charset="0"/>
                <a:ea typeface="Times New Roman" panose="02020603050405020304" pitchFamily="18" charset="0"/>
                <a:cs typeface="Times New Roman" panose="02020603050405020304" pitchFamily="18" charset="0"/>
              </a:rPr>
              <a:t> / [Accessed 17 Jul. 2023].</a:t>
            </a:r>
            <a:endParaRPr lang="en-GB" sz="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lvl="0" indent="0" algn="just" rtl="0">
              <a:lnSpc>
                <a:spcPct val="100000"/>
              </a:lnSpc>
              <a:spcBef>
                <a:spcPts val="600"/>
              </a:spcBef>
              <a:spcAft>
                <a:spcPts val="0"/>
              </a:spcAft>
              <a:buSzPct val="100000"/>
            </a:pPr>
            <a:endParaRPr sz="800" dirty="0"/>
          </a:p>
          <a:p>
            <a:pPr marL="342900" lvl="0" indent="-292100" algn="just" rtl="0">
              <a:lnSpc>
                <a:spcPct val="100000"/>
              </a:lnSpc>
              <a:spcBef>
                <a:spcPts val="600"/>
              </a:spcBef>
              <a:spcAft>
                <a:spcPts val="0"/>
              </a:spcAft>
              <a:buSzPct val="100000"/>
              <a:buFont typeface="Arial"/>
              <a:buNone/>
            </a:pPr>
            <a:endParaRPr sz="12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52" name="Rectangle 1051">
            <a:extLst>
              <a:ext uri="{FF2B5EF4-FFF2-40B4-BE49-F238E27FC236}">
                <a16:creationId xmlns:a16="http://schemas.microsoft.com/office/drawing/2014/main" id="{21029ED5-F105-4DD2-99C8-1E4422817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54" name="Group 1053">
            <a:extLst>
              <a:ext uri="{FF2B5EF4-FFF2-40B4-BE49-F238E27FC236}">
                <a16:creationId xmlns:a16="http://schemas.microsoft.com/office/drawing/2014/main" id="{2D621E68-BF28-4A1C-B1A2-4E55E139E7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1055" name="Straight Connector 1054">
              <a:extLst>
                <a:ext uri="{FF2B5EF4-FFF2-40B4-BE49-F238E27FC236}">
                  <a16:creationId xmlns:a16="http://schemas.microsoft.com/office/drawing/2014/main" id="{BE8BBE4D-F0DF-49B9-B75A-99DAC53ACA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56" name="Rectangle 23">
              <a:extLst>
                <a:ext uri="{FF2B5EF4-FFF2-40B4-BE49-F238E27FC236}">
                  <a16:creationId xmlns:a16="http://schemas.microsoft.com/office/drawing/2014/main" id="{E0F07DDC-34A6-46A1-9DE9-2BBE2931A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7" name="Rectangle 25">
              <a:extLst>
                <a:ext uri="{FF2B5EF4-FFF2-40B4-BE49-F238E27FC236}">
                  <a16:creationId xmlns:a16="http://schemas.microsoft.com/office/drawing/2014/main" id="{2CEB2BF9-B8DB-45B9-86EA-D197B5B1A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8" name="Isosceles Triangle 1057">
              <a:extLst>
                <a:ext uri="{FF2B5EF4-FFF2-40B4-BE49-F238E27FC236}">
                  <a16:creationId xmlns:a16="http://schemas.microsoft.com/office/drawing/2014/main" id="{08B5BB34-3801-4E70-A981-FE007635E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9" name="Rectangle 27">
              <a:extLst>
                <a:ext uri="{FF2B5EF4-FFF2-40B4-BE49-F238E27FC236}">
                  <a16:creationId xmlns:a16="http://schemas.microsoft.com/office/drawing/2014/main" id="{38432A75-2CEB-463C-A8F2-ABB50A79F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60" name="Rectangle 28">
              <a:extLst>
                <a:ext uri="{FF2B5EF4-FFF2-40B4-BE49-F238E27FC236}">
                  <a16:creationId xmlns:a16="http://schemas.microsoft.com/office/drawing/2014/main" id="{E7E850B8-C050-4597-8BEB-113FEC9A2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61" name="Rectangle 29">
              <a:extLst>
                <a:ext uri="{FF2B5EF4-FFF2-40B4-BE49-F238E27FC236}">
                  <a16:creationId xmlns:a16="http://schemas.microsoft.com/office/drawing/2014/main" id="{24ACC798-9CEC-4B6F-A8DD-F8E6FCCCF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62" name="Isosceles Triangle 1061">
              <a:extLst>
                <a:ext uri="{FF2B5EF4-FFF2-40B4-BE49-F238E27FC236}">
                  <a16:creationId xmlns:a16="http://schemas.microsoft.com/office/drawing/2014/main" id="{1D58A8C6-1294-4CD9-89BC-F1E981A5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63" name="Isosceles Triangle 1062">
              <a:extLst>
                <a:ext uri="{FF2B5EF4-FFF2-40B4-BE49-F238E27FC236}">
                  <a16:creationId xmlns:a16="http://schemas.microsoft.com/office/drawing/2014/main" id="{F32F2ED6-6143-46C4-A641-72D42732B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1065" name="Rectangle 1064">
            <a:extLst>
              <a:ext uri="{FF2B5EF4-FFF2-40B4-BE49-F238E27FC236}">
                <a16:creationId xmlns:a16="http://schemas.microsoft.com/office/drawing/2014/main" id="{5C9652B3-A450-4ED6-8FBF-F536BA60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w="222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A yellow post-it note with black writing on it&#10;&#10;Description automatically generated">
            <a:extLst>
              <a:ext uri="{FF2B5EF4-FFF2-40B4-BE49-F238E27FC236}">
                <a16:creationId xmlns:a16="http://schemas.microsoft.com/office/drawing/2014/main" id="{8A54FEA4-88AC-1009-EC60-99063B61E53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7460"/>
          <a:stretch/>
        </p:blipFill>
        <p:spPr bwMode="auto">
          <a:xfrm>
            <a:off x="426339" y="577850"/>
            <a:ext cx="8291322" cy="571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266604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119</TotalTime>
  <Words>1908</Words>
  <Application>Microsoft Office PowerPoint</Application>
  <PresentationFormat>On-screen Show (4:3)</PresentationFormat>
  <Paragraphs>93</Paragraphs>
  <Slides>14</Slides>
  <Notes>13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vt:i4>
      </vt:variant>
    </vt:vector>
  </HeadingPairs>
  <TitlesOfParts>
    <vt:vector size="23" baseType="lpstr">
      <vt:lpstr>Arial</vt:lpstr>
      <vt:lpstr>Trebuchet MS</vt:lpstr>
      <vt:lpstr>Time NEW ROMAN</vt:lpstr>
      <vt:lpstr>Arial Black</vt:lpstr>
      <vt:lpstr>Garamond</vt:lpstr>
      <vt:lpstr>Times New Roman</vt:lpstr>
      <vt:lpstr>Wingdings 3</vt:lpstr>
      <vt:lpstr>Calibri</vt:lpstr>
      <vt:lpstr>Facet</vt:lpstr>
      <vt:lpstr>CHANGE AND STABILITY MANAGEMENT</vt:lpstr>
      <vt:lpstr>INTRODUCTION</vt:lpstr>
      <vt:lpstr>KEY DRIVERS OF CHANGE</vt:lpstr>
      <vt:lpstr>INTERNAL ANALYSIS (SWOT ANALYSIS)</vt:lpstr>
      <vt:lpstr>EXTERNAL ANALYSIS (PESTLE ANALYSIS)</vt:lpstr>
      <vt:lpstr>STAKEHOLDER ANALYSIS</vt:lpstr>
      <vt:lpstr>RESISTANCE TO CHANGE </vt:lpstr>
      <vt:lpstr>OVERCOME THE RESISTANCE AND USES AN APPROACH</vt:lpstr>
      <vt:lpstr>CHANGE MANAGEMENT</vt:lpstr>
      <vt:lpstr>Change and stability analysis According to Lewin’s Model </vt:lpstr>
      <vt:lpstr>CONCLUSION </vt:lpstr>
      <vt:lpstr>RECOMMENDATION</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AND STABILITY MANAGEMENT</dc:title>
  <dc:creator>Admin</dc:creator>
  <cp:lastModifiedBy>Jesvin Peter Jose</cp:lastModifiedBy>
  <cp:revision>2</cp:revision>
  <dcterms:created xsi:type="dcterms:W3CDTF">2023-07-04T13:26:22Z</dcterms:created>
  <dcterms:modified xsi:type="dcterms:W3CDTF">2023-07-20T01:15:29Z</dcterms:modified>
</cp:coreProperties>
</file>