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3" r:id="rId5"/>
    <p:sldId id="262"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B7E4D8-638E-49AF-92CB-CC24F950370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43B5003-FE98-43AA-994B-20EEBE424D80}">
      <dgm:prSet/>
      <dgm:spPr/>
      <dgm:t>
        <a:bodyPr/>
        <a:lstStyle/>
        <a:p>
          <a:pPr>
            <a:lnSpc>
              <a:spcPct val="100000"/>
            </a:lnSpc>
          </a:pPr>
          <a:r>
            <a:rPr lang="en-GB" b="1" i="0"/>
            <a:t>Preparing for the Future of Work and Lifelong Learning</a:t>
          </a:r>
          <a:endParaRPr lang="en-US"/>
        </a:p>
      </dgm:t>
    </dgm:pt>
    <dgm:pt modelId="{1BBF2396-B33B-41C0-B056-FB5365208E8D}" type="parTrans" cxnId="{4BD7B4AD-6FFB-41A9-8862-A65FE78E2BEF}">
      <dgm:prSet/>
      <dgm:spPr/>
      <dgm:t>
        <a:bodyPr/>
        <a:lstStyle/>
        <a:p>
          <a:endParaRPr lang="en-US"/>
        </a:p>
      </dgm:t>
    </dgm:pt>
    <dgm:pt modelId="{696788D4-B768-402C-8836-FE0494FA09C2}" type="sibTrans" cxnId="{4BD7B4AD-6FFB-41A9-8862-A65FE78E2BEF}">
      <dgm:prSet phldrT="1"/>
      <dgm:spPr/>
      <dgm:t>
        <a:bodyPr/>
        <a:lstStyle/>
        <a:p>
          <a:endParaRPr lang="en-US"/>
        </a:p>
      </dgm:t>
    </dgm:pt>
    <dgm:pt modelId="{034D870D-353C-466F-8049-5EE41C04C3B8}">
      <dgm:prSet/>
      <dgm:spPr/>
      <dgm:t>
        <a:bodyPr/>
        <a:lstStyle/>
        <a:p>
          <a:pPr>
            <a:lnSpc>
              <a:spcPct val="100000"/>
            </a:lnSpc>
          </a:pPr>
          <a:r>
            <a:rPr lang="en-GB" b="1" i="0"/>
            <a:t>Building Cultural Competence and Respect for Diversity</a:t>
          </a:r>
          <a:endParaRPr lang="en-US"/>
        </a:p>
      </dgm:t>
    </dgm:pt>
    <dgm:pt modelId="{A5C67F86-2191-4EC5-8850-8238599D7DE3}" type="parTrans" cxnId="{E26C2974-8283-4995-B46C-6098A0844CC2}">
      <dgm:prSet/>
      <dgm:spPr/>
      <dgm:t>
        <a:bodyPr/>
        <a:lstStyle/>
        <a:p>
          <a:endParaRPr lang="en-US"/>
        </a:p>
      </dgm:t>
    </dgm:pt>
    <dgm:pt modelId="{4A6E7370-878D-4F44-A0E9-C0F31AE6042E}" type="sibTrans" cxnId="{E26C2974-8283-4995-B46C-6098A0844CC2}">
      <dgm:prSet phldrT="2"/>
      <dgm:spPr/>
      <dgm:t>
        <a:bodyPr/>
        <a:lstStyle/>
        <a:p>
          <a:endParaRPr lang="en-US"/>
        </a:p>
      </dgm:t>
    </dgm:pt>
    <dgm:pt modelId="{37094C5D-9EC0-4662-81A4-BC277DE05B42}">
      <dgm:prSet/>
      <dgm:spPr/>
      <dgm:t>
        <a:bodyPr/>
        <a:lstStyle/>
        <a:p>
          <a:pPr>
            <a:lnSpc>
              <a:spcPct val="100000"/>
            </a:lnSpc>
          </a:pPr>
          <a:r>
            <a:rPr lang="en-GB" b="1" i="0"/>
            <a:t>Empowering Active Citizenship and Civic Engagement</a:t>
          </a:r>
          <a:endParaRPr lang="en-US"/>
        </a:p>
      </dgm:t>
    </dgm:pt>
    <dgm:pt modelId="{CC7965F7-16CA-4FDD-98AF-85643DF00C36}" type="parTrans" cxnId="{0788E6A9-81AD-4B33-97D2-861E332E2547}">
      <dgm:prSet/>
      <dgm:spPr/>
      <dgm:t>
        <a:bodyPr/>
        <a:lstStyle/>
        <a:p>
          <a:endParaRPr lang="en-US"/>
        </a:p>
      </dgm:t>
    </dgm:pt>
    <dgm:pt modelId="{D98A17EF-F7BB-4000-B5E5-9AEAADC4FB93}" type="sibTrans" cxnId="{0788E6A9-81AD-4B33-97D2-861E332E2547}">
      <dgm:prSet phldrT="3"/>
      <dgm:spPr/>
      <dgm:t>
        <a:bodyPr/>
        <a:lstStyle/>
        <a:p>
          <a:endParaRPr lang="en-US"/>
        </a:p>
      </dgm:t>
    </dgm:pt>
    <dgm:pt modelId="{52D203E9-4891-4249-8422-74AA4E333A86}">
      <dgm:prSet/>
      <dgm:spPr/>
      <dgm:t>
        <a:bodyPr/>
        <a:lstStyle/>
        <a:p>
          <a:pPr>
            <a:lnSpc>
              <a:spcPct val="100000"/>
            </a:lnSpc>
          </a:pPr>
          <a:r>
            <a:rPr lang="en-GB" b="1" i="0"/>
            <a:t>Cultivating Critical Thinking and Problem-Solving Skills</a:t>
          </a:r>
          <a:endParaRPr lang="en-US"/>
        </a:p>
      </dgm:t>
    </dgm:pt>
    <dgm:pt modelId="{4BE353A0-A7CA-457A-9B39-CEF79F0DB740}" type="parTrans" cxnId="{4F7EDFB0-A929-4369-9216-ED591FC9EF61}">
      <dgm:prSet/>
      <dgm:spPr/>
      <dgm:t>
        <a:bodyPr/>
        <a:lstStyle/>
        <a:p>
          <a:endParaRPr lang="en-US"/>
        </a:p>
      </dgm:t>
    </dgm:pt>
    <dgm:pt modelId="{E616E312-6FF3-4564-82D0-C2551D068781}" type="sibTrans" cxnId="{4F7EDFB0-A929-4369-9216-ED591FC9EF61}">
      <dgm:prSet phldrT="4"/>
      <dgm:spPr/>
      <dgm:t>
        <a:bodyPr/>
        <a:lstStyle/>
        <a:p>
          <a:endParaRPr lang="en-US"/>
        </a:p>
      </dgm:t>
    </dgm:pt>
    <dgm:pt modelId="{C8E3C6F9-8A87-48ED-B4A6-AD23282C1CBE}">
      <dgm:prSet/>
      <dgm:spPr/>
      <dgm:t>
        <a:bodyPr/>
        <a:lstStyle/>
        <a:p>
          <a:pPr>
            <a:lnSpc>
              <a:spcPct val="100000"/>
            </a:lnSpc>
          </a:pPr>
          <a:r>
            <a:rPr lang="en-GB" b="1" i="0"/>
            <a:t>Fostering Social Justice and Equity</a:t>
          </a:r>
          <a:endParaRPr lang="en-US"/>
        </a:p>
      </dgm:t>
    </dgm:pt>
    <dgm:pt modelId="{10FA8F58-1F1D-4D89-A20C-481D20219E98}" type="parTrans" cxnId="{6561DB19-285A-4714-8D0D-48D82BF4E5AB}">
      <dgm:prSet/>
      <dgm:spPr/>
      <dgm:t>
        <a:bodyPr/>
        <a:lstStyle/>
        <a:p>
          <a:endParaRPr lang="en-US"/>
        </a:p>
      </dgm:t>
    </dgm:pt>
    <dgm:pt modelId="{24D2A521-AC54-4A22-A24F-93F0D33844DF}" type="sibTrans" cxnId="{6561DB19-285A-4714-8D0D-48D82BF4E5AB}">
      <dgm:prSet phldrT="5"/>
      <dgm:spPr/>
      <dgm:t>
        <a:bodyPr/>
        <a:lstStyle/>
        <a:p>
          <a:endParaRPr lang="en-US"/>
        </a:p>
      </dgm:t>
    </dgm:pt>
    <dgm:pt modelId="{9759E241-A8C3-4FBF-AB80-F5528ADECEBB}">
      <dgm:prSet/>
      <dgm:spPr/>
      <dgm:t>
        <a:bodyPr/>
        <a:lstStyle/>
        <a:p>
          <a:pPr>
            <a:lnSpc>
              <a:spcPct val="100000"/>
            </a:lnSpc>
          </a:pPr>
          <a:r>
            <a:rPr lang="en-GB" b="1" i="0"/>
            <a:t>Promoting Environmental Sustainability</a:t>
          </a:r>
          <a:endParaRPr lang="en-US"/>
        </a:p>
      </dgm:t>
    </dgm:pt>
    <dgm:pt modelId="{1085D9F1-627C-41BA-8863-E72425D01D07}" type="parTrans" cxnId="{D04A31BC-7AAB-401C-9FD9-1A3402F30C17}">
      <dgm:prSet/>
      <dgm:spPr/>
      <dgm:t>
        <a:bodyPr/>
        <a:lstStyle/>
        <a:p>
          <a:endParaRPr lang="en-US"/>
        </a:p>
      </dgm:t>
    </dgm:pt>
    <dgm:pt modelId="{0F48D207-395F-4818-B20B-EDAAA31BE9E7}" type="sibTrans" cxnId="{D04A31BC-7AAB-401C-9FD9-1A3402F30C17}">
      <dgm:prSet phldrT="6"/>
      <dgm:spPr/>
      <dgm:t>
        <a:bodyPr/>
        <a:lstStyle/>
        <a:p>
          <a:endParaRPr lang="en-US"/>
        </a:p>
      </dgm:t>
    </dgm:pt>
    <dgm:pt modelId="{6EFB32FA-E84B-4E16-A868-DC6EF295CE0B}">
      <dgm:prSet/>
      <dgm:spPr/>
      <dgm:t>
        <a:bodyPr/>
        <a:lstStyle/>
        <a:p>
          <a:pPr>
            <a:lnSpc>
              <a:spcPct val="100000"/>
            </a:lnSpc>
          </a:pPr>
          <a:r>
            <a:rPr lang="en-GB" b="1" i="0"/>
            <a:t>Addressing Global Challenges</a:t>
          </a:r>
          <a:endParaRPr lang="en-US"/>
        </a:p>
      </dgm:t>
    </dgm:pt>
    <dgm:pt modelId="{BF03FEA0-1D9F-45C1-9FD0-368FF66F893F}" type="parTrans" cxnId="{F83341DD-6EF5-4FD4-877E-3F50E0B4860E}">
      <dgm:prSet/>
      <dgm:spPr/>
      <dgm:t>
        <a:bodyPr/>
        <a:lstStyle/>
        <a:p>
          <a:endParaRPr lang="en-US"/>
        </a:p>
      </dgm:t>
    </dgm:pt>
    <dgm:pt modelId="{BDA8B247-0619-46EB-84E1-60E2791E23FB}" type="sibTrans" cxnId="{F83341DD-6EF5-4FD4-877E-3F50E0B4860E}">
      <dgm:prSet phldrT="7"/>
      <dgm:spPr/>
      <dgm:t>
        <a:bodyPr/>
        <a:lstStyle/>
        <a:p>
          <a:endParaRPr lang="en-US"/>
        </a:p>
      </dgm:t>
    </dgm:pt>
    <dgm:pt modelId="{2FE75277-1B13-4A55-BF73-B61549CD6F2E}" type="pres">
      <dgm:prSet presAssocID="{F6B7E4D8-638E-49AF-92CB-CC24F9503703}" presName="root" presStyleCnt="0">
        <dgm:presLayoutVars>
          <dgm:dir/>
          <dgm:resizeHandles val="exact"/>
        </dgm:presLayoutVars>
      </dgm:prSet>
      <dgm:spPr/>
    </dgm:pt>
    <dgm:pt modelId="{9EBDC05F-1838-4BFD-8EBE-46BAC3E77704}" type="pres">
      <dgm:prSet presAssocID="{A43B5003-FE98-43AA-994B-20EEBE424D80}" presName="compNode" presStyleCnt="0"/>
      <dgm:spPr/>
    </dgm:pt>
    <dgm:pt modelId="{051C2E08-BE0C-42AE-B10F-D75014FF8C9C}" type="pres">
      <dgm:prSet presAssocID="{A43B5003-FE98-43AA-994B-20EEBE424D80}" presName="bgRect" presStyleLbl="bgShp" presStyleIdx="0" presStyleCnt="7"/>
      <dgm:spPr/>
    </dgm:pt>
    <dgm:pt modelId="{C5B71021-0C08-4D32-8DCC-E361BF89A3FE}" type="pres">
      <dgm:prSet presAssocID="{A43B5003-FE98-43AA-994B-20EEBE424D8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E64A841B-3C17-40F4-8958-E41060A50EDF}" type="pres">
      <dgm:prSet presAssocID="{A43B5003-FE98-43AA-994B-20EEBE424D80}" presName="spaceRect" presStyleCnt="0"/>
      <dgm:spPr/>
    </dgm:pt>
    <dgm:pt modelId="{4CC0CE05-F970-48F7-8660-4F8E4A9A5330}" type="pres">
      <dgm:prSet presAssocID="{A43B5003-FE98-43AA-994B-20EEBE424D80}" presName="parTx" presStyleLbl="revTx" presStyleIdx="0" presStyleCnt="7">
        <dgm:presLayoutVars>
          <dgm:chMax val="0"/>
          <dgm:chPref val="0"/>
        </dgm:presLayoutVars>
      </dgm:prSet>
      <dgm:spPr/>
    </dgm:pt>
    <dgm:pt modelId="{5A89344B-1BC2-495F-98DE-8EDE49806DA4}" type="pres">
      <dgm:prSet presAssocID="{696788D4-B768-402C-8836-FE0494FA09C2}" presName="sibTrans" presStyleCnt="0"/>
      <dgm:spPr/>
    </dgm:pt>
    <dgm:pt modelId="{5AD4CCE3-CE14-48FD-AE75-5C032C5A4384}" type="pres">
      <dgm:prSet presAssocID="{034D870D-353C-466F-8049-5EE41C04C3B8}" presName="compNode" presStyleCnt="0"/>
      <dgm:spPr/>
    </dgm:pt>
    <dgm:pt modelId="{5651A9BA-EB1F-456C-8ABE-BBCB5A811923}" type="pres">
      <dgm:prSet presAssocID="{034D870D-353C-466F-8049-5EE41C04C3B8}" presName="bgRect" presStyleLbl="bgShp" presStyleIdx="1" presStyleCnt="7"/>
      <dgm:spPr/>
    </dgm:pt>
    <dgm:pt modelId="{28E16765-47A9-4660-877E-3065A3774912}" type="pres">
      <dgm:prSet presAssocID="{034D870D-353C-466F-8049-5EE41C04C3B8}"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DA73EFD1-7AB0-479F-A4E8-389B5A99EF94}" type="pres">
      <dgm:prSet presAssocID="{034D870D-353C-466F-8049-5EE41C04C3B8}" presName="spaceRect" presStyleCnt="0"/>
      <dgm:spPr/>
    </dgm:pt>
    <dgm:pt modelId="{0C72D619-4277-456D-94B2-FFE575A532B9}" type="pres">
      <dgm:prSet presAssocID="{034D870D-353C-466F-8049-5EE41C04C3B8}" presName="parTx" presStyleLbl="revTx" presStyleIdx="1" presStyleCnt="7">
        <dgm:presLayoutVars>
          <dgm:chMax val="0"/>
          <dgm:chPref val="0"/>
        </dgm:presLayoutVars>
      </dgm:prSet>
      <dgm:spPr/>
    </dgm:pt>
    <dgm:pt modelId="{6F1D2081-76D2-49B2-B4FE-98571BE5641A}" type="pres">
      <dgm:prSet presAssocID="{4A6E7370-878D-4F44-A0E9-C0F31AE6042E}" presName="sibTrans" presStyleCnt="0"/>
      <dgm:spPr/>
    </dgm:pt>
    <dgm:pt modelId="{E9DCD8DE-C083-429B-85AB-D22238AB3097}" type="pres">
      <dgm:prSet presAssocID="{37094C5D-9EC0-4662-81A4-BC277DE05B42}" presName="compNode" presStyleCnt="0"/>
      <dgm:spPr/>
    </dgm:pt>
    <dgm:pt modelId="{62F48817-D5C1-4770-BA93-8CAAD419CDC7}" type="pres">
      <dgm:prSet presAssocID="{37094C5D-9EC0-4662-81A4-BC277DE05B42}" presName="bgRect" presStyleLbl="bgShp" presStyleIdx="2" presStyleCnt="7"/>
      <dgm:spPr/>
    </dgm:pt>
    <dgm:pt modelId="{0A1A0898-BB14-4261-B181-5066BCA7FED2}" type="pres">
      <dgm:prSet presAssocID="{37094C5D-9EC0-4662-81A4-BC277DE05B4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BEDEF2C4-6E1F-4477-AA1D-9D8B1EFE8BB0}" type="pres">
      <dgm:prSet presAssocID="{37094C5D-9EC0-4662-81A4-BC277DE05B42}" presName="spaceRect" presStyleCnt="0"/>
      <dgm:spPr/>
    </dgm:pt>
    <dgm:pt modelId="{EC19B880-0BCD-4EB3-843B-AB118414D0F3}" type="pres">
      <dgm:prSet presAssocID="{37094C5D-9EC0-4662-81A4-BC277DE05B42}" presName="parTx" presStyleLbl="revTx" presStyleIdx="2" presStyleCnt="7">
        <dgm:presLayoutVars>
          <dgm:chMax val="0"/>
          <dgm:chPref val="0"/>
        </dgm:presLayoutVars>
      </dgm:prSet>
      <dgm:spPr/>
    </dgm:pt>
    <dgm:pt modelId="{232EE1F5-324E-4451-8B19-1B520F71A84B}" type="pres">
      <dgm:prSet presAssocID="{D98A17EF-F7BB-4000-B5E5-9AEAADC4FB93}" presName="sibTrans" presStyleCnt="0"/>
      <dgm:spPr/>
    </dgm:pt>
    <dgm:pt modelId="{877C3901-9630-412A-B6CB-10D3249A6ADB}" type="pres">
      <dgm:prSet presAssocID="{52D203E9-4891-4249-8422-74AA4E333A86}" presName="compNode" presStyleCnt="0"/>
      <dgm:spPr/>
    </dgm:pt>
    <dgm:pt modelId="{36A33EB9-FED5-46B9-B680-C74CF4A8FA09}" type="pres">
      <dgm:prSet presAssocID="{52D203E9-4891-4249-8422-74AA4E333A86}" presName="bgRect" presStyleLbl="bgShp" presStyleIdx="3" presStyleCnt="7"/>
      <dgm:spPr/>
    </dgm:pt>
    <dgm:pt modelId="{2EF5FE6F-7E54-48FF-B02E-2ADB29017621}" type="pres">
      <dgm:prSet presAssocID="{52D203E9-4891-4249-8422-74AA4E333A8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5519B722-F343-4B57-BADE-70C3384A62E1}" type="pres">
      <dgm:prSet presAssocID="{52D203E9-4891-4249-8422-74AA4E333A86}" presName="spaceRect" presStyleCnt="0"/>
      <dgm:spPr/>
    </dgm:pt>
    <dgm:pt modelId="{142F7FD0-FB0D-44E4-B22A-BC1707B32395}" type="pres">
      <dgm:prSet presAssocID="{52D203E9-4891-4249-8422-74AA4E333A86}" presName="parTx" presStyleLbl="revTx" presStyleIdx="3" presStyleCnt="7">
        <dgm:presLayoutVars>
          <dgm:chMax val="0"/>
          <dgm:chPref val="0"/>
        </dgm:presLayoutVars>
      </dgm:prSet>
      <dgm:spPr/>
    </dgm:pt>
    <dgm:pt modelId="{170C1270-D218-4D40-828B-896D6680582E}" type="pres">
      <dgm:prSet presAssocID="{E616E312-6FF3-4564-82D0-C2551D068781}" presName="sibTrans" presStyleCnt="0"/>
      <dgm:spPr/>
    </dgm:pt>
    <dgm:pt modelId="{DB5C5ACC-F807-4374-BBD1-37C10FD993DA}" type="pres">
      <dgm:prSet presAssocID="{C8E3C6F9-8A87-48ED-B4A6-AD23282C1CBE}" presName="compNode" presStyleCnt="0"/>
      <dgm:spPr/>
    </dgm:pt>
    <dgm:pt modelId="{DE0EE9C5-CE7C-415E-9587-BB96B85A464B}" type="pres">
      <dgm:prSet presAssocID="{C8E3C6F9-8A87-48ED-B4A6-AD23282C1CBE}" presName="bgRect" presStyleLbl="bgShp" presStyleIdx="4" presStyleCnt="7"/>
      <dgm:spPr/>
    </dgm:pt>
    <dgm:pt modelId="{28B4C4ED-52DC-4EB8-AEE4-F38380593E3A}" type="pres">
      <dgm:prSet presAssocID="{C8E3C6F9-8A87-48ED-B4A6-AD23282C1CB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185993F2-E5D6-45F7-B32A-104BD07A3EA5}" type="pres">
      <dgm:prSet presAssocID="{C8E3C6F9-8A87-48ED-B4A6-AD23282C1CBE}" presName="spaceRect" presStyleCnt="0"/>
      <dgm:spPr/>
    </dgm:pt>
    <dgm:pt modelId="{1BFD70B5-7D8E-430C-A5A4-4916AD03C0E7}" type="pres">
      <dgm:prSet presAssocID="{C8E3C6F9-8A87-48ED-B4A6-AD23282C1CBE}" presName="parTx" presStyleLbl="revTx" presStyleIdx="4" presStyleCnt="7">
        <dgm:presLayoutVars>
          <dgm:chMax val="0"/>
          <dgm:chPref val="0"/>
        </dgm:presLayoutVars>
      </dgm:prSet>
      <dgm:spPr/>
    </dgm:pt>
    <dgm:pt modelId="{C81C76C4-8E1A-42BE-B6B0-14EABEA89FA7}" type="pres">
      <dgm:prSet presAssocID="{24D2A521-AC54-4A22-A24F-93F0D33844DF}" presName="sibTrans" presStyleCnt="0"/>
      <dgm:spPr/>
    </dgm:pt>
    <dgm:pt modelId="{1C71CA80-8223-4BEE-B0E0-7883034C2400}" type="pres">
      <dgm:prSet presAssocID="{9759E241-A8C3-4FBF-AB80-F5528ADECEBB}" presName="compNode" presStyleCnt="0"/>
      <dgm:spPr/>
    </dgm:pt>
    <dgm:pt modelId="{5E7EF087-ED8F-473A-8204-284854911CCA}" type="pres">
      <dgm:prSet presAssocID="{9759E241-A8C3-4FBF-AB80-F5528ADECEBB}" presName="bgRect" presStyleLbl="bgShp" presStyleIdx="5" presStyleCnt="7"/>
      <dgm:spPr/>
    </dgm:pt>
    <dgm:pt modelId="{E6A28224-144B-4795-9B9E-62FC774F4F94}" type="pres">
      <dgm:prSet presAssocID="{9759E241-A8C3-4FBF-AB80-F5528ADECEBB}"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ciduous tree"/>
        </a:ext>
      </dgm:extLst>
    </dgm:pt>
    <dgm:pt modelId="{B0277851-ACE0-46A5-870A-092A9A2FA07F}" type="pres">
      <dgm:prSet presAssocID="{9759E241-A8C3-4FBF-AB80-F5528ADECEBB}" presName="spaceRect" presStyleCnt="0"/>
      <dgm:spPr/>
    </dgm:pt>
    <dgm:pt modelId="{FE7238DC-9E5F-4F8B-B19D-452D4515238A}" type="pres">
      <dgm:prSet presAssocID="{9759E241-A8C3-4FBF-AB80-F5528ADECEBB}" presName="parTx" presStyleLbl="revTx" presStyleIdx="5" presStyleCnt="7">
        <dgm:presLayoutVars>
          <dgm:chMax val="0"/>
          <dgm:chPref val="0"/>
        </dgm:presLayoutVars>
      </dgm:prSet>
      <dgm:spPr/>
    </dgm:pt>
    <dgm:pt modelId="{6A74FFE8-7E47-48F3-A607-530A3B345F78}" type="pres">
      <dgm:prSet presAssocID="{0F48D207-395F-4818-B20B-EDAAA31BE9E7}" presName="sibTrans" presStyleCnt="0"/>
      <dgm:spPr/>
    </dgm:pt>
    <dgm:pt modelId="{49CD5024-B1C7-4613-A571-68DE7C05AFEB}" type="pres">
      <dgm:prSet presAssocID="{6EFB32FA-E84B-4E16-A868-DC6EF295CE0B}" presName="compNode" presStyleCnt="0"/>
      <dgm:spPr/>
    </dgm:pt>
    <dgm:pt modelId="{1D37DCD7-7668-46FF-9931-DCD81A74896E}" type="pres">
      <dgm:prSet presAssocID="{6EFB32FA-E84B-4E16-A868-DC6EF295CE0B}" presName="bgRect" presStyleLbl="bgShp" presStyleIdx="6" presStyleCnt="7"/>
      <dgm:spPr/>
    </dgm:pt>
    <dgm:pt modelId="{0E5BC165-4192-4C87-9198-0D42A0D0EA73}" type="pres">
      <dgm:prSet presAssocID="{6EFB32FA-E84B-4E16-A868-DC6EF295CE0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Earth Globe Americas"/>
        </a:ext>
      </dgm:extLst>
    </dgm:pt>
    <dgm:pt modelId="{EC4FC762-0E41-4613-9A17-1ECAE46FF23E}" type="pres">
      <dgm:prSet presAssocID="{6EFB32FA-E84B-4E16-A868-DC6EF295CE0B}" presName="spaceRect" presStyleCnt="0"/>
      <dgm:spPr/>
    </dgm:pt>
    <dgm:pt modelId="{D36E9F2D-325D-4A21-8776-1B7D4DA3C023}" type="pres">
      <dgm:prSet presAssocID="{6EFB32FA-E84B-4E16-A868-DC6EF295CE0B}" presName="parTx" presStyleLbl="revTx" presStyleIdx="6" presStyleCnt="7">
        <dgm:presLayoutVars>
          <dgm:chMax val="0"/>
          <dgm:chPref val="0"/>
        </dgm:presLayoutVars>
      </dgm:prSet>
      <dgm:spPr/>
    </dgm:pt>
  </dgm:ptLst>
  <dgm:cxnLst>
    <dgm:cxn modelId="{8FC5840D-19C2-4AD8-B7AF-8A78B492A15C}" type="presOf" srcId="{F6B7E4D8-638E-49AF-92CB-CC24F9503703}" destId="{2FE75277-1B13-4A55-BF73-B61549CD6F2E}" srcOrd="0" destOrd="0" presId="urn:microsoft.com/office/officeart/2018/2/layout/IconVerticalSolidList"/>
    <dgm:cxn modelId="{3A3FBD16-53C7-487D-AEAD-B40B6167908F}" type="presOf" srcId="{52D203E9-4891-4249-8422-74AA4E333A86}" destId="{142F7FD0-FB0D-44E4-B22A-BC1707B32395}" srcOrd="0" destOrd="0" presId="urn:microsoft.com/office/officeart/2018/2/layout/IconVerticalSolidList"/>
    <dgm:cxn modelId="{6561DB19-285A-4714-8D0D-48D82BF4E5AB}" srcId="{F6B7E4D8-638E-49AF-92CB-CC24F9503703}" destId="{C8E3C6F9-8A87-48ED-B4A6-AD23282C1CBE}" srcOrd="4" destOrd="0" parTransId="{10FA8F58-1F1D-4D89-A20C-481D20219E98}" sibTransId="{24D2A521-AC54-4A22-A24F-93F0D33844DF}"/>
    <dgm:cxn modelId="{414D9B1B-FDA4-4DD5-87C7-C8405C8B72FC}" type="presOf" srcId="{A43B5003-FE98-43AA-994B-20EEBE424D80}" destId="{4CC0CE05-F970-48F7-8660-4F8E4A9A5330}" srcOrd="0" destOrd="0" presId="urn:microsoft.com/office/officeart/2018/2/layout/IconVerticalSolidList"/>
    <dgm:cxn modelId="{8D4E9030-B589-4B6A-BEBE-F649F5B57A8B}" type="presOf" srcId="{C8E3C6F9-8A87-48ED-B4A6-AD23282C1CBE}" destId="{1BFD70B5-7D8E-430C-A5A4-4916AD03C0E7}" srcOrd="0" destOrd="0" presId="urn:microsoft.com/office/officeart/2018/2/layout/IconVerticalSolidList"/>
    <dgm:cxn modelId="{368CF760-45CA-4DA4-8006-5F6A219042AF}" type="presOf" srcId="{9759E241-A8C3-4FBF-AB80-F5528ADECEBB}" destId="{FE7238DC-9E5F-4F8B-B19D-452D4515238A}" srcOrd="0" destOrd="0" presId="urn:microsoft.com/office/officeart/2018/2/layout/IconVerticalSolidList"/>
    <dgm:cxn modelId="{8C125D63-5C44-4F52-AC74-F15D30748046}" type="presOf" srcId="{37094C5D-9EC0-4662-81A4-BC277DE05B42}" destId="{EC19B880-0BCD-4EB3-843B-AB118414D0F3}" srcOrd="0" destOrd="0" presId="urn:microsoft.com/office/officeart/2018/2/layout/IconVerticalSolidList"/>
    <dgm:cxn modelId="{E26C2974-8283-4995-B46C-6098A0844CC2}" srcId="{F6B7E4D8-638E-49AF-92CB-CC24F9503703}" destId="{034D870D-353C-466F-8049-5EE41C04C3B8}" srcOrd="1" destOrd="0" parTransId="{A5C67F86-2191-4EC5-8850-8238599D7DE3}" sibTransId="{4A6E7370-878D-4F44-A0E9-C0F31AE6042E}"/>
    <dgm:cxn modelId="{4CD1C55A-25A3-49B3-9AA9-11B9A8F12BB5}" type="presOf" srcId="{034D870D-353C-466F-8049-5EE41C04C3B8}" destId="{0C72D619-4277-456D-94B2-FFE575A532B9}" srcOrd="0" destOrd="0" presId="urn:microsoft.com/office/officeart/2018/2/layout/IconVerticalSolidList"/>
    <dgm:cxn modelId="{0788E6A9-81AD-4B33-97D2-861E332E2547}" srcId="{F6B7E4D8-638E-49AF-92CB-CC24F9503703}" destId="{37094C5D-9EC0-4662-81A4-BC277DE05B42}" srcOrd="2" destOrd="0" parTransId="{CC7965F7-16CA-4FDD-98AF-85643DF00C36}" sibTransId="{D98A17EF-F7BB-4000-B5E5-9AEAADC4FB93}"/>
    <dgm:cxn modelId="{4BD7B4AD-6FFB-41A9-8862-A65FE78E2BEF}" srcId="{F6B7E4D8-638E-49AF-92CB-CC24F9503703}" destId="{A43B5003-FE98-43AA-994B-20EEBE424D80}" srcOrd="0" destOrd="0" parTransId="{1BBF2396-B33B-41C0-B056-FB5365208E8D}" sibTransId="{696788D4-B768-402C-8836-FE0494FA09C2}"/>
    <dgm:cxn modelId="{4F7EDFB0-A929-4369-9216-ED591FC9EF61}" srcId="{F6B7E4D8-638E-49AF-92CB-CC24F9503703}" destId="{52D203E9-4891-4249-8422-74AA4E333A86}" srcOrd="3" destOrd="0" parTransId="{4BE353A0-A7CA-457A-9B39-CEF79F0DB740}" sibTransId="{E616E312-6FF3-4564-82D0-C2551D068781}"/>
    <dgm:cxn modelId="{D04A31BC-7AAB-401C-9FD9-1A3402F30C17}" srcId="{F6B7E4D8-638E-49AF-92CB-CC24F9503703}" destId="{9759E241-A8C3-4FBF-AB80-F5528ADECEBB}" srcOrd="5" destOrd="0" parTransId="{1085D9F1-627C-41BA-8863-E72425D01D07}" sibTransId="{0F48D207-395F-4818-B20B-EDAAA31BE9E7}"/>
    <dgm:cxn modelId="{F83341DD-6EF5-4FD4-877E-3F50E0B4860E}" srcId="{F6B7E4D8-638E-49AF-92CB-CC24F9503703}" destId="{6EFB32FA-E84B-4E16-A868-DC6EF295CE0B}" srcOrd="6" destOrd="0" parTransId="{BF03FEA0-1D9F-45C1-9FD0-368FF66F893F}" sibTransId="{BDA8B247-0619-46EB-84E1-60E2791E23FB}"/>
    <dgm:cxn modelId="{3E2E8BDF-FA06-40D4-A126-3E5AFDBBD97C}" type="presOf" srcId="{6EFB32FA-E84B-4E16-A868-DC6EF295CE0B}" destId="{D36E9F2D-325D-4A21-8776-1B7D4DA3C023}" srcOrd="0" destOrd="0" presId="urn:microsoft.com/office/officeart/2018/2/layout/IconVerticalSolidList"/>
    <dgm:cxn modelId="{2FD1F137-4572-47E2-BE4E-DC8EF533E9E6}" type="presParOf" srcId="{2FE75277-1B13-4A55-BF73-B61549CD6F2E}" destId="{9EBDC05F-1838-4BFD-8EBE-46BAC3E77704}" srcOrd="0" destOrd="0" presId="urn:microsoft.com/office/officeart/2018/2/layout/IconVerticalSolidList"/>
    <dgm:cxn modelId="{BE534F3B-E807-4F78-855C-09379D53982A}" type="presParOf" srcId="{9EBDC05F-1838-4BFD-8EBE-46BAC3E77704}" destId="{051C2E08-BE0C-42AE-B10F-D75014FF8C9C}" srcOrd="0" destOrd="0" presId="urn:microsoft.com/office/officeart/2018/2/layout/IconVerticalSolidList"/>
    <dgm:cxn modelId="{9786C332-BE34-4610-854C-0D820B5CB138}" type="presParOf" srcId="{9EBDC05F-1838-4BFD-8EBE-46BAC3E77704}" destId="{C5B71021-0C08-4D32-8DCC-E361BF89A3FE}" srcOrd="1" destOrd="0" presId="urn:microsoft.com/office/officeart/2018/2/layout/IconVerticalSolidList"/>
    <dgm:cxn modelId="{7F2B2893-A958-4369-B580-06DB450E4525}" type="presParOf" srcId="{9EBDC05F-1838-4BFD-8EBE-46BAC3E77704}" destId="{E64A841B-3C17-40F4-8958-E41060A50EDF}" srcOrd="2" destOrd="0" presId="urn:microsoft.com/office/officeart/2018/2/layout/IconVerticalSolidList"/>
    <dgm:cxn modelId="{3EE404A4-7BDF-4767-A1FB-3E614E16AD70}" type="presParOf" srcId="{9EBDC05F-1838-4BFD-8EBE-46BAC3E77704}" destId="{4CC0CE05-F970-48F7-8660-4F8E4A9A5330}" srcOrd="3" destOrd="0" presId="urn:microsoft.com/office/officeart/2018/2/layout/IconVerticalSolidList"/>
    <dgm:cxn modelId="{97C6A515-5772-4F3E-8786-3777E910EE17}" type="presParOf" srcId="{2FE75277-1B13-4A55-BF73-B61549CD6F2E}" destId="{5A89344B-1BC2-495F-98DE-8EDE49806DA4}" srcOrd="1" destOrd="0" presId="urn:microsoft.com/office/officeart/2018/2/layout/IconVerticalSolidList"/>
    <dgm:cxn modelId="{B9E06944-FCDC-4D5E-AC31-E23B3CA3AB57}" type="presParOf" srcId="{2FE75277-1B13-4A55-BF73-B61549CD6F2E}" destId="{5AD4CCE3-CE14-48FD-AE75-5C032C5A4384}" srcOrd="2" destOrd="0" presId="urn:microsoft.com/office/officeart/2018/2/layout/IconVerticalSolidList"/>
    <dgm:cxn modelId="{D4BD3C20-242F-4FAF-AA44-97A35B291F7A}" type="presParOf" srcId="{5AD4CCE3-CE14-48FD-AE75-5C032C5A4384}" destId="{5651A9BA-EB1F-456C-8ABE-BBCB5A811923}" srcOrd="0" destOrd="0" presId="urn:microsoft.com/office/officeart/2018/2/layout/IconVerticalSolidList"/>
    <dgm:cxn modelId="{EA465CF5-1D64-4100-AA11-B35D667DA414}" type="presParOf" srcId="{5AD4CCE3-CE14-48FD-AE75-5C032C5A4384}" destId="{28E16765-47A9-4660-877E-3065A3774912}" srcOrd="1" destOrd="0" presId="urn:microsoft.com/office/officeart/2018/2/layout/IconVerticalSolidList"/>
    <dgm:cxn modelId="{F49741A1-D0DF-4775-9A70-052DAE922097}" type="presParOf" srcId="{5AD4CCE3-CE14-48FD-AE75-5C032C5A4384}" destId="{DA73EFD1-7AB0-479F-A4E8-389B5A99EF94}" srcOrd="2" destOrd="0" presId="urn:microsoft.com/office/officeart/2018/2/layout/IconVerticalSolidList"/>
    <dgm:cxn modelId="{AA5F9D41-C278-45CB-BACA-104E8BDDE7D0}" type="presParOf" srcId="{5AD4CCE3-CE14-48FD-AE75-5C032C5A4384}" destId="{0C72D619-4277-456D-94B2-FFE575A532B9}" srcOrd="3" destOrd="0" presId="urn:microsoft.com/office/officeart/2018/2/layout/IconVerticalSolidList"/>
    <dgm:cxn modelId="{4926EBD2-0512-4C61-87D8-ACE66A395DD9}" type="presParOf" srcId="{2FE75277-1B13-4A55-BF73-B61549CD6F2E}" destId="{6F1D2081-76D2-49B2-B4FE-98571BE5641A}" srcOrd="3" destOrd="0" presId="urn:microsoft.com/office/officeart/2018/2/layout/IconVerticalSolidList"/>
    <dgm:cxn modelId="{05933B6F-38C9-4929-B0D7-F95F4098255F}" type="presParOf" srcId="{2FE75277-1B13-4A55-BF73-B61549CD6F2E}" destId="{E9DCD8DE-C083-429B-85AB-D22238AB3097}" srcOrd="4" destOrd="0" presId="urn:microsoft.com/office/officeart/2018/2/layout/IconVerticalSolidList"/>
    <dgm:cxn modelId="{850D19C3-8B44-4C12-9FDA-0FC979590A11}" type="presParOf" srcId="{E9DCD8DE-C083-429B-85AB-D22238AB3097}" destId="{62F48817-D5C1-4770-BA93-8CAAD419CDC7}" srcOrd="0" destOrd="0" presId="urn:microsoft.com/office/officeart/2018/2/layout/IconVerticalSolidList"/>
    <dgm:cxn modelId="{4C5BB479-B117-445E-9B19-59142F272E43}" type="presParOf" srcId="{E9DCD8DE-C083-429B-85AB-D22238AB3097}" destId="{0A1A0898-BB14-4261-B181-5066BCA7FED2}" srcOrd="1" destOrd="0" presId="urn:microsoft.com/office/officeart/2018/2/layout/IconVerticalSolidList"/>
    <dgm:cxn modelId="{7C84D29D-5521-4232-BCCA-915BE25BCC72}" type="presParOf" srcId="{E9DCD8DE-C083-429B-85AB-D22238AB3097}" destId="{BEDEF2C4-6E1F-4477-AA1D-9D8B1EFE8BB0}" srcOrd="2" destOrd="0" presId="urn:microsoft.com/office/officeart/2018/2/layout/IconVerticalSolidList"/>
    <dgm:cxn modelId="{548C82D0-C8E6-4A9E-B35E-8B05ABC08671}" type="presParOf" srcId="{E9DCD8DE-C083-429B-85AB-D22238AB3097}" destId="{EC19B880-0BCD-4EB3-843B-AB118414D0F3}" srcOrd="3" destOrd="0" presId="urn:microsoft.com/office/officeart/2018/2/layout/IconVerticalSolidList"/>
    <dgm:cxn modelId="{F0F38121-BE42-4991-8C6A-9D96497E40F4}" type="presParOf" srcId="{2FE75277-1B13-4A55-BF73-B61549CD6F2E}" destId="{232EE1F5-324E-4451-8B19-1B520F71A84B}" srcOrd="5" destOrd="0" presId="urn:microsoft.com/office/officeart/2018/2/layout/IconVerticalSolidList"/>
    <dgm:cxn modelId="{F0036E5F-3C70-4E74-BC19-5F17D03AE610}" type="presParOf" srcId="{2FE75277-1B13-4A55-BF73-B61549CD6F2E}" destId="{877C3901-9630-412A-B6CB-10D3249A6ADB}" srcOrd="6" destOrd="0" presId="urn:microsoft.com/office/officeart/2018/2/layout/IconVerticalSolidList"/>
    <dgm:cxn modelId="{28C6C234-BCE4-4322-ABF4-B37BF960505F}" type="presParOf" srcId="{877C3901-9630-412A-B6CB-10D3249A6ADB}" destId="{36A33EB9-FED5-46B9-B680-C74CF4A8FA09}" srcOrd="0" destOrd="0" presId="urn:microsoft.com/office/officeart/2018/2/layout/IconVerticalSolidList"/>
    <dgm:cxn modelId="{E2722936-80EB-4AD1-B4EC-3073B2A87451}" type="presParOf" srcId="{877C3901-9630-412A-B6CB-10D3249A6ADB}" destId="{2EF5FE6F-7E54-48FF-B02E-2ADB29017621}" srcOrd="1" destOrd="0" presId="urn:microsoft.com/office/officeart/2018/2/layout/IconVerticalSolidList"/>
    <dgm:cxn modelId="{80F9BE8F-4E5A-4AEF-8E53-649903BA89D5}" type="presParOf" srcId="{877C3901-9630-412A-B6CB-10D3249A6ADB}" destId="{5519B722-F343-4B57-BADE-70C3384A62E1}" srcOrd="2" destOrd="0" presId="urn:microsoft.com/office/officeart/2018/2/layout/IconVerticalSolidList"/>
    <dgm:cxn modelId="{B76853C4-CA7C-4A64-86AF-FE9183B9A931}" type="presParOf" srcId="{877C3901-9630-412A-B6CB-10D3249A6ADB}" destId="{142F7FD0-FB0D-44E4-B22A-BC1707B32395}" srcOrd="3" destOrd="0" presId="urn:microsoft.com/office/officeart/2018/2/layout/IconVerticalSolidList"/>
    <dgm:cxn modelId="{EE83D240-4F4E-418A-8278-9ACB81B4EBEE}" type="presParOf" srcId="{2FE75277-1B13-4A55-BF73-B61549CD6F2E}" destId="{170C1270-D218-4D40-828B-896D6680582E}" srcOrd="7" destOrd="0" presId="urn:microsoft.com/office/officeart/2018/2/layout/IconVerticalSolidList"/>
    <dgm:cxn modelId="{4C509B37-A0FE-4791-9E57-4888F104D716}" type="presParOf" srcId="{2FE75277-1B13-4A55-BF73-B61549CD6F2E}" destId="{DB5C5ACC-F807-4374-BBD1-37C10FD993DA}" srcOrd="8" destOrd="0" presId="urn:microsoft.com/office/officeart/2018/2/layout/IconVerticalSolidList"/>
    <dgm:cxn modelId="{D4CBDD9F-DA81-4269-A94E-38A363C0EBB1}" type="presParOf" srcId="{DB5C5ACC-F807-4374-BBD1-37C10FD993DA}" destId="{DE0EE9C5-CE7C-415E-9587-BB96B85A464B}" srcOrd="0" destOrd="0" presId="urn:microsoft.com/office/officeart/2018/2/layout/IconVerticalSolidList"/>
    <dgm:cxn modelId="{1B8CB47C-6E0B-4A89-986E-D99B3361D5EC}" type="presParOf" srcId="{DB5C5ACC-F807-4374-BBD1-37C10FD993DA}" destId="{28B4C4ED-52DC-4EB8-AEE4-F38380593E3A}" srcOrd="1" destOrd="0" presId="urn:microsoft.com/office/officeart/2018/2/layout/IconVerticalSolidList"/>
    <dgm:cxn modelId="{31D6FA0E-1BA0-418A-8EC4-72D95C51BF37}" type="presParOf" srcId="{DB5C5ACC-F807-4374-BBD1-37C10FD993DA}" destId="{185993F2-E5D6-45F7-B32A-104BD07A3EA5}" srcOrd="2" destOrd="0" presId="urn:microsoft.com/office/officeart/2018/2/layout/IconVerticalSolidList"/>
    <dgm:cxn modelId="{8D427124-85DF-4C7E-AE86-19F642E814F2}" type="presParOf" srcId="{DB5C5ACC-F807-4374-BBD1-37C10FD993DA}" destId="{1BFD70B5-7D8E-430C-A5A4-4916AD03C0E7}" srcOrd="3" destOrd="0" presId="urn:microsoft.com/office/officeart/2018/2/layout/IconVerticalSolidList"/>
    <dgm:cxn modelId="{31F3A674-4D4C-4641-B98D-8304341E80BA}" type="presParOf" srcId="{2FE75277-1B13-4A55-BF73-B61549CD6F2E}" destId="{C81C76C4-8E1A-42BE-B6B0-14EABEA89FA7}" srcOrd="9" destOrd="0" presId="urn:microsoft.com/office/officeart/2018/2/layout/IconVerticalSolidList"/>
    <dgm:cxn modelId="{14918973-C039-4429-B68D-E7F5E5086E2C}" type="presParOf" srcId="{2FE75277-1B13-4A55-BF73-B61549CD6F2E}" destId="{1C71CA80-8223-4BEE-B0E0-7883034C2400}" srcOrd="10" destOrd="0" presId="urn:microsoft.com/office/officeart/2018/2/layout/IconVerticalSolidList"/>
    <dgm:cxn modelId="{6098842A-8EC4-4C55-84BF-B63B4A2C6901}" type="presParOf" srcId="{1C71CA80-8223-4BEE-B0E0-7883034C2400}" destId="{5E7EF087-ED8F-473A-8204-284854911CCA}" srcOrd="0" destOrd="0" presId="urn:microsoft.com/office/officeart/2018/2/layout/IconVerticalSolidList"/>
    <dgm:cxn modelId="{8DFAD204-48A6-4D31-80E3-0CB887725E9A}" type="presParOf" srcId="{1C71CA80-8223-4BEE-B0E0-7883034C2400}" destId="{E6A28224-144B-4795-9B9E-62FC774F4F94}" srcOrd="1" destOrd="0" presId="urn:microsoft.com/office/officeart/2018/2/layout/IconVerticalSolidList"/>
    <dgm:cxn modelId="{D98DEDAF-B84C-42CE-BE89-46886FA57F88}" type="presParOf" srcId="{1C71CA80-8223-4BEE-B0E0-7883034C2400}" destId="{B0277851-ACE0-46A5-870A-092A9A2FA07F}" srcOrd="2" destOrd="0" presId="urn:microsoft.com/office/officeart/2018/2/layout/IconVerticalSolidList"/>
    <dgm:cxn modelId="{573FE83C-4638-4FFE-A17C-9D8EBECD6F9B}" type="presParOf" srcId="{1C71CA80-8223-4BEE-B0E0-7883034C2400}" destId="{FE7238DC-9E5F-4F8B-B19D-452D4515238A}" srcOrd="3" destOrd="0" presId="urn:microsoft.com/office/officeart/2018/2/layout/IconVerticalSolidList"/>
    <dgm:cxn modelId="{5ACC8302-5E0B-4BC3-AB4B-B6BBBAFB1013}" type="presParOf" srcId="{2FE75277-1B13-4A55-BF73-B61549CD6F2E}" destId="{6A74FFE8-7E47-48F3-A607-530A3B345F78}" srcOrd="11" destOrd="0" presId="urn:microsoft.com/office/officeart/2018/2/layout/IconVerticalSolidList"/>
    <dgm:cxn modelId="{3B61FF1D-DC0C-43A9-A943-FCAE0F8FA47B}" type="presParOf" srcId="{2FE75277-1B13-4A55-BF73-B61549CD6F2E}" destId="{49CD5024-B1C7-4613-A571-68DE7C05AFEB}" srcOrd="12" destOrd="0" presId="urn:microsoft.com/office/officeart/2018/2/layout/IconVerticalSolidList"/>
    <dgm:cxn modelId="{2A668E70-DCAA-4FE9-9E98-100A7D512EBA}" type="presParOf" srcId="{49CD5024-B1C7-4613-A571-68DE7C05AFEB}" destId="{1D37DCD7-7668-46FF-9931-DCD81A74896E}" srcOrd="0" destOrd="0" presId="urn:microsoft.com/office/officeart/2018/2/layout/IconVerticalSolidList"/>
    <dgm:cxn modelId="{2F5F03BD-CC9C-47DB-9A71-CD62EC139C81}" type="presParOf" srcId="{49CD5024-B1C7-4613-A571-68DE7C05AFEB}" destId="{0E5BC165-4192-4C87-9198-0D42A0D0EA73}" srcOrd="1" destOrd="0" presId="urn:microsoft.com/office/officeart/2018/2/layout/IconVerticalSolidList"/>
    <dgm:cxn modelId="{1518540E-0FAC-4FE1-8C97-B679F718B38A}" type="presParOf" srcId="{49CD5024-B1C7-4613-A571-68DE7C05AFEB}" destId="{EC4FC762-0E41-4613-9A17-1ECAE46FF23E}" srcOrd="2" destOrd="0" presId="urn:microsoft.com/office/officeart/2018/2/layout/IconVerticalSolidList"/>
    <dgm:cxn modelId="{D716ABCC-A3E2-4C54-AC4E-426F0FF7CFC4}" type="presParOf" srcId="{49CD5024-B1C7-4613-A571-68DE7C05AFEB}" destId="{D36E9F2D-325D-4A21-8776-1B7D4DA3C02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1C2E08-BE0C-42AE-B10F-D75014FF8C9C}">
      <dsp:nvSpPr>
        <dsp:cNvPr id="0" name=""/>
        <dsp:cNvSpPr/>
      </dsp:nvSpPr>
      <dsp:spPr>
        <a:xfrm>
          <a:off x="0" y="471"/>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B71021-0C08-4D32-8DCC-E361BF89A3FE}">
      <dsp:nvSpPr>
        <dsp:cNvPr id="0" name=""/>
        <dsp:cNvSpPr/>
      </dsp:nvSpPr>
      <dsp:spPr>
        <a:xfrm>
          <a:off x="196194" y="146400"/>
          <a:ext cx="356716" cy="3567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C0CE05-F970-48F7-8660-4F8E4A9A5330}">
      <dsp:nvSpPr>
        <dsp:cNvPr id="0" name=""/>
        <dsp:cNvSpPr/>
      </dsp:nvSpPr>
      <dsp:spPr>
        <a:xfrm>
          <a:off x="749104" y="471"/>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b="1" i="0" kern="1200"/>
            <a:t>Preparing for the Future of Work and Lifelong Learning</a:t>
          </a:r>
          <a:endParaRPr lang="en-US" sz="1600" kern="1200"/>
        </a:p>
      </dsp:txBody>
      <dsp:txXfrm>
        <a:off x="749104" y="471"/>
        <a:ext cx="5615119" cy="648575"/>
      </dsp:txXfrm>
    </dsp:sp>
    <dsp:sp modelId="{5651A9BA-EB1F-456C-8ABE-BBCB5A811923}">
      <dsp:nvSpPr>
        <dsp:cNvPr id="0" name=""/>
        <dsp:cNvSpPr/>
      </dsp:nvSpPr>
      <dsp:spPr>
        <a:xfrm>
          <a:off x="0" y="811190"/>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E16765-47A9-4660-877E-3065A3774912}">
      <dsp:nvSpPr>
        <dsp:cNvPr id="0" name=""/>
        <dsp:cNvSpPr/>
      </dsp:nvSpPr>
      <dsp:spPr>
        <a:xfrm>
          <a:off x="196194" y="957119"/>
          <a:ext cx="356716" cy="3567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72D619-4277-456D-94B2-FFE575A532B9}">
      <dsp:nvSpPr>
        <dsp:cNvPr id="0" name=""/>
        <dsp:cNvSpPr/>
      </dsp:nvSpPr>
      <dsp:spPr>
        <a:xfrm>
          <a:off x="749104" y="811190"/>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b="1" i="0" kern="1200"/>
            <a:t>Building Cultural Competence and Respect for Diversity</a:t>
          </a:r>
          <a:endParaRPr lang="en-US" sz="1600" kern="1200"/>
        </a:p>
      </dsp:txBody>
      <dsp:txXfrm>
        <a:off x="749104" y="811190"/>
        <a:ext cx="5615119" cy="648575"/>
      </dsp:txXfrm>
    </dsp:sp>
    <dsp:sp modelId="{62F48817-D5C1-4770-BA93-8CAAD419CDC7}">
      <dsp:nvSpPr>
        <dsp:cNvPr id="0" name=""/>
        <dsp:cNvSpPr/>
      </dsp:nvSpPr>
      <dsp:spPr>
        <a:xfrm>
          <a:off x="0" y="1621909"/>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1A0898-BB14-4261-B181-5066BCA7FED2}">
      <dsp:nvSpPr>
        <dsp:cNvPr id="0" name=""/>
        <dsp:cNvSpPr/>
      </dsp:nvSpPr>
      <dsp:spPr>
        <a:xfrm>
          <a:off x="196194" y="1767838"/>
          <a:ext cx="356716" cy="3567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19B880-0BCD-4EB3-843B-AB118414D0F3}">
      <dsp:nvSpPr>
        <dsp:cNvPr id="0" name=""/>
        <dsp:cNvSpPr/>
      </dsp:nvSpPr>
      <dsp:spPr>
        <a:xfrm>
          <a:off x="749104" y="1621909"/>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b="1" i="0" kern="1200"/>
            <a:t>Empowering Active Citizenship and Civic Engagement</a:t>
          </a:r>
          <a:endParaRPr lang="en-US" sz="1600" kern="1200"/>
        </a:p>
      </dsp:txBody>
      <dsp:txXfrm>
        <a:off x="749104" y="1621909"/>
        <a:ext cx="5615119" cy="648575"/>
      </dsp:txXfrm>
    </dsp:sp>
    <dsp:sp modelId="{36A33EB9-FED5-46B9-B680-C74CF4A8FA09}">
      <dsp:nvSpPr>
        <dsp:cNvPr id="0" name=""/>
        <dsp:cNvSpPr/>
      </dsp:nvSpPr>
      <dsp:spPr>
        <a:xfrm>
          <a:off x="0" y="2432628"/>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F5FE6F-7E54-48FF-B02E-2ADB29017621}">
      <dsp:nvSpPr>
        <dsp:cNvPr id="0" name=""/>
        <dsp:cNvSpPr/>
      </dsp:nvSpPr>
      <dsp:spPr>
        <a:xfrm>
          <a:off x="196194" y="2578557"/>
          <a:ext cx="356716" cy="3567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2F7FD0-FB0D-44E4-B22A-BC1707B32395}">
      <dsp:nvSpPr>
        <dsp:cNvPr id="0" name=""/>
        <dsp:cNvSpPr/>
      </dsp:nvSpPr>
      <dsp:spPr>
        <a:xfrm>
          <a:off x="749104" y="2432628"/>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b="1" i="0" kern="1200"/>
            <a:t>Cultivating Critical Thinking and Problem-Solving Skills</a:t>
          </a:r>
          <a:endParaRPr lang="en-US" sz="1600" kern="1200"/>
        </a:p>
      </dsp:txBody>
      <dsp:txXfrm>
        <a:off x="749104" y="2432628"/>
        <a:ext cx="5615119" cy="648575"/>
      </dsp:txXfrm>
    </dsp:sp>
    <dsp:sp modelId="{DE0EE9C5-CE7C-415E-9587-BB96B85A464B}">
      <dsp:nvSpPr>
        <dsp:cNvPr id="0" name=""/>
        <dsp:cNvSpPr/>
      </dsp:nvSpPr>
      <dsp:spPr>
        <a:xfrm>
          <a:off x="0" y="3243347"/>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B4C4ED-52DC-4EB8-AEE4-F38380593E3A}">
      <dsp:nvSpPr>
        <dsp:cNvPr id="0" name=""/>
        <dsp:cNvSpPr/>
      </dsp:nvSpPr>
      <dsp:spPr>
        <a:xfrm>
          <a:off x="196194" y="3389276"/>
          <a:ext cx="356716" cy="35671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FD70B5-7D8E-430C-A5A4-4916AD03C0E7}">
      <dsp:nvSpPr>
        <dsp:cNvPr id="0" name=""/>
        <dsp:cNvSpPr/>
      </dsp:nvSpPr>
      <dsp:spPr>
        <a:xfrm>
          <a:off x="749104" y="3243347"/>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b="1" i="0" kern="1200"/>
            <a:t>Fostering Social Justice and Equity</a:t>
          </a:r>
          <a:endParaRPr lang="en-US" sz="1600" kern="1200"/>
        </a:p>
      </dsp:txBody>
      <dsp:txXfrm>
        <a:off x="749104" y="3243347"/>
        <a:ext cx="5615119" cy="648575"/>
      </dsp:txXfrm>
    </dsp:sp>
    <dsp:sp modelId="{5E7EF087-ED8F-473A-8204-284854911CCA}">
      <dsp:nvSpPr>
        <dsp:cNvPr id="0" name=""/>
        <dsp:cNvSpPr/>
      </dsp:nvSpPr>
      <dsp:spPr>
        <a:xfrm>
          <a:off x="0" y="4054066"/>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28224-144B-4795-9B9E-62FC774F4F94}">
      <dsp:nvSpPr>
        <dsp:cNvPr id="0" name=""/>
        <dsp:cNvSpPr/>
      </dsp:nvSpPr>
      <dsp:spPr>
        <a:xfrm>
          <a:off x="196194" y="4199995"/>
          <a:ext cx="356716" cy="35671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7238DC-9E5F-4F8B-B19D-452D4515238A}">
      <dsp:nvSpPr>
        <dsp:cNvPr id="0" name=""/>
        <dsp:cNvSpPr/>
      </dsp:nvSpPr>
      <dsp:spPr>
        <a:xfrm>
          <a:off x="749104" y="4054066"/>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b="1" i="0" kern="1200"/>
            <a:t>Promoting Environmental Sustainability</a:t>
          </a:r>
          <a:endParaRPr lang="en-US" sz="1600" kern="1200"/>
        </a:p>
      </dsp:txBody>
      <dsp:txXfrm>
        <a:off x="749104" y="4054066"/>
        <a:ext cx="5615119" cy="648575"/>
      </dsp:txXfrm>
    </dsp:sp>
    <dsp:sp modelId="{1D37DCD7-7668-46FF-9931-DCD81A74896E}">
      <dsp:nvSpPr>
        <dsp:cNvPr id="0" name=""/>
        <dsp:cNvSpPr/>
      </dsp:nvSpPr>
      <dsp:spPr>
        <a:xfrm>
          <a:off x="0" y="4864785"/>
          <a:ext cx="6364224" cy="6485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BC165-4192-4C87-9198-0D42A0D0EA73}">
      <dsp:nvSpPr>
        <dsp:cNvPr id="0" name=""/>
        <dsp:cNvSpPr/>
      </dsp:nvSpPr>
      <dsp:spPr>
        <a:xfrm>
          <a:off x="196194" y="5010715"/>
          <a:ext cx="356716" cy="35671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6E9F2D-325D-4A21-8776-1B7D4DA3C023}">
      <dsp:nvSpPr>
        <dsp:cNvPr id="0" name=""/>
        <dsp:cNvSpPr/>
      </dsp:nvSpPr>
      <dsp:spPr>
        <a:xfrm>
          <a:off x="749104" y="4864785"/>
          <a:ext cx="5615119" cy="648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41" tIns="68641" rIns="68641" bIns="68641" numCol="1" spcCol="1270" anchor="ctr" anchorCtr="0">
          <a:noAutofit/>
        </a:bodyPr>
        <a:lstStyle/>
        <a:p>
          <a:pPr marL="0" lvl="0" indent="0" algn="l" defTabSz="711200">
            <a:lnSpc>
              <a:spcPct val="100000"/>
            </a:lnSpc>
            <a:spcBef>
              <a:spcPct val="0"/>
            </a:spcBef>
            <a:spcAft>
              <a:spcPct val="35000"/>
            </a:spcAft>
            <a:buNone/>
          </a:pPr>
          <a:r>
            <a:rPr lang="en-GB" sz="1600" b="1" i="0" kern="1200"/>
            <a:t>Addressing Global Challenges</a:t>
          </a:r>
          <a:endParaRPr lang="en-US" sz="1600" kern="1200"/>
        </a:p>
      </dsp:txBody>
      <dsp:txXfrm>
        <a:off x="749104" y="4864785"/>
        <a:ext cx="5615119" cy="6485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ED63B-BD3F-8713-9F1B-82182F6F1A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45EB8F9-F05A-805B-975A-0E29323C88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34210EE-1BD4-7C75-D4E2-8A03094BE222}"/>
              </a:ext>
            </a:extLst>
          </p:cNvPr>
          <p:cNvSpPr>
            <a:spLocks noGrp="1"/>
          </p:cNvSpPr>
          <p:nvPr>
            <p:ph type="dt" sz="half" idx="10"/>
          </p:nvPr>
        </p:nvSpPr>
        <p:spPr/>
        <p:txBody>
          <a:bodyPr/>
          <a:lstStyle/>
          <a:p>
            <a:fld id="{FD7034FE-18FB-4F7C-ABE2-013F94A3D831}" type="datetimeFigureOut">
              <a:rPr lang="en-GB" smtClean="0"/>
              <a:t>25/02/2024</a:t>
            </a:fld>
            <a:endParaRPr lang="en-GB"/>
          </a:p>
        </p:txBody>
      </p:sp>
      <p:sp>
        <p:nvSpPr>
          <p:cNvPr id="5" name="Footer Placeholder 4">
            <a:extLst>
              <a:ext uri="{FF2B5EF4-FFF2-40B4-BE49-F238E27FC236}">
                <a16:creationId xmlns:a16="http://schemas.microsoft.com/office/drawing/2014/main" id="{9BA61EB7-4F54-B07C-4823-25E90E0005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54F0DC-9B75-7737-1B28-283F658FD79C}"/>
              </a:ext>
            </a:extLst>
          </p:cNvPr>
          <p:cNvSpPr>
            <a:spLocks noGrp="1"/>
          </p:cNvSpPr>
          <p:nvPr>
            <p:ph type="sldNum" sz="quarter" idx="12"/>
          </p:nvPr>
        </p:nvSpPr>
        <p:spPr/>
        <p:txBody>
          <a:bodyPr/>
          <a:lstStyle/>
          <a:p>
            <a:fld id="{84EC1D1D-D9B8-408A-9980-3AD0612A5A30}" type="slidenum">
              <a:rPr lang="en-GB" smtClean="0"/>
              <a:t>‹#›</a:t>
            </a:fld>
            <a:endParaRPr lang="en-GB"/>
          </a:p>
        </p:txBody>
      </p:sp>
    </p:spTree>
    <p:extLst>
      <p:ext uri="{BB962C8B-B14F-4D97-AF65-F5344CB8AC3E}">
        <p14:creationId xmlns:p14="http://schemas.microsoft.com/office/powerpoint/2010/main" val="3998038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004B7-44EB-F941-9EEE-98695DC435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F0E0F3-F280-33C0-FB61-FD1441CEC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1FE4ED-BDF1-F481-D66C-F804281A972D}"/>
              </a:ext>
            </a:extLst>
          </p:cNvPr>
          <p:cNvSpPr>
            <a:spLocks noGrp="1"/>
          </p:cNvSpPr>
          <p:nvPr>
            <p:ph type="dt" sz="half" idx="10"/>
          </p:nvPr>
        </p:nvSpPr>
        <p:spPr/>
        <p:txBody>
          <a:bodyPr/>
          <a:lstStyle/>
          <a:p>
            <a:fld id="{FD7034FE-18FB-4F7C-ABE2-013F94A3D831}" type="datetimeFigureOut">
              <a:rPr lang="en-GB" smtClean="0"/>
              <a:t>25/02/2024</a:t>
            </a:fld>
            <a:endParaRPr lang="en-GB"/>
          </a:p>
        </p:txBody>
      </p:sp>
      <p:sp>
        <p:nvSpPr>
          <p:cNvPr id="5" name="Footer Placeholder 4">
            <a:extLst>
              <a:ext uri="{FF2B5EF4-FFF2-40B4-BE49-F238E27FC236}">
                <a16:creationId xmlns:a16="http://schemas.microsoft.com/office/drawing/2014/main" id="{C4FE895F-68CB-6384-EE41-F708658A85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BDB14C-FC30-5A6B-606D-0CDC92587BEB}"/>
              </a:ext>
            </a:extLst>
          </p:cNvPr>
          <p:cNvSpPr>
            <a:spLocks noGrp="1"/>
          </p:cNvSpPr>
          <p:nvPr>
            <p:ph type="sldNum" sz="quarter" idx="12"/>
          </p:nvPr>
        </p:nvSpPr>
        <p:spPr/>
        <p:txBody>
          <a:bodyPr/>
          <a:lstStyle/>
          <a:p>
            <a:fld id="{84EC1D1D-D9B8-408A-9980-3AD0612A5A30}" type="slidenum">
              <a:rPr lang="en-GB" smtClean="0"/>
              <a:t>‹#›</a:t>
            </a:fld>
            <a:endParaRPr lang="en-GB"/>
          </a:p>
        </p:txBody>
      </p:sp>
    </p:spTree>
    <p:extLst>
      <p:ext uri="{BB962C8B-B14F-4D97-AF65-F5344CB8AC3E}">
        <p14:creationId xmlns:p14="http://schemas.microsoft.com/office/powerpoint/2010/main" val="3793824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A780C-3C37-B98D-78FB-5821F7D8EE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ED5DC7-A07E-1175-B0C5-AF13178560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944291B-0119-478D-B23D-4DE1DFCD9195}"/>
              </a:ext>
            </a:extLst>
          </p:cNvPr>
          <p:cNvSpPr>
            <a:spLocks noGrp="1"/>
          </p:cNvSpPr>
          <p:nvPr>
            <p:ph type="dt" sz="half" idx="10"/>
          </p:nvPr>
        </p:nvSpPr>
        <p:spPr/>
        <p:txBody>
          <a:bodyPr/>
          <a:lstStyle/>
          <a:p>
            <a:fld id="{FD7034FE-18FB-4F7C-ABE2-013F94A3D831}" type="datetimeFigureOut">
              <a:rPr lang="en-GB" smtClean="0"/>
              <a:t>25/02/2024</a:t>
            </a:fld>
            <a:endParaRPr lang="en-GB"/>
          </a:p>
        </p:txBody>
      </p:sp>
      <p:sp>
        <p:nvSpPr>
          <p:cNvPr id="5" name="Footer Placeholder 4">
            <a:extLst>
              <a:ext uri="{FF2B5EF4-FFF2-40B4-BE49-F238E27FC236}">
                <a16:creationId xmlns:a16="http://schemas.microsoft.com/office/drawing/2014/main" id="{015A67B3-865E-244F-C6D0-33FE95B7C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D1F23E-B11F-4F09-772F-7D786BB67643}"/>
              </a:ext>
            </a:extLst>
          </p:cNvPr>
          <p:cNvSpPr>
            <a:spLocks noGrp="1"/>
          </p:cNvSpPr>
          <p:nvPr>
            <p:ph type="sldNum" sz="quarter" idx="12"/>
          </p:nvPr>
        </p:nvSpPr>
        <p:spPr/>
        <p:txBody>
          <a:bodyPr/>
          <a:lstStyle/>
          <a:p>
            <a:fld id="{84EC1D1D-D9B8-408A-9980-3AD0612A5A30}" type="slidenum">
              <a:rPr lang="en-GB" smtClean="0"/>
              <a:t>‹#›</a:t>
            </a:fld>
            <a:endParaRPr lang="en-GB"/>
          </a:p>
        </p:txBody>
      </p:sp>
    </p:spTree>
    <p:extLst>
      <p:ext uri="{BB962C8B-B14F-4D97-AF65-F5344CB8AC3E}">
        <p14:creationId xmlns:p14="http://schemas.microsoft.com/office/powerpoint/2010/main" val="22034341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43AC4-A1B5-C4A5-9483-162033328E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EC1AB0-D897-6AA2-C968-6D75DDDBE50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BBB35F-6C83-7B17-017D-9AC99DF3497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B88F60-5578-AD13-BA9D-10FA66ED8F0F}"/>
              </a:ext>
            </a:extLst>
          </p:cNvPr>
          <p:cNvSpPr>
            <a:spLocks noGrp="1"/>
          </p:cNvSpPr>
          <p:nvPr>
            <p:ph type="dt" sz="half" idx="10"/>
          </p:nvPr>
        </p:nvSpPr>
        <p:spPr/>
        <p:txBody>
          <a:bodyPr/>
          <a:lstStyle/>
          <a:p>
            <a:fld id="{FD7034FE-18FB-4F7C-ABE2-013F94A3D831}" type="datetimeFigureOut">
              <a:rPr lang="en-GB" smtClean="0"/>
              <a:t>25/02/2024</a:t>
            </a:fld>
            <a:endParaRPr lang="en-GB"/>
          </a:p>
        </p:txBody>
      </p:sp>
      <p:sp>
        <p:nvSpPr>
          <p:cNvPr id="6" name="Footer Placeholder 5">
            <a:extLst>
              <a:ext uri="{FF2B5EF4-FFF2-40B4-BE49-F238E27FC236}">
                <a16:creationId xmlns:a16="http://schemas.microsoft.com/office/drawing/2014/main" id="{44C068A8-7510-A80C-B66A-87126DB1DC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CC3F46-7B89-B12A-6EEF-820F318CD5E5}"/>
              </a:ext>
            </a:extLst>
          </p:cNvPr>
          <p:cNvSpPr>
            <a:spLocks noGrp="1"/>
          </p:cNvSpPr>
          <p:nvPr>
            <p:ph type="sldNum" sz="quarter" idx="12"/>
          </p:nvPr>
        </p:nvSpPr>
        <p:spPr/>
        <p:txBody>
          <a:bodyPr/>
          <a:lstStyle/>
          <a:p>
            <a:fld id="{84EC1D1D-D9B8-408A-9980-3AD0612A5A30}" type="slidenum">
              <a:rPr lang="en-GB" smtClean="0"/>
              <a:t>‹#›</a:t>
            </a:fld>
            <a:endParaRPr lang="en-GB"/>
          </a:p>
        </p:txBody>
      </p:sp>
    </p:spTree>
    <p:extLst>
      <p:ext uri="{BB962C8B-B14F-4D97-AF65-F5344CB8AC3E}">
        <p14:creationId xmlns:p14="http://schemas.microsoft.com/office/powerpoint/2010/main" val="3355878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30F55-9C11-F9FA-5822-F36BFB5E1D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941F9D-2896-54FF-1C5F-AE26DF90C3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BE2850-DCA6-FA88-A929-DEE5CE59129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CEA7F7-362C-105D-4CEC-9AE1631978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ADF7C8-AF6F-D15A-B781-CA804FB532B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5576D5-7FDD-3E5C-2E09-614B3001B183}"/>
              </a:ext>
            </a:extLst>
          </p:cNvPr>
          <p:cNvSpPr>
            <a:spLocks noGrp="1"/>
          </p:cNvSpPr>
          <p:nvPr>
            <p:ph type="dt" sz="half" idx="10"/>
          </p:nvPr>
        </p:nvSpPr>
        <p:spPr/>
        <p:txBody>
          <a:bodyPr/>
          <a:lstStyle/>
          <a:p>
            <a:fld id="{FD7034FE-18FB-4F7C-ABE2-013F94A3D831}" type="datetimeFigureOut">
              <a:rPr lang="en-GB" smtClean="0"/>
              <a:t>25/02/2024</a:t>
            </a:fld>
            <a:endParaRPr lang="en-GB"/>
          </a:p>
        </p:txBody>
      </p:sp>
      <p:sp>
        <p:nvSpPr>
          <p:cNvPr id="8" name="Footer Placeholder 7">
            <a:extLst>
              <a:ext uri="{FF2B5EF4-FFF2-40B4-BE49-F238E27FC236}">
                <a16:creationId xmlns:a16="http://schemas.microsoft.com/office/drawing/2014/main" id="{D17F9A86-C075-C86A-84AB-D59BB066ED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753F2F-7150-1FFE-78D3-0BF29E0440BF}"/>
              </a:ext>
            </a:extLst>
          </p:cNvPr>
          <p:cNvSpPr>
            <a:spLocks noGrp="1"/>
          </p:cNvSpPr>
          <p:nvPr>
            <p:ph type="sldNum" sz="quarter" idx="12"/>
          </p:nvPr>
        </p:nvSpPr>
        <p:spPr/>
        <p:txBody>
          <a:bodyPr/>
          <a:lstStyle/>
          <a:p>
            <a:fld id="{84EC1D1D-D9B8-408A-9980-3AD0612A5A30}" type="slidenum">
              <a:rPr lang="en-GB" smtClean="0"/>
              <a:t>‹#›</a:t>
            </a:fld>
            <a:endParaRPr lang="en-GB"/>
          </a:p>
        </p:txBody>
      </p:sp>
    </p:spTree>
    <p:extLst>
      <p:ext uri="{BB962C8B-B14F-4D97-AF65-F5344CB8AC3E}">
        <p14:creationId xmlns:p14="http://schemas.microsoft.com/office/powerpoint/2010/main" val="2712150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898C9-6BF6-99DE-C72C-6F852B7E4E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C49ED15-FCE9-5D82-5528-81541A07E75E}"/>
              </a:ext>
            </a:extLst>
          </p:cNvPr>
          <p:cNvSpPr>
            <a:spLocks noGrp="1"/>
          </p:cNvSpPr>
          <p:nvPr>
            <p:ph type="dt" sz="half" idx="10"/>
          </p:nvPr>
        </p:nvSpPr>
        <p:spPr/>
        <p:txBody>
          <a:bodyPr/>
          <a:lstStyle/>
          <a:p>
            <a:fld id="{FD7034FE-18FB-4F7C-ABE2-013F94A3D831}" type="datetimeFigureOut">
              <a:rPr lang="en-GB" smtClean="0"/>
              <a:t>25/02/2024</a:t>
            </a:fld>
            <a:endParaRPr lang="en-GB"/>
          </a:p>
        </p:txBody>
      </p:sp>
      <p:sp>
        <p:nvSpPr>
          <p:cNvPr id="4" name="Footer Placeholder 3">
            <a:extLst>
              <a:ext uri="{FF2B5EF4-FFF2-40B4-BE49-F238E27FC236}">
                <a16:creationId xmlns:a16="http://schemas.microsoft.com/office/drawing/2014/main" id="{E4A732A6-A1C2-B227-7354-434F719683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C521E2-FA3F-D47F-BE37-04D9D0EDA9A0}"/>
              </a:ext>
            </a:extLst>
          </p:cNvPr>
          <p:cNvSpPr>
            <a:spLocks noGrp="1"/>
          </p:cNvSpPr>
          <p:nvPr>
            <p:ph type="sldNum" sz="quarter" idx="12"/>
          </p:nvPr>
        </p:nvSpPr>
        <p:spPr/>
        <p:txBody>
          <a:bodyPr/>
          <a:lstStyle/>
          <a:p>
            <a:fld id="{84EC1D1D-D9B8-408A-9980-3AD0612A5A30}" type="slidenum">
              <a:rPr lang="en-GB" smtClean="0"/>
              <a:t>‹#›</a:t>
            </a:fld>
            <a:endParaRPr lang="en-GB"/>
          </a:p>
        </p:txBody>
      </p:sp>
    </p:spTree>
    <p:extLst>
      <p:ext uri="{BB962C8B-B14F-4D97-AF65-F5344CB8AC3E}">
        <p14:creationId xmlns:p14="http://schemas.microsoft.com/office/powerpoint/2010/main" val="397552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E90C8B-13DA-2F2B-B41A-499766E7028D}"/>
              </a:ext>
            </a:extLst>
          </p:cNvPr>
          <p:cNvSpPr>
            <a:spLocks noGrp="1"/>
          </p:cNvSpPr>
          <p:nvPr>
            <p:ph type="dt" sz="half" idx="10"/>
          </p:nvPr>
        </p:nvSpPr>
        <p:spPr/>
        <p:txBody>
          <a:bodyPr/>
          <a:lstStyle/>
          <a:p>
            <a:fld id="{FD7034FE-18FB-4F7C-ABE2-013F94A3D831}" type="datetimeFigureOut">
              <a:rPr lang="en-GB" smtClean="0"/>
              <a:t>25/02/2024</a:t>
            </a:fld>
            <a:endParaRPr lang="en-GB"/>
          </a:p>
        </p:txBody>
      </p:sp>
      <p:sp>
        <p:nvSpPr>
          <p:cNvPr id="3" name="Footer Placeholder 2">
            <a:extLst>
              <a:ext uri="{FF2B5EF4-FFF2-40B4-BE49-F238E27FC236}">
                <a16:creationId xmlns:a16="http://schemas.microsoft.com/office/drawing/2014/main" id="{B11499B4-B4D8-BCA8-638A-389688E9593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A9A57D-2058-9037-B65F-F322E4ABBB18}"/>
              </a:ext>
            </a:extLst>
          </p:cNvPr>
          <p:cNvSpPr>
            <a:spLocks noGrp="1"/>
          </p:cNvSpPr>
          <p:nvPr>
            <p:ph type="sldNum" sz="quarter" idx="12"/>
          </p:nvPr>
        </p:nvSpPr>
        <p:spPr/>
        <p:txBody>
          <a:bodyPr/>
          <a:lstStyle/>
          <a:p>
            <a:fld id="{84EC1D1D-D9B8-408A-9980-3AD0612A5A30}" type="slidenum">
              <a:rPr lang="en-GB" smtClean="0"/>
              <a:t>‹#›</a:t>
            </a:fld>
            <a:endParaRPr lang="en-GB"/>
          </a:p>
        </p:txBody>
      </p:sp>
    </p:spTree>
    <p:extLst>
      <p:ext uri="{BB962C8B-B14F-4D97-AF65-F5344CB8AC3E}">
        <p14:creationId xmlns:p14="http://schemas.microsoft.com/office/powerpoint/2010/main" val="2373700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E53A4-7894-5D30-8222-63BE5FCD9C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83833A2-6750-E9CA-FFCD-800B79933F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B76389-5D23-81ED-3F7F-95263B2F62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8F3765-52DC-6616-1C61-F3AD8E69D330}"/>
              </a:ext>
            </a:extLst>
          </p:cNvPr>
          <p:cNvSpPr>
            <a:spLocks noGrp="1"/>
          </p:cNvSpPr>
          <p:nvPr>
            <p:ph type="dt" sz="half" idx="10"/>
          </p:nvPr>
        </p:nvSpPr>
        <p:spPr/>
        <p:txBody>
          <a:bodyPr/>
          <a:lstStyle/>
          <a:p>
            <a:fld id="{FD7034FE-18FB-4F7C-ABE2-013F94A3D831}" type="datetimeFigureOut">
              <a:rPr lang="en-GB" smtClean="0"/>
              <a:t>25/02/2024</a:t>
            </a:fld>
            <a:endParaRPr lang="en-GB"/>
          </a:p>
        </p:txBody>
      </p:sp>
      <p:sp>
        <p:nvSpPr>
          <p:cNvPr id="6" name="Footer Placeholder 5">
            <a:extLst>
              <a:ext uri="{FF2B5EF4-FFF2-40B4-BE49-F238E27FC236}">
                <a16:creationId xmlns:a16="http://schemas.microsoft.com/office/drawing/2014/main" id="{EC5C5482-5AA0-7103-A590-5650A276D1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A107A4-94C1-6A66-B6C3-D6DECED84B76}"/>
              </a:ext>
            </a:extLst>
          </p:cNvPr>
          <p:cNvSpPr>
            <a:spLocks noGrp="1"/>
          </p:cNvSpPr>
          <p:nvPr>
            <p:ph type="sldNum" sz="quarter" idx="12"/>
          </p:nvPr>
        </p:nvSpPr>
        <p:spPr/>
        <p:txBody>
          <a:bodyPr/>
          <a:lstStyle/>
          <a:p>
            <a:fld id="{84EC1D1D-D9B8-408A-9980-3AD0612A5A30}" type="slidenum">
              <a:rPr lang="en-GB" smtClean="0"/>
              <a:t>‹#›</a:t>
            </a:fld>
            <a:endParaRPr lang="en-GB"/>
          </a:p>
        </p:txBody>
      </p:sp>
    </p:spTree>
    <p:extLst>
      <p:ext uri="{BB962C8B-B14F-4D97-AF65-F5344CB8AC3E}">
        <p14:creationId xmlns:p14="http://schemas.microsoft.com/office/powerpoint/2010/main" val="2056613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6CBD5-90ED-FBA4-573B-67FFAE0C63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A9E35A-C0BB-CB36-C8C0-FF7743FF2E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C715808-7BBF-7ED6-5FAB-52C3F42353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2F4DCB-312A-2CEB-14C5-ED42C213C40E}"/>
              </a:ext>
            </a:extLst>
          </p:cNvPr>
          <p:cNvSpPr>
            <a:spLocks noGrp="1"/>
          </p:cNvSpPr>
          <p:nvPr>
            <p:ph type="dt" sz="half" idx="10"/>
          </p:nvPr>
        </p:nvSpPr>
        <p:spPr/>
        <p:txBody>
          <a:bodyPr/>
          <a:lstStyle/>
          <a:p>
            <a:fld id="{FD7034FE-18FB-4F7C-ABE2-013F94A3D831}" type="datetimeFigureOut">
              <a:rPr lang="en-GB" smtClean="0"/>
              <a:t>25/02/2024</a:t>
            </a:fld>
            <a:endParaRPr lang="en-GB"/>
          </a:p>
        </p:txBody>
      </p:sp>
      <p:sp>
        <p:nvSpPr>
          <p:cNvPr id="6" name="Footer Placeholder 5">
            <a:extLst>
              <a:ext uri="{FF2B5EF4-FFF2-40B4-BE49-F238E27FC236}">
                <a16:creationId xmlns:a16="http://schemas.microsoft.com/office/drawing/2014/main" id="{76096FD6-0DC1-C65C-D77F-17E66199EF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B7103F-C423-E71F-38AD-89ECD06B662C}"/>
              </a:ext>
            </a:extLst>
          </p:cNvPr>
          <p:cNvSpPr>
            <a:spLocks noGrp="1"/>
          </p:cNvSpPr>
          <p:nvPr>
            <p:ph type="sldNum" sz="quarter" idx="12"/>
          </p:nvPr>
        </p:nvSpPr>
        <p:spPr/>
        <p:txBody>
          <a:bodyPr/>
          <a:lstStyle/>
          <a:p>
            <a:fld id="{84EC1D1D-D9B8-408A-9980-3AD0612A5A30}" type="slidenum">
              <a:rPr lang="en-GB" smtClean="0"/>
              <a:t>‹#›</a:t>
            </a:fld>
            <a:endParaRPr lang="en-GB"/>
          </a:p>
        </p:txBody>
      </p:sp>
    </p:spTree>
    <p:extLst>
      <p:ext uri="{BB962C8B-B14F-4D97-AF65-F5344CB8AC3E}">
        <p14:creationId xmlns:p14="http://schemas.microsoft.com/office/powerpoint/2010/main" val="2976710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0D052-C263-CF22-58E3-DCD71D46D84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0550C4-C499-FC9C-99B0-3AEFEA0558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BBBD09-882B-09F2-668E-DE06652E7AA5}"/>
              </a:ext>
            </a:extLst>
          </p:cNvPr>
          <p:cNvSpPr>
            <a:spLocks noGrp="1"/>
          </p:cNvSpPr>
          <p:nvPr>
            <p:ph type="dt" sz="half" idx="10"/>
          </p:nvPr>
        </p:nvSpPr>
        <p:spPr/>
        <p:txBody>
          <a:bodyPr/>
          <a:lstStyle/>
          <a:p>
            <a:fld id="{FD7034FE-18FB-4F7C-ABE2-013F94A3D831}" type="datetimeFigureOut">
              <a:rPr lang="en-GB" smtClean="0"/>
              <a:t>25/02/2024</a:t>
            </a:fld>
            <a:endParaRPr lang="en-GB"/>
          </a:p>
        </p:txBody>
      </p:sp>
      <p:sp>
        <p:nvSpPr>
          <p:cNvPr id="5" name="Footer Placeholder 4">
            <a:extLst>
              <a:ext uri="{FF2B5EF4-FFF2-40B4-BE49-F238E27FC236}">
                <a16:creationId xmlns:a16="http://schemas.microsoft.com/office/drawing/2014/main" id="{1D0206DE-1D3F-C549-30CD-6B38C6998B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D08593-D927-C1EA-1937-F89B21D77410}"/>
              </a:ext>
            </a:extLst>
          </p:cNvPr>
          <p:cNvSpPr>
            <a:spLocks noGrp="1"/>
          </p:cNvSpPr>
          <p:nvPr>
            <p:ph type="sldNum" sz="quarter" idx="12"/>
          </p:nvPr>
        </p:nvSpPr>
        <p:spPr/>
        <p:txBody>
          <a:bodyPr/>
          <a:lstStyle/>
          <a:p>
            <a:fld id="{84EC1D1D-D9B8-408A-9980-3AD0612A5A30}" type="slidenum">
              <a:rPr lang="en-GB" smtClean="0"/>
              <a:t>‹#›</a:t>
            </a:fld>
            <a:endParaRPr lang="en-GB"/>
          </a:p>
        </p:txBody>
      </p:sp>
    </p:spTree>
    <p:extLst>
      <p:ext uri="{BB962C8B-B14F-4D97-AF65-F5344CB8AC3E}">
        <p14:creationId xmlns:p14="http://schemas.microsoft.com/office/powerpoint/2010/main" val="4197151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CC1580-C265-0E1B-1BD5-5900138D01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5141D2-BB78-94BE-90C4-B2A70D8123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B7C3C0-1C1E-31FC-CBC1-D6DD2C3DFE6F}"/>
              </a:ext>
            </a:extLst>
          </p:cNvPr>
          <p:cNvSpPr>
            <a:spLocks noGrp="1"/>
          </p:cNvSpPr>
          <p:nvPr>
            <p:ph type="dt" sz="half" idx="10"/>
          </p:nvPr>
        </p:nvSpPr>
        <p:spPr/>
        <p:txBody>
          <a:bodyPr/>
          <a:lstStyle/>
          <a:p>
            <a:fld id="{FD7034FE-18FB-4F7C-ABE2-013F94A3D831}" type="datetimeFigureOut">
              <a:rPr lang="en-GB" smtClean="0"/>
              <a:t>25/02/2024</a:t>
            </a:fld>
            <a:endParaRPr lang="en-GB"/>
          </a:p>
        </p:txBody>
      </p:sp>
      <p:sp>
        <p:nvSpPr>
          <p:cNvPr id="5" name="Footer Placeholder 4">
            <a:extLst>
              <a:ext uri="{FF2B5EF4-FFF2-40B4-BE49-F238E27FC236}">
                <a16:creationId xmlns:a16="http://schemas.microsoft.com/office/drawing/2014/main" id="{C77ED862-01E1-240B-2CD4-10EDC01716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F9B5D8-2D2B-DED5-B1BB-1E680D71D12C}"/>
              </a:ext>
            </a:extLst>
          </p:cNvPr>
          <p:cNvSpPr>
            <a:spLocks noGrp="1"/>
          </p:cNvSpPr>
          <p:nvPr>
            <p:ph type="sldNum" sz="quarter" idx="12"/>
          </p:nvPr>
        </p:nvSpPr>
        <p:spPr/>
        <p:txBody>
          <a:bodyPr/>
          <a:lstStyle/>
          <a:p>
            <a:fld id="{84EC1D1D-D9B8-408A-9980-3AD0612A5A30}" type="slidenum">
              <a:rPr lang="en-GB" smtClean="0"/>
              <a:t>‹#›</a:t>
            </a:fld>
            <a:endParaRPr lang="en-GB"/>
          </a:p>
        </p:txBody>
      </p:sp>
    </p:spTree>
    <p:extLst>
      <p:ext uri="{BB962C8B-B14F-4D97-AF65-F5344CB8AC3E}">
        <p14:creationId xmlns:p14="http://schemas.microsoft.com/office/powerpoint/2010/main" val="3416962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863B6D-E4F8-8AD4-6BCD-7CE1AC9FA8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5FE35D-123A-4DB7-4059-7AC236478C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594B52-04FB-2F2E-55EB-2094E28DA5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7034FE-18FB-4F7C-ABE2-013F94A3D831}" type="datetimeFigureOut">
              <a:rPr lang="en-GB" smtClean="0"/>
              <a:t>25/02/2024</a:t>
            </a:fld>
            <a:endParaRPr lang="en-GB"/>
          </a:p>
        </p:txBody>
      </p:sp>
      <p:sp>
        <p:nvSpPr>
          <p:cNvPr id="5" name="Footer Placeholder 4">
            <a:extLst>
              <a:ext uri="{FF2B5EF4-FFF2-40B4-BE49-F238E27FC236}">
                <a16:creationId xmlns:a16="http://schemas.microsoft.com/office/drawing/2014/main" id="{47B4B649-C10E-29CE-D602-998B1241220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B0DE76B-6B7E-0EE8-EE9A-5DC45876B3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EC1D1D-D9B8-408A-9980-3AD0612A5A30}" type="slidenum">
              <a:rPr lang="en-GB" smtClean="0"/>
              <a:t>‹#›</a:t>
            </a:fld>
            <a:endParaRPr lang="en-GB"/>
          </a:p>
        </p:txBody>
      </p:sp>
    </p:spTree>
    <p:extLst>
      <p:ext uri="{BB962C8B-B14F-4D97-AF65-F5344CB8AC3E}">
        <p14:creationId xmlns:p14="http://schemas.microsoft.com/office/powerpoint/2010/main" val="14606054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A4B89-FE65-EDC6-F6ED-4FEB8E2CA905}"/>
              </a:ext>
            </a:extLst>
          </p:cNvPr>
          <p:cNvSpPr>
            <a:spLocks noGrp="1"/>
          </p:cNvSpPr>
          <p:nvPr>
            <p:ph type="ctrTitle"/>
          </p:nvPr>
        </p:nvSpPr>
        <p:spPr>
          <a:xfrm>
            <a:off x="992322" y="1175335"/>
            <a:ext cx="4172480" cy="2495971"/>
          </a:xfrm>
        </p:spPr>
        <p:txBody>
          <a:bodyPr anchor="b">
            <a:normAutofit/>
          </a:bodyPr>
          <a:lstStyle/>
          <a:p>
            <a:r>
              <a:rPr lang="en-GB" sz="3700">
                <a:effectLst/>
                <a:latin typeface="Arial" panose="020B0604020202020204" pitchFamily="34" charset="0"/>
                <a:ea typeface="Times New Roman" panose="02020603050405020304" pitchFamily="18" charset="0"/>
              </a:rPr>
              <a:t>Educatio</a:t>
            </a:r>
            <a:r>
              <a:rPr lang="en-GB" sz="3700">
                <a:latin typeface="Arial" panose="020B0604020202020204" pitchFamily="34" charset="0"/>
                <a:ea typeface="Times New Roman" panose="02020603050405020304" pitchFamily="18" charset="0"/>
              </a:rPr>
              <a:t>n for Sustainable Development and Global Citizenship</a:t>
            </a:r>
            <a:endParaRPr lang="en-GB" sz="3700"/>
          </a:p>
        </p:txBody>
      </p:sp>
      <p:sp>
        <p:nvSpPr>
          <p:cNvPr id="3" name="Subtitle 2">
            <a:extLst>
              <a:ext uri="{FF2B5EF4-FFF2-40B4-BE49-F238E27FC236}">
                <a16:creationId xmlns:a16="http://schemas.microsoft.com/office/drawing/2014/main" id="{FA2AE8F3-A990-EB09-9175-45F9E874ABEB}"/>
              </a:ext>
            </a:extLst>
          </p:cNvPr>
          <p:cNvSpPr>
            <a:spLocks noGrp="1"/>
          </p:cNvSpPr>
          <p:nvPr>
            <p:ph type="subTitle" idx="1"/>
          </p:nvPr>
        </p:nvSpPr>
        <p:spPr>
          <a:xfrm>
            <a:off x="977820" y="3930449"/>
            <a:ext cx="4198479" cy="1724313"/>
          </a:xfrm>
        </p:spPr>
        <p:txBody>
          <a:bodyPr anchor="t">
            <a:normAutofit/>
          </a:bodyPr>
          <a:lstStyle/>
          <a:p>
            <a:r>
              <a:rPr lang="en-GB" sz="2000"/>
              <a:t>Amy Drewett – Group Presentation</a:t>
            </a:r>
          </a:p>
          <a:p>
            <a:r>
              <a:rPr lang="en-GB" sz="2000"/>
              <a:t>2009939 </a:t>
            </a:r>
          </a:p>
        </p:txBody>
      </p:sp>
      <p:pic>
        <p:nvPicPr>
          <p:cNvPr id="5" name="Picture 4">
            <a:extLst>
              <a:ext uri="{FF2B5EF4-FFF2-40B4-BE49-F238E27FC236}">
                <a16:creationId xmlns:a16="http://schemas.microsoft.com/office/drawing/2014/main" id="{B92E171F-3238-A80F-34CE-251BD33A0BCB}"/>
              </a:ext>
            </a:extLst>
          </p:cNvPr>
          <p:cNvPicPr>
            <a:picLocks noChangeAspect="1"/>
          </p:cNvPicPr>
          <p:nvPr/>
        </p:nvPicPr>
        <p:blipFill rotWithShape="1">
          <a:blip r:embed="rId2"/>
          <a:srcRect l="16591" r="23630" b="-2"/>
          <a:stretch/>
        </p:blipFill>
        <p:spPr>
          <a:xfrm>
            <a:off x="6096000" y="-1"/>
            <a:ext cx="6096000" cy="6858001"/>
          </a:xfrm>
          <a:prstGeom prst="rect">
            <a:avLst/>
          </a:prstGeom>
        </p:spPr>
      </p:pic>
      <p:grpSp>
        <p:nvGrpSpPr>
          <p:cNvPr id="9" name="Group 8">
            <a:extLst>
              <a:ext uri="{FF2B5EF4-FFF2-40B4-BE49-F238E27FC236}">
                <a16:creationId xmlns:a16="http://schemas.microsoft.com/office/drawing/2014/main" id="{2B33CDD2-C0CB-D8AD-886D-0ABC95A02B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96001" y="-2"/>
            <a:ext cx="6096000" cy="6858001"/>
            <a:chOff x="-1" y="0"/>
            <a:chExt cx="7390263" cy="6858001"/>
          </a:xfrm>
        </p:grpSpPr>
        <p:sp>
          <p:nvSpPr>
            <p:cNvPr id="24" name="Rectangle 23">
              <a:extLst>
                <a:ext uri="{FF2B5EF4-FFF2-40B4-BE49-F238E27FC236}">
                  <a16:creationId xmlns:a16="http://schemas.microsoft.com/office/drawing/2014/main" id="{AC7F47A2-1E11-C302-6F8E-F03239998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6AED115-5F26-CFFE-25B4-8CCB743BA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5" name="Rectangle 24">
              <a:extLst>
                <a:ext uri="{FF2B5EF4-FFF2-40B4-BE49-F238E27FC236}">
                  <a16:creationId xmlns:a16="http://schemas.microsoft.com/office/drawing/2014/main" id="{FB3032F8-FDD1-98F1-B20E-FB9CDF9EB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Tree>
    <p:extLst>
      <p:ext uri="{BB962C8B-B14F-4D97-AF65-F5344CB8AC3E}">
        <p14:creationId xmlns:p14="http://schemas.microsoft.com/office/powerpoint/2010/main" val="1655109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21" name="Rectangle 20">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3" name="Rectangle 22">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136BEE8-6783-BED6-80C1-B1661037D5C2}"/>
              </a:ext>
            </a:extLst>
          </p:cNvPr>
          <p:cNvSpPr>
            <a:spLocks noGrp="1"/>
          </p:cNvSpPr>
          <p:nvPr>
            <p:ph type="title"/>
          </p:nvPr>
        </p:nvSpPr>
        <p:spPr>
          <a:xfrm>
            <a:off x="755484" y="479309"/>
            <a:ext cx="3702580" cy="1616203"/>
          </a:xfrm>
        </p:spPr>
        <p:txBody>
          <a:bodyPr vert="horz" lIns="91440" tIns="45720" rIns="91440" bIns="45720" rtlCol="0" anchor="b">
            <a:noAutofit/>
          </a:bodyPr>
          <a:lstStyle/>
          <a:p>
            <a:r>
              <a:rPr lang="en-US" sz="2800" b="1" kern="1200" dirty="0">
                <a:latin typeface="+mj-lt"/>
                <a:ea typeface="+mj-ea"/>
                <a:cs typeface="+mj-cs"/>
              </a:rPr>
              <a:t>What is Education for Sustainable Development and Global Citizenship?</a:t>
            </a:r>
          </a:p>
        </p:txBody>
      </p:sp>
      <p:sp>
        <p:nvSpPr>
          <p:cNvPr id="4" name="Content Placeholder 3">
            <a:extLst>
              <a:ext uri="{FF2B5EF4-FFF2-40B4-BE49-F238E27FC236}">
                <a16:creationId xmlns:a16="http://schemas.microsoft.com/office/drawing/2014/main" id="{8CD3EF5E-AC94-E24E-A4C6-689F2C82D48A}"/>
              </a:ext>
            </a:extLst>
          </p:cNvPr>
          <p:cNvSpPr>
            <a:spLocks noGrp="1"/>
          </p:cNvSpPr>
          <p:nvPr>
            <p:ph sz="half" idx="2"/>
          </p:nvPr>
        </p:nvSpPr>
        <p:spPr>
          <a:xfrm>
            <a:off x="755484" y="2459116"/>
            <a:ext cx="3702579" cy="3524823"/>
          </a:xfrm>
        </p:spPr>
        <p:txBody>
          <a:bodyPr vert="horz" lIns="91440" tIns="45720" rIns="91440" bIns="45720" rtlCol="0">
            <a:normAutofit lnSpcReduction="10000"/>
          </a:bodyPr>
          <a:lstStyle/>
          <a:p>
            <a:pPr marL="0"/>
            <a:r>
              <a:rPr lang="en-US" sz="2000" b="1" i="0" dirty="0">
                <a:effectLst/>
                <a:latin typeface="+mj-lt"/>
              </a:rPr>
              <a:t>Critical Thinking and Problem-Solving Skills </a:t>
            </a:r>
          </a:p>
          <a:p>
            <a:pPr marL="0"/>
            <a:r>
              <a:rPr lang="en-US" sz="2000" b="1" i="0" dirty="0">
                <a:effectLst/>
                <a:latin typeface="+mj-lt"/>
              </a:rPr>
              <a:t>Partnerships and Collaboration </a:t>
            </a:r>
            <a:r>
              <a:rPr lang="en-GB" sz="2000" b="1" dirty="0">
                <a:effectLst/>
                <a:latin typeface="+mj-lt"/>
              </a:rPr>
              <a:t>(UNESCO 2015)</a:t>
            </a:r>
            <a:endParaRPr lang="en-US" sz="2000" b="1" i="0" dirty="0">
              <a:effectLst/>
              <a:latin typeface="+mj-lt"/>
            </a:endParaRPr>
          </a:p>
          <a:p>
            <a:pPr marL="0"/>
            <a:r>
              <a:rPr lang="en-US" sz="2000" b="1" i="0" dirty="0">
                <a:effectLst/>
                <a:latin typeface="+mj-lt"/>
              </a:rPr>
              <a:t>Global Awareness and Understanding</a:t>
            </a:r>
            <a:r>
              <a:rPr lang="en-US" sz="2000" b="1" dirty="0">
                <a:latin typeface="+mj-lt"/>
              </a:rPr>
              <a:t> </a:t>
            </a:r>
            <a:endParaRPr lang="en-US" sz="2000" b="1" i="0" dirty="0">
              <a:effectLst/>
              <a:latin typeface="+mj-lt"/>
            </a:endParaRPr>
          </a:p>
          <a:p>
            <a:pPr marL="0"/>
            <a:r>
              <a:rPr lang="en-US" sz="2000" b="1" i="0" dirty="0">
                <a:effectLst/>
                <a:latin typeface="+mj-lt"/>
              </a:rPr>
              <a:t>Cultural Competence and Intercultural Dialogue </a:t>
            </a:r>
            <a:r>
              <a:rPr lang="en-GB" sz="2000" b="1" dirty="0">
                <a:effectLst/>
                <a:latin typeface="+mj-lt"/>
              </a:rPr>
              <a:t>(UNESCO 2014)</a:t>
            </a:r>
            <a:endParaRPr lang="en-US" sz="2000" b="1" i="0" dirty="0">
              <a:effectLst/>
              <a:latin typeface="+mj-lt"/>
            </a:endParaRPr>
          </a:p>
          <a:p>
            <a:pPr marL="0"/>
            <a:r>
              <a:rPr lang="en-US" sz="2000" b="1" i="0" dirty="0">
                <a:effectLst/>
                <a:latin typeface="+mj-lt"/>
              </a:rPr>
              <a:t>Ethical Values and Responsible Citizenship </a:t>
            </a:r>
            <a:r>
              <a:rPr lang="en-GB" sz="2000" b="1" dirty="0">
                <a:effectLst/>
                <a:latin typeface="+mj-lt"/>
              </a:rPr>
              <a:t>(UNESCO 2017)</a:t>
            </a:r>
            <a:endParaRPr lang="en-US" sz="2000" b="1" dirty="0">
              <a:latin typeface="+mj-lt"/>
            </a:endParaRPr>
          </a:p>
          <a:p>
            <a:endParaRPr lang="en-US" sz="2000" dirty="0">
              <a:solidFill>
                <a:srgbClr val="FFFFFF"/>
              </a:solidFill>
            </a:endParaRPr>
          </a:p>
        </p:txBody>
      </p:sp>
      <p:pic>
        <p:nvPicPr>
          <p:cNvPr id="8" name="Picture 7" descr="A person holding a globe&#10;&#10;Description automatically generated">
            <a:extLst>
              <a:ext uri="{FF2B5EF4-FFF2-40B4-BE49-F238E27FC236}">
                <a16:creationId xmlns:a16="http://schemas.microsoft.com/office/drawing/2014/main" id="{2FA66488-2257-C6DA-9EF7-16566FCE6EC6}"/>
              </a:ext>
            </a:extLst>
          </p:cNvPr>
          <p:cNvPicPr>
            <a:picLocks noChangeAspect="1"/>
          </p:cNvPicPr>
          <p:nvPr/>
        </p:nvPicPr>
        <p:blipFill rotWithShape="1">
          <a:blip r:embed="rId2">
            <a:extLst>
              <a:ext uri="{28A0092B-C50C-407E-A947-70E740481C1C}">
                <a14:useLocalDpi xmlns:a14="http://schemas.microsoft.com/office/drawing/2010/main" val="0"/>
              </a:ext>
            </a:extLst>
          </a:blip>
          <a:srcRect l="18166" r="14881" b="-1"/>
          <a:stretch/>
        </p:blipFill>
        <p:spPr>
          <a:xfrm>
            <a:off x="6058911" y="787114"/>
            <a:ext cx="5299788" cy="5283771"/>
          </a:xfrm>
          <a:prstGeom prst="rect">
            <a:avLst/>
          </a:prstGeom>
        </p:spPr>
      </p:pic>
      <p:sp>
        <p:nvSpPr>
          <p:cNvPr id="9" name="TextBox 8">
            <a:extLst>
              <a:ext uri="{FF2B5EF4-FFF2-40B4-BE49-F238E27FC236}">
                <a16:creationId xmlns:a16="http://schemas.microsoft.com/office/drawing/2014/main" id="{3CD7DF3B-D88F-FEC7-F0A7-7784ED8C23EB}"/>
              </a:ext>
            </a:extLst>
          </p:cNvPr>
          <p:cNvSpPr txBox="1"/>
          <p:nvPr/>
        </p:nvSpPr>
        <p:spPr>
          <a:xfrm>
            <a:off x="8505825" y="6070885"/>
            <a:ext cx="2976699" cy="246221"/>
          </a:xfrm>
          <a:prstGeom prst="rect">
            <a:avLst/>
          </a:prstGeom>
          <a:noFill/>
          <a:ln>
            <a:noFill/>
          </a:ln>
        </p:spPr>
        <p:txBody>
          <a:bodyPr wrap="square" rtlCol="0">
            <a:spAutoFit/>
          </a:bodyPr>
          <a:lstStyle/>
          <a:p>
            <a:r>
              <a:rPr lang="en-GB" sz="1000" dirty="0">
                <a:effectLst/>
                <a:latin typeface="Times New Roman" panose="02020603050405020304" pitchFamily="18" charset="0"/>
              </a:rPr>
              <a:t>(Scotland's International Development Alliance 2020)</a:t>
            </a:r>
            <a:endParaRPr lang="en-GB" sz="1000" dirty="0"/>
          </a:p>
        </p:txBody>
      </p:sp>
    </p:spTree>
    <p:extLst>
      <p:ext uri="{BB962C8B-B14F-4D97-AF65-F5344CB8AC3E}">
        <p14:creationId xmlns:p14="http://schemas.microsoft.com/office/powerpoint/2010/main" val="2183617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Freeform: Shape 3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831D4A-9D4E-3F6A-45D3-C5C99C262DED}"/>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kern="1200">
                <a:solidFill>
                  <a:schemeClr val="tx1"/>
                </a:solidFill>
                <a:latin typeface="+mj-lt"/>
                <a:ea typeface="+mj-ea"/>
                <a:cs typeface="+mj-cs"/>
              </a:rPr>
              <a:t>Why is it important?</a:t>
            </a:r>
            <a:br>
              <a:rPr lang="en-US" sz="4000" b="1" i="0" kern="1200">
                <a:solidFill>
                  <a:schemeClr val="tx1"/>
                </a:solidFill>
                <a:effectLst/>
                <a:latin typeface="+mj-lt"/>
                <a:ea typeface="+mj-ea"/>
                <a:cs typeface="+mj-cs"/>
              </a:rPr>
            </a:br>
            <a:endParaRPr lang="en-US" sz="4000" kern="1200">
              <a:solidFill>
                <a:schemeClr val="tx1"/>
              </a:solidFill>
              <a:latin typeface="+mj-lt"/>
              <a:ea typeface="+mj-ea"/>
              <a:cs typeface="+mj-cs"/>
            </a:endParaRPr>
          </a:p>
        </p:txBody>
      </p:sp>
      <p:sp>
        <p:nvSpPr>
          <p:cNvPr id="30" name="Rectangle 29">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9615008-0B0F-326C-8EF1-D2CD00117AC3}"/>
              </a:ext>
            </a:extLst>
          </p:cNvPr>
          <p:cNvGraphicFramePr>
            <a:graphicFrameLocks noGrp="1"/>
          </p:cNvGraphicFramePr>
          <p:nvPr>
            <p:ph sz="half" idx="1"/>
            <p:extLst>
              <p:ext uri="{D42A27DB-BD31-4B8C-83A1-F6EECF244321}">
                <p14:modId xmlns:p14="http://schemas.microsoft.com/office/powerpoint/2010/main" val="24097163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895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43" name="Freeform: Shape 4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F3DAD9F8-E9F6-8C3C-6792-0A06B60A4267}"/>
              </a:ext>
            </a:extLst>
          </p:cNvPr>
          <p:cNvSpPr>
            <a:spLocks noGrp="1"/>
          </p:cNvSpPr>
          <p:nvPr>
            <p:ph type="title"/>
          </p:nvPr>
        </p:nvSpPr>
        <p:spPr>
          <a:xfrm>
            <a:off x="145583" y="567691"/>
            <a:ext cx="4086645" cy="772622"/>
          </a:xfrm>
        </p:spPr>
        <p:txBody>
          <a:bodyPr anchor="t">
            <a:noAutofit/>
          </a:bodyPr>
          <a:lstStyle/>
          <a:p>
            <a:r>
              <a:rPr lang="en-GB" sz="4800" b="1" dirty="0">
                <a:solidFill>
                  <a:schemeClr val="bg1"/>
                </a:solidFill>
              </a:rPr>
              <a:t>Implementation</a:t>
            </a:r>
          </a:p>
        </p:txBody>
      </p:sp>
      <p:sp>
        <p:nvSpPr>
          <p:cNvPr id="8" name="Content Placeholder 7">
            <a:extLst>
              <a:ext uri="{FF2B5EF4-FFF2-40B4-BE49-F238E27FC236}">
                <a16:creationId xmlns:a16="http://schemas.microsoft.com/office/drawing/2014/main" id="{54B47D1D-B653-06CA-DA96-2A3C5E86067E}"/>
              </a:ext>
            </a:extLst>
          </p:cNvPr>
          <p:cNvSpPr>
            <a:spLocks noGrp="1"/>
          </p:cNvSpPr>
          <p:nvPr>
            <p:ph sz="half" idx="1"/>
          </p:nvPr>
        </p:nvSpPr>
        <p:spPr>
          <a:xfrm>
            <a:off x="4421332" y="285119"/>
            <a:ext cx="2926080" cy="4363844"/>
          </a:xfrm>
        </p:spPr>
        <p:txBody>
          <a:bodyPr>
            <a:noAutofit/>
          </a:bodyPr>
          <a:lstStyle/>
          <a:p>
            <a:pPr marL="0" indent="0" algn="just">
              <a:buNone/>
            </a:pPr>
            <a:r>
              <a:rPr lang="en-GB" sz="1700" b="1" dirty="0">
                <a:solidFill>
                  <a:schemeClr val="bg1"/>
                </a:solidFill>
              </a:rPr>
              <a:t>Globally</a:t>
            </a:r>
          </a:p>
          <a:p>
            <a:pPr algn="just"/>
            <a:r>
              <a:rPr lang="en-GB" sz="1700" dirty="0">
                <a:solidFill>
                  <a:schemeClr val="bg1"/>
                </a:solidFill>
              </a:rPr>
              <a:t>United Nations Convention on the Rights of the Child</a:t>
            </a:r>
          </a:p>
          <a:p>
            <a:pPr lvl="1" algn="just"/>
            <a:r>
              <a:rPr lang="en-GB" sz="1700" dirty="0">
                <a:solidFill>
                  <a:schemeClr val="bg1"/>
                </a:solidFill>
              </a:rPr>
              <a:t>Outline in its articles the importance of the rights of the child and developing a sustainable future for generation to come </a:t>
            </a:r>
            <a:r>
              <a:rPr lang="fr-FR" sz="1700" dirty="0">
                <a:solidFill>
                  <a:schemeClr val="bg1"/>
                </a:solidFill>
                <a:effectLst/>
              </a:rPr>
              <a:t>(United Nations Environnent Programme 2022)</a:t>
            </a:r>
            <a:endParaRPr lang="en-GB" sz="1700" dirty="0">
              <a:solidFill>
                <a:schemeClr val="bg1"/>
              </a:solidFill>
            </a:endParaRPr>
          </a:p>
          <a:p>
            <a:pPr algn="just"/>
            <a:r>
              <a:rPr lang="en-GB" sz="1700" dirty="0">
                <a:solidFill>
                  <a:schemeClr val="bg1"/>
                </a:solidFill>
              </a:rPr>
              <a:t>UNESCO</a:t>
            </a:r>
          </a:p>
          <a:p>
            <a:pPr lvl="1" algn="just"/>
            <a:r>
              <a:rPr lang="en-GB" sz="1700" dirty="0">
                <a:solidFill>
                  <a:schemeClr val="bg1"/>
                </a:solidFill>
              </a:rPr>
              <a:t>Educational Sustainable Development for 2030 Programme</a:t>
            </a:r>
          </a:p>
          <a:p>
            <a:pPr lvl="1" algn="just"/>
            <a:r>
              <a:rPr lang="en-GB" sz="1700" dirty="0">
                <a:solidFill>
                  <a:schemeClr val="bg1"/>
                </a:solidFill>
              </a:rPr>
              <a:t>17 Sustainable Development Goals</a:t>
            </a:r>
          </a:p>
        </p:txBody>
      </p:sp>
      <p:sp>
        <p:nvSpPr>
          <p:cNvPr id="9" name="Content Placeholder 8">
            <a:extLst>
              <a:ext uri="{FF2B5EF4-FFF2-40B4-BE49-F238E27FC236}">
                <a16:creationId xmlns:a16="http://schemas.microsoft.com/office/drawing/2014/main" id="{7E9AFC03-B7E7-7F35-FDFD-150C999C2EDD}"/>
              </a:ext>
            </a:extLst>
          </p:cNvPr>
          <p:cNvSpPr>
            <a:spLocks noGrp="1"/>
          </p:cNvSpPr>
          <p:nvPr>
            <p:ph sz="half" idx="2"/>
          </p:nvPr>
        </p:nvSpPr>
        <p:spPr>
          <a:xfrm>
            <a:off x="7536516" y="2467041"/>
            <a:ext cx="2926080" cy="4363844"/>
          </a:xfrm>
        </p:spPr>
        <p:txBody>
          <a:bodyPr>
            <a:noAutofit/>
          </a:bodyPr>
          <a:lstStyle/>
          <a:p>
            <a:pPr marL="0" indent="0" algn="just">
              <a:buNone/>
            </a:pPr>
            <a:r>
              <a:rPr lang="en-GB" sz="1700" b="1" dirty="0">
                <a:solidFill>
                  <a:schemeClr val="bg1"/>
                </a:solidFill>
              </a:rPr>
              <a:t>Wales</a:t>
            </a:r>
          </a:p>
          <a:p>
            <a:pPr algn="just"/>
            <a:r>
              <a:rPr lang="en-GB" sz="1700" dirty="0">
                <a:solidFill>
                  <a:schemeClr val="bg1"/>
                </a:solidFill>
              </a:rPr>
              <a:t>Welsh government</a:t>
            </a:r>
          </a:p>
          <a:p>
            <a:pPr lvl="1" algn="just"/>
            <a:r>
              <a:rPr lang="en-GB" sz="1700" dirty="0">
                <a:solidFill>
                  <a:schemeClr val="bg1"/>
                </a:solidFill>
              </a:rPr>
              <a:t>Framework to develop teaching and learning across all age levels </a:t>
            </a:r>
          </a:p>
          <a:p>
            <a:pPr lvl="1" algn="just"/>
            <a:r>
              <a:rPr lang="en-GB" sz="1700" dirty="0">
                <a:solidFill>
                  <a:schemeClr val="bg1"/>
                </a:solidFill>
              </a:rPr>
              <a:t>Ethically Informed Citizens of Wales and the world as one of the four core purposes in the Curriculum for Wales 2022</a:t>
            </a:r>
          </a:p>
          <a:p>
            <a:pPr lvl="1" algn="just"/>
            <a:r>
              <a:rPr lang="en-GB" sz="1700" dirty="0">
                <a:solidFill>
                  <a:schemeClr val="bg1"/>
                </a:solidFill>
              </a:rPr>
              <a:t>Well-being of Futures Generations Act 2015 – Outlines rights, equity, inclusion and sustainability as a statutory duty</a:t>
            </a:r>
          </a:p>
        </p:txBody>
      </p:sp>
      <p:pic>
        <p:nvPicPr>
          <p:cNvPr id="11" name="Picture 10" descr="A colorful squares with icons&#10;&#10;Description automatically generated">
            <a:extLst>
              <a:ext uri="{FF2B5EF4-FFF2-40B4-BE49-F238E27FC236}">
                <a16:creationId xmlns:a16="http://schemas.microsoft.com/office/drawing/2014/main" id="{F874267C-6433-F90D-4243-37872E7CAA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9631" y="1982677"/>
            <a:ext cx="4153003" cy="3209925"/>
          </a:xfrm>
          <a:prstGeom prst="rect">
            <a:avLst/>
          </a:prstGeom>
        </p:spPr>
      </p:pic>
      <p:sp>
        <p:nvSpPr>
          <p:cNvPr id="12" name="TextBox 11">
            <a:extLst>
              <a:ext uri="{FF2B5EF4-FFF2-40B4-BE49-F238E27FC236}">
                <a16:creationId xmlns:a16="http://schemas.microsoft.com/office/drawing/2014/main" id="{5E09343E-F2F3-A9C2-96D3-EE448784C278}"/>
              </a:ext>
            </a:extLst>
          </p:cNvPr>
          <p:cNvSpPr txBox="1"/>
          <p:nvPr/>
        </p:nvSpPr>
        <p:spPr>
          <a:xfrm>
            <a:off x="735909" y="4705881"/>
            <a:ext cx="3346403" cy="246221"/>
          </a:xfrm>
          <a:prstGeom prst="rect">
            <a:avLst/>
          </a:prstGeom>
          <a:noFill/>
          <a:ln>
            <a:noFill/>
          </a:ln>
        </p:spPr>
        <p:txBody>
          <a:bodyPr wrap="square" rtlCol="0">
            <a:spAutoFit/>
          </a:bodyPr>
          <a:lstStyle/>
          <a:p>
            <a:r>
              <a:rPr lang="en-GB" sz="1000" dirty="0">
                <a:solidFill>
                  <a:schemeClr val="bg1"/>
                </a:solidFill>
                <a:effectLst/>
                <a:latin typeface="Times New Roman" panose="02020603050405020304" pitchFamily="18" charset="0"/>
              </a:rPr>
              <a:t>(National Action Plans on Business and Human Rights 2018)</a:t>
            </a:r>
            <a:endParaRPr lang="en-GB" sz="1000" dirty="0">
              <a:solidFill>
                <a:schemeClr val="bg1"/>
              </a:solidFill>
            </a:endParaRPr>
          </a:p>
        </p:txBody>
      </p:sp>
      <p:pic>
        <p:nvPicPr>
          <p:cNvPr id="15" name="Picture 14" descr="A diagram of different colored circles&#10;&#10;Description automatically generated">
            <a:extLst>
              <a:ext uri="{FF2B5EF4-FFF2-40B4-BE49-F238E27FC236}">
                <a16:creationId xmlns:a16="http://schemas.microsoft.com/office/drawing/2014/main" id="{3E371754-B43A-FB10-62D7-793C6C4161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96939" y="118706"/>
            <a:ext cx="2820083" cy="2756567"/>
          </a:xfrm>
          <a:prstGeom prst="rect">
            <a:avLst/>
          </a:prstGeom>
        </p:spPr>
      </p:pic>
      <p:sp>
        <p:nvSpPr>
          <p:cNvPr id="17" name="TextBox 16">
            <a:extLst>
              <a:ext uri="{FF2B5EF4-FFF2-40B4-BE49-F238E27FC236}">
                <a16:creationId xmlns:a16="http://schemas.microsoft.com/office/drawing/2014/main" id="{168D92A9-D6FC-ADB6-3035-C958CAA8EF76}"/>
              </a:ext>
            </a:extLst>
          </p:cNvPr>
          <p:cNvSpPr txBox="1"/>
          <p:nvPr/>
        </p:nvSpPr>
        <p:spPr>
          <a:xfrm>
            <a:off x="10787494" y="2875273"/>
            <a:ext cx="1435525" cy="246221"/>
          </a:xfrm>
          <a:prstGeom prst="rect">
            <a:avLst/>
          </a:prstGeom>
          <a:noFill/>
          <a:ln>
            <a:noFill/>
          </a:ln>
        </p:spPr>
        <p:txBody>
          <a:bodyPr wrap="square" rtlCol="0">
            <a:spAutoFit/>
          </a:bodyPr>
          <a:lstStyle/>
          <a:p>
            <a:r>
              <a:rPr lang="en-GB" sz="1000" dirty="0">
                <a:solidFill>
                  <a:schemeClr val="bg1"/>
                </a:solidFill>
                <a:effectLst/>
                <a:latin typeface="Times New Roman" panose="02020603050405020304" pitchFamily="18" charset="0"/>
              </a:rPr>
              <a:t>(Ysgol </a:t>
            </a:r>
            <a:r>
              <a:rPr lang="en-GB" sz="1000" dirty="0" err="1">
                <a:solidFill>
                  <a:schemeClr val="bg1"/>
                </a:solidFill>
                <a:effectLst/>
                <a:latin typeface="Times New Roman" panose="02020603050405020304" pitchFamily="18" charset="0"/>
              </a:rPr>
              <a:t>Caer</a:t>
            </a:r>
            <a:r>
              <a:rPr lang="en-GB" sz="1000" dirty="0">
                <a:solidFill>
                  <a:schemeClr val="bg1"/>
                </a:solidFill>
                <a:effectLst/>
                <a:latin typeface="Times New Roman" panose="02020603050405020304" pitchFamily="18" charset="0"/>
              </a:rPr>
              <a:t> </a:t>
            </a:r>
            <a:r>
              <a:rPr lang="en-GB" sz="1000" dirty="0" err="1">
                <a:solidFill>
                  <a:schemeClr val="bg1"/>
                </a:solidFill>
                <a:effectLst/>
                <a:latin typeface="Times New Roman" panose="02020603050405020304" pitchFamily="18" charset="0"/>
              </a:rPr>
              <a:t>Elen</a:t>
            </a:r>
            <a:r>
              <a:rPr lang="en-GB" sz="1000" dirty="0">
                <a:solidFill>
                  <a:schemeClr val="bg1"/>
                </a:solidFill>
                <a:effectLst/>
                <a:latin typeface="Times New Roman" panose="02020603050405020304" pitchFamily="18" charset="0"/>
              </a:rPr>
              <a:t> 2024)</a:t>
            </a:r>
            <a:endParaRPr lang="en-GB" sz="1000" dirty="0">
              <a:solidFill>
                <a:schemeClr val="bg1"/>
              </a:solidFill>
            </a:endParaRPr>
          </a:p>
        </p:txBody>
      </p:sp>
    </p:spTree>
    <p:extLst>
      <p:ext uri="{BB962C8B-B14F-4D97-AF65-F5344CB8AC3E}">
        <p14:creationId xmlns:p14="http://schemas.microsoft.com/office/powerpoint/2010/main" val="40387143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65FE0E-54EA-CF74-1515-5BE342634DCB}"/>
              </a:ext>
            </a:extLst>
          </p:cNvPr>
          <p:cNvSpPr>
            <a:spLocks noGrp="1"/>
          </p:cNvSpPr>
          <p:nvPr>
            <p:ph idx="1"/>
          </p:nvPr>
        </p:nvSpPr>
        <p:spPr>
          <a:xfrm>
            <a:off x="1616054" y="2427383"/>
            <a:ext cx="8959892" cy="3169482"/>
          </a:xfrm>
        </p:spPr>
        <p:txBody>
          <a:bodyPr anchor="t">
            <a:normAutofit/>
          </a:bodyPr>
          <a:lstStyle/>
          <a:p>
            <a:pPr marL="0" indent="0">
              <a:buNone/>
            </a:pPr>
            <a:endParaRPr lang="en-GB" sz="2000" b="1" dirty="0">
              <a:solidFill>
                <a:schemeClr val="tx1">
                  <a:lumMod val="65000"/>
                  <a:lumOff val="35000"/>
                </a:schemeClr>
              </a:solidFill>
            </a:endParaRPr>
          </a:p>
          <a:p>
            <a:pPr marL="0" indent="0">
              <a:buNone/>
            </a:pPr>
            <a:r>
              <a:rPr lang="en-GB" sz="2000" b="1" dirty="0">
                <a:solidFill>
                  <a:schemeClr val="tx1">
                    <a:lumMod val="65000"/>
                    <a:lumOff val="35000"/>
                  </a:schemeClr>
                </a:solidFill>
              </a:rPr>
              <a:t>‘Education is the most powerful weapon you can use to change the world’ – </a:t>
            </a:r>
          </a:p>
          <a:p>
            <a:pPr marL="0" indent="0">
              <a:buNone/>
            </a:pPr>
            <a:r>
              <a:rPr lang="en-GB" sz="2000" b="1" dirty="0">
                <a:solidFill>
                  <a:schemeClr val="tx1">
                    <a:lumMod val="65000"/>
                    <a:lumOff val="35000"/>
                  </a:schemeClr>
                </a:solidFill>
              </a:rPr>
              <a:t>Nelson Mandela </a:t>
            </a:r>
          </a:p>
          <a:p>
            <a:pPr marL="0" indent="0">
              <a:buNone/>
            </a:pPr>
            <a:endParaRPr lang="en-GB" sz="2000" b="1" dirty="0">
              <a:solidFill>
                <a:schemeClr val="tx1">
                  <a:lumMod val="65000"/>
                  <a:lumOff val="35000"/>
                </a:schemeClr>
              </a:solidFill>
            </a:endParaRPr>
          </a:p>
          <a:p>
            <a:pPr marL="0" indent="0">
              <a:buNone/>
            </a:pPr>
            <a:endParaRPr lang="en-GB" sz="2000" b="1" dirty="0">
              <a:solidFill>
                <a:schemeClr val="tx1">
                  <a:lumMod val="65000"/>
                  <a:lumOff val="35000"/>
                </a:schemeClr>
              </a:solidFill>
            </a:endParaRPr>
          </a:p>
          <a:p>
            <a:pPr marL="0" indent="0">
              <a:buNone/>
            </a:pPr>
            <a:endParaRPr lang="en-GB" sz="2000" b="1" dirty="0">
              <a:solidFill>
                <a:schemeClr val="tx1">
                  <a:lumMod val="65000"/>
                  <a:lumOff val="35000"/>
                </a:schemeClr>
              </a:solidFill>
            </a:endParaRPr>
          </a:p>
          <a:p>
            <a:pPr marL="0" indent="0">
              <a:buNone/>
            </a:pPr>
            <a:endParaRPr lang="en-GB" sz="2000" b="1" dirty="0">
              <a:solidFill>
                <a:schemeClr val="tx1">
                  <a:lumMod val="65000"/>
                  <a:lumOff val="35000"/>
                </a:schemeClr>
              </a:solidFill>
            </a:endParaRPr>
          </a:p>
          <a:p>
            <a:pPr marL="0" indent="0">
              <a:buNone/>
            </a:pPr>
            <a:r>
              <a:rPr lang="en-GB" sz="1000" dirty="0">
                <a:effectLst/>
                <a:latin typeface="Times New Roman" panose="02020603050405020304" pitchFamily="18" charset="0"/>
              </a:rPr>
              <a:t>(Mandela 1990)</a:t>
            </a:r>
            <a:endParaRPr lang="en-GB" sz="1000" b="1" dirty="0">
              <a:solidFill>
                <a:schemeClr val="tx1">
                  <a:lumMod val="65000"/>
                  <a:lumOff val="35000"/>
                </a:schemeClr>
              </a:solidFill>
            </a:endParaRPr>
          </a:p>
          <a:p>
            <a:pPr marL="0" indent="0">
              <a:buNone/>
            </a:pPr>
            <a:endParaRPr lang="en-GB" sz="2000" b="1" dirty="0">
              <a:solidFill>
                <a:schemeClr val="tx1">
                  <a:lumMod val="65000"/>
                  <a:lumOff val="35000"/>
                </a:schemeClr>
              </a:solidFill>
            </a:endParaRPr>
          </a:p>
        </p:txBody>
      </p:sp>
    </p:spTree>
    <p:extLst>
      <p:ext uri="{BB962C8B-B14F-4D97-AF65-F5344CB8AC3E}">
        <p14:creationId xmlns:p14="http://schemas.microsoft.com/office/powerpoint/2010/main" val="29091559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6132C-B92D-E287-6137-8AA4D07A2412}"/>
              </a:ext>
            </a:extLst>
          </p:cNvPr>
          <p:cNvSpPr>
            <a:spLocks noGrp="1"/>
          </p:cNvSpPr>
          <p:nvPr>
            <p:ph type="title"/>
          </p:nvPr>
        </p:nvSpPr>
        <p:spPr>
          <a:xfrm>
            <a:off x="361950" y="266700"/>
            <a:ext cx="11725276" cy="6315076"/>
          </a:xfrm>
          <a:solidFill>
            <a:schemeClr val="accent2">
              <a:lumMod val="20000"/>
              <a:lumOff val="80000"/>
            </a:schemeClr>
          </a:solidFill>
        </p:spPr>
        <p:txBody>
          <a:bodyPr>
            <a:normAutofit/>
          </a:bodyPr>
          <a:lstStyle/>
          <a:p>
            <a:pPr algn="l">
              <a:lnSpc>
                <a:spcPct val="150000"/>
              </a:lnSpc>
            </a:pPr>
            <a:r>
              <a:rPr lang="en-GB" sz="1800" b="1" dirty="0">
                <a:effectLst/>
                <a:latin typeface="Times New Roman" panose="02020603050405020304" pitchFamily="18" charset="0"/>
              </a:rPr>
              <a:t>Reference list</a:t>
            </a:r>
            <a:br>
              <a:rPr lang="en-GB" sz="1400" b="1" dirty="0">
                <a:effectLst/>
                <a:latin typeface="Times New Roman" panose="02020603050405020304" pitchFamily="18" charset="0"/>
              </a:rPr>
            </a:br>
            <a:r>
              <a:rPr lang="en-GB" sz="1400" dirty="0">
                <a:effectLst/>
                <a:latin typeface="Times New Roman" panose="02020603050405020304" pitchFamily="18" charset="0"/>
              </a:rPr>
              <a:t>Andreotti, V. 2006. “Soft versus Critical Global Citizenship Education”. Policy and Practice: A Development Education Review. 3, pp. 40–51.</a:t>
            </a:r>
            <a:br>
              <a:rPr lang="en-GB" sz="1400" dirty="0">
                <a:effectLst/>
                <a:latin typeface="Times New Roman" panose="02020603050405020304" pitchFamily="18" charset="0"/>
              </a:rPr>
            </a:br>
            <a:r>
              <a:rPr lang="en-GB" sz="1400" dirty="0">
                <a:effectLst/>
                <a:latin typeface="Times New Roman" panose="02020603050405020304" pitchFamily="18" charset="0"/>
              </a:rPr>
              <a:t>Mandela, N. 1990. Nelson Mandela Visits Madison Park HS in Roxbury in 1990.</a:t>
            </a:r>
            <a:br>
              <a:rPr lang="en-GB" sz="1400" dirty="0">
                <a:effectLst/>
                <a:latin typeface="Times New Roman" panose="02020603050405020304" pitchFamily="18" charset="0"/>
              </a:rPr>
            </a:br>
            <a:r>
              <a:rPr lang="en-GB" sz="1400" dirty="0">
                <a:effectLst/>
                <a:latin typeface="Times New Roman" panose="02020603050405020304" pitchFamily="18" charset="0"/>
              </a:rPr>
              <a:t>National Action Plans on Business and Human Rights. 2018. </a:t>
            </a:r>
            <a:r>
              <a:rPr lang="en-GB" sz="1400" i="1" dirty="0">
                <a:effectLst/>
                <a:latin typeface="Times New Roman" panose="02020603050405020304" pitchFamily="18" charset="0"/>
              </a:rPr>
              <a:t>The 2030 Agenda for Sustainable Development | National Action Plans on Business and Human Rights</a:t>
            </a:r>
            <a:r>
              <a:rPr lang="en-GB" sz="1400" dirty="0">
                <a:effectLst/>
                <a:latin typeface="Times New Roman" panose="02020603050405020304" pitchFamily="18" charset="0"/>
              </a:rPr>
              <a:t>. Available at: https://globalnaps.org/issue/sustainable-development/ [Accessed: 29 February 2024].</a:t>
            </a:r>
            <a:br>
              <a:rPr lang="en-GB" sz="1400" dirty="0">
                <a:effectLst/>
                <a:latin typeface="Times New Roman" panose="02020603050405020304" pitchFamily="18" charset="0"/>
              </a:rPr>
            </a:br>
            <a:r>
              <a:rPr lang="en-GB" sz="1400" dirty="0">
                <a:effectLst/>
                <a:latin typeface="Times New Roman" panose="02020603050405020304" pitchFamily="18" charset="0"/>
              </a:rPr>
              <a:t>Scotland's International Development Alliance. 2020. </a:t>
            </a:r>
            <a:r>
              <a:rPr lang="en-GB" sz="1400" i="1" dirty="0">
                <a:effectLst/>
                <a:latin typeface="Times New Roman" panose="02020603050405020304" pitchFamily="18" charset="0"/>
              </a:rPr>
              <a:t>Education and Sustainable development: What about Policy coherence?</a:t>
            </a:r>
            <a:r>
              <a:rPr lang="en-GB" sz="1400" dirty="0">
                <a:effectLst/>
                <a:latin typeface="Times New Roman" panose="02020603050405020304" pitchFamily="18" charset="0"/>
              </a:rPr>
              <a:t>. Available at: https://intdevalliance.scot/news-view/education-and-sustainable-development-what-about-policy-coherence/ [Accessed: 28 February 2024].</a:t>
            </a:r>
            <a:br>
              <a:rPr lang="en-GB" sz="1400" dirty="0">
                <a:effectLst/>
                <a:latin typeface="Times New Roman" panose="02020603050405020304" pitchFamily="18" charset="0"/>
              </a:rPr>
            </a:br>
            <a:r>
              <a:rPr lang="en-GB" sz="1400" dirty="0">
                <a:effectLst/>
                <a:latin typeface="Times New Roman" panose="02020603050405020304" pitchFamily="18" charset="0"/>
              </a:rPr>
              <a:t>UNESCO. 2014. </a:t>
            </a:r>
            <a:r>
              <a:rPr lang="en-GB" sz="1400" i="1" dirty="0">
                <a:effectLst/>
                <a:latin typeface="Times New Roman" panose="02020603050405020304" pitchFamily="18" charset="0"/>
              </a:rPr>
              <a:t>Global Citizenship Education : Preparing Learners for the Challenges of the 21st Century</a:t>
            </a:r>
            <a:r>
              <a:rPr lang="en-GB" sz="1400" dirty="0">
                <a:effectLst/>
                <a:latin typeface="Times New Roman" panose="02020603050405020304" pitchFamily="18" charset="0"/>
              </a:rPr>
              <a:t>. Paris: UNESCO.</a:t>
            </a:r>
            <a:br>
              <a:rPr lang="en-GB" sz="1400" dirty="0">
                <a:effectLst/>
                <a:latin typeface="Times New Roman" panose="02020603050405020304" pitchFamily="18" charset="0"/>
              </a:rPr>
            </a:br>
            <a:r>
              <a:rPr lang="en-GB" sz="1400" dirty="0">
                <a:effectLst/>
                <a:latin typeface="Times New Roman" panose="02020603050405020304" pitchFamily="18" charset="0"/>
              </a:rPr>
              <a:t>UNESCO. 2015. </a:t>
            </a:r>
            <a:r>
              <a:rPr lang="en-GB" sz="1400" i="1" dirty="0">
                <a:effectLst/>
                <a:latin typeface="Times New Roman" panose="02020603050405020304" pitchFamily="18" charset="0"/>
              </a:rPr>
              <a:t>Education for Sustainable Development Goals : Learning objectives.</a:t>
            </a:r>
            <a:r>
              <a:rPr lang="en-GB" sz="1400" dirty="0">
                <a:effectLst/>
                <a:latin typeface="Times New Roman" panose="02020603050405020304" pitchFamily="18" charset="0"/>
              </a:rPr>
              <a:t> Paris: UNESCO. Available at: https://unesdoc.unesco.org/ark:/48223/pf0000247444.</a:t>
            </a:r>
            <a:br>
              <a:rPr lang="en-GB" sz="1400" dirty="0">
                <a:effectLst/>
                <a:latin typeface="Times New Roman" panose="02020603050405020304" pitchFamily="18" charset="0"/>
              </a:rPr>
            </a:br>
            <a:r>
              <a:rPr lang="en-GB" sz="1400" dirty="0">
                <a:effectLst/>
                <a:latin typeface="Times New Roman" panose="02020603050405020304" pitchFamily="18" charset="0"/>
              </a:rPr>
              <a:t>UNESCO. 2017. </a:t>
            </a:r>
            <a:r>
              <a:rPr lang="en-GB" sz="1400" i="1" dirty="0">
                <a:effectLst/>
                <a:latin typeface="Times New Roman" panose="02020603050405020304" pitchFamily="18" charset="0"/>
              </a:rPr>
              <a:t>Education for Sustainable Development Goals : Learning objectives.</a:t>
            </a:r>
            <a:r>
              <a:rPr lang="en-GB" sz="1400" dirty="0">
                <a:effectLst/>
                <a:latin typeface="Times New Roman" panose="02020603050405020304" pitchFamily="18" charset="0"/>
              </a:rPr>
              <a:t> Paris: UNESCO. Available at: https://unesdoc.unesco.org/ark:/48223/pf0000247444.</a:t>
            </a:r>
            <a:br>
              <a:rPr lang="en-GB" sz="1400" dirty="0">
                <a:effectLst/>
                <a:latin typeface="Times New Roman" panose="02020603050405020304" pitchFamily="18" charset="0"/>
              </a:rPr>
            </a:br>
            <a:r>
              <a:rPr lang="en-GB" sz="1400" dirty="0">
                <a:effectLst/>
                <a:latin typeface="Times New Roman" panose="02020603050405020304" pitchFamily="18" charset="0"/>
              </a:rPr>
              <a:t>United Nations Environment Programme. 2022. </a:t>
            </a:r>
            <a:r>
              <a:rPr lang="en-GB" sz="1400" i="1" dirty="0">
                <a:effectLst/>
                <a:latin typeface="Times New Roman" panose="02020603050405020304" pitchFamily="18" charset="0"/>
              </a:rPr>
              <a:t>Why Children and Youth Hold the Key to a Sustainable Future</a:t>
            </a:r>
            <a:r>
              <a:rPr lang="en-GB" sz="1400" dirty="0">
                <a:effectLst/>
                <a:latin typeface="Times New Roman" panose="02020603050405020304" pitchFamily="18" charset="0"/>
              </a:rPr>
              <a:t>. Available at: https://www.unep.org/news-and-stories/story/why-children-and-youth-hold-key-sustainable-future [Accessed: 29 February 2024].</a:t>
            </a:r>
            <a:br>
              <a:rPr lang="en-GB" sz="1400" dirty="0">
                <a:effectLst/>
                <a:latin typeface="Times New Roman" panose="02020603050405020304" pitchFamily="18" charset="0"/>
              </a:rPr>
            </a:br>
            <a:r>
              <a:rPr lang="en-GB" sz="1400" dirty="0">
                <a:effectLst/>
                <a:latin typeface="Times New Roman" panose="02020603050405020304" pitchFamily="18" charset="0"/>
              </a:rPr>
              <a:t>Ysgol </a:t>
            </a:r>
            <a:r>
              <a:rPr lang="en-GB" sz="1400" dirty="0" err="1">
                <a:effectLst/>
                <a:latin typeface="Times New Roman" panose="02020603050405020304" pitchFamily="18" charset="0"/>
              </a:rPr>
              <a:t>Caer</a:t>
            </a:r>
            <a:r>
              <a:rPr lang="en-GB" sz="1400" dirty="0">
                <a:effectLst/>
                <a:latin typeface="Times New Roman" panose="02020603050405020304" pitchFamily="18" charset="0"/>
              </a:rPr>
              <a:t> </a:t>
            </a:r>
            <a:r>
              <a:rPr lang="en-GB" sz="1400" dirty="0" err="1">
                <a:effectLst/>
                <a:latin typeface="Times New Roman" panose="02020603050405020304" pitchFamily="18" charset="0"/>
              </a:rPr>
              <a:t>Elen</a:t>
            </a:r>
            <a:r>
              <a:rPr lang="en-GB" sz="1400" dirty="0">
                <a:effectLst/>
                <a:latin typeface="Times New Roman" panose="02020603050405020304" pitchFamily="18" charset="0"/>
              </a:rPr>
              <a:t>. 2024. </a:t>
            </a:r>
            <a:r>
              <a:rPr lang="en-GB" sz="1400" i="1" dirty="0">
                <a:effectLst/>
                <a:latin typeface="Times New Roman" panose="02020603050405020304" pitchFamily="18" charset="0"/>
              </a:rPr>
              <a:t>New Curriculum for Wales</a:t>
            </a:r>
            <a:r>
              <a:rPr lang="en-GB" sz="1400" dirty="0">
                <a:effectLst/>
                <a:latin typeface="Times New Roman" panose="02020603050405020304" pitchFamily="18" charset="0"/>
              </a:rPr>
              <a:t>. Available at: https://ysgolcaerelen.wales/Curriculum/New-Curriculum-for-Wales/ [Accessed: 29 February 2024]</a:t>
            </a:r>
            <a:r>
              <a:rPr lang="en-GB" sz="1200" dirty="0">
                <a:effectLst/>
                <a:latin typeface="Times New Roman" panose="02020603050405020304" pitchFamily="18" charset="0"/>
              </a:rPr>
              <a:t>.</a:t>
            </a:r>
            <a:br>
              <a:rPr lang="en-GB" sz="1200" dirty="0">
                <a:effectLst/>
                <a:latin typeface="Times New Roman" panose="02020603050405020304" pitchFamily="18" charset="0"/>
              </a:rPr>
            </a:br>
            <a:endParaRPr lang="en-GB" sz="1200" dirty="0"/>
          </a:p>
        </p:txBody>
      </p:sp>
    </p:spTree>
    <p:extLst>
      <p:ext uri="{BB962C8B-B14F-4D97-AF65-F5344CB8AC3E}">
        <p14:creationId xmlns:p14="http://schemas.microsoft.com/office/powerpoint/2010/main" val="22716983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10325</TotalTime>
  <Words>556</Words>
  <Application>Microsoft Office PowerPoint</Application>
  <PresentationFormat>Widescreen</PresentationFormat>
  <Paragraphs>41</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Education for Sustainable Development and Global Citizenship</vt:lpstr>
      <vt:lpstr>What is Education for Sustainable Development and Global Citizenship?</vt:lpstr>
      <vt:lpstr>Why is it important? </vt:lpstr>
      <vt:lpstr>Implementation</vt:lpstr>
      <vt:lpstr>PowerPoint Presentation</vt:lpstr>
      <vt:lpstr>Reference list Andreotti, V. 2006. “Soft versus Critical Global Citizenship Education”. Policy and Practice: A Development Education Review. 3, pp. 40–51. Mandela, N. 1990. Nelson Mandela Visits Madison Park HS in Roxbury in 1990. National Action Plans on Business and Human Rights. 2018. The 2030 Agenda for Sustainable Development | National Action Plans on Business and Human Rights. Available at: https://globalnaps.org/issue/sustainable-development/ [Accessed: 29 February 2024]. Scotland's International Development Alliance. 2020. Education and Sustainable development: What about Policy coherence?. Available at: https://intdevalliance.scot/news-view/education-and-sustainable-development-what-about-policy-coherence/ [Accessed: 28 February 2024]. UNESCO. 2014. Global Citizenship Education : Preparing Learners for the Challenges of the 21st Century. Paris: UNESCO. UNESCO. 2015. Education for Sustainable Development Goals : Learning objectives. Paris: UNESCO. Available at: https://unesdoc.unesco.org/ark:/48223/pf0000247444. UNESCO. 2017. Education for Sustainable Development Goals : Learning objectives. Paris: UNESCO. Available at: https://unesdoc.unesco.org/ark:/48223/pf0000247444. United Nations Environment Programme. 2022. Why Children and Youth Hold the Key to a Sustainable Future. Available at: https://www.unep.org/news-and-stories/story/why-children-and-youth-hold-key-sustainable-future [Accessed: 29 February 2024]. Ysgol Caer Elen. 2024. New Curriculum for Wales. Available at: https://ysgolcaerelen.wales/Curriculum/New-Curriculum-for-Wales/ [Accessed: 29 February 2024].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for Sustainable Development and Global Citizenship</dc:title>
  <dc:creator>Amy Drewett</dc:creator>
  <cp:lastModifiedBy>Amy Drewett</cp:lastModifiedBy>
  <cp:revision>1</cp:revision>
  <dcterms:created xsi:type="dcterms:W3CDTF">2024-02-25T16:43:27Z</dcterms:created>
  <dcterms:modified xsi:type="dcterms:W3CDTF">2024-03-03T20:48:39Z</dcterms:modified>
</cp:coreProperties>
</file>