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87" r:id="rId3"/>
    <p:sldId id="288" r:id="rId4"/>
    <p:sldId id="262" r:id="rId5"/>
    <p:sldId id="257" r:id="rId6"/>
    <p:sldId id="270" r:id="rId7"/>
    <p:sldId id="271" r:id="rId8"/>
    <p:sldId id="273" r:id="rId9"/>
    <p:sldId id="272" r:id="rId10"/>
    <p:sldId id="275" r:id="rId11"/>
    <p:sldId id="276" r:id="rId12"/>
    <p:sldId id="277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428D"/>
    <a:srgbClr val="007F7C"/>
    <a:srgbClr val="D8AE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Downes" userId="S::e.downes@uwtsd.ac.uk::72e88bad-3bbf-408f-b922-95cfc211b5fc" providerId="AD" clId="Web-{A4F721D6-6391-419E-9AAA-C2E5829B5C41}"/>
    <pc:docChg chg="modSld">
      <pc:chgData name="Ellie Downes" userId="S::e.downes@uwtsd.ac.uk::72e88bad-3bbf-408f-b922-95cfc211b5fc" providerId="AD" clId="Web-{A4F721D6-6391-419E-9AAA-C2E5829B5C41}" dt="2018-06-12T14:38:48.748" v="0" actId="1076"/>
      <pc:docMkLst>
        <pc:docMk/>
      </pc:docMkLst>
      <pc:sldChg chg="modSp">
        <pc:chgData name="Ellie Downes" userId="S::e.downes@uwtsd.ac.uk::72e88bad-3bbf-408f-b922-95cfc211b5fc" providerId="AD" clId="Web-{A4F721D6-6391-419E-9AAA-C2E5829B5C41}" dt="2018-06-12T14:38:48.748" v="0" actId="1076"/>
        <pc:sldMkLst>
          <pc:docMk/>
          <pc:sldMk cId="2755143442" sldId="266"/>
        </pc:sldMkLst>
        <pc:spChg chg="mod">
          <ac:chgData name="Ellie Downes" userId="S::e.downes@uwtsd.ac.uk::72e88bad-3bbf-408f-b922-95cfc211b5fc" providerId="AD" clId="Web-{A4F721D6-6391-419E-9AAA-C2E5829B5C41}" dt="2018-06-12T14:38:48.748" v="0" actId="1076"/>
          <ac:spMkLst>
            <pc:docMk/>
            <pc:sldMk cId="2755143442" sldId="266"/>
            <ac:spMk id="3" creationId="{00000000-0000-0000-0000-000000000000}"/>
          </ac:spMkLst>
        </pc:spChg>
      </pc:sldChg>
    </pc:docChg>
  </pc:docChgLst>
  <pc:docChgLst>
    <pc:chgData name="Ellie Downes" userId="S::e.downes@uwtsd.ac.uk::72e88bad-3bbf-408f-b922-95cfc211b5fc" providerId="AD" clId="Web-{D41C0866-D2DC-49A1-BFC7-BF1700B4D00F}"/>
    <pc:docChg chg="modSld">
      <pc:chgData name="Ellie Downes" userId="S::e.downes@uwtsd.ac.uk::72e88bad-3bbf-408f-b922-95cfc211b5fc" providerId="AD" clId="Web-{D41C0866-D2DC-49A1-BFC7-BF1700B4D00F}" dt="2018-03-22T09:45:54.074" v="28"/>
      <pc:docMkLst>
        <pc:docMk/>
      </pc:docMkLst>
      <pc:sldChg chg="addSp modSp">
        <pc:chgData name="Ellie Downes" userId="S::e.downes@uwtsd.ac.uk::72e88bad-3bbf-408f-b922-95cfc211b5fc" providerId="AD" clId="Web-{D41C0866-D2DC-49A1-BFC7-BF1700B4D00F}" dt="2018-03-22T09:45:54.074" v="28"/>
        <pc:sldMkLst>
          <pc:docMk/>
          <pc:sldMk cId="3228240933" sldId="261"/>
        </pc:sldMkLst>
        <pc:spChg chg="add mod">
          <ac:chgData name="Ellie Downes" userId="S::e.downes@uwtsd.ac.uk::72e88bad-3bbf-408f-b922-95cfc211b5fc" providerId="AD" clId="Web-{D41C0866-D2DC-49A1-BFC7-BF1700B4D00F}" dt="2018-03-22T09:45:54.074" v="28"/>
          <ac:spMkLst>
            <pc:docMk/>
            <pc:sldMk cId="3228240933" sldId="261"/>
            <ac:spMk id="2" creationId="{ECA9A93D-0266-41A6-B60E-84FD137F5116}"/>
          </ac:spMkLst>
        </pc:spChg>
        <pc:spChg chg="mod">
          <ac:chgData name="Ellie Downes" userId="S::e.downes@uwtsd.ac.uk::72e88bad-3bbf-408f-b922-95cfc211b5fc" providerId="AD" clId="Web-{D41C0866-D2DC-49A1-BFC7-BF1700B4D00F}" dt="2018-03-22T09:45:11.245" v="6"/>
          <ac:spMkLst>
            <pc:docMk/>
            <pc:sldMk cId="3228240933" sldId="261"/>
            <ac:spMk id="4" creationId="{00000000-0000-0000-0000-000000000000}"/>
          </ac:spMkLst>
        </pc:spChg>
        <pc:picChg chg="mod">
          <ac:chgData name="Ellie Downes" userId="S::e.downes@uwtsd.ac.uk::72e88bad-3bbf-408f-b922-95cfc211b5fc" providerId="AD" clId="Web-{D41C0866-D2DC-49A1-BFC7-BF1700B4D00F}" dt="2018-03-22T09:44:55.245" v="1"/>
          <ac:picMkLst>
            <pc:docMk/>
            <pc:sldMk cId="3228240933" sldId="261"/>
            <ac:picMk id="7" creationId="{00000000-0000-0000-0000-000000000000}"/>
          </ac:picMkLst>
        </pc:picChg>
      </pc:sldChg>
    </pc:docChg>
  </pc:docChgLst>
  <pc:docChgLst>
    <pc:chgData name="Ellie Downes" userId="S::e.downes@uwtsd.ac.uk::72e88bad-3bbf-408f-b922-95cfc211b5fc" providerId="AD" clId="Web-{00B8C88C-0A45-4B0F-9C45-0FC4B991D0E7}"/>
    <pc:docChg chg="modSld">
      <pc:chgData name="Ellie Downes" userId="S::e.downes@uwtsd.ac.uk::72e88bad-3bbf-408f-b922-95cfc211b5fc" providerId="AD" clId="Web-{00B8C88C-0A45-4B0F-9C45-0FC4B991D0E7}" dt="2018-03-22T09:55:52.998" v="54"/>
      <pc:docMkLst>
        <pc:docMk/>
      </pc:docMkLst>
      <pc:sldChg chg="modSp">
        <pc:chgData name="Ellie Downes" userId="S::e.downes@uwtsd.ac.uk::72e88bad-3bbf-408f-b922-95cfc211b5fc" providerId="AD" clId="Web-{00B8C88C-0A45-4B0F-9C45-0FC4B991D0E7}" dt="2018-03-22T09:55:52.998" v="54"/>
        <pc:sldMkLst>
          <pc:docMk/>
          <pc:sldMk cId="4052613966" sldId="264"/>
        </pc:sldMkLst>
        <pc:spChg chg="mod">
          <ac:chgData name="Ellie Downes" userId="S::e.downes@uwtsd.ac.uk::72e88bad-3bbf-408f-b922-95cfc211b5fc" providerId="AD" clId="Web-{00B8C88C-0A45-4B0F-9C45-0FC4B991D0E7}" dt="2018-03-22T09:55:48.482" v="51"/>
          <ac:spMkLst>
            <pc:docMk/>
            <pc:sldMk cId="4052613966" sldId="264"/>
            <ac:spMk id="5" creationId="{00000000-0000-0000-0000-000000000000}"/>
          </ac:spMkLst>
        </pc:spChg>
        <pc:picChg chg="mod">
          <ac:chgData name="Ellie Downes" userId="S::e.downes@uwtsd.ac.uk::72e88bad-3bbf-408f-b922-95cfc211b5fc" providerId="AD" clId="Web-{00B8C88C-0A45-4B0F-9C45-0FC4B991D0E7}" dt="2018-03-22T09:55:52.998" v="54"/>
          <ac:picMkLst>
            <pc:docMk/>
            <pc:sldMk cId="4052613966" sldId="264"/>
            <ac:picMk id="6" creationId="{00000000-0000-0000-0000-000000000000}"/>
          </ac:picMkLst>
        </pc:picChg>
      </pc:sldChg>
    </pc:docChg>
  </pc:docChgLst>
  <pc:docChgLst>
    <pc:chgData name="Ellie Downes" userId="S::e.downes@uwtsd.ac.uk::72e88bad-3bbf-408f-b922-95cfc211b5fc" providerId="AD" clId="Web-{2BB69231-A3FF-4475-A12A-4711857FF1CA}"/>
    <pc:docChg chg="modSld">
      <pc:chgData name="Ellie Downes" userId="S::e.downes@uwtsd.ac.uk::72e88bad-3bbf-408f-b922-95cfc211b5fc" providerId="AD" clId="Web-{2BB69231-A3FF-4475-A12A-4711857FF1CA}" dt="2018-03-27T08:46:11.387" v="0"/>
      <pc:docMkLst>
        <pc:docMk/>
      </pc:docMkLst>
      <pc:sldChg chg="mod modShow">
        <pc:chgData name="Ellie Downes" userId="S::e.downes@uwtsd.ac.uk::72e88bad-3bbf-408f-b922-95cfc211b5fc" providerId="AD" clId="Web-{2BB69231-A3FF-4475-A12A-4711857FF1CA}" dt="2018-03-27T08:46:11.387" v="0"/>
        <pc:sldMkLst>
          <pc:docMk/>
          <pc:sldMk cId="2113447268" sldId="263"/>
        </pc:sldMkLst>
      </pc:sldChg>
    </pc:docChg>
  </pc:docChgLst>
  <pc:docChgLst>
    <pc:chgData name="Ellie Downes" userId="S::e.downes@uwtsd.ac.uk::72e88bad-3bbf-408f-b922-95cfc211b5fc" providerId="AD" clId="Web-{48C905DF-BB03-4DE3-9FE9-A8D488338CA9}"/>
    <pc:docChg chg="delSld">
      <pc:chgData name="Ellie Downes" userId="S::e.downes@uwtsd.ac.uk::72e88bad-3bbf-408f-b922-95cfc211b5fc" providerId="AD" clId="Web-{48C905DF-BB03-4DE3-9FE9-A8D488338CA9}" dt="2019-03-08T10:44:09.558" v="2"/>
      <pc:docMkLst>
        <pc:docMk/>
      </pc:docMkLst>
      <pc:sldChg chg="del">
        <pc:chgData name="Ellie Downes" userId="S::e.downes@uwtsd.ac.uk::72e88bad-3bbf-408f-b922-95cfc211b5fc" providerId="AD" clId="Web-{48C905DF-BB03-4DE3-9FE9-A8D488338CA9}" dt="2019-03-08T10:43:41.886" v="0"/>
        <pc:sldMkLst>
          <pc:docMk/>
          <pc:sldMk cId="3457045463" sldId="274"/>
        </pc:sldMkLst>
      </pc:sldChg>
      <pc:sldChg chg="del">
        <pc:chgData name="Ellie Downes" userId="S::e.downes@uwtsd.ac.uk::72e88bad-3bbf-408f-b922-95cfc211b5fc" providerId="AD" clId="Web-{48C905DF-BB03-4DE3-9FE9-A8D488338CA9}" dt="2019-03-08T10:44:09.558" v="2"/>
        <pc:sldMkLst>
          <pc:docMk/>
          <pc:sldMk cId="2269270927" sldId="278"/>
        </pc:sldMkLst>
      </pc:sldChg>
      <pc:sldChg chg="del">
        <pc:chgData name="Ellie Downes" userId="S::e.downes@uwtsd.ac.uk::72e88bad-3bbf-408f-b922-95cfc211b5fc" providerId="AD" clId="Web-{48C905DF-BB03-4DE3-9FE9-A8D488338CA9}" dt="2019-03-08T10:44:05.746" v="1"/>
        <pc:sldMkLst>
          <pc:docMk/>
          <pc:sldMk cId="2423628014" sldId="279"/>
        </pc:sldMkLst>
      </pc:sldChg>
    </pc:docChg>
  </pc:docChgLst>
  <pc:docChgLst>
    <pc:chgData name="Ellie Downes" userId="S::e.downes@uwtsd.ac.uk::72e88bad-3bbf-408f-b922-95cfc211b5fc" providerId="AD" clId="Web-{2BD4269D-2559-B0F2-5316-C57F45179F30}"/>
    <pc:docChg chg="addSld delSld modSld sldOrd">
      <pc:chgData name="Ellie Downes" userId="S::e.downes@uwtsd.ac.uk::72e88bad-3bbf-408f-b922-95cfc211b5fc" providerId="AD" clId="Web-{2BD4269D-2559-B0F2-5316-C57F45179F30}" dt="2018-10-10T14:20:27.937" v="49"/>
      <pc:docMkLst>
        <pc:docMk/>
      </pc:docMkLst>
      <pc:sldChg chg="ord">
        <pc:chgData name="Ellie Downes" userId="S::e.downes@uwtsd.ac.uk::72e88bad-3bbf-408f-b922-95cfc211b5fc" providerId="AD" clId="Web-{2BD4269D-2559-B0F2-5316-C57F45179F30}" dt="2018-10-10T14:19:51.515" v="43"/>
        <pc:sldMkLst>
          <pc:docMk/>
          <pc:sldMk cId="4042755380" sldId="257"/>
        </pc:sldMkLst>
      </pc:sldChg>
      <pc:sldChg chg="del">
        <pc:chgData name="Ellie Downes" userId="S::e.downes@uwtsd.ac.uk::72e88bad-3bbf-408f-b922-95cfc211b5fc" providerId="AD" clId="Web-{2BD4269D-2559-B0F2-5316-C57F45179F30}" dt="2018-10-10T13:51:16.014" v="28"/>
        <pc:sldMkLst>
          <pc:docMk/>
          <pc:sldMk cId="3342823643" sldId="258"/>
        </pc:sldMkLst>
      </pc:sldChg>
      <pc:sldChg chg="del">
        <pc:chgData name="Ellie Downes" userId="S::e.downes@uwtsd.ac.uk::72e88bad-3bbf-408f-b922-95cfc211b5fc" providerId="AD" clId="Web-{2BD4269D-2559-B0F2-5316-C57F45179F30}" dt="2018-10-10T13:51:18.967" v="29"/>
        <pc:sldMkLst>
          <pc:docMk/>
          <pc:sldMk cId="962525430" sldId="259"/>
        </pc:sldMkLst>
      </pc:sldChg>
      <pc:sldChg chg="del">
        <pc:chgData name="Ellie Downes" userId="S::e.downes@uwtsd.ac.uk::72e88bad-3bbf-408f-b922-95cfc211b5fc" providerId="AD" clId="Web-{2BD4269D-2559-B0F2-5316-C57F45179F30}" dt="2018-10-10T14:18:50.313" v="37"/>
        <pc:sldMkLst>
          <pc:docMk/>
          <pc:sldMk cId="3228240933" sldId="261"/>
        </pc:sldMkLst>
      </pc:sldChg>
      <pc:sldChg chg="modSp mod modClrScheme chgLayout">
        <pc:chgData name="Ellie Downes" userId="S::e.downes@uwtsd.ac.uk::72e88bad-3bbf-408f-b922-95cfc211b5fc" providerId="AD" clId="Web-{2BD4269D-2559-B0F2-5316-C57F45179F30}" dt="2018-10-10T14:19:39.969" v="41"/>
        <pc:sldMkLst>
          <pc:docMk/>
          <pc:sldMk cId="3839750829" sldId="262"/>
        </pc:sldMkLst>
        <pc:spChg chg="mod ord">
          <ac:chgData name="Ellie Downes" userId="S::e.downes@uwtsd.ac.uk::72e88bad-3bbf-408f-b922-95cfc211b5fc" providerId="AD" clId="Web-{2BD4269D-2559-B0F2-5316-C57F45179F30}" dt="2018-10-10T14:19:39.969" v="41"/>
          <ac:spMkLst>
            <pc:docMk/>
            <pc:sldMk cId="3839750829" sldId="262"/>
            <ac:spMk id="2" creationId="{00000000-0000-0000-0000-000000000000}"/>
          </ac:spMkLst>
        </pc:spChg>
      </pc:sldChg>
      <pc:sldChg chg="del">
        <pc:chgData name="Ellie Downes" userId="S::e.downes@uwtsd.ac.uk::72e88bad-3bbf-408f-b922-95cfc211b5fc" providerId="AD" clId="Web-{2BD4269D-2559-B0F2-5316-C57F45179F30}" dt="2018-10-10T14:18:52.938" v="38"/>
        <pc:sldMkLst>
          <pc:docMk/>
          <pc:sldMk cId="2113447268" sldId="263"/>
        </pc:sldMkLst>
      </pc:sldChg>
      <pc:sldChg chg="del">
        <pc:chgData name="Ellie Downes" userId="S::e.downes@uwtsd.ac.uk::72e88bad-3bbf-408f-b922-95cfc211b5fc" providerId="AD" clId="Web-{2BD4269D-2559-B0F2-5316-C57F45179F30}" dt="2018-10-10T14:18:56.141" v="39"/>
        <pc:sldMkLst>
          <pc:docMk/>
          <pc:sldMk cId="4052613966" sldId="264"/>
        </pc:sldMkLst>
      </pc:sldChg>
      <pc:sldChg chg="del">
        <pc:chgData name="Ellie Downes" userId="S::e.downes@uwtsd.ac.uk::72e88bad-3bbf-408f-b922-95cfc211b5fc" providerId="AD" clId="Web-{2BD4269D-2559-B0F2-5316-C57F45179F30}" dt="2018-10-10T13:51:21.733" v="30"/>
        <pc:sldMkLst>
          <pc:docMk/>
          <pc:sldMk cId="2755143442" sldId="266"/>
        </pc:sldMkLst>
      </pc:sldChg>
      <pc:sldChg chg="del">
        <pc:chgData name="Ellie Downes" userId="S::e.downes@uwtsd.ac.uk::72e88bad-3bbf-408f-b922-95cfc211b5fc" providerId="AD" clId="Web-{2BD4269D-2559-B0F2-5316-C57F45179F30}" dt="2018-10-10T14:17:31.392" v="31"/>
        <pc:sldMkLst>
          <pc:docMk/>
          <pc:sldMk cId="3546705509" sldId="267"/>
        </pc:sldMkLst>
      </pc:sldChg>
      <pc:sldChg chg="del">
        <pc:chgData name="Ellie Downes" userId="S::e.downes@uwtsd.ac.uk::72e88bad-3bbf-408f-b922-95cfc211b5fc" providerId="AD" clId="Web-{2BD4269D-2559-B0F2-5316-C57F45179F30}" dt="2018-10-10T14:17:33.080" v="32"/>
        <pc:sldMkLst>
          <pc:docMk/>
          <pc:sldMk cId="458919176" sldId="268"/>
        </pc:sldMkLst>
      </pc:sldChg>
      <pc:sldChg chg="modSp">
        <pc:chgData name="Ellie Downes" userId="S::e.downes@uwtsd.ac.uk::72e88bad-3bbf-408f-b922-95cfc211b5fc" providerId="AD" clId="Web-{2BD4269D-2559-B0F2-5316-C57F45179F30}" dt="2018-10-10T13:46:58.563" v="21" actId="20577"/>
        <pc:sldMkLst>
          <pc:docMk/>
          <pc:sldMk cId="1832115731" sldId="269"/>
        </pc:sldMkLst>
        <pc:spChg chg="mod">
          <ac:chgData name="Ellie Downes" userId="S::e.downes@uwtsd.ac.uk::72e88bad-3bbf-408f-b922-95cfc211b5fc" providerId="AD" clId="Web-{2BD4269D-2559-B0F2-5316-C57F45179F30}" dt="2018-10-10T13:46:58.563" v="21" actId="20577"/>
          <ac:spMkLst>
            <pc:docMk/>
            <pc:sldMk cId="1832115731" sldId="269"/>
            <ac:spMk id="3" creationId="{00000000-0000-0000-0000-000000000000}"/>
          </ac:spMkLst>
        </pc:spChg>
        <pc:spChg chg="mod">
          <ac:chgData name="Ellie Downes" userId="S::e.downes@uwtsd.ac.uk::72e88bad-3bbf-408f-b922-95cfc211b5fc" providerId="AD" clId="Web-{2BD4269D-2559-B0F2-5316-C57F45179F30}" dt="2018-10-10T13:46:39.782" v="10" actId="20577"/>
          <ac:spMkLst>
            <pc:docMk/>
            <pc:sldMk cId="1832115731" sldId="269"/>
            <ac:spMk id="4" creationId="{00000000-0000-0000-0000-000000000000}"/>
          </ac:spMkLst>
        </pc:spChg>
      </pc:sldChg>
      <pc:sldChg chg="add mod modClrScheme chgLayout">
        <pc:chgData name="Ellie Downes" userId="S::e.downes@uwtsd.ac.uk::72e88bad-3bbf-408f-b922-95cfc211b5fc" providerId="AD" clId="Web-{2BD4269D-2559-B0F2-5316-C57F45179F30}" dt="2018-10-10T14:20:04.781" v="45"/>
        <pc:sldMkLst>
          <pc:docMk/>
          <pc:sldMk cId="3963886761" sldId="270"/>
        </pc:sldMkLst>
      </pc:sldChg>
      <pc:sldChg chg="modSp add mod modClrScheme chgLayout">
        <pc:chgData name="Ellie Downes" userId="S::e.downes@uwtsd.ac.uk::72e88bad-3bbf-408f-b922-95cfc211b5fc" providerId="AD" clId="Web-{2BD4269D-2559-B0F2-5316-C57F45179F30}" dt="2018-10-10T14:20:11.593" v="46"/>
        <pc:sldMkLst>
          <pc:docMk/>
          <pc:sldMk cId="1479994292" sldId="271"/>
        </pc:sldMkLst>
        <pc:spChg chg="mod ord">
          <ac:chgData name="Ellie Downes" userId="S::e.downes@uwtsd.ac.uk::72e88bad-3bbf-408f-b922-95cfc211b5fc" providerId="AD" clId="Web-{2BD4269D-2559-B0F2-5316-C57F45179F30}" dt="2018-10-10T14:20:11.593" v="46"/>
          <ac:spMkLst>
            <pc:docMk/>
            <pc:sldMk cId="1479994292" sldId="271"/>
            <ac:spMk id="2" creationId="{00000000-0000-0000-0000-000000000000}"/>
          </ac:spMkLst>
        </pc:spChg>
        <pc:spChg chg="mod ord">
          <ac:chgData name="Ellie Downes" userId="S::e.downes@uwtsd.ac.uk::72e88bad-3bbf-408f-b922-95cfc211b5fc" providerId="AD" clId="Web-{2BD4269D-2559-B0F2-5316-C57F45179F30}" dt="2018-10-10T14:20:11.593" v="46"/>
          <ac:spMkLst>
            <pc:docMk/>
            <pc:sldMk cId="1479994292" sldId="271"/>
            <ac:spMk id="3" creationId="{00000000-0000-0000-0000-000000000000}"/>
          </ac:spMkLst>
        </pc:spChg>
      </pc:sldChg>
      <pc:sldChg chg="modSp add mod ord modClrScheme chgLayout">
        <pc:chgData name="Ellie Downes" userId="S::e.downes@uwtsd.ac.uk::72e88bad-3bbf-408f-b922-95cfc211b5fc" providerId="AD" clId="Web-{2BD4269D-2559-B0F2-5316-C57F45179F30}" dt="2018-10-10T14:20:24.140" v="48"/>
        <pc:sldMkLst>
          <pc:docMk/>
          <pc:sldMk cId="443675890" sldId="272"/>
        </pc:sldMkLst>
        <pc:spChg chg="mod ord">
          <ac:chgData name="Ellie Downes" userId="S::e.downes@uwtsd.ac.uk::72e88bad-3bbf-408f-b922-95cfc211b5fc" providerId="AD" clId="Web-{2BD4269D-2559-B0F2-5316-C57F45179F30}" dt="2018-10-10T14:20:24.140" v="48"/>
          <ac:spMkLst>
            <pc:docMk/>
            <pc:sldMk cId="443675890" sldId="272"/>
            <ac:spMk id="2" creationId="{00000000-0000-0000-0000-000000000000}"/>
          </ac:spMkLst>
        </pc:spChg>
      </pc:sldChg>
      <pc:sldChg chg="modSp add mod ord modClrScheme chgLayout">
        <pc:chgData name="Ellie Downes" userId="S::e.downes@uwtsd.ac.uk::72e88bad-3bbf-408f-b922-95cfc211b5fc" providerId="AD" clId="Web-{2BD4269D-2559-B0F2-5316-C57F45179F30}" dt="2018-10-10T14:20:20.343" v="47"/>
        <pc:sldMkLst>
          <pc:docMk/>
          <pc:sldMk cId="2669087587" sldId="273"/>
        </pc:sldMkLst>
        <pc:spChg chg="mod ord">
          <ac:chgData name="Ellie Downes" userId="S::e.downes@uwtsd.ac.uk::72e88bad-3bbf-408f-b922-95cfc211b5fc" providerId="AD" clId="Web-{2BD4269D-2559-B0F2-5316-C57F45179F30}" dt="2018-10-10T14:20:20.343" v="47"/>
          <ac:spMkLst>
            <pc:docMk/>
            <pc:sldMk cId="2669087587" sldId="273"/>
            <ac:spMk id="2" creationId="{00000000-0000-0000-0000-000000000000}"/>
          </ac:spMkLst>
        </pc:spChg>
        <pc:spChg chg="mod ord">
          <ac:chgData name="Ellie Downes" userId="S::e.downes@uwtsd.ac.uk::72e88bad-3bbf-408f-b922-95cfc211b5fc" providerId="AD" clId="Web-{2BD4269D-2559-B0F2-5316-C57F45179F30}" dt="2018-10-10T14:20:20.343" v="47"/>
          <ac:spMkLst>
            <pc:docMk/>
            <pc:sldMk cId="2669087587" sldId="273"/>
            <ac:spMk id="3" creationId="{00000000-0000-0000-0000-000000000000}"/>
          </ac:spMkLst>
        </pc:spChg>
      </pc:sldChg>
      <pc:sldChg chg="modSp add mod modClrScheme chgLayout">
        <pc:chgData name="Ellie Downes" userId="S::e.downes@uwtsd.ac.uk::72e88bad-3bbf-408f-b922-95cfc211b5fc" providerId="AD" clId="Web-{2BD4269D-2559-B0F2-5316-C57F45179F30}" dt="2018-10-10T14:20:27.937" v="49"/>
        <pc:sldMkLst>
          <pc:docMk/>
          <pc:sldMk cId="3457045463" sldId="274"/>
        </pc:sldMkLst>
        <pc:spChg chg="mod ord">
          <ac:chgData name="Ellie Downes" userId="S::e.downes@uwtsd.ac.uk::72e88bad-3bbf-408f-b922-95cfc211b5fc" providerId="AD" clId="Web-{2BD4269D-2559-B0F2-5316-C57F45179F30}" dt="2018-10-10T14:20:27.937" v="49"/>
          <ac:spMkLst>
            <pc:docMk/>
            <pc:sldMk cId="3457045463" sldId="274"/>
            <ac:spMk id="2" creationId="{00000000-0000-0000-0000-000000000000}"/>
          </ac:spMkLst>
        </pc:spChg>
        <pc:spChg chg="mod ord">
          <ac:chgData name="Ellie Downes" userId="S::e.downes@uwtsd.ac.uk::72e88bad-3bbf-408f-b922-95cfc211b5fc" providerId="AD" clId="Web-{2BD4269D-2559-B0F2-5316-C57F45179F30}" dt="2018-10-10T14:20:27.937" v="49"/>
          <ac:spMkLst>
            <pc:docMk/>
            <pc:sldMk cId="3457045463" sldId="274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509EA3-EB7F-4BBF-A9CA-39A64A1805E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C3880E-4484-4ABD-BADF-C7EE415AAC97}">
      <dgm:prSet phldrT="[Text]"/>
      <dgm:spPr>
        <a:solidFill>
          <a:srgbClr val="D8AE47"/>
        </a:solidFill>
      </dgm:spPr>
      <dgm:t>
        <a:bodyPr/>
        <a:lstStyle/>
        <a:p>
          <a:r>
            <a:rPr lang="en-US"/>
            <a:t>Skills	</a:t>
          </a:r>
        </a:p>
      </dgm:t>
    </dgm:pt>
    <dgm:pt modelId="{E67F0F7A-9D83-41D5-BF9B-4DCFE1F47AE7}" type="parTrans" cxnId="{C21C27D1-8046-4686-9638-4A857FAC8D42}">
      <dgm:prSet/>
      <dgm:spPr/>
      <dgm:t>
        <a:bodyPr/>
        <a:lstStyle/>
        <a:p>
          <a:endParaRPr lang="en-US"/>
        </a:p>
      </dgm:t>
    </dgm:pt>
    <dgm:pt modelId="{02C3C862-EFE6-4889-AF4C-11FF3A873A33}" type="sibTrans" cxnId="{C21C27D1-8046-4686-9638-4A857FAC8D42}">
      <dgm:prSet/>
      <dgm:spPr/>
      <dgm:t>
        <a:bodyPr/>
        <a:lstStyle/>
        <a:p>
          <a:endParaRPr lang="en-US"/>
        </a:p>
      </dgm:t>
    </dgm:pt>
    <dgm:pt modelId="{AD101908-4BF5-4D6B-A3BE-41E53480869D}">
      <dgm:prSet phldrT="[Text]"/>
      <dgm:spPr>
        <a:solidFill>
          <a:srgbClr val="007F7C"/>
        </a:solidFill>
      </dgm:spPr>
      <dgm:t>
        <a:bodyPr/>
        <a:lstStyle/>
        <a:p>
          <a:r>
            <a:rPr lang="en-US"/>
            <a:t>Qualities</a:t>
          </a:r>
        </a:p>
      </dgm:t>
    </dgm:pt>
    <dgm:pt modelId="{06B4F3BB-59B3-47BF-9085-7090B4BDC880}" type="parTrans" cxnId="{A7DAD8BB-5A79-4261-963E-E02725ADC0BA}">
      <dgm:prSet/>
      <dgm:spPr/>
      <dgm:t>
        <a:bodyPr/>
        <a:lstStyle/>
        <a:p>
          <a:endParaRPr lang="en-US"/>
        </a:p>
      </dgm:t>
    </dgm:pt>
    <dgm:pt modelId="{AF192E5F-C01C-40DA-9417-393964A2E4FE}" type="sibTrans" cxnId="{A7DAD8BB-5A79-4261-963E-E02725ADC0BA}">
      <dgm:prSet/>
      <dgm:spPr/>
      <dgm:t>
        <a:bodyPr/>
        <a:lstStyle/>
        <a:p>
          <a:endParaRPr lang="en-US"/>
        </a:p>
      </dgm:t>
    </dgm:pt>
    <dgm:pt modelId="{AC83CE95-D17C-48B3-921D-78A5FB5E0BEB}">
      <dgm:prSet phldrT="[Text]"/>
      <dgm:spPr>
        <a:solidFill>
          <a:srgbClr val="D8AE47"/>
        </a:solidFill>
      </dgm:spPr>
      <dgm:t>
        <a:bodyPr/>
        <a:lstStyle/>
        <a:p>
          <a:r>
            <a:rPr lang="en-US"/>
            <a:t>Attributes</a:t>
          </a:r>
        </a:p>
      </dgm:t>
    </dgm:pt>
    <dgm:pt modelId="{DD72290C-A43C-41E8-99A1-0CDCF2F0321E}" type="parTrans" cxnId="{669C8332-62AC-451C-A917-70A395F9AD70}">
      <dgm:prSet/>
      <dgm:spPr/>
      <dgm:t>
        <a:bodyPr/>
        <a:lstStyle/>
        <a:p>
          <a:endParaRPr lang="en-US"/>
        </a:p>
      </dgm:t>
    </dgm:pt>
    <dgm:pt modelId="{843BC795-BE81-47BF-BDEF-FABB584DBF43}" type="sibTrans" cxnId="{669C8332-62AC-451C-A917-70A395F9AD70}">
      <dgm:prSet/>
      <dgm:spPr/>
      <dgm:t>
        <a:bodyPr/>
        <a:lstStyle/>
        <a:p>
          <a:endParaRPr lang="en-US"/>
        </a:p>
      </dgm:t>
    </dgm:pt>
    <dgm:pt modelId="{FB40F858-5E91-4637-A71B-6DFFE34411B2}">
      <dgm:prSet phldrT="[Text]"/>
      <dgm:spPr>
        <a:solidFill>
          <a:srgbClr val="007F7C"/>
        </a:solidFill>
      </dgm:spPr>
      <dgm:t>
        <a:bodyPr/>
        <a:lstStyle/>
        <a:p>
          <a:r>
            <a:rPr lang="en-US"/>
            <a:t>Traits</a:t>
          </a:r>
        </a:p>
      </dgm:t>
    </dgm:pt>
    <dgm:pt modelId="{1FCDA03C-9B2B-4AEE-8BBB-940F6CCDEB8D}" type="parTrans" cxnId="{FD086952-3096-4CA1-8AD7-3981FCDA4431}">
      <dgm:prSet/>
      <dgm:spPr/>
      <dgm:t>
        <a:bodyPr/>
        <a:lstStyle/>
        <a:p>
          <a:endParaRPr lang="en-US"/>
        </a:p>
      </dgm:t>
    </dgm:pt>
    <dgm:pt modelId="{4EE1AF08-72B0-406C-B258-AB6B61279429}" type="sibTrans" cxnId="{FD086952-3096-4CA1-8AD7-3981FCDA4431}">
      <dgm:prSet/>
      <dgm:spPr/>
      <dgm:t>
        <a:bodyPr/>
        <a:lstStyle/>
        <a:p>
          <a:endParaRPr lang="en-US"/>
        </a:p>
      </dgm:t>
    </dgm:pt>
    <dgm:pt modelId="{6F6F814A-73DE-4116-960A-C115EC54AF66}">
      <dgm:prSet phldrT="[Text]"/>
      <dgm:spPr>
        <a:solidFill>
          <a:srgbClr val="D8AE47"/>
        </a:solidFill>
      </dgm:spPr>
      <dgm:t>
        <a:bodyPr/>
        <a:lstStyle/>
        <a:p>
          <a:r>
            <a:rPr lang="en-US"/>
            <a:t>Characteristics</a:t>
          </a:r>
        </a:p>
      </dgm:t>
    </dgm:pt>
    <dgm:pt modelId="{9777320D-401B-4014-861D-156E5730EE8E}" type="parTrans" cxnId="{50B8F0F9-5BBF-40DF-95A4-D7176EF0C089}">
      <dgm:prSet/>
      <dgm:spPr/>
      <dgm:t>
        <a:bodyPr/>
        <a:lstStyle/>
        <a:p>
          <a:endParaRPr lang="en-US"/>
        </a:p>
      </dgm:t>
    </dgm:pt>
    <dgm:pt modelId="{78140ABE-085C-47E7-BC45-E1AD73365D14}" type="sibTrans" cxnId="{50B8F0F9-5BBF-40DF-95A4-D7176EF0C089}">
      <dgm:prSet/>
      <dgm:spPr/>
      <dgm:t>
        <a:bodyPr/>
        <a:lstStyle/>
        <a:p>
          <a:endParaRPr lang="en-US"/>
        </a:p>
      </dgm:t>
    </dgm:pt>
    <dgm:pt modelId="{3FFCF0BD-012C-499E-B012-8CC47A1C53CD}" type="pres">
      <dgm:prSet presAssocID="{9A509EA3-EB7F-4BBF-A9CA-39A64A1805E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190E21-9993-4092-863D-6BDC54C62872}" type="pres">
      <dgm:prSet presAssocID="{75C3880E-4484-4ABD-BADF-C7EE415AAC97}" presName="parentLin" presStyleCnt="0"/>
      <dgm:spPr/>
    </dgm:pt>
    <dgm:pt modelId="{9DA6A886-E5FD-4D95-AA86-2E7D5505C88F}" type="pres">
      <dgm:prSet presAssocID="{75C3880E-4484-4ABD-BADF-C7EE415AAC97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69BCA89A-5EAE-4356-BB75-308620A44570}" type="pres">
      <dgm:prSet presAssocID="{75C3880E-4484-4ABD-BADF-C7EE415AAC9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36B373-28A3-42DE-82E7-23C01CDB0BBC}" type="pres">
      <dgm:prSet presAssocID="{75C3880E-4484-4ABD-BADF-C7EE415AAC97}" presName="negativeSpace" presStyleCnt="0"/>
      <dgm:spPr/>
    </dgm:pt>
    <dgm:pt modelId="{3B4311F9-651B-49A7-AEA4-D0B053D41221}" type="pres">
      <dgm:prSet presAssocID="{75C3880E-4484-4ABD-BADF-C7EE415AAC97}" presName="childText" presStyleLbl="conFgAcc1" presStyleIdx="0" presStyleCnt="5">
        <dgm:presLayoutVars>
          <dgm:bulletEnabled val="1"/>
        </dgm:presLayoutVars>
      </dgm:prSet>
      <dgm:spPr>
        <a:ln>
          <a:solidFill>
            <a:srgbClr val="D1428D"/>
          </a:solidFill>
        </a:ln>
      </dgm:spPr>
    </dgm:pt>
    <dgm:pt modelId="{79103620-CB3C-40E4-A042-703EE9F92F5E}" type="pres">
      <dgm:prSet presAssocID="{02C3C862-EFE6-4889-AF4C-11FF3A873A33}" presName="spaceBetweenRectangles" presStyleCnt="0"/>
      <dgm:spPr/>
    </dgm:pt>
    <dgm:pt modelId="{AE249666-1E7E-452C-88DE-D7D2747465E2}" type="pres">
      <dgm:prSet presAssocID="{AD101908-4BF5-4D6B-A3BE-41E53480869D}" presName="parentLin" presStyleCnt="0"/>
      <dgm:spPr/>
    </dgm:pt>
    <dgm:pt modelId="{98EAE98A-74E0-4802-A5D7-7F053225130A}" type="pres">
      <dgm:prSet presAssocID="{AD101908-4BF5-4D6B-A3BE-41E53480869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94F4D347-C97E-4D66-A5B5-2AFE9FBEF2BB}" type="pres">
      <dgm:prSet presAssocID="{AD101908-4BF5-4D6B-A3BE-41E53480869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A809BD-3129-4AB6-9EE3-11DC7F9DBB5F}" type="pres">
      <dgm:prSet presAssocID="{AD101908-4BF5-4D6B-A3BE-41E53480869D}" presName="negativeSpace" presStyleCnt="0"/>
      <dgm:spPr/>
    </dgm:pt>
    <dgm:pt modelId="{E3C455B7-00AA-4AD9-9BCF-8B849B3B318F}" type="pres">
      <dgm:prSet presAssocID="{AD101908-4BF5-4D6B-A3BE-41E53480869D}" presName="childText" presStyleLbl="conFgAcc1" presStyleIdx="1" presStyleCnt="5">
        <dgm:presLayoutVars>
          <dgm:bulletEnabled val="1"/>
        </dgm:presLayoutVars>
      </dgm:prSet>
      <dgm:spPr>
        <a:ln>
          <a:solidFill>
            <a:srgbClr val="D1428D"/>
          </a:solidFill>
        </a:ln>
      </dgm:spPr>
    </dgm:pt>
    <dgm:pt modelId="{095EF9D6-C257-419A-97B3-C545643EBB94}" type="pres">
      <dgm:prSet presAssocID="{AF192E5F-C01C-40DA-9417-393964A2E4FE}" presName="spaceBetweenRectangles" presStyleCnt="0"/>
      <dgm:spPr/>
    </dgm:pt>
    <dgm:pt modelId="{443F369B-DDD0-435C-9658-987497B43F15}" type="pres">
      <dgm:prSet presAssocID="{AC83CE95-D17C-48B3-921D-78A5FB5E0BEB}" presName="parentLin" presStyleCnt="0"/>
      <dgm:spPr/>
    </dgm:pt>
    <dgm:pt modelId="{36FEC3B2-EB16-4864-909E-A6524DF83793}" type="pres">
      <dgm:prSet presAssocID="{AC83CE95-D17C-48B3-921D-78A5FB5E0BEB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73E94D68-385C-43D4-B540-3D9629BF759E}" type="pres">
      <dgm:prSet presAssocID="{AC83CE95-D17C-48B3-921D-78A5FB5E0BE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C906F1-0470-406A-9864-122616600A00}" type="pres">
      <dgm:prSet presAssocID="{AC83CE95-D17C-48B3-921D-78A5FB5E0BEB}" presName="negativeSpace" presStyleCnt="0"/>
      <dgm:spPr/>
    </dgm:pt>
    <dgm:pt modelId="{E2C31BE9-3891-4EE2-9BDB-2B819F0C9100}" type="pres">
      <dgm:prSet presAssocID="{AC83CE95-D17C-48B3-921D-78A5FB5E0BEB}" presName="childText" presStyleLbl="conFgAcc1" presStyleIdx="2" presStyleCnt="5">
        <dgm:presLayoutVars>
          <dgm:bulletEnabled val="1"/>
        </dgm:presLayoutVars>
      </dgm:prSet>
      <dgm:spPr>
        <a:ln>
          <a:solidFill>
            <a:srgbClr val="D1428D"/>
          </a:solidFill>
        </a:ln>
      </dgm:spPr>
    </dgm:pt>
    <dgm:pt modelId="{88ED2F52-5553-4F5A-8338-347A09BA6A4B}" type="pres">
      <dgm:prSet presAssocID="{843BC795-BE81-47BF-BDEF-FABB584DBF43}" presName="spaceBetweenRectangles" presStyleCnt="0"/>
      <dgm:spPr/>
    </dgm:pt>
    <dgm:pt modelId="{BDEE1BC6-1CF6-41C0-9A09-C50BDA6F7583}" type="pres">
      <dgm:prSet presAssocID="{FB40F858-5E91-4637-A71B-6DFFE34411B2}" presName="parentLin" presStyleCnt="0"/>
      <dgm:spPr/>
    </dgm:pt>
    <dgm:pt modelId="{BF6042B8-82FD-4828-9944-0D3E0E628505}" type="pres">
      <dgm:prSet presAssocID="{FB40F858-5E91-4637-A71B-6DFFE34411B2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F4B6704-2796-4854-B417-721597345691}" type="pres">
      <dgm:prSet presAssocID="{FB40F858-5E91-4637-A71B-6DFFE34411B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1FB0FC-6F7C-4C30-9940-462495BA3F77}" type="pres">
      <dgm:prSet presAssocID="{FB40F858-5E91-4637-A71B-6DFFE34411B2}" presName="negativeSpace" presStyleCnt="0"/>
      <dgm:spPr/>
    </dgm:pt>
    <dgm:pt modelId="{F0ED792B-3A5B-4160-8569-9211A4A6B6FB}" type="pres">
      <dgm:prSet presAssocID="{FB40F858-5E91-4637-A71B-6DFFE34411B2}" presName="childText" presStyleLbl="conFgAcc1" presStyleIdx="3" presStyleCnt="5">
        <dgm:presLayoutVars>
          <dgm:bulletEnabled val="1"/>
        </dgm:presLayoutVars>
      </dgm:prSet>
      <dgm:spPr>
        <a:ln>
          <a:solidFill>
            <a:srgbClr val="D1428D"/>
          </a:solidFill>
        </a:ln>
      </dgm:spPr>
    </dgm:pt>
    <dgm:pt modelId="{5E32BF7C-42C6-4E22-815B-69E11756A436}" type="pres">
      <dgm:prSet presAssocID="{4EE1AF08-72B0-406C-B258-AB6B61279429}" presName="spaceBetweenRectangles" presStyleCnt="0"/>
      <dgm:spPr/>
    </dgm:pt>
    <dgm:pt modelId="{03ACAE5E-4409-47B0-818B-C6FFF4D10B6A}" type="pres">
      <dgm:prSet presAssocID="{6F6F814A-73DE-4116-960A-C115EC54AF66}" presName="parentLin" presStyleCnt="0"/>
      <dgm:spPr/>
    </dgm:pt>
    <dgm:pt modelId="{3D398E99-3770-4732-A93D-2A82E1A23403}" type="pres">
      <dgm:prSet presAssocID="{6F6F814A-73DE-4116-960A-C115EC54AF66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13DC75B3-15F8-4D07-B71A-0B0E809F63F0}" type="pres">
      <dgm:prSet presAssocID="{6F6F814A-73DE-4116-960A-C115EC54AF6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11D378-AF85-4173-A150-72CFC5F71E27}" type="pres">
      <dgm:prSet presAssocID="{6F6F814A-73DE-4116-960A-C115EC54AF66}" presName="negativeSpace" presStyleCnt="0"/>
      <dgm:spPr/>
    </dgm:pt>
    <dgm:pt modelId="{63218371-68BA-43DC-B742-88DE9CDE795C}" type="pres">
      <dgm:prSet presAssocID="{6F6F814A-73DE-4116-960A-C115EC54AF66}" presName="childText" presStyleLbl="conFgAcc1" presStyleIdx="4" presStyleCnt="5">
        <dgm:presLayoutVars>
          <dgm:bulletEnabled val="1"/>
        </dgm:presLayoutVars>
      </dgm:prSet>
      <dgm:spPr>
        <a:ln>
          <a:solidFill>
            <a:srgbClr val="D1428D"/>
          </a:solidFill>
        </a:ln>
      </dgm:spPr>
    </dgm:pt>
  </dgm:ptLst>
  <dgm:cxnLst>
    <dgm:cxn modelId="{ADBD230A-D622-4266-8016-82725E5649FF}" type="presOf" srcId="{AC83CE95-D17C-48B3-921D-78A5FB5E0BEB}" destId="{36FEC3B2-EB16-4864-909E-A6524DF83793}" srcOrd="0" destOrd="0" presId="urn:microsoft.com/office/officeart/2005/8/layout/list1"/>
    <dgm:cxn modelId="{995951D5-C354-4523-80FE-F4A2CD79EF35}" type="presOf" srcId="{6F6F814A-73DE-4116-960A-C115EC54AF66}" destId="{3D398E99-3770-4732-A93D-2A82E1A23403}" srcOrd="0" destOrd="0" presId="urn:microsoft.com/office/officeart/2005/8/layout/list1"/>
    <dgm:cxn modelId="{4548BEAE-205B-4E51-82CD-974D35001ADF}" type="presOf" srcId="{AD101908-4BF5-4D6B-A3BE-41E53480869D}" destId="{98EAE98A-74E0-4802-A5D7-7F053225130A}" srcOrd="0" destOrd="0" presId="urn:microsoft.com/office/officeart/2005/8/layout/list1"/>
    <dgm:cxn modelId="{149760E5-1658-488A-A43C-A11349E5E9A5}" type="presOf" srcId="{FB40F858-5E91-4637-A71B-6DFFE34411B2}" destId="{BF6042B8-82FD-4828-9944-0D3E0E628505}" srcOrd="0" destOrd="0" presId="urn:microsoft.com/office/officeart/2005/8/layout/list1"/>
    <dgm:cxn modelId="{FDAA727E-6BCA-45EF-8713-EE56AFE1B471}" type="presOf" srcId="{AC83CE95-D17C-48B3-921D-78A5FB5E0BEB}" destId="{73E94D68-385C-43D4-B540-3D9629BF759E}" srcOrd="1" destOrd="0" presId="urn:microsoft.com/office/officeart/2005/8/layout/list1"/>
    <dgm:cxn modelId="{98C7CCC8-7AF8-4A60-B29C-DBCF9F868ADD}" type="presOf" srcId="{AD101908-4BF5-4D6B-A3BE-41E53480869D}" destId="{94F4D347-C97E-4D66-A5B5-2AFE9FBEF2BB}" srcOrd="1" destOrd="0" presId="urn:microsoft.com/office/officeart/2005/8/layout/list1"/>
    <dgm:cxn modelId="{A7DAD8BB-5A79-4261-963E-E02725ADC0BA}" srcId="{9A509EA3-EB7F-4BBF-A9CA-39A64A1805E4}" destId="{AD101908-4BF5-4D6B-A3BE-41E53480869D}" srcOrd="1" destOrd="0" parTransId="{06B4F3BB-59B3-47BF-9085-7090B4BDC880}" sibTransId="{AF192E5F-C01C-40DA-9417-393964A2E4FE}"/>
    <dgm:cxn modelId="{1CBE5556-5169-490A-88F1-C462B8A5E683}" type="presOf" srcId="{6F6F814A-73DE-4116-960A-C115EC54AF66}" destId="{13DC75B3-15F8-4D07-B71A-0B0E809F63F0}" srcOrd="1" destOrd="0" presId="urn:microsoft.com/office/officeart/2005/8/layout/list1"/>
    <dgm:cxn modelId="{C21C27D1-8046-4686-9638-4A857FAC8D42}" srcId="{9A509EA3-EB7F-4BBF-A9CA-39A64A1805E4}" destId="{75C3880E-4484-4ABD-BADF-C7EE415AAC97}" srcOrd="0" destOrd="0" parTransId="{E67F0F7A-9D83-41D5-BF9B-4DCFE1F47AE7}" sibTransId="{02C3C862-EFE6-4889-AF4C-11FF3A873A33}"/>
    <dgm:cxn modelId="{669C8332-62AC-451C-A917-70A395F9AD70}" srcId="{9A509EA3-EB7F-4BBF-A9CA-39A64A1805E4}" destId="{AC83CE95-D17C-48B3-921D-78A5FB5E0BEB}" srcOrd="2" destOrd="0" parTransId="{DD72290C-A43C-41E8-99A1-0CDCF2F0321E}" sibTransId="{843BC795-BE81-47BF-BDEF-FABB584DBF43}"/>
    <dgm:cxn modelId="{570F2F47-D738-445C-AB92-EBAB05AA8298}" type="presOf" srcId="{75C3880E-4484-4ABD-BADF-C7EE415AAC97}" destId="{9DA6A886-E5FD-4D95-AA86-2E7D5505C88F}" srcOrd="0" destOrd="0" presId="urn:microsoft.com/office/officeart/2005/8/layout/list1"/>
    <dgm:cxn modelId="{FD086952-3096-4CA1-8AD7-3981FCDA4431}" srcId="{9A509EA3-EB7F-4BBF-A9CA-39A64A1805E4}" destId="{FB40F858-5E91-4637-A71B-6DFFE34411B2}" srcOrd="3" destOrd="0" parTransId="{1FCDA03C-9B2B-4AEE-8BBB-940F6CCDEB8D}" sibTransId="{4EE1AF08-72B0-406C-B258-AB6B61279429}"/>
    <dgm:cxn modelId="{99567F5A-6C3D-4D3C-923D-D5276A174FB9}" type="presOf" srcId="{9A509EA3-EB7F-4BBF-A9CA-39A64A1805E4}" destId="{3FFCF0BD-012C-499E-B012-8CC47A1C53CD}" srcOrd="0" destOrd="0" presId="urn:microsoft.com/office/officeart/2005/8/layout/list1"/>
    <dgm:cxn modelId="{024267FA-F943-410C-96A4-CCE969E229F0}" type="presOf" srcId="{75C3880E-4484-4ABD-BADF-C7EE415AAC97}" destId="{69BCA89A-5EAE-4356-BB75-308620A44570}" srcOrd="1" destOrd="0" presId="urn:microsoft.com/office/officeart/2005/8/layout/list1"/>
    <dgm:cxn modelId="{50B8F0F9-5BBF-40DF-95A4-D7176EF0C089}" srcId="{9A509EA3-EB7F-4BBF-A9CA-39A64A1805E4}" destId="{6F6F814A-73DE-4116-960A-C115EC54AF66}" srcOrd="4" destOrd="0" parTransId="{9777320D-401B-4014-861D-156E5730EE8E}" sibTransId="{78140ABE-085C-47E7-BC45-E1AD73365D14}"/>
    <dgm:cxn modelId="{309FAFE1-B116-4A5F-83DD-A5B4E11B31BA}" type="presOf" srcId="{FB40F858-5E91-4637-A71B-6DFFE34411B2}" destId="{8F4B6704-2796-4854-B417-721597345691}" srcOrd="1" destOrd="0" presId="urn:microsoft.com/office/officeart/2005/8/layout/list1"/>
    <dgm:cxn modelId="{56B958BB-772B-49A6-8A87-13E0F85D2F46}" type="presParOf" srcId="{3FFCF0BD-012C-499E-B012-8CC47A1C53CD}" destId="{29190E21-9993-4092-863D-6BDC54C62872}" srcOrd="0" destOrd="0" presId="urn:microsoft.com/office/officeart/2005/8/layout/list1"/>
    <dgm:cxn modelId="{04135986-00C8-4B8F-A757-B9058BC27EED}" type="presParOf" srcId="{29190E21-9993-4092-863D-6BDC54C62872}" destId="{9DA6A886-E5FD-4D95-AA86-2E7D5505C88F}" srcOrd="0" destOrd="0" presId="urn:microsoft.com/office/officeart/2005/8/layout/list1"/>
    <dgm:cxn modelId="{0E8672B8-BFB8-40B9-8700-9F1609F545AE}" type="presParOf" srcId="{29190E21-9993-4092-863D-6BDC54C62872}" destId="{69BCA89A-5EAE-4356-BB75-308620A44570}" srcOrd="1" destOrd="0" presId="urn:microsoft.com/office/officeart/2005/8/layout/list1"/>
    <dgm:cxn modelId="{714E9460-D7D5-4A1D-83FE-AF73F7484803}" type="presParOf" srcId="{3FFCF0BD-012C-499E-B012-8CC47A1C53CD}" destId="{F336B373-28A3-42DE-82E7-23C01CDB0BBC}" srcOrd="1" destOrd="0" presId="urn:microsoft.com/office/officeart/2005/8/layout/list1"/>
    <dgm:cxn modelId="{FED9F0AB-5145-41BC-A54F-BA0BA1A908BB}" type="presParOf" srcId="{3FFCF0BD-012C-499E-B012-8CC47A1C53CD}" destId="{3B4311F9-651B-49A7-AEA4-D0B053D41221}" srcOrd="2" destOrd="0" presId="urn:microsoft.com/office/officeart/2005/8/layout/list1"/>
    <dgm:cxn modelId="{AEA7B436-E3B4-4BEF-BC1B-49ED6D4C3DE1}" type="presParOf" srcId="{3FFCF0BD-012C-499E-B012-8CC47A1C53CD}" destId="{79103620-CB3C-40E4-A042-703EE9F92F5E}" srcOrd="3" destOrd="0" presId="urn:microsoft.com/office/officeart/2005/8/layout/list1"/>
    <dgm:cxn modelId="{E0979040-F59A-4C09-91BB-0445193968D4}" type="presParOf" srcId="{3FFCF0BD-012C-499E-B012-8CC47A1C53CD}" destId="{AE249666-1E7E-452C-88DE-D7D2747465E2}" srcOrd="4" destOrd="0" presId="urn:microsoft.com/office/officeart/2005/8/layout/list1"/>
    <dgm:cxn modelId="{6D4E6607-83F3-4F20-9E3B-1F95AD930A22}" type="presParOf" srcId="{AE249666-1E7E-452C-88DE-D7D2747465E2}" destId="{98EAE98A-74E0-4802-A5D7-7F053225130A}" srcOrd="0" destOrd="0" presId="urn:microsoft.com/office/officeart/2005/8/layout/list1"/>
    <dgm:cxn modelId="{E3DAA1F0-DA69-4259-B946-6D14E5DD56B7}" type="presParOf" srcId="{AE249666-1E7E-452C-88DE-D7D2747465E2}" destId="{94F4D347-C97E-4D66-A5B5-2AFE9FBEF2BB}" srcOrd="1" destOrd="0" presId="urn:microsoft.com/office/officeart/2005/8/layout/list1"/>
    <dgm:cxn modelId="{631E75B4-A64F-4613-8CC7-B1DAF603BF83}" type="presParOf" srcId="{3FFCF0BD-012C-499E-B012-8CC47A1C53CD}" destId="{84A809BD-3129-4AB6-9EE3-11DC7F9DBB5F}" srcOrd="5" destOrd="0" presId="urn:microsoft.com/office/officeart/2005/8/layout/list1"/>
    <dgm:cxn modelId="{BD9D8253-F290-44F8-A895-B85C7ECF9CA2}" type="presParOf" srcId="{3FFCF0BD-012C-499E-B012-8CC47A1C53CD}" destId="{E3C455B7-00AA-4AD9-9BCF-8B849B3B318F}" srcOrd="6" destOrd="0" presId="urn:microsoft.com/office/officeart/2005/8/layout/list1"/>
    <dgm:cxn modelId="{0083E184-79EF-4CF2-8B37-2DB2B9BFDD44}" type="presParOf" srcId="{3FFCF0BD-012C-499E-B012-8CC47A1C53CD}" destId="{095EF9D6-C257-419A-97B3-C545643EBB94}" srcOrd="7" destOrd="0" presId="urn:microsoft.com/office/officeart/2005/8/layout/list1"/>
    <dgm:cxn modelId="{B048F823-7D2C-4B72-B26D-C3345EAA9F41}" type="presParOf" srcId="{3FFCF0BD-012C-499E-B012-8CC47A1C53CD}" destId="{443F369B-DDD0-435C-9658-987497B43F15}" srcOrd="8" destOrd="0" presId="urn:microsoft.com/office/officeart/2005/8/layout/list1"/>
    <dgm:cxn modelId="{55B5277B-379E-4352-9048-9FFD038F7BCF}" type="presParOf" srcId="{443F369B-DDD0-435C-9658-987497B43F15}" destId="{36FEC3B2-EB16-4864-909E-A6524DF83793}" srcOrd="0" destOrd="0" presId="urn:microsoft.com/office/officeart/2005/8/layout/list1"/>
    <dgm:cxn modelId="{D62039B2-9A54-4BD6-B303-A10C36E4937C}" type="presParOf" srcId="{443F369B-DDD0-435C-9658-987497B43F15}" destId="{73E94D68-385C-43D4-B540-3D9629BF759E}" srcOrd="1" destOrd="0" presId="urn:microsoft.com/office/officeart/2005/8/layout/list1"/>
    <dgm:cxn modelId="{45CF6EE0-06B8-4A23-B9D3-B1EBD0C51A51}" type="presParOf" srcId="{3FFCF0BD-012C-499E-B012-8CC47A1C53CD}" destId="{F4C906F1-0470-406A-9864-122616600A00}" srcOrd="9" destOrd="0" presId="urn:microsoft.com/office/officeart/2005/8/layout/list1"/>
    <dgm:cxn modelId="{22213E03-BF03-414A-9ECD-49725E4B40F7}" type="presParOf" srcId="{3FFCF0BD-012C-499E-B012-8CC47A1C53CD}" destId="{E2C31BE9-3891-4EE2-9BDB-2B819F0C9100}" srcOrd="10" destOrd="0" presId="urn:microsoft.com/office/officeart/2005/8/layout/list1"/>
    <dgm:cxn modelId="{24344CC8-A663-457C-B690-138E4B956EF9}" type="presParOf" srcId="{3FFCF0BD-012C-499E-B012-8CC47A1C53CD}" destId="{88ED2F52-5553-4F5A-8338-347A09BA6A4B}" srcOrd="11" destOrd="0" presId="urn:microsoft.com/office/officeart/2005/8/layout/list1"/>
    <dgm:cxn modelId="{31DE8F96-A391-482A-A5EA-4BADFE041952}" type="presParOf" srcId="{3FFCF0BD-012C-499E-B012-8CC47A1C53CD}" destId="{BDEE1BC6-1CF6-41C0-9A09-C50BDA6F7583}" srcOrd="12" destOrd="0" presId="urn:microsoft.com/office/officeart/2005/8/layout/list1"/>
    <dgm:cxn modelId="{F145FF7F-A482-4ECB-B030-DDF91C23F1F3}" type="presParOf" srcId="{BDEE1BC6-1CF6-41C0-9A09-C50BDA6F7583}" destId="{BF6042B8-82FD-4828-9944-0D3E0E628505}" srcOrd="0" destOrd="0" presId="urn:microsoft.com/office/officeart/2005/8/layout/list1"/>
    <dgm:cxn modelId="{AF0E6DDB-376B-4D6D-A0D4-AE43F472A946}" type="presParOf" srcId="{BDEE1BC6-1CF6-41C0-9A09-C50BDA6F7583}" destId="{8F4B6704-2796-4854-B417-721597345691}" srcOrd="1" destOrd="0" presId="urn:microsoft.com/office/officeart/2005/8/layout/list1"/>
    <dgm:cxn modelId="{EC25143F-B790-4043-ADD3-AF851AAA5360}" type="presParOf" srcId="{3FFCF0BD-012C-499E-B012-8CC47A1C53CD}" destId="{D11FB0FC-6F7C-4C30-9940-462495BA3F77}" srcOrd="13" destOrd="0" presId="urn:microsoft.com/office/officeart/2005/8/layout/list1"/>
    <dgm:cxn modelId="{203B7B0A-2683-4464-A531-F7CF554C61C8}" type="presParOf" srcId="{3FFCF0BD-012C-499E-B012-8CC47A1C53CD}" destId="{F0ED792B-3A5B-4160-8569-9211A4A6B6FB}" srcOrd="14" destOrd="0" presId="urn:microsoft.com/office/officeart/2005/8/layout/list1"/>
    <dgm:cxn modelId="{F376E966-A856-42C6-A392-1A32BDA1C3CA}" type="presParOf" srcId="{3FFCF0BD-012C-499E-B012-8CC47A1C53CD}" destId="{5E32BF7C-42C6-4E22-815B-69E11756A436}" srcOrd="15" destOrd="0" presId="urn:microsoft.com/office/officeart/2005/8/layout/list1"/>
    <dgm:cxn modelId="{BBAA1D31-26D8-4713-A75F-182F7EF5D14E}" type="presParOf" srcId="{3FFCF0BD-012C-499E-B012-8CC47A1C53CD}" destId="{03ACAE5E-4409-47B0-818B-C6FFF4D10B6A}" srcOrd="16" destOrd="0" presId="urn:microsoft.com/office/officeart/2005/8/layout/list1"/>
    <dgm:cxn modelId="{9E0162B8-843D-49D5-B793-299052460F0E}" type="presParOf" srcId="{03ACAE5E-4409-47B0-818B-C6FFF4D10B6A}" destId="{3D398E99-3770-4732-A93D-2A82E1A23403}" srcOrd="0" destOrd="0" presId="urn:microsoft.com/office/officeart/2005/8/layout/list1"/>
    <dgm:cxn modelId="{D055C042-549F-48B3-B630-B4E0C604E18C}" type="presParOf" srcId="{03ACAE5E-4409-47B0-818B-C6FFF4D10B6A}" destId="{13DC75B3-15F8-4D07-B71A-0B0E809F63F0}" srcOrd="1" destOrd="0" presId="urn:microsoft.com/office/officeart/2005/8/layout/list1"/>
    <dgm:cxn modelId="{782523C9-207E-4B6A-BA30-08A1B4BE193D}" type="presParOf" srcId="{3FFCF0BD-012C-499E-B012-8CC47A1C53CD}" destId="{F611D378-AF85-4173-A150-72CFC5F71E27}" srcOrd="17" destOrd="0" presId="urn:microsoft.com/office/officeart/2005/8/layout/list1"/>
    <dgm:cxn modelId="{B2D81148-7C96-46AE-BD88-DA302CC069A2}" type="presParOf" srcId="{3FFCF0BD-012C-499E-B012-8CC47A1C53CD}" destId="{63218371-68BA-43DC-B742-88DE9CDE795C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4311F9-651B-49A7-AEA4-D0B053D41221}">
      <dsp:nvSpPr>
        <dsp:cNvPr id="0" name=""/>
        <dsp:cNvSpPr/>
      </dsp:nvSpPr>
      <dsp:spPr>
        <a:xfrm>
          <a:off x="0" y="412386"/>
          <a:ext cx="75438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D142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BCA89A-5EAE-4356-BB75-308620A44570}">
      <dsp:nvSpPr>
        <dsp:cNvPr id="0" name=""/>
        <dsp:cNvSpPr/>
      </dsp:nvSpPr>
      <dsp:spPr>
        <a:xfrm>
          <a:off x="377190" y="87666"/>
          <a:ext cx="5280660" cy="649440"/>
        </a:xfrm>
        <a:prstGeom prst="roundRect">
          <a:avLst/>
        </a:prstGeom>
        <a:solidFill>
          <a:srgbClr val="D8AE4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Skills	</a:t>
          </a:r>
        </a:p>
      </dsp:txBody>
      <dsp:txXfrm>
        <a:off x="408893" y="119369"/>
        <a:ext cx="5217254" cy="586034"/>
      </dsp:txXfrm>
    </dsp:sp>
    <dsp:sp modelId="{E3C455B7-00AA-4AD9-9BCF-8B849B3B318F}">
      <dsp:nvSpPr>
        <dsp:cNvPr id="0" name=""/>
        <dsp:cNvSpPr/>
      </dsp:nvSpPr>
      <dsp:spPr>
        <a:xfrm>
          <a:off x="0" y="1410306"/>
          <a:ext cx="75438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D142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F4D347-C97E-4D66-A5B5-2AFE9FBEF2BB}">
      <dsp:nvSpPr>
        <dsp:cNvPr id="0" name=""/>
        <dsp:cNvSpPr/>
      </dsp:nvSpPr>
      <dsp:spPr>
        <a:xfrm>
          <a:off x="377190" y="1085586"/>
          <a:ext cx="5280660" cy="649440"/>
        </a:xfrm>
        <a:prstGeom prst="roundRect">
          <a:avLst/>
        </a:prstGeom>
        <a:solidFill>
          <a:srgbClr val="007F7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Qualities</a:t>
          </a:r>
        </a:p>
      </dsp:txBody>
      <dsp:txXfrm>
        <a:off x="408893" y="1117289"/>
        <a:ext cx="5217254" cy="586034"/>
      </dsp:txXfrm>
    </dsp:sp>
    <dsp:sp modelId="{E2C31BE9-3891-4EE2-9BDB-2B819F0C9100}">
      <dsp:nvSpPr>
        <dsp:cNvPr id="0" name=""/>
        <dsp:cNvSpPr/>
      </dsp:nvSpPr>
      <dsp:spPr>
        <a:xfrm>
          <a:off x="0" y="2408226"/>
          <a:ext cx="75438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D142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E94D68-385C-43D4-B540-3D9629BF759E}">
      <dsp:nvSpPr>
        <dsp:cNvPr id="0" name=""/>
        <dsp:cNvSpPr/>
      </dsp:nvSpPr>
      <dsp:spPr>
        <a:xfrm>
          <a:off x="377190" y="2083506"/>
          <a:ext cx="5280660" cy="649440"/>
        </a:xfrm>
        <a:prstGeom prst="roundRect">
          <a:avLst/>
        </a:prstGeom>
        <a:solidFill>
          <a:srgbClr val="D8AE4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Attributes</a:t>
          </a:r>
        </a:p>
      </dsp:txBody>
      <dsp:txXfrm>
        <a:off x="408893" y="2115209"/>
        <a:ext cx="5217254" cy="586034"/>
      </dsp:txXfrm>
    </dsp:sp>
    <dsp:sp modelId="{F0ED792B-3A5B-4160-8569-9211A4A6B6FB}">
      <dsp:nvSpPr>
        <dsp:cNvPr id="0" name=""/>
        <dsp:cNvSpPr/>
      </dsp:nvSpPr>
      <dsp:spPr>
        <a:xfrm>
          <a:off x="0" y="3406146"/>
          <a:ext cx="75438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D142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B6704-2796-4854-B417-721597345691}">
      <dsp:nvSpPr>
        <dsp:cNvPr id="0" name=""/>
        <dsp:cNvSpPr/>
      </dsp:nvSpPr>
      <dsp:spPr>
        <a:xfrm>
          <a:off x="377190" y="3081426"/>
          <a:ext cx="5280660" cy="649440"/>
        </a:xfrm>
        <a:prstGeom prst="roundRect">
          <a:avLst/>
        </a:prstGeom>
        <a:solidFill>
          <a:srgbClr val="007F7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Traits</a:t>
          </a:r>
        </a:p>
      </dsp:txBody>
      <dsp:txXfrm>
        <a:off x="408893" y="3113129"/>
        <a:ext cx="5217254" cy="586034"/>
      </dsp:txXfrm>
    </dsp:sp>
    <dsp:sp modelId="{63218371-68BA-43DC-B742-88DE9CDE795C}">
      <dsp:nvSpPr>
        <dsp:cNvPr id="0" name=""/>
        <dsp:cNvSpPr/>
      </dsp:nvSpPr>
      <dsp:spPr>
        <a:xfrm>
          <a:off x="0" y="4404066"/>
          <a:ext cx="75438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D1428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C75B3-15F8-4D07-B71A-0B0E809F63F0}">
      <dsp:nvSpPr>
        <dsp:cNvPr id="0" name=""/>
        <dsp:cNvSpPr/>
      </dsp:nvSpPr>
      <dsp:spPr>
        <a:xfrm>
          <a:off x="377190" y="4079346"/>
          <a:ext cx="5280660" cy="649440"/>
        </a:xfrm>
        <a:prstGeom prst="roundRect">
          <a:avLst/>
        </a:prstGeom>
        <a:solidFill>
          <a:srgbClr val="D8AE4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Characteristics</a:t>
          </a:r>
        </a:p>
      </dsp:txBody>
      <dsp:txXfrm>
        <a:off x="408893" y="4111049"/>
        <a:ext cx="5217254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C98AA-43E9-475A-BDDA-1ED69FC9D7F0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6B82B-03E3-4DEE-BA4C-360B8E56A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814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1219200"/>
            <a:ext cx="5853112" cy="3292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ECA6F-8040-4403-BED9-38F18D0CF1E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455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8" name="Rectangle 7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698" y="0"/>
            <a:ext cx="12241850" cy="1463677"/>
          </a:xfrm>
          <a:prstGeom prst="rect">
            <a:avLst/>
          </a:prstGeom>
        </p:spPr>
      </p:pic>
      <p:grpSp>
        <p:nvGrpSpPr>
          <p:cNvPr id="14" name="Group 13"/>
          <p:cNvGrpSpPr/>
          <p:nvPr userDrawn="1"/>
        </p:nvGrpSpPr>
        <p:grpSpPr>
          <a:xfrm>
            <a:off x="-5426" y="1440518"/>
            <a:ext cx="12251667" cy="1185632"/>
            <a:chOff x="1178577" y="1361872"/>
            <a:chExt cx="9818890" cy="1185632"/>
          </a:xfrm>
        </p:grpSpPr>
        <p:sp>
          <p:nvSpPr>
            <p:cNvPr id="15" name="Rectangle 14"/>
            <p:cNvSpPr/>
            <p:nvPr/>
          </p:nvSpPr>
          <p:spPr>
            <a:xfrm>
              <a:off x="1178577" y="1361872"/>
              <a:ext cx="9783314" cy="1041862"/>
            </a:xfrm>
            <a:prstGeom prst="rect">
              <a:avLst/>
            </a:prstGeom>
            <a:solidFill>
              <a:srgbClr val="D142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178577" y="2448068"/>
              <a:ext cx="9818890" cy="0"/>
            </a:xfrm>
            <a:prstGeom prst="line">
              <a:avLst/>
            </a:prstGeom>
            <a:ln w="50800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178577" y="2547504"/>
              <a:ext cx="9783314" cy="0"/>
            </a:xfrm>
            <a:prstGeom prst="line">
              <a:avLst/>
            </a:prstGeom>
            <a:ln w="28575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 userDrawn="1"/>
        </p:nvGrpSpPr>
        <p:grpSpPr>
          <a:xfrm>
            <a:off x="-22168" y="3788624"/>
            <a:ext cx="12268409" cy="1135597"/>
            <a:chOff x="0" y="2677636"/>
            <a:chExt cx="12236335" cy="1135597"/>
          </a:xfrm>
        </p:grpSpPr>
        <p:sp>
          <p:nvSpPr>
            <p:cNvPr id="19" name="Rectangle 18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21" name="Straight Connector 20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Group 22"/>
          <p:cNvGrpSpPr/>
          <p:nvPr userDrawn="1"/>
        </p:nvGrpSpPr>
        <p:grpSpPr>
          <a:xfrm>
            <a:off x="-38911" y="5853092"/>
            <a:ext cx="12253063" cy="1213182"/>
            <a:chOff x="1143001" y="4014934"/>
            <a:chExt cx="9818890" cy="1213182"/>
          </a:xfrm>
        </p:grpSpPr>
        <p:sp>
          <p:nvSpPr>
            <p:cNvPr id="24" name="Rectangle 23"/>
            <p:cNvSpPr/>
            <p:nvPr/>
          </p:nvSpPr>
          <p:spPr>
            <a:xfrm>
              <a:off x="1165167" y="4014934"/>
              <a:ext cx="9783314" cy="1064029"/>
            </a:xfrm>
            <a:prstGeom prst="rect">
              <a:avLst/>
            </a:prstGeom>
            <a:solidFill>
              <a:srgbClr val="007F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1143001" y="5128680"/>
              <a:ext cx="9818890" cy="99436"/>
              <a:chOff x="152400" y="2369127"/>
              <a:chExt cx="12236335" cy="99436"/>
            </a:xfrm>
          </p:grpSpPr>
          <p:cxnSp>
            <p:nvCxnSpPr>
              <p:cNvPr id="26" name="Straight Connector 25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48736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8" name="Rectangle 7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Rectangle 11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0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8" name="Rectangle 7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Rectangle 11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24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6" name="Group 5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7" name="Rectangle 6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Rectangle 10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32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-10713"/>
            <a:ext cx="12192000" cy="6858000"/>
          </a:xfrm>
          <a:prstGeom prst="rect">
            <a:avLst/>
          </a:prstGeom>
          <a:solidFill>
            <a:srgbClr val="607E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76"/>
            <a:ext cx="12192000" cy="14444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9980"/>
            <a:ext cx="12191999" cy="848022"/>
          </a:xfrm>
          <a:prstGeom prst="rect">
            <a:avLst/>
          </a:prstGeom>
        </p:spPr>
      </p:pic>
      <p:sp>
        <p:nvSpPr>
          <p:cNvPr id="18" name="Rectangle 17"/>
          <p:cNvSpPr/>
          <p:nvPr userDrawn="1"/>
        </p:nvSpPr>
        <p:spPr>
          <a:xfrm>
            <a:off x="3519952" y="4965201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prstClr val="white"/>
                </a:solidFill>
              </a:rPr>
              <a:t>Faculty of Humanities and Performing Arts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prstClr val="whit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Rachael Whitfield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r.Whitfield@uwtsd.ac.uk</a:t>
            </a:r>
          </a:p>
        </p:txBody>
      </p:sp>
      <p:sp>
        <p:nvSpPr>
          <p:cNvPr id="19" name="Rectangle 18"/>
          <p:cNvSpPr/>
          <p:nvPr userDrawn="1"/>
        </p:nvSpPr>
        <p:spPr>
          <a:xfrm>
            <a:off x="506892" y="3888384"/>
            <a:ext cx="42909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prstClr val="white"/>
                </a:solidFill>
              </a:rPr>
              <a:t>Faculty of Business and Management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prstClr val="whit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Ellie Downes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e.downes@uwtsd.ac.uk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366347" y="248519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prstClr val="white"/>
                </a:solidFill>
              </a:rPr>
              <a:t>Faculty of Art and Design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prstClr val="whit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Emily Hywel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emily.hywel@uwtsd.ac.uk</a:t>
            </a:r>
          </a:p>
        </p:txBody>
      </p:sp>
      <p:sp>
        <p:nvSpPr>
          <p:cNvPr id="21" name="Rectangle 20"/>
          <p:cNvSpPr/>
          <p:nvPr userDrawn="1"/>
        </p:nvSpPr>
        <p:spPr>
          <a:xfrm>
            <a:off x="6643864" y="2485198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prstClr val="white"/>
                </a:solidFill>
              </a:rPr>
              <a:t>Faculty of Architecture, Computing and Engineering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GB" sz="400">
              <a:solidFill>
                <a:prstClr val="white"/>
              </a:solidFill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 Scoulding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samantha.scoulding@uwtsd.ac.uk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6814101" y="3888384"/>
            <a:ext cx="44017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prstClr val="white"/>
                </a:solidFill>
              </a:rPr>
              <a:t>Faculty of Education and Communities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prstClr val="whit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Alison Evans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alison.evans@uwtsd.ac.uk</a:t>
            </a:r>
          </a:p>
        </p:txBody>
      </p:sp>
      <p:sp>
        <p:nvSpPr>
          <p:cNvPr id="23" name="Rectangle 22"/>
          <p:cNvSpPr/>
          <p:nvPr userDrawn="1"/>
        </p:nvSpPr>
        <p:spPr>
          <a:xfrm>
            <a:off x="1894830" y="1441962"/>
            <a:ext cx="8402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sz="2800" b="1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              </a:t>
            </a:r>
            <a:r>
              <a:rPr lang="en-GB" sz="2400" b="1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 More information</a:t>
            </a:r>
          </a:p>
          <a:p>
            <a:pPr defTabSz="914400">
              <a:spcBef>
                <a:spcPct val="0"/>
              </a:spcBef>
            </a:pPr>
            <a:endParaRPr lang="en-US" altLang="en-US" sz="2800">
              <a:solidFill>
                <a:prstClr val="black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 userDrawn="1"/>
        </p:nvSpPr>
        <p:spPr bwMode="auto">
          <a:xfrm>
            <a:off x="3285555" y="1919015"/>
            <a:ext cx="5400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800" i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Please contact your Academic Liaison Librarian:</a:t>
            </a:r>
          </a:p>
        </p:txBody>
      </p:sp>
    </p:spTree>
    <p:extLst>
      <p:ext uri="{BB962C8B-B14F-4D97-AF65-F5344CB8AC3E}">
        <p14:creationId xmlns:p14="http://schemas.microsoft.com/office/powerpoint/2010/main" val="394535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" y="-53484"/>
            <a:ext cx="12236335" cy="1185632"/>
            <a:chOff x="1178577" y="1361872"/>
            <a:chExt cx="9818890" cy="1185632"/>
          </a:xfrm>
        </p:grpSpPr>
        <p:sp>
          <p:nvSpPr>
            <p:cNvPr id="13" name="Rectangle 12"/>
            <p:cNvSpPr/>
            <p:nvPr/>
          </p:nvSpPr>
          <p:spPr>
            <a:xfrm>
              <a:off x="1178577" y="1361872"/>
              <a:ext cx="9783314" cy="1041862"/>
            </a:xfrm>
            <a:prstGeom prst="rect">
              <a:avLst/>
            </a:prstGeom>
            <a:solidFill>
              <a:srgbClr val="D142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178577" y="2448068"/>
              <a:ext cx="9818890" cy="0"/>
            </a:xfrm>
            <a:prstGeom prst="line">
              <a:avLst/>
            </a:prstGeom>
            <a:ln w="50800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178577" y="2547504"/>
              <a:ext cx="9783314" cy="0"/>
            </a:xfrm>
            <a:prstGeom prst="line">
              <a:avLst/>
            </a:prstGeom>
            <a:ln w="28575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/>
          <p:cNvSpPr/>
          <p:nvPr userDrawn="1"/>
        </p:nvSpPr>
        <p:spPr>
          <a:xfrm rot="10800000">
            <a:off x="0" y="5860472"/>
            <a:ext cx="12192000" cy="1041862"/>
          </a:xfrm>
          <a:prstGeom prst="rect">
            <a:avLst/>
          </a:prstGeom>
          <a:solidFill>
            <a:srgbClr val="D142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493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" y="-53484"/>
            <a:ext cx="12236335" cy="1185632"/>
            <a:chOff x="1178577" y="1361872"/>
            <a:chExt cx="9818890" cy="1185632"/>
          </a:xfrm>
        </p:grpSpPr>
        <p:sp>
          <p:nvSpPr>
            <p:cNvPr id="13" name="Rectangle 12"/>
            <p:cNvSpPr/>
            <p:nvPr/>
          </p:nvSpPr>
          <p:spPr>
            <a:xfrm>
              <a:off x="1178577" y="1361872"/>
              <a:ext cx="9783314" cy="1041862"/>
            </a:xfrm>
            <a:prstGeom prst="rect">
              <a:avLst/>
            </a:prstGeom>
            <a:solidFill>
              <a:srgbClr val="D142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178577" y="2448068"/>
              <a:ext cx="9818890" cy="0"/>
            </a:xfrm>
            <a:prstGeom prst="line">
              <a:avLst/>
            </a:prstGeom>
            <a:ln w="50800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178577" y="2547504"/>
              <a:ext cx="9783314" cy="0"/>
            </a:xfrm>
            <a:prstGeom prst="line">
              <a:avLst/>
            </a:prstGeom>
            <a:ln w="28575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/>
          <p:cNvSpPr/>
          <p:nvPr userDrawn="1"/>
        </p:nvSpPr>
        <p:spPr>
          <a:xfrm rot="10800000">
            <a:off x="0" y="5860472"/>
            <a:ext cx="12192000" cy="1041862"/>
          </a:xfrm>
          <a:prstGeom prst="rect">
            <a:avLst/>
          </a:prstGeom>
          <a:solidFill>
            <a:srgbClr val="D142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0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-77820" y="0"/>
            <a:ext cx="12269820" cy="1213182"/>
            <a:chOff x="1143001" y="4014934"/>
            <a:chExt cx="9818890" cy="1213182"/>
          </a:xfrm>
        </p:grpSpPr>
        <p:sp>
          <p:nvSpPr>
            <p:cNvPr id="11" name="Rectangle 10"/>
            <p:cNvSpPr/>
            <p:nvPr/>
          </p:nvSpPr>
          <p:spPr>
            <a:xfrm>
              <a:off x="1165167" y="4014934"/>
              <a:ext cx="9783314" cy="1064029"/>
            </a:xfrm>
            <a:prstGeom prst="rect">
              <a:avLst/>
            </a:prstGeom>
            <a:solidFill>
              <a:srgbClr val="007F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143001" y="5128680"/>
              <a:ext cx="9818890" cy="99436"/>
              <a:chOff x="152400" y="2369127"/>
              <a:chExt cx="12236335" cy="99436"/>
            </a:xfrm>
          </p:grpSpPr>
          <p:cxnSp>
            <p:nvCxnSpPr>
              <p:cNvPr id="18" name="Straight Connector 17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Rectangle 19"/>
          <p:cNvSpPr/>
          <p:nvPr userDrawn="1"/>
        </p:nvSpPr>
        <p:spPr>
          <a:xfrm rot="10800000">
            <a:off x="0" y="5909458"/>
            <a:ext cx="12280672" cy="1041862"/>
          </a:xfrm>
          <a:prstGeom prst="rect">
            <a:avLst/>
          </a:prstGeom>
          <a:solidFill>
            <a:srgbClr val="007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097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-77820" y="0"/>
            <a:ext cx="12269820" cy="1213182"/>
            <a:chOff x="1143001" y="4014934"/>
            <a:chExt cx="9818890" cy="1213182"/>
          </a:xfrm>
        </p:grpSpPr>
        <p:sp>
          <p:nvSpPr>
            <p:cNvPr id="11" name="Rectangle 10"/>
            <p:cNvSpPr/>
            <p:nvPr/>
          </p:nvSpPr>
          <p:spPr>
            <a:xfrm>
              <a:off x="1165167" y="4014934"/>
              <a:ext cx="9783314" cy="1064029"/>
            </a:xfrm>
            <a:prstGeom prst="rect">
              <a:avLst/>
            </a:prstGeom>
            <a:solidFill>
              <a:srgbClr val="007F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143001" y="5128680"/>
              <a:ext cx="9818890" cy="99436"/>
              <a:chOff x="152400" y="2369127"/>
              <a:chExt cx="12236335" cy="99436"/>
            </a:xfrm>
          </p:grpSpPr>
          <p:cxnSp>
            <p:nvCxnSpPr>
              <p:cNvPr id="18" name="Straight Connector 17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Rectangle 19"/>
          <p:cNvSpPr/>
          <p:nvPr userDrawn="1"/>
        </p:nvSpPr>
        <p:spPr>
          <a:xfrm rot="10800000">
            <a:off x="0" y="5909458"/>
            <a:ext cx="12280672" cy="1041862"/>
          </a:xfrm>
          <a:prstGeom prst="rect">
            <a:avLst/>
          </a:prstGeom>
          <a:solidFill>
            <a:srgbClr val="007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4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10" name="Rectangle 9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4" name="Rectangle 13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372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10" name="Rectangle 9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4" name="Rectangle 13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421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9" name="Rectangle 8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Rectangle 12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84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1" y="-53484"/>
            <a:ext cx="12236335" cy="1185632"/>
            <a:chOff x="1178577" y="1361872"/>
            <a:chExt cx="9818890" cy="1185632"/>
          </a:xfrm>
        </p:grpSpPr>
        <p:sp>
          <p:nvSpPr>
            <p:cNvPr id="15" name="Rectangle 14"/>
            <p:cNvSpPr/>
            <p:nvPr/>
          </p:nvSpPr>
          <p:spPr>
            <a:xfrm>
              <a:off x="1178577" y="1361872"/>
              <a:ext cx="9783314" cy="1041862"/>
            </a:xfrm>
            <a:prstGeom prst="rect">
              <a:avLst/>
            </a:prstGeom>
            <a:solidFill>
              <a:srgbClr val="D142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178577" y="2448068"/>
              <a:ext cx="9818890" cy="0"/>
            </a:xfrm>
            <a:prstGeom prst="line">
              <a:avLst/>
            </a:prstGeom>
            <a:ln w="50800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178577" y="2547504"/>
              <a:ext cx="9783314" cy="0"/>
            </a:xfrm>
            <a:prstGeom prst="line">
              <a:avLst/>
            </a:prstGeom>
            <a:ln w="28575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 userDrawn="1"/>
        </p:nvGrpSpPr>
        <p:grpSpPr>
          <a:xfrm>
            <a:off x="1" y="5763534"/>
            <a:ext cx="12236335" cy="1185632"/>
            <a:chOff x="1178577" y="1361872"/>
            <a:chExt cx="9818890" cy="1185632"/>
          </a:xfrm>
        </p:grpSpPr>
        <p:sp>
          <p:nvSpPr>
            <p:cNvPr id="19" name="Rectangle 18"/>
            <p:cNvSpPr/>
            <p:nvPr/>
          </p:nvSpPr>
          <p:spPr>
            <a:xfrm>
              <a:off x="1178577" y="1361872"/>
              <a:ext cx="9783314" cy="1041862"/>
            </a:xfrm>
            <a:prstGeom prst="rect">
              <a:avLst/>
            </a:prstGeom>
            <a:solidFill>
              <a:srgbClr val="D142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178577" y="2448068"/>
              <a:ext cx="9818890" cy="0"/>
            </a:xfrm>
            <a:prstGeom prst="line">
              <a:avLst/>
            </a:prstGeom>
            <a:ln w="50800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178577" y="2547504"/>
              <a:ext cx="9783314" cy="0"/>
            </a:xfrm>
            <a:prstGeom prst="line">
              <a:avLst/>
            </a:prstGeom>
            <a:ln w="28575">
              <a:solidFill>
                <a:srgbClr val="D142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968966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3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-55667" y="-82974"/>
            <a:ext cx="12269820" cy="1213182"/>
            <a:chOff x="1143001" y="4014934"/>
            <a:chExt cx="9818890" cy="1213182"/>
          </a:xfrm>
        </p:grpSpPr>
        <p:sp>
          <p:nvSpPr>
            <p:cNvPr id="23" name="Rectangle 22"/>
            <p:cNvSpPr/>
            <p:nvPr/>
          </p:nvSpPr>
          <p:spPr>
            <a:xfrm>
              <a:off x="1165167" y="4014934"/>
              <a:ext cx="9783314" cy="1064029"/>
            </a:xfrm>
            <a:prstGeom prst="rect">
              <a:avLst/>
            </a:prstGeom>
            <a:solidFill>
              <a:srgbClr val="007F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1143001" y="5128680"/>
              <a:ext cx="9818890" cy="99436"/>
              <a:chOff x="152400" y="2369127"/>
              <a:chExt cx="12236335" cy="99436"/>
            </a:xfrm>
          </p:grpSpPr>
          <p:cxnSp>
            <p:nvCxnSpPr>
              <p:cNvPr id="25" name="Straight Connector 24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26"/>
          <p:cNvGrpSpPr/>
          <p:nvPr userDrawn="1"/>
        </p:nvGrpSpPr>
        <p:grpSpPr>
          <a:xfrm>
            <a:off x="-38910" y="5749759"/>
            <a:ext cx="12269820" cy="1213182"/>
            <a:chOff x="1143001" y="4014934"/>
            <a:chExt cx="9818890" cy="1213182"/>
          </a:xfrm>
        </p:grpSpPr>
        <p:sp>
          <p:nvSpPr>
            <p:cNvPr id="28" name="Rectangle 27"/>
            <p:cNvSpPr/>
            <p:nvPr/>
          </p:nvSpPr>
          <p:spPr>
            <a:xfrm>
              <a:off x="1165167" y="4014934"/>
              <a:ext cx="9783314" cy="1064029"/>
            </a:xfrm>
            <a:prstGeom prst="rect">
              <a:avLst/>
            </a:prstGeom>
            <a:solidFill>
              <a:srgbClr val="007F7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1143001" y="5128680"/>
              <a:ext cx="9818890" cy="99436"/>
              <a:chOff x="152400" y="2369127"/>
              <a:chExt cx="12236335" cy="99436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007F7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792040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BC86-2756-45DC-96C3-619CF97F89F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04/06/2019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6DD15-0BB8-432E-87FF-A54A132F6AA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9" name="Rectangle 8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Rectangle 12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648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1" y="-16329"/>
            <a:ext cx="12236335" cy="1135597"/>
            <a:chOff x="0" y="2677636"/>
            <a:chExt cx="12236335" cy="1135597"/>
          </a:xfrm>
        </p:grpSpPr>
        <p:sp>
          <p:nvSpPr>
            <p:cNvPr id="6" name="Rectangle 5"/>
            <p:cNvSpPr/>
            <p:nvPr/>
          </p:nvSpPr>
          <p:spPr>
            <a:xfrm>
              <a:off x="0" y="2677636"/>
              <a:ext cx="12192000" cy="986443"/>
            </a:xfrm>
            <a:prstGeom prst="rect">
              <a:avLst/>
            </a:prstGeom>
            <a:solidFill>
              <a:srgbClr val="D8AE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0" y="3713797"/>
              <a:ext cx="12236335" cy="99436"/>
              <a:chOff x="152400" y="2369127"/>
              <a:chExt cx="12236335" cy="99436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52400" y="2369127"/>
                <a:ext cx="12236335" cy="0"/>
              </a:xfrm>
              <a:prstGeom prst="line">
                <a:avLst/>
              </a:prstGeom>
              <a:ln w="50800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>
                <a:off x="152400" y="2468563"/>
                <a:ext cx="12192000" cy="0"/>
              </a:xfrm>
              <a:prstGeom prst="line">
                <a:avLst/>
              </a:prstGeom>
              <a:ln w="28575">
                <a:solidFill>
                  <a:srgbClr val="D8AE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Rectangle 9"/>
          <p:cNvSpPr/>
          <p:nvPr userDrawn="1"/>
        </p:nvSpPr>
        <p:spPr>
          <a:xfrm rot="10800000">
            <a:off x="0" y="5860472"/>
            <a:ext cx="12236336" cy="1041862"/>
          </a:xfrm>
          <a:prstGeom prst="rect">
            <a:avLst/>
          </a:prstGeom>
          <a:solidFill>
            <a:srgbClr val="D8A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435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011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417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131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426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6887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852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0371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6202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173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87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36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A704E-84CF-40EE-80F0-1183FD9E34B1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BD5B7-0E32-4D2F-8530-B266B4D3F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724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61" r:id="rId2"/>
    <p:sldLayoutId id="2147483704" r:id="rId3"/>
    <p:sldLayoutId id="2147483662" r:id="rId4"/>
    <p:sldLayoutId id="2147483707" r:id="rId5"/>
    <p:sldLayoutId id="2147483664" r:id="rId6"/>
    <p:sldLayoutId id="2147483705" r:id="rId7"/>
    <p:sldLayoutId id="2147483665" r:id="rId8"/>
    <p:sldLayoutId id="2147483706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49" r:id="rId17"/>
    <p:sldLayoutId id="2147483650" r:id="rId18"/>
    <p:sldLayoutId id="2147483651" r:id="rId19"/>
    <p:sldLayoutId id="2147483652" r:id="rId20"/>
    <p:sldLayoutId id="2147483653" r:id="rId21"/>
    <p:sldLayoutId id="2147483654" r:id="rId22"/>
    <p:sldLayoutId id="2147483655" r:id="rId23"/>
    <p:sldLayoutId id="2147483656" r:id="rId24"/>
    <p:sldLayoutId id="2147483657" r:id="rId25"/>
    <p:sldLayoutId id="2147483658" r:id="rId26"/>
    <p:sldLayoutId id="2147483659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3300" y="25368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Library Resources</a:t>
            </a:r>
          </a:p>
        </p:txBody>
      </p:sp>
      <p:sp>
        <p:nvSpPr>
          <p:cNvPr id="2" name="Rectangle 1"/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678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971" y="1731564"/>
            <a:ext cx="5955029" cy="3394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The Basics – where everything is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Search Terms – the right words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Boolean Searching</a:t>
            </a:r>
          </a:p>
          <a:p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Refine your results for efficient searching</a:t>
            </a:r>
          </a:p>
          <a:p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41020" y="0"/>
            <a:ext cx="9784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What we’re covering today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67" t="19304" r="1557" b="34328"/>
          <a:stretch/>
        </p:blipFill>
        <p:spPr>
          <a:xfrm>
            <a:off x="5829325" y="1731564"/>
            <a:ext cx="5921397" cy="366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44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90488"/>
            <a:ext cx="8018463" cy="647700"/>
          </a:xfrm>
        </p:spPr>
        <p:txBody>
          <a:bodyPr>
            <a:no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Where do I find the resources?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0" y="1196975"/>
            <a:ext cx="5824538" cy="45021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400" dirty="0">
              <a:latin typeface="+mn-lt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4400" dirty="0">
                <a:latin typeface="+mn-lt"/>
                <a:cs typeface="Arial" panose="020B0604020202020204" pitchFamily="34" charset="0"/>
              </a:rPr>
              <a:t>The library catalogue</a:t>
            </a:r>
          </a:p>
          <a:p>
            <a:pPr>
              <a:buFontTx/>
              <a:buChar char="-"/>
            </a:pPr>
            <a:endParaRPr lang="en-GB" sz="4400" dirty="0">
              <a:latin typeface="+mn-lt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4400" dirty="0">
                <a:cs typeface="Arial" panose="020B0604020202020204" pitchFamily="34" charset="0"/>
              </a:rPr>
              <a:t>The ‘Online Library’</a:t>
            </a:r>
          </a:p>
          <a:p>
            <a:pPr marL="0" indent="0">
              <a:buNone/>
            </a:pPr>
            <a:endParaRPr lang="en-GB" sz="4400" dirty="0">
              <a:latin typeface="+mn-lt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4400" dirty="0" err="1">
                <a:latin typeface="+mn-lt"/>
                <a:cs typeface="Arial" panose="020B0604020202020204" pitchFamily="34" charset="0"/>
              </a:rPr>
              <a:t>BrowZine</a:t>
            </a:r>
            <a:endParaRPr lang="en-GB" sz="4400" dirty="0">
              <a:latin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4400" dirty="0">
              <a:latin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0" dirty="0">
              <a:latin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0" dirty="0">
              <a:latin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0" dirty="0">
              <a:latin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3"/>
          <a:stretch/>
        </p:blipFill>
        <p:spPr>
          <a:xfrm>
            <a:off x="6163293" y="1477241"/>
            <a:ext cx="5594463" cy="383126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63293" y="5468543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3295BD-86B0-4383-BCC4-FDF39C9C6A36}"/>
              </a:ext>
            </a:extLst>
          </p:cNvPr>
          <p:cNvSpPr txBox="1"/>
          <p:nvPr/>
        </p:nvSpPr>
        <p:spPr>
          <a:xfrm>
            <a:off x="6163293" y="5468543"/>
            <a:ext cx="4851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cs typeface="Arial" panose="020B0604020202020204" pitchFamily="34" charset="0"/>
                <a:hlinkClick r:id="rId3"/>
              </a:rPr>
              <a:t>https://www.uwtsd.ac.uk/library/</a:t>
            </a:r>
            <a:r>
              <a:rPr lang="en-GB">
                <a:cs typeface="Arial" panose="020B0604020202020204" pitchFamily="34" charset="0"/>
              </a:rPr>
              <a:t> </a:t>
            </a:r>
            <a:endParaRPr lang="en-GB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3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Finding more information;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4200" y="1325563"/>
            <a:ext cx="6908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/>
              <a:t>Wide vocabulary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/>
              <a:t>Knowledge of linked terms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/>
              <a:t>Think outside the box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/>
              <a:t>Connect the dots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/>
              <a:t>Use punctuation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247" y="1197032"/>
            <a:ext cx="2995353" cy="449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50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323850"/>
            <a:ext cx="11887200" cy="1325563"/>
          </a:xfrm>
        </p:spPr>
        <p:txBody>
          <a:bodyPr>
            <a:normAutofit fontScale="90000"/>
          </a:bodyPr>
          <a:lstStyle/>
          <a:p>
            <a:r>
              <a:rPr lang="en-GB"/>
              <a:t/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r>
              <a:rPr lang="en-GB" sz="4900">
                <a:solidFill>
                  <a:schemeClr val="bg1"/>
                </a:solidFill>
              </a:rPr>
              <a:t/>
            </a:r>
            <a:br>
              <a:rPr lang="en-GB" sz="4900">
                <a:solidFill>
                  <a:schemeClr val="bg1"/>
                </a:solidFill>
              </a:rPr>
            </a:br>
            <a:r>
              <a:rPr lang="en-GB" sz="4900">
                <a:solidFill>
                  <a:schemeClr val="bg1"/>
                </a:solidFill>
              </a:rPr>
              <a:t>Search Terms: ‘Skills’</a:t>
            </a:r>
            <a:br>
              <a:rPr lang="en-GB" sz="4900">
                <a:solidFill>
                  <a:schemeClr val="bg1"/>
                </a:solidFill>
              </a:rPr>
            </a:br>
            <a:r>
              <a:rPr lang="en-GB"/>
              <a:t/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r>
              <a:rPr lang="en-GB"/>
              <a:t/>
            </a:r>
            <a:br>
              <a:rPr lang="en-GB"/>
            </a:br>
            <a:endParaRPr lang="en-GB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10962661"/>
              </p:ext>
            </p:extLst>
          </p:nvPr>
        </p:nvGraphicFramePr>
        <p:xfrm>
          <a:off x="2476500" y="1159317"/>
          <a:ext cx="7543800" cy="5046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275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9BCA89A-5EAE-4356-BB75-308620A445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69BCA89A-5EAE-4356-BB75-308620A445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69BCA89A-5EAE-4356-BB75-308620A445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69BCA89A-5EAE-4356-BB75-308620A445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4F4D347-C97E-4D66-A5B5-2AFE9FBEF2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dgm id="{94F4D347-C97E-4D66-A5B5-2AFE9FBEF2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94F4D347-C97E-4D66-A5B5-2AFE9FBEF2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dgm id="{94F4D347-C97E-4D66-A5B5-2AFE9FBEF2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E94D68-385C-43D4-B540-3D9629BF75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graphicEl>
                                              <a:dgm id="{73E94D68-385C-43D4-B540-3D9629BF75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graphicEl>
                                              <a:dgm id="{73E94D68-385C-43D4-B540-3D9629BF75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graphicEl>
                                              <a:dgm id="{73E94D68-385C-43D4-B540-3D9629BF75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F4B6704-2796-4854-B417-721597345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graphicEl>
                                              <a:dgm id="{8F4B6704-2796-4854-B417-7215973456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graphicEl>
                                              <a:dgm id="{8F4B6704-2796-4854-B417-721597345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graphicEl>
                                              <a:dgm id="{8F4B6704-2796-4854-B417-721597345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3DC75B3-15F8-4D07-B71A-0B0E809F6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graphicEl>
                                              <a:dgm id="{13DC75B3-15F8-4D07-B71A-0B0E809F63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graphicEl>
                                              <a:dgm id="{13DC75B3-15F8-4D07-B71A-0B0E809F6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graphicEl>
                                              <a:dgm id="{13DC75B3-15F8-4D07-B71A-0B0E809F6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AD1F26-6206-480C-89C1-FA62CFD992DC}"/>
              </a:ext>
            </a:extLst>
          </p:cNvPr>
          <p:cNvSpPr txBox="1"/>
          <p:nvPr/>
        </p:nvSpPr>
        <p:spPr>
          <a:xfrm>
            <a:off x="365759" y="1463040"/>
            <a:ext cx="8004518" cy="417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400" dirty="0"/>
              <a:t>Different words result in different articles and resources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Phrases are more common in some disciplines than in others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The right words can reduce the results from millions to a more manageable level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The right words make your research more efficient, and saves you time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F0CF7C-68D7-47CF-A6AC-80C1168E33B9}"/>
              </a:ext>
            </a:extLst>
          </p:cNvPr>
          <p:cNvSpPr txBox="1"/>
          <p:nvPr/>
        </p:nvSpPr>
        <p:spPr>
          <a:xfrm>
            <a:off x="126609" y="182880"/>
            <a:ext cx="9734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Search Terms – why your words matter</a:t>
            </a:r>
          </a:p>
        </p:txBody>
      </p:sp>
      <p:pic>
        <p:nvPicPr>
          <p:cNvPr id="4" name="Picture 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EC008CDA-03A8-4C90-A7B5-281A52440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4738" y="1438042"/>
            <a:ext cx="2890091" cy="433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86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Create phrases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04900" y="1325563"/>
            <a:ext cx="11087100" cy="43513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Using quotation marks create phrases, rather than searching each separate word </a:t>
            </a:r>
            <a:r>
              <a:rPr lang="en-GB" dirty="0" err="1"/>
              <a:t>i.e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“leadership skills” Business , instead of leadership skills business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50" y="3745559"/>
            <a:ext cx="5196162" cy="171108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762751" y="4962525"/>
            <a:ext cx="1923568" cy="494119"/>
          </a:xfrm>
          <a:prstGeom prst="rect">
            <a:avLst/>
          </a:prstGeom>
          <a:noFill/>
          <a:ln w="3810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26" y="2959862"/>
            <a:ext cx="6145159" cy="20026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6750" y="4387593"/>
            <a:ext cx="2240243" cy="427016"/>
          </a:xfrm>
          <a:prstGeom prst="rect">
            <a:avLst/>
          </a:prstGeom>
          <a:noFill/>
          <a:ln w="3810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994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Search string example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325563"/>
            <a:ext cx="4972050" cy="43989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-"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Health provision wales</a:t>
            </a:r>
          </a:p>
          <a:p>
            <a:pPr>
              <a:buFontTx/>
              <a:buChar char="-"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"health provision" wales</a:t>
            </a:r>
          </a:p>
          <a:p>
            <a:pPr marL="0" indent="0">
              <a:buNone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"health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provision"+wales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5B3FA10-F86B-4187-AE12-404CD3E90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9641" y="1052834"/>
            <a:ext cx="4873127" cy="154627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19E30D6-05A8-44AC-BE63-6A3E99F193E6}"/>
              </a:ext>
            </a:extLst>
          </p:cNvPr>
          <p:cNvSpPr/>
          <p:nvPr/>
        </p:nvSpPr>
        <p:spPr>
          <a:xfrm>
            <a:off x="6139445" y="1956574"/>
            <a:ext cx="2089643" cy="619404"/>
          </a:xfrm>
          <a:prstGeom prst="rect">
            <a:avLst/>
          </a:prstGeom>
          <a:noFill/>
          <a:ln w="7620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CC60AC6F-5A81-41E8-B3BF-2DA8FE406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413" y="2660610"/>
            <a:ext cx="5440916" cy="1506497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4D45263D-8278-4B08-938E-65FCB7240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413" y="4336371"/>
            <a:ext cx="5908330" cy="184451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D952D9D-7C78-4F0A-96A4-E76A2ECF4F51}"/>
              </a:ext>
            </a:extLst>
          </p:cNvPr>
          <p:cNvSpPr/>
          <p:nvPr/>
        </p:nvSpPr>
        <p:spPr>
          <a:xfrm>
            <a:off x="6139445" y="5504339"/>
            <a:ext cx="3155025" cy="629427"/>
          </a:xfrm>
          <a:prstGeom prst="rect">
            <a:avLst/>
          </a:prstGeom>
          <a:noFill/>
          <a:ln w="7620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E11B454-55BB-4459-8328-90D5DE683557}"/>
              </a:ext>
            </a:extLst>
          </p:cNvPr>
          <p:cNvSpPr/>
          <p:nvPr/>
        </p:nvSpPr>
        <p:spPr>
          <a:xfrm>
            <a:off x="6089641" y="3561237"/>
            <a:ext cx="2947872" cy="629427"/>
          </a:xfrm>
          <a:prstGeom prst="rect">
            <a:avLst/>
          </a:prstGeom>
          <a:noFill/>
          <a:ln w="7620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87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95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Boolean Searching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22D74595-7993-4D38-895D-277FEF9F1CE0}"/>
              </a:ext>
            </a:extLst>
          </p:cNvPr>
          <p:cNvSpPr txBox="1"/>
          <p:nvPr/>
        </p:nvSpPr>
        <p:spPr>
          <a:xfrm>
            <a:off x="460266" y="1335088"/>
            <a:ext cx="114684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Boolean Searches help create these ‘search strings’ to limit, widen or refine your search term.</a:t>
            </a:r>
          </a:p>
          <a:p>
            <a:r>
              <a:rPr lang="en-GB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AND  “+”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NOT “-”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OR – this is the default of most search engines, returning results with any of the words you include in the search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NEAR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4367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EC1A3-E665-4A30-8128-BA0B2C07E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351" y="1551374"/>
            <a:ext cx="10515600" cy="1325563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RefWorks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593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06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Referencing – why does it matter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Puts your work in academic context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Enables readers to find your sources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Prevents accidental plagiarism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Demonstrates the breadth of research you have undertaken</a:t>
            </a:r>
          </a:p>
        </p:txBody>
      </p:sp>
    </p:spTree>
    <p:extLst>
      <p:ext uri="{BB962C8B-B14F-4D97-AF65-F5344CB8AC3E}">
        <p14:creationId xmlns:p14="http://schemas.microsoft.com/office/powerpoint/2010/main" val="4248141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0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do I need to reference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04938"/>
            <a:ext cx="6180138" cy="437832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Direct quotations from a resource 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GB" dirty="0"/>
              <a:t>Paraphrased or summarized content</a:t>
            </a:r>
          </a:p>
          <a:p>
            <a:pPr>
              <a:lnSpc>
                <a:spcPct val="150000"/>
              </a:lnSpc>
            </a:pPr>
            <a:r>
              <a:rPr lang="en-GB" dirty="0"/>
              <a:t>If you read something but don't use it in your work, put it in the Bibliography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25" y="1591294"/>
            <a:ext cx="5648614" cy="34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931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F87A8-42F5-4484-AA74-1F5899D0544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5018" y="0"/>
            <a:ext cx="5783283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Reference Generators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6D9C1-7B0C-4921-B5CE-90118659734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Be Careful!</a:t>
            </a:r>
          </a:p>
          <a:p>
            <a:pPr>
              <a:lnSpc>
                <a:spcPct val="150000"/>
              </a:lnSpc>
            </a:pPr>
            <a:r>
              <a:rPr lang="en-US" dirty="0"/>
              <a:t>Generated from information given by publishers</a:t>
            </a:r>
          </a:p>
          <a:p>
            <a:pPr>
              <a:lnSpc>
                <a:spcPct val="150000"/>
              </a:lnSpc>
            </a:pPr>
            <a:r>
              <a:rPr lang="en-US" dirty="0"/>
              <a:t>No way of telling whether the generator is using the most            up to date version of a referencing style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" t="4159"/>
          <a:stretch/>
        </p:blipFill>
        <p:spPr>
          <a:xfrm>
            <a:off x="9482364" y="1238477"/>
            <a:ext cx="2970893" cy="461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1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1014075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These are examples of generated references…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62" r="19140"/>
          <a:stretch/>
        </p:blipFill>
        <p:spPr>
          <a:xfrm>
            <a:off x="165462" y="1205052"/>
            <a:ext cx="5399314" cy="20639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377" y="994171"/>
            <a:ext cx="7306695" cy="54204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5461" y="3448299"/>
            <a:ext cx="44369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reference was generated by the library catalogue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No brackets around the year</a:t>
            </a:r>
          </a:p>
          <a:p>
            <a:pPr marL="285750" indent="-285750">
              <a:buFontTx/>
              <a:buChar char="-"/>
            </a:pPr>
            <a:r>
              <a:rPr lang="en-GB" dirty="0"/>
              <a:t>Title of article is in capitals, and not in quotations</a:t>
            </a:r>
          </a:p>
          <a:p>
            <a:pPr marL="285750" indent="-285750">
              <a:buFontTx/>
              <a:buChar char="-"/>
            </a:pPr>
            <a:r>
              <a:rPr lang="en-GB" dirty="0"/>
              <a:t>No link to the article online</a:t>
            </a:r>
          </a:p>
        </p:txBody>
      </p:sp>
      <p:sp>
        <p:nvSpPr>
          <p:cNvPr id="7" name="Rectangle 6"/>
          <p:cNvSpPr/>
          <p:nvPr/>
        </p:nvSpPr>
        <p:spPr>
          <a:xfrm>
            <a:off x="7062651" y="4493623"/>
            <a:ext cx="4737463" cy="1045028"/>
          </a:xfrm>
          <a:prstGeom prst="rect">
            <a:avLst/>
          </a:prstGeom>
          <a:noFill/>
          <a:ln w="5715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525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1014075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These are examples of generated references…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73" y="1142680"/>
            <a:ext cx="6552597" cy="18879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891" y="2285840"/>
            <a:ext cx="6468378" cy="30770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40731" y="1219200"/>
            <a:ext cx="4990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ABI Inform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2069" y="3413327"/>
            <a:ext cx="49900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Authors are capitals and shouldn’t be</a:t>
            </a:r>
          </a:p>
          <a:p>
            <a:pPr marL="285750" indent="-285750">
              <a:buFontTx/>
              <a:buChar char="-"/>
            </a:pPr>
            <a:r>
              <a:rPr lang="en-GB" dirty="0"/>
              <a:t>Date is not in brackets</a:t>
            </a:r>
          </a:p>
          <a:p>
            <a:pPr marL="285750" indent="-285750">
              <a:buFontTx/>
              <a:buChar char="-"/>
            </a:pPr>
            <a:r>
              <a:rPr lang="en-GB" dirty="0"/>
              <a:t>Article title is not in quotation marks</a:t>
            </a:r>
          </a:p>
          <a:p>
            <a:pPr marL="285750" indent="-285750">
              <a:buFontTx/>
              <a:buChar char="-"/>
            </a:pPr>
            <a:r>
              <a:rPr lang="en-GB" dirty="0"/>
              <a:t>No link to online article</a:t>
            </a:r>
          </a:p>
        </p:txBody>
      </p:sp>
    </p:spTree>
    <p:extLst>
      <p:ext uri="{BB962C8B-B14F-4D97-AF65-F5344CB8AC3E}">
        <p14:creationId xmlns:p14="http://schemas.microsoft.com/office/powerpoint/2010/main" val="23484669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1014075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These are examples of generated references…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5" r="3906"/>
          <a:stretch/>
        </p:blipFill>
        <p:spPr>
          <a:xfrm>
            <a:off x="4772297" y="1325563"/>
            <a:ext cx="6818812" cy="39531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9303" y="1515291"/>
            <a:ext cx="37882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Cite this for me, free website</a:t>
            </a:r>
          </a:p>
          <a:p>
            <a:endParaRPr lang="en-GB" sz="2400" dirty="0"/>
          </a:p>
          <a:p>
            <a:pPr marL="285750" indent="-285750">
              <a:buFontTx/>
              <a:buChar char="-"/>
            </a:pPr>
            <a:r>
              <a:rPr lang="en-GB" sz="2400" dirty="0"/>
              <a:t>Article title is not in quotation marks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[online] is not necessary</a:t>
            </a:r>
          </a:p>
        </p:txBody>
      </p:sp>
    </p:spTree>
    <p:extLst>
      <p:ext uri="{BB962C8B-B14F-4D97-AF65-F5344CB8AC3E}">
        <p14:creationId xmlns:p14="http://schemas.microsoft.com/office/powerpoint/2010/main" val="1704507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69965" y="0"/>
            <a:ext cx="8325394" cy="13255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RefWorks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5429" y="1325563"/>
            <a:ext cx="51032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Web-based with one login</a:t>
            </a:r>
          </a:p>
          <a:p>
            <a:endParaRPr lang="en-GB" dirty="0"/>
          </a:p>
          <a:p>
            <a:r>
              <a:rPr lang="en-GB" dirty="0"/>
              <a:t>Step 1; Creating an account</a:t>
            </a:r>
          </a:p>
          <a:p>
            <a:pPr marL="285750" indent="-285750">
              <a:buFontTx/>
              <a:buChar char="-"/>
            </a:pPr>
            <a:r>
              <a:rPr lang="en-GB" dirty="0"/>
              <a:t>Click Sign in – Ignore ‘login from my institution’</a:t>
            </a:r>
          </a:p>
          <a:p>
            <a:pPr marL="285750" indent="-285750">
              <a:buFontTx/>
              <a:buChar char="-"/>
            </a:pPr>
            <a:r>
              <a:rPr lang="en-GB" dirty="0"/>
              <a:t>Click ‘No account? Sign up here’ and create an account using an email and password. 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9" t="11493" r="18068" b="23287"/>
          <a:stretch/>
        </p:blipFill>
        <p:spPr>
          <a:xfrm>
            <a:off x="5599612" y="150506"/>
            <a:ext cx="3553097" cy="3167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8"/>
          <a:stretch/>
        </p:blipFill>
        <p:spPr>
          <a:xfrm>
            <a:off x="7985761" y="2467942"/>
            <a:ext cx="4119154" cy="43900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65029" y="6165669"/>
            <a:ext cx="2699657" cy="418012"/>
          </a:xfrm>
          <a:prstGeom prst="rect">
            <a:avLst/>
          </a:prstGeom>
          <a:noFill/>
          <a:ln w="57150">
            <a:solidFill>
              <a:srgbClr val="D8AE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717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8343" y="121920"/>
            <a:ext cx="10197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Installing the bookmark tool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8674" y="1480457"/>
            <a:ext cx="55734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bookmark tool enables you to save anything you look at online to your reference list</a:t>
            </a:r>
          </a:p>
          <a:p>
            <a:endParaRPr lang="en-GB" dirty="0"/>
          </a:p>
          <a:p>
            <a:r>
              <a:rPr lang="en-GB" dirty="0"/>
              <a:t>Step 2; Installing the tool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Ensure that your Bookmark Bar is visible </a:t>
            </a:r>
          </a:p>
          <a:p>
            <a:pPr marL="285750" indent="-285750">
              <a:buFontTx/>
              <a:buChar char="-"/>
            </a:pPr>
            <a:r>
              <a:rPr lang="en-GB" dirty="0"/>
              <a:t>Login into Refworks and click on ‘Tools’  </a:t>
            </a:r>
          </a:p>
          <a:p>
            <a:pPr marL="285750" indent="-285750">
              <a:buFontTx/>
              <a:buChar char="-"/>
            </a:pPr>
            <a:r>
              <a:rPr lang="en-GB" dirty="0"/>
              <a:t>Click ‘install Save to RefWorks’ and drag the button into the Bookmark bar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" t="3012"/>
          <a:stretch/>
        </p:blipFill>
        <p:spPr>
          <a:xfrm>
            <a:off x="5845639" y="746199"/>
            <a:ext cx="6193959" cy="30678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056914" y="1814357"/>
            <a:ext cx="1245325" cy="618309"/>
          </a:xfrm>
          <a:prstGeom prst="rect">
            <a:avLst/>
          </a:prstGeom>
          <a:noFill/>
          <a:ln w="5715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679576" y="3164617"/>
            <a:ext cx="2316479" cy="618309"/>
          </a:xfrm>
          <a:prstGeom prst="rect">
            <a:avLst/>
          </a:prstGeom>
          <a:noFill/>
          <a:ln w="5715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475" y="3718560"/>
            <a:ext cx="4544594" cy="321781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461759" y="4274960"/>
            <a:ext cx="2316479" cy="618309"/>
          </a:xfrm>
          <a:prstGeom prst="rect">
            <a:avLst/>
          </a:prstGeom>
          <a:noFill/>
          <a:ln w="57150">
            <a:solidFill>
              <a:srgbClr val="D142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793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77788"/>
            <a:ext cx="10515600" cy="132556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Using RefWorks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0926" y="1193074"/>
            <a:ext cx="459812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400" dirty="0"/>
              <a:t>Go onto a database or website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Click on ‘Save to RefWorks’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r>
              <a:rPr lang="en-GB" sz="2400" dirty="0"/>
              <a:t>This tool scrapes the webpage for the information and formats your reference, but as always, you </a:t>
            </a:r>
            <a:r>
              <a:rPr lang="en-GB" sz="2400" b="1" dirty="0"/>
              <a:t>must </a:t>
            </a:r>
            <a:r>
              <a:rPr lang="en-GB" sz="2400" dirty="0"/>
              <a:t>check the reference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2" y="0"/>
            <a:ext cx="59744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423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6804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517</Words>
  <Application>Microsoft Office PowerPoint</Application>
  <PresentationFormat>Widescreen</PresentationFormat>
  <Paragraphs>120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Segoe UI</vt:lpstr>
      <vt:lpstr>Times New Roman</vt:lpstr>
      <vt:lpstr>Office Theme</vt:lpstr>
      <vt:lpstr>Library Resources</vt:lpstr>
      <vt:lpstr>PowerPoint Presentation</vt:lpstr>
      <vt:lpstr>Where do I find the resources?</vt:lpstr>
      <vt:lpstr>Finding more information;</vt:lpstr>
      <vt:lpstr>   Search Terms: ‘Skills’     </vt:lpstr>
      <vt:lpstr>PowerPoint Presentation</vt:lpstr>
      <vt:lpstr>Create phrases</vt:lpstr>
      <vt:lpstr>Search string example </vt:lpstr>
      <vt:lpstr>Boolean Searching</vt:lpstr>
      <vt:lpstr>RefWorks</vt:lpstr>
      <vt:lpstr>Referencing – why does it matter</vt:lpstr>
      <vt:lpstr>What do I need to reference</vt:lpstr>
      <vt:lpstr>Reference Generators</vt:lpstr>
      <vt:lpstr>These are examples of generated references…</vt:lpstr>
      <vt:lpstr>These are examples of generated references…</vt:lpstr>
      <vt:lpstr>These are examples of generated references…</vt:lpstr>
      <vt:lpstr>RefWorks</vt:lpstr>
      <vt:lpstr>PowerPoint Presentation</vt:lpstr>
      <vt:lpstr>Using RefWorks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Search Strategies</dc:title>
  <dc:creator>Ellie Downes</dc:creator>
  <cp:lastModifiedBy>Julie Crossman</cp:lastModifiedBy>
  <cp:revision>38</cp:revision>
  <dcterms:created xsi:type="dcterms:W3CDTF">2018-02-27T10:01:30Z</dcterms:created>
  <dcterms:modified xsi:type="dcterms:W3CDTF">2019-06-04T10:19:12Z</dcterms:modified>
</cp:coreProperties>
</file>