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0"/>
  </p:notesMasterIdLst>
  <p:sldIdLst>
    <p:sldId id="256" r:id="rId3"/>
    <p:sldId id="257" r:id="rId4"/>
    <p:sldId id="258" r:id="rId5"/>
    <p:sldId id="380" r:id="rId6"/>
    <p:sldId id="446" r:id="rId7"/>
    <p:sldId id="259" r:id="rId8"/>
    <p:sldId id="260" r:id="rId9"/>
    <p:sldId id="261" r:id="rId10"/>
    <p:sldId id="262" r:id="rId11"/>
    <p:sldId id="363" r:id="rId12"/>
    <p:sldId id="365" r:id="rId13"/>
    <p:sldId id="366" r:id="rId14"/>
    <p:sldId id="367" r:id="rId15"/>
    <p:sldId id="370" r:id="rId16"/>
    <p:sldId id="371" r:id="rId17"/>
    <p:sldId id="372" r:id="rId18"/>
    <p:sldId id="373" r:id="rId19"/>
    <p:sldId id="311" r:id="rId20"/>
    <p:sldId id="375" r:id="rId21"/>
    <p:sldId id="376" r:id="rId22"/>
    <p:sldId id="377" r:id="rId23"/>
    <p:sldId id="378" r:id="rId24"/>
    <p:sldId id="379" r:id="rId25"/>
    <p:sldId id="449" r:id="rId26"/>
    <p:sldId id="447" r:id="rId27"/>
    <p:sldId id="448" r:id="rId28"/>
    <p:sldId id="36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C190E7-2F64-435D-86FB-4AA6818BD884}" v="149" dt="2025-05-23T20:46:00.6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8" d="100"/>
          <a:sy n="88" d="100"/>
        </p:scale>
        <p:origin x="120"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sty Jose" userId="47a6efec-86cc-4a34-b886-028dba74405c" providerId="ADAL" clId="{0BC190E7-2F64-435D-86FB-4AA6818BD884}"/>
    <pc:docChg chg="undo redo custSel addSld delSld modSld sldOrd addMainMaster delMainMaster">
      <pc:chgData name="Besty Jose" userId="47a6efec-86cc-4a34-b886-028dba74405c" providerId="ADAL" clId="{0BC190E7-2F64-435D-86FB-4AA6818BD884}" dt="2025-05-23T20:47:41.590" v="3236" actId="20577"/>
      <pc:docMkLst>
        <pc:docMk/>
      </pc:docMkLst>
      <pc:sldChg chg="addSp modSp new mod setBg modClrScheme addAnim chgLayout">
        <pc:chgData name="Besty Jose" userId="47a6efec-86cc-4a34-b886-028dba74405c" providerId="ADAL" clId="{0BC190E7-2F64-435D-86FB-4AA6818BD884}" dt="2025-05-23T20:27:25.916" v="3056"/>
        <pc:sldMkLst>
          <pc:docMk/>
          <pc:sldMk cId="4052547494" sldId="256"/>
        </pc:sldMkLst>
        <pc:spChg chg="mod">
          <ac:chgData name="Besty Jose" userId="47a6efec-86cc-4a34-b886-028dba74405c" providerId="ADAL" clId="{0BC190E7-2F64-435D-86FB-4AA6818BD884}" dt="2025-05-23T18:53:04.589" v="41" actId="26606"/>
          <ac:spMkLst>
            <pc:docMk/>
            <pc:sldMk cId="4052547494" sldId="256"/>
            <ac:spMk id="2" creationId="{7AD716E2-E706-13FA-51C0-2706D73AA092}"/>
          </ac:spMkLst>
        </pc:spChg>
        <pc:spChg chg="mod">
          <ac:chgData name="Besty Jose" userId="47a6efec-86cc-4a34-b886-028dba74405c" providerId="ADAL" clId="{0BC190E7-2F64-435D-86FB-4AA6818BD884}" dt="2025-05-23T18:53:04.589" v="41" actId="26606"/>
          <ac:spMkLst>
            <pc:docMk/>
            <pc:sldMk cId="4052547494" sldId="256"/>
            <ac:spMk id="3" creationId="{9153E995-12A3-1FFE-BB38-5FA138EFBB7C}"/>
          </ac:spMkLst>
        </pc:spChg>
        <pc:spChg chg="add">
          <ac:chgData name="Besty Jose" userId="47a6efec-86cc-4a34-b886-028dba74405c" providerId="ADAL" clId="{0BC190E7-2F64-435D-86FB-4AA6818BD884}" dt="2025-05-23T18:53:04.589" v="41" actId="26606"/>
          <ac:spMkLst>
            <pc:docMk/>
            <pc:sldMk cId="4052547494" sldId="256"/>
            <ac:spMk id="9" creationId="{33E93247-6229-44AB-A550-739E971E690B}"/>
          </ac:spMkLst>
        </pc:spChg>
        <pc:picChg chg="add">
          <ac:chgData name="Besty Jose" userId="47a6efec-86cc-4a34-b886-028dba74405c" providerId="ADAL" clId="{0BC190E7-2F64-435D-86FB-4AA6818BD884}" dt="2025-05-23T18:53:04.589" v="41" actId="26606"/>
          <ac:picMkLst>
            <pc:docMk/>
            <pc:sldMk cId="4052547494" sldId="256"/>
            <ac:picMk id="4" creationId="{9C48FC6B-240B-0307-3584-4FD78BEC0655}"/>
          </ac:picMkLst>
        </pc:picChg>
        <pc:picChg chg="add mod">
          <ac:chgData name="Besty Jose" userId="47a6efec-86cc-4a34-b886-028dba74405c" providerId="ADAL" clId="{0BC190E7-2F64-435D-86FB-4AA6818BD884}" dt="2025-05-23T20:27:25.916" v="3056"/>
          <ac:picMkLst>
            <pc:docMk/>
            <pc:sldMk cId="4052547494" sldId="256"/>
            <ac:picMk id="5" creationId="{CCEE8F12-9C80-CCC4-3810-B235667DBF2B}"/>
          </ac:picMkLst>
        </pc:picChg>
        <pc:cxnChg chg="add">
          <ac:chgData name="Besty Jose" userId="47a6efec-86cc-4a34-b886-028dba74405c" providerId="ADAL" clId="{0BC190E7-2F64-435D-86FB-4AA6818BD884}" dt="2025-05-23T18:53:04.589" v="41" actId="26606"/>
          <ac:cxnSpMkLst>
            <pc:docMk/>
            <pc:sldMk cId="4052547494" sldId="256"/>
            <ac:cxnSpMk id="11" creationId="{EE2E603F-4A95-4FE8-BB06-211DFD75DBEF}"/>
          </ac:cxnSpMkLst>
        </pc:cxnChg>
        <pc:cxnChg chg="add">
          <ac:chgData name="Besty Jose" userId="47a6efec-86cc-4a34-b886-028dba74405c" providerId="ADAL" clId="{0BC190E7-2F64-435D-86FB-4AA6818BD884}" dt="2025-05-23T18:53:04.589" v="41" actId="26606"/>
          <ac:cxnSpMkLst>
            <pc:docMk/>
            <pc:sldMk cId="4052547494" sldId="256"/>
            <ac:cxnSpMk id="13" creationId="{2CF06E40-3ECB-4820-95B5-8A70B07D4B47}"/>
          </ac:cxnSpMkLst>
        </pc:cxnChg>
      </pc:sldChg>
      <pc:sldChg chg="addSp delSp modSp new mod setBg">
        <pc:chgData name="Besty Jose" userId="47a6efec-86cc-4a34-b886-028dba74405c" providerId="ADAL" clId="{0BC190E7-2F64-435D-86FB-4AA6818BD884}" dt="2025-05-23T20:27:18.814" v="3055"/>
        <pc:sldMkLst>
          <pc:docMk/>
          <pc:sldMk cId="2521870252" sldId="257"/>
        </pc:sldMkLst>
        <pc:spChg chg="del">
          <ac:chgData name="Besty Jose" userId="47a6efec-86cc-4a34-b886-028dba74405c" providerId="ADAL" clId="{0BC190E7-2F64-435D-86FB-4AA6818BD884}" dt="2025-05-23T18:53:27.972" v="45" actId="478"/>
          <ac:spMkLst>
            <pc:docMk/>
            <pc:sldMk cId="2521870252" sldId="257"/>
            <ac:spMk id="2" creationId="{4F66AE04-21F9-6457-FF6C-56150688EFA5}"/>
          </ac:spMkLst>
        </pc:spChg>
        <pc:spChg chg="del">
          <ac:chgData name="Besty Jose" userId="47a6efec-86cc-4a34-b886-028dba74405c" providerId="ADAL" clId="{0BC190E7-2F64-435D-86FB-4AA6818BD884}" dt="2025-05-23T18:53:35.914" v="48" actId="478"/>
          <ac:spMkLst>
            <pc:docMk/>
            <pc:sldMk cId="2521870252" sldId="257"/>
            <ac:spMk id="3" creationId="{EA5B41C4-6014-8CB3-4229-28343A038D2D}"/>
          </ac:spMkLst>
        </pc:spChg>
        <pc:spChg chg="add mod">
          <ac:chgData name="Besty Jose" userId="47a6efec-86cc-4a34-b886-028dba74405c" providerId="ADAL" clId="{0BC190E7-2F64-435D-86FB-4AA6818BD884}" dt="2025-05-23T18:53:52.669" v="51" actId="26606"/>
          <ac:spMkLst>
            <pc:docMk/>
            <pc:sldMk cId="2521870252" sldId="257"/>
            <ac:spMk id="4" creationId="{0730D0C6-67C0-4754-12C2-ACA2AD70FB1C}"/>
          </ac:spMkLst>
        </pc:spChg>
        <pc:spChg chg="add">
          <ac:chgData name="Besty Jose" userId="47a6efec-86cc-4a34-b886-028dba74405c" providerId="ADAL" clId="{0BC190E7-2F64-435D-86FB-4AA6818BD884}" dt="2025-05-23T18:53:52.669" v="51" actId="26606"/>
          <ac:spMkLst>
            <pc:docMk/>
            <pc:sldMk cId="2521870252" sldId="257"/>
            <ac:spMk id="14" creationId="{33E93247-6229-44AB-A550-739E971E690B}"/>
          </ac:spMkLst>
        </pc:spChg>
        <pc:picChg chg="add mod">
          <ac:chgData name="Besty Jose" userId="47a6efec-86cc-4a34-b886-028dba74405c" providerId="ADAL" clId="{0BC190E7-2F64-435D-86FB-4AA6818BD884}" dt="2025-05-23T18:53:52.669" v="51" actId="26606"/>
          <ac:picMkLst>
            <pc:docMk/>
            <pc:sldMk cId="2521870252" sldId="257"/>
            <ac:picMk id="5" creationId="{F1258A50-5BF2-DA67-7F40-2F6AA58DD006}"/>
          </ac:picMkLst>
        </pc:picChg>
        <pc:picChg chg="add mod">
          <ac:chgData name="Besty Jose" userId="47a6efec-86cc-4a34-b886-028dba74405c" providerId="ADAL" clId="{0BC190E7-2F64-435D-86FB-4AA6818BD884}" dt="2025-05-23T20:27:18.814" v="3055"/>
          <ac:picMkLst>
            <pc:docMk/>
            <pc:sldMk cId="2521870252" sldId="257"/>
            <ac:picMk id="6" creationId="{F8E2FCAE-8D7F-9A4E-697E-F4C7CAAB17AC}"/>
          </ac:picMkLst>
        </pc:picChg>
        <pc:cxnChg chg="add">
          <ac:chgData name="Besty Jose" userId="47a6efec-86cc-4a34-b886-028dba74405c" providerId="ADAL" clId="{0BC190E7-2F64-435D-86FB-4AA6818BD884}" dt="2025-05-23T18:53:52.669" v="51" actId="26606"/>
          <ac:cxnSpMkLst>
            <pc:docMk/>
            <pc:sldMk cId="2521870252" sldId="257"/>
            <ac:cxnSpMk id="10" creationId="{F64F9B95-9045-48D2-B9F3-2927E98F54AA}"/>
          </ac:cxnSpMkLst>
        </pc:cxnChg>
        <pc:cxnChg chg="add">
          <ac:chgData name="Besty Jose" userId="47a6efec-86cc-4a34-b886-028dba74405c" providerId="ADAL" clId="{0BC190E7-2F64-435D-86FB-4AA6818BD884}" dt="2025-05-23T18:53:52.669" v="51" actId="26606"/>
          <ac:cxnSpMkLst>
            <pc:docMk/>
            <pc:sldMk cId="2521870252" sldId="257"/>
            <ac:cxnSpMk id="12" creationId="{085AA86F-6A4D-4BCB-A045-D992CDC2959B}"/>
          </ac:cxnSpMkLst>
        </pc:cxnChg>
        <pc:cxnChg chg="add">
          <ac:chgData name="Besty Jose" userId="47a6efec-86cc-4a34-b886-028dba74405c" providerId="ADAL" clId="{0BC190E7-2F64-435D-86FB-4AA6818BD884}" dt="2025-05-23T18:53:52.669" v="51" actId="26606"/>
          <ac:cxnSpMkLst>
            <pc:docMk/>
            <pc:sldMk cId="2521870252" sldId="257"/>
            <ac:cxnSpMk id="16" creationId="{F9600FFC-92AF-4AD3-9595-B0E23476BD05}"/>
          </ac:cxnSpMkLst>
        </pc:cxnChg>
      </pc:sldChg>
      <pc:sldChg chg="addSp delSp modSp new mod setBg">
        <pc:chgData name="Besty Jose" userId="47a6efec-86cc-4a34-b886-028dba74405c" providerId="ADAL" clId="{0BC190E7-2F64-435D-86FB-4AA6818BD884}" dt="2025-05-23T20:27:12.772" v="3054" actId="14100"/>
        <pc:sldMkLst>
          <pc:docMk/>
          <pc:sldMk cId="2580441399" sldId="258"/>
        </pc:sldMkLst>
        <pc:spChg chg="mod">
          <ac:chgData name="Besty Jose" userId="47a6efec-86cc-4a34-b886-028dba74405c" providerId="ADAL" clId="{0BC190E7-2F64-435D-86FB-4AA6818BD884}" dt="2025-05-23T19:00:46.333" v="223" actId="26606"/>
          <ac:spMkLst>
            <pc:docMk/>
            <pc:sldMk cId="2580441399" sldId="258"/>
            <ac:spMk id="2" creationId="{0F56F894-178B-97AA-C6F1-7E230BD0C5FF}"/>
          </ac:spMkLst>
        </pc:spChg>
        <pc:spChg chg="del mod">
          <ac:chgData name="Besty Jose" userId="47a6efec-86cc-4a34-b886-028dba74405c" providerId="ADAL" clId="{0BC190E7-2F64-435D-86FB-4AA6818BD884}" dt="2025-05-23T19:00:46.333" v="223" actId="26606"/>
          <ac:spMkLst>
            <pc:docMk/>
            <pc:sldMk cId="2580441399" sldId="258"/>
            <ac:spMk id="3" creationId="{4626379C-11D4-2297-0E5B-A435D10FEED4}"/>
          </ac:spMkLst>
        </pc:spChg>
        <pc:spChg chg="add">
          <ac:chgData name="Besty Jose" userId="47a6efec-86cc-4a34-b886-028dba74405c" providerId="ADAL" clId="{0BC190E7-2F64-435D-86FB-4AA6818BD884}" dt="2025-05-23T19:00:46.333" v="223" actId="26606"/>
          <ac:spMkLst>
            <pc:docMk/>
            <pc:sldMk cId="2580441399" sldId="258"/>
            <ac:spMk id="9" creationId="{F68B2C62-7648-4430-90D5-AE0F252AF113}"/>
          </ac:spMkLst>
        </pc:spChg>
        <pc:graphicFrameChg chg="add mod">
          <ac:chgData name="Besty Jose" userId="47a6efec-86cc-4a34-b886-028dba74405c" providerId="ADAL" clId="{0BC190E7-2F64-435D-86FB-4AA6818BD884}" dt="2025-05-23T20:27:12.772" v="3054" actId="14100"/>
          <ac:graphicFrameMkLst>
            <pc:docMk/>
            <pc:sldMk cId="2580441399" sldId="258"/>
            <ac:graphicFrameMk id="5" creationId="{4022FE7F-2AA4-D419-B4A5-F8060CDA2A2F}"/>
          </ac:graphicFrameMkLst>
        </pc:graphicFrameChg>
        <pc:picChg chg="add mod">
          <ac:chgData name="Besty Jose" userId="47a6efec-86cc-4a34-b886-028dba74405c" providerId="ADAL" clId="{0BC190E7-2F64-435D-86FB-4AA6818BD884}" dt="2025-05-23T20:27:00.124" v="3052"/>
          <ac:picMkLst>
            <pc:docMk/>
            <pc:sldMk cId="2580441399" sldId="258"/>
            <ac:picMk id="4" creationId="{8F8FA2CE-F1EC-0D45-D3FE-0E07446A9CA5}"/>
          </ac:picMkLst>
        </pc:picChg>
        <pc:cxnChg chg="add">
          <ac:chgData name="Besty Jose" userId="47a6efec-86cc-4a34-b886-028dba74405c" providerId="ADAL" clId="{0BC190E7-2F64-435D-86FB-4AA6818BD884}" dt="2025-05-23T19:00:46.333" v="223" actId="26606"/>
          <ac:cxnSpMkLst>
            <pc:docMk/>
            <pc:sldMk cId="2580441399" sldId="258"/>
            <ac:cxnSpMk id="11" creationId="{4BFD5B9F-5FB6-467D-83D5-DF82F1907354}"/>
          </ac:cxnSpMkLst>
        </pc:cxnChg>
      </pc:sldChg>
      <pc:sldChg chg="addSp delSp modSp new mod setBg">
        <pc:chgData name="Besty Jose" userId="47a6efec-86cc-4a34-b886-028dba74405c" providerId="ADAL" clId="{0BC190E7-2F64-435D-86FB-4AA6818BD884}" dt="2025-05-23T20:26:49.851" v="3050"/>
        <pc:sldMkLst>
          <pc:docMk/>
          <pc:sldMk cId="891304705" sldId="259"/>
        </pc:sldMkLst>
        <pc:spChg chg="del">
          <ac:chgData name="Besty Jose" userId="47a6efec-86cc-4a34-b886-028dba74405c" providerId="ADAL" clId="{0BC190E7-2F64-435D-86FB-4AA6818BD884}" dt="2025-05-23T19:01:21.169" v="229"/>
          <ac:spMkLst>
            <pc:docMk/>
            <pc:sldMk cId="891304705" sldId="259"/>
            <ac:spMk id="2" creationId="{ABB8F053-CBD8-639A-47D8-5B0CBFD586EE}"/>
          </ac:spMkLst>
        </pc:spChg>
        <pc:spChg chg="mod ord">
          <ac:chgData name="Besty Jose" userId="47a6efec-86cc-4a34-b886-028dba74405c" providerId="ADAL" clId="{0BC190E7-2F64-435D-86FB-4AA6818BD884}" dt="2025-05-23T19:02:49.724" v="255" actId="26606"/>
          <ac:spMkLst>
            <pc:docMk/>
            <pc:sldMk cId="891304705" sldId="259"/>
            <ac:spMk id="3" creationId="{5CA69EF3-9036-F1C3-CECF-EE08105BF0D8}"/>
          </ac:spMkLst>
        </pc:spChg>
        <pc:spChg chg="add del mod">
          <ac:chgData name="Besty Jose" userId="47a6efec-86cc-4a34-b886-028dba74405c" providerId="ADAL" clId="{0BC190E7-2F64-435D-86FB-4AA6818BD884}" dt="2025-05-23T19:01:18.826" v="228" actId="21"/>
          <ac:spMkLst>
            <pc:docMk/>
            <pc:sldMk cId="891304705" sldId="259"/>
            <ac:spMk id="5" creationId="{393629EA-2379-A7B1-1778-1061E17F8235}"/>
          </ac:spMkLst>
        </pc:spChg>
        <pc:spChg chg="add mod">
          <ac:chgData name="Besty Jose" userId="47a6efec-86cc-4a34-b886-028dba74405c" providerId="ADAL" clId="{0BC190E7-2F64-435D-86FB-4AA6818BD884}" dt="2025-05-23T19:02:49.724" v="255" actId="26606"/>
          <ac:spMkLst>
            <pc:docMk/>
            <pc:sldMk cId="891304705" sldId="259"/>
            <ac:spMk id="6" creationId="{393629EA-2379-A7B1-1778-1061E17F8235}"/>
          </ac:spMkLst>
        </pc:spChg>
        <pc:spChg chg="add">
          <ac:chgData name="Besty Jose" userId="47a6efec-86cc-4a34-b886-028dba74405c" providerId="ADAL" clId="{0BC190E7-2F64-435D-86FB-4AA6818BD884}" dt="2025-05-23T19:02:49.724" v="255" actId="26606"/>
          <ac:spMkLst>
            <pc:docMk/>
            <pc:sldMk cId="891304705" sldId="259"/>
            <ac:spMk id="12" creationId="{E49D7415-2F11-44C2-B6AA-13A25B6814B9}"/>
          </ac:spMkLst>
        </pc:spChg>
        <pc:picChg chg="add mod">
          <ac:chgData name="Besty Jose" userId="47a6efec-86cc-4a34-b886-028dba74405c" providerId="ADAL" clId="{0BC190E7-2F64-435D-86FB-4AA6818BD884}" dt="2025-05-23T20:26:49.851" v="3050"/>
          <ac:picMkLst>
            <pc:docMk/>
            <pc:sldMk cId="891304705" sldId="259"/>
            <ac:picMk id="7" creationId="{D6D4364C-09D1-9E0E-1AE2-B58561F1FE7E}"/>
          </ac:picMkLst>
        </pc:picChg>
        <pc:picChg chg="add">
          <ac:chgData name="Besty Jose" userId="47a6efec-86cc-4a34-b886-028dba74405c" providerId="ADAL" clId="{0BC190E7-2F64-435D-86FB-4AA6818BD884}" dt="2025-05-23T19:02:49.724" v="255" actId="26606"/>
          <ac:picMkLst>
            <pc:docMk/>
            <pc:sldMk cId="891304705" sldId="259"/>
            <ac:picMk id="8" creationId="{F2FF34B0-5180-31B8-B33D-E15E31F0D085}"/>
          </ac:picMkLst>
        </pc:picChg>
        <pc:cxnChg chg="add">
          <ac:chgData name="Besty Jose" userId="47a6efec-86cc-4a34-b886-028dba74405c" providerId="ADAL" clId="{0BC190E7-2F64-435D-86FB-4AA6818BD884}" dt="2025-05-23T19:02:49.724" v="255" actId="26606"/>
          <ac:cxnSpMkLst>
            <pc:docMk/>
            <pc:sldMk cId="891304705" sldId="259"/>
            <ac:cxnSpMk id="14" creationId="{D2E57F3D-33BE-4306-87E6-245763719516}"/>
          </ac:cxnSpMkLst>
        </pc:cxnChg>
      </pc:sldChg>
      <pc:sldChg chg="addSp delSp modSp new mod setBg modNotesTx">
        <pc:chgData name="Besty Jose" userId="47a6efec-86cc-4a34-b886-028dba74405c" providerId="ADAL" clId="{0BC190E7-2F64-435D-86FB-4AA6818BD884}" dt="2025-05-23T20:26:45.562" v="3049"/>
        <pc:sldMkLst>
          <pc:docMk/>
          <pc:sldMk cId="2121408163" sldId="260"/>
        </pc:sldMkLst>
        <pc:spChg chg="del">
          <ac:chgData name="Besty Jose" userId="47a6efec-86cc-4a34-b886-028dba74405c" providerId="ADAL" clId="{0BC190E7-2F64-435D-86FB-4AA6818BD884}" dt="2025-05-23T19:03:21.546" v="257"/>
          <ac:spMkLst>
            <pc:docMk/>
            <pc:sldMk cId="2121408163" sldId="260"/>
            <ac:spMk id="2" creationId="{F619BE3C-2406-D521-9873-D039D259EC8A}"/>
          </ac:spMkLst>
        </pc:spChg>
        <pc:spChg chg="del mod">
          <ac:chgData name="Besty Jose" userId="47a6efec-86cc-4a34-b886-028dba74405c" providerId="ADAL" clId="{0BC190E7-2F64-435D-86FB-4AA6818BD884}" dt="2025-05-23T19:04:56.426" v="266" actId="26606"/>
          <ac:spMkLst>
            <pc:docMk/>
            <pc:sldMk cId="2121408163" sldId="260"/>
            <ac:spMk id="3" creationId="{22D29651-E6C3-DD2E-D70E-B928D71FF47F}"/>
          </ac:spMkLst>
        </pc:spChg>
        <pc:spChg chg="add mod">
          <ac:chgData name="Besty Jose" userId="47a6efec-86cc-4a34-b886-028dba74405c" providerId="ADAL" clId="{0BC190E7-2F64-435D-86FB-4AA6818BD884}" dt="2025-05-23T19:04:56.426" v="266" actId="26606"/>
          <ac:spMkLst>
            <pc:docMk/>
            <pc:sldMk cId="2121408163" sldId="260"/>
            <ac:spMk id="4" creationId="{BAD972FA-7FEC-2867-8B4A-FB83367826A7}"/>
          </ac:spMkLst>
        </pc:spChg>
        <pc:spChg chg="add">
          <ac:chgData name="Besty Jose" userId="47a6efec-86cc-4a34-b886-028dba74405c" providerId="ADAL" clId="{0BC190E7-2F64-435D-86FB-4AA6818BD884}" dt="2025-05-23T19:04:56.426" v="266" actId="26606"/>
          <ac:spMkLst>
            <pc:docMk/>
            <pc:sldMk cId="2121408163" sldId="260"/>
            <ac:spMk id="10" creationId="{F68B2C62-7648-4430-90D5-AE0F252AF113}"/>
          </ac:spMkLst>
        </pc:spChg>
        <pc:graphicFrameChg chg="add">
          <ac:chgData name="Besty Jose" userId="47a6efec-86cc-4a34-b886-028dba74405c" providerId="ADAL" clId="{0BC190E7-2F64-435D-86FB-4AA6818BD884}" dt="2025-05-23T19:04:56.426" v="266" actId="26606"/>
          <ac:graphicFrameMkLst>
            <pc:docMk/>
            <pc:sldMk cId="2121408163" sldId="260"/>
            <ac:graphicFrameMk id="6" creationId="{2EEF3F57-E0BD-BC7F-6E8C-89BE1950685D}"/>
          </ac:graphicFrameMkLst>
        </pc:graphicFrameChg>
        <pc:picChg chg="add mod">
          <ac:chgData name="Besty Jose" userId="47a6efec-86cc-4a34-b886-028dba74405c" providerId="ADAL" clId="{0BC190E7-2F64-435D-86FB-4AA6818BD884}" dt="2025-05-23T20:26:45.562" v="3049"/>
          <ac:picMkLst>
            <pc:docMk/>
            <pc:sldMk cId="2121408163" sldId="260"/>
            <ac:picMk id="5" creationId="{92046335-3A94-C259-A201-C707B2B33AB1}"/>
          </ac:picMkLst>
        </pc:picChg>
        <pc:cxnChg chg="add">
          <ac:chgData name="Besty Jose" userId="47a6efec-86cc-4a34-b886-028dba74405c" providerId="ADAL" clId="{0BC190E7-2F64-435D-86FB-4AA6818BD884}" dt="2025-05-23T19:04:56.426" v="266" actId="26606"/>
          <ac:cxnSpMkLst>
            <pc:docMk/>
            <pc:sldMk cId="2121408163" sldId="260"/>
            <ac:cxnSpMk id="12" creationId="{AAD0195E-7F27-4D06-9427-0C121D721A14}"/>
          </ac:cxnSpMkLst>
        </pc:cxnChg>
        <pc:cxnChg chg="add">
          <ac:chgData name="Besty Jose" userId="47a6efec-86cc-4a34-b886-028dba74405c" providerId="ADAL" clId="{0BC190E7-2F64-435D-86FB-4AA6818BD884}" dt="2025-05-23T19:04:56.426" v="266" actId="26606"/>
          <ac:cxnSpMkLst>
            <pc:docMk/>
            <pc:sldMk cId="2121408163" sldId="260"/>
            <ac:cxnSpMk id="14" creationId="{9D74C2FC-3228-4FC1-B97B-87AD35508D91}"/>
          </ac:cxnSpMkLst>
        </pc:cxnChg>
      </pc:sldChg>
      <pc:sldChg chg="addSp delSp modSp new mod setBg">
        <pc:chgData name="Besty Jose" userId="47a6efec-86cc-4a34-b886-028dba74405c" providerId="ADAL" clId="{0BC190E7-2F64-435D-86FB-4AA6818BD884}" dt="2025-05-23T20:26:41.515" v="3048"/>
        <pc:sldMkLst>
          <pc:docMk/>
          <pc:sldMk cId="4063489878" sldId="261"/>
        </pc:sldMkLst>
        <pc:spChg chg="del">
          <ac:chgData name="Besty Jose" userId="47a6efec-86cc-4a34-b886-028dba74405c" providerId="ADAL" clId="{0BC190E7-2F64-435D-86FB-4AA6818BD884}" dt="2025-05-23T19:06:26.025" v="346"/>
          <ac:spMkLst>
            <pc:docMk/>
            <pc:sldMk cId="4063489878" sldId="261"/>
            <ac:spMk id="2" creationId="{052CA03F-B31F-63E8-6A94-F9DDFDAF97D7}"/>
          </ac:spMkLst>
        </pc:spChg>
        <pc:spChg chg="del mod ord">
          <ac:chgData name="Besty Jose" userId="47a6efec-86cc-4a34-b886-028dba74405c" providerId="ADAL" clId="{0BC190E7-2F64-435D-86FB-4AA6818BD884}" dt="2025-05-23T19:07:28.376" v="355" actId="26606"/>
          <ac:spMkLst>
            <pc:docMk/>
            <pc:sldMk cId="4063489878" sldId="261"/>
            <ac:spMk id="3" creationId="{F2326129-629D-7802-742F-15877C66C625}"/>
          </ac:spMkLst>
        </pc:spChg>
        <pc:spChg chg="add del mod">
          <ac:chgData name="Besty Jose" userId="47a6efec-86cc-4a34-b886-028dba74405c" providerId="ADAL" clId="{0BC190E7-2F64-435D-86FB-4AA6818BD884}" dt="2025-05-23T19:06:20.817" v="345" actId="21"/>
          <ac:spMkLst>
            <pc:docMk/>
            <pc:sldMk cId="4063489878" sldId="261"/>
            <ac:spMk id="5" creationId="{CA4AAF71-5B98-0F41-0E05-DB92BCA8E063}"/>
          </ac:spMkLst>
        </pc:spChg>
        <pc:spChg chg="add mod">
          <ac:chgData name="Besty Jose" userId="47a6efec-86cc-4a34-b886-028dba74405c" providerId="ADAL" clId="{0BC190E7-2F64-435D-86FB-4AA6818BD884}" dt="2025-05-23T19:07:12.987" v="354" actId="26606"/>
          <ac:spMkLst>
            <pc:docMk/>
            <pc:sldMk cId="4063489878" sldId="261"/>
            <ac:spMk id="6" creationId="{CA4AAF71-5B98-0F41-0E05-DB92BCA8E063}"/>
          </ac:spMkLst>
        </pc:spChg>
        <pc:spChg chg="add">
          <ac:chgData name="Besty Jose" userId="47a6efec-86cc-4a34-b886-028dba74405c" providerId="ADAL" clId="{0BC190E7-2F64-435D-86FB-4AA6818BD884}" dt="2025-05-23T19:07:12.987" v="354" actId="26606"/>
          <ac:spMkLst>
            <pc:docMk/>
            <pc:sldMk cId="4063489878" sldId="261"/>
            <ac:spMk id="12" creationId="{E49D7415-2F11-44C2-B6AA-13A25B6814B9}"/>
          </ac:spMkLst>
        </pc:spChg>
        <pc:graphicFrameChg chg="add">
          <ac:chgData name="Besty Jose" userId="47a6efec-86cc-4a34-b886-028dba74405c" providerId="ADAL" clId="{0BC190E7-2F64-435D-86FB-4AA6818BD884}" dt="2025-05-23T19:07:28.376" v="355" actId="26606"/>
          <ac:graphicFrameMkLst>
            <pc:docMk/>
            <pc:sldMk cId="4063489878" sldId="261"/>
            <ac:graphicFrameMk id="16" creationId="{9DC7D9CE-7C6F-2CB3-659A-22F67AEB8344}"/>
          </ac:graphicFrameMkLst>
        </pc:graphicFrameChg>
        <pc:picChg chg="add mod">
          <ac:chgData name="Besty Jose" userId="47a6efec-86cc-4a34-b886-028dba74405c" providerId="ADAL" clId="{0BC190E7-2F64-435D-86FB-4AA6818BD884}" dt="2025-05-23T20:26:41.515" v="3048"/>
          <ac:picMkLst>
            <pc:docMk/>
            <pc:sldMk cId="4063489878" sldId="261"/>
            <ac:picMk id="7" creationId="{D404B626-70FF-F0DF-2D3E-2C208417C6A7}"/>
          </ac:picMkLst>
        </pc:picChg>
        <pc:picChg chg="add">
          <ac:chgData name="Besty Jose" userId="47a6efec-86cc-4a34-b886-028dba74405c" providerId="ADAL" clId="{0BC190E7-2F64-435D-86FB-4AA6818BD884}" dt="2025-05-23T19:07:12.987" v="354" actId="26606"/>
          <ac:picMkLst>
            <pc:docMk/>
            <pc:sldMk cId="4063489878" sldId="261"/>
            <ac:picMk id="8" creationId="{121963E6-005E-164B-FEDF-E40383D3F368}"/>
          </ac:picMkLst>
        </pc:picChg>
        <pc:cxnChg chg="add">
          <ac:chgData name="Besty Jose" userId="47a6efec-86cc-4a34-b886-028dba74405c" providerId="ADAL" clId="{0BC190E7-2F64-435D-86FB-4AA6818BD884}" dt="2025-05-23T19:07:12.987" v="354" actId="26606"/>
          <ac:cxnSpMkLst>
            <pc:docMk/>
            <pc:sldMk cId="4063489878" sldId="261"/>
            <ac:cxnSpMk id="14" creationId="{3815BE95-1337-20E2-B2EF-5DA486F72FCB}"/>
          </ac:cxnSpMkLst>
        </pc:cxnChg>
      </pc:sldChg>
      <pc:sldChg chg="addSp delSp modSp new mod setBg">
        <pc:chgData name="Besty Jose" userId="47a6efec-86cc-4a34-b886-028dba74405c" providerId="ADAL" clId="{0BC190E7-2F64-435D-86FB-4AA6818BD884}" dt="2025-05-23T20:26:37.611" v="3047"/>
        <pc:sldMkLst>
          <pc:docMk/>
          <pc:sldMk cId="1462272166" sldId="262"/>
        </pc:sldMkLst>
        <pc:spChg chg="mod">
          <ac:chgData name="Besty Jose" userId="47a6efec-86cc-4a34-b886-028dba74405c" providerId="ADAL" clId="{0BC190E7-2F64-435D-86FB-4AA6818BD884}" dt="2025-05-23T19:15:23.260" v="487" actId="26606"/>
          <ac:spMkLst>
            <pc:docMk/>
            <pc:sldMk cId="1462272166" sldId="262"/>
            <ac:spMk id="2" creationId="{50B5721B-AFB6-4E81-2EB8-AF565C5739DC}"/>
          </ac:spMkLst>
        </pc:spChg>
        <pc:spChg chg="del mod">
          <ac:chgData name="Besty Jose" userId="47a6efec-86cc-4a34-b886-028dba74405c" providerId="ADAL" clId="{0BC190E7-2F64-435D-86FB-4AA6818BD884}" dt="2025-05-23T19:15:23.260" v="487" actId="26606"/>
          <ac:spMkLst>
            <pc:docMk/>
            <pc:sldMk cId="1462272166" sldId="262"/>
            <ac:spMk id="3" creationId="{EF68DB34-FFD4-17AE-381D-D7BF0A6DFE20}"/>
          </ac:spMkLst>
        </pc:spChg>
        <pc:spChg chg="add">
          <ac:chgData name="Besty Jose" userId="47a6efec-86cc-4a34-b886-028dba74405c" providerId="ADAL" clId="{0BC190E7-2F64-435D-86FB-4AA6818BD884}" dt="2025-05-23T19:15:23.260" v="487" actId="26606"/>
          <ac:spMkLst>
            <pc:docMk/>
            <pc:sldMk cId="1462272166" sldId="262"/>
            <ac:spMk id="9" creationId="{F68B2C62-7648-4430-90D5-AE0F252AF113}"/>
          </ac:spMkLst>
        </pc:spChg>
        <pc:graphicFrameChg chg="add">
          <ac:chgData name="Besty Jose" userId="47a6efec-86cc-4a34-b886-028dba74405c" providerId="ADAL" clId="{0BC190E7-2F64-435D-86FB-4AA6818BD884}" dt="2025-05-23T19:15:23.260" v="487" actId="26606"/>
          <ac:graphicFrameMkLst>
            <pc:docMk/>
            <pc:sldMk cId="1462272166" sldId="262"/>
            <ac:graphicFrameMk id="5" creationId="{905CCF8F-E0C1-8813-EC1F-7AA23A010B1C}"/>
          </ac:graphicFrameMkLst>
        </pc:graphicFrameChg>
        <pc:picChg chg="add mod">
          <ac:chgData name="Besty Jose" userId="47a6efec-86cc-4a34-b886-028dba74405c" providerId="ADAL" clId="{0BC190E7-2F64-435D-86FB-4AA6818BD884}" dt="2025-05-23T20:26:37.611" v="3047"/>
          <ac:picMkLst>
            <pc:docMk/>
            <pc:sldMk cId="1462272166" sldId="262"/>
            <ac:picMk id="4" creationId="{60CFC2C3-1B1B-2555-F15E-3EFEFA05827B}"/>
          </ac:picMkLst>
        </pc:picChg>
        <pc:cxnChg chg="add">
          <ac:chgData name="Besty Jose" userId="47a6efec-86cc-4a34-b886-028dba74405c" providerId="ADAL" clId="{0BC190E7-2F64-435D-86FB-4AA6818BD884}" dt="2025-05-23T19:15:23.260" v="487" actId="26606"/>
          <ac:cxnSpMkLst>
            <pc:docMk/>
            <pc:sldMk cId="1462272166" sldId="262"/>
            <ac:cxnSpMk id="11" creationId="{AAD0195E-7F27-4D06-9427-0C121D721A14}"/>
          </ac:cxnSpMkLst>
        </pc:cxnChg>
        <pc:cxnChg chg="add">
          <ac:chgData name="Besty Jose" userId="47a6efec-86cc-4a34-b886-028dba74405c" providerId="ADAL" clId="{0BC190E7-2F64-435D-86FB-4AA6818BD884}" dt="2025-05-23T19:15:23.260" v="487" actId="26606"/>
          <ac:cxnSpMkLst>
            <pc:docMk/>
            <pc:sldMk cId="1462272166" sldId="262"/>
            <ac:cxnSpMk id="13" creationId="{9D74C2FC-3228-4FC1-B97B-87AD35508D91}"/>
          </ac:cxnSpMkLst>
        </pc:cxnChg>
      </pc:sldChg>
      <pc:sldChg chg="new del">
        <pc:chgData name="Besty Jose" userId="47a6efec-86cc-4a34-b886-028dba74405c" providerId="ADAL" clId="{0BC190E7-2F64-435D-86FB-4AA6818BD884}" dt="2025-05-23T19:16:54.563" v="493" actId="47"/>
        <pc:sldMkLst>
          <pc:docMk/>
          <pc:sldMk cId="4146206493" sldId="263"/>
        </pc:sldMkLst>
      </pc:sldChg>
      <pc:sldChg chg="modSp add mod">
        <pc:chgData name="Besty Jose" userId="47a6efec-86cc-4a34-b886-028dba74405c" providerId="ADAL" clId="{0BC190E7-2F64-435D-86FB-4AA6818BD884}" dt="2025-05-23T20:28:08.395" v="3057" actId="20577"/>
        <pc:sldMkLst>
          <pc:docMk/>
          <pc:sldMk cId="0" sldId="311"/>
        </pc:sldMkLst>
        <pc:spChg chg="mod">
          <ac:chgData name="Besty Jose" userId="47a6efec-86cc-4a34-b886-028dba74405c" providerId="ADAL" clId="{0BC190E7-2F64-435D-86FB-4AA6818BD884}" dt="2025-05-23T20:28:08.395" v="3057" actId="20577"/>
          <ac:spMkLst>
            <pc:docMk/>
            <pc:sldMk cId="0" sldId="311"/>
            <ac:spMk id="3" creationId="{00000000-0000-0000-0000-000000000000}"/>
          </ac:spMkLst>
        </pc:spChg>
      </pc:sldChg>
      <pc:sldChg chg="modSp add mod">
        <pc:chgData name="Besty Jose" userId="47a6efec-86cc-4a34-b886-028dba74405c" providerId="ADAL" clId="{0BC190E7-2F64-435D-86FB-4AA6818BD884}" dt="2025-05-23T19:16:47.641" v="492" actId="14100"/>
        <pc:sldMkLst>
          <pc:docMk/>
          <pc:sldMk cId="0" sldId="363"/>
        </pc:sldMkLst>
        <pc:spChg chg="mod">
          <ac:chgData name="Besty Jose" userId="47a6efec-86cc-4a34-b886-028dba74405c" providerId="ADAL" clId="{0BC190E7-2F64-435D-86FB-4AA6818BD884}" dt="2025-05-23T19:16:47.641" v="492" actId="14100"/>
          <ac:spMkLst>
            <pc:docMk/>
            <pc:sldMk cId="0" sldId="363"/>
            <ac:spMk id="2" creationId="{00000000-0000-0000-0000-000000000000}"/>
          </ac:spMkLst>
        </pc:spChg>
        <pc:spChg chg="mod">
          <ac:chgData name="Besty Jose" userId="47a6efec-86cc-4a34-b886-028dba74405c" providerId="ADAL" clId="{0BC190E7-2F64-435D-86FB-4AA6818BD884}" dt="2025-05-23T19:16:27.843" v="490" actId="33524"/>
          <ac:spMkLst>
            <pc:docMk/>
            <pc:sldMk cId="0" sldId="363"/>
            <ac:spMk id="3" creationId="{00000000-0000-0000-0000-000000000000}"/>
          </ac:spMkLst>
        </pc:spChg>
        <pc:spChg chg="mod">
          <ac:chgData name="Besty Jose" userId="47a6efec-86cc-4a34-b886-028dba74405c" providerId="ADAL" clId="{0BC190E7-2F64-435D-86FB-4AA6818BD884}" dt="2025-05-23T19:16:35.875" v="491" actId="20577"/>
          <ac:spMkLst>
            <pc:docMk/>
            <pc:sldMk cId="0" sldId="363"/>
            <ac:spMk id="18" creationId="{00000000-0000-0000-0000-000000000000}"/>
          </ac:spMkLst>
        </pc:spChg>
      </pc:sldChg>
      <pc:sldChg chg="addSp delSp modSp add del mod setBg delDesignElem">
        <pc:chgData name="Besty Jose" userId="47a6efec-86cc-4a34-b886-028dba74405c" providerId="ADAL" clId="{0BC190E7-2F64-435D-86FB-4AA6818BD884}" dt="2025-05-23T19:17:35.313" v="501" actId="47"/>
        <pc:sldMkLst>
          <pc:docMk/>
          <pc:sldMk cId="2999200046" sldId="364"/>
        </pc:sldMkLst>
        <pc:spChg chg="mod">
          <ac:chgData name="Besty Jose" userId="47a6efec-86cc-4a34-b886-028dba74405c" providerId="ADAL" clId="{0BC190E7-2F64-435D-86FB-4AA6818BD884}" dt="2025-05-23T19:17:23.346" v="498" actId="26606"/>
          <ac:spMkLst>
            <pc:docMk/>
            <pc:sldMk cId="2999200046" sldId="364"/>
            <ac:spMk id="2" creationId="{4978758D-F8D3-6F1E-C715-72D2A7BFE287}"/>
          </ac:spMkLst>
        </pc:spChg>
        <pc:spChg chg="del">
          <ac:chgData name="Besty Jose" userId="47a6efec-86cc-4a34-b886-028dba74405c" providerId="ADAL" clId="{0BC190E7-2F64-435D-86FB-4AA6818BD884}" dt="2025-05-23T19:17:18.406" v="497"/>
          <ac:spMkLst>
            <pc:docMk/>
            <pc:sldMk cId="2999200046" sldId="364"/>
            <ac:spMk id="9" creationId="{7FA11CC0-0B5F-A432-FFE3-DD5D3D7AFAA7}"/>
          </ac:spMkLst>
        </pc:spChg>
        <pc:spChg chg="add">
          <ac:chgData name="Besty Jose" userId="47a6efec-86cc-4a34-b886-028dba74405c" providerId="ADAL" clId="{0BC190E7-2F64-435D-86FB-4AA6818BD884}" dt="2025-05-23T19:17:23.346" v="498" actId="26606"/>
          <ac:spMkLst>
            <pc:docMk/>
            <pc:sldMk cId="2999200046" sldId="364"/>
            <ac:spMk id="10" creationId="{2659FDB4-FCBE-4A89-B46D-43D4FA54464D}"/>
          </ac:spMkLst>
        </pc:spChg>
        <pc:graphicFrameChg chg="mod modGraphic">
          <ac:chgData name="Besty Jose" userId="47a6efec-86cc-4a34-b886-028dba74405c" providerId="ADAL" clId="{0BC190E7-2F64-435D-86FB-4AA6818BD884}" dt="2025-05-23T19:17:23.346" v="498" actId="26606"/>
          <ac:graphicFrameMkLst>
            <pc:docMk/>
            <pc:sldMk cId="2999200046" sldId="364"/>
            <ac:graphicFrameMk id="5" creationId="{68963FB3-522E-B016-B06D-9C9A3B6BD306}"/>
          </ac:graphicFrameMkLst>
        </pc:graphicFrameChg>
        <pc:cxnChg chg="del">
          <ac:chgData name="Besty Jose" userId="47a6efec-86cc-4a34-b886-028dba74405c" providerId="ADAL" clId="{0BC190E7-2F64-435D-86FB-4AA6818BD884}" dt="2025-05-23T19:17:18.406" v="497"/>
          <ac:cxnSpMkLst>
            <pc:docMk/>
            <pc:sldMk cId="2999200046" sldId="364"/>
            <ac:cxnSpMk id="11" creationId="{A3919553-407B-58C7-6FF7-F5B61C2B356E}"/>
          </ac:cxnSpMkLst>
        </pc:cxnChg>
        <pc:cxnChg chg="add">
          <ac:chgData name="Besty Jose" userId="47a6efec-86cc-4a34-b886-028dba74405c" providerId="ADAL" clId="{0BC190E7-2F64-435D-86FB-4AA6818BD884}" dt="2025-05-23T19:17:23.346" v="498" actId="26606"/>
          <ac:cxnSpMkLst>
            <pc:docMk/>
            <pc:sldMk cId="2999200046" sldId="364"/>
            <ac:cxnSpMk id="12" creationId="{C8F51B3F-8331-4E4A-AE96-D47B1006EEAD}"/>
          </ac:cxnSpMkLst>
        </pc:cxnChg>
        <pc:cxnChg chg="del">
          <ac:chgData name="Besty Jose" userId="47a6efec-86cc-4a34-b886-028dba74405c" providerId="ADAL" clId="{0BC190E7-2F64-435D-86FB-4AA6818BD884}" dt="2025-05-23T19:17:18.406" v="497"/>
          <ac:cxnSpMkLst>
            <pc:docMk/>
            <pc:sldMk cId="2999200046" sldId="364"/>
            <ac:cxnSpMk id="13" creationId="{E8E6010C-6098-46DA-008D-CA0FE4D0BD2F}"/>
          </ac:cxnSpMkLst>
        </pc:cxnChg>
      </pc:sldChg>
      <pc:sldChg chg="new del">
        <pc:chgData name="Besty Jose" userId="47a6efec-86cc-4a34-b886-028dba74405c" providerId="ADAL" clId="{0BC190E7-2F64-435D-86FB-4AA6818BD884}" dt="2025-05-23T19:17:13.726" v="495" actId="680"/>
        <pc:sldMkLst>
          <pc:docMk/>
          <pc:sldMk cId="3738519329" sldId="364"/>
        </pc:sldMkLst>
      </pc:sldChg>
      <pc:sldChg chg="addSp delSp modSp new mod setBg">
        <pc:chgData name="Besty Jose" userId="47a6efec-86cc-4a34-b886-028dba74405c" providerId="ADAL" clId="{0BC190E7-2F64-435D-86FB-4AA6818BD884}" dt="2025-05-23T20:26:31.453" v="3046"/>
        <pc:sldMkLst>
          <pc:docMk/>
          <pc:sldMk cId="3701047640" sldId="365"/>
        </pc:sldMkLst>
        <pc:spChg chg="mod">
          <ac:chgData name="Besty Jose" userId="47a6efec-86cc-4a34-b886-028dba74405c" providerId="ADAL" clId="{0BC190E7-2F64-435D-86FB-4AA6818BD884}" dt="2025-05-23T19:19:44.424" v="569" actId="26606"/>
          <ac:spMkLst>
            <pc:docMk/>
            <pc:sldMk cId="3701047640" sldId="365"/>
            <ac:spMk id="2" creationId="{BF353312-2FF4-51B4-FC37-64F9EE057336}"/>
          </ac:spMkLst>
        </pc:spChg>
        <pc:spChg chg="del mod">
          <ac:chgData name="Besty Jose" userId="47a6efec-86cc-4a34-b886-028dba74405c" providerId="ADAL" clId="{0BC190E7-2F64-435D-86FB-4AA6818BD884}" dt="2025-05-23T19:19:44.424" v="569" actId="26606"/>
          <ac:spMkLst>
            <pc:docMk/>
            <pc:sldMk cId="3701047640" sldId="365"/>
            <ac:spMk id="3" creationId="{C9AEC0A6-EEC2-4841-7EAD-8BBAAB4619C2}"/>
          </ac:spMkLst>
        </pc:spChg>
        <pc:spChg chg="add del">
          <ac:chgData name="Besty Jose" userId="47a6efec-86cc-4a34-b886-028dba74405c" providerId="ADAL" clId="{0BC190E7-2F64-435D-86FB-4AA6818BD884}" dt="2025-05-23T19:19:44.424" v="569" actId="26606"/>
          <ac:spMkLst>
            <pc:docMk/>
            <pc:sldMk cId="3701047640" sldId="365"/>
            <ac:spMk id="8" creationId="{A2679492-7988-4050-9056-542444452411}"/>
          </ac:spMkLst>
        </pc:spChg>
        <pc:spChg chg="add del">
          <ac:chgData name="Besty Jose" userId="47a6efec-86cc-4a34-b886-028dba74405c" providerId="ADAL" clId="{0BC190E7-2F64-435D-86FB-4AA6818BD884}" dt="2025-05-23T19:19:44.424" v="569" actId="26606"/>
          <ac:spMkLst>
            <pc:docMk/>
            <pc:sldMk cId="3701047640" sldId="365"/>
            <ac:spMk id="10" creationId="{B091B163-7D61-4891-ABCF-5C13D9C418D0}"/>
          </ac:spMkLst>
        </pc:spChg>
        <pc:spChg chg="add">
          <ac:chgData name="Besty Jose" userId="47a6efec-86cc-4a34-b886-028dba74405c" providerId="ADAL" clId="{0BC190E7-2F64-435D-86FB-4AA6818BD884}" dt="2025-05-23T19:19:44.424" v="569" actId="26606"/>
          <ac:spMkLst>
            <pc:docMk/>
            <pc:sldMk cId="3701047640" sldId="365"/>
            <ac:spMk id="23" creationId="{D9A7F3BF-8763-4074-AD77-92790AF314D1}"/>
          </ac:spMkLst>
        </pc:spChg>
        <pc:grpChg chg="add del">
          <ac:chgData name="Besty Jose" userId="47a6efec-86cc-4a34-b886-028dba74405c" providerId="ADAL" clId="{0BC190E7-2F64-435D-86FB-4AA6818BD884}" dt="2025-05-23T19:19:44.424" v="569" actId="26606"/>
          <ac:grpSpMkLst>
            <pc:docMk/>
            <pc:sldMk cId="3701047640" sldId="365"/>
            <ac:grpSpMk id="12" creationId="{0474DF76-993E-44DE-AFB0-C416182ACECF}"/>
          </ac:grpSpMkLst>
        </pc:grpChg>
        <pc:grpChg chg="add">
          <ac:chgData name="Besty Jose" userId="47a6efec-86cc-4a34-b886-028dba74405c" providerId="ADAL" clId="{0BC190E7-2F64-435D-86FB-4AA6818BD884}" dt="2025-05-23T19:19:44.424" v="569" actId="26606"/>
          <ac:grpSpMkLst>
            <pc:docMk/>
            <pc:sldMk cId="3701047640" sldId="365"/>
            <ac:grpSpMk id="25" creationId="{7A9648D6-B41B-42D0-A817-AE2607B0B5B8}"/>
          </ac:grpSpMkLst>
        </pc:grpChg>
        <pc:graphicFrameChg chg="add">
          <ac:chgData name="Besty Jose" userId="47a6efec-86cc-4a34-b886-028dba74405c" providerId="ADAL" clId="{0BC190E7-2F64-435D-86FB-4AA6818BD884}" dt="2025-05-23T19:19:44.424" v="569" actId="26606"/>
          <ac:graphicFrameMkLst>
            <pc:docMk/>
            <pc:sldMk cId="3701047640" sldId="365"/>
            <ac:graphicFrameMk id="19" creationId="{D5DBB0F5-3CD0-F501-5FF9-5EFD4F13AB91}"/>
          </ac:graphicFrameMkLst>
        </pc:graphicFrameChg>
        <pc:picChg chg="add mod">
          <ac:chgData name="Besty Jose" userId="47a6efec-86cc-4a34-b886-028dba74405c" providerId="ADAL" clId="{0BC190E7-2F64-435D-86FB-4AA6818BD884}" dt="2025-05-23T20:26:31.453" v="3046"/>
          <ac:picMkLst>
            <pc:docMk/>
            <pc:sldMk cId="3701047640" sldId="365"/>
            <ac:picMk id="4" creationId="{894DFAD0-7A61-A733-10C7-9D89672719DB}"/>
          </ac:picMkLst>
        </pc:picChg>
        <pc:cxnChg chg="add del">
          <ac:chgData name="Besty Jose" userId="47a6efec-86cc-4a34-b886-028dba74405c" providerId="ADAL" clId="{0BC190E7-2F64-435D-86FB-4AA6818BD884}" dt="2025-05-23T19:19:44.424" v="569" actId="26606"/>
          <ac:cxnSpMkLst>
            <pc:docMk/>
            <pc:sldMk cId="3701047640" sldId="365"/>
            <ac:cxnSpMk id="17" creationId="{C49DA8F6-BCC1-4447-B54C-57856834B94B}"/>
          </ac:cxnSpMkLst>
        </pc:cxnChg>
        <pc:cxnChg chg="add">
          <ac:chgData name="Besty Jose" userId="47a6efec-86cc-4a34-b886-028dba74405c" providerId="ADAL" clId="{0BC190E7-2F64-435D-86FB-4AA6818BD884}" dt="2025-05-23T19:19:44.424" v="569" actId="26606"/>
          <ac:cxnSpMkLst>
            <pc:docMk/>
            <pc:sldMk cId="3701047640" sldId="365"/>
            <ac:cxnSpMk id="30" creationId="{C49DA8F6-BCC1-4447-B54C-57856834B94B}"/>
          </ac:cxnSpMkLst>
        </pc:cxnChg>
      </pc:sldChg>
      <pc:sldChg chg="addSp delSp modSp new mod setBg">
        <pc:chgData name="Besty Jose" userId="47a6efec-86cc-4a34-b886-028dba74405c" providerId="ADAL" clId="{0BC190E7-2F64-435D-86FB-4AA6818BD884}" dt="2025-05-23T20:26:28.113" v="3045"/>
        <pc:sldMkLst>
          <pc:docMk/>
          <pc:sldMk cId="929786511" sldId="366"/>
        </pc:sldMkLst>
        <pc:spChg chg="mod">
          <ac:chgData name="Besty Jose" userId="47a6efec-86cc-4a34-b886-028dba74405c" providerId="ADAL" clId="{0BC190E7-2F64-435D-86FB-4AA6818BD884}" dt="2025-05-23T19:28:46.467" v="994" actId="26606"/>
          <ac:spMkLst>
            <pc:docMk/>
            <pc:sldMk cId="929786511" sldId="366"/>
            <ac:spMk id="2" creationId="{FB8C204A-6F63-B1D4-74CB-F289522C82E2}"/>
          </ac:spMkLst>
        </pc:spChg>
        <pc:spChg chg="add del">
          <ac:chgData name="Besty Jose" userId="47a6efec-86cc-4a34-b886-028dba74405c" providerId="ADAL" clId="{0BC190E7-2F64-435D-86FB-4AA6818BD884}" dt="2025-05-23T19:17:44.854" v="505" actId="26606"/>
          <ac:spMkLst>
            <pc:docMk/>
            <pc:sldMk cId="929786511" sldId="366"/>
            <ac:spMk id="3" creationId="{94B77752-F550-C511-6D83-DFC8E1291316}"/>
          </ac:spMkLst>
        </pc:spChg>
        <pc:spChg chg="add mod">
          <ac:chgData name="Besty Jose" userId="47a6efec-86cc-4a34-b886-028dba74405c" providerId="ADAL" clId="{0BC190E7-2F64-435D-86FB-4AA6818BD884}" dt="2025-05-23T19:29:11.626" v="1001"/>
          <ac:spMkLst>
            <pc:docMk/>
            <pc:sldMk cId="929786511" sldId="366"/>
            <ac:spMk id="4" creationId="{52FEEA37-2533-DE34-69C4-D54D3D9304AE}"/>
          </ac:spMkLst>
        </pc:spChg>
        <pc:spChg chg="add del">
          <ac:chgData name="Besty Jose" userId="47a6efec-86cc-4a34-b886-028dba74405c" providerId="ADAL" clId="{0BC190E7-2F64-435D-86FB-4AA6818BD884}" dt="2025-05-23T19:17:44.844" v="504" actId="26606"/>
          <ac:spMkLst>
            <pc:docMk/>
            <pc:sldMk cId="929786511" sldId="366"/>
            <ac:spMk id="8" creationId="{1A3C89F8-0D2F-47FF-B903-151248265F47}"/>
          </ac:spMkLst>
        </pc:spChg>
        <pc:spChg chg="add del">
          <ac:chgData name="Besty Jose" userId="47a6efec-86cc-4a34-b886-028dba74405c" providerId="ADAL" clId="{0BC190E7-2F64-435D-86FB-4AA6818BD884}" dt="2025-05-23T19:17:44.844" v="504" actId="26606"/>
          <ac:spMkLst>
            <pc:docMk/>
            <pc:sldMk cId="929786511" sldId="366"/>
            <ac:spMk id="10" creationId="{C5CB530E-515E-412C-9DF1-5F8FFBD6F383}"/>
          </ac:spMkLst>
        </pc:spChg>
        <pc:spChg chg="add del">
          <ac:chgData name="Besty Jose" userId="47a6efec-86cc-4a34-b886-028dba74405c" providerId="ADAL" clId="{0BC190E7-2F64-435D-86FB-4AA6818BD884}" dt="2025-05-23T19:17:44.844" v="504" actId="26606"/>
          <ac:spMkLst>
            <pc:docMk/>
            <pc:sldMk cId="929786511" sldId="366"/>
            <ac:spMk id="12" creationId="{712D4376-A578-4FF1-94FC-245E7A6A489F}"/>
          </ac:spMkLst>
        </pc:spChg>
        <pc:spChg chg="add del">
          <ac:chgData name="Besty Jose" userId="47a6efec-86cc-4a34-b886-028dba74405c" providerId="ADAL" clId="{0BC190E7-2F64-435D-86FB-4AA6818BD884}" dt="2025-05-23T19:17:44.844" v="504" actId="26606"/>
          <ac:spMkLst>
            <pc:docMk/>
            <pc:sldMk cId="929786511" sldId="366"/>
            <ac:spMk id="14" creationId="{AEA7509D-F04F-40CB-A0B3-EEF16499CC9F}"/>
          </ac:spMkLst>
        </pc:spChg>
        <pc:spChg chg="add del">
          <ac:chgData name="Besty Jose" userId="47a6efec-86cc-4a34-b886-028dba74405c" providerId="ADAL" clId="{0BC190E7-2F64-435D-86FB-4AA6818BD884}" dt="2025-05-23T19:17:44.844" v="504" actId="26606"/>
          <ac:spMkLst>
            <pc:docMk/>
            <pc:sldMk cId="929786511" sldId="366"/>
            <ac:spMk id="18" creationId="{508BEF50-7B1E-49A4-BC19-5F4F1D755E64}"/>
          </ac:spMkLst>
        </pc:spChg>
        <pc:spChg chg="add del">
          <ac:chgData name="Besty Jose" userId="47a6efec-86cc-4a34-b886-028dba74405c" providerId="ADAL" clId="{0BC190E7-2F64-435D-86FB-4AA6818BD884}" dt="2025-05-23T19:17:44.844" v="504" actId="26606"/>
          <ac:spMkLst>
            <pc:docMk/>
            <pc:sldMk cId="929786511" sldId="366"/>
            <ac:spMk id="20" creationId="{3FBAD350-5664-4811-A208-657FB882D350}"/>
          </ac:spMkLst>
        </pc:spChg>
        <pc:spChg chg="add del">
          <ac:chgData name="Besty Jose" userId="47a6efec-86cc-4a34-b886-028dba74405c" providerId="ADAL" clId="{0BC190E7-2F64-435D-86FB-4AA6818BD884}" dt="2025-05-23T19:17:44.844" v="504" actId="26606"/>
          <ac:spMkLst>
            <pc:docMk/>
            <pc:sldMk cId="929786511" sldId="366"/>
            <ac:spMk id="22" creationId="{C39ADB8F-D187-49D7-BDCF-C1B6DC727068}"/>
          </ac:spMkLst>
        </pc:spChg>
        <pc:spChg chg="add del">
          <ac:chgData name="Besty Jose" userId="47a6efec-86cc-4a34-b886-028dba74405c" providerId="ADAL" clId="{0BC190E7-2F64-435D-86FB-4AA6818BD884}" dt="2025-05-23T19:28:46.467" v="994" actId="26606"/>
          <ac:spMkLst>
            <pc:docMk/>
            <pc:sldMk cId="929786511" sldId="366"/>
            <ac:spMk id="24" creationId="{8D1AA55E-40D5-461B-A5A8-4AE8AAB71B08}"/>
          </ac:spMkLst>
        </pc:spChg>
        <pc:spChg chg="add del mod">
          <ac:chgData name="Besty Jose" userId="47a6efec-86cc-4a34-b886-028dba74405c" providerId="ADAL" clId="{0BC190E7-2F64-435D-86FB-4AA6818BD884}" dt="2025-05-23T19:28:46.467" v="994" actId="26606"/>
          <ac:spMkLst>
            <pc:docMk/>
            <pc:sldMk cId="929786511" sldId="366"/>
            <ac:spMk id="26" creationId="{94B77752-F550-C511-6D83-DFC8E1291316}"/>
          </ac:spMkLst>
        </pc:spChg>
        <pc:spChg chg="add">
          <ac:chgData name="Besty Jose" userId="47a6efec-86cc-4a34-b886-028dba74405c" providerId="ADAL" clId="{0BC190E7-2F64-435D-86FB-4AA6818BD884}" dt="2025-05-23T19:28:46.467" v="994" actId="26606"/>
          <ac:spMkLst>
            <pc:docMk/>
            <pc:sldMk cId="929786511" sldId="366"/>
            <ac:spMk id="35" creationId="{B50AB553-2A96-4A92-96F2-93548E096954}"/>
          </ac:spMkLst>
        </pc:spChg>
        <pc:grpChg chg="add del">
          <ac:chgData name="Besty Jose" userId="47a6efec-86cc-4a34-b886-028dba74405c" providerId="ADAL" clId="{0BC190E7-2F64-435D-86FB-4AA6818BD884}" dt="2025-05-23T19:28:46.467" v="994" actId="26606"/>
          <ac:grpSpMkLst>
            <pc:docMk/>
            <pc:sldMk cId="929786511" sldId="366"/>
            <ac:grpSpMk id="27" creationId="{78350D8D-73D6-4132-89B5-DD52F3962A76}"/>
          </ac:grpSpMkLst>
        </pc:grpChg>
        <pc:graphicFrameChg chg="add mod">
          <ac:chgData name="Besty Jose" userId="47a6efec-86cc-4a34-b886-028dba74405c" providerId="ADAL" clId="{0BC190E7-2F64-435D-86FB-4AA6818BD884}" dt="2025-05-23T19:29:45.953" v="1026" actId="20577"/>
          <ac:graphicFrameMkLst>
            <pc:docMk/>
            <pc:sldMk cId="929786511" sldId="366"/>
            <ac:graphicFrameMk id="30" creationId="{61821232-E995-1B9E-D474-F52F043CFD10}"/>
          </ac:graphicFrameMkLst>
        </pc:graphicFrameChg>
        <pc:picChg chg="add mod">
          <ac:chgData name="Besty Jose" userId="47a6efec-86cc-4a34-b886-028dba74405c" providerId="ADAL" clId="{0BC190E7-2F64-435D-86FB-4AA6818BD884}" dt="2025-05-23T20:26:28.113" v="3045"/>
          <ac:picMkLst>
            <pc:docMk/>
            <pc:sldMk cId="929786511" sldId="366"/>
            <ac:picMk id="5" creationId="{6785632F-B262-D6C7-2D1C-FE81D01207EE}"/>
          </ac:picMkLst>
        </pc:picChg>
        <pc:picChg chg="add mod">
          <ac:chgData name="Besty Jose" userId="47a6efec-86cc-4a34-b886-028dba74405c" providerId="ADAL" clId="{0BC190E7-2F64-435D-86FB-4AA6818BD884}" dt="2025-05-23T19:28:59.797" v="999"/>
          <ac:picMkLst>
            <pc:docMk/>
            <pc:sldMk cId="929786511" sldId="366"/>
            <ac:picMk id="31" creationId="{E71C5D92-F910-D2EC-7EB7-66BFED67D326}"/>
          </ac:picMkLst>
        </pc:picChg>
        <pc:cxnChg chg="add del">
          <ac:chgData name="Besty Jose" userId="47a6efec-86cc-4a34-b886-028dba74405c" providerId="ADAL" clId="{0BC190E7-2F64-435D-86FB-4AA6818BD884}" dt="2025-05-23T19:17:44.844" v="504" actId="26606"/>
          <ac:cxnSpMkLst>
            <pc:docMk/>
            <pc:sldMk cId="929786511" sldId="366"/>
            <ac:cxnSpMk id="16" creationId="{56020367-4FD5-4596-8E10-C5F095CD8DBF}"/>
          </ac:cxnSpMkLst>
        </pc:cxnChg>
        <pc:cxnChg chg="add del">
          <ac:chgData name="Besty Jose" userId="47a6efec-86cc-4a34-b886-028dba74405c" providerId="ADAL" clId="{0BC190E7-2F64-435D-86FB-4AA6818BD884}" dt="2025-05-23T19:28:46.467" v="994" actId="26606"/>
          <ac:cxnSpMkLst>
            <pc:docMk/>
            <pc:sldMk cId="929786511" sldId="366"/>
            <ac:cxnSpMk id="25" creationId="{7EB498BD-8089-4626-91EA-4978EBEF535E}"/>
          </ac:cxnSpMkLst>
        </pc:cxnChg>
      </pc:sldChg>
      <pc:sldChg chg="new del">
        <pc:chgData name="Besty Jose" userId="47a6efec-86cc-4a34-b886-028dba74405c" providerId="ADAL" clId="{0BC190E7-2F64-435D-86FB-4AA6818BD884}" dt="2025-05-23T19:29:54.351" v="1027" actId="47"/>
        <pc:sldMkLst>
          <pc:docMk/>
          <pc:sldMk cId="188208201" sldId="367"/>
        </pc:sldMkLst>
      </pc:sldChg>
      <pc:sldChg chg="addSp delSp modSp new mod setBg modNotesTx">
        <pc:chgData name="Besty Jose" userId="47a6efec-86cc-4a34-b886-028dba74405c" providerId="ADAL" clId="{0BC190E7-2F64-435D-86FB-4AA6818BD884}" dt="2025-05-23T20:26:20.917" v="3044" actId="14100"/>
        <pc:sldMkLst>
          <pc:docMk/>
          <pc:sldMk cId="2699149820" sldId="367"/>
        </pc:sldMkLst>
        <pc:spChg chg="mod">
          <ac:chgData name="Besty Jose" userId="47a6efec-86cc-4a34-b886-028dba74405c" providerId="ADAL" clId="{0BC190E7-2F64-435D-86FB-4AA6818BD884}" dt="2025-05-23T20:25:50.610" v="3042" actId="1076"/>
          <ac:spMkLst>
            <pc:docMk/>
            <pc:sldMk cId="2699149820" sldId="367"/>
            <ac:spMk id="2" creationId="{8C4E8FA1-1298-DC00-E148-BDDF64F67078}"/>
          </ac:spMkLst>
        </pc:spChg>
        <pc:spChg chg="del mod">
          <ac:chgData name="Besty Jose" userId="47a6efec-86cc-4a34-b886-028dba74405c" providerId="ADAL" clId="{0BC190E7-2F64-435D-86FB-4AA6818BD884}" dt="2025-05-23T19:38:02.795" v="1393" actId="26606"/>
          <ac:spMkLst>
            <pc:docMk/>
            <pc:sldMk cId="2699149820" sldId="367"/>
            <ac:spMk id="3" creationId="{591E3A7D-04C2-04E6-3C0A-435D4894FD08}"/>
          </ac:spMkLst>
        </pc:spChg>
        <pc:spChg chg="add del">
          <ac:chgData name="Besty Jose" userId="47a6efec-86cc-4a34-b886-028dba74405c" providerId="ADAL" clId="{0BC190E7-2F64-435D-86FB-4AA6818BD884}" dt="2025-05-23T19:30:06.790" v="1030" actId="26606"/>
          <ac:spMkLst>
            <pc:docMk/>
            <pc:sldMk cId="2699149820" sldId="367"/>
            <ac:spMk id="8" creationId="{6128F3BD-7564-4310-B528-888E64F87576}"/>
          </ac:spMkLst>
        </pc:spChg>
        <pc:spChg chg="add del">
          <ac:chgData name="Besty Jose" userId="47a6efec-86cc-4a34-b886-028dba74405c" providerId="ADAL" clId="{0BC190E7-2F64-435D-86FB-4AA6818BD884}" dt="2025-05-23T19:30:06.790" v="1030" actId="26606"/>
          <ac:spMkLst>
            <pc:docMk/>
            <pc:sldMk cId="2699149820" sldId="367"/>
            <ac:spMk id="10" creationId="{82AA3C4E-019E-440F-87AB-67EFA9BE6C81}"/>
          </ac:spMkLst>
        </pc:spChg>
        <pc:spChg chg="add del">
          <ac:chgData name="Besty Jose" userId="47a6efec-86cc-4a34-b886-028dba74405c" providerId="ADAL" clId="{0BC190E7-2F64-435D-86FB-4AA6818BD884}" dt="2025-05-23T19:30:11.824" v="1032" actId="26606"/>
          <ac:spMkLst>
            <pc:docMk/>
            <pc:sldMk cId="2699149820" sldId="367"/>
            <ac:spMk id="12" creationId="{1C4A7C96-9E71-4CE8-ADCD-504C0D522B89}"/>
          </ac:spMkLst>
        </pc:spChg>
        <pc:spChg chg="add del">
          <ac:chgData name="Besty Jose" userId="47a6efec-86cc-4a34-b886-028dba74405c" providerId="ADAL" clId="{0BC190E7-2F64-435D-86FB-4AA6818BD884}" dt="2025-05-23T19:34:01.358" v="1355" actId="26606"/>
          <ac:spMkLst>
            <pc:docMk/>
            <pc:sldMk cId="2699149820" sldId="367"/>
            <ac:spMk id="16" creationId="{8D1AA55E-40D5-461B-A5A8-4AE8AAB71B08}"/>
          </ac:spMkLst>
        </pc:spChg>
        <pc:spChg chg="add del">
          <ac:chgData name="Besty Jose" userId="47a6efec-86cc-4a34-b886-028dba74405c" providerId="ADAL" clId="{0BC190E7-2F64-435D-86FB-4AA6818BD884}" dt="2025-05-23T19:34:25.145" v="1361" actId="26606"/>
          <ac:spMkLst>
            <pc:docMk/>
            <pc:sldMk cId="2699149820" sldId="367"/>
            <ac:spMk id="23" creationId="{327D73B4-9F5C-4A64-A179-51B9500CB8B5}"/>
          </ac:spMkLst>
        </pc:spChg>
        <pc:spChg chg="add del">
          <ac:chgData name="Besty Jose" userId="47a6efec-86cc-4a34-b886-028dba74405c" providerId="ADAL" clId="{0BC190E7-2F64-435D-86FB-4AA6818BD884}" dt="2025-05-23T19:34:25.145" v="1361" actId="26606"/>
          <ac:spMkLst>
            <pc:docMk/>
            <pc:sldMk cId="2699149820" sldId="367"/>
            <ac:spMk id="25" creationId="{C1F06963-6374-4B48-844F-071A9BAAAE02}"/>
          </ac:spMkLst>
        </pc:spChg>
        <pc:spChg chg="add del">
          <ac:chgData name="Besty Jose" userId="47a6efec-86cc-4a34-b886-028dba74405c" providerId="ADAL" clId="{0BC190E7-2F64-435D-86FB-4AA6818BD884}" dt="2025-05-23T19:34:25.145" v="1361" actId="26606"/>
          <ac:spMkLst>
            <pc:docMk/>
            <pc:sldMk cId="2699149820" sldId="367"/>
            <ac:spMk id="27" creationId="{6CB927A4-E432-4310-9CD5-E89FF5063179}"/>
          </ac:spMkLst>
        </pc:spChg>
        <pc:spChg chg="add del">
          <ac:chgData name="Besty Jose" userId="47a6efec-86cc-4a34-b886-028dba74405c" providerId="ADAL" clId="{0BC190E7-2F64-435D-86FB-4AA6818BD884}" dt="2025-05-23T19:34:25.145" v="1361" actId="26606"/>
          <ac:spMkLst>
            <pc:docMk/>
            <pc:sldMk cId="2699149820" sldId="367"/>
            <ac:spMk id="29" creationId="{1453BF6C-B012-48B7-B4E8-6D7AC7C27D02}"/>
          </ac:spMkLst>
        </pc:spChg>
        <pc:spChg chg="add del">
          <ac:chgData name="Besty Jose" userId="47a6efec-86cc-4a34-b886-028dba74405c" providerId="ADAL" clId="{0BC190E7-2F64-435D-86FB-4AA6818BD884}" dt="2025-05-23T19:34:25.145" v="1361" actId="26606"/>
          <ac:spMkLst>
            <pc:docMk/>
            <pc:sldMk cId="2699149820" sldId="367"/>
            <ac:spMk id="31" creationId="{E3020543-B24B-4EC4-8FFC-8DD88EEA91A8}"/>
          </ac:spMkLst>
        </pc:spChg>
        <pc:spChg chg="del">
          <ac:chgData name="Besty Jose" userId="47a6efec-86cc-4a34-b886-028dba74405c" providerId="ADAL" clId="{0BC190E7-2F64-435D-86FB-4AA6818BD884}" dt="2025-05-23T19:34:51.310" v="1367" actId="26606"/>
          <ac:spMkLst>
            <pc:docMk/>
            <pc:sldMk cId="2699149820" sldId="367"/>
            <ac:spMk id="38" creationId="{DAF1966E-FD40-4A4A-B61B-C4DF7FA05F06}"/>
          </ac:spMkLst>
        </pc:spChg>
        <pc:spChg chg="add del">
          <ac:chgData name="Besty Jose" userId="47a6efec-86cc-4a34-b886-028dba74405c" providerId="ADAL" clId="{0BC190E7-2F64-435D-86FB-4AA6818BD884}" dt="2025-05-23T19:34:51.310" v="1367" actId="26606"/>
          <ac:spMkLst>
            <pc:docMk/>
            <pc:sldMk cId="2699149820" sldId="367"/>
            <ac:spMk id="40" creationId="{047BFA19-D45E-416B-A404-7AF2F3F27017}"/>
          </ac:spMkLst>
        </pc:spChg>
        <pc:spChg chg="add del">
          <ac:chgData name="Besty Jose" userId="47a6efec-86cc-4a34-b886-028dba74405c" providerId="ADAL" clId="{0BC190E7-2F64-435D-86FB-4AA6818BD884}" dt="2025-05-23T19:34:51.310" v="1367" actId="26606"/>
          <ac:spMkLst>
            <pc:docMk/>
            <pc:sldMk cId="2699149820" sldId="367"/>
            <ac:spMk id="42" creationId="{8E0105E7-23DB-4CF2-8258-FF47C7620F6E}"/>
          </ac:spMkLst>
        </pc:spChg>
        <pc:spChg chg="add del">
          <ac:chgData name="Besty Jose" userId="47a6efec-86cc-4a34-b886-028dba74405c" providerId="ADAL" clId="{0BC190E7-2F64-435D-86FB-4AA6818BD884}" dt="2025-05-23T19:34:51.310" v="1367" actId="26606"/>
          <ac:spMkLst>
            <pc:docMk/>
            <pc:sldMk cId="2699149820" sldId="367"/>
            <ac:spMk id="44" creationId="{074B4F7D-14B2-478B-8BF5-01E4E0C5D263}"/>
          </ac:spMkLst>
        </pc:spChg>
        <pc:spChg chg="add del">
          <ac:chgData name="Besty Jose" userId="47a6efec-86cc-4a34-b886-028dba74405c" providerId="ADAL" clId="{0BC190E7-2F64-435D-86FB-4AA6818BD884}" dt="2025-05-23T19:35:10.959" v="1372" actId="26606"/>
          <ac:spMkLst>
            <pc:docMk/>
            <pc:sldMk cId="2699149820" sldId="367"/>
            <ac:spMk id="49" creationId="{E777E57D-6A88-4B5B-A068-2BA7FF4E8CCA}"/>
          </ac:spMkLst>
        </pc:spChg>
        <pc:spChg chg="add del">
          <ac:chgData name="Besty Jose" userId="47a6efec-86cc-4a34-b886-028dba74405c" providerId="ADAL" clId="{0BC190E7-2F64-435D-86FB-4AA6818BD884}" dt="2025-05-23T19:35:10.959" v="1372" actId="26606"/>
          <ac:spMkLst>
            <pc:docMk/>
            <pc:sldMk cId="2699149820" sldId="367"/>
            <ac:spMk id="51" creationId="{F7117410-A2A4-4085-9ADC-46744551DBDE}"/>
          </ac:spMkLst>
        </pc:spChg>
        <pc:spChg chg="add del">
          <ac:chgData name="Besty Jose" userId="47a6efec-86cc-4a34-b886-028dba74405c" providerId="ADAL" clId="{0BC190E7-2F64-435D-86FB-4AA6818BD884}" dt="2025-05-23T19:35:10.959" v="1372" actId="26606"/>
          <ac:spMkLst>
            <pc:docMk/>
            <pc:sldMk cId="2699149820" sldId="367"/>
            <ac:spMk id="53" creationId="{99F74EB5-E547-4FB4-95F5-BCC788F3C4A0}"/>
          </ac:spMkLst>
        </pc:spChg>
        <pc:spChg chg="add del">
          <ac:chgData name="Besty Jose" userId="47a6efec-86cc-4a34-b886-028dba74405c" providerId="ADAL" clId="{0BC190E7-2F64-435D-86FB-4AA6818BD884}" dt="2025-05-23T19:38:02.795" v="1393" actId="26606"/>
          <ac:spMkLst>
            <pc:docMk/>
            <pc:sldMk cId="2699149820" sldId="367"/>
            <ac:spMk id="58" creationId="{DAF1966E-FD40-4A4A-B61B-C4DF7FA05F06}"/>
          </ac:spMkLst>
        </pc:spChg>
        <pc:spChg chg="add del">
          <ac:chgData name="Besty Jose" userId="47a6efec-86cc-4a34-b886-028dba74405c" providerId="ADAL" clId="{0BC190E7-2F64-435D-86FB-4AA6818BD884}" dt="2025-05-23T19:38:02.795" v="1393" actId="26606"/>
          <ac:spMkLst>
            <pc:docMk/>
            <pc:sldMk cId="2699149820" sldId="367"/>
            <ac:spMk id="60" creationId="{047BFA19-D45E-416B-A404-7AF2F3F27017}"/>
          </ac:spMkLst>
        </pc:spChg>
        <pc:spChg chg="add del">
          <ac:chgData name="Besty Jose" userId="47a6efec-86cc-4a34-b886-028dba74405c" providerId="ADAL" clId="{0BC190E7-2F64-435D-86FB-4AA6818BD884}" dt="2025-05-23T19:38:02.795" v="1393" actId="26606"/>
          <ac:spMkLst>
            <pc:docMk/>
            <pc:sldMk cId="2699149820" sldId="367"/>
            <ac:spMk id="62" creationId="{8E0105E7-23DB-4CF2-8258-FF47C7620F6E}"/>
          </ac:spMkLst>
        </pc:spChg>
        <pc:spChg chg="add del">
          <ac:chgData name="Besty Jose" userId="47a6efec-86cc-4a34-b886-028dba74405c" providerId="ADAL" clId="{0BC190E7-2F64-435D-86FB-4AA6818BD884}" dt="2025-05-23T19:38:02.795" v="1393" actId="26606"/>
          <ac:spMkLst>
            <pc:docMk/>
            <pc:sldMk cId="2699149820" sldId="367"/>
            <ac:spMk id="64" creationId="{074B4F7D-14B2-478B-8BF5-01E4E0C5D263}"/>
          </ac:spMkLst>
        </pc:spChg>
        <pc:spChg chg="add del">
          <ac:chgData name="Besty Jose" userId="47a6efec-86cc-4a34-b886-028dba74405c" providerId="ADAL" clId="{0BC190E7-2F64-435D-86FB-4AA6818BD884}" dt="2025-05-23T19:38:12.695" v="1395" actId="26606"/>
          <ac:spMkLst>
            <pc:docMk/>
            <pc:sldMk cId="2699149820" sldId="367"/>
            <ac:spMk id="71" creationId="{B50AB553-2A96-4A92-96F2-93548E096954}"/>
          </ac:spMkLst>
        </pc:spChg>
        <pc:spChg chg="add">
          <ac:chgData name="Besty Jose" userId="47a6efec-86cc-4a34-b886-028dba74405c" providerId="ADAL" clId="{0BC190E7-2F64-435D-86FB-4AA6818BD884}" dt="2025-05-23T19:38:12.695" v="1395" actId="26606"/>
          <ac:spMkLst>
            <pc:docMk/>
            <pc:sldMk cId="2699149820" sldId="367"/>
            <ac:spMk id="76" creationId="{B50AB553-2A96-4A92-96F2-93548E096954}"/>
          </ac:spMkLst>
        </pc:spChg>
        <pc:grpChg chg="add del">
          <ac:chgData name="Besty Jose" userId="47a6efec-86cc-4a34-b886-028dba74405c" providerId="ADAL" clId="{0BC190E7-2F64-435D-86FB-4AA6818BD884}" dt="2025-05-23T19:34:01.358" v="1355" actId="26606"/>
          <ac:grpSpMkLst>
            <pc:docMk/>
            <pc:sldMk cId="2699149820" sldId="367"/>
            <ac:grpSpMk id="18" creationId="{78350D8D-73D6-4132-89B5-DD52F3962A76}"/>
          </ac:grpSpMkLst>
        </pc:grpChg>
        <pc:graphicFrameChg chg="add mod modGraphic">
          <ac:chgData name="Besty Jose" userId="47a6efec-86cc-4a34-b886-028dba74405c" providerId="ADAL" clId="{0BC190E7-2F64-435D-86FB-4AA6818BD884}" dt="2025-05-23T20:26:20.917" v="3044" actId="14100"/>
          <ac:graphicFrameMkLst>
            <pc:docMk/>
            <pc:sldMk cId="2699149820" sldId="367"/>
            <ac:graphicFrameMk id="66" creationId="{DBF1C376-2BB1-6364-9287-5E2B17952E41}"/>
          </ac:graphicFrameMkLst>
        </pc:graphicFrameChg>
        <pc:picChg chg="add mod">
          <ac:chgData name="Besty Jose" userId="47a6efec-86cc-4a34-b886-028dba74405c" providerId="ADAL" clId="{0BC190E7-2F64-435D-86FB-4AA6818BD884}" dt="2025-05-23T20:25:33.004" v="3039"/>
          <ac:picMkLst>
            <pc:docMk/>
            <pc:sldMk cId="2699149820" sldId="367"/>
            <ac:picMk id="4" creationId="{BD652F43-2315-EE7E-8C9F-4304A5713A21}"/>
          </ac:picMkLst>
        </pc:picChg>
        <pc:picChg chg="add mod">
          <ac:chgData name="Besty Jose" userId="47a6efec-86cc-4a34-b886-028dba74405c" providerId="ADAL" clId="{0BC190E7-2F64-435D-86FB-4AA6818BD884}" dt="2025-05-23T20:25:37.823" v="3040" actId="1076"/>
          <ac:picMkLst>
            <pc:docMk/>
            <pc:sldMk cId="2699149820" sldId="367"/>
            <ac:picMk id="67" creationId="{64A47FB3-6EF2-CAD5-1E97-F5B52E7179C6}"/>
          </ac:picMkLst>
        </pc:picChg>
        <pc:cxnChg chg="add">
          <ac:chgData name="Besty Jose" userId="47a6efec-86cc-4a34-b886-028dba74405c" providerId="ADAL" clId="{0BC190E7-2F64-435D-86FB-4AA6818BD884}" dt="2025-05-23T19:30:11.834" v="1033" actId="26606"/>
          <ac:cxnSpMkLst>
            <pc:docMk/>
            <pc:sldMk cId="2699149820" sldId="367"/>
            <ac:cxnSpMk id="17" creationId="{7EB498BD-8089-4626-91EA-4978EBEF535E}"/>
          </ac:cxnSpMkLst>
        </pc:cxnChg>
        <pc:cxnChg chg="add">
          <ac:chgData name="Besty Jose" userId="47a6efec-86cc-4a34-b886-028dba74405c" providerId="ADAL" clId="{0BC190E7-2F64-435D-86FB-4AA6818BD884}" dt="2025-05-23T19:34:01.358" v="1355" actId="26606"/>
          <ac:cxnSpMkLst>
            <pc:docMk/>
            <pc:sldMk cId="2699149820" sldId="367"/>
            <ac:cxnSpMk id="33" creationId="{C49DA8F6-BCC1-4447-B54C-57856834B94B}"/>
          </ac:cxnSpMkLst>
        </pc:cxnChg>
      </pc:sldChg>
      <pc:sldChg chg="addSp delSp modSp new mod setBg">
        <pc:chgData name="Besty Jose" userId="47a6efec-86cc-4a34-b886-028dba74405c" providerId="ADAL" clId="{0BC190E7-2F64-435D-86FB-4AA6818BD884}" dt="2025-05-23T20:23:09.809" v="3014"/>
        <pc:sldMkLst>
          <pc:docMk/>
          <pc:sldMk cId="387499754" sldId="368"/>
        </pc:sldMkLst>
        <pc:spChg chg="mod">
          <ac:chgData name="Besty Jose" userId="47a6efec-86cc-4a34-b886-028dba74405c" providerId="ADAL" clId="{0BC190E7-2F64-435D-86FB-4AA6818BD884}" dt="2025-05-23T19:36:55.780" v="1382" actId="20577"/>
          <ac:spMkLst>
            <pc:docMk/>
            <pc:sldMk cId="387499754" sldId="368"/>
            <ac:spMk id="2" creationId="{31DE1B3F-8B8B-E563-0C85-4443E273AC25}"/>
          </ac:spMkLst>
        </pc:spChg>
        <pc:spChg chg="add del mod">
          <ac:chgData name="Besty Jose" userId="47a6efec-86cc-4a34-b886-028dba74405c" providerId="ADAL" clId="{0BC190E7-2F64-435D-86FB-4AA6818BD884}" dt="2025-05-23T20:21:57.746" v="3007" actId="20577"/>
          <ac:spMkLst>
            <pc:docMk/>
            <pc:sldMk cId="387499754" sldId="368"/>
            <ac:spMk id="3" creationId="{05AC545D-7CB2-93C6-F255-04AA2B6E0C53}"/>
          </ac:spMkLst>
        </pc:spChg>
        <pc:spChg chg="add mod">
          <ac:chgData name="Besty Jose" userId="47a6efec-86cc-4a34-b886-028dba74405c" providerId="ADAL" clId="{0BC190E7-2F64-435D-86FB-4AA6818BD884}" dt="2025-05-23T19:37:11.701" v="1386"/>
          <ac:spMkLst>
            <pc:docMk/>
            <pc:sldMk cId="387499754" sldId="368"/>
            <ac:spMk id="4" creationId="{8E2BECD0-EAFB-F7BA-C513-911CDCFA9AF7}"/>
          </ac:spMkLst>
        </pc:spChg>
        <pc:spChg chg="add">
          <ac:chgData name="Besty Jose" userId="47a6efec-86cc-4a34-b886-028dba74405c" providerId="ADAL" clId="{0BC190E7-2F64-435D-86FB-4AA6818BD884}" dt="2025-05-23T19:30:18.886" v="1035" actId="26606"/>
          <ac:spMkLst>
            <pc:docMk/>
            <pc:sldMk cId="387499754" sldId="368"/>
            <ac:spMk id="8" creationId="{DAF1966E-FD40-4A4A-B61B-C4DF7FA05F06}"/>
          </ac:spMkLst>
        </pc:spChg>
        <pc:spChg chg="add">
          <ac:chgData name="Besty Jose" userId="47a6efec-86cc-4a34-b886-028dba74405c" providerId="ADAL" clId="{0BC190E7-2F64-435D-86FB-4AA6818BD884}" dt="2025-05-23T19:30:18.886" v="1035" actId="26606"/>
          <ac:spMkLst>
            <pc:docMk/>
            <pc:sldMk cId="387499754" sldId="368"/>
            <ac:spMk id="10" creationId="{047BFA19-D45E-416B-A404-7AF2F3F27017}"/>
          </ac:spMkLst>
        </pc:spChg>
        <pc:spChg chg="add">
          <ac:chgData name="Besty Jose" userId="47a6efec-86cc-4a34-b886-028dba74405c" providerId="ADAL" clId="{0BC190E7-2F64-435D-86FB-4AA6818BD884}" dt="2025-05-23T19:30:18.886" v="1035" actId="26606"/>
          <ac:spMkLst>
            <pc:docMk/>
            <pc:sldMk cId="387499754" sldId="368"/>
            <ac:spMk id="12" creationId="{8E0105E7-23DB-4CF2-8258-FF47C7620F6E}"/>
          </ac:spMkLst>
        </pc:spChg>
        <pc:spChg chg="add">
          <ac:chgData name="Besty Jose" userId="47a6efec-86cc-4a34-b886-028dba74405c" providerId="ADAL" clId="{0BC190E7-2F64-435D-86FB-4AA6818BD884}" dt="2025-05-23T19:30:18.886" v="1035" actId="26606"/>
          <ac:spMkLst>
            <pc:docMk/>
            <pc:sldMk cId="387499754" sldId="368"/>
            <ac:spMk id="14" creationId="{074B4F7D-14B2-478B-8BF5-01E4E0C5D263}"/>
          </ac:spMkLst>
        </pc:spChg>
        <pc:picChg chg="add mod">
          <ac:chgData name="Besty Jose" userId="47a6efec-86cc-4a34-b886-028dba74405c" providerId="ADAL" clId="{0BC190E7-2F64-435D-86FB-4AA6818BD884}" dt="2025-05-23T20:23:09.809" v="3014"/>
          <ac:picMkLst>
            <pc:docMk/>
            <pc:sldMk cId="387499754" sldId="368"/>
            <ac:picMk id="5" creationId="{0646A171-B7B0-FCCF-B098-F082FDD6F290}"/>
          </ac:picMkLst>
        </pc:picChg>
      </pc:sldChg>
      <pc:sldChg chg="addSp modSp new del mod setBg">
        <pc:chgData name="Besty Jose" userId="47a6efec-86cc-4a34-b886-028dba74405c" providerId="ADAL" clId="{0BC190E7-2F64-435D-86FB-4AA6818BD884}" dt="2025-05-23T20:22:07.481" v="3008" actId="47"/>
        <pc:sldMkLst>
          <pc:docMk/>
          <pc:sldMk cId="2168812612" sldId="369"/>
        </pc:sldMkLst>
        <pc:spChg chg="mod">
          <ac:chgData name="Besty Jose" userId="47a6efec-86cc-4a34-b886-028dba74405c" providerId="ADAL" clId="{0BC190E7-2F64-435D-86FB-4AA6818BD884}" dt="2025-05-23T19:37:40.225" v="1391" actId="26606"/>
          <ac:spMkLst>
            <pc:docMk/>
            <pc:sldMk cId="2168812612" sldId="369"/>
            <ac:spMk id="2" creationId="{B41E8B26-689A-2F16-3D04-FEF43762EB5C}"/>
          </ac:spMkLst>
        </pc:spChg>
        <pc:spChg chg="mod">
          <ac:chgData name="Besty Jose" userId="47a6efec-86cc-4a34-b886-028dba74405c" providerId="ADAL" clId="{0BC190E7-2F64-435D-86FB-4AA6818BD884}" dt="2025-05-23T19:37:40.225" v="1391" actId="26606"/>
          <ac:spMkLst>
            <pc:docMk/>
            <pc:sldMk cId="2168812612" sldId="369"/>
            <ac:spMk id="3" creationId="{F50D2F41-A5F5-6BC7-AC27-BF81D41CAE01}"/>
          </ac:spMkLst>
        </pc:spChg>
        <pc:spChg chg="add">
          <ac:chgData name="Besty Jose" userId="47a6efec-86cc-4a34-b886-028dba74405c" providerId="ADAL" clId="{0BC190E7-2F64-435D-86FB-4AA6818BD884}" dt="2025-05-23T19:37:40.225" v="1391" actId="26606"/>
          <ac:spMkLst>
            <pc:docMk/>
            <pc:sldMk cId="2168812612" sldId="369"/>
            <ac:spMk id="8" creationId="{DAF1966E-FD40-4A4A-B61B-C4DF7FA05F06}"/>
          </ac:spMkLst>
        </pc:spChg>
        <pc:spChg chg="add">
          <ac:chgData name="Besty Jose" userId="47a6efec-86cc-4a34-b886-028dba74405c" providerId="ADAL" clId="{0BC190E7-2F64-435D-86FB-4AA6818BD884}" dt="2025-05-23T19:37:40.225" v="1391" actId="26606"/>
          <ac:spMkLst>
            <pc:docMk/>
            <pc:sldMk cId="2168812612" sldId="369"/>
            <ac:spMk id="10" creationId="{047BFA19-D45E-416B-A404-7AF2F3F27017}"/>
          </ac:spMkLst>
        </pc:spChg>
        <pc:spChg chg="add">
          <ac:chgData name="Besty Jose" userId="47a6efec-86cc-4a34-b886-028dba74405c" providerId="ADAL" clId="{0BC190E7-2F64-435D-86FB-4AA6818BD884}" dt="2025-05-23T19:37:40.225" v="1391" actId="26606"/>
          <ac:spMkLst>
            <pc:docMk/>
            <pc:sldMk cId="2168812612" sldId="369"/>
            <ac:spMk id="12" creationId="{8E0105E7-23DB-4CF2-8258-FF47C7620F6E}"/>
          </ac:spMkLst>
        </pc:spChg>
        <pc:spChg chg="add">
          <ac:chgData name="Besty Jose" userId="47a6efec-86cc-4a34-b886-028dba74405c" providerId="ADAL" clId="{0BC190E7-2F64-435D-86FB-4AA6818BD884}" dt="2025-05-23T19:37:40.225" v="1391" actId="26606"/>
          <ac:spMkLst>
            <pc:docMk/>
            <pc:sldMk cId="2168812612" sldId="369"/>
            <ac:spMk id="14" creationId="{074B4F7D-14B2-478B-8BF5-01E4E0C5D263}"/>
          </ac:spMkLst>
        </pc:spChg>
      </pc:sldChg>
      <pc:sldChg chg="addSp delSp modSp new mod setBg modNotesTx">
        <pc:chgData name="Besty Jose" userId="47a6efec-86cc-4a34-b886-028dba74405c" providerId="ADAL" clId="{0BC190E7-2F64-435D-86FB-4AA6818BD884}" dt="2025-05-23T20:25:27.827" v="3038"/>
        <pc:sldMkLst>
          <pc:docMk/>
          <pc:sldMk cId="892539150" sldId="370"/>
        </pc:sldMkLst>
        <pc:spChg chg="mod">
          <ac:chgData name="Besty Jose" userId="47a6efec-86cc-4a34-b886-028dba74405c" providerId="ADAL" clId="{0BC190E7-2F64-435D-86FB-4AA6818BD884}" dt="2025-05-23T19:42:26.420" v="1655" actId="26606"/>
          <ac:spMkLst>
            <pc:docMk/>
            <pc:sldMk cId="892539150" sldId="370"/>
            <ac:spMk id="2" creationId="{42AA452C-DDB5-D181-4804-07F546F2BC7A}"/>
          </ac:spMkLst>
        </pc:spChg>
        <pc:spChg chg="del mod">
          <ac:chgData name="Besty Jose" userId="47a6efec-86cc-4a34-b886-028dba74405c" providerId="ADAL" clId="{0BC190E7-2F64-435D-86FB-4AA6818BD884}" dt="2025-05-23T19:40:49.832" v="1604" actId="26606"/>
          <ac:spMkLst>
            <pc:docMk/>
            <pc:sldMk cId="892539150" sldId="370"/>
            <ac:spMk id="3" creationId="{2EC0FE93-D30C-5432-1AEE-51BEC6986F38}"/>
          </ac:spMkLst>
        </pc:spChg>
        <pc:spChg chg="add del">
          <ac:chgData name="Besty Jose" userId="47a6efec-86cc-4a34-b886-028dba74405c" providerId="ADAL" clId="{0BC190E7-2F64-435D-86FB-4AA6818BD884}" dt="2025-05-23T19:40:49.832" v="1604" actId="26606"/>
          <ac:spMkLst>
            <pc:docMk/>
            <pc:sldMk cId="892539150" sldId="370"/>
            <ac:spMk id="8" creationId="{DAF1966E-FD40-4A4A-B61B-C4DF7FA05F06}"/>
          </ac:spMkLst>
        </pc:spChg>
        <pc:spChg chg="add del">
          <ac:chgData name="Besty Jose" userId="47a6efec-86cc-4a34-b886-028dba74405c" providerId="ADAL" clId="{0BC190E7-2F64-435D-86FB-4AA6818BD884}" dt="2025-05-23T19:40:49.832" v="1604" actId="26606"/>
          <ac:spMkLst>
            <pc:docMk/>
            <pc:sldMk cId="892539150" sldId="370"/>
            <ac:spMk id="10" creationId="{047BFA19-D45E-416B-A404-7AF2F3F27017}"/>
          </ac:spMkLst>
        </pc:spChg>
        <pc:spChg chg="add del">
          <ac:chgData name="Besty Jose" userId="47a6efec-86cc-4a34-b886-028dba74405c" providerId="ADAL" clId="{0BC190E7-2F64-435D-86FB-4AA6818BD884}" dt="2025-05-23T19:40:49.832" v="1604" actId="26606"/>
          <ac:spMkLst>
            <pc:docMk/>
            <pc:sldMk cId="892539150" sldId="370"/>
            <ac:spMk id="12" creationId="{8E0105E7-23DB-4CF2-8258-FF47C7620F6E}"/>
          </ac:spMkLst>
        </pc:spChg>
        <pc:spChg chg="add del">
          <ac:chgData name="Besty Jose" userId="47a6efec-86cc-4a34-b886-028dba74405c" providerId="ADAL" clId="{0BC190E7-2F64-435D-86FB-4AA6818BD884}" dt="2025-05-23T19:40:49.832" v="1604" actId="26606"/>
          <ac:spMkLst>
            <pc:docMk/>
            <pc:sldMk cId="892539150" sldId="370"/>
            <ac:spMk id="14" creationId="{074B4F7D-14B2-478B-8BF5-01E4E0C5D263}"/>
          </ac:spMkLst>
        </pc:spChg>
        <pc:spChg chg="add del">
          <ac:chgData name="Besty Jose" userId="47a6efec-86cc-4a34-b886-028dba74405c" providerId="ADAL" clId="{0BC190E7-2F64-435D-86FB-4AA6818BD884}" dt="2025-05-23T19:42:04.657" v="1652" actId="26606"/>
          <ac:spMkLst>
            <pc:docMk/>
            <pc:sldMk cId="892539150" sldId="370"/>
            <ac:spMk id="20" creationId="{2659FDB4-FCBE-4A89-B46D-43D4FA54464D}"/>
          </ac:spMkLst>
        </pc:spChg>
        <pc:spChg chg="add del">
          <ac:chgData name="Besty Jose" userId="47a6efec-86cc-4a34-b886-028dba74405c" providerId="ADAL" clId="{0BC190E7-2F64-435D-86FB-4AA6818BD884}" dt="2025-05-23T19:42:26.420" v="1655" actId="26606"/>
          <ac:spMkLst>
            <pc:docMk/>
            <pc:sldMk cId="892539150" sldId="370"/>
            <ac:spMk id="27" creationId="{5C8908E2-EE49-44D2-9428-A28D2312A8D5}"/>
          </ac:spMkLst>
        </pc:spChg>
        <pc:spChg chg="add del">
          <ac:chgData name="Besty Jose" userId="47a6efec-86cc-4a34-b886-028dba74405c" providerId="ADAL" clId="{0BC190E7-2F64-435D-86FB-4AA6818BD884}" dt="2025-05-23T19:42:26.420" v="1655" actId="26606"/>
          <ac:spMkLst>
            <pc:docMk/>
            <pc:sldMk cId="892539150" sldId="370"/>
            <ac:spMk id="33" creationId="{7449A6C7-D15F-4AA5-BFA5-71A404B47016}"/>
          </ac:spMkLst>
        </pc:spChg>
        <pc:spChg chg="add del">
          <ac:chgData name="Besty Jose" userId="47a6efec-86cc-4a34-b886-028dba74405c" providerId="ADAL" clId="{0BC190E7-2F64-435D-86FB-4AA6818BD884}" dt="2025-05-23T19:42:26.420" v="1655" actId="26606"/>
          <ac:spMkLst>
            <pc:docMk/>
            <pc:sldMk cId="892539150" sldId="370"/>
            <ac:spMk id="35" creationId="{ED888B23-07FA-482A-96DF-47E31AF1A603}"/>
          </ac:spMkLst>
        </pc:spChg>
        <pc:spChg chg="add">
          <ac:chgData name="Besty Jose" userId="47a6efec-86cc-4a34-b886-028dba74405c" providerId="ADAL" clId="{0BC190E7-2F64-435D-86FB-4AA6818BD884}" dt="2025-05-23T19:42:26.420" v="1655" actId="26606"/>
          <ac:spMkLst>
            <pc:docMk/>
            <pc:sldMk cId="892539150" sldId="370"/>
            <ac:spMk id="40" creationId="{BACC6370-2D7E-4714-9D71-7542949D7D5D}"/>
          </ac:spMkLst>
        </pc:spChg>
        <pc:spChg chg="add">
          <ac:chgData name="Besty Jose" userId="47a6efec-86cc-4a34-b886-028dba74405c" providerId="ADAL" clId="{0BC190E7-2F64-435D-86FB-4AA6818BD884}" dt="2025-05-23T19:42:26.420" v="1655" actId="26606"/>
          <ac:spMkLst>
            <pc:docMk/>
            <pc:sldMk cId="892539150" sldId="370"/>
            <ac:spMk id="42" creationId="{F68B3F68-107C-434F-AA38-110D5EA91B85}"/>
          </ac:spMkLst>
        </pc:spChg>
        <pc:spChg chg="add">
          <ac:chgData name="Besty Jose" userId="47a6efec-86cc-4a34-b886-028dba74405c" providerId="ADAL" clId="{0BC190E7-2F64-435D-86FB-4AA6818BD884}" dt="2025-05-23T19:42:26.420" v="1655" actId="26606"/>
          <ac:spMkLst>
            <pc:docMk/>
            <pc:sldMk cId="892539150" sldId="370"/>
            <ac:spMk id="44" creationId="{AAD0DBB9-1A4B-4391-81D4-CB19F9AB918A}"/>
          </ac:spMkLst>
        </pc:spChg>
        <pc:spChg chg="add">
          <ac:chgData name="Besty Jose" userId="47a6efec-86cc-4a34-b886-028dba74405c" providerId="ADAL" clId="{0BC190E7-2F64-435D-86FB-4AA6818BD884}" dt="2025-05-23T19:42:26.420" v="1655" actId="26606"/>
          <ac:spMkLst>
            <pc:docMk/>
            <pc:sldMk cId="892539150" sldId="370"/>
            <ac:spMk id="46" creationId="{063BBA22-50EA-4C4D-BE05-F1CE4E63AA56}"/>
          </ac:spMkLst>
        </pc:spChg>
        <pc:grpChg chg="add del">
          <ac:chgData name="Besty Jose" userId="47a6efec-86cc-4a34-b886-028dba74405c" providerId="ADAL" clId="{0BC190E7-2F64-435D-86FB-4AA6818BD884}" dt="2025-05-23T19:42:26.420" v="1655" actId="26606"/>
          <ac:grpSpMkLst>
            <pc:docMk/>
            <pc:sldMk cId="892539150" sldId="370"/>
            <ac:grpSpMk id="29" creationId="{05314994-6337-4875-8CF5-652CAFE8342C}"/>
          </ac:grpSpMkLst>
        </pc:grpChg>
        <pc:graphicFrameChg chg="add mod modGraphic">
          <ac:chgData name="Besty Jose" userId="47a6efec-86cc-4a34-b886-028dba74405c" providerId="ADAL" clId="{0BC190E7-2F64-435D-86FB-4AA6818BD884}" dt="2025-05-23T19:42:26.420" v="1655" actId="26606"/>
          <ac:graphicFrameMkLst>
            <pc:docMk/>
            <pc:sldMk cId="892539150" sldId="370"/>
            <ac:graphicFrameMk id="16" creationId="{82023708-0826-66B5-8363-8EAFB70FB5C3}"/>
          </ac:graphicFrameMkLst>
        </pc:graphicFrameChg>
        <pc:picChg chg="add mod">
          <ac:chgData name="Besty Jose" userId="47a6efec-86cc-4a34-b886-028dba74405c" providerId="ADAL" clId="{0BC190E7-2F64-435D-86FB-4AA6818BD884}" dt="2025-05-23T20:25:27.827" v="3038"/>
          <ac:picMkLst>
            <pc:docMk/>
            <pc:sldMk cId="892539150" sldId="370"/>
            <ac:picMk id="4" creationId="{DA60197D-7E65-9616-B84A-C47618E6BCD4}"/>
          </ac:picMkLst>
        </pc:picChg>
        <pc:cxnChg chg="add del">
          <ac:chgData name="Besty Jose" userId="47a6efec-86cc-4a34-b886-028dba74405c" providerId="ADAL" clId="{0BC190E7-2F64-435D-86FB-4AA6818BD884}" dt="2025-05-23T19:42:04.657" v="1652" actId="26606"/>
          <ac:cxnSpMkLst>
            <pc:docMk/>
            <pc:sldMk cId="892539150" sldId="370"/>
            <ac:cxnSpMk id="22" creationId="{C8F51B3F-8331-4E4A-AE96-D47B1006EEAD}"/>
          </ac:cxnSpMkLst>
        </pc:cxnChg>
      </pc:sldChg>
      <pc:sldChg chg="addSp delSp modSp new mod setBg modNotesTx">
        <pc:chgData name="Besty Jose" userId="47a6efec-86cc-4a34-b886-028dba74405c" providerId="ADAL" clId="{0BC190E7-2F64-435D-86FB-4AA6818BD884}" dt="2025-05-23T20:25:24.064" v="3037"/>
        <pc:sldMkLst>
          <pc:docMk/>
          <pc:sldMk cId="291647205" sldId="371"/>
        </pc:sldMkLst>
        <pc:spChg chg="mod">
          <ac:chgData name="Besty Jose" userId="47a6efec-86cc-4a34-b886-028dba74405c" providerId="ADAL" clId="{0BC190E7-2F64-435D-86FB-4AA6818BD884}" dt="2025-05-23T19:46:40.586" v="1979" actId="26606"/>
          <ac:spMkLst>
            <pc:docMk/>
            <pc:sldMk cId="291647205" sldId="371"/>
            <ac:spMk id="2" creationId="{61D5DAAC-0194-7A02-675B-30906CEAAE1C}"/>
          </ac:spMkLst>
        </pc:spChg>
        <pc:spChg chg="mod">
          <ac:chgData name="Besty Jose" userId="47a6efec-86cc-4a34-b886-028dba74405c" providerId="ADAL" clId="{0BC190E7-2F64-435D-86FB-4AA6818BD884}" dt="2025-05-23T19:46:40.586" v="1979" actId="26606"/>
          <ac:spMkLst>
            <pc:docMk/>
            <pc:sldMk cId="291647205" sldId="371"/>
            <ac:spMk id="3" creationId="{955AE137-12FE-4991-EAD4-A3E7B1FEAEE6}"/>
          </ac:spMkLst>
        </pc:spChg>
        <pc:spChg chg="add del">
          <ac:chgData name="Besty Jose" userId="47a6efec-86cc-4a34-b886-028dba74405c" providerId="ADAL" clId="{0BC190E7-2F64-435D-86FB-4AA6818BD884}" dt="2025-05-23T19:45:48.014" v="1930" actId="26606"/>
          <ac:spMkLst>
            <pc:docMk/>
            <pc:sldMk cId="291647205" sldId="371"/>
            <ac:spMk id="8" creationId="{98DDA986-B6EE-4642-AC60-0490373E69D0}"/>
          </ac:spMkLst>
        </pc:spChg>
        <pc:spChg chg="add del">
          <ac:chgData name="Besty Jose" userId="47a6efec-86cc-4a34-b886-028dba74405c" providerId="ADAL" clId="{0BC190E7-2F64-435D-86FB-4AA6818BD884}" dt="2025-05-23T19:45:48.014" v="1930" actId="26606"/>
          <ac:spMkLst>
            <pc:docMk/>
            <pc:sldMk cId="291647205" sldId="371"/>
            <ac:spMk id="10" creationId="{80B62878-12EF-4E97-A284-47BAFC30DA2E}"/>
          </ac:spMkLst>
        </pc:spChg>
        <pc:spChg chg="add del">
          <ac:chgData name="Besty Jose" userId="47a6efec-86cc-4a34-b886-028dba74405c" providerId="ADAL" clId="{0BC190E7-2F64-435D-86FB-4AA6818BD884}" dt="2025-05-23T19:45:48.014" v="1930" actId="26606"/>
          <ac:spMkLst>
            <pc:docMk/>
            <pc:sldMk cId="291647205" sldId="371"/>
            <ac:spMk id="12" creationId="{6D79188D-1ED5-4705-B8C7-5D6FB7670AB3}"/>
          </ac:spMkLst>
        </pc:spChg>
        <pc:spChg chg="add del">
          <ac:chgData name="Besty Jose" userId="47a6efec-86cc-4a34-b886-028dba74405c" providerId="ADAL" clId="{0BC190E7-2F64-435D-86FB-4AA6818BD884}" dt="2025-05-23T19:46:40.586" v="1979" actId="26606"/>
          <ac:spMkLst>
            <pc:docMk/>
            <pc:sldMk cId="291647205" sldId="371"/>
            <ac:spMk id="17" creationId="{A2679492-7988-4050-9056-542444452411}"/>
          </ac:spMkLst>
        </pc:spChg>
        <pc:spChg chg="add del">
          <ac:chgData name="Besty Jose" userId="47a6efec-86cc-4a34-b886-028dba74405c" providerId="ADAL" clId="{0BC190E7-2F64-435D-86FB-4AA6818BD884}" dt="2025-05-23T19:46:40.586" v="1979" actId="26606"/>
          <ac:spMkLst>
            <pc:docMk/>
            <pc:sldMk cId="291647205" sldId="371"/>
            <ac:spMk id="19" creationId="{B091B163-7D61-4891-ABCF-5C13D9C418D0}"/>
          </ac:spMkLst>
        </pc:spChg>
        <pc:spChg chg="add">
          <ac:chgData name="Besty Jose" userId="47a6efec-86cc-4a34-b886-028dba74405c" providerId="ADAL" clId="{0BC190E7-2F64-435D-86FB-4AA6818BD884}" dt="2025-05-23T19:46:40.586" v="1979" actId="26606"/>
          <ac:spMkLst>
            <pc:docMk/>
            <pc:sldMk cId="291647205" sldId="371"/>
            <ac:spMk id="31" creationId="{DEE2AD96-B495-4E06-9291-B71706F728CB}"/>
          </ac:spMkLst>
        </pc:spChg>
        <pc:spChg chg="add">
          <ac:chgData name="Besty Jose" userId="47a6efec-86cc-4a34-b886-028dba74405c" providerId="ADAL" clId="{0BC190E7-2F64-435D-86FB-4AA6818BD884}" dt="2025-05-23T19:46:40.586" v="1979" actId="26606"/>
          <ac:spMkLst>
            <pc:docMk/>
            <pc:sldMk cId="291647205" sldId="371"/>
            <ac:spMk id="33" creationId="{53CF6D67-C5A8-4ADD-9E8E-1E38CA1D3166}"/>
          </ac:spMkLst>
        </pc:spChg>
        <pc:spChg chg="add">
          <ac:chgData name="Besty Jose" userId="47a6efec-86cc-4a34-b886-028dba74405c" providerId="ADAL" clId="{0BC190E7-2F64-435D-86FB-4AA6818BD884}" dt="2025-05-23T19:46:40.586" v="1979" actId="26606"/>
          <ac:spMkLst>
            <pc:docMk/>
            <pc:sldMk cId="291647205" sldId="371"/>
            <ac:spMk id="35" creationId="{86909FA0-B515-4681-B7A8-FA281D133B94}"/>
          </ac:spMkLst>
        </pc:spChg>
        <pc:spChg chg="add">
          <ac:chgData name="Besty Jose" userId="47a6efec-86cc-4a34-b886-028dba74405c" providerId="ADAL" clId="{0BC190E7-2F64-435D-86FB-4AA6818BD884}" dt="2025-05-23T19:46:40.586" v="1979" actId="26606"/>
          <ac:spMkLst>
            <pc:docMk/>
            <pc:sldMk cId="291647205" sldId="371"/>
            <ac:spMk id="37" creationId="{21C9FE86-FCC3-4A31-AA1C-C882262B7FE7}"/>
          </ac:spMkLst>
        </pc:spChg>
        <pc:spChg chg="add">
          <ac:chgData name="Besty Jose" userId="47a6efec-86cc-4a34-b886-028dba74405c" providerId="ADAL" clId="{0BC190E7-2F64-435D-86FB-4AA6818BD884}" dt="2025-05-23T19:46:40.586" v="1979" actId="26606"/>
          <ac:spMkLst>
            <pc:docMk/>
            <pc:sldMk cId="291647205" sldId="371"/>
            <ac:spMk id="39" creationId="{7D96243B-ECED-4B71-8E06-AE9A285EAD20}"/>
          </ac:spMkLst>
        </pc:spChg>
        <pc:spChg chg="add">
          <ac:chgData name="Besty Jose" userId="47a6efec-86cc-4a34-b886-028dba74405c" providerId="ADAL" clId="{0BC190E7-2F64-435D-86FB-4AA6818BD884}" dt="2025-05-23T19:46:40.586" v="1979" actId="26606"/>
          <ac:spMkLst>
            <pc:docMk/>
            <pc:sldMk cId="291647205" sldId="371"/>
            <ac:spMk id="41" creationId="{A09989E4-EFDC-4A90-A633-E0525FB4139E}"/>
          </ac:spMkLst>
        </pc:spChg>
        <pc:grpChg chg="add">
          <ac:chgData name="Besty Jose" userId="47a6efec-86cc-4a34-b886-028dba74405c" providerId="ADAL" clId="{0BC190E7-2F64-435D-86FB-4AA6818BD884}" dt="2025-05-23T19:45:48.014" v="1930" actId="26606"/>
          <ac:grpSpMkLst>
            <pc:docMk/>
            <pc:sldMk cId="291647205" sldId="371"/>
            <ac:grpSpMk id="21" creationId="{0474DF76-993E-44DE-AFB0-C416182ACECF}"/>
          </ac:grpSpMkLst>
        </pc:grpChg>
        <pc:picChg chg="add mod">
          <ac:chgData name="Besty Jose" userId="47a6efec-86cc-4a34-b886-028dba74405c" providerId="ADAL" clId="{0BC190E7-2F64-435D-86FB-4AA6818BD884}" dt="2025-05-23T20:25:24.064" v="3037"/>
          <ac:picMkLst>
            <pc:docMk/>
            <pc:sldMk cId="291647205" sldId="371"/>
            <ac:picMk id="4" creationId="{92F009BE-C7B3-C21D-82F9-FFFE6A7FD7E9}"/>
          </ac:picMkLst>
        </pc:picChg>
        <pc:cxnChg chg="add">
          <ac:chgData name="Besty Jose" userId="47a6efec-86cc-4a34-b886-028dba74405c" providerId="ADAL" clId="{0BC190E7-2F64-435D-86FB-4AA6818BD884}" dt="2025-05-23T19:45:48.014" v="1930" actId="26606"/>
          <ac:cxnSpMkLst>
            <pc:docMk/>
            <pc:sldMk cId="291647205" sldId="371"/>
            <ac:cxnSpMk id="26" creationId="{C49DA8F6-BCC1-4447-B54C-57856834B94B}"/>
          </ac:cxnSpMkLst>
        </pc:cxnChg>
      </pc:sldChg>
      <pc:sldChg chg="addSp delSp modSp new mod setBg">
        <pc:chgData name="Besty Jose" userId="47a6efec-86cc-4a34-b886-028dba74405c" providerId="ADAL" clId="{0BC190E7-2F64-435D-86FB-4AA6818BD884}" dt="2025-05-23T20:25:15.640" v="3036"/>
        <pc:sldMkLst>
          <pc:docMk/>
          <pc:sldMk cId="1620426193" sldId="372"/>
        </pc:sldMkLst>
        <pc:spChg chg="mod">
          <ac:chgData name="Besty Jose" userId="47a6efec-86cc-4a34-b886-028dba74405c" providerId="ADAL" clId="{0BC190E7-2F64-435D-86FB-4AA6818BD884}" dt="2025-05-23T19:51:09.801" v="2273" actId="26606"/>
          <ac:spMkLst>
            <pc:docMk/>
            <pc:sldMk cId="1620426193" sldId="372"/>
            <ac:spMk id="2" creationId="{6AAFE10C-9549-5569-40BC-DC572D1C9E19}"/>
          </ac:spMkLst>
        </pc:spChg>
        <pc:spChg chg="del mod">
          <ac:chgData name="Besty Jose" userId="47a6efec-86cc-4a34-b886-028dba74405c" providerId="ADAL" clId="{0BC190E7-2F64-435D-86FB-4AA6818BD884}" dt="2025-05-23T19:51:09.801" v="2273" actId="26606"/>
          <ac:spMkLst>
            <pc:docMk/>
            <pc:sldMk cId="1620426193" sldId="372"/>
            <ac:spMk id="3" creationId="{FED3DA2F-7B72-B5D6-7B13-00E3509DCD5A}"/>
          </ac:spMkLst>
        </pc:spChg>
        <pc:spChg chg="add del">
          <ac:chgData name="Besty Jose" userId="47a6efec-86cc-4a34-b886-028dba74405c" providerId="ADAL" clId="{0BC190E7-2F64-435D-86FB-4AA6818BD884}" dt="2025-05-23T19:48:34.340" v="2188" actId="26606"/>
          <ac:spMkLst>
            <pc:docMk/>
            <pc:sldMk cId="1620426193" sldId="372"/>
            <ac:spMk id="8" creationId="{98DDA986-B6EE-4642-AC60-0490373E69D0}"/>
          </ac:spMkLst>
        </pc:spChg>
        <pc:spChg chg="add del">
          <ac:chgData name="Besty Jose" userId="47a6efec-86cc-4a34-b886-028dba74405c" providerId="ADAL" clId="{0BC190E7-2F64-435D-86FB-4AA6818BD884}" dt="2025-05-23T19:48:34.340" v="2188" actId="26606"/>
          <ac:spMkLst>
            <pc:docMk/>
            <pc:sldMk cId="1620426193" sldId="372"/>
            <ac:spMk id="10" creationId="{80B62878-12EF-4E97-A284-47BAFC30DA2E}"/>
          </ac:spMkLst>
        </pc:spChg>
        <pc:spChg chg="add del">
          <ac:chgData name="Besty Jose" userId="47a6efec-86cc-4a34-b886-028dba74405c" providerId="ADAL" clId="{0BC190E7-2F64-435D-86FB-4AA6818BD884}" dt="2025-05-23T19:48:34.340" v="2188" actId="26606"/>
          <ac:spMkLst>
            <pc:docMk/>
            <pc:sldMk cId="1620426193" sldId="372"/>
            <ac:spMk id="12" creationId="{6D79188D-1ED5-4705-B8C7-5D6FB7670AB3}"/>
          </ac:spMkLst>
        </pc:spChg>
        <pc:spChg chg="add del">
          <ac:chgData name="Besty Jose" userId="47a6efec-86cc-4a34-b886-028dba74405c" providerId="ADAL" clId="{0BC190E7-2F64-435D-86FB-4AA6818BD884}" dt="2025-05-23T19:48:45.769" v="2190" actId="26606"/>
          <ac:spMkLst>
            <pc:docMk/>
            <pc:sldMk cId="1620426193" sldId="372"/>
            <ac:spMk id="16" creationId="{A2679492-7988-4050-9056-542444452411}"/>
          </ac:spMkLst>
        </pc:spChg>
        <pc:spChg chg="add del">
          <ac:chgData name="Besty Jose" userId="47a6efec-86cc-4a34-b886-028dba74405c" providerId="ADAL" clId="{0BC190E7-2F64-435D-86FB-4AA6818BD884}" dt="2025-05-23T19:48:45.769" v="2190" actId="26606"/>
          <ac:spMkLst>
            <pc:docMk/>
            <pc:sldMk cId="1620426193" sldId="372"/>
            <ac:spMk id="18" creationId="{B091B163-7D61-4891-ABCF-5C13D9C418D0}"/>
          </ac:spMkLst>
        </pc:spChg>
        <pc:spChg chg="add del">
          <ac:chgData name="Besty Jose" userId="47a6efec-86cc-4a34-b886-028dba74405c" providerId="ADAL" clId="{0BC190E7-2F64-435D-86FB-4AA6818BD884}" dt="2025-05-23T19:51:09.801" v="2273" actId="26606"/>
          <ac:spMkLst>
            <pc:docMk/>
            <pc:sldMk cId="1620426193" sldId="372"/>
            <ac:spMk id="24" creationId="{1B15ED52-F352-441B-82BF-E0EA34836D08}"/>
          </ac:spMkLst>
        </pc:spChg>
        <pc:spChg chg="add del">
          <ac:chgData name="Besty Jose" userId="47a6efec-86cc-4a34-b886-028dba74405c" providerId="ADAL" clId="{0BC190E7-2F64-435D-86FB-4AA6818BD884}" dt="2025-05-23T19:51:09.801" v="2273" actId="26606"/>
          <ac:spMkLst>
            <pc:docMk/>
            <pc:sldMk cId="1620426193" sldId="372"/>
            <ac:spMk id="26" creationId="{3B2E3793-BFE6-45A2-9B7B-E18844431C99}"/>
          </ac:spMkLst>
        </pc:spChg>
        <pc:spChg chg="add del">
          <ac:chgData name="Besty Jose" userId="47a6efec-86cc-4a34-b886-028dba74405c" providerId="ADAL" clId="{0BC190E7-2F64-435D-86FB-4AA6818BD884}" dt="2025-05-23T19:51:09.801" v="2273" actId="26606"/>
          <ac:spMkLst>
            <pc:docMk/>
            <pc:sldMk cId="1620426193" sldId="372"/>
            <ac:spMk id="28" creationId="{BC4C4868-CB8F-4AF9-9CDB-8108F2C19B67}"/>
          </ac:spMkLst>
        </pc:spChg>
        <pc:spChg chg="add">
          <ac:chgData name="Besty Jose" userId="47a6efec-86cc-4a34-b886-028dba74405c" providerId="ADAL" clId="{0BC190E7-2F64-435D-86FB-4AA6818BD884}" dt="2025-05-23T19:48:45.769" v="2190" actId="26606"/>
          <ac:spMkLst>
            <pc:docMk/>
            <pc:sldMk cId="1620426193" sldId="372"/>
            <ac:spMk id="30" creationId="{375E0459-6403-40CD-989D-56A4407CA12E}"/>
          </ac:spMkLst>
        </pc:spChg>
        <pc:spChg chg="add del">
          <ac:chgData name="Besty Jose" userId="47a6efec-86cc-4a34-b886-028dba74405c" providerId="ADAL" clId="{0BC190E7-2F64-435D-86FB-4AA6818BD884}" dt="2025-05-23T19:51:09.801" v="2273" actId="26606"/>
          <ac:spMkLst>
            <pc:docMk/>
            <pc:sldMk cId="1620426193" sldId="372"/>
            <ac:spMk id="32" creationId="{53E5B1A8-3AC9-4BD1-9BBC-78CA94F2D1BA}"/>
          </ac:spMkLst>
        </pc:spChg>
        <pc:spChg chg="add">
          <ac:chgData name="Besty Jose" userId="47a6efec-86cc-4a34-b886-028dba74405c" providerId="ADAL" clId="{0BC190E7-2F64-435D-86FB-4AA6818BD884}" dt="2025-05-23T19:51:09.801" v="2273" actId="26606"/>
          <ac:spMkLst>
            <pc:docMk/>
            <pc:sldMk cId="1620426193" sldId="372"/>
            <ac:spMk id="38" creationId="{7517A47C-B2E5-4B79-8061-D74B1311AF6E}"/>
          </ac:spMkLst>
        </pc:spChg>
        <pc:spChg chg="add">
          <ac:chgData name="Besty Jose" userId="47a6efec-86cc-4a34-b886-028dba74405c" providerId="ADAL" clId="{0BC190E7-2F64-435D-86FB-4AA6818BD884}" dt="2025-05-23T19:51:09.801" v="2273" actId="26606"/>
          <ac:spMkLst>
            <pc:docMk/>
            <pc:sldMk cId="1620426193" sldId="372"/>
            <ac:spMk id="40" creationId="{C505E780-2083-4CB5-A42A-5E0E2908ECC3}"/>
          </ac:spMkLst>
        </pc:spChg>
        <pc:spChg chg="add">
          <ac:chgData name="Besty Jose" userId="47a6efec-86cc-4a34-b886-028dba74405c" providerId="ADAL" clId="{0BC190E7-2F64-435D-86FB-4AA6818BD884}" dt="2025-05-23T19:51:09.801" v="2273" actId="26606"/>
          <ac:spMkLst>
            <pc:docMk/>
            <pc:sldMk cId="1620426193" sldId="372"/>
            <ac:spMk id="42" creationId="{D2C0AE1C-0118-41AE-8A10-7CDCBF10E96F}"/>
          </ac:spMkLst>
        </pc:spChg>
        <pc:spChg chg="add">
          <ac:chgData name="Besty Jose" userId="47a6efec-86cc-4a34-b886-028dba74405c" providerId="ADAL" clId="{0BC190E7-2F64-435D-86FB-4AA6818BD884}" dt="2025-05-23T19:51:09.801" v="2273" actId="26606"/>
          <ac:spMkLst>
            <pc:docMk/>
            <pc:sldMk cId="1620426193" sldId="372"/>
            <ac:spMk id="44" creationId="{463EEC44-1BA3-44ED-81FC-A644B04B2A44}"/>
          </ac:spMkLst>
        </pc:spChg>
        <pc:grpChg chg="add del">
          <ac:chgData name="Besty Jose" userId="47a6efec-86cc-4a34-b886-028dba74405c" providerId="ADAL" clId="{0BC190E7-2F64-435D-86FB-4AA6818BD884}" dt="2025-05-23T19:48:45.769" v="2190" actId="26606"/>
          <ac:grpSpMkLst>
            <pc:docMk/>
            <pc:sldMk cId="1620426193" sldId="372"/>
            <ac:grpSpMk id="19" creationId="{0474DF76-993E-44DE-AFB0-C416182ACECF}"/>
          </ac:grpSpMkLst>
        </pc:grpChg>
        <pc:graphicFrameChg chg="mod">
          <ac:chgData name="Besty Jose" userId="47a6efec-86cc-4a34-b886-028dba74405c" providerId="ADAL" clId="{0BC190E7-2F64-435D-86FB-4AA6818BD884}" dt="2025-05-23T20:25:15.640" v="3036"/>
          <ac:graphicFrameMkLst>
            <pc:docMk/>
            <pc:sldMk cId="1620426193" sldId="372"/>
            <ac:graphicFrameMk id="34" creationId="{5AEAFCBA-3474-3133-C2B1-A5DB538AC80E}"/>
          </ac:graphicFrameMkLst>
        </pc:graphicFrameChg>
        <pc:picChg chg="add mod">
          <ac:chgData name="Besty Jose" userId="47a6efec-86cc-4a34-b886-028dba74405c" providerId="ADAL" clId="{0BC190E7-2F64-435D-86FB-4AA6818BD884}" dt="2025-05-23T20:24:39.964" v="3030"/>
          <ac:picMkLst>
            <pc:docMk/>
            <pc:sldMk cId="1620426193" sldId="372"/>
            <ac:picMk id="4" creationId="{4C27AFBC-549F-9E89-8880-6C77F1973401}"/>
          </ac:picMkLst>
        </pc:picChg>
        <pc:cxnChg chg="add">
          <ac:chgData name="Besty Jose" userId="47a6efec-86cc-4a34-b886-028dba74405c" providerId="ADAL" clId="{0BC190E7-2F64-435D-86FB-4AA6818BD884}" dt="2025-05-23T19:48:34.352" v="2189" actId="26606"/>
          <ac:cxnSpMkLst>
            <pc:docMk/>
            <pc:sldMk cId="1620426193" sldId="372"/>
            <ac:cxnSpMk id="17" creationId="{C49DA8F6-BCC1-4447-B54C-57856834B94B}"/>
          </ac:cxnSpMkLst>
        </pc:cxnChg>
      </pc:sldChg>
      <pc:sldChg chg="addSp delSp modSp new mod setBg">
        <pc:chgData name="Besty Jose" userId="47a6efec-86cc-4a34-b886-028dba74405c" providerId="ADAL" clId="{0BC190E7-2F64-435D-86FB-4AA6818BD884}" dt="2025-05-23T20:23:44.280" v="3021" actId="1076"/>
        <pc:sldMkLst>
          <pc:docMk/>
          <pc:sldMk cId="2177080725" sldId="373"/>
        </pc:sldMkLst>
        <pc:spChg chg="mod">
          <ac:chgData name="Besty Jose" userId="47a6efec-86cc-4a34-b886-028dba74405c" providerId="ADAL" clId="{0BC190E7-2F64-435D-86FB-4AA6818BD884}" dt="2025-05-23T19:52:53.873" v="2398" actId="26606"/>
          <ac:spMkLst>
            <pc:docMk/>
            <pc:sldMk cId="2177080725" sldId="373"/>
            <ac:spMk id="2" creationId="{502AEE35-20C1-AFC1-16F4-457EB420FEAF}"/>
          </ac:spMkLst>
        </pc:spChg>
        <pc:spChg chg="del mod">
          <ac:chgData name="Besty Jose" userId="47a6efec-86cc-4a34-b886-028dba74405c" providerId="ADAL" clId="{0BC190E7-2F64-435D-86FB-4AA6818BD884}" dt="2025-05-23T19:52:53.873" v="2398" actId="26606"/>
          <ac:spMkLst>
            <pc:docMk/>
            <pc:sldMk cId="2177080725" sldId="373"/>
            <ac:spMk id="3" creationId="{F24C39B1-E786-220A-7D5C-48A587FC052B}"/>
          </ac:spMkLst>
        </pc:spChg>
        <pc:spChg chg="add del">
          <ac:chgData name="Besty Jose" userId="47a6efec-86cc-4a34-b886-028dba74405c" providerId="ADAL" clId="{0BC190E7-2F64-435D-86FB-4AA6818BD884}" dt="2025-05-23T19:52:53.873" v="2398" actId="26606"/>
          <ac:spMkLst>
            <pc:docMk/>
            <pc:sldMk cId="2177080725" sldId="373"/>
            <ac:spMk id="8" creationId="{DAF1966E-FD40-4A4A-B61B-C4DF7FA05F06}"/>
          </ac:spMkLst>
        </pc:spChg>
        <pc:spChg chg="add del">
          <ac:chgData name="Besty Jose" userId="47a6efec-86cc-4a34-b886-028dba74405c" providerId="ADAL" clId="{0BC190E7-2F64-435D-86FB-4AA6818BD884}" dt="2025-05-23T19:52:53.873" v="2398" actId="26606"/>
          <ac:spMkLst>
            <pc:docMk/>
            <pc:sldMk cId="2177080725" sldId="373"/>
            <ac:spMk id="10" creationId="{047BFA19-D45E-416B-A404-7AF2F3F27017}"/>
          </ac:spMkLst>
        </pc:spChg>
        <pc:spChg chg="add del">
          <ac:chgData name="Besty Jose" userId="47a6efec-86cc-4a34-b886-028dba74405c" providerId="ADAL" clId="{0BC190E7-2F64-435D-86FB-4AA6818BD884}" dt="2025-05-23T19:52:53.873" v="2398" actId="26606"/>
          <ac:spMkLst>
            <pc:docMk/>
            <pc:sldMk cId="2177080725" sldId="373"/>
            <ac:spMk id="12" creationId="{8E0105E7-23DB-4CF2-8258-FF47C7620F6E}"/>
          </ac:spMkLst>
        </pc:spChg>
        <pc:spChg chg="add del">
          <ac:chgData name="Besty Jose" userId="47a6efec-86cc-4a34-b886-028dba74405c" providerId="ADAL" clId="{0BC190E7-2F64-435D-86FB-4AA6818BD884}" dt="2025-05-23T19:52:53.873" v="2398" actId="26606"/>
          <ac:spMkLst>
            <pc:docMk/>
            <pc:sldMk cId="2177080725" sldId="373"/>
            <ac:spMk id="14" creationId="{074B4F7D-14B2-478B-8BF5-01E4E0C5D263}"/>
          </ac:spMkLst>
        </pc:spChg>
        <pc:spChg chg="add">
          <ac:chgData name="Besty Jose" userId="47a6efec-86cc-4a34-b886-028dba74405c" providerId="ADAL" clId="{0BC190E7-2F64-435D-86FB-4AA6818BD884}" dt="2025-05-23T19:52:53.873" v="2398" actId="26606"/>
          <ac:spMkLst>
            <pc:docMk/>
            <pc:sldMk cId="2177080725" sldId="373"/>
            <ac:spMk id="20" creationId="{7517A47C-B2E5-4B79-8061-D74B1311AF6E}"/>
          </ac:spMkLst>
        </pc:spChg>
        <pc:spChg chg="add">
          <ac:chgData name="Besty Jose" userId="47a6efec-86cc-4a34-b886-028dba74405c" providerId="ADAL" clId="{0BC190E7-2F64-435D-86FB-4AA6818BD884}" dt="2025-05-23T19:52:53.873" v="2398" actId="26606"/>
          <ac:spMkLst>
            <pc:docMk/>
            <pc:sldMk cId="2177080725" sldId="373"/>
            <ac:spMk id="22" creationId="{C505E780-2083-4CB5-A42A-5E0E2908ECC3}"/>
          </ac:spMkLst>
        </pc:spChg>
        <pc:spChg chg="add">
          <ac:chgData name="Besty Jose" userId="47a6efec-86cc-4a34-b886-028dba74405c" providerId="ADAL" clId="{0BC190E7-2F64-435D-86FB-4AA6818BD884}" dt="2025-05-23T19:52:53.873" v="2398" actId="26606"/>
          <ac:spMkLst>
            <pc:docMk/>
            <pc:sldMk cId="2177080725" sldId="373"/>
            <ac:spMk id="24" creationId="{D2C0AE1C-0118-41AE-8A10-7CDCBF10E96F}"/>
          </ac:spMkLst>
        </pc:spChg>
        <pc:spChg chg="add">
          <ac:chgData name="Besty Jose" userId="47a6efec-86cc-4a34-b886-028dba74405c" providerId="ADAL" clId="{0BC190E7-2F64-435D-86FB-4AA6818BD884}" dt="2025-05-23T19:52:53.873" v="2398" actId="26606"/>
          <ac:spMkLst>
            <pc:docMk/>
            <pc:sldMk cId="2177080725" sldId="373"/>
            <ac:spMk id="26" creationId="{463EEC44-1BA3-44ED-81FC-A644B04B2A44}"/>
          </ac:spMkLst>
        </pc:spChg>
        <pc:graphicFrameChg chg="mod">
          <ac:chgData name="Besty Jose" userId="47a6efec-86cc-4a34-b886-028dba74405c" providerId="ADAL" clId="{0BC190E7-2F64-435D-86FB-4AA6818BD884}" dt="2025-05-23T20:23:44.280" v="3021" actId="1076"/>
          <ac:graphicFrameMkLst>
            <pc:docMk/>
            <pc:sldMk cId="2177080725" sldId="373"/>
            <ac:graphicFrameMk id="16" creationId="{759C01B9-F970-A82A-12F3-59995E05385B}"/>
          </ac:graphicFrameMkLst>
        </pc:graphicFrameChg>
        <pc:picChg chg="add mod">
          <ac:chgData name="Besty Jose" userId="47a6efec-86cc-4a34-b886-028dba74405c" providerId="ADAL" clId="{0BC190E7-2F64-435D-86FB-4AA6818BD884}" dt="2025-05-23T20:23:41.038" v="3020"/>
          <ac:picMkLst>
            <pc:docMk/>
            <pc:sldMk cId="2177080725" sldId="373"/>
            <ac:picMk id="4" creationId="{7F038DCA-A328-5269-EEDD-3309B8EC3A93}"/>
          </ac:picMkLst>
        </pc:picChg>
      </pc:sldChg>
      <pc:sldChg chg="new del">
        <pc:chgData name="Besty Jose" userId="47a6efec-86cc-4a34-b886-028dba74405c" providerId="ADAL" clId="{0BC190E7-2F64-435D-86FB-4AA6818BD884}" dt="2025-05-23T19:53:24.660" v="2401" actId="47"/>
        <pc:sldMkLst>
          <pc:docMk/>
          <pc:sldMk cId="857654713" sldId="374"/>
        </pc:sldMkLst>
      </pc:sldChg>
      <pc:sldChg chg="add">
        <pc:chgData name="Besty Jose" userId="47a6efec-86cc-4a34-b886-028dba74405c" providerId="ADAL" clId="{0BC190E7-2F64-435D-86FB-4AA6818BD884}" dt="2025-05-23T19:53:21.359" v="2400"/>
        <pc:sldMkLst>
          <pc:docMk/>
          <pc:sldMk cId="0" sldId="375"/>
        </pc:sldMkLst>
      </pc:sldChg>
      <pc:sldChg chg="addSp delSp modSp new mod ord setBg setClrOvrMap">
        <pc:chgData name="Besty Jose" userId="47a6efec-86cc-4a34-b886-028dba74405c" providerId="ADAL" clId="{0BC190E7-2F64-435D-86FB-4AA6818BD884}" dt="2025-05-23T20:23:34.151" v="3019"/>
        <pc:sldMkLst>
          <pc:docMk/>
          <pc:sldMk cId="1826648126" sldId="376"/>
        </pc:sldMkLst>
        <pc:spChg chg="mod">
          <ac:chgData name="Besty Jose" userId="47a6efec-86cc-4a34-b886-028dba74405c" providerId="ADAL" clId="{0BC190E7-2F64-435D-86FB-4AA6818BD884}" dt="2025-05-23T19:59:46.577" v="2502" actId="26606"/>
          <ac:spMkLst>
            <pc:docMk/>
            <pc:sldMk cId="1826648126" sldId="376"/>
            <ac:spMk id="2" creationId="{96C4D94A-0B0A-8C4F-B339-694BA5B8CAAB}"/>
          </ac:spMkLst>
        </pc:spChg>
        <pc:spChg chg="del mod">
          <ac:chgData name="Besty Jose" userId="47a6efec-86cc-4a34-b886-028dba74405c" providerId="ADAL" clId="{0BC190E7-2F64-435D-86FB-4AA6818BD884}" dt="2025-05-23T19:58:32.834" v="2455" actId="26606"/>
          <ac:spMkLst>
            <pc:docMk/>
            <pc:sldMk cId="1826648126" sldId="376"/>
            <ac:spMk id="3" creationId="{852A5DBC-AA97-F21F-A285-B7C2A83C1E8F}"/>
          </ac:spMkLst>
        </pc:spChg>
        <pc:spChg chg="add del">
          <ac:chgData name="Besty Jose" userId="47a6efec-86cc-4a34-b886-028dba74405c" providerId="ADAL" clId="{0BC190E7-2F64-435D-86FB-4AA6818BD884}" dt="2025-05-23T19:59:46.577" v="2502" actId="26606"/>
          <ac:spMkLst>
            <pc:docMk/>
            <pc:sldMk cId="1826648126" sldId="376"/>
            <ac:spMk id="8" creationId="{DAF1966E-FD40-4A4A-B61B-C4DF7FA05F06}"/>
          </ac:spMkLst>
        </pc:spChg>
        <pc:spChg chg="add del">
          <ac:chgData name="Besty Jose" userId="47a6efec-86cc-4a34-b886-028dba74405c" providerId="ADAL" clId="{0BC190E7-2F64-435D-86FB-4AA6818BD884}" dt="2025-05-23T19:59:46.577" v="2502" actId="26606"/>
          <ac:spMkLst>
            <pc:docMk/>
            <pc:sldMk cId="1826648126" sldId="376"/>
            <ac:spMk id="10" creationId="{047BFA19-D45E-416B-A404-7AF2F3F27017}"/>
          </ac:spMkLst>
        </pc:spChg>
        <pc:spChg chg="add del">
          <ac:chgData name="Besty Jose" userId="47a6efec-86cc-4a34-b886-028dba74405c" providerId="ADAL" clId="{0BC190E7-2F64-435D-86FB-4AA6818BD884}" dt="2025-05-23T19:59:46.577" v="2502" actId="26606"/>
          <ac:spMkLst>
            <pc:docMk/>
            <pc:sldMk cId="1826648126" sldId="376"/>
            <ac:spMk id="12" creationId="{8E0105E7-23DB-4CF2-8258-FF47C7620F6E}"/>
          </ac:spMkLst>
        </pc:spChg>
        <pc:spChg chg="add del">
          <ac:chgData name="Besty Jose" userId="47a6efec-86cc-4a34-b886-028dba74405c" providerId="ADAL" clId="{0BC190E7-2F64-435D-86FB-4AA6818BD884}" dt="2025-05-23T19:59:46.577" v="2502" actId="26606"/>
          <ac:spMkLst>
            <pc:docMk/>
            <pc:sldMk cId="1826648126" sldId="376"/>
            <ac:spMk id="14" creationId="{074B4F7D-14B2-478B-8BF5-01E4E0C5D263}"/>
          </ac:spMkLst>
        </pc:spChg>
        <pc:spChg chg="add del">
          <ac:chgData name="Besty Jose" userId="47a6efec-86cc-4a34-b886-028dba74405c" providerId="ADAL" clId="{0BC190E7-2F64-435D-86FB-4AA6818BD884}" dt="2025-05-23T19:59:56.590" v="2503" actId="26606"/>
          <ac:spMkLst>
            <pc:docMk/>
            <pc:sldMk cId="1826648126" sldId="376"/>
            <ac:spMk id="22" creationId="{B50AB553-2A96-4A92-96F2-93548E096954}"/>
          </ac:spMkLst>
        </pc:spChg>
        <pc:graphicFrameChg chg="add mod modGraphic">
          <ac:chgData name="Besty Jose" userId="47a6efec-86cc-4a34-b886-028dba74405c" providerId="ADAL" clId="{0BC190E7-2F64-435D-86FB-4AA6818BD884}" dt="2025-05-23T20:01:22.251" v="2514" actId="207"/>
          <ac:graphicFrameMkLst>
            <pc:docMk/>
            <pc:sldMk cId="1826648126" sldId="376"/>
            <ac:graphicFrameMk id="16" creationId="{281254CE-C992-3C90-57CC-2AFE253775B4}"/>
          </ac:graphicFrameMkLst>
        </pc:graphicFrameChg>
        <pc:picChg chg="add mod">
          <ac:chgData name="Besty Jose" userId="47a6efec-86cc-4a34-b886-028dba74405c" providerId="ADAL" clId="{0BC190E7-2F64-435D-86FB-4AA6818BD884}" dt="2025-05-23T20:23:34.151" v="3019"/>
          <ac:picMkLst>
            <pc:docMk/>
            <pc:sldMk cId="1826648126" sldId="376"/>
            <ac:picMk id="4" creationId="{43CE2498-8E73-D4FF-1BAE-92C1F7D8270A}"/>
          </ac:picMkLst>
        </pc:picChg>
        <pc:picChg chg="add mod">
          <ac:chgData name="Besty Jose" userId="47a6efec-86cc-4a34-b886-028dba74405c" providerId="ADAL" clId="{0BC190E7-2F64-435D-86FB-4AA6818BD884}" dt="2025-05-23T20:00:07.203" v="2504" actId="27614"/>
          <ac:picMkLst>
            <pc:docMk/>
            <pc:sldMk cId="1826648126" sldId="376"/>
            <ac:picMk id="18" creationId="{733E5D29-7BCB-2278-ABFD-CCCD8EC58F7D}"/>
          </ac:picMkLst>
        </pc:picChg>
      </pc:sldChg>
      <pc:sldChg chg="addSp delSp modSp new mod setBg">
        <pc:chgData name="Besty Jose" userId="47a6efec-86cc-4a34-b886-028dba74405c" providerId="ADAL" clId="{0BC190E7-2F64-435D-86FB-4AA6818BD884}" dt="2025-05-23T20:23:29.408" v="3018"/>
        <pc:sldMkLst>
          <pc:docMk/>
          <pc:sldMk cId="1664504546" sldId="377"/>
        </pc:sldMkLst>
        <pc:spChg chg="mod">
          <ac:chgData name="Besty Jose" userId="47a6efec-86cc-4a34-b886-028dba74405c" providerId="ADAL" clId="{0BC190E7-2F64-435D-86FB-4AA6818BD884}" dt="2025-05-23T20:02:11.759" v="2532" actId="26606"/>
          <ac:spMkLst>
            <pc:docMk/>
            <pc:sldMk cId="1664504546" sldId="377"/>
            <ac:spMk id="2" creationId="{3378B489-1DF5-FB7F-9E12-66EA9045D7A5}"/>
          </ac:spMkLst>
        </pc:spChg>
        <pc:spChg chg="del mod">
          <ac:chgData name="Besty Jose" userId="47a6efec-86cc-4a34-b886-028dba74405c" providerId="ADAL" clId="{0BC190E7-2F64-435D-86FB-4AA6818BD884}" dt="2025-05-23T20:03:53.893" v="2536" actId="26606"/>
          <ac:spMkLst>
            <pc:docMk/>
            <pc:sldMk cId="1664504546" sldId="377"/>
            <ac:spMk id="3" creationId="{12CBEB65-D4CC-A037-D3C9-42E57E3AF79A}"/>
          </ac:spMkLst>
        </pc:spChg>
        <pc:spChg chg="add mod">
          <ac:chgData name="Besty Jose" userId="47a6efec-86cc-4a34-b886-028dba74405c" providerId="ADAL" clId="{0BC190E7-2F64-435D-86FB-4AA6818BD884}" dt="2025-05-23T20:20:32.187" v="2993" actId="20577"/>
          <ac:spMkLst>
            <pc:docMk/>
            <pc:sldMk cId="1664504546" sldId="377"/>
            <ac:spMk id="4" creationId="{EBF59E73-CFD1-1235-3775-F61B715D92A1}"/>
          </ac:spMkLst>
        </pc:spChg>
        <pc:spChg chg="add del">
          <ac:chgData name="Besty Jose" userId="47a6efec-86cc-4a34-b886-028dba74405c" providerId="ADAL" clId="{0BC190E7-2F64-435D-86FB-4AA6818BD884}" dt="2025-05-23T20:02:11.759" v="2532" actId="26606"/>
          <ac:spMkLst>
            <pc:docMk/>
            <pc:sldMk cId="1664504546" sldId="377"/>
            <ac:spMk id="8" creationId="{DAF1966E-FD40-4A4A-B61B-C4DF7FA05F06}"/>
          </ac:spMkLst>
        </pc:spChg>
        <pc:spChg chg="add del">
          <ac:chgData name="Besty Jose" userId="47a6efec-86cc-4a34-b886-028dba74405c" providerId="ADAL" clId="{0BC190E7-2F64-435D-86FB-4AA6818BD884}" dt="2025-05-23T20:02:11.759" v="2532" actId="26606"/>
          <ac:spMkLst>
            <pc:docMk/>
            <pc:sldMk cId="1664504546" sldId="377"/>
            <ac:spMk id="10" creationId="{047BFA19-D45E-416B-A404-7AF2F3F27017}"/>
          </ac:spMkLst>
        </pc:spChg>
        <pc:spChg chg="add">
          <ac:chgData name="Besty Jose" userId="47a6efec-86cc-4a34-b886-028dba74405c" providerId="ADAL" clId="{0BC190E7-2F64-435D-86FB-4AA6818BD884}" dt="2025-05-23T19:59:40.207" v="2501" actId="26606"/>
          <ac:spMkLst>
            <pc:docMk/>
            <pc:sldMk cId="1664504546" sldId="377"/>
            <ac:spMk id="12" creationId="{8E0105E7-23DB-4CF2-8258-FF47C7620F6E}"/>
          </ac:spMkLst>
        </pc:spChg>
        <pc:spChg chg="add del">
          <ac:chgData name="Besty Jose" userId="47a6efec-86cc-4a34-b886-028dba74405c" providerId="ADAL" clId="{0BC190E7-2F64-435D-86FB-4AA6818BD884}" dt="2025-05-23T20:02:11.759" v="2532" actId="26606"/>
          <ac:spMkLst>
            <pc:docMk/>
            <pc:sldMk cId="1664504546" sldId="377"/>
            <ac:spMk id="14" creationId="{074B4F7D-14B2-478B-8BF5-01E4E0C5D263}"/>
          </ac:spMkLst>
        </pc:spChg>
        <pc:spChg chg="add">
          <ac:chgData name="Besty Jose" userId="47a6efec-86cc-4a34-b886-028dba74405c" providerId="ADAL" clId="{0BC190E7-2F64-435D-86FB-4AA6818BD884}" dt="2025-05-23T20:02:11.759" v="2532" actId="26606"/>
          <ac:spMkLst>
            <pc:docMk/>
            <pc:sldMk cId="1664504546" sldId="377"/>
            <ac:spMk id="19" creationId="{1B15ED52-F352-441B-82BF-E0EA34836D08}"/>
          </ac:spMkLst>
        </pc:spChg>
        <pc:spChg chg="add">
          <ac:chgData name="Besty Jose" userId="47a6efec-86cc-4a34-b886-028dba74405c" providerId="ADAL" clId="{0BC190E7-2F64-435D-86FB-4AA6818BD884}" dt="2025-05-23T20:02:11.759" v="2532" actId="26606"/>
          <ac:spMkLst>
            <pc:docMk/>
            <pc:sldMk cId="1664504546" sldId="377"/>
            <ac:spMk id="21" creationId="{3B2E3793-BFE6-45A2-9B7B-E18844431C99}"/>
          </ac:spMkLst>
        </pc:spChg>
        <pc:spChg chg="add">
          <ac:chgData name="Besty Jose" userId="47a6efec-86cc-4a34-b886-028dba74405c" providerId="ADAL" clId="{0BC190E7-2F64-435D-86FB-4AA6818BD884}" dt="2025-05-23T20:02:11.759" v="2532" actId="26606"/>
          <ac:spMkLst>
            <pc:docMk/>
            <pc:sldMk cId="1664504546" sldId="377"/>
            <ac:spMk id="23" creationId="{BC4C4868-CB8F-4AF9-9CDB-8108F2C19B67}"/>
          </ac:spMkLst>
        </pc:spChg>
        <pc:spChg chg="add">
          <ac:chgData name="Besty Jose" userId="47a6efec-86cc-4a34-b886-028dba74405c" providerId="ADAL" clId="{0BC190E7-2F64-435D-86FB-4AA6818BD884}" dt="2025-05-23T20:02:11.759" v="2532" actId="26606"/>
          <ac:spMkLst>
            <pc:docMk/>
            <pc:sldMk cId="1664504546" sldId="377"/>
            <ac:spMk id="25" creationId="{375E0459-6403-40CD-989D-56A4407CA12E}"/>
          </ac:spMkLst>
        </pc:spChg>
        <pc:spChg chg="add">
          <ac:chgData name="Besty Jose" userId="47a6efec-86cc-4a34-b886-028dba74405c" providerId="ADAL" clId="{0BC190E7-2F64-435D-86FB-4AA6818BD884}" dt="2025-05-23T20:02:11.759" v="2532" actId="26606"/>
          <ac:spMkLst>
            <pc:docMk/>
            <pc:sldMk cId="1664504546" sldId="377"/>
            <ac:spMk id="27" creationId="{53E5B1A8-3AC9-4BD1-9BBC-78CA94F2D1BA}"/>
          </ac:spMkLst>
        </pc:spChg>
        <pc:graphicFrameChg chg="add mod">
          <ac:chgData name="Besty Jose" userId="47a6efec-86cc-4a34-b886-028dba74405c" providerId="ADAL" clId="{0BC190E7-2F64-435D-86FB-4AA6818BD884}" dt="2025-05-23T20:19:43.327" v="2982" actId="20577"/>
          <ac:graphicFrameMkLst>
            <pc:docMk/>
            <pc:sldMk cId="1664504546" sldId="377"/>
            <ac:graphicFrameMk id="29" creationId="{451CBA8D-04DE-2E55-82D0-CB07041B1AC3}"/>
          </ac:graphicFrameMkLst>
        </pc:graphicFrameChg>
        <pc:picChg chg="add mod">
          <ac:chgData name="Besty Jose" userId="47a6efec-86cc-4a34-b886-028dba74405c" providerId="ADAL" clId="{0BC190E7-2F64-435D-86FB-4AA6818BD884}" dt="2025-05-23T20:23:29.408" v="3018"/>
          <ac:picMkLst>
            <pc:docMk/>
            <pc:sldMk cId="1664504546" sldId="377"/>
            <ac:picMk id="5" creationId="{58F8575C-E017-9F2D-2E1C-08D0438A8A34}"/>
          </ac:picMkLst>
        </pc:picChg>
      </pc:sldChg>
      <pc:sldChg chg="addSp delSp modSp add mod setBg delAnim">
        <pc:chgData name="Besty Jose" userId="47a6efec-86cc-4a34-b886-028dba74405c" providerId="ADAL" clId="{0BC190E7-2F64-435D-86FB-4AA6818BD884}" dt="2025-05-23T20:30:59.255" v="3064"/>
        <pc:sldMkLst>
          <pc:docMk/>
          <pc:sldMk cId="0" sldId="378"/>
        </pc:sldMkLst>
        <pc:spChg chg="mod">
          <ac:chgData name="Besty Jose" userId="47a6efec-86cc-4a34-b886-028dba74405c" providerId="ADAL" clId="{0BC190E7-2F64-435D-86FB-4AA6818BD884}" dt="2025-05-23T20:30:44.210" v="3062" actId="26606"/>
          <ac:spMkLst>
            <pc:docMk/>
            <pc:sldMk cId="0" sldId="378"/>
            <ac:spMk id="2" creationId="{00000000-0000-0000-0000-000000000000}"/>
          </ac:spMkLst>
        </pc:spChg>
        <pc:spChg chg="add mod">
          <ac:chgData name="Besty Jose" userId="47a6efec-86cc-4a34-b886-028dba74405c" providerId="ADAL" clId="{0BC190E7-2F64-435D-86FB-4AA6818BD884}" dt="2025-05-23T20:30:51.019" v="3063" actId="1076"/>
          <ac:spMkLst>
            <pc:docMk/>
            <pc:sldMk cId="0" sldId="378"/>
            <ac:spMk id="5" creationId="{EE7A574A-CAA8-D644-978A-AF54DDB5AE59}"/>
          </ac:spMkLst>
        </pc:spChg>
        <pc:spChg chg="add del">
          <ac:chgData name="Besty Jose" userId="47a6efec-86cc-4a34-b886-028dba74405c" providerId="ADAL" clId="{0BC190E7-2F64-435D-86FB-4AA6818BD884}" dt="2025-05-23T20:30:20.129" v="3060" actId="26606"/>
          <ac:spMkLst>
            <pc:docMk/>
            <pc:sldMk cId="0" sldId="378"/>
            <ac:spMk id="7" creationId="{4027D707-4F1A-11E7-E6BD-0E12FCDEC781}"/>
          </ac:spMkLst>
        </pc:spChg>
        <pc:spChg chg="add">
          <ac:chgData name="Besty Jose" userId="47a6efec-86cc-4a34-b886-028dba74405c" providerId="ADAL" clId="{0BC190E7-2F64-435D-86FB-4AA6818BD884}" dt="2025-05-23T20:30:20.129" v="3060" actId="26606"/>
          <ac:spMkLst>
            <pc:docMk/>
            <pc:sldMk cId="0" sldId="378"/>
            <ac:spMk id="12" creationId="{1B15ED52-F352-441B-82BF-E0EA34836D08}"/>
          </ac:spMkLst>
        </pc:spChg>
        <pc:spChg chg="add del">
          <ac:chgData name="Besty Jose" userId="47a6efec-86cc-4a34-b886-028dba74405c" providerId="ADAL" clId="{0BC190E7-2F64-435D-86FB-4AA6818BD884}" dt="2025-05-23T20:30:44.210" v="3062" actId="26606"/>
          <ac:spMkLst>
            <pc:docMk/>
            <pc:sldMk cId="0" sldId="378"/>
            <ac:spMk id="14" creationId="{3B2E3793-BFE6-45A2-9B7B-E18844431C99}"/>
          </ac:spMkLst>
        </pc:spChg>
        <pc:spChg chg="add del">
          <ac:chgData name="Besty Jose" userId="47a6efec-86cc-4a34-b886-028dba74405c" providerId="ADAL" clId="{0BC190E7-2F64-435D-86FB-4AA6818BD884}" dt="2025-05-23T20:30:44.210" v="3062" actId="26606"/>
          <ac:spMkLst>
            <pc:docMk/>
            <pc:sldMk cId="0" sldId="378"/>
            <ac:spMk id="16" creationId="{BC4C4868-CB8F-4AF9-9CDB-8108F2C19B67}"/>
          </ac:spMkLst>
        </pc:spChg>
        <pc:spChg chg="add del">
          <ac:chgData name="Besty Jose" userId="47a6efec-86cc-4a34-b886-028dba74405c" providerId="ADAL" clId="{0BC190E7-2F64-435D-86FB-4AA6818BD884}" dt="2025-05-23T20:30:44.210" v="3062" actId="26606"/>
          <ac:spMkLst>
            <pc:docMk/>
            <pc:sldMk cId="0" sldId="378"/>
            <ac:spMk id="18" creationId="{375E0459-6403-40CD-989D-56A4407CA12E}"/>
          </ac:spMkLst>
        </pc:spChg>
        <pc:spChg chg="add del">
          <ac:chgData name="Besty Jose" userId="47a6efec-86cc-4a34-b886-028dba74405c" providerId="ADAL" clId="{0BC190E7-2F64-435D-86FB-4AA6818BD884}" dt="2025-05-23T20:30:44.210" v="3062" actId="26606"/>
          <ac:spMkLst>
            <pc:docMk/>
            <pc:sldMk cId="0" sldId="378"/>
            <ac:spMk id="20" creationId="{53E5B1A8-3AC9-4BD1-9BBC-78CA94F2D1BA}"/>
          </ac:spMkLst>
        </pc:spChg>
        <pc:spChg chg="add">
          <ac:chgData name="Besty Jose" userId="47a6efec-86cc-4a34-b886-028dba74405c" providerId="ADAL" clId="{0BC190E7-2F64-435D-86FB-4AA6818BD884}" dt="2025-05-23T20:30:44.210" v="3062" actId="26606"/>
          <ac:spMkLst>
            <pc:docMk/>
            <pc:sldMk cId="0" sldId="378"/>
            <ac:spMk id="25" creationId="{FFD48BC7-DC40-47DE-87EE-9F4B6ECB9ABB}"/>
          </ac:spMkLst>
        </pc:spChg>
        <pc:spChg chg="add">
          <ac:chgData name="Besty Jose" userId="47a6efec-86cc-4a34-b886-028dba74405c" providerId="ADAL" clId="{0BC190E7-2F64-435D-86FB-4AA6818BD884}" dt="2025-05-23T20:30:44.210" v="3062" actId="26606"/>
          <ac:spMkLst>
            <pc:docMk/>
            <pc:sldMk cId="0" sldId="378"/>
            <ac:spMk id="27" creationId="{E502BBC7-2C76-46F3-BC24-5985BC13DB88}"/>
          </ac:spMkLst>
        </pc:spChg>
        <pc:spChg chg="add">
          <ac:chgData name="Besty Jose" userId="47a6efec-86cc-4a34-b886-028dba74405c" providerId="ADAL" clId="{0BC190E7-2F64-435D-86FB-4AA6818BD884}" dt="2025-05-23T20:30:44.210" v="3062" actId="26606"/>
          <ac:spMkLst>
            <pc:docMk/>
            <pc:sldMk cId="0" sldId="378"/>
            <ac:spMk id="29" creationId="{C7F28D52-2A5F-4D23-81AE-7CB8B591C7AF}"/>
          </ac:spMkLst>
        </pc:spChg>
        <pc:spChg chg="add">
          <ac:chgData name="Besty Jose" userId="47a6efec-86cc-4a34-b886-028dba74405c" providerId="ADAL" clId="{0BC190E7-2F64-435D-86FB-4AA6818BD884}" dt="2025-05-23T20:30:44.210" v="3062" actId="26606"/>
          <ac:spMkLst>
            <pc:docMk/>
            <pc:sldMk cId="0" sldId="378"/>
            <ac:spMk id="31" creationId="{3629484E-3792-4B3D-89AD-7C8A1ED0E0D4}"/>
          </ac:spMkLst>
        </pc:spChg>
        <pc:picChg chg="del">
          <ac:chgData name="Besty Jose" userId="47a6efec-86cc-4a34-b886-028dba74405c" providerId="ADAL" clId="{0BC190E7-2F64-435D-86FB-4AA6818BD884}" dt="2025-05-23T20:30:09.202" v="3058" actId="478"/>
          <ac:picMkLst>
            <pc:docMk/>
            <pc:sldMk cId="0" sldId="378"/>
            <ac:picMk id="4" creationId="{00000000-0000-0000-0000-000000000000}"/>
          </ac:picMkLst>
        </pc:picChg>
        <pc:picChg chg="add mod">
          <ac:chgData name="Besty Jose" userId="47a6efec-86cc-4a34-b886-028dba74405c" providerId="ADAL" clId="{0BC190E7-2F64-435D-86FB-4AA6818BD884}" dt="2025-05-23T20:30:59.255" v="3064"/>
          <ac:picMkLst>
            <pc:docMk/>
            <pc:sldMk cId="0" sldId="378"/>
            <ac:picMk id="8" creationId="{650A844D-3936-4ECF-50D8-1294DB13306B}"/>
          </ac:picMkLst>
        </pc:picChg>
      </pc:sldChg>
      <pc:sldChg chg="addSp delSp modSp new mod setBg">
        <pc:chgData name="Besty Jose" userId="47a6efec-86cc-4a34-b886-028dba74405c" providerId="ADAL" clId="{0BC190E7-2F64-435D-86FB-4AA6818BD884}" dt="2025-05-23T20:23:24.302" v="3017" actId="1076"/>
        <pc:sldMkLst>
          <pc:docMk/>
          <pc:sldMk cId="2796328667" sldId="379"/>
        </pc:sldMkLst>
        <pc:spChg chg="mod">
          <ac:chgData name="Besty Jose" userId="47a6efec-86cc-4a34-b886-028dba74405c" providerId="ADAL" clId="{0BC190E7-2F64-435D-86FB-4AA6818BD884}" dt="2025-05-23T20:13:09.542" v="2727" actId="26606"/>
          <ac:spMkLst>
            <pc:docMk/>
            <pc:sldMk cId="2796328667" sldId="379"/>
            <ac:spMk id="2" creationId="{F186D1CD-69FC-16AF-CABE-262DE2E50510}"/>
          </ac:spMkLst>
        </pc:spChg>
        <pc:spChg chg="del mod">
          <ac:chgData name="Besty Jose" userId="47a6efec-86cc-4a34-b886-028dba74405c" providerId="ADAL" clId="{0BC190E7-2F64-435D-86FB-4AA6818BD884}" dt="2025-05-23T20:13:09.542" v="2727" actId="26606"/>
          <ac:spMkLst>
            <pc:docMk/>
            <pc:sldMk cId="2796328667" sldId="379"/>
            <ac:spMk id="3" creationId="{A1A4BF09-7A62-18C5-65D7-EE7F4DC566B7}"/>
          </ac:spMkLst>
        </pc:spChg>
        <pc:spChg chg="add">
          <ac:chgData name="Besty Jose" userId="47a6efec-86cc-4a34-b886-028dba74405c" providerId="ADAL" clId="{0BC190E7-2F64-435D-86FB-4AA6818BD884}" dt="2025-05-23T20:13:09.542" v="2727" actId="26606"/>
          <ac:spMkLst>
            <pc:docMk/>
            <pc:sldMk cId="2796328667" sldId="379"/>
            <ac:spMk id="9" creationId="{BACC6370-2D7E-4714-9D71-7542949D7D5D}"/>
          </ac:spMkLst>
        </pc:spChg>
        <pc:spChg chg="add">
          <ac:chgData name="Besty Jose" userId="47a6efec-86cc-4a34-b886-028dba74405c" providerId="ADAL" clId="{0BC190E7-2F64-435D-86FB-4AA6818BD884}" dt="2025-05-23T20:13:09.542" v="2727" actId="26606"/>
          <ac:spMkLst>
            <pc:docMk/>
            <pc:sldMk cId="2796328667" sldId="379"/>
            <ac:spMk id="11" creationId="{256B2C21-A230-48C0-8DF1-C46611373C44}"/>
          </ac:spMkLst>
        </pc:spChg>
        <pc:spChg chg="add">
          <ac:chgData name="Besty Jose" userId="47a6efec-86cc-4a34-b886-028dba74405c" providerId="ADAL" clId="{0BC190E7-2F64-435D-86FB-4AA6818BD884}" dt="2025-05-23T20:13:09.542" v="2727" actId="26606"/>
          <ac:spMkLst>
            <pc:docMk/>
            <pc:sldMk cId="2796328667" sldId="379"/>
            <ac:spMk id="13" creationId="{3847E18C-932D-4C95-AABA-FEC7C9499AD7}"/>
          </ac:spMkLst>
        </pc:spChg>
        <pc:spChg chg="add">
          <ac:chgData name="Besty Jose" userId="47a6efec-86cc-4a34-b886-028dba74405c" providerId="ADAL" clId="{0BC190E7-2F64-435D-86FB-4AA6818BD884}" dt="2025-05-23T20:13:09.542" v="2727" actId="26606"/>
          <ac:spMkLst>
            <pc:docMk/>
            <pc:sldMk cId="2796328667" sldId="379"/>
            <ac:spMk id="15" creationId="{3150CB11-0C61-439E-910F-5787759E72A0}"/>
          </ac:spMkLst>
        </pc:spChg>
        <pc:spChg chg="add">
          <ac:chgData name="Besty Jose" userId="47a6efec-86cc-4a34-b886-028dba74405c" providerId="ADAL" clId="{0BC190E7-2F64-435D-86FB-4AA6818BD884}" dt="2025-05-23T20:13:09.542" v="2727" actId="26606"/>
          <ac:spMkLst>
            <pc:docMk/>
            <pc:sldMk cId="2796328667" sldId="379"/>
            <ac:spMk id="17" creationId="{43F8A58B-5155-44CE-A5FF-7647B47D0A7A}"/>
          </ac:spMkLst>
        </pc:spChg>
        <pc:spChg chg="add">
          <ac:chgData name="Besty Jose" userId="47a6efec-86cc-4a34-b886-028dba74405c" providerId="ADAL" clId="{0BC190E7-2F64-435D-86FB-4AA6818BD884}" dt="2025-05-23T20:13:09.542" v="2727" actId="26606"/>
          <ac:spMkLst>
            <pc:docMk/>
            <pc:sldMk cId="2796328667" sldId="379"/>
            <ac:spMk id="19" creationId="{443F2ACA-E6D6-4028-82DD-F03C262D5DE6}"/>
          </ac:spMkLst>
        </pc:spChg>
        <pc:graphicFrameChg chg="add mod">
          <ac:chgData name="Besty Jose" userId="47a6efec-86cc-4a34-b886-028dba74405c" providerId="ADAL" clId="{0BC190E7-2F64-435D-86FB-4AA6818BD884}" dt="2025-05-23T20:23:24.302" v="3017" actId="1076"/>
          <ac:graphicFrameMkLst>
            <pc:docMk/>
            <pc:sldMk cId="2796328667" sldId="379"/>
            <ac:graphicFrameMk id="5" creationId="{4E5BD467-7D02-13BA-22A6-791CE4A5C7A8}"/>
          </ac:graphicFrameMkLst>
        </pc:graphicFrameChg>
        <pc:picChg chg="add mod">
          <ac:chgData name="Besty Jose" userId="47a6efec-86cc-4a34-b886-028dba74405c" providerId="ADAL" clId="{0BC190E7-2F64-435D-86FB-4AA6818BD884}" dt="2025-05-23T20:23:19.150" v="3016"/>
          <ac:picMkLst>
            <pc:docMk/>
            <pc:sldMk cId="2796328667" sldId="379"/>
            <ac:picMk id="4" creationId="{2A1D822C-73D2-4BA0-C8BE-6593ED080141}"/>
          </ac:picMkLst>
        </pc:picChg>
      </pc:sldChg>
      <pc:sldChg chg="addSp delSp modSp new mod setBg">
        <pc:chgData name="Besty Jose" userId="47a6efec-86cc-4a34-b886-028dba74405c" providerId="ADAL" clId="{0BC190E7-2F64-435D-86FB-4AA6818BD884}" dt="2025-05-23T20:26:56.189" v="3051"/>
        <pc:sldMkLst>
          <pc:docMk/>
          <pc:sldMk cId="1566435045" sldId="380"/>
        </pc:sldMkLst>
        <pc:spChg chg="mod">
          <ac:chgData name="Besty Jose" userId="47a6efec-86cc-4a34-b886-028dba74405c" providerId="ADAL" clId="{0BC190E7-2F64-435D-86FB-4AA6818BD884}" dt="2025-05-23T20:15:08.918" v="2767" actId="26606"/>
          <ac:spMkLst>
            <pc:docMk/>
            <pc:sldMk cId="1566435045" sldId="380"/>
            <ac:spMk id="2" creationId="{B73B0346-8FD9-690A-BB94-3511708E0F2E}"/>
          </ac:spMkLst>
        </pc:spChg>
        <pc:spChg chg="del">
          <ac:chgData name="Besty Jose" userId="47a6efec-86cc-4a34-b886-028dba74405c" providerId="ADAL" clId="{0BC190E7-2F64-435D-86FB-4AA6818BD884}" dt="2025-05-23T20:14:35.594" v="2760"/>
          <ac:spMkLst>
            <pc:docMk/>
            <pc:sldMk cId="1566435045" sldId="380"/>
            <ac:spMk id="3" creationId="{AA6F4E62-C71C-A110-FA8F-551B2DDB3D5B}"/>
          </ac:spMkLst>
        </pc:spChg>
        <pc:spChg chg="add mod">
          <ac:chgData name="Besty Jose" userId="47a6efec-86cc-4a34-b886-028dba74405c" providerId="ADAL" clId="{0BC190E7-2F64-435D-86FB-4AA6818BD884}" dt="2025-05-23T20:15:24.255" v="2778" actId="20577"/>
          <ac:spMkLst>
            <pc:docMk/>
            <pc:sldMk cId="1566435045" sldId="380"/>
            <ac:spMk id="4" creationId="{7F4503A5-4BA9-C5AD-476A-3EF76AA5960E}"/>
          </ac:spMkLst>
        </pc:spChg>
        <pc:spChg chg="add del">
          <ac:chgData name="Besty Jose" userId="47a6efec-86cc-4a34-b886-028dba74405c" providerId="ADAL" clId="{0BC190E7-2F64-435D-86FB-4AA6818BD884}" dt="2025-05-23T20:15:08.918" v="2767" actId="26606"/>
          <ac:spMkLst>
            <pc:docMk/>
            <pc:sldMk cId="1566435045" sldId="380"/>
            <ac:spMk id="10" creationId="{E49D7415-2F11-44C2-B6AA-13A25B6814B9}"/>
          </ac:spMkLst>
        </pc:spChg>
        <pc:spChg chg="add">
          <ac:chgData name="Besty Jose" userId="47a6efec-86cc-4a34-b886-028dba74405c" providerId="ADAL" clId="{0BC190E7-2F64-435D-86FB-4AA6818BD884}" dt="2025-05-23T20:15:08.918" v="2767" actId="26606"/>
          <ac:spMkLst>
            <pc:docMk/>
            <pc:sldMk cId="1566435045" sldId="380"/>
            <ac:spMk id="17" creationId="{E49D7415-2F11-44C2-B6AA-13A25B6814B9}"/>
          </ac:spMkLst>
        </pc:spChg>
        <pc:picChg chg="add mod">
          <ac:chgData name="Besty Jose" userId="47a6efec-86cc-4a34-b886-028dba74405c" providerId="ADAL" clId="{0BC190E7-2F64-435D-86FB-4AA6818BD884}" dt="2025-05-23T20:26:56.189" v="3051"/>
          <ac:picMkLst>
            <pc:docMk/>
            <pc:sldMk cId="1566435045" sldId="380"/>
            <ac:picMk id="5" creationId="{000E71B5-864D-E058-E4E9-A8486F182814}"/>
          </ac:picMkLst>
        </pc:picChg>
        <pc:picChg chg="add mod ord">
          <ac:chgData name="Besty Jose" userId="47a6efec-86cc-4a34-b886-028dba74405c" providerId="ADAL" clId="{0BC190E7-2F64-435D-86FB-4AA6818BD884}" dt="2025-05-23T20:15:08.918" v="2767" actId="26606"/>
          <ac:picMkLst>
            <pc:docMk/>
            <pc:sldMk cId="1566435045" sldId="380"/>
            <ac:picMk id="6" creationId="{23D9528E-709D-CDA0-4F0E-DECB141B1578}"/>
          </ac:picMkLst>
        </pc:picChg>
        <pc:cxnChg chg="add del">
          <ac:chgData name="Besty Jose" userId="47a6efec-86cc-4a34-b886-028dba74405c" providerId="ADAL" clId="{0BC190E7-2F64-435D-86FB-4AA6818BD884}" dt="2025-05-23T20:15:08.918" v="2767" actId="26606"/>
          <ac:cxnSpMkLst>
            <pc:docMk/>
            <pc:sldMk cId="1566435045" sldId="380"/>
            <ac:cxnSpMk id="12" creationId="{D2E57F3D-33BE-4306-87E6-245763719516}"/>
          </ac:cxnSpMkLst>
        </pc:cxnChg>
        <pc:cxnChg chg="add">
          <ac:chgData name="Besty Jose" userId="47a6efec-86cc-4a34-b886-028dba74405c" providerId="ADAL" clId="{0BC190E7-2F64-435D-86FB-4AA6818BD884}" dt="2025-05-23T20:15:08.918" v="2767" actId="26606"/>
          <ac:cxnSpMkLst>
            <pc:docMk/>
            <pc:sldMk cId="1566435045" sldId="380"/>
            <ac:cxnSpMk id="19" creationId="{D2E57F3D-33BE-4306-87E6-245763719516}"/>
          </ac:cxnSpMkLst>
        </pc:cxnChg>
      </pc:sldChg>
      <pc:sldChg chg="add">
        <pc:chgData name="Besty Jose" userId="47a6efec-86cc-4a34-b886-028dba74405c" providerId="ADAL" clId="{0BC190E7-2F64-435D-86FB-4AA6818BD884}" dt="2025-05-23T20:16:18.369" v="2779"/>
        <pc:sldMkLst>
          <pc:docMk/>
          <pc:sldMk cId="0" sldId="446"/>
        </pc:sldMkLst>
      </pc:sldChg>
      <pc:sldChg chg="addSp delSp modSp new mod setBg">
        <pc:chgData name="Besty Jose" userId="47a6efec-86cc-4a34-b886-028dba74405c" providerId="ADAL" clId="{0BC190E7-2F64-435D-86FB-4AA6818BD884}" dt="2025-05-23T20:23:13.655" v="3015"/>
        <pc:sldMkLst>
          <pc:docMk/>
          <pc:sldMk cId="2228960677" sldId="447"/>
        </pc:sldMkLst>
        <pc:spChg chg="mod">
          <ac:chgData name="Besty Jose" userId="47a6efec-86cc-4a34-b886-028dba74405c" providerId="ADAL" clId="{0BC190E7-2F64-435D-86FB-4AA6818BD884}" dt="2025-05-23T20:17:15.465" v="2808" actId="26606"/>
          <ac:spMkLst>
            <pc:docMk/>
            <pc:sldMk cId="2228960677" sldId="447"/>
            <ac:spMk id="2" creationId="{8C911412-A75C-1673-5BE2-2FC08A3E9D74}"/>
          </ac:spMkLst>
        </pc:spChg>
        <pc:spChg chg="add del">
          <ac:chgData name="Besty Jose" userId="47a6efec-86cc-4a34-b886-028dba74405c" providerId="ADAL" clId="{0BC190E7-2F64-435D-86FB-4AA6818BD884}" dt="2025-05-23T20:17:15.465" v="2808" actId="26606"/>
          <ac:spMkLst>
            <pc:docMk/>
            <pc:sldMk cId="2228960677" sldId="447"/>
            <ac:spMk id="3" creationId="{9D0CFCD3-AE41-0E09-4012-0C62DD6A2074}"/>
          </ac:spMkLst>
        </pc:spChg>
        <pc:spChg chg="add">
          <ac:chgData name="Besty Jose" userId="47a6efec-86cc-4a34-b886-028dba74405c" providerId="ADAL" clId="{0BC190E7-2F64-435D-86FB-4AA6818BD884}" dt="2025-05-23T20:17:15.465" v="2808" actId="26606"/>
          <ac:spMkLst>
            <pc:docMk/>
            <pc:sldMk cId="2228960677" sldId="447"/>
            <ac:spMk id="8" creationId="{1A3C89F8-0D2F-47FF-B903-151248265F47}"/>
          </ac:spMkLst>
        </pc:spChg>
        <pc:spChg chg="add del">
          <ac:chgData name="Besty Jose" userId="47a6efec-86cc-4a34-b886-028dba74405c" providerId="ADAL" clId="{0BC190E7-2F64-435D-86FB-4AA6818BD884}" dt="2025-05-23T20:17:15.444" v="2807" actId="26606"/>
          <ac:spMkLst>
            <pc:docMk/>
            <pc:sldMk cId="2228960677" sldId="447"/>
            <ac:spMk id="9" creationId="{E7F94237-0536-4DB1-8C95-39E355CED94B}"/>
          </ac:spMkLst>
        </pc:spChg>
        <pc:spChg chg="add">
          <ac:chgData name="Besty Jose" userId="47a6efec-86cc-4a34-b886-028dba74405c" providerId="ADAL" clId="{0BC190E7-2F64-435D-86FB-4AA6818BD884}" dt="2025-05-23T20:17:15.465" v="2808" actId="26606"/>
          <ac:spMkLst>
            <pc:docMk/>
            <pc:sldMk cId="2228960677" sldId="447"/>
            <ac:spMk id="10" creationId="{C5CB530E-515E-412C-9DF1-5F8FFBD6F383}"/>
          </ac:spMkLst>
        </pc:spChg>
        <pc:spChg chg="add del">
          <ac:chgData name="Besty Jose" userId="47a6efec-86cc-4a34-b886-028dba74405c" providerId="ADAL" clId="{0BC190E7-2F64-435D-86FB-4AA6818BD884}" dt="2025-05-23T20:17:15.444" v="2807" actId="26606"/>
          <ac:spMkLst>
            <pc:docMk/>
            <pc:sldMk cId="2228960677" sldId="447"/>
            <ac:spMk id="11" creationId="{1A3C89F8-0D2F-47FF-B903-151248265F47}"/>
          </ac:spMkLst>
        </pc:spChg>
        <pc:spChg chg="add">
          <ac:chgData name="Besty Jose" userId="47a6efec-86cc-4a34-b886-028dba74405c" providerId="ADAL" clId="{0BC190E7-2F64-435D-86FB-4AA6818BD884}" dt="2025-05-23T20:17:15.465" v="2808" actId="26606"/>
          <ac:spMkLst>
            <pc:docMk/>
            <pc:sldMk cId="2228960677" sldId="447"/>
            <ac:spMk id="12" creationId="{712D4376-A578-4FF1-94FC-245E7A6A489F}"/>
          </ac:spMkLst>
        </pc:spChg>
        <pc:spChg chg="add del">
          <ac:chgData name="Besty Jose" userId="47a6efec-86cc-4a34-b886-028dba74405c" providerId="ADAL" clId="{0BC190E7-2F64-435D-86FB-4AA6818BD884}" dt="2025-05-23T20:17:15.444" v="2807" actId="26606"/>
          <ac:spMkLst>
            <pc:docMk/>
            <pc:sldMk cId="2228960677" sldId="447"/>
            <ac:spMk id="13" creationId="{C5CB530E-515E-412C-9DF1-5F8FFBD6F383}"/>
          </ac:spMkLst>
        </pc:spChg>
        <pc:spChg chg="add">
          <ac:chgData name="Besty Jose" userId="47a6efec-86cc-4a34-b886-028dba74405c" providerId="ADAL" clId="{0BC190E7-2F64-435D-86FB-4AA6818BD884}" dt="2025-05-23T20:17:15.465" v="2808" actId="26606"/>
          <ac:spMkLst>
            <pc:docMk/>
            <pc:sldMk cId="2228960677" sldId="447"/>
            <ac:spMk id="14" creationId="{AEA7509D-F04F-40CB-A0B3-EEF16499CC9F}"/>
          </ac:spMkLst>
        </pc:spChg>
        <pc:spChg chg="add del">
          <ac:chgData name="Besty Jose" userId="47a6efec-86cc-4a34-b886-028dba74405c" providerId="ADAL" clId="{0BC190E7-2F64-435D-86FB-4AA6818BD884}" dt="2025-05-23T20:17:15.444" v="2807" actId="26606"/>
          <ac:spMkLst>
            <pc:docMk/>
            <pc:sldMk cId="2228960677" sldId="447"/>
            <ac:spMk id="15" creationId="{712D4376-A578-4FF1-94FC-245E7A6A489F}"/>
          </ac:spMkLst>
        </pc:spChg>
        <pc:spChg chg="add del">
          <ac:chgData name="Besty Jose" userId="47a6efec-86cc-4a34-b886-028dba74405c" providerId="ADAL" clId="{0BC190E7-2F64-435D-86FB-4AA6818BD884}" dt="2025-05-23T20:17:15.444" v="2807" actId="26606"/>
          <ac:spMkLst>
            <pc:docMk/>
            <pc:sldMk cId="2228960677" sldId="447"/>
            <ac:spMk id="17" creationId="{AEA7509D-F04F-40CB-A0B3-EEF16499CC9F}"/>
          </ac:spMkLst>
        </pc:spChg>
        <pc:spChg chg="add">
          <ac:chgData name="Besty Jose" userId="47a6efec-86cc-4a34-b886-028dba74405c" providerId="ADAL" clId="{0BC190E7-2F64-435D-86FB-4AA6818BD884}" dt="2025-05-23T20:17:15.465" v="2808" actId="26606"/>
          <ac:spMkLst>
            <pc:docMk/>
            <pc:sldMk cId="2228960677" sldId="447"/>
            <ac:spMk id="18" creationId="{508BEF50-7B1E-49A4-BC19-5F4F1D755E64}"/>
          </ac:spMkLst>
        </pc:spChg>
        <pc:spChg chg="add">
          <ac:chgData name="Besty Jose" userId="47a6efec-86cc-4a34-b886-028dba74405c" providerId="ADAL" clId="{0BC190E7-2F64-435D-86FB-4AA6818BD884}" dt="2025-05-23T20:17:15.465" v="2808" actId="26606"/>
          <ac:spMkLst>
            <pc:docMk/>
            <pc:sldMk cId="2228960677" sldId="447"/>
            <ac:spMk id="20" creationId="{3FBAD350-5664-4811-A208-657FB882D350}"/>
          </ac:spMkLst>
        </pc:spChg>
        <pc:spChg chg="add del">
          <ac:chgData name="Besty Jose" userId="47a6efec-86cc-4a34-b886-028dba74405c" providerId="ADAL" clId="{0BC190E7-2F64-435D-86FB-4AA6818BD884}" dt="2025-05-23T20:17:15.444" v="2807" actId="26606"/>
          <ac:spMkLst>
            <pc:docMk/>
            <pc:sldMk cId="2228960677" sldId="447"/>
            <ac:spMk id="21" creationId="{508BEF50-7B1E-49A4-BC19-5F4F1D755E64}"/>
          </ac:spMkLst>
        </pc:spChg>
        <pc:spChg chg="add">
          <ac:chgData name="Besty Jose" userId="47a6efec-86cc-4a34-b886-028dba74405c" providerId="ADAL" clId="{0BC190E7-2F64-435D-86FB-4AA6818BD884}" dt="2025-05-23T20:17:15.465" v="2808" actId="26606"/>
          <ac:spMkLst>
            <pc:docMk/>
            <pc:sldMk cId="2228960677" sldId="447"/>
            <ac:spMk id="22" creationId="{C39ADB8F-D187-49D7-BDCF-C1B6DC727068}"/>
          </ac:spMkLst>
        </pc:spChg>
        <pc:spChg chg="add del">
          <ac:chgData name="Besty Jose" userId="47a6efec-86cc-4a34-b886-028dba74405c" providerId="ADAL" clId="{0BC190E7-2F64-435D-86FB-4AA6818BD884}" dt="2025-05-23T20:17:15.444" v="2807" actId="26606"/>
          <ac:spMkLst>
            <pc:docMk/>
            <pc:sldMk cId="2228960677" sldId="447"/>
            <ac:spMk id="23" creationId="{3FBAD350-5664-4811-A208-657FB882D350}"/>
          </ac:spMkLst>
        </pc:spChg>
        <pc:spChg chg="add del">
          <ac:chgData name="Besty Jose" userId="47a6efec-86cc-4a34-b886-028dba74405c" providerId="ADAL" clId="{0BC190E7-2F64-435D-86FB-4AA6818BD884}" dt="2025-05-23T20:17:15.444" v="2807" actId="26606"/>
          <ac:spMkLst>
            <pc:docMk/>
            <pc:sldMk cId="2228960677" sldId="447"/>
            <ac:spMk id="25" creationId="{C39ADB8F-D187-49D7-BDCF-C1B6DC727068}"/>
          </ac:spMkLst>
        </pc:spChg>
        <pc:picChg chg="add mod">
          <ac:chgData name="Besty Jose" userId="47a6efec-86cc-4a34-b886-028dba74405c" providerId="ADAL" clId="{0BC190E7-2F64-435D-86FB-4AA6818BD884}" dt="2025-05-23T20:23:13.655" v="3015"/>
          <ac:picMkLst>
            <pc:docMk/>
            <pc:sldMk cId="2228960677" sldId="447"/>
            <ac:picMk id="4" creationId="{1E0B4D07-64BE-5817-3E5B-3E25F32AA7C6}"/>
          </ac:picMkLst>
        </pc:picChg>
        <pc:cxnChg chg="add">
          <ac:chgData name="Besty Jose" userId="47a6efec-86cc-4a34-b886-028dba74405c" providerId="ADAL" clId="{0BC190E7-2F64-435D-86FB-4AA6818BD884}" dt="2025-05-23T20:17:15.465" v="2808" actId="26606"/>
          <ac:cxnSpMkLst>
            <pc:docMk/>
            <pc:sldMk cId="2228960677" sldId="447"/>
            <ac:cxnSpMk id="16" creationId="{56020367-4FD5-4596-8E10-C5F095CD8DBF}"/>
          </ac:cxnSpMkLst>
        </pc:cxnChg>
      </pc:sldChg>
      <pc:sldChg chg="addSp delSp modSp new mod setBg addAnim modNotesTx">
        <pc:chgData name="Besty Jose" userId="47a6efec-86cc-4a34-b886-028dba74405c" providerId="ADAL" clId="{0BC190E7-2F64-435D-86FB-4AA6818BD884}" dt="2025-05-23T20:23:03.679" v="3013" actId="14100"/>
        <pc:sldMkLst>
          <pc:docMk/>
          <pc:sldMk cId="108732165" sldId="448"/>
        </pc:sldMkLst>
        <pc:spChg chg="mod">
          <ac:chgData name="Besty Jose" userId="47a6efec-86cc-4a34-b886-028dba74405c" providerId="ADAL" clId="{0BC190E7-2F64-435D-86FB-4AA6818BD884}" dt="2025-05-23T20:22:21.294" v="3009" actId="26606"/>
          <ac:spMkLst>
            <pc:docMk/>
            <pc:sldMk cId="108732165" sldId="448"/>
            <ac:spMk id="2" creationId="{9CD0E169-D247-030E-9525-C89382C1BF4C}"/>
          </ac:spMkLst>
        </pc:spChg>
        <pc:spChg chg="mod">
          <ac:chgData name="Besty Jose" userId="47a6efec-86cc-4a34-b886-028dba74405c" providerId="ADAL" clId="{0BC190E7-2F64-435D-86FB-4AA6818BD884}" dt="2025-05-23T20:22:21.294" v="3009" actId="26606"/>
          <ac:spMkLst>
            <pc:docMk/>
            <pc:sldMk cId="108732165" sldId="448"/>
            <ac:spMk id="3" creationId="{2D31337C-0FC5-726F-EA3A-6F427B519891}"/>
          </ac:spMkLst>
        </pc:spChg>
        <pc:spChg chg="add">
          <ac:chgData name="Besty Jose" userId="47a6efec-86cc-4a34-b886-028dba74405c" providerId="ADAL" clId="{0BC190E7-2F64-435D-86FB-4AA6818BD884}" dt="2025-05-23T20:18:15.079" v="2925" actId="26606"/>
          <ac:spMkLst>
            <pc:docMk/>
            <pc:sldMk cId="108732165" sldId="448"/>
            <ac:spMk id="8" creationId="{6F5A5072-7B47-4D32-B52A-4EBBF590B8A5}"/>
          </ac:spMkLst>
        </pc:spChg>
        <pc:spChg chg="add del">
          <ac:chgData name="Besty Jose" userId="47a6efec-86cc-4a34-b886-028dba74405c" providerId="ADAL" clId="{0BC190E7-2F64-435D-86FB-4AA6818BD884}" dt="2025-05-23T20:18:41.262" v="2980" actId="26606"/>
          <ac:spMkLst>
            <pc:docMk/>
            <pc:sldMk cId="108732165" sldId="448"/>
            <ac:spMk id="10" creationId="{9715DAF0-AE1B-46C9-8A6B-DB2AA05AB91D}"/>
          </ac:spMkLst>
        </pc:spChg>
        <pc:spChg chg="add del">
          <ac:chgData name="Besty Jose" userId="47a6efec-86cc-4a34-b886-028dba74405c" providerId="ADAL" clId="{0BC190E7-2F64-435D-86FB-4AA6818BD884}" dt="2025-05-23T20:18:41.262" v="2980" actId="26606"/>
          <ac:spMkLst>
            <pc:docMk/>
            <pc:sldMk cId="108732165" sldId="448"/>
            <ac:spMk id="12" creationId="{6016219D-510E-4184-9090-6D5578A87BD1}"/>
          </ac:spMkLst>
        </pc:spChg>
        <pc:spChg chg="add del">
          <ac:chgData name="Besty Jose" userId="47a6efec-86cc-4a34-b886-028dba74405c" providerId="ADAL" clId="{0BC190E7-2F64-435D-86FB-4AA6818BD884}" dt="2025-05-23T20:18:41.262" v="2980" actId="26606"/>
          <ac:spMkLst>
            <pc:docMk/>
            <pc:sldMk cId="108732165" sldId="448"/>
            <ac:spMk id="14" creationId="{AFF4A713-7B75-4B21-90D7-5AB19547C728}"/>
          </ac:spMkLst>
        </pc:spChg>
        <pc:spChg chg="add del">
          <ac:chgData name="Besty Jose" userId="47a6efec-86cc-4a34-b886-028dba74405c" providerId="ADAL" clId="{0BC190E7-2F64-435D-86FB-4AA6818BD884}" dt="2025-05-23T20:18:41.262" v="2980" actId="26606"/>
          <ac:spMkLst>
            <pc:docMk/>
            <pc:sldMk cId="108732165" sldId="448"/>
            <ac:spMk id="16" creationId="{DC631C0B-6DA6-4E57-8231-CE32B3434A7E}"/>
          </ac:spMkLst>
        </pc:spChg>
        <pc:spChg chg="add del">
          <ac:chgData name="Besty Jose" userId="47a6efec-86cc-4a34-b886-028dba74405c" providerId="ADAL" clId="{0BC190E7-2F64-435D-86FB-4AA6818BD884}" dt="2025-05-23T20:18:41.262" v="2980" actId="26606"/>
          <ac:spMkLst>
            <pc:docMk/>
            <pc:sldMk cId="108732165" sldId="448"/>
            <ac:spMk id="18" creationId="{C29501E6-A978-4A61-9689-9085AF97A53A}"/>
          </ac:spMkLst>
        </pc:spChg>
        <pc:spChg chg="add del">
          <ac:chgData name="Besty Jose" userId="47a6efec-86cc-4a34-b886-028dba74405c" providerId="ADAL" clId="{0BC190E7-2F64-435D-86FB-4AA6818BD884}" dt="2025-05-23T20:22:21.294" v="3009" actId="26606"/>
          <ac:spMkLst>
            <pc:docMk/>
            <pc:sldMk cId="108732165" sldId="448"/>
            <ac:spMk id="23" creationId="{6F5A5072-7B47-4D32-B52A-4EBBF590B8A5}"/>
          </ac:spMkLst>
        </pc:spChg>
        <pc:spChg chg="add del">
          <ac:chgData name="Besty Jose" userId="47a6efec-86cc-4a34-b886-028dba74405c" providerId="ADAL" clId="{0BC190E7-2F64-435D-86FB-4AA6818BD884}" dt="2025-05-23T20:22:21.294" v="3009" actId="26606"/>
          <ac:spMkLst>
            <pc:docMk/>
            <pc:sldMk cId="108732165" sldId="448"/>
            <ac:spMk id="25" creationId="{9715DAF0-AE1B-46C9-8A6B-DB2AA05AB91D}"/>
          </ac:spMkLst>
        </pc:spChg>
        <pc:spChg chg="add del">
          <ac:chgData name="Besty Jose" userId="47a6efec-86cc-4a34-b886-028dba74405c" providerId="ADAL" clId="{0BC190E7-2F64-435D-86FB-4AA6818BD884}" dt="2025-05-23T20:22:21.294" v="3009" actId="26606"/>
          <ac:spMkLst>
            <pc:docMk/>
            <pc:sldMk cId="108732165" sldId="448"/>
            <ac:spMk id="27" creationId="{6016219D-510E-4184-9090-6D5578A87BD1}"/>
          </ac:spMkLst>
        </pc:spChg>
        <pc:spChg chg="del">
          <ac:chgData name="Besty Jose" userId="47a6efec-86cc-4a34-b886-028dba74405c" providerId="ADAL" clId="{0BC190E7-2F64-435D-86FB-4AA6818BD884}" dt="2025-05-23T20:22:21.294" v="3009" actId="26606"/>
          <ac:spMkLst>
            <pc:docMk/>
            <pc:sldMk cId="108732165" sldId="448"/>
            <ac:spMk id="29" creationId="{AFF4A713-7B75-4B21-90D7-5AB19547C728}"/>
          </ac:spMkLst>
        </pc:spChg>
        <pc:spChg chg="add del">
          <ac:chgData name="Besty Jose" userId="47a6efec-86cc-4a34-b886-028dba74405c" providerId="ADAL" clId="{0BC190E7-2F64-435D-86FB-4AA6818BD884}" dt="2025-05-23T20:22:21.294" v="3009" actId="26606"/>
          <ac:spMkLst>
            <pc:docMk/>
            <pc:sldMk cId="108732165" sldId="448"/>
            <ac:spMk id="31" creationId="{DC631C0B-6DA6-4E57-8231-CE32B3434A7E}"/>
          </ac:spMkLst>
        </pc:spChg>
        <pc:spChg chg="add del">
          <ac:chgData name="Besty Jose" userId="47a6efec-86cc-4a34-b886-028dba74405c" providerId="ADAL" clId="{0BC190E7-2F64-435D-86FB-4AA6818BD884}" dt="2025-05-23T20:22:21.294" v="3009" actId="26606"/>
          <ac:spMkLst>
            <pc:docMk/>
            <pc:sldMk cId="108732165" sldId="448"/>
            <ac:spMk id="33" creationId="{C29501E6-A978-4A61-9689-9085AF97A53A}"/>
          </ac:spMkLst>
        </pc:spChg>
        <pc:spChg chg="add">
          <ac:chgData name="Besty Jose" userId="47a6efec-86cc-4a34-b886-028dba74405c" providerId="ADAL" clId="{0BC190E7-2F64-435D-86FB-4AA6818BD884}" dt="2025-05-23T20:22:21.294" v="3009" actId="26606"/>
          <ac:spMkLst>
            <pc:docMk/>
            <pc:sldMk cId="108732165" sldId="448"/>
            <ac:spMk id="38" creationId="{F9D96E3F-159B-4733-BE61-1AAB43A59AB8}"/>
          </ac:spMkLst>
        </pc:spChg>
        <pc:spChg chg="add">
          <ac:chgData name="Besty Jose" userId="47a6efec-86cc-4a34-b886-028dba74405c" providerId="ADAL" clId="{0BC190E7-2F64-435D-86FB-4AA6818BD884}" dt="2025-05-23T20:22:21.294" v="3009" actId="26606"/>
          <ac:spMkLst>
            <pc:docMk/>
            <pc:sldMk cId="108732165" sldId="448"/>
            <ac:spMk id="40" creationId="{A5202B2A-E3B3-4965-8D55-B58E54059356}"/>
          </ac:spMkLst>
        </pc:spChg>
        <pc:picChg chg="add mod">
          <ac:chgData name="Besty Jose" userId="47a6efec-86cc-4a34-b886-028dba74405c" providerId="ADAL" clId="{0BC190E7-2F64-435D-86FB-4AA6818BD884}" dt="2025-05-23T20:23:03.679" v="3013" actId="14100"/>
          <ac:picMkLst>
            <pc:docMk/>
            <pc:sldMk cId="108732165" sldId="448"/>
            <ac:picMk id="5" creationId="{2D14B147-2925-877A-09CA-02E084848936}"/>
          </ac:picMkLst>
        </pc:picChg>
      </pc:sldChg>
      <pc:sldChg chg="add modNotesTx">
        <pc:chgData name="Besty Jose" userId="47a6efec-86cc-4a34-b886-028dba74405c" providerId="ADAL" clId="{0BC190E7-2F64-435D-86FB-4AA6818BD884}" dt="2025-05-23T20:47:41.590" v="3236" actId="20577"/>
        <pc:sldMkLst>
          <pc:docMk/>
          <pc:sldMk cId="0" sldId="449"/>
        </pc:sldMkLst>
      </pc:sldChg>
      <pc:sldMasterChg chg="del delSldLayout">
        <pc:chgData name="Besty Jose" userId="47a6efec-86cc-4a34-b886-028dba74405c" providerId="ADAL" clId="{0BC190E7-2F64-435D-86FB-4AA6818BD884}" dt="2025-05-23T18:53:04.589" v="41" actId="26606"/>
        <pc:sldMasterMkLst>
          <pc:docMk/>
          <pc:sldMasterMk cId="3346013501" sldId="2147483648"/>
        </pc:sldMasterMkLst>
        <pc:sldLayoutChg chg="del">
          <pc:chgData name="Besty Jose" userId="47a6efec-86cc-4a34-b886-028dba74405c" providerId="ADAL" clId="{0BC190E7-2F64-435D-86FB-4AA6818BD884}" dt="2025-05-23T18:53:04.589" v="41" actId="26606"/>
          <pc:sldLayoutMkLst>
            <pc:docMk/>
            <pc:sldMasterMk cId="3346013501" sldId="2147483648"/>
            <pc:sldLayoutMk cId="1829391310" sldId="2147483649"/>
          </pc:sldLayoutMkLst>
        </pc:sldLayoutChg>
        <pc:sldLayoutChg chg="del">
          <pc:chgData name="Besty Jose" userId="47a6efec-86cc-4a34-b886-028dba74405c" providerId="ADAL" clId="{0BC190E7-2F64-435D-86FB-4AA6818BD884}" dt="2025-05-23T18:53:04.589" v="41" actId="26606"/>
          <pc:sldLayoutMkLst>
            <pc:docMk/>
            <pc:sldMasterMk cId="3346013501" sldId="2147483648"/>
            <pc:sldLayoutMk cId="511403956" sldId="2147483650"/>
          </pc:sldLayoutMkLst>
        </pc:sldLayoutChg>
        <pc:sldLayoutChg chg="del">
          <pc:chgData name="Besty Jose" userId="47a6efec-86cc-4a34-b886-028dba74405c" providerId="ADAL" clId="{0BC190E7-2F64-435D-86FB-4AA6818BD884}" dt="2025-05-23T18:53:04.589" v="41" actId="26606"/>
          <pc:sldLayoutMkLst>
            <pc:docMk/>
            <pc:sldMasterMk cId="3346013501" sldId="2147483648"/>
            <pc:sldLayoutMk cId="2984989323" sldId="2147483651"/>
          </pc:sldLayoutMkLst>
        </pc:sldLayoutChg>
        <pc:sldLayoutChg chg="del">
          <pc:chgData name="Besty Jose" userId="47a6efec-86cc-4a34-b886-028dba74405c" providerId="ADAL" clId="{0BC190E7-2F64-435D-86FB-4AA6818BD884}" dt="2025-05-23T18:53:04.589" v="41" actId="26606"/>
          <pc:sldLayoutMkLst>
            <pc:docMk/>
            <pc:sldMasterMk cId="3346013501" sldId="2147483648"/>
            <pc:sldLayoutMk cId="1199352948" sldId="2147483652"/>
          </pc:sldLayoutMkLst>
        </pc:sldLayoutChg>
        <pc:sldLayoutChg chg="del">
          <pc:chgData name="Besty Jose" userId="47a6efec-86cc-4a34-b886-028dba74405c" providerId="ADAL" clId="{0BC190E7-2F64-435D-86FB-4AA6818BD884}" dt="2025-05-23T18:53:04.589" v="41" actId="26606"/>
          <pc:sldLayoutMkLst>
            <pc:docMk/>
            <pc:sldMasterMk cId="3346013501" sldId="2147483648"/>
            <pc:sldLayoutMk cId="285285717" sldId="2147483653"/>
          </pc:sldLayoutMkLst>
        </pc:sldLayoutChg>
        <pc:sldLayoutChg chg="del">
          <pc:chgData name="Besty Jose" userId="47a6efec-86cc-4a34-b886-028dba74405c" providerId="ADAL" clId="{0BC190E7-2F64-435D-86FB-4AA6818BD884}" dt="2025-05-23T18:53:04.589" v="41" actId="26606"/>
          <pc:sldLayoutMkLst>
            <pc:docMk/>
            <pc:sldMasterMk cId="3346013501" sldId="2147483648"/>
            <pc:sldLayoutMk cId="3944382787" sldId="2147483654"/>
          </pc:sldLayoutMkLst>
        </pc:sldLayoutChg>
        <pc:sldLayoutChg chg="del">
          <pc:chgData name="Besty Jose" userId="47a6efec-86cc-4a34-b886-028dba74405c" providerId="ADAL" clId="{0BC190E7-2F64-435D-86FB-4AA6818BD884}" dt="2025-05-23T18:53:04.589" v="41" actId="26606"/>
          <pc:sldLayoutMkLst>
            <pc:docMk/>
            <pc:sldMasterMk cId="3346013501" sldId="2147483648"/>
            <pc:sldLayoutMk cId="2382889749" sldId="2147483655"/>
          </pc:sldLayoutMkLst>
        </pc:sldLayoutChg>
        <pc:sldLayoutChg chg="del">
          <pc:chgData name="Besty Jose" userId="47a6efec-86cc-4a34-b886-028dba74405c" providerId="ADAL" clId="{0BC190E7-2F64-435D-86FB-4AA6818BD884}" dt="2025-05-23T18:53:04.589" v="41" actId="26606"/>
          <pc:sldLayoutMkLst>
            <pc:docMk/>
            <pc:sldMasterMk cId="3346013501" sldId="2147483648"/>
            <pc:sldLayoutMk cId="964813007" sldId="2147483656"/>
          </pc:sldLayoutMkLst>
        </pc:sldLayoutChg>
        <pc:sldLayoutChg chg="del">
          <pc:chgData name="Besty Jose" userId="47a6efec-86cc-4a34-b886-028dba74405c" providerId="ADAL" clId="{0BC190E7-2F64-435D-86FB-4AA6818BD884}" dt="2025-05-23T18:53:04.589" v="41" actId="26606"/>
          <pc:sldLayoutMkLst>
            <pc:docMk/>
            <pc:sldMasterMk cId="3346013501" sldId="2147483648"/>
            <pc:sldLayoutMk cId="474370326" sldId="2147483657"/>
          </pc:sldLayoutMkLst>
        </pc:sldLayoutChg>
        <pc:sldLayoutChg chg="del">
          <pc:chgData name="Besty Jose" userId="47a6efec-86cc-4a34-b886-028dba74405c" providerId="ADAL" clId="{0BC190E7-2F64-435D-86FB-4AA6818BD884}" dt="2025-05-23T18:53:04.589" v="41" actId="26606"/>
          <pc:sldLayoutMkLst>
            <pc:docMk/>
            <pc:sldMasterMk cId="3346013501" sldId="2147483648"/>
            <pc:sldLayoutMk cId="2491961242" sldId="2147483658"/>
          </pc:sldLayoutMkLst>
        </pc:sldLayoutChg>
        <pc:sldLayoutChg chg="del">
          <pc:chgData name="Besty Jose" userId="47a6efec-86cc-4a34-b886-028dba74405c" providerId="ADAL" clId="{0BC190E7-2F64-435D-86FB-4AA6818BD884}" dt="2025-05-23T18:53:04.589" v="41" actId="26606"/>
          <pc:sldLayoutMkLst>
            <pc:docMk/>
            <pc:sldMasterMk cId="3346013501" sldId="2147483648"/>
            <pc:sldLayoutMk cId="1450828282" sldId="2147483659"/>
          </pc:sldLayoutMkLst>
        </pc:sldLayoutChg>
      </pc:sldMasterChg>
      <pc:sldMasterChg chg="add replId addSldLayout">
        <pc:chgData name="Besty Jose" userId="47a6efec-86cc-4a34-b886-028dba74405c" providerId="ADAL" clId="{0BC190E7-2F64-435D-86FB-4AA6818BD884}" dt="2025-05-23T18:53:04.589" v="41" actId="26606"/>
        <pc:sldMasterMkLst>
          <pc:docMk/>
          <pc:sldMasterMk cId="648115247" sldId="2147483660"/>
        </pc:sldMasterMkLst>
        <pc:sldLayoutChg chg="add">
          <pc:chgData name="Besty Jose" userId="47a6efec-86cc-4a34-b886-028dba74405c" providerId="ADAL" clId="{0BC190E7-2F64-435D-86FB-4AA6818BD884}" dt="2025-05-23T18:53:04.589" v="41" actId="26606"/>
          <pc:sldLayoutMkLst>
            <pc:docMk/>
            <pc:sldMasterMk cId="648115247" sldId="2147483660"/>
            <pc:sldLayoutMk cId="3414646630" sldId="2147483661"/>
          </pc:sldLayoutMkLst>
        </pc:sldLayoutChg>
        <pc:sldLayoutChg chg="add replId">
          <pc:chgData name="Besty Jose" userId="47a6efec-86cc-4a34-b886-028dba74405c" providerId="ADAL" clId="{0BC190E7-2F64-435D-86FB-4AA6818BD884}" dt="2025-05-23T18:53:04.589" v="41" actId="26606"/>
          <pc:sldLayoutMkLst>
            <pc:docMk/>
            <pc:sldMasterMk cId="648115247" sldId="2147483660"/>
            <pc:sldLayoutMk cId="3538683646" sldId="2147483662"/>
          </pc:sldLayoutMkLst>
        </pc:sldLayoutChg>
        <pc:sldLayoutChg chg="add replId">
          <pc:chgData name="Besty Jose" userId="47a6efec-86cc-4a34-b886-028dba74405c" providerId="ADAL" clId="{0BC190E7-2F64-435D-86FB-4AA6818BD884}" dt="2025-05-23T18:53:04.589" v="41" actId="26606"/>
          <pc:sldLayoutMkLst>
            <pc:docMk/>
            <pc:sldMasterMk cId="648115247" sldId="2147483660"/>
            <pc:sldLayoutMk cId="3557513104" sldId="2147483663"/>
          </pc:sldLayoutMkLst>
        </pc:sldLayoutChg>
        <pc:sldLayoutChg chg="add replId">
          <pc:chgData name="Besty Jose" userId="47a6efec-86cc-4a34-b886-028dba74405c" providerId="ADAL" clId="{0BC190E7-2F64-435D-86FB-4AA6818BD884}" dt="2025-05-23T18:53:04.589" v="41" actId="26606"/>
          <pc:sldLayoutMkLst>
            <pc:docMk/>
            <pc:sldMasterMk cId="648115247" sldId="2147483660"/>
            <pc:sldLayoutMk cId="2379421727" sldId="2147483664"/>
          </pc:sldLayoutMkLst>
        </pc:sldLayoutChg>
        <pc:sldLayoutChg chg="add replId">
          <pc:chgData name="Besty Jose" userId="47a6efec-86cc-4a34-b886-028dba74405c" providerId="ADAL" clId="{0BC190E7-2F64-435D-86FB-4AA6818BD884}" dt="2025-05-23T18:53:04.589" v="41" actId="26606"/>
          <pc:sldLayoutMkLst>
            <pc:docMk/>
            <pc:sldMasterMk cId="648115247" sldId="2147483660"/>
            <pc:sldLayoutMk cId="4219902943" sldId="2147483665"/>
          </pc:sldLayoutMkLst>
        </pc:sldLayoutChg>
        <pc:sldLayoutChg chg="add replId">
          <pc:chgData name="Besty Jose" userId="47a6efec-86cc-4a34-b886-028dba74405c" providerId="ADAL" clId="{0BC190E7-2F64-435D-86FB-4AA6818BD884}" dt="2025-05-23T18:53:04.589" v="41" actId="26606"/>
          <pc:sldLayoutMkLst>
            <pc:docMk/>
            <pc:sldMasterMk cId="648115247" sldId="2147483660"/>
            <pc:sldLayoutMk cId="1443279683" sldId="2147483666"/>
          </pc:sldLayoutMkLst>
        </pc:sldLayoutChg>
        <pc:sldLayoutChg chg="add replId">
          <pc:chgData name="Besty Jose" userId="47a6efec-86cc-4a34-b886-028dba74405c" providerId="ADAL" clId="{0BC190E7-2F64-435D-86FB-4AA6818BD884}" dt="2025-05-23T18:53:04.589" v="41" actId="26606"/>
          <pc:sldLayoutMkLst>
            <pc:docMk/>
            <pc:sldMasterMk cId="648115247" sldId="2147483660"/>
            <pc:sldLayoutMk cId="2033432388" sldId="2147483667"/>
          </pc:sldLayoutMkLst>
        </pc:sldLayoutChg>
        <pc:sldLayoutChg chg="add replId">
          <pc:chgData name="Besty Jose" userId="47a6efec-86cc-4a34-b886-028dba74405c" providerId="ADAL" clId="{0BC190E7-2F64-435D-86FB-4AA6818BD884}" dt="2025-05-23T18:53:04.589" v="41" actId="26606"/>
          <pc:sldLayoutMkLst>
            <pc:docMk/>
            <pc:sldMasterMk cId="648115247" sldId="2147483660"/>
            <pc:sldLayoutMk cId="619949087" sldId="2147483668"/>
          </pc:sldLayoutMkLst>
        </pc:sldLayoutChg>
        <pc:sldLayoutChg chg="add replId">
          <pc:chgData name="Besty Jose" userId="47a6efec-86cc-4a34-b886-028dba74405c" providerId="ADAL" clId="{0BC190E7-2F64-435D-86FB-4AA6818BD884}" dt="2025-05-23T18:53:04.589" v="41" actId="26606"/>
          <pc:sldLayoutMkLst>
            <pc:docMk/>
            <pc:sldMasterMk cId="648115247" sldId="2147483660"/>
            <pc:sldLayoutMk cId="3978189517" sldId="2147483669"/>
          </pc:sldLayoutMkLst>
        </pc:sldLayoutChg>
        <pc:sldLayoutChg chg="add replId">
          <pc:chgData name="Besty Jose" userId="47a6efec-86cc-4a34-b886-028dba74405c" providerId="ADAL" clId="{0BC190E7-2F64-435D-86FB-4AA6818BD884}" dt="2025-05-23T18:53:04.589" v="41" actId="26606"/>
          <pc:sldLayoutMkLst>
            <pc:docMk/>
            <pc:sldMasterMk cId="648115247" sldId="2147483660"/>
            <pc:sldLayoutMk cId="718884232" sldId="2147483670"/>
          </pc:sldLayoutMkLst>
        </pc:sldLayoutChg>
        <pc:sldLayoutChg chg="add replId">
          <pc:chgData name="Besty Jose" userId="47a6efec-86cc-4a34-b886-028dba74405c" providerId="ADAL" clId="{0BC190E7-2F64-435D-86FB-4AA6818BD884}" dt="2025-05-23T18:53:04.589" v="41" actId="26606"/>
          <pc:sldLayoutMkLst>
            <pc:docMk/>
            <pc:sldMasterMk cId="648115247" sldId="2147483660"/>
            <pc:sldLayoutMk cId="3802011485" sldId="2147483671"/>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ata4.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22.png"/><Relationship Id="rId7" Type="http://schemas.openxmlformats.org/officeDocument/2006/relationships/image" Target="../media/image37.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23.svg"/></Relationships>
</file>

<file path=ppt/diagrams/_rels/data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19.svg"/></Relationships>
</file>

<file path=ppt/diagrams/_rels/data8.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18.png"/><Relationship Id="rId6" Type="http://schemas.openxmlformats.org/officeDocument/2006/relationships/image" Target="../media/image49.svg"/><Relationship Id="rId5" Type="http://schemas.openxmlformats.org/officeDocument/2006/relationships/image" Target="../media/image48.png"/><Relationship Id="rId10" Type="http://schemas.openxmlformats.org/officeDocument/2006/relationships/image" Target="../media/image52.svg"/><Relationship Id="rId4" Type="http://schemas.openxmlformats.org/officeDocument/2006/relationships/image" Target="../media/image47.svg"/><Relationship Id="rId9" Type="http://schemas.openxmlformats.org/officeDocument/2006/relationships/image" Target="../media/image33.png"/></Relationships>
</file>

<file path=ppt/diagrams/_rels/data9.xml.rels><?xml version="1.0" encoding="UTF-8" standalone="yes"?>
<Relationships xmlns="http://schemas.openxmlformats.org/package/2006/relationships"><Relationship Id="rId3" Type="http://schemas.openxmlformats.org/officeDocument/2006/relationships/image" Target="../media/image54.svg"/><Relationship Id="rId7" Type="http://schemas.openxmlformats.org/officeDocument/2006/relationships/image" Target="../media/image58.svg"/><Relationship Id="rId2" Type="http://schemas.openxmlformats.org/officeDocument/2006/relationships/image" Target="../media/image53.png"/><Relationship Id="rId1" Type="http://schemas.openxmlformats.org/officeDocument/2006/relationships/hyperlink" Target="https://youtu.be/-a-Q9BC2w9I?si=ywhBDr58jjd4kNxC" TargetMode="External"/><Relationship Id="rId6" Type="http://schemas.openxmlformats.org/officeDocument/2006/relationships/image" Target="../media/image57.png"/><Relationship Id="rId5" Type="http://schemas.openxmlformats.org/officeDocument/2006/relationships/image" Target="../media/image56.svg"/><Relationship Id="rId4" Type="http://schemas.openxmlformats.org/officeDocument/2006/relationships/image" Target="../media/image55.png"/></Relationships>
</file>

<file path=ppt/diagrams/_rels/data1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22.png"/><Relationship Id="rId7" Type="http://schemas.openxmlformats.org/officeDocument/2006/relationships/image" Target="../media/image37.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2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19.svg"/></Relationships>
</file>

<file path=ppt/diagrams/_rels/drawing8.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18.png"/><Relationship Id="rId6" Type="http://schemas.openxmlformats.org/officeDocument/2006/relationships/image" Target="../media/image49.svg"/><Relationship Id="rId5" Type="http://schemas.openxmlformats.org/officeDocument/2006/relationships/image" Target="../media/image48.png"/><Relationship Id="rId10" Type="http://schemas.openxmlformats.org/officeDocument/2006/relationships/image" Target="../media/image52.svg"/><Relationship Id="rId4" Type="http://schemas.openxmlformats.org/officeDocument/2006/relationships/image" Target="../media/image47.svg"/><Relationship Id="rId9" Type="http://schemas.openxmlformats.org/officeDocument/2006/relationships/image" Target="../media/image33.png"/></Relationships>
</file>

<file path=ppt/diagrams/_rels/drawing9.xml.rels><?xml version="1.0" encoding="UTF-8" standalone="yes"?>
<Relationships xmlns="http://schemas.openxmlformats.org/package/2006/relationships"><Relationship Id="rId3" Type="http://schemas.openxmlformats.org/officeDocument/2006/relationships/image" Target="../media/image55.png"/><Relationship Id="rId7" Type="http://schemas.openxmlformats.org/officeDocument/2006/relationships/hyperlink" Target="https://youtu.be/-a-Q9BC2w9I?si=ywhBDr58jjd4kNxC" TargetMode="External"/><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D74D7B2A-4E8D-40C9-B45E-C0F690A0149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A9E2BBB-5612-41E5-8348-BC09C6357A0A}">
      <dgm:prSet/>
      <dgm:spPr/>
      <dgm:t>
        <a:bodyPr/>
        <a:lstStyle/>
        <a:p>
          <a:r>
            <a:rPr lang="en-GB"/>
            <a:t>What job have you chosen to apply for, and why?</a:t>
          </a:r>
          <a:endParaRPr lang="en-US"/>
        </a:p>
      </dgm:t>
    </dgm:pt>
    <dgm:pt modelId="{F0D20315-5255-4EAA-B159-1608F171327D}" type="parTrans" cxnId="{A392BF86-D442-4A59-A606-C4D158F31D2D}">
      <dgm:prSet/>
      <dgm:spPr/>
      <dgm:t>
        <a:bodyPr/>
        <a:lstStyle/>
        <a:p>
          <a:endParaRPr lang="en-US"/>
        </a:p>
      </dgm:t>
    </dgm:pt>
    <dgm:pt modelId="{F1FC69E4-2FAF-4958-BD05-F3935B0F0138}" type="sibTrans" cxnId="{A392BF86-D442-4A59-A606-C4D158F31D2D}">
      <dgm:prSet/>
      <dgm:spPr/>
      <dgm:t>
        <a:bodyPr/>
        <a:lstStyle/>
        <a:p>
          <a:endParaRPr lang="en-US"/>
        </a:p>
      </dgm:t>
    </dgm:pt>
    <dgm:pt modelId="{5E823ECB-5539-471A-97EF-065C6BACFB72}">
      <dgm:prSet/>
      <dgm:spPr/>
      <dgm:t>
        <a:bodyPr/>
        <a:lstStyle/>
        <a:p>
          <a:r>
            <a:rPr lang="en-GB"/>
            <a:t>Have you completed your NHS profile?</a:t>
          </a:r>
          <a:endParaRPr lang="en-US"/>
        </a:p>
      </dgm:t>
    </dgm:pt>
    <dgm:pt modelId="{04480001-1B98-4B32-B255-C2DCB8D5F926}" type="parTrans" cxnId="{5DB97F36-4B64-40CC-B2F2-C1672701F54E}">
      <dgm:prSet/>
      <dgm:spPr/>
      <dgm:t>
        <a:bodyPr/>
        <a:lstStyle/>
        <a:p>
          <a:endParaRPr lang="en-US"/>
        </a:p>
      </dgm:t>
    </dgm:pt>
    <dgm:pt modelId="{BB60407B-E268-4DDC-9D85-D051F44B1C60}" type="sibTrans" cxnId="{5DB97F36-4B64-40CC-B2F2-C1672701F54E}">
      <dgm:prSet/>
      <dgm:spPr/>
      <dgm:t>
        <a:bodyPr/>
        <a:lstStyle/>
        <a:p>
          <a:endParaRPr lang="en-US"/>
        </a:p>
      </dgm:t>
    </dgm:pt>
    <dgm:pt modelId="{7F8F0E3D-67AC-4926-B388-609C0531CD08}">
      <dgm:prSet/>
      <dgm:spPr/>
      <dgm:t>
        <a:bodyPr/>
        <a:lstStyle/>
        <a:p>
          <a:r>
            <a:rPr lang="en-GB"/>
            <a:t>Have you completed a personal statement?</a:t>
          </a:r>
          <a:endParaRPr lang="en-US"/>
        </a:p>
      </dgm:t>
    </dgm:pt>
    <dgm:pt modelId="{361EDE5F-F545-42FF-AAFB-DCA741C5C762}" type="parTrans" cxnId="{0988D7B5-F35F-49F6-BA53-4C36EEF4F2FB}">
      <dgm:prSet/>
      <dgm:spPr/>
      <dgm:t>
        <a:bodyPr/>
        <a:lstStyle/>
        <a:p>
          <a:endParaRPr lang="en-US"/>
        </a:p>
      </dgm:t>
    </dgm:pt>
    <dgm:pt modelId="{2B0AC90E-7CAF-439A-8536-913B1DA53666}" type="sibTrans" cxnId="{0988D7B5-F35F-49F6-BA53-4C36EEF4F2FB}">
      <dgm:prSet/>
      <dgm:spPr/>
      <dgm:t>
        <a:bodyPr/>
        <a:lstStyle/>
        <a:p>
          <a:endParaRPr lang="en-US"/>
        </a:p>
      </dgm:t>
    </dgm:pt>
    <dgm:pt modelId="{298D84AC-3698-43BE-8211-1BE084D562B4}">
      <dgm:prSet/>
      <dgm:spPr/>
      <dgm:t>
        <a:bodyPr/>
        <a:lstStyle/>
        <a:p>
          <a:r>
            <a:rPr lang="en-GB"/>
            <a:t>If you could make up your own job title based on your skills, what would it be?</a:t>
          </a:r>
          <a:endParaRPr lang="en-US"/>
        </a:p>
      </dgm:t>
    </dgm:pt>
    <dgm:pt modelId="{64B840BF-2A9F-460D-BDE8-B19B5253C44F}" type="parTrans" cxnId="{CDFBEA64-8B0B-4D01-A3F8-EA0764C7A155}">
      <dgm:prSet/>
      <dgm:spPr/>
      <dgm:t>
        <a:bodyPr/>
        <a:lstStyle/>
        <a:p>
          <a:endParaRPr lang="en-US"/>
        </a:p>
      </dgm:t>
    </dgm:pt>
    <dgm:pt modelId="{1FF8040A-F45E-482E-824D-3AE518423061}" type="sibTrans" cxnId="{CDFBEA64-8B0B-4D01-A3F8-EA0764C7A155}">
      <dgm:prSet/>
      <dgm:spPr/>
      <dgm:t>
        <a:bodyPr/>
        <a:lstStyle/>
        <a:p>
          <a:endParaRPr lang="en-US"/>
        </a:p>
      </dgm:t>
    </dgm:pt>
    <dgm:pt modelId="{ABD38018-547C-4404-8667-8A707462155E}">
      <dgm:prSet/>
      <dgm:spPr/>
      <dgm:t>
        <a:bodyPr/>
        <a:lstStyle/>
        <a:p>
          <a:r>
            <a:rPr lang="en-GB"/>
            <a:t>Have you started your homework?</a:t>
          </a:r>
          <a:endParaRPr lang="en-US"/>
        </a:p>
      </dgm:t>
    </dgm:pt>
    <dgm:pt modelId="{98885403-100C-4D64-801B-3EFD421A674C}" type="parTrans" cxnId="{45DC5B49-B292-49E1-A54C-2894A463F15F}">
      <dgm:prSet/>
      <dgm:spPr/>
      <dgm:t>
        <a:bodyPr/>
        <a:lstStyle/>
        <a:p>
          <a:endParaRPr lang="en-US"/>
        </a:p>
      </dgm:t>
    </dgm:pt>
    <dgm:pt modelId="{9041D042-5179-499B-8A82-D558F3EFFF00}" type="sibTrans" cxnId="{45DC5B49-B292-49E1-A54C-2894A463F15F}">
      <dgm:prSet/>
      <dgm:spPr/>
      <dgm:t>
        <a:bodyPr/>
        <a:lstStyle/>
        <a:p>
          <a:endParaRPr lang="en-US"/>
        </a:p>
      </dgm:t>
    </dgm:pt>
    <dgm:pt modelId="{4FB2CC86-6E66-4D95-AC94-1068E6225C80}" type="pres">
      <dgm:prSet presAssocID="{D74D7B2A-4E8D-40C9-B45E-C0F690A01491}" presName="root" presStyleCnt="0">
        <dgm:presLayoutVars>
          <dgm:dir/>
          <dgm:resizeHandles val="exact"/>
        </dgm:presLayoutVars>
      </dgm:prSet>
      <dgm:spPr/>
    </dgm:pt>
    <dgm:pt modelId="{8156CDB5-C8A9-40D7-8179-515C0AC9B8DA}" type="pres">
      <dgm:prSet presAssocID="{EA9E2BBB-5612-41E5-8348-BC09C6357A0A}" presName="compNode" presStyleCnt="0"/>
      <dgm:spPr/>
    </dgm:pt>
    <dgm:pt modelId="{328429B6-4F59-4D61-B4A6-3A8609CC8AB2}" type="pres">
      <dgm:prSet presAssocID="{EA9E2BBB-5612-41E5-8348-BC09C6357A0A}" presName="bgRect" presStyleLbl="bgShp" presStyleIdx="0" presStyleCnt="5"/>
      <dgm:spPr/>
    </dgm:pt>
    <dgm:pt modelId="{858E1391-49A6-4FE1-9E24-B482A47AA23B}" type="pres">
      <dgm:prSet presAssocID="{EA9E2BBB-5612-41E5-8348-BC09C6357A0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52B34A07-DA7D-467F-B6F1-5577062CD906}" type="pres">
      <dgm:prSet presAssocID="{EA9E2BBB-5612-41E5-8348-BC09C6357A0A}" presName="spaceRect" presStyleCnt="0"/>
      <dgm:spPr/>
    </dgm:pt>
    <dgm:pt modelId="{AEC74B12-CB29-4B27-8C62-1A19A0DA315F}" type="pres">
      <dgm:prSet presAssocID="{EA9E2BBB-5612-41E5-8348-BC09C6357A0A}" presName="parTx" presStyleLbl="revTx" presStyleIdx="0" presStyleCnt="5">
        <dgm:presLayoutVars>
          <dgm:chMax val="0"/>
          <dgm:chPref val="0"/>
        </dgm:presLayoutVars>
      </dgm:prSet>
      <dgm:spPr/>
    </dgm:pt>
    <dgm:pt modelId="{FB5F61A4-23D2-464C-8812-AC015E620F71}" type="pres">
      <dgm:prSet presAssocID="{F1FC69E4-2FAF-4958-BD05-F3935B0F0138}" presName="sibTrans" presStyleCnt="0"/>
      <dgm:spPr/>
    </dgm:pt>
    <dgm:pt modelId="{FD50EC6E-F94C-4082-8887-5B3B55AB66FE}" type="pres">
      <dgm:prSet presAssocID="{5E823ECB-5539-471A-97EF-065C6BACFB72}" presName="compNode" presStyleCnt="0"/>
      <dgm:spPr/>
    </dgm:pt>
    <dgm:pt modelId="{64259EF3-61B7-4EC4-B8EA-95E12F293D36}" type="pres">
      <dgm:prSet presAssocID="{5E823ECB-5539-471A-97EF-065C6BACFB72}" presName="bgRect" presStyleLbl="bgShp" presStyleIdx="1" presStyleCnt="5"/>
      <dgm:spPr/>
    </dgm:pt>
    <dgm:pt modelId="{E2725E28-6207-402F-AE78-BCE5B8729FD1}" type="pres">
      <dgm:prSet presAssocID="{5E823ECB-5539-471A-97EF-065C6BACFB7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A5983BF6-9245-4751-B1B3-999683B52D68}" type="pres">
      <dgm:prSet presAssocID="{5E823ECB-5539-471A-97EF-065C6BACFB72}" presName="spaceRect" presStyleCnt="0"/>
      <dgm:spPr/>
    </dgm:pt>
    <dgm:pt modelId="{B1892870-E2B5-429F-8A8D-59FE42AE138C}" type="pres">
      <dgm:prSet presAssocID="{5E823ECB-5539-471A-97EF-065C6BACFB72}" presName="parTx" presStyleLbl="revTx" presStyleIdx="1" presStyleCnt="5">
        <dgm:presLayoutVars>
          <dgm:chMax val="0"/>
          <dgm:chPref val="0"/>
        </dgm:presLayoutVars>
      </dgm:prSet>
      <dgm:spPr/>
    </dgm:pt>
    <dgm:pt modelId="{5342DE69-14B5-4950-BF28-14636375D47C}" type="pres">
      <dgm:prSet presAssocID="{BB60407B-E268-4DDC-9D85-D051F44B1C60}" presName="sibTrans" presStyleCnt="0"/>
      <dgm:spPr/>
    </dgm:pt>
    <dgm:pt modelId="{DA792991-4737-476A-9568-0D7E8873CE56}" type="pres">
      <dgm:prSet presAssocID="{7F8F0E3D-67AC-4926-B388-609C0531CD08}" presName="compNode" presStyleCnt="0"/>
      <dgm:spPr/>
    </dgm:pt>
    <dgm:pt modelId="{A65926E6-48F7-44A9-90C0-62F0D0BA48E9}" type="pres">
      <dgm:prSet presAssocID="{7F8F0E3D-67AC-4926-B388-609C0531CD08}" presName="bgRect" presStyleLbl="bgShp" presStyleIdx="2" presStyleCnt="5"/>
      <dgm:spPr/>
    </dgm:pt>
    <dgm:pt modelId="{162D485B-48FC-4F18-9046-F9E18679EDA7}" type="pres">
      <dgm:prSet presAssocID="{7F8F0E3D-67AC-4926-B388-609C0531CD0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tract"/>
        </a:ext>
      </dgm:extLst>
    </dgm:pt>
    <dgm:pt modelId="{E14C7040-F2EE-45F1-98CC-00B4B150EEE3}" type="pres">
      <dgm:prSet presAssocID="{7F8F0E3D-67AC-4926-B388-609C0531CD08}" presName="spaceRect" presStyleCnt="0"/>
      <dgm:spPr/>
    </dgm:pt>
    <dgm:pt modelId="{D236E2CD-1F46-4FC2-9CA1-D303DD52F1C6}" type="pres">
      <dgm:prSet presAssocID="{7F8F0E3D-67AC-4926-B388-609C0531CD08}" presName="parTx" presStyleLbl="revTx" presStyleIdx="2" presStyleCnt="5">
        <dgm:presLayoutVars>
          <dgm:chMax val="0"/>
          <dgm:chPref val="0"/>
        </dgm:presLayoutVars>
      </dgm:prSet>
      <dgm:spPr/>
    </dgm:pt>
    <dgm:pt modelId="{3A74A9F1-B2FD-48CB-8C04-6C956D71BB61}" type="pres">
      <dgm:prSet presAssocID="{2B0AC90E-7CAF-439A-8536-913B1DA53666}" presName="sibTrans" presStyleCnt="0"/>
      <dgm:spPr/>
    </dgm:pt>
    <dgm:pt modelId="{1F4EB29E-E7A5-4149-9748-34E5F11A2C0D}" type="pres">
      <dgm:prSet presAssocID="{298D84AC-3698-43BE-8211-1BE084D562B4}" presName="compNode" presStyleCnt="0"/>
      <dgm:spPr/>
    </dgm:pt>
    <dgm:pt modelId="{84A81D05-5CED-4A35-8EB4-80A0C93DE1E3}" type="pres">
      <dgm:prSet presAssocID="{298D84AC-3698-43BE-8211-1BE084D562B4}" presName="bgRect" presStyleLbl="bgShp" presStyleIdx="3" presStyleCnt="5"/>
      <dgm:spPr/>
    </dgm:pt>
    <dgm:pt modelId="{64216E08-CF23-43AA-A2ED-53738C11802A}" type="pres">
      <dgm:prSet presAssocID="{298D84AC-3698-43BE-8211-1BE084D562B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iefcase"/>
        </a:ext>
      </dgm:extLst>
    </dgm:pt>
    <dgm:pt modelId="{34045BBB-4C0C-4BC9-854C-E017B76A30A5}" type="pres">
      <dgm:prSet presAssocID="{298D84AC-3698-43BE-8211-1BE084D562B4}" presName="spaceRect" presStyleCnt="0"/>
      <dgm:spPr/>
    </dgm:pt>
    <dgm:pt modelId="{AF2AD6EE-8457-404C-9A24-E95E25CCDF4D}" type="pres">
      <dgm:prSet presAssocID="{298D84AC-3698-43BE-8211-1BE084D562B4}" presName="parTx" presStyleLbl="revTx" presStyleIdx="3" presStyleCnt="5">
        <dgm:presLayoutVars>
          <dgm:chMax val="0"/>
          <dgm:chPref val="0"/>
        </dgm:presLayoutVars>
      </dgm:prSet>
      <dgm:spPr/>
    </dgm:pt>
    <dgm:pt modelId="{B97C5576-453F-4C6D-8BF8-98FAE5AED1BD}" type="pres">
      <dgm:prSet presAssocID="{1FF8040A-F45E-482E-824D-3AE518423061}" presName="sibTrans" presStyleCnt="0"/>
      <dgm:spPr/>
    </dgm:pt>
    <dgm:pt modelId="{156F4060-DAD4-4FD7-8EA3-D89FDEC7C1D0}" type="pres">
      <dgm:prSet presAssocID="{ABD38018-547C-4404-8667-8A707462155E}" presName="compNode" presStyleCnt="0"/>
      <dgm:spPr/>
    </dgm:pt>
    <dgm:pt modelId="{DA349C78-A8CF-4327-B3D4-DB32C0E5ED9E}" type="pres">
      <dgm:prSet presAssocID="{ABD38018-547C-4404-8667-8A707462155E}" presName="bgRect" presStyleLbl="bgShp" presStyleIdx="4" presStyleCnt="5"/>
      <dgm:spPr/>
    </dgm:pt>
    <dgm:pt modelId="{BF7CA2A2-E498-4D4F-8E76-B38BDDB6DFBC}" type="pres">
      <dgm:prSet presAssocID="{ABD38018-547C-4404-8667-8A707462155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sed Book"/>
        </a:ext>
      </dgm:extLst>
    </dgm:pt>
    <dgm:pt modelId="{2E3CCE40-5338-454C-9DEC-7991902AD7B1}" type="pres">
      <dgm:prSet presAssocID="{ABD38018-547C-4404-8667-8A707462155E}" presName="spaceRect" presStyleCnt="0"/>
      <dgm:spPr/>
    </dgm:pt>
    <dgm:pt modelId="{66DFA257-8B3E-4AF5-8F4C-7A109D6C5DA0}" type="pres">
      <dgm:prSet presAssocID="{ABD38018-547C-4404-8667-8A707462155E}" presName="parTx" presStyleLbl="revTx" presStyleIdx="4" presStyleCnt="5">
        <dgm:presLayoutVars>
          <dgm:chMax val="0"/>
          <dgm:chPref val="0"/>
        </dgm:presLayoutVars>
      </dgm:prSet>
      <dgm:spPr/>
    </dgm:pt>
  </dgm:ptLst>
  <dgm:cxnLst>
    <dgm:cxn modelId="{72984409-896B-411E-BCCA-F06526E5295D}" type="presOf" srcId="{5E823ECB-5539-471A-97EF-065C6BACFB72}" destId="{B1892870-E2B5-429F-8A8D-59FE42AE138C}" srcOrd="0" destOrd="0" presId="urn:microsoft.com/office/officeart/2018/2/layout/IconVerticalSolidList"/>
    <dgm:cxn modelId="{00CF1D23-62F1-4192-A35B-084DCB1022A5}" type="presOf" srcId="{298D84AC-3698-43BE-8211-1BE084D562B4}" destId="{AF2AD6EE-8457-404C-9A24-E95E25CCDF4D}" srcOrd="0" destOrd="0" presId="urn:microsoft.com/office/officeart/2018/2/layout/IconVerticalSolidList"/>
    <dgm:cxn modelId="{5DB97F36-4B64-40CC-B2F2-C1672701F54E}" srcId="{D74D7B2A-4E8D-40C9-B45E-C0F690A01491}" destId="{5E823ECB-5539-471A-97EF-065C6BACFB72}" srcOrd="1" destOrd="0" parTransId="{04480001-1B98-4B32-B255-C2DCB8D5F926}" sibTransId="{BB60407B-E268-4DDC-9D85-D051F44B1C60}"/>
    <dgm:cxn modelId="{288A2039-408D-460C-8643-85EE8FF26817}" type="presOf" srcId="{7F8F0E3D-67AC-4926-B388-609C0531CD08}" destId="{D236E2CD-1F46-4FC2-9CA1-D303DD52F1C6}" srcOrd="0" destOrd="0" presId="urn:microsoft.com/office/officeart/2018/2/layout/IconVerticalSolidList"/>
    <dgm:cxn modelId="{CDFBEA64-8B0B-4D01-A3F8-EA0764C7A155}" srcId="{D74D7B2A-4E8D-40C9-B45E-C0F690A01491}" destId="{298D84AC-3698-43BE-8211-1BE084D562B4}" srcOrd="3" destOrd="0" parTransId="{64B840BF-2A9F-460D-BDE8-B19B5253C44F}" sibTransId="{1FF8040A-F45E-482E-824D-3AE518423061}"/>
    <dgm:cxn modelId="{45DC5B49-B292-49E1-A54C-2894A463F15F}" srcId="{D74D7B2A-4E8D-40C9-B45E-C0F690A01491}" destId="{ABD38018-547C-4404-8667-8A707462155E}" srcOrd="4" destOrd="0" parTransId="{98885403-100C-4D64-801B-3EFD421A674C}" sibTransId="{9041D042-5179-499B-8A82-D558F3EFFF00}"/>
    <dgm:cxn modelId="{F8C7B971-5C08-410E-820A-771502ED6757}" type="presOf" srcId="{D74D7B2A-4E8D-40C9-B45E-C0F690A01491}" destId="{4FB2CC86-6E66-4D95-AC94-1068E6225C80}" srcOrd="0" destOrd="0" presId="urn:microsoft.com/office/officeart/2018/2/layout/IconVerticalSolidList"/>
    <dgm:cxn modelId="{A392BF86-D442-4A59-A606-C4D158F31D2D}" srcId="{D74D7B2A-4E8D-40C9-B45E-C0F690A01491}" destId="{EA9E2BBB-5612-41E5-8348-BC09C6357A0A}" srcOrd="0" destOrd="0" parTransId="{F0D20315-5255-4EAA-B159-1608F171327D}" sibTransId="{F1FC69E4-2FAF-4958-BD05-F3935B0F0138}"/>
    <dgm:cxn modelId="{0988D7B5-F35F-49F6-BA53-4C36EEF4F2FB}" srcId="{D74D7B2A-4E8D-40C9-B45E-C0F690A01491}" destId="{7F8F0E3D-67AC-4926-B388-609C0531CD08}" srcOrd="2" destOrd="0" parTransId="{361EDE5F-F545-42FF-AAFB-DCA741C5C762}" sibTransId="{2B0AC90E-7CAF-439A-8536-913B1DA53666}"/>
    <dgm:cxn modelId="{E1216DD7-1445-4FCB-A37F-85EBF9D5697D}" type="presOf" srcId="{ABD38018-547C-4404-8667-8A707462155E}" destId="{66DFA257-8B3E-4AF5-8F4C-7A109D6C5DA0}" srcOrd="0" destOrd="0" presId="urn:microsoft.com/office/officeart/2018/2/layout/IconVerticalSolidList"/>
    <dgm:cxn modelId="{4F0200ED-7E1B-4203-87BA-ACE422BBAEAB}" type="presOf" srcId="{EA9E2BBB-5612-41E5-8348-BC09C6357A0A}" destId="{AEC74B12-CB29-4B27-8C62-1A19A0DA315F}" srcOrd="0" destOrd="0" presId="urn:microsoft.com/office/officeart/2018/2/layout/IconVerticalSolidList"/>
    <dgm:cxn modelId="{AA975B7A-F070-4993-9A91-C88F15C61F29}" type="presParOf" srcId="{4FB2CC86-6E66-4D95-AC94-1068E6225C80}" destId="{8156CDB5-C8A9-40D7-8179-515C0AC9B8DA}" srcOrd="0" destOrd="0" presId="urn:microsoft.com/office/officeart/2018/2/layout/IconVerticalSolidList"/>
    <dgm:cxn modelId="{F472F0AD-A2E6-43D6-817B-8CC3CAB26A9E}" type="presParOf" srcId="{8156CDB5-C8A9-40D7-8179-515C0AC9B8DA}" destId="{328429B6-4F59-4D61-B4A6-3A8609CC8AB2}" srcOrd="0" destOrd="0" presId="urn:microsoft.com/office/officeart/2018/2/layout/IconVerticalSolidList"/>
    <dgm:cxn modelId="{C3E4EF70-0342-4FCC-88D2-ACEF418A464E}" type="presParOf" srcId="{8156CDB5-C8A9-40D7-8179-515C0AC9B8DA}" destId="{858E1391-49A6-4FE1-9E24-B482A47AA23B}" srcOrd="1" destOrd="0" presId="urn:microsoft.com/office/officeart/2018/2/layout/IconVerticalSolidList"/>
    <dgm:cxn modelId="{AA0B2B95-F889-461B-A0DA-7C9BF08DAE7E}" type="presParOf" srcId="{8156CDB5-C8A9-40D7-8179-515C0AC9B8DA}" destId="{52B34A07-DA7D-467F-B6F1-5577062CD906}" srcOrd="2" destOrd="0" presId="urn:microsoft.com/office/officeart/2018/2/layout/IconVerticalSolidList"/>
    <dgm:cxn modelId="{264AAF3C-9EFF-43BE-AC3C-6D86FC7C1D66}" type="presParOf" srcId="{8156CDB5-C8A9-40D7-8179-515C0AC9B8DA}" destId="{AEC74B12-CB29-4B27-8C62-1A19A0DA315F}" srcOrd="3" destOrd="0" presId="urn:microsoft.com/office/officeart/2018/2/layout/IconVerticalSolidList"/>
    <dgm:cxn modelId="{CFF585C1-4622-433F-A898-CE6FB7D128F5}" type="presParOf" srcId="{4FB2CC86-6E66-4D95-AC94-1068E6225C80}" destId="{FB5F61A4-23D2-464C-8812-AC015E620F71}" srcOrd="1" destOrd="0" presId="urn:microsoft.com/office/officeart/2018/2/layout/IconVerticalSolidList"/>
    <dgm:cxn modelId="{F539CBDD-F192-4747-B4CB-65DFC9EC943E}" type="presParOf" srcId="{4FB2CC86-6E66-4D95-AC94-1068E6225C80}" destId="{FD50EC6E-F94C-4082-8887-5B3B55AB66FE}" srcOrd="2" destOrd="0" presId="urn:microsoft.com/office/officeart/2018/2/layout/IconVerticalSolidList"/>
    <dgm:cxn modelId="{5E3AE2B1-A2ED-4C6C-928F-EDB3BFC8C53B}" type="presParOf" srcId="{FD50EC6E-F94C-4082-8887-5B3B55AB66FE}" destId="{64259EF3-61B7-4EC4-B8EA-95E12F293D36}" srcOrd="0" destOrd="0" presId="urn:microsoft.com/office/officeart/2018/2/layout/IconVerticalSolidList"/>
    <dgm:cxn modelId="{D5EE4170-D410-4FC9-B506-295C816E25B3}" type="presParOf" srcId="{FD50EC6E-F94C-4082-8887-5B3B55AB66FE}" destId="{E2725E28-6207-402F-AE78-BCE5B8729FD1}" srcOrd="1" destOrd="0" presId="urn:microsoft.com/office/officeart/2018/2/layout/IconVerticalSolidList"/>
    <dgm:cxn modelId="{02756036-C2C1-4562-8BB6-34E816D6E9B9}" type="presParOf" srcId="{FD50EC6E-F94C-4082-8887-5B3B55AB66FE}" destId="{A5983BF6-9245-4751-B1B3-999683B52D68}" srcOrd="2" destOrd="0" presId="urn:microsoft.com/office/officeart/2018/2/layout/IconVerticalSolidList"/>
    <dgm:cxn modelId="{F07F8279-57E3-4B09-AE53-1DA470151698}" type="presParOf" srcId="{FD50EC6E-F94C-4082-8887-5B3B55AB66FE}" destId="{B1892870-E2B5-429F-8A8D-59FE42AE138C}" srcOrd="3" destOrd="0" presId="urn:microsoft.com/office/officeart/2018/2/layout/IconVerticalSolidList"/>
    <dgm:cxn modelId="{6CC13A02-E022-4166-AA48-3354690048A0}" type="presParOf" srcId="{4FB2CC86-6E66-4D95-AC94-1068E6225C80}" destId="{5342DE69-14B5-4950-BF28-14636375D47C}" srcOrd="3" destOrd="0" presId="urn:microsoft.com/office/officeart/2018/2/layout/IconVerticalSolidList"/>
    <dgm:cxn modelId="{8A51CD86-6496-49EE-A3EA-BFB494FCBB91}" type="presParOf" srcId="{4FB2CC86-6E66-4D95-AC94-1068E6225C80}" destId="{DA792991-4737-476A-9568-0D7E8873CE56}" srcOrd="4" destOrd="0" presId="urn:microsoft.com/office/officeart/2018/2/layout/IconVerticalSolidList"/>
    <dgm:cxn modelId="{83E743A2-0196-4C86-9CAA-3123E73C8379}" type="presParOf" srcId="{DA792991-4737-476A-9568-0D7E8873CE56}" destId="{A65926E6-48F7-44A9-90C0-62F0D0BA48E9}" srcOrd="0" destOrd="0" presId="urn:microsoft.com/office/officeart/2018/2/layout/IconVerticalSolidList"/>
    <dgm:cxn modelId="{425777E2-4CAC-418B-A8A9-6F4981936537}" type="presParOf" srcId="{DA792991-4737-476A-9568-0D7E8873CE56}" destId="{162D485B-48FC-4F18-9046-F9E18679EDA7}" srcOrd="1" destOrd="0" presId="urn:microsoft.com/office/officeart/2018/2/layout/IconVerticalSolidList"/>
    <dgm:cxn modelId="{0E011D4E-64ED-4CC6-8BBE-CC64C253BBE6}" type="presParOf" srcId="{DA792991-4737-476A-9568-0D7E8873CE56}" destId="{E14C7040-F2EE-45F1-98CC-00B4B150EEE3}" srcOrd="2" destOrd="0" presId="urn:microsoft.com/office/officeart/2018/2/layout/IconVerticalSolidList"/>
    <dgm:cxn modelId="{5A46CE93-1BCE-4EF6-82E6-FB6F75183753}" type="presParOf" srcId="{DA792991-4737-476A-9568-0D7E8873CE56}" destId="{D236E2CD-1F46-4FC2-9CA1-D303DD52F1C6}" srcOrd="3" destOrd="0" presId="urn:microsoft.com/office/officeart/2018/2/layout/IconVerticalSolidList"/>
    <dgm:cxn modelId="{4394A747-A93B-42B2-BEA3-ABF2611F5C98}" type="presParOf" srcId="{4FB2CC86-6E66-4D95-AC94-1068E6225C80}" destId="{3A74A9F1-B2FD-48CB-8C04-6C956D71BB61}" srcOrd="5" destOrd="0" presId="urn:microsoft.com/office/officeart/2018/2/layout/IconVerticalSolidList"/>
    <dgm:cxn modelId="{2BBBD006-FFE6-4FAB-AA01-4200231AC55A}" type="presParOf" srcId="{4FB2CC86-6E66-4D95-AC94-1068E6225C80}" destId="{1F4EB29E-E7A5-4149-9748-34E5F11A2C0D}" srcOrd="6" destOrd="0" presId="urn:microsoft.com/office/officeart/2018/2/layout/IconVerticalSolidList"/>
    <dgm:cxn modelId="{1CEE8DB3-C1C9-4E2C-8717-027BC7AC5D41}" type="presParOf" srcId="{1F4EB29E-E7A5-4149-9748-34E5F11A2C0D}" destId="{84A81D05-5CED-4A35-8EB4-80A0C93DE1E3}" srcOrd="0" destOrd="0" presId="urn:microsoft.com/office/officeart/2018/2/layout/IconVerticalSolidList"/>
    <dgm:cxn modelId="{B6C811C4-7221-401F-BFB0-4AA49F924338}" type="presParOf" srcId="{1F4EB29E-E7A5-4149-9748-34E5F11A2C0D}" destId="{64216E08-CF23-43AA-A2ED-53738C11802A}" srcOrd="1" destOrd="0" presId="urn:microsoft.com/office/officeart/2018/2/layout/IconVerticalSolidList"/>
    <dgm:cxn modelId="{370DED9B-D2C9-4FE9-BCD6-66070BC46F16}" type="presParOf" srcId="{1F4EB29E-E7A5-4149-9748-34E5F11A2C0D}" destId="{34045BBB-4C0C-4BC9-854C-E017B76A30A5}" srcOrd="2" destOrd="0" presId="urn:microsoft.com/office/officeart/2018/2/layout/IconVerticalSolidList"/>
    <dgm:cxn modelId="{6F10E798-8420-4F97-BAC0-1BFFA8648BE3}" type="presParOf" srcId="{1F4EB29E-E7A5-4149-9748-34E5F11A2C0D}" destId="{AF2AD6EE-8457-404C-9A24-E95E25CCDF4D}" srcOrd="3" destOrd="0" presId="urn:microsoft.com/office/officeart/2018/2/layout/IconVerticalSolidList"/>
    <dgm:cxn modelId="{E9B6E802-53B0-4AAD-A65C-845E63D5983B}" type="presParOf" srcId="{4FB2CC86-6E66-4D95-AC94-1068E6225C80}" destId="{B97C5576-453F-4C6D-8BF8-98FAE5AED1BD}" srcOrd="7" destOrd="0" presId="urn:microsoft.com/office/officeart/2018/2/layout/IconVerticalSolidList"/>
    <dgm:cxn modelId="{392D7F02-116A-475C-B2A0-18C23EDB8020}" type="presParOf" srcId="{4FB2CC86-6E66-4D95-AC94-1068E6225C80}" destId="{156F4060-DAD4-4FD7-8EA3-D89FDEC7C1D0}" srcOrd="8" destOrd="0" presId="urn:microsoft.com/office/officeart/2018/2/layout/IconVerticalSolidList"/>
    <dgm:cxn modelId="{052B2FE8-240C-479C-8488-33701FB75204}" type="presParOf" srcId="{156F4060-DAD4-4FD7-8EA3-D89FDEC7C1D0}" destId="{DA349C78-A8CF-4327-B3D4-DB32C0E5ED9E}" srcOrd="0" destOrd="0" presId="urn:microsoft.com/office/officeart/2018/2/layout/IconVerticalSolidList"/>
    <dgm:cxn modelId="{6F7DB95E-511C-4069-97BB-6725662F393E}" type="presParOf" srcId="{156F4060-DAD4-4FD7-8EA3-D89FDEC7C1D0}" destId="{BF7CA2A2-E498-4D4F-8E76-B38BDDB6DFBC}" srcOrd="1" destOrd="0" presId="urn:microsoft.com/office/officeart/2018/2/layout/IconVerticalSolidList"/>
    <dgm:cxn modelId="{B4A5116D-DF30-4AD1-8CD9-490E0BCDBA81}" type="presParOf" srcId="{156F4060-DAD4-4FD7-8EA3-D89FDEC7C1D0}" destId="{2E3CCE40-5338-454C-9DEC-7991902AD7B1}" srcOrd="2" destOrd="0" presId="urn:microsoft.com/office/officeart/2018/2/layout/IconVerticalSolidList"/>
    <dgm:cxn modelId="{49713CA5-B27C-4375-AB1D-65CD8F82333E}" type="presParOf" srcId="{156F4060-DAD4-4FD7-8EA3-D89FDEC7C1D0}" destId="{66DFA257-8B3E-4AF5-8F4C-7A109D6C5DA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29EB50-8271-482F-97BC-8EC4B73B9C91}"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230C2B5A-7550-494B-9E3C-F1A80D425CD5}">
      <dgm:prSet/>
      <dgm:spPr/>
      <dgm:t>
        <a:bodyPr/>
        <a:lstStyle/>
        <a:p>
          <a:pPr>
            <a:defRPr cap="all"/>
          </a:pPr>
          <a:r>
            <a:rPr lang="en-GB" b="1" i="0" baseline="0"/>
            <a:t>Problem solving</a:t>
          </a:r>
          <a:endParaRPr lang="en-US"/>
        </a:p>
      </dgm:t>
    </dgm:pt>
    <dgm:pt modelId="{0A6574AC-81E0-4DF2-93DE-D6ECCD052C2F}" type="parTrans" cxnId="{42571E25-630D-4A61-AB43-29532D1D675E}">
      <dgm:prSet/>
      <dgm:spPr/>
      <dgm:t>
        <a:bodyPr/>
        <a:lstStyle/>
        <a:p>
          <a:endParaRPr lang="en-US"/>
        </a:p>
      </dgm:t>
    </dgm:pt>
    <dgm:pt modelId="{B5146A34-CA59-486A-A6FB-D02A3927D5AA}" type="sibTrans" cxnId="{42571E25-630D-4A61-AB43-29532D1D675E}">
      <dgm:prSet/>
      <dgm:spPr/>
      <dgm:t>
        <a:bodyPr/>
        <a:lstStyle/>
        <a:p>
          <a:endParaRPr lang="en-US"/>
        </a:p>
      </dgm:t>
    </dgm:pt>
    <dgm:pt modelId="{98132661-6D04-4863-92EB-22FB0BE0AF63}">
      <dgm:prSet/>
      <dgm:spPr/>
      <dgm:t>
        <a:bodyPr/>
        <a:lstStyle/>
        <a:p>
          <a:pPr>
            <a:defRPr cap="all"/>
          </a:pPr>
          <a:r>
            <a:rPr lang="en-GB" b="1" i="0" baseline="0"/>
            <a:t>Reflection</a:t>
          </a:r>
          <a:endParaRPr lang="en-US"/>
        </a:p>
      </dgm:t>
    </dgm:pt>
    <dgm:pt modelId="{364DDD80-C3BC-4859-9BDB-F5CAD236298E}" type="parTrans" cxnId="{D5CA424B-9A06-46D7-98D8-AAAB8CC4758C}">
      <dgm:prSet/>
      <dgm:spPr/>
      <dgm:t>
        <a:bodyPr/>
        <a:lstStyle/>
        <a:p>
          <a:endParaRPr lang="en-US"/>
        </a:p>
      </dgm:t>
    </dgm:pt>
    <dgm:pt modelId="{26805994-1768-41AE-9BEA-A264DB2EC892}" type="sibTrans" cxnId="{D5CA424B-9A06-46D7-98D8-AAAB8CC4758C}">
      <dgm:prSet/>
      <dgm:spPr/>
      <dgm:t>
        <a:bodyPr/>
        <a:lstStyle/>
        <a:p>
          <a:endParaRPr lang="en-US"/>
        </a:p>
      </dgm:t>
    </dgm:pt>
    <dgm:pt modelId="{76B93952-03CC-4C96-955F-7F0FC7CF9BE7}">
      <dgm:prSet/>
      <dgm:spPr/>
      <dgm:t>
        <a:bodyPr/>
        <a:lstStyle/>
        <a:p>
          <a:pPr>
            <a:defRPr cap="all"/>
          </a:pPr>
          <a:r>
            <a:rPr lang="en-GB" b="1" i="0" baseline="0"/>
            <a:t>Effective communication</a:t>
          </a:r>
          <a:endParaRPr lang="en-US"/>
        </a:p>
      </dgm:t>
    </dgm:pt>
    <dgm:pt modelId="{80C6012C-ECB1-4678-AB44-735FAD00665A}" type="parTrans" cxnId="{AB852AEB-668A-475B-A732-AE5D3C59213B}">
      <dgm:prSet/>
      <dgm:spPr/>
      <dgm:t>
        <a:bodyPr/>
        <a:lstStyle/>
        <a:p>
          <a:endParaRPr lang="en-US"/>
        </a:p>
      </dgm:t>
    </dgm:pt>
    <dgm:pt modelId="{DB0A122F-39B4-4375-81C1-66C4452B0FA6}" type="sibTrans" cxnId="{AB852AEB-668A-475B-A732-AE5D3C59213B}">
      <dgm:prSet/>
      <dgm:spPr/>
      <dgm:t>
        <a:bodyPr/>
        <a:lstStyle/>
        <a:p>
          <a:endParaRPr lang="en-US"/>
        </a:p>
      </dgm:t>
    </dgm:pt>
    <dgm:pt modelId="{70FC6D57-91AF-4BB3-89E3-31FFBF801B55}">
      <dgm:prSet/>
      <dgm:spPr/>
      <dgm:t>
        <a:bodyPr/>
        <a:lstStyle/>
        <a:p>
          <a:pPr>
            <a:defRPr cap="all"/>
          </a:pPr>
          <a:r>
            <a:rPr lang="en-GB" b="1" i="0" baseline="0"/>
            <a:t>Critical thinking</a:t>
          </a:r>
          <a:endParaRPr lang="en-US"/>
        </a:p>
      </dgm:t>
    </dgm:pt>
    <dgm:pt modelId="{D6661C52-1352-4A2E-A217-70C6DCD62717}" type="parTrans" cxnId="{B80CBD88-814B-4117-8F7E-C0B999DB9566}">
      <dgm:prSet/>
      <dgm:spPr/>
      <dgm:t>
        <a:bodyPr/>
        <a:lstStyle/>
        <a:p>
          <a:endParaRPr lang="en-US"/>
        </a:p>
      </dgm:t>
    </dgm:pt>
    <dgm:pt modelId="{9D530ECF-5F5E-43F9-9351-5357CDE0C2AC}" type="sibTrans" cxnId="{B80CBD88-814B-4117-8F7E-C0B999DB9566}">
      <dgm:prSet/>
      <dgm:spPr/>
      <dgm:t>
        <a:bodyPr/>
        <a:lstStyle/>
        <a:p>
          <a:endParaRPr lang="en-US"/>
        </a:p>
      </dgm:t>
    </dgm:pt>
    <dgm:pt modelId="{304AE7AE-7BB7-46CE-9F3D-7CF7FF34059A}">
      <dgm:prSet/>
      <dgm:spPr/>
      <dgm:t>
        <a:bodyPr/>
        <a:lstStyle/>
        <a:p>
          <a:pPr>
            <a:defRPr cap="all"/>
          </a:pPr>
          <a:r>
            <a:rPr lang="en-GB" b="1" i="0" baseline="0"/>
            <a:t>Teamwork</a:t>
          </a:r>
          <a:endParaRPr lang="en-US"/>
        </a:p>
      </dgm:t>
    </dgm:pt>
    <dgm:pt modelId="{60749412-C53C-459F-94A6-1C9ED94F7600}" type="parTrans" cxnId="{4CE9CC12-BF9A-4069-91AD-1B748A59467A}">
      <dgm:prSet/>
      <dgm:spPr/>
      <dgm:t>
        <a:bodyPr/>
        <a:lstStyle/>
        <a:p>
          <a:endParaRPr lang="en-US"/>
        </a:p>
      </dgm:t>
    </dgm:pt>
    <dgm:pt modelId="{3490561B-E2B8-4BD5-B97A-E2CC1904E3E5}" type="sibTrans" cxnId="{4CE9CC12-BF9A-4069-91AD-1B748A59467A}">
      <dgm:prSet/>
      <dgm:spPr/>
      <dgm:t>
        <a:bodyPr/>
        <a:lstStyle/>
        <a:p>
          <a:endParaRPr lang="en-US"/>
        </a:p>
      </dgm:t>
    </dgm:pt>
    <dgm:pt modelId="{1F10502C-A2BE-4BB6-AE47-C75F1D781093}" type="pres">
      <dgm:prSet presAssocID="{1729EB50-8271-482F-97BC-8EC4B73B9C91}" presName="root" presStyleCnt="0">
        <dgm:presLayoutVars>
          <dgm:dir/>
          <dgm:resizeHandles val="exact"/>
        </dgm:presLayoutVars>
      </dgm:prSet>
      <dgm:spPr/>
    </dgm:pt>
    <dgm:pt modelId="{D5710145-8703-475A-AB05-89A9198D9608}" type="pres">
      <dgm:prSet presAssocID="{230C2B5A-7550-494B-9E3C-F1A80D425CD5}" presName="compNode" presStyleCnt="0"/>
      <dgm:spPr/>
    </dgm:pt>
    <dgm:pt modelId="{E2FB7F73-7BAE-4B4C-801F-8D353E058D63}" type="pres">
      <dgm:prSet presAssocID="{230C2B5A-7550-494B-9E3C-F1A80D425CD5}" presName="iconBgRect" presStyleLbl="bgShp" presStyleIdx="0" presStyleCnt="5"/>
      <dgm:spPr/>
    </dgm:pt>
    <dgm:pt modelId="{1C251C9E-A26A-450C-A8DA-B3BB1CF8A1AA}" type="pres">
      <dgm:prSet presAssocID="{230C2B5A-7550-494B-9E3C-F1A80D425CD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07F400D0-08F6-4E4F-B873-AF39D5E990B5}" type="pres">
      <dgm:prSet presAssocID="{230C2B5A-7550-494B-9E3C-F1A80D425CD5}" presName="spaceRect" presStyleCnt="0"/>
      <dgm:spPr/>
    </dgm:pt>
    <dgm:pt modelId="{DBC5E23E-F785-4752-8FAA-B04C5E8D225D}" type="pres">
      <dgm:prSet presAssocID="{230C2B5A-7550-494B-9E3C-F1A80D425CD5}" presName="textRect" presStyleLbl="revTx" presStyleIdx="0" presStyleCnt="5">
        <dgm:presLayoutVars>
          <dgm:chMax val="1"/>
          <dgm:chPref val="1"/>
        </dgm:presLayoutVars>
      </dgm:prSet>
      <dgm:spPr/>
    </dgm:pt>
    <dgm:pt modelId="{230F9841-F036-4212-B014-F09F38BE8CCF}" type="pres">
      <dgm:prSet presAssocID="{B5146A34-CA59-486A-A6FB-D02A3927D5AA}" presName="sibTrans" presStyleCnt="0"/>
      <dgm:spPr/>
    </dgm:pt>
    <dgm:pt modelId="{A54E148C-7F1F-4E34-947B-45BE950D2E94}" type="pres">
      <dgm:prSet presAssocID="{98132661-6D04-4863-92EB-22FB0BE0AF63}" presName="compNode" presStyleCnt="0"/>
      <dgm:spPr/>
    </dgm:pt>
    <dgm:pt modelId="{A2B4B401-0B7C-458F-8D03-305679D501C0}" type="pres">
      <dgm:prSet presAssocID="{98132661-6D04-4863-92EB-22FB0BE0AF63}" presName="iconBgRect" presStyleLbl="bgShp" presStyleIdx="1" presStyleCnt="5"/>
      <dgm:spPr/>
    </dgm:pt>
    <dgm:pt modelId="{AB8A9C79-6B55-43DA-A524-C1A9D47BCA20}" type="pres">
      <dgm:prSet presAssocID="{98132661-6D04-4863-92EB-22FB0BE0AF6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67C18C85-881C-417B-9835-7ECF584EA571}" type="pres">
      <dgm:prSet presAssocID="{98132661-6D04-4863-92EB-22FB0BE0AF63}" presName="spaceRect" presStyleCnt="0"/>
      <dgm:spPr/>
    </dgm:pt>
    <dgm:pt modelId="{3DA8F112-D44E-4E85-9EE4-3929AD5268CC}" type="pres">
      <dgm:prSet presAssocID="{98132661-6D04-4863-92EB-22FB0BE0AF63}" presName="textRect" presStyleLbl="revTx" presStyleIdx="1" presStyleCnt="5">
        <dgm:presLayoutVars>
          <dgm:chMax val="1"/>
          <dgm:chPref val="1"/>
        </dgm:presLayoutVars>
      </dgm:prSet>
      <dgm:spPr/>
    </dgm:pt>
    <dgm:pt modelId="{D41A08D2-7468-469C-B6B6-B8FC6BFB2A9F}" type="pres">
      <dgm:prSet presAssocID="{26805994-1768-41AE-9BEA-A264DB2EC892}" presName="sibTrans" presStyleCnt="0"/>
      <dgm:spPr/>
    </dgm:pt>
    <dgm:pt modelId="{46E4CA1D-E720-4413-99F4-8576A9BD36D9}" type="pres">
      <dgm:prSet presAssocID="{76B93952-03CC-4C96-955F-7F0FC7CF9BE7}" presName="compNode" presStyleCnt="0"/>
      <dgm:spPr/>
    </dgm:pt>
    <dgm:pt modelId="{CF9EAA90-0842-4A87-823E-20E7936F3032}" type="pres">
      <dgm:prSet presAssocID="{76B93952-03CC-4C96-955F-7F0FC7CF9BE7}" presName="iconBgRect" presStyleLbl="bgShp" presStyleIdx="2" presStyleCnt="5"/>
      <dgm:spPr/>
    </dgm:pt>
    <dgm:pt modelId="{16EBD553-0ED6-4689-A4A3-BD80DA27A4FE}" type="pres">
      <dgm:prSet presAssocID="{76B93952-03CC-4C96-955F-7F0FC7CF9BE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65C6D733-EE88-4935-AEFD-6B581E23C733}" type="pres">
      <dgm:prSet presAssocID="{76B93952-03CC-4C96-955F-7F0FC7CF9BE7}" presName="spaceRect" presStyleCnt="0"/>
      <dgm:spPr/>
    </dgm:pt>
    <dgm:pt modelId="{DC389E28-7472-4EEF-AD39-52AB25A08B68}" type="pres">
      <dgm:prSet presAssocID="{76B93952-03CC-4C96-955F-7F0FC7CF9BE7}" presName="textRect" presStyleLbl="revTx" presStyleIdx="2" presStyleCnt="5">
        <dgm:presLayoutVars>
          <dgm:chMax val="1"/>
          <dgm:chPref val="1"/>
        </dgm:presLayoutVars>
      </dgm:prSet>
      <dgm:spPr/>
    </dgm:pt>
    <dgm:pt modelId="{5A8A1F50-03B9-4346-A0FE-4EA413855644}" type="pres">
      <dgm:prSet presAssocID="{DB0A122F-39B4-4375-81C1-66C4452B0FA6}" presName="sibTrans" presStyleCnt="0"/>
      <dgm:spPr/>
    </dgm:pt>
    <dgm:pt modelId="{6774B741-8B18-4F51-93CE-EFAF8E27FF52}" type="pres">
      <dgm:prSet presAssocID="{70FC6D57-91AF-4BB3-89E3-31FFBF801B55}" presName="compNode" presStyleCnt="0"/>
      <dgm:spPr/>
    </dgm:pt>
    <dgm:pt modelId="{9776A392-E1C7-4F42-8038-690CFE89328C}" type="pres">
      <dgm:prSet presAssocID="{70FC6D57-91AF-4BB3-89E3-31FFBF801B55}" presName="iconBgRect" presStyleLbl="bgShp" presStyleIdx="3" presStyleCnt="5"/>
      <dgm:spPr/>
    </dgm:pt>
    <dgm:pt modelId="{B1150590-B0F3-4638-A6F2-CC08520C9E85}" type="pres">
      <dgm:prSet presAssocID="{70FC6D57-91AF-4BB3-89E3-31FFBF801B5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0C5E6DD2-D307-43AF-9615-BE59995B64D2}" type="pres">
      <dgm:prSet presAssocID="{70FC6D57-91AF-4BB3-89E3-31FFBF801B55}" presName="spaceRect" presStyleCnt="0"/>
      <dgm:spPr/>
    </dgm:pt>
    <dgm:pt modelId="{2B96379C-B6A7-4A6C-B379-994EAC785677}" type="pres">
      <dgm:prSet presAssocID="{70FC6D57-91AF-4BB3-89E3-31FFBF801B55}" presName="textRect" presStyleLbl="revTx" presStyleIdx="3" presStyleCnt="5">
        <dgm:presLayoutVars>
          <dgm:chMax val="1"/>
          <dgm:chPref val="1"/>
        </dgm:presLayoutVars>
      </dgm:prSet>
      <dgm:spPr/>
    </dgm:pt>
    <dgm:pt modelId="{1BB8B268-E6C2-40C4-8A51-3908B486E78E}" type="pres">
      <dgm:prSet presAssocID="{9D530ECF-5F5E-43F9-9351-5357CDE0C2AC}" presName="sibTrans" presStyleCnt="0"/>
      <dgm:spPr/>
    </dgm:pt>
    <dgm:pt modelId="{92F708CE-D7D6-4C2A-9E49-D52C6DD1F986}" type="pres">
      <dgm:prSet presAssocID="{304AE7AE-7BB7-46CE-9F3D-7CF7FF34059A}" presName="compNode" presStyleCnt="0"/>
      <dgm:spPr/>
    </dgm:pt>
    <dgm:pt modelId="{ABCAC885-4865-4379-B0B2-D8145635DDB1}" type="pres">
      <dgm:prSet presAssocID="{304AE7AE-7BB7-46CE-9F3D-7CF7FF34059A}" presName="iconBgRect" presStyleLbl="bgShp" presStyleIdx="4" presStyleCnt="5"/>
      <dgm:spPr/>
    </dgm:pt>
    <dgm:pt modelId="{5DCA0F03-F1D7-481A-BCF8-A298AB98C523}" type="pres">
      <dgm:prSet presAssocID="{304AE7AE-7BB7-46CE-9F3D-7CF7FF34059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ard Room"/>
        </a:ext>
      </dgm:extLst>
    </dgm:pt>
    <dgm:pt modelId="{5567481C-7ADD-4BEA-BCF9-BF2E64638DE4}" type="pres">
      <dgm:prSet presAssocID="{304AE7AE-7BB7-46CE-9F3D-7CF7FF34059A}" presName="spaceRect" presStyleCnt="0"/>
      <dgm:spPr/>
    </dgm:pt>
    <dgm:pt modelId="{A4E37E00-3510-472B-BB40-D3AE1D7D2270}" type="pres">
      <dgm:prSet presAssocID="{304AE7AE-7BB7-46CE-9F3D-7CF7FF34059A}" presName="textRect" presStyleLbl="revTx" presStyleIdx="4" presStyleCnt="5">
        <dgm:presLayoutVars>
          <dgm:chMax val="1"/>
          <dgm:chPref val="1"/>
        </dgm:presLayoutVars>
      </dgm:prSet>
      <dgm:spPr/>
    </dgm:pt>
  </dgm:ptLst>
  <dgm:cxnLst>
    <dgm:cxn modelId="{AE91E00C-3D18-498A-900A-B3BF97D8DCA2}" type="presOf" srcId="{230C2B5A-7550-494B-9E3C-F1A80D425CD5}" destId="{DBC5E23E-F785-4752-8FAA-B04C5E8D225D}" srcOrd="0" destOrd="0" presId="urn:microsoft.com/office/officeart/2018/5/layout/IconCircleLabelList"/>
    <dgm:cxn modelId="{4CE9CC12-BF9A-4069-91AD-1B748A59467A}" srcId="{1729EB50-8271-482F-97BC-8EC4B73B9C91}" destId="{304AE7AE-7BB7-46CE-9F3D-7CF7FF34059A}" srcOrd="4" destOrd="0" parTransId="{60749412-C53C-459F-94A6-1C9ED94F7600}" sibTransId="{3490561B-E2B8-4BD5-B97A-E2CC1904E3E5}"/>
    <dgm:cxn modelId="{2E40ED17-6536-44E8-AC2E-D6C1D909DD38}" type="presOf" srcId="{98132661-6D04-4863-92EB-22FB0BE0AF63}" destId="{3DA8F112-D44E-4E85-9EE4-3929AD5268CC}" srcOrd="0" destOrd="0" presId="urn:microsoft.com/office/officeart/2018/5/layout/IconCircleLabelList"/>
    <dgm:cxn modelId="{E555C120-C8B5-4FCF-AFF7-2EBBF93A9B7B}" type="presOf" srcId="{1729EB50-8271-482F-97BC-8EC4B73B9C91}" destId="{1F10502C-A2BE-4BB6-AE47-C75F1D781093}" srcOrd="0" destOrd="0" presId="urn:microsoft.com/office/officeart/2018/5/layout/IconCircleLabelList"/>
    <dgm:cxn modelId="{42571E25-630D-4A61-AB43-29532D1D675E}" srcId="{1729EB50-8271-482F-97BC-8EC4B73B9C91}" destId="{230C2B5A-7550-494B-9E3C-F1A80D425CD5}" srcOrd="0" destOrd="0" parTransId="{0A6574AC-81E0-4DF2-93DE-D6ECCD052C2F}" sibTransId="{B5146A34-CA59-486A-A6FB-D02A3927D5AA}"/>
    <dgm:cxn modelId="{D5CA424B-9A06-46D7-98D8-AAAB8CC4758C}" srcId="{1729EB50-8271-482F-97BC-8EC4B73B9C91}" destId="{98132661-6D04-4863-92EB-22FB0BE0AF63}" srcOrd="1" destOrd="0" parTransId="{364DDD80-C3BC-4859-9BDB-F5CAD236298E}" sibTransId="{26805994-1768-41AE-9BEA-A264DB2EC892}"/>
    <dgm:cxn modelId="{69CBB050-B84F-4444-AA03-3C4C3A932939}" type="presOf" srcId="{76B93952-03CC-4C96-955F-7F0FC7CF9BE7}" destId="{DC389E28-7472-4EEF-AD39-52AB25A08B68}" srcOrd="0" destOrd="0" presId="urn:microsoft.com/office/officeart/2018/5/layout/IconCircleLabelList"/>
    <dgm:cxn modelId="{B80CBD88-814B-4117-8F7E-C0B999DB9566}" srcId="{1729EB50-8271-482F-97BC-8EC4B73B9C91}" destId="{70FC6D57-91AF-4BB3-89E3-31FFBF801B55}" srcOrd="3" destOrd="0" parTransId="{D6661C52-1352-4A2E-A217-70C6DCD62717}" sibTransId="{9D530ECF-5F5E-43F9-9351-5357CDE0C2AC}"/>
    <dgm:cxn modelId="{345BF19A-9B42-4C6A-BEC2-A6E9B998CF65}" type="presOf" srcId="{304AE7AE-7BB7-46CE-9F3D-7CF7FF34059A}" destId="{A4E37E00-3510-472B-BB40-D3AE1D7D2270}" srcOrd="0" destOrd="0" presId="urn:microsoft.com/office/officeart/2018/5/layout/IconCircleLabelList"/>
    <dgm:cxn modelId="{0FA1F7BD-85C4-46E7-A561-B8AB4912527F}" type="presOf" srcId="{70FC6D57-91AF-4BB3-89E3-31FFBF801B55}" destId="{2B96379C-B6A7-4A6C-B379-994EAC785677}" srcOrd="0" destOrd="0" presId="urn:microsoft.com/office/officeart/2018/5/layout/IconCircleLabelList"/>
    <dgm:cxn modelId="{AB852AEB-668A-475B-A732-AE5D3C59213B}" srcId="{1729EB50-8271-482F-97BC-8EC4B73B9C91}" destId="{76B93952-03CC-4C96-955F-7F0FC7CF9BE7}" srcOrd="2" destOrd="0" parTransId="{80C6012C-ECB1-4678-AB44-735FAD00665A}" sibTransId="{DB0A122F-39B4-4375-81C1-66C4452B0FA6}"/>
    <dgm:cxn modelId="{FCC35EAB-F24B-4624-B4D3-479B84EAEE16}" type="presParOf" srcId="{1F10502C-A2BE-4BB6-AE47-C75F1D781093}" destId="{D5710145-8703-475A-AB05-89A9198D9608}" srcOrd="0" destOrd="0" presId="urn:microsoft.com/office/officeart/2018/5/layout/IconCircleLabelList"/>
    <dgm:cxn modelId="{4ED20B81-865B-46B4-B842-B8954CBF3468}" type="presParOf" srcId="{D5710145-8703-475A-AB05-89A9198D9608}" destId="{E2FB7F73-7BAE-4B4C-801F-8D353E058D63}" srcOrd="0" destOrd="0" presId="urn:microsoft.com/office/officeart/2018/5/layout/IconCircleLabelList"/>
    <dgm:cxn modelId="{175F3C7F-EE95-4788-981C-3B203823AD46}" type="presParOf" srcId="{D5710145-8703-475A-AB05-89A9198D9608}" destId="{1C251C9E-A26A-450C-A8DA-B3BB1CF8A1AA}" srcOrd="1" destOrd="0" presId="urn:microsoft.com/office/officeart/2018/5/layout/IconCircleLabelList"/>
    <dgm:cxn modelId="{6B4CEE86-2AF4-414F-841C-8B7F1A56A95C}" type="presParOf" srcId="{D5710145-8703-475A-AB05-89A9198D9608}" destId="{07F400D0-08F6-4E4F-B873-AF39D5E990B5}" srcOrd="2" destOrd="0" presId="urn:microsoft.com/office/officeart/2018/5/layout/IconCircleLabelList"/>
    <dgm:cxn modelId="{898A1E43-6407-4A82-8D45-35312132A151}" type="presParOf" srcId="{D5710145-8703-475A-AB05-89A9198D9608}" destId="{DBC5E23E-F785-4752-8FAA-B04C5E8D225D}" srcOrd="3" destOrd="0" presId="urn:microsoft.com/office/officeart/2018/5/layout/IconCircleLabelList"/>
    <dgm:cxn modelId="{172FCCBB-59DE-4ADE-8732-76438A6CD443}" type="presParOf" srcId="{1F10502C-A2BE-4BB6-AE47-C75F1D781093}" destId="{230F9841-F036-4212-B014-F09F38BE8CCF}" srcOrd="1" destOrd="0" presId="urn:microsoft.com/office/officeart/2018/5/layout/IconCircleLabelList"/>
    <dgm:cxn modelId="{62037A45-5FBE-4DB6-982A-59404875FFC2}" type="presParOf" srcId="{1F10502C-A2BE-4BB6-AE47-C75F1D781093}" destId="{A54E148C-7F1F-4E34-947B-45BE950D2E94}" srcOrd="2" destOrd="0" presId="urn:microsoft.com/office/officeart/2018/5/layout/IconCircleLabelList"/>
    <dgm:cxn modelId="{CB01C69D-DEA1-4AE4-9D6E-710FF5EAEEBE}" type="presParOf" srcId="{A54E148C-7F1F-4E34-947B-45BE950D2E94}" destId="{A2B4B401-0B7C-458F-8D03-305679D501C0}" srcOrd="0" destOrd="0" presId="urn:microsoft.com/office/officeart/2018/5/layout/IconCircleLabelList"/>
    <dgm:cxn modelId="{410AFAFB-5C3E-438F-B52D-8C36E1F87749}" type="presParOf" srcId="{A54E148C-7F1F-4E34-947B-45BE950D2E94}" destId="{AB8A9C79-6B55-43DA-A524-C1A9D47BCA20}" srcOrd="1" destOrd="0" presId="urn:microsoft.com/office/officeart/2018/5/layout/IconCircleLabelList"/>
    <dgm:cxn modelId="{708C5702-9ADB-4DB3-AEB1-DC8571AC90CF}" type="presParOf" srcId="{A54E148C-7F1F-4E34-947B-45BE950D2E94}" destId="{67C18C85-881C-417B-9835-7ECF584EA571}" srcOrd="2" destOrd="0" presId="urn:microsoft.com/office/officeart/2018/5/layout/IconCircleLabelList"/>
    <dgm:cxn modelId="{1CCF25E8-7A24-46F7-A3A3-37A03F269A8C}" type="presParOf" srcId="{A54E148C-7F1F-4E34-947B-45BE950D2E94}" destId="{3DA8F112-D44E-4E85-9EE4-3929AD5268CC}" srcOrd="3" destOrd="0" presId="urn:microsoft.com/office/officeart/2018/5/layout/IconCircleLabelList"/>
    <dgm:cxn modelId="{AEC716FA-A3F5-4582-982B-329874BF1D7D}" type="presParOf" srcId="{1F10502C-A2BE-4BB6-AE47-C75F1D781093}" destId="{D41A08D2-7468-469C-B6B6-B8FC6BFB2A9F}" srcOrd="3" destOrd="0" presId="urn:microsoft.com/office/officeart/2018/5/layout/IconCircleLabelList"/>
    <dgm:cxn modelId="{5B772248-6555-4BE8-B43B-954A3A8A53DC}" type="presParOf" srcId="{1F10502C-A2BE-4BB6-AE47-C75F1D781093}" destId="{46E4CA1D-E720-4413-99F4-8576A9BD36D9}" srcOrd="4" destOrd="0" presId="urn:microsoft.com/office/officeart/2018/5/layout/IconCircleLabelList"/>
    <dgm:cxn modelId="{C1B002F8-8F76-41BD-BC20-734013D74AFA}" type="presParOf" srcId="{46E4CA1D-E720-4413-99F4-8576A9BD36D9}" destId="{CF9EAA90-0842-4A87-823E-20E7936F3032}" srcOrd="0" destOrd="0" presId="urn:microsoft.com/office/officeart/2018/5/layout/IconCircleLabelList"/>
    <dgm:cxn modelId="{D30AB689-9166-4372-BB7C-875AE8B1B865}" type="presParOf" srcId="{46E4CA1D-E720-4413-99F4-8576A9BD36D9}" destId="{16EBD553-0ED6-4689-A4A3-BD80DA27A4FE}" srcOrd="1" destOrd="0" presId="urn:microsoft.com/office/officeart/2018/5/layout/IconCircleLabelList"/>
    <dgm:cxn modelId="{E2A3E344-0340-48C0-9082-B9E8E3E3218D}" type="presParOf" srcId="{46E4CA1D-E720-4413-99F4-8576A9BD36D9}" destId="{65C6D733-EE88-4935-AEFD-6B581E23C733}" srcOrd="2" destOrd="0" presId="urn:microsoft.com/office/officeart/2018/5/layout/IconCircleLabelList"/>
    <dgm:cxn modelId="{DB716DDF-6E60-4E3A-9CA3-858301D4ABC6}" type="presParOf" srcId="{46E4CA1D-E720-4413-99F4-8576A9BD36D9}" destId="{DC389E28-7472-4EEF-AD39-52AB25A08B68}" srcOrd="3" destOrd="0" presId="urn:microsoft.com/office/officeart/2018/5/layout/IconCircleLabelList"/>
    <dgm:cxn modelId="{23BBB950-48DB-43B6-A708-37C84649770A}" type="presParOf" srcId="{1F10502C-A2BE-4BB6-AE47-C75F1D781093}" destId="{5A8A1F50-03B9-4346-A0FE-4EA413855644}" srcOrd="5" destOrd="0" presId="urn:microsoft.com/office/officeart/2018/5/layout/IconCircleLabelList"/>
    <dgm:cxn modelId="{8BFDBA4D-1ACA-4902-903D-C7A066335CBC}" type="presParOf" srcId="{1F10502C-A2BE-4BB6-AE47-C75F1D781093}" destId="{6774B741-8B18-4F51-93CE-EFAF8E27FF52}" srcOrd="6" destOrd="0" presId="urn:microsoft.com/office/officeart/2018/5/layout/IconCircleLabelList"/>
    <dgm:cxn modelId="{5CB543BC-8712-4576-ADF7-D380E243F230}" type="presParOf" srcId="{6774B741-8B18-4F51-93CE-EFAF8E27FF52}" destId="{9776A392-E1C7-4F42-8038-690CFE89328C}" srcOrd="0" destOrd="0" presId="urn:microsoft.com/office/officeart/2018/5/layout/IconCircleLabelList"/>
    <dgm:cxn modelId="{7FF13C56-EFB7-4BF5-BF40-77363B1360D2}" type="presParOf" srcId="{6774B741-8B18-4F51-93CE-EFAF8E27FF52}" destId="{B1150590-B0F3-4638-A6F2-CC08520C9E85}" srcOrd="1" destOrd="0" presId="urn:microsoft.com/office/officeart/2018/5/layout/IconCircleLabelList"/>
    <dgm:cxn modelId="{CA376189-6545-4544-A2DC-A8BFC6B29939}" type="presParOf" srcId="{6774B741-8B18-4F51-93CE-EFAF8E27FF52}" destId="{0C5E6DD2-D307-43AF-9615-BE59995B64D2}" srcOrd="2" destOrd="0" presId="urn:microsoft.com/office/officeart/2018/5/layout/IconCircleLabelList"/>
    <dgm:cxn modelId="{E2D31572-15E3-4D41-9F2A-E247B5A61E16}" type="presParOf" srcId="{6774B741-8B18-4F51-93CE-EFAF8E27FF52}" destId="{2B96379C-B6A7-4A6C-B379-994EAC785677}" srcOrd="3" destOrd="0" presId="urn:microsoft.com/office/officeart/2018/5/layout/IconCircleLabelList"/>
    <dgm:cxn modelId="{4FF95F01-4116-474F-AE8E-7960273CABCD}" type="presParOf" srcId="{1F10502C-A2BE-4BB6-AE47-C75F1D781093}" destId="{1BB8B268-E6C2-40C4-8A51-3908B486E78E}" srcOrd="7" destOrd="0" presId="urn:microsoft.com/office/officeart/2018/5/layout/IconCircleLabelList"/>
    <dgm:cxn modelId="{C7AC7025-493C-4F7E-A84A-78E9F059C558}" type="presParOf" srcId="{1F10502C-A2BE-4BB6-AE47-C75F1D781093}" destId="{92F708CE-D7D6-4C2A-9E49-D52C6DD1F986}" srcOrd="8" destOrd="0" presId="urn:microsoft.com/office/officeart/2018/5/layout/IconCircleLabelList"/>
    <dgm:cxn modelId="{A6BAE7F8-B2B3-4715-B23A-17A72E8A9A59}" type="presParOf" srcId="{92F708CE-D7D6-4C2A-9E49-D52C6DD1F986}" destId="{ABCAC885-4865-4379-B0B2-D8145635DDB1}" srcOrd="0" destOrd="0" presId="urn:microsoft.com/office/officeart/2018/5/layout/IconCircleLabelList"/>
    <dgm:cxn modelId="{AFDD8FC1-2B2D-4931-9B1D-6A5E108B2BDA}" type="presParOf" srcId="{92F708CE-D7D6-4C2A-9E49-D52C6DD1F986}" destId="{5DCA0F03-F1D7-481A-BCF8-A298AB98C523}" srcOrd="1" destOrd="0" presId="urn:microsoft.com/office/officeart/2018/5/layout/IconCircleLabelList"/>
    <dgm:cxn modelId="{7FEF72EA-F9FC-4CCE-B3B9-3A55926A67F1}" type="presParOf" srcId="{92F708CE-D7D6-4C2A-9E49-D52C6DD1F986}" destId="{5567481C-7ADD-4BEA-BCF9-BF2E64638DE4}" srcOrd="2" destOrd="0" presId="urn:microsoft.com/office/officeart/2018/5/layout/IconCircleLabelList"/>
    <dgm:cxn modelId="{1395A71A-577E-4822-95FC-501CE1A769E8}" type="presParOf" srcId="{92F708CE-D7D6-4C2A-9E49-D52C6DD1F986}" destId="{A4E37E00-3510-472B-BB40-D3AE1D7D227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A88C4D-7CF8-4022-AB43-B0DD3312332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BCB74ED-23A5-4237-866F-902D57020476}">
      <dgm:prSet/>
      <dgm:spPr/>
      <dgm:t>
        <a:bodyPr/>
        <a:lstStyle/>
        <a:p>
          <a:pPr>
            <a:lnSpc>
              <a:spcPct val="100000"/>
            </a:lnSpc>
          </a:pPr>
          <a:r>
            <a:rPr lang="en-GB" dirty="0"/>
            <a:t>Problem-solving skills are crucial in healthcare, significantly impacting patient care quality and outcomes. </a:t>
          </a:r>
          <a:endParaRPr lang="en-US" dirty="0"/>
        </a:p>
      </dgm:t>
    </dgm:pt>
    <dgm:pt modelId="{7E7FEC88-ACA0-45A3-A17F-788AA8D42812}" type="parTrans" cxnId="{8E727208-37D5-4DE8-9612-C787D3E3D668}">
      <dgm:prSet/>
      <dgm:spPr/>
      <dgm:t>
        <a:bodyPr/>
        <a:lstStyle/>
        <a:p>
          <a:endParaRPr lang="en-US"/>
        </a:p>
      </dgm:t>
    </dgm:pt>
    <dgm:pt modelId="{8EAE2949-A64E-40FE-B45E-6EE4A1B34964}" type="sibTrans" cxnId="{8E727208-37D5-4DE8-9612-C787D3E3D668}">
      <dgm:prSet/>
      <dgm:spPr/>
      <dgm:t>
        <a:bodyPr/>
        <a:lstStyle/>
        <a:p>
          <a:endParaRPr lang="en-US"/>
        </a:p>
      </dgm:t>
    </dgm:pt>
    <dgm:pt modelId="{8C274DA5-5802-486B-BBF7-13C437F642AF}">
      <dgm:prSet/>
      <dgm:spPr/>
      <dgm:t>
        <a:bodyPr/>
        <a:lstStyle/>
        <a:p>
          <a:pPr>
            <a:lnSpc>
              <a:spcPct val="100000"/>
            </a:lnSpc>
          </a:pPr>
          <a:r>
            <a:rPr lang="en-GB"/>
            <a:t>By improving problem-solving skills through education, training, and practice, healthcare providers can enhance their capacity to tackle challenges, make informed decisions, and optimise patient care delivery.</a:t>
          </a:r>
          <a:endParaRPr lang="en-US"/>
        </a:p>
      </dgm:t>
    </dgm:pt>
    <dgm:pt modelId="{AFC09CA2-4B18-4CFE-82C3-A9801CCAF6D1}" type="parTrans" cxnId="{DD7530CF-F801-4497-A966-E1C5094857D2}">
      <dgm:prSet/>
      <dgm:spPr/>
      <dgm:t>
        <a:bodyPr/>
        <a:lstStyle/>
        <a:p>
          <a:endParaRPr lang="en-US"/>
        </a:p>
      </dgm:t>
    </dgm:pt>
    <dgm:pt modelId="{79E18DEE-BCD0-4408-9E53-6AD06B754EB6}" type="sibTrans" cxnId="{DD7530CF-F801-4497-A966-E1C5094857D2}">
      <dgm:prSet/>
      <dgm:spPr/>
      <dgm:t>
        <a:bodyPr/>
        <a:lstStyle/>
        <a:p>
          <a:endParaRPr lang="en-US"/>
        </a:p>
      </dgm:t>
    </dgm:pt>
    <dgm:pt modelId="{78B8F1AD-BDFF-472A-BD1D-9C027B614019}" type="pres">
      <dgm:prSet presAssocID="{FBA88C4D-7CF8-4022-AB43-B0DD3312332B}" presName="root" presStyleCnt="0">
        <dgm:presLayoutVars>
          <dgm:dir/>
          <dgm:resizeHandles val="exact"/>
        </dgm:presLayoutVars>
      </dgm:prSet>
      <dgm:spPr/>
    </dgm:pt>
    <dgm:pt modelId="{AAC9D250-395C-439B-A7A4-BD6C17CB4472}" type="pres">
      <dgm:prSet presAssocID="{8BCB74ED-23A5-4237-866F-902D57020476}" presName="compNode" presStyleCnt="0"/>
      <dgm:spPr/>
    </dgm:pt>
    <dgm:pt modelId="{4A7CE89B-4B13-44EF-ABD9-880D1933DAE7}" type="pres">
      <dgm:prSet presAssocID="{8BCB74ED-23A5-4237-866F-902D57020476}" presName="bgRect" presStyleLbl="bgShp" presStyleIdx="0" presStyleCnt="2"/>
      <dgm:spPr/>
    </dgm:pt>
    <dgm:pt modelId="{25112B5C-91A5-4909-9DF6-4247B30AFF5E}" type="pres">
      <dgm:prSet presAssocID="{8BCB74ED-23A5-4237-866F-902D5702047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27AA5991-0356-4DCE-8D0E-ABE5E2D3C3B9}" type="pres">
      <dgm:prSet presAssocID="{8BCB74ED-23A5-4237-866F-902D57020476}" presName="spaceRect" presStyleCnt="0"/>
      <dgm:spPr/>
    </dgm:pt>
    <dgm:pt modelId="{47E94ECF-C6AB-4EBC-901B-545F1DF2EBFD}" type="pres">
      <dgm:prSet presAssocID="{8BCB74ED-23A5-4237-866F-902D57020476}" presName="parTx" presStyleLbl="revTx" presStyleIdx="0" presStyleCnt="2">
        <dgm:presLayoutVars>
          <dgm:chMax val="0"/>
          <dgm:chPref val="0"/>
        </dgm:presLayoutVars>
      </dgm:prSet>
      <dgm:spPr/>
    </dgm:pt>
    <dgm:pt modelId="{F61D3531-A9FC-484B-B720-ED8A37A1FE39}" type="pres">
      <dgm:prSet presAssocID="{8EAE2949-A64E-40FE-B45E-6EE4A1B34964}" presName="sibTrans" presStyleCnt="0"/>
      <dgm:spPr/>
    </dgm:pt>
    <dgm:pt modelId="{57881BA4-BC67-4FEA-AACB-60F92B4BC2B9}" type="pres">
      <dgm:prSet presAssocID="{8C274DA5-5802-486B-BBF7-13C437F642AF}" presName="compNode" presStyleCnt="0"/>
      <dgm:spPr/>
    </dgm:pt>
    <dgm:pt modelId="{C3CF71DB-3D74-4790-B185-62F245083FB9}" type="pres">
      <dgm:prSet presAssocID="{8C274DA5-5802-486B-BBF7-13C437F642AF}" presName="bgRect" presStyleLbl="bgShp" presStyleIdx="1" presStyleCnt="2"/>
      <dgm:spPr/>
    </dgm:pt>
    <dgm:pt modelId="{D29201D1-589F-4F9C-982D-DBF76AD6DE2A}" type="pres">
      <dgm:prSet presAssocID="{8C274DA5-5802-486B-BBF7-13C437F642A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EAC8677F-4A00-4DA5-B2E7-486FE71C5EA3}" type="pres">
      <dgm:prSet presAssocID="{8C274DA5-5802-486B-BBF7-13C437F642AF}" presName="spaceRect" presStyleCnt="0"/>
      <dgm:spPr/>
    </dgm:pt>
    <dgm:pt modelId="{848C533B-4529-41EF-8AA9-0AB38CD60B08}" type="pres">
      <dgm:prSet presAssocID="{8C274DA5-5802-486B-BBF7-13C437F642AF}" presName="parTx" presStyleLbl="revTx" presStyleIdx="1" presStyleCnt="2">
        <dgm:presLayoutVars>
          <dgm:chMax val="0"/>
          <dgm:chPref val="0"/>
        </dgm:presLayoutVars>
      </dgm:prSet>
      <dgm:spPr/>
    </dgm:pt>
  </dgm:ptLst>
  <dgm:cxnLst>
    <dgm:cxn modelId="{8E727208-37D5-4DE8-9612-C787D3E3D668}" srcId="{FBA88C4D-7CF8-4022-AB43-B0DD3312332B}" destId="{8BCB74ED-23A5-4237-866F-902D57020476}" srcOrd="0" destOrd="0" parTransId="{7E7FEC88-ACA0-45A3-A17F-788AA8D42812}" sibTransId="{8EAE2949-A64E-40FE-B45E-6EE4A1B34964}"/>
    <dgm:cxn modelId="{73111523-7B21-44F0-94B5-015F60BC9947}" type="presOf" srcId="{FBA88C4D-7CF8-4022-AB43-B0DD3312332B}" destId="{78B8F1AD-BDFF-472A-BD1D-9C027B614019}" srcOrd="0" destOrd="0" presId="urn:microsoft.com/office/officeart/2018/2/layout/IconVerticalSolidList"/>
    <dgm:cxn modelId="{23BBC18F-5B50-486E-BFA7-CFC80DD338D8}" type="presOf" srcId="{8BCB74ED-23A5-4237-866F-902D57020476}" destId="{47E94ECF-C6AB-4EBC-901B-545F1DF2EBFD}" srcOrd="0" destOrd="0" presId="urn:microsoft.com/office/officeart/2018/2/layout/IconVerticalSolidList"/>
    <dgm:cxn modelId="{29EAE9A3-191B-486D-A1C2-C2CCE56AD27F}" type="presOf" srcId="{8C274DA5-5802-486B-BBF7-13C437F642AF}" destId="{848C533B-4529-41EF-8AA9-0AB38CD60B08}" srcOrd="0" destOrd="0" presId="urn:microsoft.com/office/officeart/2018/2/layout/IconVerticalSolidList"/>
    <dgm:cxn modelId="{DD7530CF-F801-4497-A966-E1C5094857D2}" srcId="{FBA88C4D-7CF8-4022-AB43-B0DD3312332B}" destId="{8C274DA5-5802-486B-BBF7-13C437F642AF}" srcOrd="1" destOrd="0" parTransId="{AFC09CA2-4B18-4CFE-82C3-A9801CCAF6D1}" sibTransId="{79E18DEE-BCD0-4408-9E53-6AD06B754EB6}"/>
    <dgm:cxn modelId="{DCA24895-857C-4FB5-AB13-35665D88AB3E}" type="presParOf" srcId="{78B8F1AD-BDFF-472A-BD1D-9C027B614019}" destId="{AAC9D250-395C-439B-A7A4-BD6C17CB4472}" srcOrd="0" destOrd="0" presId="urn:microsoft.com/office/officeart/2018/2/layout/IconVerticalSolidList"/>
    <dgm:cxn modelId="{7D850C3C-52A3-45B6-8DAE-7814E38F18FF}" type="presParOf" srcId="{AAC9D250-395C-439B-A7A4-BD6C17CB4472}" destId="{4A7CE89B-4B13-44EF-ABD9-880D1933DAE7}" srcOrd="0" destOrd="0" presId="urn:microsoft.com/office/officeart/2018/2/layout/IconVerticalSolidList"/>
    <dgm:cxn modelId="{FA1F8DBE-18CA-4AFA-99CE-20B5127D0FB3}" type="presParOf" srcId="{AAC9D250-395C-439B-A7A4-BD6C17CB4472}" destId="{25112B5C-91A5-4909-9DF6-4247B30AFF5E}" srcOrd="1" destOrd="0" presId="urn:microsoft.com/office/officeart/2018/2/layout/IconVerticalSolidList"/>
    <dgm:cxn modelId="{639A0F09-6B0B-4E96-AE31-25C17DC0E92C}" type="presParOf" srcId="{AAC9D250-395C-439B-A7A4-BD6C17CB4472}" destId="{27AA5991-0356-4DCE-8D0E-ABE5E2D3C3B9}" srcOrd="2" destOrd="0" presId="urn:microsoft.com/office/officeart/2018/2/layout/IconVerticalSolidList"/>
    <dgm:cxn modelId="{1460906D-F24B-4A29-BB61-AF0FDFFF3529}" type="presParOf" srcId="{AAC9D250-395C-439B-A7A4-BD6C17CB4472}" destId="{47E94ECF-C6AB-4EBC-901B-545F1DF2EBFD}" srcOrd="3" destOrd="0" presId="urn:microsoft.com/office/officeart/2018/2/layout/IconVerticalSolidList"/>
    <dgm:cxn modelId="{15DF6C3E-68FB-4085-932A-C82A2970F605}" type="presParOf" srcId="{78B8F1AD-BDFF-472A-BD1D-9C027B614019}" destId="{F61D3531-A9FC-484B-B720-ED8A37A1FE39}" srcOrd="1" destOrd="0" presId="urn:microsoft.com/office/officeart/2018/2/layout/IconVerticalSolidList"/>
    <dgm:cxn modelId="{F2910010-FC20-4230-9861-C9CAAC394209}" type="presParOf" srcId="{78B8F1AD-BDFF-472A-BD1D-9C027B614019}" destId="{57881BA4-BC67-4FEA-AACB-60F92B4BC2B9}" srcOrd="2" destOrd="0" presId="urn:microsoft.com/office/officeart/2018/2/layout/IconVerticalSolidList"/>
    <dgm:cxn modelId="{42892170-7FB8-47AD-9762-7A0D4272E5C2}" type="presParOf" srcId="{57881BA4-BC67-4FEA-AACB-60F92B4BC2B9}" destId="{C3CF71DB-3D74-4790-B185-62F245083FB9}" srcOrd="0" destOrd="0" presId="urn:microsoft.com/office/officeart/2018/2/layout/IconVerticalSolidList"/>
    <dgm:cxn modelId="{C105020E-AE15-4A89-89FC-0D38E5CE79E1}" type="presParOf" srcId="{57881BA4-BC67-4FEA-AACB-60F92B4BC2B9}" destId="{D29201D1-589F-4F9C-982D-DBF76AD6DE2A}" srcOrd="1" destOrd="0" presId="urn:microsoft.com/office/officeart/2018/2/layout/IconVerticalSolidList"/>
    <dgm:cxn modelId="{6B75BF4A-16A7-4DBE-8966-F87EE913D826}" type="presParOf" srcId="{57881BA4-BC67-4FEA-AACB-60F92B4BC2B9}" destId="{EAC8677F-4A00-4DA5-B2E7-486FE71C5EA3}" srcOrd="2" destOrd="0" presId="urn:microsoft.com/office/officeart/2018/2/layout/IconVerticalSolidList"/>
    <dgm:cxn modelId="{EE14D110-3A87-41D7-B579-8177C9D735F3}" type="presParOf" srcId="{57881BA4-BC67-4FEA-AACB-60F92B4BC2B9}" destId="{848C533B-4529-41EF-8AA9-0AB38CD60B0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9734220-A1E8-40F6-A1D9-26387A1AA80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EE389F6-EDB7-4A74-BF43-17E97A07BDC5}">
      <dgm:prSet/>
      <dgm:spPr/>
      <dgm:t>
        <a:bodyPr/>
        <a:lstStyle/>
        <a:p>
          <a:pPr>
            <a:defRPr cap="all"/>
          </a:pPr>
          <a:r>
            <a:rPr lang="en-GB"/>
            <a:t>What is the weirdest problem you have ever had to solve?</a:t>
          </a:r>
          <a:endParaRPr lang="en-US"/>
        </a:p>
      </dgm:t>
    </dgm:pt>
    <dgm:pt modelId="{EB705DF6-3D04-4B6A-93B2-2F481BBA2C2D}" type="parTrans" cxnId="{DB3A4152-3B27-4AA2-A032-43092177BBB4}">
      <dgm:prSet/>
      <dgm:spPr/>
      <dgm:t>
        <a:bodyPr/>
        <a:lstStyle/>
        <a:p>
          <a:endParaRPr lang="en-US"/>
        </a:p>
      </dgm:t>
    </dgm:pt>
    <dgm:pt modelId="{B7098005-B5B9-416D-BA65-A8B34579FC1A}" type="sibTrans" cxnId="{DB3A4152-3B27-4AA2-A032-43092177BBB4}">
      <dgm:prSet/>
      <dgm:spPr/>
      <dgm:t>
        <a:bodyPr/>
        <a:lstStyle/>
        <a:p>
          <a:endParaRPr lang="en-US"/>
        </a:p>
      </dgm:t>
    </dgm:pt>
    <dgm:pt modelId="{D070DC3F-EF1A-4118-A9E9-82B71E14754F}">
      <dgm:prSet/>
      <dgm:spPr/>
      <dgm:t>
        <a:bodyPr/>
        <a:lstStyle/>
        <a:p>
          <a:pPr>
            <a:defRPr cap="all"/>
          </a:pPr>
          <a:r>
            <a:rPr lang="en-GB"/>
            <a:t>Share your answers</a:t>
          </a:r>
          <a:endParaRPr lang="en-US"/>
        </a:p>
      </dgm:t>
    </dgm:pt>
    <dgm:pt modelId="{642B3C44-6958-485C-90D3-5B4679B43B3D}" type="parTrans" cxnId="{1254FD1C-D99B-4546-AC62-952D168500C9}">
      <dgm:prSet/>
      <dgm:spPr/>
      <dgm:t>
        <a:bodyPr/>
        <a:lstStyle/>
        <a:p>
          <a:endParaRPr lang="en-US"/>
        </a:p>
      </dgm:t>
    </dgm:pt>
    <dgm:pt modelId="{25E8D857-4435-47DA-B247-BDDB12FF9595}" type="sibTrans" cxnId="{1254FD1C-D99B-4546-AC62-952D168500C9}">
      <dgm:prSet/>
      <dgm:spPr/>
      <dgm:t>
        <a:bodyPr/>
        <a:lstStyle/>
        <a:p>
          <a:endParaRPr lang="en-US"/>
        </a:p>
      </dgm:t>
    </dgm:pt>
    <dgm:pt modelId="{156D5B36-5D13-4792-942C-03F88625E46A}">
      <dgm:prSet/>
      <dgm:spPr/>
      <dgm:t>
        <a:bodyPr/>
        <a:lstStyle/>
        <a:p>
          <a:pPr>
            <a:defRPr cap="all"/>
          </a:pPr>
          <a:r>
            <a:rPr lang="en-GB"/>
            <a:t>How did you solve the problem?</a:t>
          </a:r>
          <a:endParaRPr lang="en-US"/>
        </a:p>
      </dgm:t>
    </dgm:pt>
    <dgm:pt modelId="{623A8BAA-950B-4B90-948F-DB345B0751F3}" type="parTrans" cxnId="{F9BD8AC5-2E17-47A6-8E45-62F884D01AF7}">
      <dgm:prSet/>
      <dgm:spPr/>
      <dgm:t>
        <a:bodyPr/>
        <a:lstStyle/>
        <a:p>
          <a:endParaRPr lang="en-US"/>
        </a:p>
      </dgm:t>
    </dgm:pt>
    <dgm:pt modelId="{43D9974B-8C69-4CE1-AB4D-93079C6FB89B}" type="sibTrans" cxnId="{F9BD8AC5-2E17-47A6-8E45-62F884D01AF7}">
      <dgm:prSet/>
      <dgm:spPr/>
      <dgm:t>
        <a:bodyPr/>
        <a:lstStyle/>
        <a:p>
          <a:endParaRPr lang="en-US"/>
        </a:p>
      </dgm:t>
    </dgm:pt>
    <dgm:pt modelId="{B0993E08-5F4F-4635-ACF7-0770E31F7A1B}">
      <dgm:prSet/>
      <dgm:spPr/>
      <dgm:t>
        <a:bodyPr/>
        <a:lstStyle/>
        <a:p>
          <a:pPr>
            <a:defRPr cap="all"/>
          </a:pPr>
          <a:r>
            <a:rPr lang="en-GB"/>
            <a:t>Can you recall the steps now?</a:t>
          </a:r>
          <a:endParaRPr lang="en-US"/>
        </a:p>
      </dgm:t>
    </dgm:pt>
    <dgm:pt modelId="{7DB8A521-C8AA-4E30-95CE-A585638CC0AC}" type="parTrans" cxnId="{8C245293-0CC9-48BE-AB87-EA2508D30D9E}">
      <dgm:prSet/>
      <dgm:spPr/>
      <dgm:t>
        <a:bodyPr/>
        <a:lstStyle/>
        <a:p>
          <a:endParaRPr lang="en-US"/>
        </a:p>
      </dgm:t>
    </dgm:pt>
    <dgm:pt modelId="{0574BFCF-D6D9-4C54-8776-D334A412CD0F}" type="sibTrans" cxnId="{8C245293-0CC9-48BE-AB87-EA2508D30D9E}">
      <dgm:prSet/>
      <dgm:spPr/>
      <dgm:t>
        <a:bodyPr/>
        <a:lstStyle/>
        <a:p>
          <a:endParaRPr lang="en-US"/>
        </a:p>
      </dgm:t>
    </dgm:pt>
    <dgm:pt modelId="{1607AB47-811B-4556-B999-2BC86CB29E55}" type="pres">
      <dgm:prSet presAssocID="{F9734220-A1E8-40F6-A1D9-26387A1AA809}" presName="root" presStyleCnt="0">
        <dgm:presLayoutVars>
          <dgm:dir/>
          <dgm:resizeHandles val="exact"/>
        </dgm:presLayoutVars>
      </dgm:prSet>
      <dgm:spPr/>
    </dgm:pt>
    <dgm:pt modelId="{45B49822-C6BD-4DAA-AD0A-EE40A1F8FB34}" type="pres">
      <dgm:prSet presAssocID="{8EE389F6-EDB7-4A74-BF43-17E97A07BDC5}" presName="compNode" presStyleCnt="0"/>
      <dgm:spPr/>
    </dgm:pt>
    <dgm:pt modelId="{E46159C7-7568-4846-8565-74DF07BE5564}" type="pres">
      <dgm:prSet presAssocID="{8EE389F6-EDB7-4A74-BF43-17E97A07BDC5}" presName="iconBgRect" presStyleLbl="bgShp" presStyleIdx="0" presStyleCnt="4"/>
      <dgm:spPr/>
    </dgm:pt>
    <dgm:pt modelId="{3BCEA159-3B74-491B-80BC-216E10A4ADB6}" type="pres">
      <dgm:prSet presAssocID="{8EE389F6-EDB7-4A74-BF43-17E97A07BDC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125610DA-482B-4944-93C8-56DBF20A2C59}" type="pres">
      <dgm:prSet presAssocID="{8EE389F6-EDB7-4A74-BF43-17E97A07BDC5}" presName="spaceRect" presStyleCnt="0"/>
      <dgm:spPr/>
    </dgm:pt>
    <dgm:pt modelId="{F615F999-BCE1-401E-9E5A-8ED270BA4C7B}" type="pres">
      <dgm:prSet presAssocID="{8EE389F6-EDB7-4A74-BF43-17E97A07BDC5}" presName="textRect" presStyleLbl="revTx" presStyleIdx="0" presStyleCnt="4">
        <dgm:presLayoutVars>
          <dgm:chMax val="1"/>
          <dgm:chPref val="1"/>
        </dgm:presLayoutVars>
      </dgm:prSet>
      <dgm:spPr/>
    </dgm:pt>
    <dgm:pt modelId="{1ED8077D-67DF-40D0-B430-4FB14521DC60}" type="pres">
      <dgm:prSet presAssocID="{B7098005-B5B9-416D-BA65-A8B34579FC1A}" presName="sibTrans" presStyleCnt="0"/>
      <dgm:spPr/>
    </dgm:pt>
    <dgm:pt modelId="{BB09D734-273C-44CC-8D58-C8F9FFCEE9BD}" type="pres">
      <dgm:prSet presAssocID="{D070DC3F-EF1A-4118-A9E9-82B71E14754F}" presName="compNode" presStyleCnt="0"/>
      <dgm:spPr/>
    </dgm:pt>
    <dgm:pt modelId="{38C1D097-4ED8-4CAF-A6E0-F27CB9D81B4B}" type="pres">
      <dgm:prSet presAssocID="{D070DC3F-EF1A-4118-A9E9-82B71E14754F}" presName="iconBgRect" presStyleLbl="bgShp" presStyleIdx="1" presStyleCnt="4"/>
      <dgm:spPr/>
    </dgm:pt>
    <dgm:pt modelId="{3C4B6BB7-5D3C-4334-AFD0-11983E970DFB}" type="pres">
      <dgm:prSet presAssocID="{D070DC3F-EF1A-4118-A9E9-82B71E14754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C83C291F-1020-4C55-9B01-71817EEED3C6}" type="pres">
      <dgm:prSet presAssocID="{D070DC3F-EF1A-4118-A9E9-82B71E14754F}" presName="spaceRect" presStyleCnt="0"/>
      <dgm:spPr/>
    </dgm:pt>
    <dgm:pt modelId="{30509C0F-6A76-4C4A-8E39-3A513225DCB5}" type="pres">
      <dgm:prSet presAssocID="{D070DC3F-EF1A-4118-A9E9-82B71E14754F}" presName="textRect" presStyleLbl="revTx" presStyleIdx="1" presStyleCnt="4">
        <dgm:presLayoutVars>
          <dgm:chMax val="1"/>
          <dgm:chPref val="1"/>
        </dgm:presLayoutVars>
      </dgm:prSet>
      <dgm:spPr/>
    </dgm:pt>
    <dgm:pt modelId="{C5B8F0C2-EF18-4E44-96EE-62AAE26835DF}" type="pres">
      <dgm:prSet presAssocID="{25E8D857-4435-47DA-B247-BDDB12FF9595}" presName="sibTrans" presStyleCnt="0"/>
      <dgm:spPr/>
    </dgm:pt>
    <dgm:pt modelId="{869CEA87-1320-4FC3-AAD6-A1CD64FB6EDE}" type="pres">
      <dgm:prSet presAssocID="{156D5B36-5D13-4792-942C-03F88625E46A}" presName="compNode" presStyleCnt="0"/>
      <dgm:spPr/>
    </dgm:pt>
    <dgm:pt modelId="{3CA4C624-5654-4BBC-92E7-763C657C8FC4}" type="pres">
      <dgm:prSet presAssocID="{156D5B36-5D13-4792-942C-03F88625E46A}" presName="iconBgRect" presStyleLbl="bgShp" presStyleIdx="2" presStyleCnt="4"/>
      <dgm:spPr/>
    </dgm:pt>
    <dgm:pt modelId="{AEA07C9E-C6E7-40C4-AF98-C525BE802882}" type="pres">
      <dgm:prSet presAssocID="{156D5B36-5D13-4792-942C-03F88625E46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EBE53ABB-9DDC-4BB3-911F-E1629CE14BF8}" type="pres">
      <dgm:prSet presAssocID="{156D5B36-5D13-4792-942C-03F88625E46A}" presName="spaceRect" presStyleCnt="0"/>
      <dgm:spPr/>
    </dgm:pt>
    <dgm:pt modelId="{73784E06-9377-4D6B-9CDA-0FDD4039BEBB}" type="pres">
      <dgm:prSet presAssocID="{156D5B36-5D13-4792-942C-03F88625E46A}" presName="textRect" presStyleLbl="revTx" presStyleIdx="2" presStyleCnt="4">
        <dgm:presLayoutVars>
          <dgm:chMax val="1"/>
          <dgm:chPref val="1"/>
        </dgm:presLayoutVars>
      </dgm:prSet>
      <dgm:spPr/>
    </dgm:pt>
    <dgm:pt modelId="{1F899E7A-F54A-4B67-B74D-DA18CDD56004}" type="pres">
      <dgm:prSet presAssocID="{43D9974B-8C69-4CE1-AB4D-93079C6FB89B}" presName="sibTrans" presStyleCnt="0"/>
      <dgm:spPr/>
    </dgm:pt>
    <dgm:pt modelId="{845F60A8-F072-42C6-88FA-1DED4BEF87AD}" type="pres">
      <dgm:prSet presAssocID="{B0993E08-5F4F-4635-ACF7-0770E31F7A1B}" presName="compNode" presStyleCnt="0"/>
      <dgm:spPr/>
    </dgm:pt>
    <dgm:pt modelId="{FAFDA9CB-680F-4D08-A269-B408030425B1}" type="pres">
      <dgm:prSet presAssocID="{B0993E08-5F4F-4635-ACF7-0770E31F7A1B}" presName="iconBgRect" presStyleLbl="bgShp" presStyleIdx="3" presStyleCnt="4"/>
      <dgm:spPr/>
    </dgm:pt>
    <dgm:pt modelId="{F840AD56-6BDB-4003-B946-C6587B3C0483}" type="pres">
      <dgm:prSet presAssocID="{B0993E08-5F4F-4635-ACF7-0770E31F7A1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orkflow"/>
        </a:ext>
      </dgm:extLst>
    </dgm:pt>
    <dgm:pt modelId="{EC1DBED2-ABA2-498B-9B2C-10D5DE36301A}" type="pres">
      <dgm:prSet presAssocID="{B0993E08-5F4F-4635-ACF7-0770E31F7A1B}" presName="spaceRect" presStyleCnt="0"/>
      <dgm:spPr/>
    </dgm:pt>
    <dgm:pt modelId="{D83C0D45-45BB-47DC-94BE-2328A721CD30}" type="pres">
      <dgm:prSet presAssocID="{B0993E08-5F4F-4635-ACF7-0770E31F7A1B}" presName="textRect" presStyleLbl="revTx" presStyleIdx="3" presStyleCnt="4">
        <dgm:presLayoutVars>
          <dgm:chMax val="1"/>
          <dgm:chPref val="1"/>
        </dgm:presLayoutVars>
      </dgm:prSet>
      <dgm:spPr/>
    </dgm:pt>
  </dgm:ptLst>
  <dgm:cxnLst>
    <dgm:cxn modelId="{1254FD1C-D99B-4546-AC62-952D168500C9}" srcId="{F9734220-A1E8-40F6-A1D9-26387A1AA809}" destId="{D070DC3F-EF1A-4118-A9E9-82B71E14754F}" srcOrd="1" destOrd="0" parTransId="{642B3C44-6958-485C-90D3-5B4679B43B3D}" sibTransId="{25E8D857-4435-47DA-B247-BDDB12FF9595}"/>
    <dgm:cxn modelId="{D9DE1426-DBBB-4487-A8E4-C10C132A0412}" type="presOf" srcId="{B0993E08-5F4F-4635-ACF7-0770E31F7A1B}" destId="{D83C0D45-45BB-47DC-94BE-2328A721CD30}" srcOrd="0" destOrd="0" presId="urn:microsoft.com/office/officeart/2018/5/layout/IconCircleLabelList"/>
    <dgm:cxn modelId="{A9DFBE35-7A12-4AE7-96A4-AC9ADA3BAED0}" type="presOf" srcId="{D070DC3F-EF1A-4118-A9E9-82B71E14754F}" destId="{30509C0F-6A76-4C4A-8E39-3A513225DCB5}" srcOrd="0" destOrd="0" presId="urn:microsoft.com/office/officeart/2018/5/layout/IconCircleLabelList"/>
    <dgm:cxn modelId="{DB3A4152-3B27-4AA2-A032-43092177BBB4}" srcId="{F9734220-A1E8-40F6-A1D9-26387A1AA809}" destId="{8EE389F6-EDB7-4A74-BF43-17E97A07BDC5}" srcOrd="0" destOrd="0" parTransId="{EB705DF6-3D04-4B6A-93B2-2F481BBA2C2D}" sibTransId="{B7098005-B5B9-416D-BA65-A8B34579FC1A}"/>
    <dgm:cxn modelId="{8C245293-0CC9-48BE-AB87-EA2508D30D9E}" srcId="{F9734220-A1E8-40F6-A1D9-26387A1AA809}" destId="{B0993E08-5F4F-4635-ACF7-0770E31F7A1B}" srcOrd="3" destOrd="0" parTransId="{7DB8A521-C8AA-4E30-95CE-A585638CC0AC}" sibTransId="{0574BFCF-D6D9-4C54-8776-D334A412CD0F}"/>
    <dgm:cxn modelId="{5548E3B0-EBDD-4260-A976-E196D2EBD14C}" type="presOf" srcId="{F9734220-A1E8-40F6-A1D9-26387A1AA809}" destId="{1607AB47-811B-4556-B999-2BC86CB29E55}" srcOrd="0" destOrd="0" presId="urn:microsoft.com/office/officeart/2018/5/layout/IconCircleLabelList"/>
    <dgm:cxn modelId="{F9BD8AC5-2E17-47A6-8E45-62F884D01AF7}" srcId="{F9734220-A1E8-40F6-A1D9-26387A1AA809}" destId="{156D5B36-5D13-4792-942C-03F88625E46A}" srcOrd="2" destOrd="0" parTransId="{623A8BAA-950B-4B90-948F-DB345B0751F3}" sibTransId="{43D9974B-8C69-4CE1-AB4D-93079C6FB89B}"/>
    <dgm:cxn modelId="{7DE75ACE-8D3C-46CF-8960-BD6613A0A168}" type="presOf" srcId="{156D5B36-5D13-4792-942C-03F88625E46A}" destId="{73784E06-9377-4D6B-9CDA-0FDD4039BEBB}" srcOrd="0" destOrd="0" presId="urn:microsoft.com/office/officeart/2018/5/layout/IconCircleLabelList"/>
    <dgm:cxn modelId="{52BE92DE-F540-4F53-9A53-5D134E21C181}" type="presOf" srcId="{8EE389F6-EDB7-4A74-BF43-17E97A07BDC5}" destId="{F615F999-BCE1-401E-9E5A-8ED270BA4C7B}" srcOrd="0" destOrd="0" presId="urn:microsoft.com/office/officeart/2018/5/layout/IconCircleLabelList"/>
    <dgm:cxn modelId="{EB8A2981-81A3-4FF3-9386-5DA811FA7BFB}" type="presParOf" srcId="{1607AB47-811B-4556-B999-2BC86CB29E55}" destId="{45B49822-C6BD-4DAA-AD0A-EE40A1F8FB34}" srcOrd="0" destOrd="0" presId="urn:microsoft.com/office/officeart/2018/5/layout/IconCircleLabelList"/>
    <dgm:cxn modelId="{77514AE4-A009-4D9E-809F-0269DA5D30CF}" type="presParOf" srcId="{45B49822-C6BD-4DAA-AD0A-EE40A1F8FB34}" destId="{E46159C7-7568-4846-8565-74DF07BE5564}" srcOrd="0" destOrd="0" presId="urn:microsoft.com/office/officeart/2018/5/layout/IconCircleLabelList"/>
    <dgm:cxn modelId="{6E000069-1F5A-482C-A195-DCE28CA6A71F}" type="presParOf" srcId="{45B49822-C6BD-4DAA-AD0A-EE40A1F8FB34}" destId="{3BCEA159-3B74-491B-80BC-216E10A4ADB6}" srcOrd="1" destOrd="0" presId="urn:microsoft.com/office/officeart/2018/5/layout/IconCircleLabelList"/>
    <dgm:cxn modelId="{AA574B68-EE3A-4D20-9B1F-0FD814EF26FB}" type="presParOf" srcId="{45B49822-C6BD-4DAA-AD0A-EE40A1F8FB34}" destId="{125610DA-482B-4944-93C8-56DBF20A2C59}" srcOrd="2" destOrd="0" presId="urn:microsoft.com/office/officeart/2018/5/layout/IconCircleLabelList"/>
    <dgm:cxn modelId="{CFDC9404-0556-4726-B757-06FB40F282CE}" type="presParOf" srcId="{45B49822-C6BD-4DAA-AD0A-EE40A1F8FB34}" destId="{F615F999-BCE1-401E-9E5A-8ED270BA4C7B}" srcOrd="3" destOrd="0" presId="urn:microsoft.com/office/officeart/2018/5/layout/IconCircleLabelList"/>
    <dgm:cxn modelId="{A0DA9F32-8FC3-43D2-9346-37836ACFDE7D}" type="presParOf" srcId="{1607AB47-811B-4556-B999-2BC86CB29E55}" destId="{1ED8077D-67DF-40D0-B430-4FB14521DC60}" srcOrd="1" destOrd="0" presId="urn:microsoft.com/office/officeart/2018/5/layout/IconCircleLabelList"/>
    <dgm:cxn modelId="{1FE741E2-D7E2-4EC7-ADD4-8A133D467770}" type="presParOf" srcId="{1607AB47-811B-4556-B999-2BC86CB29E55}" destId="{BB09D734-273C-44CC-8D58-C8F9FFCEE9BD}" srcOrd="2" destOrd="0" presId="urn:microsoft.com/office/officeart/2018/5/layout/IconCircleLabelList"/>
    <dgm:cxn modelId="{8EF43530-2659-40C4-9707-A2F9E851DCD6}" type="presParOf" srcId="{BB09D734-273C-44CC-8D58-C8F9FFCEE9BD}" destId="{38C1D097-4ED8-4CAF-A6E0-F27CB9D81B4B}" srcOrd="0" destOrd="0" presId="urn:microsoft.com/office/officeart/2018/5/layout/IconCircleLabelList"/>
    <dgm:cxn modelId="{92414719-CA5F-4D55-A151-DD86A7FC2D08}" type="presParOf" srcId="{BB09D734-273C-44CC-8D58-C8F9FFCEE9BD}" destId="{3C4B6BB7-5D3C-4334-AFD0-11983E970DFB}" srcOrd="1" destOrd="0" presId="urn:microsoft.com/office/officeart/2018/5/layout/IconCircleLabelList"/>
    <dgm:cxn modelId="{D1760BEB-99A0-4E40-912F-260EBD9DC5AB}" type="presParOf" srcId="{BB09D734-273C-44CC-8D58-C8F9FFCEE9BD}" destId="{C83C291F-1020-4C55-9B01-71817EEED3C6}" srcOrd="2" destOrd="0" presId="urn:microsoft.com/office/officeart/2018/5/layout/IconCircleLabelList"/>
    <dgm:cxn modelId="{5B1E3A7E-BB4F-4FB1-8F37-60483CC2AC4E}" type="presParOf" srcId="{BB09D734-273C-44CC-8D58-C8F9FFCEE9BD}" destId="{30509C0F-6A76-4C4A-8E39-3A513225DCB5}" srcOrd="3" destOrd="0" presId="urn:microsoft.com/office/officeart/2018/5/layout/IconCircleLabelList"/>
    <dgm:cxn modelId="{F00D6867-17C8-4F13-B74E-B40560F40B24}" type="presParOf" srcId="{1607AB47-811B-4556-B999-2BC86CB29E55}" destId="{C5B8F0C2-EF18-4E44-96EE-62AAE26835DF}" srcOrd="3" destOrd="0" presId="urn:microsoft.com/office/officeart/2018/5/layout/IconCircleLabelList"/>
    <dgm:cxn modelId="{1E3F013C-1A98-4E71-8D5F-E154E3DFC28B}" type="presParOf" srcId="{1607AB47-811B-4556-B999-2BC86CB29E55}" destId="{869CEA87-1320-4FC3-AAD6-A1CD64FB6EDE}" srcOrd="4" destOrd="0" presId="urn:microsoft.com/office/officeart/2018/5/layout/IconCircleLabelList"/>
    <dgm:cxn modelId="{C255261A-79DE-4940-8A35-23784F100BA4}" type="presParOf" srcId="{869CEA87-1320-4FC3-AAD6-A1CD64FB6EDE}" destId="{3CA4C624-5654-4BBC-92E7-763C657C8FC4}" srcOrd="0" destOrd="0" presId="urn:microsoft.com/office/officeart/2018/5/layout/IconCircleLabelList"/>
    <dgm:cxn modelId="{098D526D-FEE1-417D-AD73-8197AACA01CE}" type="presParOf" srcId="{869CEA87-1320-4FC3-AAD6-A1CD64FB6EDE}" destId="{AEA07C9E-C6E7-40C4-AF98-C525BE802882}" srcOrd="1" destOrd="0" presId="urn:microsoft.com/office/officeart/2018/5/layout/IconCircleLabelList"/>
    <dgm:cxn modelId="{22DC90A0-90A7-4564-A5AD-DAF8FDF6841A}" type="presParOf" srcId="{869CEA87-1320-4FC3-AAD6-A1CD64FB6EDE}" destId="{EBE53ABB-9DDC-4BB3-911F-E1629CE14BF8}" srcOrd="2" destOrd="0" presId="urn:microsoft.com/office/officeart/2018/5/layout/IconCircleLabelList"/>
    <dgm:cxn modelId="{85D92D05-ECBA-414A-BAF6-916B0B5D1B74}" type="presParOf" srcId="{869CEA87-1320-4FC3-AAD6-A1CD64FB6EDE}" destId="{73784E06-9377-4D6B-9CDA-0FDD4039BEBB}" srcOrd="3" destOrd="0" presId="urn:microsoft.com/office/officeart/2018/5/layout/IconCircleLabelList"/>
    <dgm:cxn modelId="{EF5091C2-93FA-4816-BAE0-45E025FF45C2}" type="presParOf" srcId="{1607AB47-811B-4556-B999-2BC86CB29E55}" destId="{1F899E7A-F54A-4B67-B74D-DA18CDD56004}" srcOrd="5" destOrd="0" presId="urn:microsoft.com/office/officeart/2018/5/layout/IconCircleLabelList"/>
    <dgm:cxn modelId="{B0C0FFA9-D7F3-4DF6-809E-E5579A76F433}" type="presParOf" srcId="{1607AB47-811B-4556-B999-2BC86CB29E55}" destId="{845F60A8-F072-42C6-88FA-1DED4BEF87AD}" srcOrd="6" destOrd="0" presId="urn:microsoft.com/office/officeart/2018/5/layout/IconCircleLabelList"/>
    <dgm:cxn modelId="{72017249-A636-429B-8BB2-109EF379EA84}" type="presParOf" srcId="{845F60A8-F072-42C6-88FA-1DED4BEF87AD}" destId="{FAFDA9CB-680F-4D08-A269-B408030425B1}" srcOrd="0" destOrd="0" presId="urn:microsoft.com/office/officeart/2018/5/layout/IconCircleLabelList"/>
    <dgm:cxn modelId="{AB65167F-99B9-4A10-A418-8230D241DDDB}" type="presParOf" srcId="{845F60A8-F072-42C6-88FA-1DED4BEF87AD}" destId="{F840AD56-6BDB-4003-B946-C6587B3C0483}" srcOrd="1" destOrd="0" presId="urn:microsoft.com/office/officeart/2018/5/layout/IconCircleLabelList"/>
    <dgm:cxn modelId="{C74F8527-C98C-4BBC-9A1C-55CD9E3F7049}" type="presParOf" srcId="{845F60A8-F072-42C6-88FA-1DED4BEF87AD}" destId="{EC1DBED2-ABA2-498B-9B2C-10D5DE36301A}" srcOrd="2" destOrd="0" presId="urn:microsoft.com/office/officeart/2018/5/layout/IconCircleLabelList"/>
    <dgm:cxn modelId="{5ECE7093-B425-4DDF-946A-62E241479C4D}" type="presParOf" srcId="{845F60A8-F072-42C6-88FA-1DED4BEF87AD}" destId="{D83C0D45-45BB-47DC-94BE-2328A721CD3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BFCFE3A-CA35-4D99-878B-D024EFCB6CD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49CCAF0-D95F-4276-A4E3-302D5D9D63A8}">
      <dgm:prSet/>
      <dgm:spPr/>
      <dgm:t>
        <a:bodyPr/>
        <a:lstStyle/>
        <a:p>
          <a:pPr>
            <a:defRPr cap="all"/>
          </a:pPr>
          <a:r>
            <a:rPr lang="en-GB"/>
            <a:t>Brainstorming</a:t>
          </a:r>
          <a:endParaRPr lang="en-US"/>
        </a:p>
      </dgm:t>
    </dgm:pt>
    <dgm:pt modelId="{E5ABF60B-0D18-458F-9509-85CA7AAE43F9}" type="parTrans" cxnId="{91071516-7C7A-4C0A-900D-76B589FEC1AB}">
      <dgm:prSet/>
      <dgm:spPr/>
      <dgm:t>
        <a:bodyPr/>
        <a:lstStyle/>
        <a:p>
          <a:endParaRPr lang="en-US"/>
        </a:p>
      </dgm:t>
    </dgm:pt>
    <dgm:pt modelId="{0E097659-87FA-4620-AB03-747C1DC3F94B}" type="sibTrans" cxnId="{91071516-7C7A-4C0A-900D-76B589FEC1AB}">
      <dgm:prSet/>
      <dgm:spPr/>
      <dgm:t>
        <a:bodyPr/>
        <a:lstStyle/>
        <a:p>
          <a:endParaRPr lang="en-US"/>
        </a:p>
      </dgm:t>
    </dgm:pt>
    <dgm:pt modelId="{CB46CB55-9B04-440C-9885-DADF94BE2D73}">
      <dgm:prSet/>
      <dgm:spPr/>
      <dgm:t>
        <a:bodyPr/>
        <a:lstStyle/>
        <a:p>
          <a:pPr>
            <a:defRPr cap="all"/>
          </a:pPr>
          <a:r>
            <a:rPr lang="en-GB"/>
            <a:t>The Five Whys technique</a:t>
          </a:r>
          <a:endParaRPr lang="en-US"/>
        </a:p>
      </dgm:t>
    </dgm:pt>
    <dgm:pt modelId="{8ECB9E46-2345-421C-8D69-850029A6513E}" type="parTrans" cxnId="{C0EBFC60-3EBE-47FE-A907-87ED7223DB74}">
      <dgm:prSet/>
      <dgm:spPr/>
      <dgm:t>
        <a:bodyPr/>
        <a:lstStyle/>
        <a:p>
          <a:endParaRPr lang="en-US"/>
        </a:p>
      </dgm:t>
    </dgm:pt>
    <dgm:pt modelId="{EAFF1E00-39E6-4DFA-A40F-9F68502E7A52}" type="sibTrans" cxnId="{C0EBFC60-3EBE-47FE-A907-87ED7223DB74}">
      <dgm:prSet/>
      <dgm:spPr/>
      <dgm:t>
        <a:bodyPr/>
        <a:lstStyle/>
        <a:p>
          <a:endParaRPr lang="en-US"/>
        </a:p>
      </dgm:t>
    </dgm:pt>
    <dgm:pt modelId="{1B5560D2-1D37-42D6-858B-215B09A49BAB}">
      <dgm:prSet/>
      <dgm:spPr/>
      <dgm:t>
        <a:bodyPr/>
        <a:lstStyle/>
        <a:p>
          <a:pPr>
            <a:defRPr cap="all"/>
          </a:pPr>
          <a:r>
            <a:rPr lang="en-GB"/>
            <a:t>The Fishbone mode</a:t>
          </a:r>
          <a:endParaRPr lang="en-US"/>
        </a:p>
      </dgm:t>
    </dgm:pt>
    <dgm:pt modelId="{3587D74D-D310-4037-BCEF-A9804BD58094}" type="parTrans" cxnId="{01BEF73F-4190-4606-A4B7-F9427E5A212E}">
      <dgm:prSet/>
      <dgm:spPr/>
      <dgm:t>
        <a:bodyPr/>
        <a:lstStyle/>
        <a:p>
          <a:endParaRPr lang="en-US"/>
        </a:p>
      </dgm:t>
    </dgm:pt>
    <dgm:pt modelId="{83CB05E5-A424-4009-B053-24ED6EF7BD7F}" type="sibTrans" cxnId="{01BEF73F-4190-4606-A4B7-F9427E5A212E}">
      <dgm:prSet/>
      <dgm:spPr/>
      <dgm:t>
        <a:bodyPr/>
        <a:lstStyle/>
        <a:p>
          <a:endParaRPr lang="en-US"/>
        </a:p>
      </dgm:t>
    </dgm:pt>
    <dgm:pt modelId="{E5743AC1-1909-47C3-922F-E08ABAE81175}" type="pres">
      <dgm:prSet presAssocID="{1BFCFE3A-CA35-4D99-878B-D024EFCB6CD8}" presName="root" presStyleCnt="0">
        <dgm:presLayoutVars>
          <dgm:dir/>
          <dgm:resizeHandles val="exact"/>
        </dgm:presLayoutVars>
      </dgm:prSet>
      <dgm:spPr/>
    </dgm:pt>
    <dgm:pt modelId="{CCB99EEA-7F38-4931-8DC2-9334DFFF162C}" type="pres">
      <dgm:prSet presAssocID="{C49CCAF0-D95F-4276-A4E3-302D5D9D63A8}" presName="compNode" presStyleCnt="0"/>
      <dgm:spPr/>
    </dgm:pt>
    <dgm:pt modelId="{BE0DC9FF-E719-4805-B0E9-034E707A5E64}" type="pres">
      <dgm:prSet presAssocID="{C49CCAF0-D95F-4276-A4E3-302D5D9D63A8}" presName="iconBgRect" presStyleLbl="bgShp" presStyleIdx="0" presStyleCnt="3"/>
      <dgm:spPr>
        <a:prstGeom prst="round2DiagRect">
          <a:avLst>
            <a:gd name="adj1" fmla="val 29727"/>
            <a:gd name="adj2" fmla="val 0"/>
          </a:avLst>
        </a:prstGeom>
      </dgm:spPr>
    </dgm:pt>
    <dgm:pt modelId="{F24160FE-64F9-4728-86FF-79E7474837FC}" type="pres">
      <dgm:prSet presAssocID="{C49CCAF0-D95F-4276-A4E3-302D5D9D63A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70DA749F-D592-48E2-B111-B79F7C0DCA7E}" type="pres">
      <dgm:prSet presAssocID="{C49CCAF0-D95F-4276-A4E3-302D5D9D63A8}" presName="spaceRect" presStyleCnt="0"/>
      <dgm:spPr/>
    </dgm:pt>
    <dgm:pt modelId="{4F23F952-DA42-4634-8ACF-A1234A883618}" type="pres">
      <dgm:prSet presAssocID="{C49CCAF0-D95F-4276-A4E3-302D5D9D63A8}" presName="textRect" presStyleLbl="revTx" presStyleIdx="0" presStyleCnt="3">
        <dgm:presLayoutVars>
          <dgm:chMax val="1"/>
          <dgm:chPref val="1"/>
        </dgm:presLayoutVars>
      </dgm:prSet>
      <dgm:spPr/>
    </dgm:pt>
    <dgm:pt modelId="{B8C347E7-FE9D-4B9F-9028-46FBD992269A}" type="pres">
      <dgm:prSet presAssocID="{0E097659-87FA-4620-AB03-747C1DC3F94B}" presName="sibTrans" presStyleCnt="0"/>
      <dgm:spPr/>
    </dgm:pt>
    <dgm:pt modelId="{5FF260D1-BB77-4603-A0F4-C425A2B0E073}" type="pres">
      <dgm:prSet presAssocID="{CB46CB55-9B04-440C-9885-DADF94BE2D73}" presName="compNode" presStyleCnt="0"/>
      <dgm:spPr/>
    </dgm:pt>
    <dgm:pt modelId="{FE1BC0D3-FB6A-4515-AD52-2FF4518F46C8}" type="pres">
      <dgm:prSet presAssocID="{CB46CB55-9B04-440C-9885-DADF94BE2D73}" presName="iconBgRect" presStyleLbl="bgShp" presStyleIdx="1" presStyleCnt="3"/>
      <dgm:spPr>
        <a:prstGeom prst="round2DiagRect">
          <a:avLst>
            <a:gd name="adj1" fmla="val 29727"/>
            <a:gd name="adj2" fmla="val 0"/>
          </a:avLst>
        </a:prstGeom>
      </dgm:spPr>
    </dgm:pt>
    <dgm:pt modelId="{042F4724-2237-42A4-8349-4F2372B5F075}" type="pres">
      <dgm:prSet presAssocID="{CB46CB55-9B04-440C-9885-DADF94BE2D7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A74F084E-7347-49FA-9930-B813E0B6CCE2}" type="pres">
      <dgm:prSet presAssocID="{CB46CB55-9B04-440C-9885-DADF94BE2D73}" presName="spaceRect" presStyleCnt="0"/>
      <dgm:spPr/>
    </dgm:pt>
    <dgm:pt modelId="{6C342365-9B34-4E29-B42B-6F788FB91A60}" type="pres">
      <dgm:prSet presAssocID="{CB46CB55-9B04-440C-9885-DADF94BE2D73}" presName="textRect" presStyleLbl="revTx" presStyleIdx="1" presStyleCnt="3">
        <dgm:presLayoutVars>
          <dgm:chMax val="1"/>
          <dgm:chPref val="1"/>
        </dgm:presLayoutVars>
      </dgm:prSet>
      <dgm:spPr/>
    </dgm:pt>
    <dgm:pt modelId="{1A2065B2-2227-4FE0-A6A1-543FE6FE7CBE}" type="pres">
      <dgm:prSet presAssocID="{EAFF1E00-39E6-4DFA-A40F-9F68502E7A52}" presName="sibTrans" presStyleCnt="0"/>
      <dgm:spPr/>
    </dgm:pt>
    <dgm:pt modelId="{269F9678-4EB8-43A7-AA40-67C5BD3DAFB0}" type="pres">
      <dgm:prSet presAssocID="{1B5560D2-1D37-42D6-858B-215B09A49BAB}" presName="compNode" presStyleCnt="0"/>
      <dgm:spPr/>
    </dgm:pt>
    <dgm:pt modelId="{122A00E7-80BA-4081-B7EE-0A523987090E}" type="pres">
      <dgm:prSet presAssocID="{1B5560D2-1D37-42D6-858B-215B09A49BAB}" presName="iconBgRect" presStyleLbl="bgShp" presStyleIdx="2" presStyleCnt="3"/>
      <dgm:spPr>
        <a:prstGeom prst="round2DiagRect">
          <a:avLst>
            <a:gd name="adj1" fmla="val 29727"/>
            <a:gd name="adj2" fmla="val 0"/>
          </a:avLst>
        </a:prstGeom>
      </dgm:spPr>
    </dgm:pt>
    <dgm:pt modelId="{93F6E031-5D21-43F5-A469-C36FCD34863C}" type="pres">
      <dgm:prSet presAssocID="{1B5560D2-1D37-42D6-858B-215B09A49BA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sh"/>
        </a:ext>
      </dgm:extLst>
    </dgm:pt>
    <dgm:pt modelId="{39730B20-C7C3-4AD3-80B3-5687AB740510}" type="pres">
      <dgm:prSet presAssocID="{1B5560D2-1D37-42D6-858B-215B09A49BAB}" presName="spaceRect" presStyleCnt="0"/>
      <dgm:spPr/>
    </dgm:pt>
    <dgm:pt modelId="{55D1C481-FFFE-492E-B68B-3F5B2083C453}" type="pres">
      <dgm:prSet presAssocID="{1B5560D2-1D37-42D6-858B-215B09A49BAB}" presName="textRect" presStyleLbl="revTx" presStyleIdx="2" presStyleCnt="3">
        <dgm:presLayoutVars>
          <dgm:chMax val="1"/>
          <dgm:chPref val="1"/>
        </dgm:presLayoutVars>
      </dgm:prSet>
      <dgm:spPr/>
    </dgm:pt>
  </dgm:ptLst>
  <dgm:cxnLst>
    <dgm:cxn modelId="{324CBF09-BE00-4668-A25F-903A513949A3}" type="presOf" srcId="{1B5560D2-1D37-42D6-858B-215B09A49BAB}" destId="{55D1C481-FFFE-492E-B68B-3F5B2083C453}" srcOrd="0" destOrd="0" presId="urn:microsoft.com/office/officeart/2018/5/layout/IconLeafLabelList"/>
    <dgm:cxn modelId="{91071516-7C7A-4C0A-900D-76B589FEC1AB}" srcId="{1BFCFE3A-CA35-4D99-878B-D024EFCB6CD8}" destId="{C49CCAF0-D95F-4276-A4E3-302D5D9D63A8}" srcOrd="0" destOrd="0" parTransId="{E5ABF60B-0D18-458F-9509-85CA7AAE43F9}" sibTransId="{0E097659-87FA-4620-AB03-747C1DC3F94B}"/>
    <dgm:cxn modelId="{C806F624-B3CF-4829-84F8-43028A712527}" type="presOf" srcId="{CB46CB55-9B04-440C-9885-DADF94BE2D73}" destId="{6C342365-9B34-4E29-B42B-6F788FB91A60}" srcOrd="0" destOrd="0" presId="urn:microsoft.com/office/officeart/2018/5/layout/IconLeafLabelList"/>
    <dgm:cxn modelId="{01BEF73F-4190-4606-A4B7-F9427E5A212E}" srcId="{1BFCFE3A-CA35-4D99-878B-D024EFCB6CD8}" destId="{1B5560D2-1D37-42D6-858B-215B09A49BAB}" srcOrd="2" destOrd="0" parTransId="{3587D74D-D310-4037-BCEF-A9804BD58094}" sibTransId="{83CB05E5-A424-4009-B053-24ED6EF7BD7F}"/>
    <dgm:cxn modelId="{E373F640-5AA1-4675-9F3F-31259A28305D}" type="presOf" srcId="{1BFCFE3A-CA35-4D99-878B-D024EFCB6CD8}" destId="{E5743AC1-1909-47C3-922F-E08ABAE81175}" srcOrd="0" destOrd="0" presId="urn:microsoft.com/office/officeart/2018/5/layout/IconLeafLabelList"/>
    <dgm:cxn modelId="{C0EBFC60-3EBE-47FE-A907-87ED7223DB74}" srcId="{1BFCFE3A-CA35-4D99-878B-D024EFCB6CD8}" destId="{CB46CB55-9B04-440C-9885-DADF94BE2D73}" srcOrd="1" destOrd="0" parTransId="{8ECB9E46-2345-421C-8D69-850029A6513E}" sibTransId="{EAFF1E00-39E6-4DFA-A40F-9F68502E7A52}"/>
    <dgm:cxn modelId="{C14582BE-B3A8-4DA4-AA59-76BAA1505D16}" type="presOf" srcId="{C49CCAF0-D95F-4276-A4E3-302D5D9D63A8}" destId="{4F23F952-DA42-4634-8ACF-A1234A883618}" srcOrd="0" destOrd="0" presId="urn:microsoft.com/office/officeart/2018/5/layout/IconLeafLabelList"/>
    <dgm:cxn modelId="{0589AF5D-3F43-41E1-8B51-AA5032CDFE50}" type="presParOf" srcId="{E5743AC1-1909-47C3-922F-E08ABAE81175}" destId="{CCB99EEA-7F38-4931-8DC2-9334DFFF162C}" srcOrd="0" destOrd="0" presId="urn:microsoft.com/office/officeart/2018/5/layout/IconLeafLabelList"/>
    <dgm:cxn modelId="{5C2D88BF-BCFA-46A8-A102-C5A55B81B65C}" type="presParOf" srcId="{CCB99EEA-7F38-4931-8DC2-9334DFFF162C}" destId="{BE0DC9FF-E719-4805-B0E9-034E707A5E64}" srcOrd="0" destOrd="0" presId="urn:microsoft.com/office/officeart/2018/5/layout/IconLeafLabelList"/>
    <dgm:cxn modelId="{464D844C-9CEC-40C0-BB6C-10072CBCE67F}" type="presParOf" srcId="{CCB99EEA-7F38-4931-8DC2-9334DFFF162C}" destId="{F24160FE-64F9-4728-86FF-79E7474837FC}" srcOrd="1" destOrd="0" presId="urn:microsoft.com/office/officeart/2018/5/layout/IconLeafLabelList"/>
    <dgm:cxn modelId="{64365DD3-21B3-46F6-8833-B05ACC8C0EF7}" type="presParOf" srcId="{CCB99EEA-7F38-4931-8DC2-9334DFFF162C}" destId="{70DA749F-D592-48E2-B111-B79F7C0DCA7E}" srcOrd="2" destOrd="0" presId="urn:microsoft.com/office/officeart/2018/5/layout/IconLeafLabelList"/>
    <dgm:cxn modelId="{F9ADE945-D7A4-4C05-A660-0A6360737BA7}" type="presParOf" srcId="{CCB99EEA-7F38-4931-8DC2-9334DFFF162C}" destId="{4F23F952-DA42-4634-8ACF-A1234A883618}" srcOrd="3" destOrd="0" presId="urn:microsoft.com/office/officeart/2018/5/layout/IconLeafLabelList"/>
    <dgm:cxn modelId="{D412FAC5-9E08-4A2A-851A-8B2C8F184058}" type="presParOf" srcId="{E5743AC1-1909-47C3-922F-E08ABAE81175}" destId="{B8C347E7-FE9D-4B9F-9028-46FBD992269A}" srcOrd="1" destOrd="0" presId="urn:microsoft.com/office/officeart/2018/5/layout/IconLeafLabelList"/>
    <dgm:cxn modelId="{6BD19722-9028-4AC4-A0E0-B8D304A99773}" type="presParOf" srcId="{E5743AC1-1909-47C3-922F-E08ABAE81175}" destId="{5FF260D1-BB77-4603-A0F4-C425A2B0E073}" srcOrd="2" destOrd="0" presId="urn:microsoft.com/office/officeart/2018/5/layout/IconLeafLabelList"/>
    <dgm:cxn modelId="{90F0253C-B1FB-44E2-B32B-F85A21FD093E}" type="presParOf" srcId="{5FF260D1-BB77-4603-A0F4-C425A2B0E073}" destId="{FE1BC0D3-FB6A-4515-AD52-2FF4518F46C8}" srcOrd="0" destOrd="0" presId="urn:microsoft.com/office/officeart/2018/5/layout/IconLeafLabelList"/>
    <dgm:cxn modelId="{B48551A3-96DD-4E32-B1B6-777461F6A657}" type="presParOf" srcId="{5FF260D1-BB77-4603-A0F4-C425A2B0E073}" destId="{042F4724-2237-42A4-8349-4F2372B5F075}" srcOrd="1" destOrd="0" presId="urn:microsoft.com/office/officeart/2018/5/layout/IconLeafLabelList"/>
    <dgm:cxn modelId="{3ADF5919-0329-469C-B020-CAEF4C1A2168}" type="presParOf" srcId="{5FF260D1-BB77-4603-A0F4-C425A2B0E073}" destId="{A74F084E-7347-49FA-9930-B813E0B6CCE2}" srcOrd="2" destOrd="0" presId="urn:microsoft.com/office/officeart/2018/5/layout/IconLeafLabelList"/>
    <dgm:cxn modelId="{51288C06-D6A1-4020-BCFF-EA4047A3D910}" type="presParOf" srcId="{5FF260D1-BB77-4603-A0F4-C425A2B0E073}" destId="{6C342365-9B34-4E29-B42B-6F788FB91A60}" srcOrd="3" destOrd="0" presId="urn:microsoft.com/office/officeart/2018/5/layout/IconLeafLabelList"/>
    <dgm:cxn modelId="{6F929AD1-E5C2-4E99-87C9-1F9E6A90C2AD}" type="presParOf" srcId="{E5743AC1-1909-47C3-922F-E08ABAE81175}" destId="{1A2065B2-2227-4FE0-A6A1-543FE6FE7CBE}" srcOrd="3" destOrd="0" presId="urn:microsoft.com/office/officeart/2018/5/layout/IconLeafLabelList"/>
    <dgm:cxn modelId="{F87E06FD-27A7-4F33-9678-82C6B25FE36A}" type="presParOf" srcId="{E5743AC1-1909-47C3-922F-E08ABAE81175}" destId="{269F9678-4EB8-43A7-AA40-67C5BD3DAFB0}" srcOrd="4" destOrd="0" presId="urn:microsoft.com/office/officeart/2018/5/layout/IconLeafLabelList"/>
    <dgm:cxn modelId="{8CD23CD3-1DE8-41BB-84F3-52BDD59F2CB7}" type="presParOf" srcId="{269F9678-4EB8-43A7-AA40-67C5BD3DAFB0}" destId="{122A00E7-80BA-4081-B7EE-0A523987090E}" srcOrd="0" destOrd="0" presId="urn:microsoft.com/office/officeart/2018/5/layout/IconLeafLabelList"/>
    <dgm:cxn modelId="{17B1615D-F76F-4F8C-A47A-E6358F1F4B86}" type="presParOf" srcId="{269F9678-4EB8-43A7-AA40-67C5BD3DAFB0}" destId="{93F6E031-5D21-43F5-A469-C36FCD34863C}" srcOrd="1" destOrd="0" presId="urn:microsoft.com/office/officeart/2018/5/layout/IconLeafLabelList"/>
    <dgm:cxn modelId="{F8D25D2B-CE98-47F6-99EE-778BF5EBBC14}" type="presParOf" srcId="{269F9678-4EB8-43A7-AA40-67C5BD3DAFB0}" destId="{39730B20-C7C3-4AD3-80B3-5687AB740510}" srcOrd="2" destOrd="0" presId="urn:microsoft.com/office/officeart/2018/5/layout/IconLeafLabelList"/>
    <dgm:cxn modelId="{C0AFFCB9-94EC-49F6-9D1E-9318D441A420}" type="presParOf" srcId="{269F9678-4EB8-43A7-AA40-67C5BD3DAFB0}" destId="{55D1C481-FFFE-492E-B68B-3F5B2083C453}"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3EE237E-4F6F-4D33-B253-813FBFBAE305}" type="doc">
      <dgm:prSet loTypeId="urn:microsoft.com/office/officeart/2005/8/layout/hierarchy1" loCatId="hierarchy" qsTypeId="urn:microsoft.com/office/officeart/2005/8/quickstyle/simple5" qsCatId="simple" csTypeId="urn:microsoft.com/office/officeart/2005/8/colors/colorful2" csCatId="colorful" phldr="1"/>
      <dgm:spPr/>
      <dgm:t>
        <a:bodyPr/>
        <a:lstStyle/>
        <a:p>
          <a:endParaRPr lang="en-US"/>
        </a:p>
      </dgm:t>
    </dgm:pt>
    <dgm:pt modelId="{A8A3E708-7FAE-47A8-9125-D93C75448105}">
      <dgm:prSet/>
      <dgm:spPr/>
      <dgm:t>
        <a:bodyPr/>
        <a:lstStyle/>
        <a:p>
          <a:r>
            <a:rPr lang="en-GB"/>
            <a:t>It is a widely used creativity technique that encourages rapid generation of ideas in a supportive environment. </a:t>
          </a:r>
          <a:endParaRPr lang="en-US"/>
        </a:p>
      </dgm:t>
    </dgm:pt>
    <dgm:pt modelId="{E7455F64-BD72-403F-BC2E-EF6F416860C3}" type="parTrans" cxnId="{33050474-A65E-4200-A7FB-6991D3E02A29}">
      <dgm:prSet/>
      <dgm:spPr/>
      <dgm:t>
        <a:bodyPr/>
        <a:lstStyle/>
        <a:p>
          <a:endParaRPr lang="en-US"/>
        </a:p>
      </dgm:t>
    </dgm:pt>
    <dgm:pt modelId="{0A56E352-5259-4C59-912D-F8CFBE4856C3}" type="sibTrans" cxnId="{33050474-A65E-4200-A7FB-6991D3E02A29}">
      <dgm:prSet/>
      <dgm:spPr/>
      <dgm:t>
        <a:bodyPr/>
        <a:lstStyle/>
        <a:p>
          <a:endParaRPr lang="en-US"/>
        </a:p>
      </dgm:t>
    </dgm:pt>
    <dgm:pt modelId="{BB12E031-251C-4466-8DF6-E1E606C666D4}">
      <dgm:prSet/>
      <dgm:spPr/>
      <dgm:t>
        <a:bodyPr/>
        <a:lstStyle/>
        <a:p>
          <a:r>
            <a:rPr lang="en-GB"/>
            <a:t>People come together, generate ideas and identify the best solutions to solve the problem.</a:t>
          </a:r>
          <a:endParaRPr lang="en-US"/>
        </a:p>
      </dgm:t>
    </dgm:pt>
    <dgm:pt modelId="{CD3B2158-93FA-4B66-8F59-4C2B1F4131BE}" type="parTrans" cxnId="{7C11A78F-34CF-476A-83CE-53F10785D595}">
      <dgm:prSet/>
      <dgm:spPr/>
      <dgm:t>
        <a:bodyPr/>
        <a:lstStyle/>
        <a:p>
          <a:endParaRPr lang="en-US"/>
        </a:p>
      </dgm:t>
    </dgm:pt>
    <dgm:pt modelId="{6695C517-24E9-475B-A856-1DE2B4ADA718}" type="sibTrans" cxnId="{7C11A78F-34CF-476A-83CE-53F10785D595}">
      <dgm:prSet/>
      <dgm:spPr/>
      <dgm:t>
        <a:bodyPr/>
        <a:lstStyle/>
        <a:p>
          <a:endParaRPr lang="en-US"/>
        </a:p>
      </dgm:t>
    </dgm:pt>
    <dgm:pt modelId="{C0D3F8C4-4479-4C17-8136-0F1CFE2CD10F}">
      <dgm:prSet/>
      <dgm:spPr/>
      <dgm:t>
        <a:bodyPr/>
        <a:lstStyle/>
        <a:p>
          <a:r>
            <a:rPr lang="en-GB"/>
            <a:t>Its goal is to foster innovative thinking without judgment during the idea generation</a:t>
          </a:r>
          <a:endParaRPr lang="en-US"/>
        </a:p>
      </dgm:t>
    </dgm:pt>
    <dgm:pt modelId="{06B7DF29-C7DE-49B2-8627-7B4B95E65286}" type="parTrans" cxnId="{E2061437-3DEC-43A2-8099-BF6D9C7EB54B}">
      <dgm:prSet/>
      <dgm:spPr/>
      <dgm:t>
        <a:bodyPr/>
        <a:lstStyle/>
        <a:p>
          <a:endParaRPr lang="en-US"/>
        </a:p>
      </dgm:t>
    </dgm:pt>
    <dgm:pt modelId="{62B37DD0-2A2E-4A81-8FF9-D582884CFE4F}" type="sibTrans" cxnId="{E2061437-3DEC-43A2-8099-BF6D9C7EB54B}">
      <dgm:prSet/>
      <dgm:spPr/>
      <dgm:t>
        <a:bodyPr/>
        <a:lstStyle/>
        <a:p>
          <a:endParaRPr lang="en-US"/>
        </a:p>
      </dgm:t>
    </dgm:pt>
    <dgm:pt modelId="{ED28AFC6-671D-45A7-9BE9-9642DE9A69F7}">
      <dgm:prSet/>
      <dgm:spPr/>
      <dgm:t>
        <a:bodyPr/>
        <a:lstStyle/>
        <a:p>
          <a:r>
            <a:rPr lang="en-GB" dirty="0"/>
            <a:t>Participants can think freely and unlock new possibilities</a:t>
          </a:r>
          <a:endParaRPr lang="en-US" dirty="0"/>
        </a:p>
      </dgm:t>
    </dgm:pt>
    <dgm:pt modelId="{9CC2C941-7707-445A-8226-5501CCD7FF65}" type="parTrans" cxnId="{9808B3DF-18BC-4200-9A17-BDA11C71E8BC}">
      <dgm:prSet/>
      <dgm:spPr/>
      <dgm:t>
        <a:bodyPr/>
        <a:lstStyle/>
        <a:p>
          <a:endParaRPr lang="en-US"/>
        </a:p>
      </dgm:t>
    </dgm:pt>
    <dgm:pt modelId="{4F74AA41-A81E-46E3-A6B1-1F52556D6B1D}" type="sibTrans" cxnId="{9808B3DF-18BC-4200-9A17-BDA11C71E8BC}">
      <dgm:prSet/>
      <dgm:spPr/>
      <dgm:t>
        <a:bodyPr/>
        <a:lstStyle/>
        <a:p>
          <a:endParaRPr lang="en-US"/>
        </a:p>
      </dgm:t>
    </dgm:pt>
    <dgm:pt modelId="{D5DE337A-556F-4A9B-86E8-E66E60DC05A0}" type="pres">
      <dgm:prSet presAssocID="{F3EE237E-4F6F-4D33-B253-813FBFBAE305}" presName="hierChild1" presStyleCnt="0">
        <dgm:presLayoutVars>
          <dgm:chPref val="1"/>
          <dgm:dir/>
          <dgm:animOne val="branch"/>
          <dgm:animLvl val="lvl"/>
          <dgm:resizeHandles/>
        </dgm:presLayoutVars>
      </dgm:prSet>
      <dgm:spPr/>
    </dgm:pt>
    <dgm:pt modelId="{7157044F-9043-4597-BDC2-BAAA65EC6984}" type="pres">
      <dgm:prSet presAssocID="{A8A3E708-7FAE-47A8-9125-D93C75448105}" presName="hierRoot1" presStyleCnt="0"/>
      <dgm:spPr/>
    </dgm:pt>
    <dgm:pt modelId="{4BB217BA-5500-4CE0-9C64-DBF8A5719E2B}" type="pres">
      <dgm:prSet presAssocID="{A8A3E708-7FAE-47A8-9125-D93C75448105}" presName="composite" presStyleCnt="0"/>
      <dgm:spPr/>
    </dgm:pt>
    <dgm:pt modelId="{763A9AAF-6F7F-4C80-8B49-F440AAD64DCB}" type="pres">
      <dgm:prSet presAssocID="{A8A3E708-7FAE-47A8-9125-D93C75448105}" presName="background" presStyleLbl="node0" presStyleIdx="0" presStyleCnt="4"/>
      <dgm:spPr/>
    </dgm:pt>
    <dgm:pt modelId="{42E6B7EC-C100-446D-9EBA-D17A35E142B5}" type="pres">
      <dgm:prSet presAssocID="{A8A3E708-7FAE-47A8-9125-D93C75448105}" presName="text" presStyleLbl="fgAcc0" presStyleIdx="0" presStyleCnt="4">
        <dgm:presLayoutVars>
          <dgm:chPref val="3"/>
        </dgm:presLayoutVars>
      </dgm:prSet>
      <dgm:spPr/>
    </dgm:pt>
    <dgm:pt modelId="{D24ACD40-F0D7-49E8-869E-A810B9A877E2}" type="pres">
      <dgm:prSet presAssocID="{A8A3E708-7FAE-47A8-9125-D93C75448105}" presName="hierChild2" presStyleCnt="0"/>
      <dgm:spPr/>
    </dgm:pt>
    <dgm:pt modelId="{0CDD5956-593B-43C6-8CDB-377BE3A0C1D2}" type="pres">
      <dgm:prSet presAssocID="{BB12E031-251C-4466-8DF6-E1E606C666D4}" presName="hierRoot1" presStyleCnt="0"/>
      <dgm:spPr/>
    </dgm:pt>
    <dgm:pt modelId="{7C955F7D-A29B-4CD7-AB71-E5AAEDB3F6C6}" type="pres">
      <dgm:prSet presAssocID="{BB12E031-251C-4466-8DF6-E1E606C666D4}" presName="composite" presStyleCnt="0"/>
      <dgm:spPr/>
    </dgm:pt>
    <dgm:pt modelId="{E4F41F88-5D25-4AAB-86B0-DE33078EA6C4}" type="pres">
      <dgm:prSet presAssocID="{BB12E031-251C-4466-8DF6-E1E606C666D4}" presName="background" presStyleLbl="node0" presStyleIdx="1" presStyleCnt="4"/>
      <dgm:spPr/>
    </dgm:pt>
    <dgm:pt modelId="{B53A30A0-5E68-4B38-9EA7-86CF1D715426}" type="pres">
      <dgm:prSet presAssocID="{BB12E031-251C-4466-8DF6-E1E606C666D4}" presName="text" presStyleLbl="fgAcc0" presStyleIdx="1" presStyleCnt="4">
        <dgm:presLayoutVars>
          <dgm:chPref val="3"/>
        </dgm:presLayoutVars>
      </dgm:prSet>
      <dgm:spPr/>
    </dgm:pt>
    <dgm:pt modelId="{8B7422E2-F2EB-4EB6-93D8-AFD4C2D82C69}" type="pres">
      <dgm:prSet presAssocID="{BB12E031-251C-4466-8DF6-E1E606C666D4}" presName="hierChild2" presStyleCnt="0"/>
      <dgm:spPr/>
    </dgm:pt>
    <dgm:pt modelId="{F95494FE-0197-433D-990A-EF94EFA9AB1E}" type="pres">
      <dgm:prSet presAssocID="{C0D3F8C4-4479-4C17-8136-0F1CFE2CD10F}" presName="hierRoot1" presStyleCnt="0"/>
      <dgm:spPr/>
    </dgm:pt>
    <dgm:pt modelId="{D7930C10-E7AD-49A8-B637-28A06B6E508B}" type="pres">
      <dgm:prSet presAssocID="{C0D3F8C4-4479-4C17-8136-0F1CFE2CD10F}" presName="composite" presStyleCnt="0"/>
      <dgm:spPr/>
    </dgm:pt>
    <dgm:pt modelId="{6D283004-B842-4D34-850B-AEB40E99025F}" type="pres">
      <dgm:prSet presAssocID="{C0D3F8C4-4479-4C17-8136-0F1CFE2CD10F}" presName="background" presStyleLbl="node0" presStyleIdx="2" presStyleCnt="4"/>
      <dgm:spPr/>
    </dgm:pt>
    <dgm:pt modelId="{88AAF962-8512-4AFD-9289-F3BAC889D52B}" type="pres">
      <dgm:prSet presAssocID="{C0D3F8C4-4479-4C17-8136-0F1CFE2CD10F}" presName="text" presStyleLbl="fgAcc0" presStyleIdx="2" presStyleCnt="4">
        <dgm:presLayoutVars>
          <dgm:chPref val="3"/>
        </dgm:presLayoutVars>
      </dgm:prSet>
      <dgm:spPr/>
    </dgm:pt>
    <dgm:pt modelId="{91D82CA4-78EE-4FF2-B3F5-7D715BFF3B73}" type="pres">
      <dgm:prSet presAssocID="{C0D3F8C4-4479-4C17-8136-0F1CFE2CD10F}" presName="hierChild2" presStyleCnt="0"/>
      <dgm:spPr/>
    </dgm:pt>
    <dgm:pt modelId="{3F357A62-5FBC-4D62-903B-87FF610A2F5D}" type="pres">
      <dgm:prSet presAssocID="{ED28AFC6-671D-45A7-9BE9-9642DE9A69F7}" presName="hierRoot1" presStyleCnt="0"/>
      <dgm:spPr/>
    </dgm:pt>
    <dgm:pt modelId="{F21F9CE7-F09B-4A1A-8F8C-C8FB9CE96264}" type="pres">
      <dgm:prSet presAssocID="{ED28AFC6-671D-45A7-9BE9-9642DE9A69F7}" presName="composite" presStyleCnt="0"/>
      <dgm:spPr/>
    </dgm:pt>
    <dgm:pt modelId="{6F83E3CF-EE54-4B81-9A08-8E90F56B43A8}" type="pres">
      <dgm:prSet presAssocID="{ED28AFC6-671D-45A7-9BE9-9642DE9A69F7}" presName="background" presStyleLbl="node0" presStyleIdx="3" presStyleCnt="4"/>
      <dgm:spPr/>
    </dgm:pt>
    <dgm:pt modelId="{011F4076-BC02-42AC-9C39-CCCF5018D361}" type="pres">
      <dgm:prSet presAssocID="{ED28AFC6-671D-45A7-9BE9-9642DE9A69F7}" presName="text" presStyleLbl="fgAcc0" presStyleIdx="3" presStyleCnt="4">
        <dgm:presLayoutVars>
          <dgm:chPref val="3"/>
        </dgm:presLayoutVars>
      </dgm:prSet>
      <dgm:spPr/>
    </dgm:pt>
    <dgm:pt modelId="{C3EAB5F6-38D1-4B20-82B1-6B86820AA63B}" type="pres">
      <dgm:prSet presAssocID="{ED28AFC6-671D-45A7-9BE9-9642DE9A69F7}" presName="hierChild2" presStyleCnt="0"/>
      <dgm:spPr/>
    </dgm:pt>
  </dgm:ptLst>
  <dgm:cxnLst>
    <dgm:cxn modelId="{E2061437-3DEC-43A2-8099-BF6D9C7EB54B}" srcId="{F3EE237E-4F6F-4D33-B253-813FBFBAE305}" destId="{C0D3F8C4-4479-4C17-8136-0F1CFE2CD10F}" srcOrd="2" destOrd="0" parTransId="{06B7DF29-C7DE-49B2-8627-7B4B95E65286}" sibTransId="{62B37DD0-2A2E-4A81-8FF9-D582884CFE4F}"/>
    <dgm:cxn modelId="{62DC3C6C-7979-4140-AEFF-24830EC742B3}" type="presOf" srcId="{C0D3F8C4-4479-4C17-8136-0F1CFE2CD10F}" destId="{88AAF962-8512-4AFD-9289-F3BAC889D52B}" srcOrd="0" destOrd="0" presId="urn:microsoft.com/office/officeart/2005/8/layout/hierarchy1"/>
    <dgm:cxn modelId="{33050474-A65E-4200-A7FB-6991D3E02A29}" srcId="{F3EE237E-4F6F-4D33-B253-813FBFBAE305}" destId="{A8A3E708-7FAE-47A8-9125-D93C75448105}" srcOrd="0" destOrd="0" parTransId="{E7455F64-BD72-403F-BC2E-EF6F416860C3}" sibTransId="{0A56E352-5259-4C59-912D-F8CFBE4856C3}"/>
    <dgm:cxn modelId="{9E73FF7B-F342-4792-829A-5EA712AD1A38}" type="presOf" srcId="{ED28AFC6-671D-45A7-9BE9-9642DE9A69F7}" destId="{011F4076-BC02-42AC-9C39-CCCF5018D361}" srcOrd="0" destOrd="0" presId="urn:microsoft.com/office/officeart/2005/8/layout/hierarchy1"/>
    <dgm:cxn modelId="{D5778A8F-8FCC-419C-B7DA-3EA55B9323BA}" type="presOf" srcId="{BB12E031-251C-4466-8DF6-E1E606C666D4}" destId="{B53A30A0-5E68-4B38-9EA7-86CF1D715426}" srcOrd="0" destOrd="0" presId="urn:microsoft.com/office/officeart/2005/8/layout/hierarchy1"/>
    <dgm:cxn modelId="{7C11A78F-34CF-476A-83CE-53F10785D595}" srcId="{F3EE237E-4F6F-4D33-B253-813FBFBAE305}" destId="{BB12E031-251C-4466-8DF6-E1E606C666D4}" srcOrd="1" destOrd="0" parTransId="{CD3B2158-93FA-4B66-8F59-4C2B1F4131BE}" sibTransId="{6695C517-24E9-475B-A856-1DE2B4ADA718}"/>
    <dgm:cxn modelId="{9808B3DF-18BC-4200-9A17-BDA11C71E8BC}" srcId="{F3EE237E-4F6F-4D33-B253-813FBFBAE305}" destId="{ED28AFC6-671D-45A7-9BE9-9642DE9A69F7}" srcOrd="3" destOrd="0" parTransId="{9CC2C941-7707-445A-8226-5501CCD7FF65}" sibTransId="{4F74AA41-A81E-46E3-A6B1-1F52556D6B1D}"/>
    <dgm:cxn modelId="{D97E8BF9-8435-46E2-A8B0-3302882F8ECA}" type="presOf" srcId="{F3EE237E-4F6F-4D33-B253-813FBFBAE305}" destId="{D5DE337A-556F-4A9B-86E8-E66E60DC05A0}" srcOrd="0" destOrd="0" presId="urn:microsoft.com/office/officeart/2005/8/layout/hierarchy1"/>
    <dgm:cxn modelId="{A871D9F9-AEEC-4A3F-9C00-C996F0C75D12}" type="presOf" srcId="{A8A3E708-7FAE-47A8-9125-D93C75448105}" destId="{42E6B7EC-C100-446D-9EBA-D17A35E142B5}" srcOrd="0" destOrd="0" presId="urn:microsoft.com/office/officeart/2005/8/layout/hierarchy1"/>
    <dgm:cxn modelId="{047A73CF-ED21-4157-B7D4-D78EFAE03A7E}" type="presParOf" srcId="{D5DE337A-556F-4A9B-86E8-E66E60DC05A0}" destId="{7157044F-9043-4597-BDC2-BAAA65EC6984}" srcOrd="0" destOrd="0" presId="urn:microsoft.com/office/officeart/2005/8/layout/hierarchy1"/>
    <dgm:cxn modelId="{93A882A8-AE85-41B6-9479-59AC6F8C4A75}" type="presParOf" srcId="{7157044F-9043-4597-BDC2-BAAA65EC6984}" destId="{4BB217BA-5500-4CE0-9C64-DBF8A5719E2B}" srcOrd="0" destOrd="0" presId="urn:microsoft.com/office/officeart/2005/8/layout/hierarchy1"/>
    <dgm:cxn modelId="{187E3CA6-2383-4DED-8DE2-77C235109982}" type="presParOf" srcId="{4BB217BA-5500-4CE0-9C64-DBF8A5719E2B}" destId="{763A9AAF-6F7F-4C80-8B49-F440AAD64DCB}" srcOrd="0" destOrd="0" presId="urn:microsoft.com/office/officeart/2005/8/layout/hierarchy1"/>
    <dgm:cxn modelId="{7589D0AD-0FE3-4656-8775-744490B4ED0B}" type="presParOf" srcId="{4BB217BA-5500-4CE0-9C64-DBF8A5719E2B}" destId="{42E6B7EC-C100-446D-9EBA-D17A35E142B5}" srcOrd="1" destOrd="0" presId="urn:microsoft.com/office/officeart/2005/8/layout/hierarchy1"/>
    <dgm:cxn modelId="{7B3B4740-B9C7-4345-9B2F-2FE9BC06CC5F}" type="presParOf" srcId="{7157044F-9043-4597-BDC2-BAAA65EC6984}" destId="{D24ACD40-F0D7-49E8-869E-A810B9A877E2}" srcOrd="1" destOrd="0" presId="urn:microsoft.com/office/officeart/2005/8/layout/hierarchy1"/>
    <dgm:cxn modelId="{134ABB74-2794-4C02-B680-B3C81DCCD02E}" type="presParOf" srcId="{D5DE337A-556F-4A9B-86E8-E66E60DC05A0}" destId="{0CDD5956-593B-43C6-8CDB-377BE3A0C1D2}" srcOrd="1" destOrd="0" presId="urn:microsoft.com/office/officeart/2005/8/layout/hierarchy1"/>
    <dgm:cxn modelId="{7DDFDC94-921F-4BBB-81E6-13E30240B8AF}" type="presParOf" srcId="{0CDD5956-593B-43C6-8CDB-377BE3A0C1D2}" destId="{7C955F7D-A29B-4CD7-AB71-E5AAEDB3F6C6}" srcOrd="0" destOrd="0" presId="urn:microsoft.com/office/officeart/2005/8/layout/hierarchy1"/>
    <dgm:cxn modelId="{B966FA73-44EC-4812-AF43-0BDCD3986061}" type="presParOf" srcId="{7C955F7D-A29B-4CD7-AB71-E5AAEDB3F6C6}" destId="{E4F41F88-5D25-4AAB-86B0-DE33078EA6C4}" srcOrd="0" destOrd="0" presId="urn:microsoft.com/office/officeart/2005/8/layout/hierarchy1"/>
    <dgm:cxn modelId="{D33F1E4E-3648-40E8-BC6F-34705A197A6D}" type="presParOf" srcId="{7C955F7D-A29B-4CD7-AB71-E5AAEDB3F6C6}" destId="{B53A30A0-5E68-4B38-9EA7-86CF1D715426}" srcOrd="1" destOrd="0" presId="urn:microsoft.com/office/officeart/2005/8/layout/hierarchy1"/>
    <dgm:cxn modelId="{957E52C6-E016-4384-BB88-D5C1C1D5FF7C}" type="presParOf" srcId="{0CDD5956-593B-43C6-8CDB-377BE3A0C1D2}" destId="{8B7422E2-F2EB-4EB6-93D8-AFD4C2D82C69}" srcOrd="1" destOrd="0" presId="urn:microsoft.com/office/officeart/2005/8/layout/hierarchy1"/>
    <dgm:cxn modelId="{0E328FF1-59FA-41D7-B3B3-6D6588C69B85}" type="presParOf" srcId="{D5DE337A-556F-4A9B-86E8-E66E60DC05A0}" destId="{F95494FE-0197-433D-990A-EF94EFA9AB1E}" srcOrd="2" destOrd="0" presId="urn:microsoft.com/office/officeart/2005/8/layout/hierarchy1"/>
    <dgm:cxn modelId="{DBAC5959-DC8E-4065-A84B-769E56A99105}" type="presParOf" srcId="{F95494FE-0197-433D-990A-EF94EFA9AB1E}" destId="{D7930C10-E7AD-49A8-B637-28A06B6E508B}" srcOrd="0" destOrd="0" presId="urn:microsoft.com/office/officeart/2005/8/layout/hierarchy1"/>
    <dgm:cxn modelId="{D67EE5F7-BCC9-4173-A3B5-14F7CB0154C0}" type="presParOf" srcId="{D7930C10-E7AD-49A8-B637-28A06B6E508B}" destId="{6D283004-B842-4D34-850B-AEB40E99025F}" srcOrd="0" destOrd="0" presId="urn:microsoft.com/office/officeart/2005/8/layout/hierarchy1"/>
    <dgm:cxn modelId="{E6B061F8-6F91-41AB-A0DD-8CE06A9131A1}" type="presParOf" srcId="{D7930C10-E7AD-49A8-B637-28A06B6E508B}" destId="{88AAF962-8512-4AFD-9289-F3BAC889D52B}" srcOrd="1" destOrd="0" presId="urn:microsoft.com/office/officeart/2005/8/layout/hierarchy1"/>
    <dgm:cxn modelId="{605F01D3-3494-4785-92F8-19E08268D23A}" type="presParOf" srcId="{F95494FE-0197-433D-990A-EF94EFA9AB1E}" destId="{91D82CA4-78EE-4FF2-B3F5-7D715BFF3B73}" srcOrd="1" destOrd="0" presId="urn:microsoft.com/office/officeart/2005/8/layout/hierarchy1"/>
    <dgm:cxn modelId="{204FE939-44F2-4D36-AA3D-226B16E1408C}" type="presParOf" srcId="{D5DE337A-556F-4A9B-86E8-E66E60DC05A0}" destId="{3F357A62-5FBC-4D62-903B-87FF610A2F5D}" srcOrd="3" destOrd="0" presId="urn:microsoft.com/office/officeart/2005/8/layout/hierarchy1"/>
    <dgm:cxn modelId="{67AFFE91-2C78-4BBB-95A0-6562EE16D448}" type="presParOf" srcId="{3F357A62-5FBC-4D62-903B-87FF610A2F5D}" destId="{F21F9CE7-F09B-4A1A-8F8C-C8FB9CE96264}" srcOrd="0" destOrd="0" presId="urn:microsoft.com/office/officeart/2005/8/layout/hierarchy1"/>
    <dgm:cxn modelId="{F8EAEF97-A07D-4B17-A268-4AA6A12A67C9}" type="presParOf" srcId="{F21F9CE7-F09B-4A1A-8F8C-C8FB9CE96264}" destId="{6F83E3CF-EE54-4B81-9A08-8E90F56B43A8}" srcOrd="0" destOrd="0" presId="urn:microsoft.com/office/officeart/2005/8/layout/hierarchy1"/>
    <dgm:cxn modelId="{CD929206-85A3-43E9-B215-EBBC7BA61A61}" type="presParOf" srcId="{F21F9CE7-F09B-4A1A-8F8C-C8FB9CE96264}" destId="{011F4076-BC02-42AC-9C39-CCCF5018D361}" srcOrd="1" destOrd="0" presId="urn:microsoft.com/office/officeart/2005/8/layout/hierarchy1"/>
    <dgm:cxn modelId="{6B59DFCE-6F50-4B41-9A3C-A7B8CC10B67D}" type="presParOf" srcId="{3F357A62-5FBC-4D62-903B-87FF610A2F5D}" destId="{C3EAB5F6-38D1-4B20-82B1-6B86820AA63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4D59579-3C69-4424-952C-54CDB3D3C90D}" type="doc">
      <dgm:prSet loTypeId="urn:microsoft.com/office/officeart/2008/layout/LinedList" loCatId="list" qsTypeId="urn:microsoft.com/office/officeart/2005/8/quickstyle/simple2" qsCatId="simple" csTypeId="urn:microsoft.com/office/officeart/2005/8/colors/accent3_2" csCatId="accent3"/>
      <dgm:spPr/>
      <dgm:t>
        <a:bodyPr/>
        <a:lstStyle/>
        <a:p>
          <a:endParaRPr lang="en-US"/>
        </a:p>
      </dgm:t>
    </dgm:pt>
    <dgm:pt modelId="{2C3E73D3-E478-4657-A4B6-2EB951F55DF7}">
      <dgm:prSet/>
      <dgm:spPr/>
      <dgm:t>
        <a:bodyPr/>
        <a:lstStyle/>
        <a:p>
          <a:r>
            <a:rPr lang="en-GB"/>
            <a:t>The problem is complex or undefined</a:t>
          </a:r>
          <a:endParaRPr lang="en-US"/>
        </a:p>
      </dgm:t>
    </dgm:pt>
    <dgm:pt modelId="{99D15046-E60E-4362-B676-E997E68C8E35}" type="parTrans" cxnId="{04658370-C327-43D4-AB63-18015C7401CC}">
      <dgm:prSet/>
      <dgm:spPr/>
      <dgm:t>
        <a:bodyPr/>
        <a:lstStyle/>
        <a:p>
          <a:endParaRPr lang="en-US"/>
        </a:p>
      </dgm:t>
    </dgm:pt>
    <dgm:pt modelId="{38989957-4110-4982-9675-08205B078E0E}" type="sibTrans" cxnId="{04658370-C327-43D4-AB63-18015C7401CC}">
      <dgm:prSet/>
      <dgm:spPr/>
      <dgm:t>
        <a:bodyPr/>
        <a:lstStyle/>
        <a:p>
          <a:endParaRPr lang="en-US"/>
        </a:p>
      </dgm:t>
    </dgm:pt>
    <dgm:pt modelId="{400748DC-0ED6-4199-8C3D-DBAFA1FA38DD}">
      <dgm:prSet/>
      <dgm:spPr/>
      <dgm:t>
        <a:bodyPr/>
        <a:lstStyle/>
        <a:p>
          <a:r>
            <a:rPr lang="en-GB" dirty="0"/>
            <a:t>A wide range of ideas is needed</a:t>
          </a:r>
          <a:endParaRPr lang="en-US" dirty="0"/>
        </a:p>
      </dgm:t>
    </dgm:pt>
    <dgm:pt modelId="{2C4EC40B-DB9E-40B3-866D-E5638ED6CAE9}" type="parTrans" cxnId="{213BFE10-DCC5-464D-B503-385ABE809A4A}">
      <dgm:prSet/>
      <dgm:spPr/>
      <dgm:t>
        <a:bodyPr/>
        <a:lstStyle/>
        <a:p>
          <a:endParaRPr lang="en-US"/>
        </a:p>
      </dgm:t>
    </dgm:pt>
    <dgm:pt modelId="{B19EC543-85F3-405C-923D-2DDBC26007BA}" type="sibTrans" cxnId="{213BFE10-DCC5-464D-B503-385ABE809A4A}">
      <dgm:prSet/>
      <dgm:spPr/>
      <dgm:t>
        <a:bodyPr/>
        <a:lstStyle/>
        <a:p>
          <a:endParaRPr lang="en-US"/>
        </a:p>
      </dgm:t>
    </dgm:pt>
    <dgm:pt modelId="{8994B2FF-C809-4537-B0F3-EC92F6E0AFD9}">
      <dgm:prSet/>
      <dgm:spPr/>
      <dgm:t>
        <a:bodyPr/>
        <a:lstStyle/>
        <a:p>
          <a:r>
            <a:rPr lang="en-GB"/>
            <a:t>Diverse input is valuable</a:t>
          </a:r>
          <a:endParaRPr lang="en-US"/>
        </a:p>
      </dgm:t>
    </dgm:pt>
    <dgm:pt modelId="{B7CE8CC7-283D-4413-8367-D70C9E421FA1}" type="parTrans" cxnId="{70D58B99-810E-4441-B02A-64BE90358656}">
      <dgm:prSet/>
      <dgm:spPr/>
      <dgm:t>
        <a:bodyPr/>
        <a:lstStyle/>
        <a:p>
          <a:endParaRPr lang="en-US"/>
        </a:p>
      </dgm:t>
    </dgm:pt>
    <dgm:pt modelId="{3327F88F-179E-44EA-8D53-2D6CAEDAE247}" type="sibTrans" cxnId="{70D58B99-810E-4441-B02A-64BE90358656}">
      <dgm:prSet/>
      <dgm:spPr/>
      <dgm:t>
        <a:bodyPr/>
        <a:lstStyle/>
        <a:p>
          <a:endParaRPr lang="en-US"/>
        </a:p>
      </dgm:t>
    </dgm:pt>
    <dgm:pt modelId="{5592CA65-54F9-4B26-9ED6-3B361058B835}">
      <dgm:prSet/>
      <dgm:spPr/>
      <dgm:t>
        <a:bodyPr/>
        <a:lstStyle/>
        <a:p>
          <a:r>
            <a:rPr lang="en-GB"/>
            <a:t>Engagement and team participation are the goals</a:t>
          </a:r>
          <a:endParaRPr lang="en-US"/>
        </a:p>
      </dgm:t>
    </dgm:pt>
    <dgm:pt modelId="{1E654020-7707-46F1-A439-3C801CE75D67}" type="parTrans" cxnId="{F56F8DB0-B354-4DCA-B1E4-888BBF47D56C}">
      <dgm:prSet/>
      <dgm:spPr/>
      <dgm:t>
        <a:bodyPr/>
        <a:lstStyle/>
        <a:p>
          <a:endParaRPr lang="en-US"/>
        </a:p>
      </dgm:t>
    </dgm:pt>
    <dgm:pt modelId="{A24CCFBA-653A-4701-8F59-92F03E64A18B}" type="sibTrans" cxnId="{F56F8DB0-B354-4DCA-B1E4-888BBF47D56C}">
      <dgm:prSet/>
      <dgm:spPr/>
      <dgm:t>
        <a:bodyPr/>
        <a:lstStyle/>
        <a:p>
          <a:endParaRPr lang="en-US"/>
        </a:p>
      </dgm:t>
    </dgm:pt>
    <dgm:pt modelId="{F12B656C-A0BD-4E76-9589-DC5A22910686}">
      <dgm:prSet/>
      <dgm:spPr/>
      <dgm:t>
        <a:bodyPr/>
        <a:lstStyle/>
        <a:p>
          <a:r>
            <a:rPr lang="en-GB"/>
            <a:t>Ideal when a group needs to explore multiple solutions before deciding on a clear course of action</a:t>
          </a:r>
          <a:endParaRPr lang="en-US"/>
        </a:p>
      </dgm:t>
    </dgm:pt>
    <dgm:pt modelId="{2589783C-9138-47D5-9236-1CB9D3DEE93D}" type="parTrans" cxnId="{2CAFB9F4-C12B-4EC5-9B1F-9564070E9B60}">
      <dgm:prSet/>
      <dgm:spPr/>
      <dgm:t>
        <a:bodyPr/>
        <a:lstStyle/>
        <a:p>
          <a:endParaRPr lang="en-US"/>
        </a:p>
      </dgm:t>
    </dgm:pt>
    <dgm:pt modelId="{0474C12B-9E71-450C-AB94-8142CBEFA4BE}" type="sibTrans" cxnId="{2CAFB9F4-C12B-4EC5-9B1F-9564070E9B60}">
      <dgm:prSet/>
      <dgm:spPr/>
      <dgm:t>
        <a:bodyPr/>
        <a:lstStyle/>
        <a:p>
          <a:endParaRPr lang="en-US"/>
        </a:p>
      </dgm:t>
    </dgm:pt>
    <dgm:pt modelId="{CD62988D-4BDA-4E01-99F0-FB3504843231}" type="pres">
      <dgm:prSet presAssocID="{C4D59579-3C69-4424-952C-54CDB3D3C90D}" presName="vert0" presStyleCnt="0">
        <dgm:presLayoutVars>
          <dgm:dir/>
          <dgm:animOne val="branch"/>
          <dgm:animLvl val="lvl"/>
        </dgm:presLayoutVars>
      </dgm:prSet>
      <dgm:spPr/>
    </dgm:pt>
    <dgm:pt modelId="{09EAEF96-5176-4E00-97B7-3DCA2071D4F4}" type="pres">
      <dgm:prSet presAssocID="{2C3E73D3-E478-4657-A4B6-2EB951F55DF7}" presName="thickLine" presStyleLbl="alignNode1" presStyleIdx="0" presStyleCnt="5" custLinFactNeighborX="-1" custLinFactNeighborY="-36507"/>
      <dgm:spPr/>
    </dgm:pt>
    <dgm:pt modelId="{B4D98DD3-8CE3-4029-BB3C-C4181E2624EB}" type="pres">
      <dgm:prSet presAssocID="{2C3E73D3-E478-4657-A4B6-2EB951F55DF7}" presName="horz1" presStyleCnt="0"/>
      <dgm:spPr/>
    </dgm:pt>
    <dgm:pt modelId="{6677E3AC-AA8E-48E9-AE63-2C0F31D4E5BC}" type="pres">
      <dgm:prSet presAssocID="{2C3E73D3-E478-4657-A4B6-2EB951F55DF7}" presName="tx1" presStyleLbl="revTx" presStyleIdx="0" presStyleCnt="5"/>
      <dgm:spPr/>
    </dgm:pt>
    <dgm:pt modelId="{0A650AD1-2A6A-40A9-9095-E7F2999112DD}" type="pres">
      <dgm:prSet presAssocID="{2C3E73D3-E478-4657-A4B6-2EB951F55DF7}" presName="vert1" presStyleCnt="0"/>
      <dgm:spPr/>
    </dgm:pt>
    <dgm:pt modelId="{78190C03-9B71-4756-9846-475B7770F5C9}" type="pres">
      <dgm:prSet presAssocID="{400748DC-0ED6-4199-8C3D-DBAFA1FA38DD}" presName="thickLine" presStyleLbl="alignNode1" presStyleIdx="1" presStyleCnt="5"/>
      <dgm:spPr/>
    </dgm:pt>
    <dgm:pt modelId="{94BA84FD-F6FC-453F-B6D7-C218597D7298}" type="pres">
      <dgm:prSet presAssocID="{400748DC-0ED6-4199-8C3D-DBAFA1FA38DD}" presName="horz1" presStyleCnt="0"/>
      <dgm:spPr/>
    </dgm:pt>
    <dgm:pt modelId="{924D1231-E19E-4BA3-9DBF-40003901BF80}" type="pres">
      <dgm:prSet presAssocID="{400748DC-0ED6-4199-8C3D-DBAFA1FA38DD}" presName="tx1" presStyleLbl="revTx" presStyleIdx="1" presStyleCnt="5"/>
      <dgm:spPr/>
    </dgm:pt>
    <dgm:pt modelId="{7C381A3F-239C-4DCD-93DC-019F10D36064}" type="pres">
      <dgm:prSet presAssocID="{400748DC-0ED6-4199-8C3D-DBAFA1FA38DD}" presName="vert1" presStyleCnt="0"/>
      <dgm:spPr/>
    </dgm:pt>
    <dgm:pt modelId="{1B9274C5-D284-44B2-86AB-5DBC76749CFC}" type="pres">
      <dgm:prSet presAssocID="{8994B2FF-C809-4537-B0F3-EC92F6E0AFD9}" presName="thickLine" presStyleLbl="alignNode1" presStyleIdx="2" presStyleCnt="5"/>
      <dgm:spPr/>
    </dgm:pt>
    <dgm:pt modelId="{A4602B48-5F63-4B5A-88BE-91A3E346164C}" type="pres">
      <dgm:prSet presAssocID="{8994B2FF-C809-4537-B0F3-EC92F6E0AFD9}" presName="horz1" presStyleCnt="0"/>
      <dgm:spPr/>
    </dgm:pt>
    <dgm:pt modelId="{AAAEFC9D-A58A-4741-90E5-1E4261DC6AD2}" type="pres">
      <dgm:prSet presAssocID="{8994B2FF-C809-4537-B0F3-EC92F6E0AFD9}" presName="tx1" presStyleLbl="revTx" presStyleIdx="2" presStyleCnt="5"/>
      <dgm:spPr/>
    </dgm:pt>
    <dgm:pt modelId="{0F07D04F-2267-47BD-B3AA-1F764F7B8A3E}" type="pres">
      <dgm:prSet presAssocID="{8994B2FF-C809-4537-B0F3-EC92F6E0AFD9}" presName="vert1" presStyleCnt="0"/>
      <dgm:spPr/>
    </dgm:pt>
    <dgm:pt modelId="{477B8CDF-35EC-4976-9467-FBBFB48DECF0}" type="pres">
      <dgm:prSet presAssocID="{5592CA65-54F9-4B26-9ED6-3B361058B835}" presName="thickLine" presStyleLbl="alignNode1" presStyleIdx="3" presStyleCnt="5"/>
      <dgm:spPr/>
    </dgm:pt>
    <dgm:pt modelId="{CE548FB6-7EF4-41C3-A60B-A69B8DA40A77}" type="pres">
      <dgm:prSet presAssocID="{5592CA65-54F9-4B26-9ED6-3B361058B835}" presName="horz1" presStyleCnt="0"/>
      <dgm:spPr/>
    </dgm:pt>
    <dgm:pt modelId="{A9A6DCA8-EBC0-45CD-ACFB-462D9569E44F}" type="pres">
      <dgm:prSet presAssocID="{5592CA65-54F9-4B26-9ED6-3B361058B835}" presName="tx1" presStyleLbl="revTx" presStyleIdx="3" presStyleCnt="5"/>
      <dgm:spPr/>
    </dgm:pt>
    <dgm:pt modelId="{58046306-B0A7-4BED-A8C8-B639CBC86CA3}" type="pres">
      <dgm:prSet presAssocID="{5592CA65-54F9-4B26-9ED6-3B361058B835}" presName="vert1" presStyleCnt="0"/>
      <dgm:spPr/>
    </dgm:pt>
    <dgm:pt modelId="{E0A47C27-91C9-4D84-BD4C-5742E29F7723}" type="pres">
      <dgm:prSet presAssocID="{F12B656C-A0BD-4E76-9589-DC5A22910686}" presName="thickLine" presStyleLbl="alignNode1" presStyleIdx="4" presStyleCnt="5"/>
      <dgm:spPr/>
    </dgm:pt>
    <dgm:pt modelId="{65F94D68-8748-49B9-A9D3-9DD807DD0984}" type="pres">
      <dgm:prSet presAssocID="{F12B656C-A0BD-4E76-9589-DC5A22910686}" presName="horz1" presStyleCnt="0"/>
      <dgm:spPr/>
    </dgm:pt>
    <dgm:pt modelId="{78673083-3127-4DF6-880A-9364D57DE843}" type="pres">
      <dgm:prSet presAssocID="{F12B656C-A0BD-4E76-9589-DC5A22910686}" presName="tx1" presStyleLbl="revTx" presStyleIdx="4" presStyleCnt="5"/>
      <dgm:spPr/>
    </dgm:pt>
    <dgm:pt modelId="{B3B741E8-1850-408D-8E42-09A7F277BD75}" type="pres">
      <dgm:prSet presAssocID="{F12B656C-A0BD-4E76-9589-DC5A22910686}" presName="vert1" presStyleCnt="0"/>
      <dgm:spPr/>
    </dgm:pt>
  </dgm:ptLst>
  <dgm:cxnLst>
    <dgm:cxn modelId="{213BFE10-DCC5-464D-B503-385ABE809A4A}" srcId="{C4D59579-3C69-4424-952C-54CDB3D3C90D}" destId="{400748DC-0ED6-4199-8C3D-DBAFA1FA38DD}" srcOrd="1" destOrd="0" parTransId="{2C4EC40B-DB9E-40B3-866D-E5638ED6CAE9}" sibTransId="{B19EC543-85F3-405C-923D-2DDBC26007BA}"/>
    <dgm:cxn modelId="{1552E335-9122-409F-9A19-4ACB8C927E21}" type="presOf" srcId="{2C3E73D3-E478-4657-A4B6-2EB951F55DF7}" destId="{6677E3AC-AA8E-48E9-AE63-2C0F31D4E5BC}" srcOrd="0" destOrd="0" presId="urn:microsoft.com/office/officeart/2008/layout/LinedList"/>
    <dgm:cxn modelId="{85B37E4A-34E3-4342-91C8-9533535489FA}" type="presOf" srcId="{5592CA65-54F9-4B26-9ED6-3B361058B835}" destId="{A9A6DCA8-EBC0-45CD-ACFB-462D9569E44F}" srcOrd="0" destOrd="0" presId="urn:microsoft.com/office/officeart/2008/layout/LinedList"/>
    <dgm:cxn modelId="{04658370-C327-43D4-AB63-18015C7401CC}" srcId="{C4D59579-3C69-4424-952C-54CDB3D3C90D}" destId="{2C3E73D3-E478-4657-A4B6-2EB951F55DF7}" srcOrd="0" destOrd="0" parTransId="{99D15046-E60E-4362-B676-E997E68C8E35}" sibTransId="{38989957-4110-4982-9675-08205B078E0E}"/>
    <dgm:cxn modelId="{54DD8550-D625-46C6-8FAF-76B5EF5E282A}" type="presOf" srcId="{400748DC-0ED6-4199-8C3D-DBAFA1FA38DD}" destId="{924D1231-E19E-4BA3-9DBF-40003901BF80}" srcOrd="0" destOrd="0" presId="urn:microsoft.com/office/officeart/2008/layout/LinedList"/>
    <dgm:cxn modelId="{23CB4F72-E00B-4323-9F3A-0B370F6B1DA9}" type="presOf" srcId="{C4D59579-3C69-4424-952C-54CDB3D3C90D}" destId="{CD62988D-4BDA-4E01-99F0-FB3504843231}" srcOrd="0" destOrd="0" presId="urn:microsoft.com/office/officeart/2008/layout/LinedList"/>
    <dgm:cxn modelId="{70D58B99-810E-4441-B02A-64BE90358656}" srcId="{C4D59579-3C69-4424-952C-54CDB3D3C90D}" destId="{8994B2FF-C809-4537-B0F3-EC92F6E0AFD9}" srcOrd="2" destOrd="0" parTransId="{B7CE8CC7-283D-4413-8367-D70C9E421FA1}" sibTransId="{3327F88F-179E-44EA-8D53-2D6CAEDAE247}"/>
    <dgm:cxn modelId="{F56F8DB0-B354-4DCA-B1E4-888BBF47D56C}" srcId="{C4D59579-3C69-4424-952C-54CDB3D3C90D}" destId="{5592CA65-54F9-4B26-9ED6-3B361058B835}" srcOrd="3" destOrd="0" parTransId="{1E654020-7707-46F1-A439-3C801CE75D67}" sibTransId="{A24CCFBA-653A-4701-8F59-92F03E64A18B}"/>
    <dgm:cxn modelId="{820E08CB-2083-4420-A677-33B54E9F09CA}" type="presOf" srcId="{F12B656C-A0BD-4E76-9589-DC5A22910686}" destId="{78673083-3127-4DF6-880A-9364D57DE843}" srcOrd="0" destOrd="0" presId="urn:microsoft.com/office/officeart/2008/layout/LinedList"/>
    <dgm:cxn modelId="{D530BCDE-6AFA-416A-B51B-0D323150B925}" type="presOf" srcId="{8994B2FF-C809-4537-B0F3-EC92F6E0AFD9}" destId="{AAAEFC9D-A58A-4741-90E5-1E4261DC6AD2}" srcOrd="0" destOrd="0" presId="urn:microsoft.com/office/officeart/2008/layout/LinedList"/>
    <dgm:cxn modelId="{2CAFB9F4-C12B-4EC5-9B1F-9564070E9B60}" srcId="{C4D59579-3C69-4424-952C-54CDB3D3C90D}" destId="{F12B656C-A0BD-4E76-9589-DC5A22910686}" srcOrd="4" destOrd="0" parTransId="{2589783C-9138-47D5-9236-1CB9D3DEE93D}" sibTransId="{0474C12B-9E71-450C-AB94-8142CBEFA4BE}"/>
    <dgm:cxn modelId="{62B7F7F6-4B75-4CDA-A933-BE88DE57D63B}" type="presParOf" srcId="{CD62988D-4BDA-4E01-99F0-FB3504843231}" destId="{09EAEF96-5176-4E00-97B7-3DCA2071D4F4}" srcOrd="0" destOrd="0" presId="urn:microsoft.com/office/officeart/2008/layout/LinedList"/>
    <dgm:cxn modelId="{F86235A7-C472-4E28-94C4-EFE741D7AE77}" type="presParOf" srcId="{CD62988D-4BDA-4E01-99F0-FB3504843231}" destId="{B4D98DD3-8CE3-4029-BB3C-C4181E2624EB}" srcOrd="1" destOrd="0" presId="urn:microsoft.com/office/officeart/2008/layout/LinedList"/>
    <dgm:cxn modelId="{2D45EB71-522E-447D-9B3F-570C6EB85235}" type="presParOf" srcId="{B4D98DD3-8CE3-4029-BB3C-C4181E2624EB}" destId="{6677E3AC-AA8E-48E9-AE63-2C0F31D4E5BC}" srcOrd="0" destOrd="0" presId="urn:microsoft.com/office/officeart/2008/layout/LinedList"/>
    <dgm:cxn modelId="{7AF12252-92AB-4DD3-B978-76E0AAA2A7CA}" type="presParOf" srcId="{B4D98DD3-8CE3-4029-BB3C-C4181E2624EB}" destId="{0A650AD1-2A6A-40A9-9095-E7F2999112DD}" srcOrd="1" destOrd="0" presId="urn:microsoft.com/office/officeart/2008/layout/LinedList"/>
    <dgm:cxn modelId="{7F3EC8F5-C0F5-4D4F-B512-A2574983FB56}" type="presParOf" srcId="{CD62988D-4BDA-4E01-99F0-FB3504843231}" destId="{78190C03-9B71-4756-9846-475B7770F5C9}" srcOrd="2" destOrd="0" presId="urn:microsoft.com/office/officeart/2008/layout/LinedList"/>
    <dgm:cxn modelId="{3F966742-CC76-4CD5-9A1A-6C767A60243A}" type="presParOf" srcId="{CD62988D-4BDA-4E01-99F0-FB3504843231}" destId="{94BA84FD-F6FC-453F-B6D7-C218597D7298}" srcOrd="3" destOrd="0" presId="urn:microsoft.com/office/officeart/2008/layout/LinedList"/>
    <dgm:cxn modelId="{9E3A7E51-A269-4677-875E-F806B2E07C61}" type="presParOf" srcId="{94BA84FD-F6FC-453F-B6D7-C218597D7298}" destId="{924D1231-E19E-4BA3-9DBF-40003901BF80}" srcOrd="0" destOrd="0" presId="urn:microsoft.com/office/officeart/2008/layout/LinedList"/>
    <dgm:cxn modelId="{98503F92-3052-4BD4-9A3B-60F06B4547DE}" type="presParOf" srcId="{94BA84FD-F6FC-453F-B6D7-C218597D7298}" destId="{7C381A3F-239C-4DCD-93DC-019F10D36064}" srcOrd="1" destOrd="0" presId="urn:microsoft.com/office/officeart/2008/layout/LinedList"/>
    <dgm:cxn modelId="{70244904-B559-4EF2-A38C-C64027CE1038}" type="presParOf" srcId="{CD62988D-4BDA-4E01-99F0-FB3504843231}" destId="{1B9274C5-D284-44B2-86AB-5DBC76749CFC}" srcOrd="4" destOrd="0" presId="urn:microsoft.com/office/officeart/2008/layout/LinedList"/>
    <dgm:cxn modelId="{C42BD9F1-DD35-4DFE-A879-0947EED3DDBB}" type="presParOf" srcId="{CD62988D-4BDA-4E01-99F0-FB3504843231}" destId="{A4602B48-5F63-4B5A-88BE-91A3E346164C}" srcOrd="5" destOrd="0" presId="urn:microsoft.com/office/officeart/2008/layout/LinedList"/>
    <dgm:cxn modelId="{B95AB1D7-5548-43AE-AD0E-9F745CA1E9F1}" type="presParOf" srcId="{A4602B48-5F63-4B5A-88BE-91A3E346164C}" destId="{AAAEFC9D-A58A-4741-90E5-1E4261DC6AD2}" srcOrd="0" destOrd="0" presId="urn:microsoft.com/office/officeart/2008/layout/LinedList"/>
    <dgm:cxn modelId="{D8325510-562E-4802-89AD-ECF762CBAFC9}" type="presParOf" srcId="{A4602B48-5F63-4B5A-88BE-91A3E346164C}" destId="{0F07D04F-2267-47BD-B3AA-1F764F7B8A3E}" srcOrd="1" destOrd="0" presId="urn:microsoft.com/office/officeart/2008/layout/LinedList"/>
    <dgm:cxn modelId="{A52152D5-218D-4E07-89BE-2BE6B9F1432E}" type="presParOf" srcId="{CD62988D-4BDA-4E01-99F0-FB3504843231}" destId="{477B8CDF-35EC-4976-9467-FBBFB48DECF0}" srcOrd="6" destOrd="0" presId="urn:microsoft.com/office/officeart/2008/layout/LinedList"/>
    <dgm:cxn modelId="{2F629E9A-47D7-4154-A57E-357F0C998523}" type="presParOf" srcId="{CD62988D-4BDA-4E01-99F0-FB3504843231}" destId="{CE548FB6-7EF4-41C3-A60B-A69B8DA40A77}" srcOrd="7" destOrd="0" presId="urn:microsoft.com/office/officeart/2008/layout/LinedList"/>
    <dgm:cxn modelId="{C59B1FB5-5789-4C28-A013-D4B4F6BED9E1}" type="presParOf" srcId="{CE548FB6-7EF4-41C3-A60B-A69B8DA40A77}" destId="{A9A6DCA8-EBC0-45CD-ACFB-462D9569E44F}" srcOrd="0" destOrd="0" presId="urn:microsoft.com/office/officeart/2008/layout/LinedList"/>
    <dgm:cxn modelId="{A983107A-46D5-484E-BDAB-0FDD52DB4F16}" type="presParOf" srcId="{CE548FB6-7EF4-41C3-A60B-A69B8DA40A77}" destId="{58046306-B0A7-4BED-A8C8-B639CBC86CA3}" srcOrd="1" destOrd="0" presId="urn:microsoft.com/office/officeart/2008/layout/LinedList"/>
    <dgm:cxn modelId="{610008E8-5AD7-4641-81CD-97CD8F269D8C}" type="presParOf" srcId="{CD62988D-4BDA-4E01-99F0-FB3504843231}" destId="{E0A47C27-91C9-4D84-BD4C-5742E29F7723}" srcOrd="8" destOrd="0" presId="urn:microsoft.com/office/officeart/2008/layout/LinedList"/>
    <dgm:cxn modelId="{5BDECF78-BF9B-4CC2-9742-A222FF019A18}" type="presParOf" srcId="{CD62988D-4BDA-4E01-99F0-FB3504843231}" destId="{65F94D68-8748-49B9-A9D3-9DD807DD0984}" srcOrd="9" destOrd="0" presId="urn:microsoft.com/office/officeart/2008/layout/LinedList"/>
    <dgm:cxn modelId="{292E24AA-9456-4365-8CC0-667A92649911}" type="presParOf" srcId="{65F94D68-8748-49B9-A9D3-9DD807DD0984}" destId="{78673083-3127-4DF6-880A-9364D57DE843}" srcOrd="0" destOrd="0" presId="urn:microsoft.com/office/officeart/2008/layout/LinedList"/>
    <dgm:cxn modelId="{086C1639-E89A-4780-9841-AC53CCCE2B1D}" type="presParOf" srcId="{65F94D68-8748-49B9-A9D3-9DD807DD0984}" destId="{B3B741E8-1850-408D-8E42-09A7F277BD7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FE40FDE-44D2-4AC6-8766-2572FB212A1B}"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6DDE8AD2-4CC3-45E9-AAEE-A2712239ECE3}">
      <dgm:prSet/>
      <dgm:spPr/>
      <dgm:t>
        <a:bodyPr/>
        <a:lstStyle/>
        <a:p>
          <a:pPr>
            <a:lnSpc>
              <a:spcPct val="100000"/>
            </a:lnSpc>
          </a:pPr>
          <a:r>
            <a:rPr lang="en-GB"/>
            <a:t>Define the problem</a:t>
          </a:r>
          <a:endParaRPr lang="en-US"/>
        </a:p>
      </dgm:t>
    </dgm:pt>
    <dgm:pt modelId="{8FB82FE1-E8DF-4A39-8230-225D9E757AE8}" type="parTrans" cxnId="{29658AA5-81D8-42AC-BB98-E4C114307EAD}">
      <dgm:prSet/>
      <dgm:spPr/>
      <dgm:t>
        <a:bodyPr/>
        <a:lstStyle/>
        <a:p>
          <a:endParaRPr lang="en-US"/>
        </a:p>
      </dgm:t>
    </dgm:pt>
    <dgm:pt modelId="{6E5CF8B6-5F81-40FF-BB47-AD84AD9883FE}" type="sibTrans" cxnId="{29658AA5-81D8-42AC-BB98-E4C114307EAD}">
      <dgm:prSet/>
      <dgm:spPr/>
      <dgm:t>
        <a:bodyPr/>
        <a:lstStyle/>
        <a:p>
          <a:pPr>
            <a:lnSpc>
              <a:spcPct val="100000"/>
            </a:lnSpc>
          </a:pPr>
          <a:endParaRPr lang="en-US"/>
        </a:p>
      </dgm:t>
    </dgm:pt>
    <dgm:pt modelId="{C27EAD75-FDAF-44A4-AFE5-42C790C3133E}">
      <dgm:prSet/>
      <dgm:spPr/>
      <dgm:t>
        <a:bodyPr/>
        <a:lstStyle/>
        <a:p>
          <a:pPr>
            <a:lnSpc>
              <a:spcPct val="100000"/>
            </a:lnSpc>
          </a:pPr>
          <a:r>
            <a:rPr lang="en-GB"/>
            <a:t>Set ground rules</a:t>
          </a:r>
          <a:endParaRPr lang="en-US"/>
        </a:p>
      </dgm:t>
    </dgm:pt>
    <dgm:pt modelId="{B64AE087-DA5F-41B1-8909-521D20FAE43F}" type="parTrans" cxnId="{8CC5FA5A-35D8-4566-9F2D-DD59DFC15FBC}">
      <dgm:prSet/>
      <dgm:spPr/>
      <dgm:t>
        <a:bodyPr/>
        <a:lstStyle/>
        <a:p>
          <a:endParaRPr lang="en-US"/>
        </a:p>
      </dgm:t>
    </dgm:pt>
    <dgm:pt modelId="{DA005875-B3D0-45D6-9635-FBD853499533}" type="sibTrans" cxnId="{8CC5FA5A-35D8-4566-9F2D-DD59DFC15FBC}">
      <dgm:prSet/>
      <dgm:spPr/>
      <dgm:t>
        <a:bodyPr/>
        <a:lstStyle/>
        <a:p>
          <a:pPr>
            <a:lnSpc>
              <a:spcPct val="100000"/>
            </a:lnSpc>
          </a:pPr>
          <a:endParaRPr lang="en-US"/>
        </a:p>
      </dgm:t>
    </dgm:pt>
    <dgm:pt modelId="{1B2F6AE8-9BEA-4D1D-AFF4-BAA3ADD4867C}">
      <dgm:prSet/>
      <dgm:spPr/>
      <dgm:t>
        <a:bodyPr/>
        <a:lstStyle/>
        <a:p>
          <a:pPr>
            <a:lnSpc>
              <a:spcPct val="100000"/>
            </a:lnSpc>
          </a:pPr>
          <a:r>
            <a:rPr lang="en-GB"/>
            <a:t>Use efficient tools like flip-chart, sticky notes, Padlet</a:t>
          </a:r>
          <a:endParaRPr lang="en-US"/>
        </a:p>
      </dgm:t>
    </dgm:pt>
    <dgm:pt modelId="{FB0E76AB-34DB-4FC7-85B7-E2ADF91AA4F9}" type="parTrans" cxnId="{F39AA5F8-D5D1-473B-B44B-FF7B8B9C8735}">
      <dgm:prSet/>
      <dgm:spPr/>
      <dgm:t>
        <a:bodyPr/>
        <a:lstStyle/>
        <a:p>
          <a:endParaRPr lang="en-US"/>
        </a:p>
      </dgm:t>
    </dgm:pt>
    <dgm:pt modelId="{1E6FF908-CA7B-4980-B0D7-85F010BFFC56}" type="sibTrans" cxnId="{F39AA5F8-D5D1-473B-B44B-FF7B8B9C8735}">
      <dgm:prSet/>
      <dgm:spPr/>
      <dgm:t>
        <a:bodyPr/>
        <a:lstStyle/>
        <a:p>
          <a:pPr>
            <a:lnSpc>
              <a:spcPct val="100000"/>
            </a:lnSpc>
          </a:pPr>
          <a:endParaRPr lang="en-US"/>
        </a:p>
      </dgm:t>
    </dgm:pt>
    <dgm:pt modelId="{8549A273-0044-4B17-B75A-3E49B9CEBACC}">
      <dgm:prSet/>
      <dgm:spPr/>
      <dgm:t>
        <a:bodyPr/>
        <a:lstStyle/>
        <a:p>
          <a:pPr>
            <a:lnSpc>
              <a:spcPct val="100000"/>
            </a:lnSpc>
          </a:pPr>
          <a:r>
            <a:rPr lang="en-GB"/>
            <a:t>Set a time limit</a:t>
          </a:r>
          <a:endParaRPr lang="en-US"/>
        </a:p>
      </dgm:t>
    </dgm:pt>
    <dgm:pt modelId="{7C01EF44-8D66-4B7B-9763-23DA2B03A79D}" type="parTrans" cxnId="{40E8A28A-D161-4349-86DD-74D2A95DF1C3}">
      <dgm:prSet/>
      <dgm:spPr/>
      <dgm:t>
        <a:bodyPr/>
        <a:lstStyle/>
        <a:p>
          <a:endParaRPr lang="en-US"/>
        </a:p>
      </dgm:t>
    </dgm:pt>
    <dgm:pt modelId="{78523539-F0E2-4E17-8E6D-AA585AC98923}" type="sibTrans" cxnId="{40E8A28A-D161-4349-86DD-74D2A95DF1C3}">
      <dgm:prSet/>
      <dgm:spPr/>
      <dgm:t>
        <a:bodyPr/>
        <a:lstStyle/>
        <a:p>
          <a:pPr>
            <a:lnSpc>
              <a:spcPct val="100000"/>
            </a:lnSpc>
          </a:pPr>
          <a:endParaRPr lang="en-US"/>
        </a:p>
      </dgm:t>
    </dgm:pt>
    <dgm:pt modelId="{EA86EEDB-E2BC-44DF-BBAC-3BBE18601607}">
      <dgm:prSet/>
      <dgm:spPr/>
      <dgm:t>
        <a:bodyPr/>
        <a:lstStyle/>
        <a:p>
          <a:pPr>
            <a:lnSpc>
              <a:spcPct val="100000"/>
            </a:lnSpc>
          </a:pPr>
          <a:r>
            <a:rPr lang="en-GB"/>
            <a:t>Review and post ideas</a:t>
          </a:r>
          <a:endParaRPr lang="en-US"/>
        </a:p>
      </dgm:t>
    </dgm:pt>
    <dgm:pt modelId="{81540761-E274-4796-AFEB-4624B8010626}" type="parTrans" cxnId="{2149E455-25E0-4C7B-9ED0-D2D2E4D8E748}">
      <dgm:prSet/>
      <dgm:spPr/>
      <dgm:t>
        <a:bodyPr/>
        <a:lstStyle/>
        <a:p>
          <a:endParaRPr lang="en-US"/>
        </a:p>
      </dgm:t>
    </dgm:pt>
    <dgm:pt modelId="{FFC1DF2B-C47A-4A47-9474-8CEEE9D247B8}" type="sibTrans" cxnId="{2149E455-25E0-4C7B-9ED0-D2D2E4D8E748}">
      <dgm:prSet/>
      <dgm:spPr/>
      <dgm:t>
        <a:bodyPr/>
        <a:lstStyle/>
        <a:p>
          <a:endParaRPr lang="en-US"/>
        </a:p>
      </dgm:t>
    </dgm:pt>
    <dgm:pt modelId="{D1A86AD5-C92A-411D-9C55-3E08FBD170B5}" type="pres">
      <dgm:prSet presAssocID="{0FE40FDE-44D2-4AC6-8766-2572FB212A1B}" presName="root" presStyleCnt="0">
        <dgm:presLayoutVars>
          <dgm:dir/>
          <dgm:resizeHandles val="exact"/>
        </dgm:presLayoutVars>
      </dgm:prSet>
      <dgm:spPr/>
    </dgm:pt>
    <dgm:pt modelId="{6B72373E-310E-4023-8012-0664ABB0EF7C}" type="pres">
      <dgm:prSet presAssocID="{0FE40FDE-44D2-4AC6-8766-2572FB212A1B}" presName="container" presStyleCnt="0">
        <dgm:presLayoutVars>
          <dgm:dir/>
          <dgm:resizeHandles val="exact"/>
        </dgm:presLayoutVars>
      </dgm:prSet>
      <dgm:spPr/>
    </dgm:pt>
    <dgm:pt modelId="{001ECECA-C13E-4A77-8F0F-4E1E5F0F3366}" type="pres">
      <dgm:prSet presAssocID="{6DDE8AD2-4CC3-45E9-AAEE-A2712239ECE3}" presName="compNode" presStyleCnt="0"/>
      <dgm:spPr/>
    </dgm:pt>
    <dgm:pt modelId="{6E5E682D-E829-41C5-B87A-0F8553AB5E42}" type="pres">
      <dgm:prSet presAssocID="{6DDE8AD2-4CC3-45E9-AAEE-A2712239ECE3}" presName="iconBgRect" presStyleLbl="bgShp" presStyleIdx="0" presStyleCnt="5"/>
      <dgm:spPr/>
    </dgm:pt>
    <dgm:pt modelId="{C7BAB410-0172-4D77-8B7A-F11621801ADF}" type="pres">
      <dgm:prSet presAssocID="{6DDE8AD2-4CC3-45E9-AAEE-A2712239ECE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EB04FB05-BBA2-4BB8-BB9C-742F2620DC77}" type="pres">
      <dgm:prSet presAssocID="{6DDE8AD2-4CC3-45E9-AAEE-A2712239ECE3}" presName="spaceRect" presStyleCnt="0"/>
      <dgm:spPr/>
    </dgm:pt>
    <dgm:pt modelId="{FDDF1F84-2B92-4E6F-B888-D52DC8200519}" type="pres">
      <dgm:prSet presAssocID="{6DDE8AD2-4CC3-45E9-AAEE-A2712239ECE3}" presName="textRect" presStyleLbl="revTx" presStyleIdx="0" presStyleCnt="5">
        <dgm:presLayoutVars>
          <dgm:chMax val="1"/>
          <dgm:chPref val="1"/>
        </dgm:presLayoutVars>
      </dgm:prSet>
      <dgm:spPr/>
    </dgm:pt>
    <dgm:pt modelId="{A297AA73-737B-4283-A9DC-40175B841EF0}" type="pres">
      <dgm:prSet presAssocID="{6E5CF8B6-5F81-40FF-BB47-AD84AD9883FE}" presName="sibTrans" presStyleLbl="sibTrans2D1" presStyleIdx="0" presStyleCnt="0"/>
      <dgm:spPr/>
    </dgm:pt>
    <dgm:pt modelId="{0CEE2632-B368-401B-A2E8-2D917BDC1CB4}" type="pres">
      <dgm:prSet presAssocID="{C27EAD75-FDAF-44A4-AFE5-42C790C3133E}" presName="compNode" presStyleCnt="0"/>
      <dgm:spPr/>
    </dgm:pt>
    <dgm:pt modelId="{6B7559CC-359A-4B87-A17B-50CFA017BA9C}" type="pres">
      <dgm:prSet presAssocID="{C27EAD75-FDAF-44A4-AFE5-42C790C3133E}" presName="iconBgRect" presStyleLbl="bgShp" presStyleIdx="1" presStyleCnt="5"/>
      <dgm:spPr/>
    </dgm:pt>
    <dgm:pt modelId="{2543DF17-4995-4552-B8A2-843F9E054E9B}" type="pres">
      <dgm:prSet presAssocID="{C27EAD75-FDAF-44A4-AFE5-42C790C3133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74AB9AD3-F208-4998-AEE6-65638119BF6E}" type="pres">
      <dgm:prSet presAssocID="{C27EAD75-FDAF-44A4-AFE5-42C790C3133E}" presName="spaceRect" presStyleCnt="0"/>
      <dgm:spPr/>
    </dgm:pt>
    <dgm:pt modelId="{021D97D8-FA2F-4CF2-9583-3972A9FB9505}" type="pres">
      <dgm:prSet presAssocID="{C27EAD75-FDAF-44A4-AFE5-42C790C3133E}" presName="textRect" presStyleLbl="revTx" presStyleIdx="1" presStyleCnt="5">
        <dgm:presLayoutVars>
          <dgm:chMax val="1"/>
          <dgm:chPref val="1"/>
        </dgm:presLayoutVars>
      </dgm:prSet>
      <dgm:spPr/>
    </dgm:pt>
    <dgm:pt modelId="{31506175-C5EE-49EF-AF1B-1F9D8D508B0A}" type="pres">
      <dgm:prSet presAssocID="{DA005875-B3D0-45D6-9635-FBD853499533}" presName="sibTrans" presStyleLbl="sibTrans2D1" presStyleIdx="0" presStyleCnt="0"/>
      <dgm:spPr/>
    </dgm:pt>
    <dgm:pt modelId="{2DDA403E-B0FF-4E87-A409-EB9748446D1F}" type="pres">
      <dgm:prSet presAssocID="{1B2F6AE8-9BEA-4D1D-AFF4-BAA3ADD4867C}" presName="compNode" presStyleCnt="0"/>
      <dgm:spPr/>
    </dgm:pt>
    <dgm:pt modelId="{7CB37BDA-F577-4B91-8DBF-3E2E1A7F0A6B}" type="pres">
      <dgm:prSet presAssocID="{1B2F6AE8-9BEA-4D1D-AFF4-BAA3ADD4867C}" presName="iconBgRect" presStyleLbl="bgShp" presStyleIdx="2" presStyleCnt="5"/>
      <dgm:spPr/>
    </dgm:pt>
    <dgm:pt modelId="{090EB870-DE2F-4C72-9BF1-E07C6DC5A117}" type="pres">
      <dgm:prSet presAssocID="{1B2F6AE8-9BEA-4D1D-AFF4-BAA3ADD4867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ns"/>
        </a:ext>
      </dgm:extLst>
    </dgm:pt>
    <dgm:pt modelId="{3A4B2592-19B8-46D6-8709-B1C9A11728D2}" type="pres">
      <dgm:prSet presAssocID="{1B2F6AE8-9BEA-4D1D-AFF4-BAA3ADD4867C}" presName="spaceRect" presStyleCnt="0"/>
      <dgm:spPr/>
    </dgm:pt>
    <dgm:pt modelId="{7DEBC7ED-F3A9-434F-B3CE-94DECA0CCA29}" type="pres">
      <dgm:prSet presAssocID="{1B2F6AE8-9BEA-4D1D-AFF4-BAA3ADD4867C}" presName="textRect" presStyleLbl="revTx" presStyleIdx="2" presStyleCnt="5">
        <dgm:presLayoutVars>
          <dgm:chMax val="1"/>
          <dgm:chPref val="1"/>
        </dgm:presLayoutVars>
      </dgm:prSet>
      <dgm:spPr/>
    </dgm:pt>
    <dgm:pt modelId="{89370037-46AE-4700-B41A-093AD4E25BEB}" type="pres">
      <dgm:prSet presAssocID="{1E6FF908-CA7B-4980-B0D7-85F010BFFC56}" presName="sibTrans" presStyleLbl="sibTrans2D1" presStyleIdx="0" presStyleCnt="0"/>
      <dgm:spPr/>
    </dgm:pt>
    <dgm:pt modelId="{5C89B695-B295-45C4-921C-2B9B4B5B0739}" type="pres">
      <dgm:prSet presAssocID="{8549A273-0044-4B17-B75A-3E49B9CEBACC}" presName="compNode" presStyleCnt="0"/>
      <dgm:spPr/>
    </dgm:pt>
    <dgm:pt modelId="{F3F987F7-BBBC-44FB-B79F-4CE1F1F9E129}" type="pres">
      <dgm:prSet presAssocID="{8549A273-0044-4B17-B75A-3E49B9CEBACC}" presName="iconBgRect" presStyleLbl="bgShp" presStyleIdx="3" presStyleCnt="5"/>
      <dgm:spPr/>
    </dgm:pt>
    <dgm:pt modelId="{89652EE3-C759-45D3-8515-864F384D3007}" type="pres">
      <dgm:prSet presAssocID="{8549A273-0044-4B17-B75A-3E49B9CEBAC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22A098ED-C28A-460B-8F6C-DAF32519A5DF}" type="pres">
      <dgm:prSet presAssocID="{8549A273-0044-4B17-B75A-3E49B9CEBACC}" presName="spaceRect" presStyleCnt="0"/>
      <dgm:spPr/>
    </dgm:pt>
    <dgm:pt modelId="{5F645203-C1C2-478B-B3F5-D704ECBD73D7}" type="pres">
      <dgm:prSet presAssocID="{8549A273-0044-4B17-B75A-3E49B9CEBACC}" presName="textRect" presStyleLbl="revTx" presStyleIdx="3" presStyleCnt="5">
        <dgm:presLayoutVars>
          <dgm:chMax val="1"/>
          <dgm:chPref val="1"/>
        </dgm:presLayoutVars>
      </dgm:prSet>
      <dgm:spPr/>
    </dgm:pt>
    <dgm:pt modelId="{97432153-1264-4CB8-AE84-56EFDE6ACD8F}" type="pres">
      <dgm:prSet presAssocID="{78523539-F0E2-4E17-8E6D-AA585AC98923}" presName="sibTrans" presStyleLbl="sibTrans2D1" presStyleIdx="0" presStyleCnt="0"/>
      <dgm:spPr/>
    </dgm:pt>
    <dgm:pt modelId="{1260B8D3-993A-4F1C-B799-8F60CC3AC9CB}" type="pres">
      <dgm:prSet presAssocID="{EA86EEDB-E2BC-44DF-BBAC-3BBE18601607}" presName="compNode" presStyleCnt="0"/>
      <dgm:spPr/>
    </dgm:pt>
    <dgm:pt modelId="{E7A0A69F-8184-4671-9820-3B63B90FE2E9}" type="pres">
      <dgm:prSet presAssocID="{EA86EEDB-E2BC-44DF-BBAC-3BBE18601607}" presName="iconBgRect" presStyleLbl="bgShp" presStyleIdx="4" presStyleCnt="5"/>
      <dgm:spPr/>
    </dgm:pt>
    <dgm:pt modelId="{5D3ABAAA-B7DD-4BD9-BFFE-E820364070E7}" type="pres">
      <dgm:prSet presAssocID="{EA86EEDB-E2BC-44DF-BBAC-3BBE1860160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bulb"/>
        </a:ext>
      </dgm:extLst>
    </dgm:pt>
    <dgm:pt modelId="{96081DCF-264E-4244-98E2-99585238F6D5}" type="pres">
      <dgm:prSet presAssocID="{EA86EEDB-E2BC-44DF-BBAC-3BBE18601607}" presName="spaceRect" presStyleCnt="0"/>
      <dgm:spPr/>
    </dgm:pt>
    <dgm:pt modelId="{EA9A0AA4-5D32-4EA9-94B0-6424ABA86716}" type="pres">
      <dgm:prSet presAssocID="{EA86EEDB-E2BC-44DF-BBAC-3BBE18601607}" presName="textRect" presStyleLbl="revTx" presStyleIdx="4" presStyleCnt="5">
        <dgm:presLayoutVars>
          <dgm:chMax val="1"/>
          <dgm:chPref val="1"/>
        </dgm:presLayoutVars>
      </dgm:prSet>
      <dgm:spPr/>
    </dgm:pt>
  </dgm:ptLst>
  <dgm:cxnLst>
    <dgm:cxn modelId="{1A2F7318-E7DC-4752-924F-7C3904F0635E}" type="presOf" srcId="{0FE40FDE-44D2-4AC6-8766-2572FB212A1B}" destId="{D1A86AD5-C92A-411D-9C55-3E08FBD170B5}" srcOrd="0" destOrd="0" presId="urn:microsoft.com/office/officeart/2018/2/layout/IconCircleList"/>
    <dgm:cxn modelId="{BC924A1E-5A03-4FFC-8639-D7370A13861A}" type="presOf" srcId="{8549A273-0044-4B17-B75A-3E49B9CEBACC}" destId="{5F645203-C1C2-478B-B3F5-D704ECBD73D7}" srcOrd="0" destOrd="0" presId="urn:microsoft.com/office/officeart/2018/2/layout/IconCircleList"/>
    <dgm:cxn modelId="{4EFAEE22-13B0-4AC4-A93B-34CD1B6B9D8A}" type="presOf" srcId="{1B2F6AE8-9BEA-4D1D-AFF4-BAA3ADD4867C}" destId="{7DEBC7ED-F3A9-434F-B3CE-94DECA0CCA29}" srcOrd="0" destOrd="0" presId="urn:microsoft.com/office/officeart/2018/2/layout/IconCircleList"/>
    <dgm:cxn modelId="{590AB746-02E8-4FF6-8C24-1B4E1730AAC8}" type="presOf" srcId="{6E5CF8B6-5F81-40FF-BB47-AD84AD9883FE}" destId="{A297AA73-737B-4283-A9DC-40175B841EF0}" srcOrd="0" destOrd="0" presId="urn:microsoft.com/office/officeart/2018/2/layout/IconCircleList"/>
    <dgm:cxn modelId="{2149E455-25E0-4C7B-9ED0-D2D2E4D8E748}" srcId="{0FE40FDE-44D2-4AC6-8766-2572FB212A1B}" destId="{EA86EEDB-E2BC-44DF-BBAC-3BBE18601607}" srcOrd="4" destOrd="0" parTransId="{81540761-E274-4796-AFEB-4624B8010626}" sibTransId="{FFC1DF2B-C47A-4A47-9474-8CEEE9D247B8}"/>
    <dgm:cxn modelId="{2269F156-F080-400F-95F8-85214ABACA27}" type="presOf" srcId="{DA005875-B3D0-45D6-9635-FBD853499533}" destId="{31506175-C5EE-49EF-AF1B-1F9D8D508B0A}" srcOrd="0" destOrd="0" presId="urn:microsoft.com/office/officeart/2018/2/layout/IconCircleList"/>
    <dgm:cxn modelId="{8CC5FA5A-35D8-4566-9F2D-DD59DFC15FBC}" srcId="{0FE40FDE-44D2-4AC6-8766-2572FB212A1B}" destId="{C27EAD75-FDAF-44A4-AFE5-42C790C3133E}" srcOrd="1" destOrd="0" parTransId="{B64AE087-DA5F-41B1-8909-521D20FAE43F}" sibTransId="{DA005875-B3D0-45D6-9635-FBD853499533}"/>
    <dgm:cxn modelId="{40E8A28A-D161-4349-86DD-74D2A95DF1C3}" srcId="{0FE40FDE-44D2-4AC6-8766-2572FB212A1B}" destId="{8549A273-0044-4B17-B75A-3E49B9CEBACC}" srcOrd="3" destOrd="0" parTransId="{7C01EF44-8D66-4B7B-9763-23DA2B03A79D}" sibTransId="{78523539-F0E2-4E17-8E6D-AA585AC98923}"/>
    <dgm:cxn modelId="{759351A3-9BE3-40F0-8719-A65EA3D239A6}" type="presOf" srcId="{EA86EEDB-E2BC-44DF-BBAC-3BBE18601607}" destId="{EA9A0AA4-5D32-4EA9-94B0-6424ABA86716}" srcOrd="0" destOrd="0" presId="urn:microsoft.com/office/officeart/2018/2/layout/IconCircleList"/>
    <dgm:cxn modelId="{29658AA5-81D8-42AC-BB98-E4C114307EAD}" srcId="{0FE40FDE-44D2-4AC6-8766-2572FB212A1B}" destId="{6DDE8AD2-4CC3-45E9-AAEE-A2712239ECE3}" srcOrd="0" destOrd="0" parTransId="{8FB82FE1-E8DF-4A39-8230-225D9E757AE8}" sibTransId="{6E5CF8B6-5F81-40FF-BB47-AD84AD9883FE}"/>
    <dgm:cxn modelId="{9D6BB6CA-007B-430D-8E92-189475749F6F}" type="presOf" srcId="{6DDE8AD2-4CC3-45E9-AAEE-A2712239ECE3}" destId="{FDDF1F84-2B92-4E6F-B888-D52DC8200519}" srcOrd="0" destOrd="0" presId="urn:microsoft.com/office/officeart/2018/2/layout/IconCircleList"/>
    <dgm:cxn modelId="{E89685F7-BF1E-4745-9C30-EA60BF2F5795}" type="presOf" srcId="{1E6FF908-CA7B-4980-B0D7-85F010BFFC56}" destId="{89370037-46AE-4700-B41A-093AD4E25BEB}" srcOrd="0" destOrd="0" presId="urn:microsoft.com/office/officeart/2018/2/layout/IconCircleList"/>
    <dgm:cxn modelId="{F39AA5F8-D5D1-473B-B44B-FF7B8B9C8735}" srcId="{0FE40FDE-44D2-4AC6-8766-2572FB212A1B}" destId="{1B2F6AE8-9BEA-4D1D-AFF4-BAA3ADD4867C}" srcOrd="2" destOrd="0" parTransId="{FB0E76AB-34DB-4FC7-85B7-E2ADF91AA4F9}" sibTransId="{1E6FF908-CA7B-4980-B0D7-85F010BFFC56}"/>
    <dgm:cxn modelId="{88D274FB-64EA-4C8B-8D76-6956B821E92B}" type="presOf" srcId="{78523539-F0E2-4E17-8E6D-AA585AC98923}" destId="{97432153-1264-4CB8-AE84-56EFDE6ACD8F}" srcOrd="0" destOrd="0" presId="urn:microsoft.com/office/officeart/2018/2/layout/IconCircleList"/>
    <dgm:cxn modelId="{B73FB6FD-AAB0-451E-8CFF-209A595D5087}" type="presOf" srcId="{C27EAD75-FDAF-44A4-AFE5-42C790C3133E}" destId="{021D97D8-FA2F-4CF2-9583-3972A9FB9505}" srcOrd="0" destOrd="0" presId="urn:microsoft.com/office/officeart/2018/2/layout/IconCircleList"/>
    <dgm:cxn modelId="{60E2D63B-FF49-4BFD-A4B4-B018EDD87BFF}" type="presParOf" srcId="{D1A86AD5-C92A-411D-9C55-3E08FBD170B5}" destId="{6B72373E-310E-4023-8012-0664ABB0EF7C}" srcOrd="0" destOrd="0" presId="urn:microsoft.com/office/officeart/2018/2/layout/IconCircleList"/>
    <dgm:cxn modelId="{29130A7A-0B4A-4088-A87B-D618797D5FBA}" type="presParOf" srcId="{6B72373E-310E-4023-8012-0664ABB0EF7C}" destId="{001ECECA-C13E-4A77-8F0F-4E1E5F0F3366}" srcOrd="0" destOrd="0" presId="urn:microsoft.com/office/officeart/2018/2/layout/IconCircleList"/>
    <dgm:cxn modelId="{E0C8A557-A2E0-4AFE-9D03-8C9C229D1CDD}" type="presParOf" srcId="{001ECECA-C13E-4A77-8F0F-4E1E5F0F3366}" destId="{6E5E682D-E829-41C5-B87A-0F8553AB5E42}" srcOrd="0" destOrd="0" presId="urn:microsoft.com/office/officeart/2018/2/layout/IconCircleList"/>
    <dgm:cxn modelId="{16CDE9C9-25BC-4154-8132-D75B082032AD}" type="presParOf" srcId="{001ECECA-C13E-4A77-8F0F-4E1E5F0F3366}" destId="{C7BAB410-0172-4D77-8B7A-F11621801ADF}" srcOrd="1" destOrd="0" presId="urn:microsoft.com/office/officeart/2018/2/layout/IconCircleList"/>
    <dgm:cxn modelId="{6DEB025C-4474-4BE0-963B-E1BD725F4E2C}" type="presParOf" srcId="{001ECECA-C13E-4A77-8F0F-4E1E5F0F3366}" destId="{EB04FB05-BBA2-4BB8-BB9C-742F2620DC77}" srcOrd="2" destOrd="0" presId="urn:microsoft.com/office/officeart/2018/2/layout/IconCircleList"/>
    <dgm:cxn modelId="{FBE01023-5C5E-4F08-847B-175C969C98BA}" type="presParOf" srcId="{001ECECA-C13E-4A77-8F0F-4E1E5F0F3366}" destId="{FDDF1F84-2B92-4E6F-B888-D52DC8200519}" srcOrd="3" destOrd="0" presId="urn:microsoft.com/office/officeart/2018/2/layout/IconCircleList"/>
    <dgm:cxn modelId="{65C8138C-86C9-42C4-A774-66DAEFC7F05E}" type="presParOf" srcId="{6B72373E-310E-4023-8012-0664ABB0EF7C}" destId="{A297AA73-737B-4283-A9DC-40175B841EF0}" srcOrd="1" destOrd="0" presId="urn:microsoft.com/office/officeart/2018/2/layout/IconCircleList"/>
    <dgm:cxn modelId="{5B14866D-6509-4A87-992F-179B70F29842}" type="presParOf" srcId="{6B72373E-310E-4023-8012-0664ABB0EF7C}" destId="{0CEE2632-B368-401B-A2E8-2D917BDC1CB4}" srcOrd="2" destOrd="0" presId="urn:microsoft.com/office/officeart/2018/2/layout/IconCircleList"/>
    <dgm:cxn modelId="{A484722A-3BDE-4A4A-B196-6CA532540EBB}" type="presParOf" srcId="{0CEE2632-B368-401B-A2E8-2D917BDC1CB4}" destId="{6B7559CC-359A-4B87-A17B-50CFA017BA9C}" srcOrd="0" destOrd="0" presId="urn:microsoft.com/office/officeart/2018/2/layout/IconCircleList"/>
    <dgm:cxn modelId="{CF2590AC-1C99-4892-9EF0-B2C7263BE473}" type="presParOf" srcId="{0CEE2632-B368-401B-A2E8-2D917BDC1CB4}" destId="{2543DF17-4995-4552-B8A2-843F9E054E9B}" srcOrd="1" destOrd="0" presId="urn:microsoft.com/office/officeart/2018/2/layout/IconCircleList"/>
    <dgm:cxn modelId="{843A1F1B-3D55-4613-B8F9-6C9FD5E35B98}" type="presParOf" srcId="{0CEE2632-B368-401B-A2E8-2D917BDC1CB4}" destId="{74AB9AD3-F208-4998-AEE6-65638119BF6E}" srcOrd="2" destOrd="0" presId="urn:microsoft.com/office/officeart/2018/2/layout/IconCircleList"/>
    <dgm:cxn modelId="{0ECDC4CF-6A5E-4055-89DB-0281C61F7308}" type="presParOf" srcId="{0CEE2632-B368-401B-A2E8-2D917BDC1CB4}" destId="{021D97D8-FA2F-4CF2-9583-3972A9FB9505}" srcOrd="3" destOrd="0" presId="urn:microsoft.com/office/officeart/2018/2/layout/IconCircleList"/>
    <dgm:cxn modelId="{6BED249B-459F-4FC1-8913-4481A6830B90}" type="presParOf" srcId="{6B72373E-310E-4023-8012-0664ABB0EF7C}" destId="{31506175-C5EE-49EF-AF1B-1F9D8D508B0A}" srcOrd="3" destOrd="0" presId="urn:microsoft.com/office/officeart/2018/2/layout/IconCircleList"/>
    <dgm:cxn modelId="{0D7BF82F-CBC3-4CCD-82A2-BF8C6670EAD5}" type="presParOf" srcId="{6B72373E-310E-4023-8012-0664ABB0EF7C}" destId="{2DDA403E-B0FF-4E87-A409-EB9748446D1F}" srcOrd="4" destOrd="0" presId="urn:microsoft.com/office/officeart/2018/2/layout/IconCircleList"/>
    <dgm:cxn modelId="{82BBC14B-FC1B-4D46-AEB2-1B991118C823}" type="presParOf" srcId="{2DDA403E-B0FF-4E87-A409-EB9748446D1F}" destId="{7CB37BDA-F577-4B91-8DBF-3E2E1A7F0A6B}" srcOrd="0" destOrd="0" presId="urn:microsoft.com/office/officeart/2018/2/layout/IconCircleList"/>
    <dgm:cxn modelId="{709F3460-A3DC-4E08-8390-59DA2B19BD51}" type="presParOf" srcId="{2DDA403E-B0FF-4E87-A409-EB9748446D1F}" destId="{090EB870-DE2F-4C72-9BF1-E07C6DC5A117}" srcOrd="1" destOrd="0" presId="urn:microsoft.com/office/officeart/2018/2/layout/IconCircleList"/>
    <dgm:cxn modelId="{09231A30-44E6-4178-BBB2-CFCED03B5AB3}" type="presParOf" srcId="{2DDA403E-B0FF-4E87-A409-EB9748446D1F}" destId="{3A4B2592-19B8-46D6-8709-B1C9A11728D2}" srcOrd="2" destOrd="0" presId="urn:microsoft.com/office/officeart/2018/2/layout/IconCircleList"/>
    <dgm:cxn modelId="{4CD7F27F-B4E6-4FA4-9BD6-74B2D1EE9B10}" type="presParOf" srcId="{2DDA403E-B0FF-4E87-A409-EB9748446D1F}" destId="{7DEBC7ED-F3A9-434F-B3CE-94DECA0CCA29}" srcOrd="3" destOrd="0" presId="urn:microsoft.com/office/officeart/2018/2/layout/IconCircleList"/>
    <dgm:cxn modelId="{6091A501-0560-47C9-9F3A-259DD17EA995}" type="presParOf" srcId="{6B72373E-310E-4023-8012-0664ABB0EF7C}" destId="{89370037-46AE-4700-B41A-093AD4E25BEB}" srcOrd="5" destOrd="0" presId="urn:microsoft.com/office/officeart/2018/2/layout/IconCircleList"/>
    <dgm:cxn modelId="{C712156B-0400-4E28-B8AE-F6341B5FC04D}" type="presParOf" srcId="{6B72373E-310E-4023-8012-0664ABB0EF7C}" destId="{5C89B695-B295-45C4-921C-2B9B4B5B0739}" srcOrd="6" destOrd="0" presId="urn:microsoft.com/office/officeart/2018/2/layout/IconCircleList"/>
    <dgm:cxn modelId="{28FE5D96-A49A-46C3-A310-35E21CCBD8A2}" type="presParOf" srcId="{5C89B695-B295-45C4-921C-2B9B4B5B0739}" destId="{F3F987F7-BBBC-44FB-B79F-4CE1F1F9E129}" srcOrd="0" destOrd="0" presId="urn:microsoft.com/office/officeart/2018/2/layout/IconCircleList"/>
    <dgm:cxn modelId="{F3285EE5-29B7-43D0-98B5-8898CD52723C}" type="presParOf" srcId="{5C89B695-B295-45C4-921C-2B9B4B5B0739}" destId="{89652EE3-C759-45D3-8515-864F384D3007}" srcOrd="1" destOrd="0" presId="urn:microsoft.com/office/officeart/2018/2/layout/IconCircleList"/>
    <dgm:cxn modelId="{491205D3-9226-497C-9090-4878086B34FE}" type="presParOf" srcId="{5C89B695-B295-45C4-921C-2B9B4B5B0739}" destId="{22A098ED-C28A-460B-8F6C-DAF32519A5DF}" srcOrd="2" destOrd="0" presId="urn:microsoft.com/office/officeart/2018/2/layout/IconCircleList"/>
    <dgm:cxn modelId="{DA3C742A-EA2E-4DD5-A15F-0B840251AFBC}" type="presParOf" srcId="{5C89B695-B295-45C4-921C-2B9B4B5B0739}" destId="{5F645203-C1C2-478B-B3F5-D704ECBD73D7}" srcOrd="3" destOrd="0" presId="urn:microsoft.com/office/officeart/2018/2/layout/IconCircleList"/>
    <dgm:cxn modelId="{4774EC3E-BF3B-4F0C-8F13-41839BAE3977}" type="presParOf" srcId="{6B72373E-310E-4023-8012-0664ABB0EF7C}" destId="{97432153-1264-4CB8-AE84-56EFDE6ACD8F}" srcOrd="7" destOrd="0" presId="urn:microsoft.com/office/officeart/2018/2/layout/IconCircleList"/>
    <dgm:cxn modelId="{126E698E-7762-4D3C-913A-447B3880E248}" type="presParOf" srcId="{6B72373E-310E-4023-8012-0664ABB0EF7C}" destId="{1260B8D3-993A-4F1C-B799-8F60CC3AC9CB}" srcOrd="8" destOrd="0" presId="urn:microsoft.com/office/officeart/2018/2/layout/IconCircleList"/>
    <dgm:cxn modelId="{0830BC9C-56FF-4C76-B00E-EC0D2A3C4893}" type="presParOf" srcId="{1260B8D3-993A-4F1C-B799-8F60CC3AC9CB}" destId="{E7A0A69F-8184-4671-9820-3B63B90FE2E9}" srcOrd="0" destOrd="0" presId="urn:microsoft.com/office/officeart/2018/2/layout/IconCircleList"/>
    <dgm:cxn modelId="{EC123007-F3F9-4F00-B60A-E85ECA08DBF2}" type="presParOf" srcId="{1260B8D3-993A-4F1C-B799-8F60CC3AC9CB}" destId="{5D3ABAAA-B7DD-4BD9-BFFE-E820364070E7}" srcOrd="1" destOrd="0" presId="urn:microsoft.com/office/officeart/2018/2/layout/IconCircleList"/>
    <dgm:cxn modelId="{086CEE94-A8A9-4511-983D-9400F1F7652D}" type="presParOf" srcId="{1260B8D3-993A-4F1C-B799-8F60CC3AC9CB}" destId="{96081DCF-264E-4244-98E2-99585238F6D5}" srcOrd="2" destOrd="0" presId="urn:microsoft.com/office/officeart/2018/2/layout/IconCircleList"/>
    <dgm:cxn modelId="{C90AC889-06A9-47EE-8D7E-F4761ABD73FB}" type="presParOf" srcId="{1260B8D3-993A-4F1C-B799-8F60CC3AC9CB}" destId="{EA9A0AA4-5D32-4EA9-94B0-6424ABA8671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03CDD99-1463-4A7E-AF3D-CD6FB07C487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6AAFD83-14BD-43DB-B51F-1FEC312F80F3}">
      <dgm:prSet/>
      <dgm:spPr/>
      <dgm:t>
        <a:bodyPr/>
        <a:lstStyle/>
        <a:p>
          <a:r>
            <a:rPr lang="en-GB"/>
            <a:t>It is a root cause analysis technique</a:t>
          </a:r>
          <a:endParaRPr lang="en-US"/>
        </a:p>
      </dgm:t>
    </dgm:pt>
    <dgm:pt modelId="{6E5D35D6-0416-4CE4-AE3F-ACE6B0CB249A}" type="parTrans" cxnId="{CC749C8D-B83B-4B62-B7F1-B221318D28FB}">
      <dgm:prSet/>
      <dgm:spPr/>
      <dgm:t>
        <a:bodyPr/>
        <a:lstStyle/>
        <a:p>
          <a:endParaRPr lang="en-US"/>
        </a:p>
      </dgm:t>
    </dgm:pt>
    <dgm:pt modelId="{324E5700-AFE7-4545-B094-9C54B7C0A76B}" type="sibTrans" cxnId="{CC749C8D-B83B-4B62-B7F1-B221318D28FB}">
      <dgm:prSet/>
      <dgm:spPr/>
      <dgm:t>
        <a:bodyPr/>
        <a:lstStyle/>
        <a:p>
          <a:endParaRPr lang="en-US"/>
        </a:p>
      </dgm:t>
    </dgm:pt>
    <dgm:pt modelId="{39646199-4DFE-4F0E-B4F3-0E469C528B80}">
      <dgm:prSet/>
      <dgm:spPr/>
      <dgm:t>
        <a:bodyPr/>
        <a:lstStyle/>
        <a:p>
          <a:r>
            <a:rPr lang="en-GB"/>
            <a:t>Repeatedly asking the question ‘why’</a:t>
          </a:r>
          <a:endParaRPr lang="en-US"/>
        </a:p>
      </dgm:t>
    </dgm:pt>
    <dgm:pt modelId="{45E586B0-E2EC-40E6-A0AA-D992BB76898E}" type="parTrans" cxnId="{287CE278-4C7D-496C-BF23-FBB3161A9510}">
      <dgm:prSet/>
      <dgm:spPr/>
      <dgm:t>
        <a:bodyPr/>
        <a:lstStyle/>
        <a:p>
          <a:endParaRPr lang="en-US"/>
        </a:p>
      </dgm:t>
    </dgm:pt>
    <dgm:pt modelId="{6DCD4E12-275F-471F-BC22-D9191DB6D266}" type="sibTrans" cxnId="{287CE278-4C7D-496C-BF23-FBB3161A9510}">
      <dgm:prSet/>
      <dgm:spPr/>
      <dgm:t>
        <a:bodyPr/>
        <a:lstStyle/>
        <a:p>
          <a:endParaRPr lang="en-US"/>
        </a:p>
      </dgm:t>
    </dgm:pt>
    <dgm:pt modelId="{86E03AD8-B045-45D9-8AD4-9D5350ADEDDB}">
      <dgm:prSet/>
      <dgm:spPr/>
      <dgm:t>
        <a:bodyPr/>
        <a:lstStyle/>
        <a:p>
          <a:r>
            <a:rPr lang="en-GB" b="0" i="0">
              <a:hlinkClick xmlns:r="http://schemas.openxmlformats.org/officeDocument/2006/relationships" r:id="rId1"/>
            </a:rPr>
            <a:t>https://youtu.be/-a-Q9BC2w9I?si=ywhBDr58jjd4kNxC</a:t>
          </a:r>
          <a:r>
            <a:rPr lang="en-GB" b="0" i="0"/>
            <a:t> </a:t>
          </a:r>
          <a:endParaRPr lang="en-US"/>
        </a:p>
      </dgm:t>
    </dgm:pt>
    <dgm:pt modelId="{E70C961F-0F29-4178-B439-B98CA237A873}" type="parTrans" cxnId="{1F301C4E-510E-4722-B1A2-E4D4670024F0}">
      <dgm:prSet/>
      <dgm:spPr/>
      <dgm:t>
        <a:bodyPr/>
        <a:lstStyle/>
        <a:p>
          <a:endParaRPr lang="en-US"/>
        </a:p>
      </dgm:t>
    </dgm:pt>
    <dgm:pt modelId="{F07B6BDC-0840-4CAF-893C-3A286410DF16}" type="sibTrans" cxnId="{1F301C4E-510E-4722-B1A2-E4D4670024F0}">
      <dgm:prSet/>
      <dgm:spPr/>
      <dgm:t>
        <a:bodyPr/>
        <a:lstStyle/>
        <a:p>
          <a:endParaRPr lang="en-US"/>
        </a:p>
      </dgm:t>
    </dgm:pt>
    <dgm:pt modelId="{9A441671-D508-462B-997A-B86D9623D61B}" type="pres">
      <dgm:prSet presAssocID="{603CDD99-1463-4A7E-AF3D-CD6FB07C4873}" presName="root" presStyleCnt="0">
        <dgm:presLayoutVars>
          <dgm:dir/>
          <dgm:resizeHandles val="exact"/>
        </dgm:presLayoutVars>
      </dgm:prSet>
      <dgm:spPr/>
    </dgm:pt>
    <dgm:pt modelId="{B8A27598-853C-41BA-8DB1-B686C1473989}" type="pres">
      <dgm:prSet presAssocID="{26AAFD83-14BD-43DB-B51F-1FEC312F80F3}" presName="compNode" presStyleCnt="0"/>
      <dgm:spPr/>
    </dgm:pt>
    <dgm:pt modelId="{0C625BB2-2649-4B9D-B944-9BD985FEF002}" type="pres">
      <dgm:prSet presAssocID="{26AAFD83-14BD-43DB-B51F-1FEC312F80F3}" presName="bgRect" presStyleLbl="bgShp" presStyleIdx="0" presStyleCnt="3" custScaleY="79752" custLinFactNeighborX="117" custLinFactNeighborY="29099"/>
      <dgm:spPr/>
    </dgm:pt>
    <dgm:pt modelId="{CD5FA7FB-7D68-4179-80F9-EF180CED3BC7}" type="pres">
      <dgm:prSet presAssocID="{26AAFD83-14BD-43DB-B51F-1FEC312F80F3}" presName="iconRect" presStyleLbl="node1" presStyleIdx="0" presStyleCnt="3" custLinFactNeighborX="6334" custLinFactNeighborY="46446"/>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gnifying glass"/>
        </a:ext>
      </dgm:extLst>
    </dgm:pt>
    <dgm:pt modelId="{E9900B7E-ADB0-4C65-A032-E4ED36F81BBE}" type="pres">
      <dgm:prSet presAssocID="{26AAFD83-14BD-43DB-B51F-1FEC312F80F3}" presName="spaceRect" presStyleCnt="0"/>
      <dgm:spPr/>
    </dgm:pt>
    <dgm:pt modelId="{6012F8DD-808D-42A3-AC85-AF38CC8138AD}" type="pres">
      <dgm:prSet presAssocID="{26AAFD83-14BD-43DB-B51F-1FEC312F80F3}" presName="parTx" presStyleLbl="revTx" presStyleIdx="0" presStyleCnt="3">
        <dgm:presLayoutVars>
          <dgm:chMax val="0"/>
          <dgm:chPref val="0"/>
        </dgm:presLayoutVars>
      </dgm:prSet>
      <dgm:spPr/>
    </dgm:pt>
    <dgm:pt modelId="{A917D6D3-A24B-47CA-B370-DF0DBD84B6A8}" type="pres">
      <dgm:prSet presAssocID="{324E5700-AFE7-4545-B094-9C54B7C0A76B}" presName="sibTrans" presStyleCnt="0"/>
      <dgm:spPr/>
    </dgm:pt>
    <dgm:pt modelId="{0F45468A-97A0-4DF2-92CE-2C66CD2C9ECB}" type="pres">
      <dgm:prSet presAssocID="{39646199-4DFE-4F0E-B4F3-0E469C528B80}" presName="compNode" presStyleCnt="0"/>
      <dgm:spPr/>
    </dgm:pt>
    <dgm:pt modelId="{83E6F894-774B-4B33-B07F-2A076B5EA144}" type="pres">
      <dgm:prSet presAssocID="{39646199-4DFE-4F0E-B4F3-0E469C528B80}" presName="bgRect" presStyleLbl="bgShp" presStyleIdx="1" presStyleCnt="3" custScaleY="52471" custLinFactNeighborX="-284" custLinFactNeighborY="-5515"/>
      <dgm:spPr/>
    </dgm:pt>
    <dgm:pt modelId="{B1A8D6DB-0BCB-4D0E-88D2-232074CF2E61}" type="pres">
      <dgm:prSet presAssocID="{39646199-4DFE-4F0E-B4F3-0E469C528B80}"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Question mark"/>
        </a:ext>
      </dgm:extLst>
    </dgm:pt>
    <dgm:pt modelId="{4527E6D6-CC14-4375-9D6D-D5A2EDE2B679}" type="pres">
      <dgm:prSet presAssocID="{39646199-4DFE-4F0E-B4F3-0E469C528B80}" presName="spaceRect" presStyleCnt="0"/>
      <dgm:spPr/>
    </dgm:pt>
    <dgm:pt modelId="{02B23E61-39E0-41ED-86D7-C504AF796C3F}" type="pres">
      <dgm:prSet presAssocID="{39646199-4DFE-4F0E-B4F3-0E469C528B80}" presName="parTx" presStyleLbl="revTx" presStyleIdx="1" presStyleCnt="3">
        <dgm:presLayoutVars>
          <dgm:chMax val="0"/>
          <dgm:chPref val="0"/>
        </dgm:presLayoutVars>
      </dgm:prSet>
      <dgm:spPr/>
    </dgm:pt>
    <dgm:pt modelId="{E877A80F-44B8-4C08-B9D0-8C6C6BEC1DF3}" type="pres">
      <dgm:prSet presAssocID="{6DCD4E12-275F-471F-BC22-D9191DB6D266}" presName="sibTrans" presStyleCnt="0"/>
      <dgm:spPr/>
    </dgm:pt>
    <dgm:pt modelId="{F9A7E35E-237A-4851-9EFB-04EACD865C71}" type="pres">
      <dgm:prSet presAssocID="{86E03AD8-B045-45D9-8AD4-9D5350ADEDDB}" presName="compNode" presStyleCnt="0"/>
      <dgm:spPr/>
    </dgm:pt>
    <dgm:pt modelId="{46E8790B-1CB1-4F65-BA2F-4AE562E2342A}" type="pres">
      <dgm:prSet presAssocID="{86E03AD8-B045-45D9-8AD4-9D5350ADEDDB}" presName="bgRect" presStyleLbl="bgShp" presStyleIdx="2" presStyleCnt="3" custLinFactNeighborX="2039" custLinFactNeighborY="-31889"/>
      <dgm:spPr/>
    </dgm:pt>
    <dgm:pt modelId="{CDA4953B-96C6-4FDE-9102-2E7B165ED365}" type="pres">
      <dgm:prSet presAssocID="{86E03AD8-B045-45D9-8AD4-9D5350ADEDDB}" presName="iconRect" presStyleLbl="node1" presStyleIdx="2" presStyleCnt="3"/>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Earth Globe Americas"/>
        </a:ext>
      </dgm:extLst>
    </dgm:pt>
    <dgm:pt modelId="{ED7CC4C0-3B75-4BD6-855C-0C3E61686D7D}" type="pres">
      <dgm:prSet presAssocID="{86E03AD8-B045-45D9-8AD4-9D5350ADEDDB}" presName="spaceRect" presStyleCnt="0"/>
      <dgm:spPr/>
    </dgm:pt>
    <dgm:pt modelId="{78B56272-93D8-4891-98C2-236508A47ACD}" type="pres">
      <dgm:prSet presAssocID="{86E03AD8-B045-45D9-8AD4-9D5350ADEDDB}" presName="parTx" presStyleLbl="revTx" presStyleIdx="2" presStyleCnt="3">
        <dgm:presLayoutVars>
          <dgm:chMax val="0"/>
          <dgm:chPref val="0"/>
        </dgm:presLayoutVars>
      </dgm:prSet>
      <dgm:spPr/>
    </dgm:pt>
  </dgm:ptLst>
  <dgm:cxnLst>
    <dgm:cxn modelId="{04D8B308-6346-4CBE-848B-B3879AC82179}" type="presOf" srcId="{86E03AD8-B045-45D9-8AD4-9D5350ADEDDB}" destId="{78B56272-93D8-4891-98C2-236508A47ACD}" srcOrd="0" destOrd="0" presId="urn:microsoft.com/office/officeart/2018/2/layout/IconVerticalSolidList"/>
    <dgm:cxn modelId="{1F301C4E-510E-4722-B1A2-E4D4670024F0}" srcId="{603CDD99-1463-4A7E-AF3D-CD6FB07C4873}" destId="{86E03AD8-B045-45D9-8AD4-9D5350ADEDDB}" srcOrd="2" destOrd="0" parTransId="{E70C961F-0F29-4178-B439-B98CA237A873}" sibTransId="{F07B6BDC-0840-4CAF-893C-3A286410DF16}"/>
    <dgm:cxn modelId="{287CE278-4C7D-496C-BF23-FBB3161A9510}" srcId="{603CDD99-1463-4A7E-AF3D-CD6FB07C4873}" destId="{39646199-4DFE-4F0E-B4F3-0E469C528B80}" srcOrd="1" destOrd="0" parTransId="{45E586B0-E2EC-40E6-A0AA-D992BB76898E}" sibTransId="{6DCD4E12-275F-471F-BC22-D9191DB6D266}"/>
    <dgm:cxn modelId="{CC749C8D-B83B-4B62-B7F1-B221318D28FB}" srcId="{603CDD99-1463-4A7E-AF3D-CD6FB07C4873}" destId="{26AAFD83-14BD-43DB-B51F-1FEC312F80F3}" srcOrd="0" destOrd="0" parTransId="{6E5D35D6-0416-4CE4-AE3F-ACE6B0CB249A}" sibTransId="{324E5700-AFE7-4545-B094-9C54B7C0A76B}"/>
    <dgm:cxn modelId="{6093F1C4-0B96-41DF-9F4E-64E6235C3BEB}" type="presOf" srcId="{26AAFD83-14BD-43DB-B51F-1FEC312F80F3}" destId="{6012F8DD-808D-42A3-AC85-AF38CC8138AD}" srcOrd="0" destOrd="0" presId="urn:microsoft.com/office/officeart/2018/2/layout/IconVerticalSolidList"/>
    <dgm:cxn modelId="{AD6EADCF-0FC8-4EF6-A188-1C48857D72BB}" type="presOf" srcId="{39646199-4DFE-4F0E-B4F3-0E469C528B80}" destId="{02B23E61-39E0-41ED-86D7-C504AF796C3F}" srcOrd="0" destOrd="0" presId="urn:microsoft.com/office/officeart/2018/2/layout/IconVerticalSolidList"/>
    <dgm:cxn modelId="{AE9AD1FF-7B0D-487A-B0BA-F937EE66B4AC}" type="presOf" srcId="{603CDD99-1463-4A7E-AF3D-CD6FB07C4873}" destId="{9A441671-D508-462B-997A-B86D9623D61B}" srcOrd="0" destOrd="0" presId="urn:microsoft.com/office/officeart/2018/2/layout/IconVerticalSolidList"/>
    <dgm:cxn modelId="{51A37074-878B-4B8E-A40B-1F57854714BE}" type="presParOf" srcId="{9A441671-D508-462B-997A-B86D9623D61B}" destId="{B8A27598-853C-41BA-8DB1-B686C1473989}" srcOrd="0" destOrd="0" presId="urn:microsoft.com/office/officeart/2018/2/layout/IconVerticalSolidList"/>
    <dgm:cxn modelId="{7A735D55-C345-4FE7-AB96-BDE5C4C87328}" type="presParOf" srcId="{B8A27598-853C-41BA-8DB1-B686C1473989}" destId="{0C625BB2-2649-4B9D-B944-9BD985FEF002}" srcOrd="0" destOrd="0" presId="urn:microsoft.com/office/officeart/2018/2/layout/IconVerticalSolidList"/>
    <dgm:cxn modelId="{9898E046-4877-45B5-B22F-63A7B1C58843}" type="presParOf" srcId="{B8A27598-853C-41BA-8DB1-B686C1473989}" destId="{CD5FA7FB-7D68-4179-80F9-EF180CED3BC7}" srcOrd="1" destOrd="0" presId="urn:microsoft.com/office/officeart/2018/2/layout/IconVerticalSolidList"/>
    <dgm:cxn modelId="{DCCC3E7B-4674-403E-A456-3D8EE3716035}" type="presParOf" srcId="{B8A27598-853C-41BA-8DB1-B686C1473989}" destId="{E9900B7E-ADB0-4C65-A032-E4ED36F81BBE}" srcOrd="2" destOrd="0" presId="urn:microsoft.com/office/officeart/2018/2/layout/IconVerticalSolidList"/>
    <dgm:cxn modelId="{D7D6ACF8-B0BD-41EA-8CBF-C622F2871618}" type="presParOf" srcId="{B8A27598-853C-41BA-8DB1-B686C1473989}" destId="{6012F8DD-808D-42A3-AC85-AF38CC8138AD}" srcOrd="3" destOrd="0" presId="urn:microsoft.com/office/officeart/2018/2/layout/IconVerticalSolidList"/>
    <dgm:cxn modelId="{1ABD00B4-0903-4403-9355-DB9AA92BCD56}" type="presParOf" srcId="{9A441671-D508-462B-997A-B86D9623D61B}" destId="{A917D6D3-A24B-47CA-B370-DF0DBD84B6A8}" srcOrd="1" destOrd="0" presId="urn:microsoft.com/office/officeart/2018/2/layout/IconVerticalSolidList"/>
    <dgm:cxn modelId="{5C8261E1-AD5E-4780-B540-9E8FFD863883}" type="presParOf" srcId="{9A441671-D508-462B-997A-B86D9623D61B}" destId="{0F45468A-97A0-4DF2-92CE-2C66CD2C9ECB}" srcOrd="2" destOrd="0" presId="urn:microsoft.com/office/officeart/2018/2/layout/IconVerticalSolidList"/>
    <dgm:cxn modelId="{343C6849-3CD4-4EEA-997D-D180902CA5CC}" type="presParOf" srcId="{0F45468A-97A0-4DF2-92CE-2C66CD2C9ECB}" destId="{83E6F894-774B-4B33-B07F-2A076B5EA144}" srcOrd="0" destOrd="0" presId="urn:microsoft.com/office/officeart/2018/2/layout/IconVerticalSolidList"/>
    <dgm:cxn modelId="{B948752C-A621-407D-987A-6ECCCBFB4188}" type="presParOf" srcId="{0F45468A-97A0-4DF2-92CE-2C66CD2C9ECB}" destId="{B1A8D6DB-0BCB-4D0E-88D2-232074CF2E61}" srcOrd="1" destOrd="0" presId="urn:microsoft.com/office/officeart/2018/2/layout/IconVerticalSolidList"/>
    <dgm:cxn modelId="{8265FEDC-CF03-4B94-A938-9E3BFB5A339D}" type="presParOf" srcId="{0F45468A-97A0-4DF2-92CE-2C66CD2C9ECB}" destId="{4527E6D6-CC14-4375-9D6D-D5A2EDE2B679}" srcOrd="2" destOrd="0" presId="urn:microsoft.com/office/officeart/2018/2/layout/IconVerticalSolidList"/>
    <dgm:cxn modelId="{C5E9F01B-CF0B-4EC0-BD6D-1CEA1EA6169C}" type="presParOf" srcId="{0F45468A-97A0-4DF2-92CE-2C66CD2C9ECB}" destId="{02B23E61-39E0-41ED-86D7-C504AF796C3F}" srcOrd="3" destOrd="0" presId="urn:microsoft.com/office/officeart/2018/2/layout/IconVerticalSolidList"/>
    <dgm:cxn modelId="{0DC5DD86-527D-4C0C-8C98-9A540E17CBDE}" type="presParOf" srcId="{9A441671-D508-462B-997A-B86D9623D61B}" destId="{E877A80F-44B8-4C08-B9D0-8C6C6BEC1DF3}" srcOrd="3" destOrd="0" presId="urn:microsoft.com/office/officeart/2018/2/layout/IconVerticalSolidList"/>
    <dgm:cxn modelId="{EC42DCC6-B118-4B6D-A131-05A5AE035E15}" type="presParOf" srcId="{9A441671-D508-462B-997A-B86D9623D61B}" destId="{F9A7E35E-237A-4851-9EFB-04EACD865C71}" srcOrd="4" destOrd="0" presId="urn:microsoft.com/office/officeart/2018/2/layout/IconVerticalSolidList"/>
    <dgm:cxn modelId="{AAA3C245-D0DC-4541-97EB-853201EA678A}" type="presParOf" srcId="{F9A7E35E-237A-4851-9EFB-04EACD865C71}" destId="{46E8790B-1CB1-4F65-BA2F-4AE562E2342A}" srcOrd="0" destOrd="0" presId="urn:microsoft.com/office/officeart/2018/2/layout/IconVerticalSolidList"/>
    <dgm:cxn modelId="{D934D1BF-DAA9-45B8-AC45-DE70DEDF93CC}" type="presParOf" srcId="{F9A7E35E-237A-4851-9EFB-04EACD865C71}" destId="{CDA4953B-96C6-4FDE-9102-2E7B165ED365}" srcOrd="1" destOrd="0" presId="urn:microsoft.com/office/officeart/2018/2/layout/IconVerticalSolidList"/>
    <dgm:cxn modelId="{442C4CDD-7625-448C-A4A2-251AE7780126}" type="presParOf" srcId="{F9A7E35E-237A-4851-9EFB-04EACD865C71}" destId="{ED7CC4C0-3B75-4BD6-855C-0C3E61686D7D}" srcOrd="2" destOrd="0" presId="urn:microsoft.com/office/officeart/2018/2/layout/IconVerticalSolidList"/>
    <dgm:cxn modelId="{D08ED9F9-9EB4-4AF9-A029-24BB3C092E36}" type="presParOf" srcId="{F9A7E35E-237A-4851-9EFB-04EACD865C71}" destId="{78B56272-93D8-4891-98C2-236508A47AC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23845A0-9B12-42A8-B8BC-BDBB00CE457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E7BB8AF-F9E7-44C7-99CF-CA4147A6ED75}">
      <dgm:prSet/>
      <dgm:spPr/>
      <dgm:t>
        <a:bodyPr/>
        <a:lstStyle/>
        <a:p>
          <a:r>
            <a:rPr lang="en-GB"/>
            <a:t>You want to diagnose the root cause</a:t>
          </a:r>
          <a:endParaRPr lang="en-US"/>
        </a:p>
      </dgm:t>
    </dgm:pt>
    <dgm:pt modelId="{5D932324-80B9-4162-9699-60598116273B}" type="parTrans" cxnId="{961277CD-E6D0-4A48-83F7-F6F5867AD0A7}">
      <dgm:prSet/>
      <dgm:spPr/>
      <dgm:t>
        <a:bodyPr/>
        <a:lstStyle/>
        <a:p>
          <a:endParaRPr lang="en-US"/>
        </a:p>
      </dgm:t>
    </dgm:pt>
    <dgm:pt modelId="{27624E18-0A40-4E97-97A8-D0789EDE5C0F}" type="sibTrans" cxnId="{961277CD-E6D0-4A48-83F7-F6F5867AD0A7}">
      <dgm:prSet/>
      <dgm:spPr/>
      <dgm:t>
        <a:bodyPr/>
        <a:lstStyle/>
        <a:p>
          <a:endParaRPr lang="en-US"/>
        </a:p>
      </dgm:t>
    </dgm:pt>
    <dgm:pt modelId="{689D701A-886F-43AB-A8D3-E4AD3FE816E9}">
      <dgm:prSet/>
      <dgm:spPr/>
      <dgm:t>
        <a:bodyPr/>
        <a:lstStyle/>
        <a:p>
          <a:r>
            <a:rPr lang="en-GB"/>
            <a:t>The issue is recurring </a:t>
          </a:r>
          <a:endParaRPr lang="en-US"/>
        </a:p>
      </dgm:t>
    </dgm:pt>
    <dgm:pt modelId="{93B8FD21-C843-42F4-BB32-3B62EF3D3430}" type="parTrans" cxnId="{89A5D282-E600-4BA9-B56F-C3285DEB53B0}">
      <dgm:prSet/>
      <dgm:spPr/>
      <dgm:t>
        <a:bodyPr/>
        <a:lstStyle/>
        <a:p>
          <a:endParaRPr lang="en-US"/>
        </a:p>
      </dgm:t>
    </dgm:pt>
    <dgm:pt modelId="{3F742BCA-EB1C-42D9-AE55-0D918F79C62B}" type="sibTrans" cxnId="{89A5D282-E600-4BA9-B56F-C3285DEB53B0}">
      <dgm:prSet/>
      <dgm:spPr/>
      <dgm:t>
        <a:bodyPr/>
        <a:lstStyle/>
        <a:p>
          <a:endParaRPr lang="en-US"/>
        </a:p>
      </dgm:t>
    </dgm:pt>
    <dgm:pt modelId="{F03F645F-8B20-41A9-B1FE-7B4C0BF74279}">
      <dgm:prSet/>
      <dgm:spPr/>
      <dgm:t>
        <a:bodyPr/>
        <a:lstStyle/>
        <a:p>
          <a:r>
            <a:rPr lang="en-GB"/>
            <a:t>A quick structured method is needed</a:t>
          </a:r>
          <a:endParaRPr lang="en-US"/>
        </a:p>
      </dgm:t>
    </dgm:pt>
    <dgm:pt modelId="{9A69F8E3-CB6F-47CC-A894-6C87A6DE7041}" type="parTrans" cxnId="{61EE66C8-7DC6-4004-BE8F-B8D81B51001E}">
      <dgm:prSet/>
      <dgm:spPr/>
      <dgm:t>
        <a:bodyPr/>
        <a:lstStyle/>
        <a:p>
          <a:endParaRPr lang="en-US"/>
        </a:p>
      </dgm:t>
    </dgm:pt>
    <dgm:pt modelId="{9BF4999E-F758-4B85-A698-2B370634EE4E}" type="sibTrans" cxnId="{61EE66C8-7DC6-4004-BE8F-B8D81B51001E}">
      <dgm:prSet/>
      <dgm:spPr/>
      <dgm:t>
        <a:bodyPr/>
        <a:lstStyle/>
        <a:p>
          <a:endParaRPr lang="en-US"/>
        </a:p>
      </dgm:t>
    </dgm:pt>
    <dgm:pt modelId="{7E5068B3-5315-4465-AEA0-23F97D834418}" type="pres">
      <dgm:prSet presAssocID="{023845A0-9B12-42A8-B8BC-BDBB00CE457D}" presName="root" presStyleCnt="0">
        <dgm:presLayoutVars>
          <dgm:dir/>
          <dgm:resizeHandles val="exact"/>
        </dgm:presLayoutVars>
      </dgm:prSet>
      <dgm:spPr/>
    </dgm:pt>
    <dgm:pt modelId="{7A05AEDA-3C20-46C5-B175-6FF8AD57A5A2}" type="pres">
      <dgm:prSet presAssocID="{2E7BB8AF-F9E7-44C7-99CF-CA4147A6ED75}" presName="compNode" presStyleCnt="0"/>
      <dgm:spPr/>
    </dgm:pt>
    <dgm:pt modelId="{F680D5EF-AB54-4C28-A5AB-6E3D4A163BBE}" type="pres">
      <dgm:prSet presAssocID="{2E7BB8AF-F9E7-44C7-99CF-CA4147A6ED75}" presName="bgRect" presStyleLbl="bgShp" presStyleIdx="0" presStyleCnt="3"/>
      <dgm:spPr/>
    </dgm:pt>
    <dgm:pt modelId="{6CCA9B98-C89A-4372-8E36-6D3D8B6B8A4E}" type="pres">
      <dgm:prSet presAssocID="{2E7BB8AF-F9E7-44C7-99CF-CA4147A6ED7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94F2B6F5-702B-42EB-A0AA-273B7D831C98}" type="pres">
      <dgm:prSet presAssocID="{2E7BB8AF-F9E7-44C7-99CF-CA4147A6ED75}" presName="spaceRect" presStyleCnt="0"/>
      <dgm:spPr/>
    </dgm:pt>
    <dgm:pt modelId="{4CA69509-3BCB-4FF0-96B4-BD58C98EEF65}" type="pres">
      <dgm:prSet presAssocID="{2E7BB8AF-F9E7-44C7-99CF-CA4147A6ED75}" presName="parTx" presStyleLbl="revTx" presStyleIdx="0" presStyleCnt="3">
        <dgm:presLayoutVars>
          <dgm:chMax val="0"/>
          <dgm:chPref val="0"/>
        </dgm:presLayoutVars>
      </dgm:prSet>
      <dgm:spPr/>
    </dgm:pt>
    <dgm:pt modelId="{51D54FCF-748D-43E4-8509-CB568B919BB0}" type="pres">
      <dgm:prSet presAssocID="{27624E18-0A40-4E97-97A8-D0789EDE5C0F}" presName="sibTrans" presStyleCnt="0"/>
      <dgm:spPr/>
    </dgm:pt>
    <dgm:pt modelId="{06BEB76A-F141-45A7-AA29-350954B110B3}" type="pres">
      <dgm:prSet presAssocID="{689D701A-886F-43AB-A8D3-E4AD3FE816E9}" presName="compNode" presStyleCnt="0"/>
      <dgm:spPr/>
    </dgm:pt>
    <dgm:pt modelId="{7C3EB18E-FD29-4721-9525-917A97C0292C}" type="pres">
      <dgm:prSet presAssocID="{689D701A-886F-43AB-A8D3-E4AD3FE816E9}" presName="bgRect" presStyleLbl="bgShp" presStyleIdx="1" presStyleCnt="3"/>
      <dgm:spPr/>
    </dgm:pt>
    <dgm:pt modelId="{37D6D3E3-75D0-418C-9748-2A7619F3775A}" type="pres">
      <dgm:prSet presAssocID="{689D701A-886F-43AB-A8D3-E4AD3FE816E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2E6A993F-0121-4B4C-AC30-A146F103FD62}" type="pres">
      <dgm:prSet presAssocID="{689D701A-886F-43AB-A8D3-E4AD3FE816E9}" presName="spaceRect" presStyleCnt="0"/>
      <dgm:spPr/>
    </dgm:pt>
    <dgm:pt modelId="{C4F5CF2F-8A72-4BDD-8BD0-5C80FE6157D9}" type="pres">
      <dgm:prSet presAssocID="{689D701A-886F-43AB-A8D3-E4AD3FE816E9}" presName="parTx" presStyleLbl="revTx" presStyleIdx="1" presStyleCnt="3">
        <dgm:presLayoutVars>
          <dgm:chMax val="0"/>
          <dgm:chPref val="0"/>
        </dgm:presLayoutVars>
      </dgm:prSet>
      <dgm:spPr/>
    </dgm:pt>
    <dgm:pt modelId="{27694094-3D25-4AAD-99FC-7A9237729956}" type="pres">
      <dgm:prSet presAssocID="{3F742BCA-EB1C-42D9-AE55-0D918F79C62B}" presName="sibTrans" presStyleCnt="0"/>
      <dgm:spPr/>
    </dgm:pt>
    <dgm:pt modelId="{0D5ADEA7-016C-45A5-8568-DD0A70C4A215}" type="pres">
      <dgm:prSet presAssocID="{F03F645F-8B20-41A9-B1FE-7B4C0BF74279}" presName="compNode" presStyleCnt="0"/>
      <dgm:spPr/>
    </dgm:pt>
    <dgm:pt modelId="{C7EEEA2F-506A-4E64-8A03-FF4CBAA958AE}" type="pres">
      <dgm:prSet presAssocID="{F03F645F-8B20-41A9-B1FE-7B4C0BF74279}" presName="bgRect" presStyleLbl="bgShp" presStyleIdx="2" presStyleCnt="3"/>
      <dgm:spPr/>
    </dgm:pt>
    <dgm:pt modelId="{E9D0AC46-8BEF-4495-8C6D-BD37932674E1}" type="pres">
      <dgm:prSet presAssocID="{F03F645F-8B20-41A9-B1FE-7B4C0BF7427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86691FA7-F294-43DB-87A0-7D3B5950A675}" type="pres">
      <dgm:prSet presAssocID="{F03F645F-8B20-41A9-B1FE-7B4C0BF74279}" presName="spaceRect" presStyleCnt="0"/>
      <dgm:spPr/>
    </dgm:pt>
    <dgm:pt modelId="{2A99A368-35B9-4D94-AA42-757C3306E108}" type="pres">
      <dgm:prSet presAssocID="{F03F645F-8B20-41A9-B1FE-7B4C0BF74279}" presName="parTx" presStyleLbl="revTx" presStyleIdx="2" presStyleCnt="3">
        <dgm:presLayoutVars>
          <dgm:chMax val="0"/>
          <dgm:chPref val="0"/>
        </dgm:presLayoutVars>
      </dgm:prSet>
      <dgm:spPr/>
    </dgm:pt>
  </dgm:ptLst>
  <dgm:cxnLst>
    <dgm:cxn modelId="{41F0A539-9B49-40E1-BD85-23FE36DE1DBA}" type="presOf" srcId="{689D701A-886F-43AB-A8D3-E4AD3FE816E9}" destId="{C4F5CF2F-8A72-4BDD-8BD0-5C80FE6157D9}" srcOrd="0" destOrd="0" presId="urn:microsoft.com/office/officeart/2018/2/layout/IconVerticalSolidList"/>
    <dgm:cxn modelId="{9AD0BE4C-E825-4AA1-B4A5-4A9EB1F12856}" type="presOf" srcId="{F03F645F-8B20-41A9-B1FE-7B4C0BF74279}" destId="{2A99A368-35B9-4D94-AA42-757C3306E108}" srcOrd="0" destOrd="0" presId="urn:microsoft.com/office/officeart/2018/2/layout/IconVerticalSolidList"/>
    <dgm:cxn modelId="{9D10A753-A747-46F7-82F8-E3DAE155EFC1}" type="presOf" srcId="{023845A0-9B12-42A8-B8BC-BDBB00CE457D}" destId="{7E5068B3-5315-4465-AEA0-23F97D834418}" srcOrd="0" destOrd="0" presId="urn:microsoft.com/office/officeart/2018/2/layout/IconVerticalSolidList"/>
    <dgm:cxn modelId="{FFD3CA53-0B30-4206-B54C-D48198890C62}" type="presOf" srcId="{2E7BB8AF-F9E7-44C7-99CF-CA4147A6ED75}" destId="{4CA69509-3BCB-4FF0-96B4-BD58C98EEF65}" srcOrd="0" destOrd="0" presId="urn:microsoft.com/office/officeart/2018/2/layout/IconVerticalSolidList"/>
    <dgm:cxn modelId="{89A5D282-E600-4BA9-B56F-C3285DEB53B0}" srcId="{023845A0-9B12-42A8-B8BC-BDBB00CE457D}" destId="{689D701A-886F-43AB-A8D3-E4AD3FE816E9}" srcOrd="1" destOrd="0" parTransId="{93B8FD21-C843-42F4-BB32-3B62EF3D3430}" sibTransId="{3F742BCA-EB1C-42D9-AE55-0D918F79C62B}"/>
    <dgm:cxn modelId="{61EE66C8-7DC6-4004-BE8F-B8D81B51001E}" srcId="{023845A0-9B12-42A8-B8BC-BDBB00CE457D}" destId="{F03F645F-8B20-41A9-B1FE-7B4C0BF74279}" srcOrd="2" destOrd="0" parTransId="{9A69F8E3-CB6F-47CC-A894-6C87A6DE7041}" sibTransId="{9BF4999E-F758-4B85-A698-2B370634EE4E}"/>
    <dgm:cxn modelId="{961277CD-E6D0-4A48-83F7-F6F5867AD0A7}" srcId="{023845A0-9B12-42A8-B8BC-BDBB00CE457D}" destId="{2E7BB8AF-F9E7-44C7-99CF-CA4147A6ED75}" srcOrd="0" destOrd="0" parTransId="{5D932324-80B9-4162-9699-60598116273B}" sibTransId="{27624E18-0A40-4E97-97A8-D0789EDE5C0F}"/>
    <dgm:cxn modelId="{D648F765-E365-4795-B033-16CB89135FFC}" type="presParOf" srcId="{7E5068B3-5315-4465-AEA0-23F97D834418}" destId="{7A05AEDA-3C20-46C5-B175-6FF8AD57A5A2}" srcOrd="0" destOrd="0" presId="urn:microsoft.com/office/officeart/2018/2/layout/IconVerticalSolidList"/>
    <dgm:cxn modelId="{08A51097-326D-4762-B100-21013DF07C74}" type="presParOf" srcId="{7A05AEDA-3C20-46C5-B175-6FF8AD57A5A2}" destId="{F680D5EF-AB54-4C28-A5AB-6E3D4A163BBE}" srcOrd="0" destOrd="0" presId="urn:microsoft.com/office/officeart/2018/2/layout/IconVerticalSolidList"/>
    <dgm:cxn modelId="{64D0E86F-2A97-4915-B3F3-A04D9F83DB86}" type="presParOf" srcId="{7A05AEDA-3C20-46C5-B175-6FF8AD57A5A2}" destId="{6CCA9B98-C89A-4372-8E36-6D3D8B6B8A4E}" srcOrd="1" destOrd="0" presId="urn:microsoft.com/office/officeart/2018/2/layout/IconVerticalSolidList"/>
    <dgm:cxn modelId="{366B77EB-9222-405E-A6E5-067CC9007A7E}" type="presParOf" srcId="{7A05AEDA-3C20-46C5-B175-6FF8AD57A5A2}" destId="{94F2B6F5-702B-42EB-A0AA-273B7D831C98}" srcOrd="2" destOrd="0" presId="urn:microsoft.com/office/officeart/2018/2/layout/IconVerticalSolidList"/>
    <dgm:cxn modelId="{EDFFCE03-80BD-449E-AC91-6665186C8393}" type="presParOf" srcId="{7A05AEDA-3C20-46C5-B175-6FF8AD57A5A2}" destId="{4CA69509-3BCB-4FF0-96B4-BD58C98EEF65}" srcOrd="3" destOrd="0" presId="urn:microsoft.com/office/officeart/2018/2/layout/IconVerticalSolidList"/>
    <dgm:cxn modelId="{012FE3B4-1A71-479F-A81A-063436DFD831}" type="presParOf" srcId="{7E5068B3-5315-4465-AEA0-23F97D834418}" destId="{51D54FCF-748D-43E4-8509-CB568B919BB0}" srcOrd="1" destOrd="0" presId="urn:microsoft.com/office/officeart/2018/2/layout/IconVerticalSolidList"/>
    <dgm:cxn modelId="{C2706D8C-4527-4FC2-9D5A-55F9E1E87217}" type="presParOf" srcId="{7E5068B3-5315-4465-AEA0-23F97D834418}" destId="{06BEB76A-F141-45A7-AA29-350954B110B3}" srcOrd="2" destOrd="0" presId="urn:microsoft.com/office/officeart/2018/2/layout/IconVerticalSolidList"/>
    <dgm:cxn modelId="{43E5D27E-497E-4AB3-98E4-1CC56DC86514}" type="presParOf" srcId="{06BEB76A-F141-45A7-AA29-350954B110B3}" destId="{7C3EB18E-FD29-4721-9525-917A97C0292C}" srcOrd="0" destOrd="0" presId="urn:microsoft.com/office/officeart/2018/2/layout/IconVerticalSolidList"/>
    <dgm:cxn modelId="{F8A9C9EE-D3BC-4973-95C3-2D5EDC412C57}" type="presParOf" srcId="{06BEB76A-F141-45A7-AA29-350954B110B3}" destId="{37D6D3E3-75D0-418C-9748-2A7619F3775A}" srcOrd="1" destOrd="0" presId="urn:microsoft.com/office/officeart/2018/2/layout/IconVerticalSolidList"/>
    <dgm:cxn modelId="{57527580-077A-4895-B9D2-A2A7C3A4066C}" type="presParOf" srcId="{06BEB76A-F141-45A7-AA29-350954B110B3}" destId="{2E6A993F-0121-4B4C-AC30-A146F103FD62}" srcOrd="2" destOrd="0" presId="urn:microsoft.com/office/officeart/2018/2/layout/IconVerticalSolidList"/>
    <dgm:cxn modelId="{F4C5089D-B136-45FD-B9BF-C29A6265EDDD}" type="presParOf" srcId="{06BEB76A-F141-45A7-AA29-350954B110B3}" destId="{C4F5CF2F-8A72-4BDD-8BD0-5C80FE6157D9}" srcOrd="3" destOrd="0" presId="urn:microsoft.com/office/officeart/2018/2/layout/IconVerticalSolidList"/>
    <dgm:cxn modelId="{97FA1B9C-2F77-4A03-8693-4BE63C969471}" type="presParOf" srcId="{7E5068B3-5315-4465-AEA0-23F97D834418}" destId="{27694094-3D25-4AAD-99FC-7A9237729956}" srcOrd="3" destOrd="0" presId="urn:microsoft.com/office/officeart/2018/2/layout/IconVerticalSolidList"/>
    <dgm:cxn modelId="{E993B9C0-6A1E-4898-822D-F087FBF98691}" type="presParOf" srcId="{7E5068B3-5315-4465-AEA0-23F97D834418}" destId="{0D5ADEA7-016C-45A5-8568-DD0A70C4A215}" srcOrd="4" destOrd="0" presId="urn:microsoft.com/office/officeart/2018/2/layout/IconVerticalSolidList"/>
    <dgm:cxn modelId="{2329B9A0-03CD-4DC2-A60A-4962F710D2CE}" type="presParOf" srcId="{0D5ADEA7-016C-45A5-8568-DD0A70C4A215}" destId="{C7EEEA2F-506A-4E64-8A03-FF4CBAA958AE}" srcOrd="0" destOrd="0" presId="urn:microsoft.com/office/officeart/2018/2/layout/IconVerticalSolidList"/>
    <dgm:cxn modelId="{AF161B20-F7B0-4BAC-85EF-903997ED33C5}" type="presParOf" srcId="{0D5ADEA7-016C-45A5-8568-DD0A70C4A215}" destId="{E9D0AC46-8BEF-4495-8C6D-BD37932674E1}" srcOrd="1" destOrd="0" presId="urn:microsoft.com/office/officeart/2018/2/layout/IconVerticalSolidList"/>
    <dgm:cxn modelId="{2D66B1B2-B801-4479-B497-3CA6F1FDCAF0}" type="presParOf" srcId="{0D5ADEA7-016C-45A5-8568-DD0A70C4A215}" destId="{86691FA7-F294-43DB-87A0-7D3B5950A675}" srcOrd="2" destOrd="0" presId="urn:microsoft.com/office/officeart/2018/2/layout/IconVerticalSolidList"/>
    <dgm:cxn modelId="{A3E8A1DE-CEC2-40AA-814F-C4FA267B3330}" type="presParOf" srcId="{0D5ADEA7-016C-45A5-8568-DD0A70C4A215}" destId="{2A99A368-35B9-4D94-AA42-757C3306E10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D83E463-0719-4CBA-BEAD-1CF50B994CF0}"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3F488F37-B1CE-4F13-A47D-77F59A0B5BDD}">
      <dgm:prSet/>
      <dgm:spPr/>
      <dgm:t>
        <a:bodyPr/>
        <a:lstStyle/>
        <a:p>
          <a:r>
            <a:rPr lang="en-GB" dirty="0">
              <a:solidFill>
                <a:schemeClr val="bg1"/>
              </a:solidFill>
            </a:rPr>
            <a:t>Choose a personal or academic problem</a:t>
          </a:r>
          <a:endParaRPr lang="en-US" dirty="0">
            <a:solidFill>
              <a:schemeClr val="bg1"/>
            </a:solidFill>
          </a:endParaRPr>
        </a:p>
      </dgm:t>
    </dgm:pt>
    <dgm:pt modelId="{08D9DAE7-EB47-48BD-8574-3D1A6F37F7EB}" type="parTrans" cxnId="{07605AA3-3EBD-4D73-BF7A-84146894CCEF}">
      <dgm:prSet/>
      <dgm:spPr/>
      <dgm:t>
        <a:bodyPr/>
        <a:lstStyle/>
        <a:p>
          <a:endParaRPr lang="en-US"/>
        </a:p>
      </dgm:t>
    </dgm:pt>
    <dgm:pt modelId="{96797D29-BB97-4616-BDB0-690353DDD0F3}" type="sibTrans" cxnId="{07605AA3-3EBD-4D73-BF7A-84146894CCEF}">
      <dgm:prSet/>
      <dgm:spPr/>
      <dgm:t>
        <a:bodyPr/>
        <a:lstStyle/>
        <a:p>
          <a:endParaRPr lang="en-US"/>
        </a:p>
      </dgm:t>
    </dgm:pt>
    <dgm:pt modelId="{7CC908F4-C5F9-47F6-9D08-16FE4BB1D216}">
      <dgm:prSet/>
      <dgm:spPr/>
      <dgm:t>
        <a:bodyPr/>
        <a:lstStyle/>
        <a:p>
          <a:r>
            <a:rPr lang="en-GB" dirty="0">
              <a:solidFill>
                <a:schemeClr val="bg1"/>
              </a:solidFill>
            </a:rPr>
            <a:t>Write the problem at the top of your page</a:t>
          </a:r>
          <a:endParaRPr lang="en-US" dirty="0">
            <a:solidFill>
              <a:schemeClr val="bg1"/>
            </a:solidFill>
          </a:endParaRPr>
        </a:p>
      </dgm:t>
    </dgm:pt>
    <dgm:pt modelId="{49E9DD33-C989-49BD-9375-413AD3C48F84}" type="parTrans" cxnId="{33DD9A0A-B884-452F-8498-966B175F599A}">
      <dgm:prSet/>
      <dgm:spPr/>
      <dgm:t>
        <a:bodyPr/>
        <a:lstStyle/>
        <a:p>
          <a:endParaRPr lang="en-US"/>
        </a:p>
      </dgm:t>
    </dgm:pt>
    <dgm:pt modelId="{023016D7-E093-4955-9EE7-6F2839CDD140}" type="sibTrans" cxnId="{33DD9A0A-B884-452F-8498-966B175F599A}">
      <dgm:prSet/>
      <dgm:spPr/>
      <dgm:t>
        <a:bodyPr/>
        <a:lstStyle/>
        <a:p>
          <a:endParaRPr lang="en-US"/>
        </a:p>
      </dgm:t>
    </dgm:pt>
    <dgm:pt modelId="{19B90492-08EC-4F6D-BF11-AF3FEEC438E7}">
      <dgm:prSet/>
      <dgm:spPr/>
      <dgm:t>
        <a:bodyPr/>
        <a:lstStyle/>
        <a:p>
          <a:r>
            <a:rPr lang="en-GB" dirty="0">
              <a:solidFill>
                <a:schemeClr val="bg1"/>
              </a:solidFill>
            </a:rPr>
            <a:t>Ask yourself, "Why is this happening?“</a:t>
          </a:r>
          <a:endParaRPr lang="en-US" dirty="0">
            <a:solidFill>
              <a:schemeClr val="bg1"/>
            </a:solidFill>
          </a:endParaRPr>
        </a:p>
      </dgm:t>
    </dgm:pt>
    <dgm:pt modelId="{FF6889E1-CB86-43AC-B557-19E27EB04E58}" type="parTrans" cxnId="{539D375D-5E8A-4118-90AF-F2A6E071D1BA}">
      <dgm:prSet/>
      <dgm:spPr/>
      <dgm:t>
        <a:bodyPr/>
        <a:lstStyle/>
        <a:p>
          <a:endParaRPr lang="en-US"/>
        </a:p>
      </dgm:t>
    </dgm:pt>
    <dgm:pt modelId="{07DE88DA-B691-40FA-8C6D-D3707BD33502}" type="sibTrans" cxnId="{539D375D-5E8A-4118-90AF-F2A6E071D1BA}">
      <dgm:prSet/>
      <dgm:spPr/>
      <dgm:t>
        <a:bodyPr/>
        <a:lstStyle/>
        <a:p>
          <a:endParaRPr lang="en-US"/>
        </a:p>
      </dgm:t>
    </dgm:pt>
    <dgm:pt modelId="{11B97B3F-A2AA-479C-A16C-D041A7CED473}">
      <dgm:prSet/>
      <dgm:spPr/>
      <dgm:t>
        <a:bodyPr/>
        <a:lstStyle/>
        <a:p>
          <a:r>
            <a:rPr lang="en-GB" dirty="0">
              <a:solidFill>
                <a:schemeClr val="bg1"/>
              </a:solidFill>
            </a:rPr>
            <a:t>Write your answer.</a:t>
          </a:r>
          <a:endParaRPr lang="en-US" dirty="0">
            <a:solidFill>
              <a:schemeClr val="bg1"/>
            </a:solidFill>
          </a:endParaRPr>
        </a:p>
      </dgm:t>
    </dgm:pt>
    <dgm:pt modelId="{B3D748E1-0CCC-45B4-B04F-AD98EC1FCFDB}" type="parTrans" cxnId="{1712D121-0088-4C5A-AFE4-04F286523C9C}">
      <dgm:prSet/>
      <dgm:spPr/>
      <dgm:t>
        <a:bodyPr/>
        <a:lstStyle/>
        <a:p>
          <a:endParaRPr lang="en-US"/>
        </a:p>
      </dgm:t>
    </dgm:pt>
    <dgm:pt modelId="{51F33617-6B87-4410-9F99-00A1D25D6E4F}" type="sibTrans" cxnId="{1712D121-0088-4C5A-AFE4-04F286523C9C}">
      <dgm:prSet/>
      <dgm:spPr/>
      <dgm:t>
        <a:bodyPr/>
        <a:lstStyle/>
        <a:p>
          <a:endParaRPr lang="en-US"/>
        </a:p>
      </dgm:t>
    </dgm:pt>
    <dgm:pt modelId="{E20ECE13-E003-4879-BD19-5E5A4B446845}">
      <dgm:prSet/>
      <dgm:spPr/>
      <dgm:t>
        <a:bodyPr/>
        <a:lstStyle/>
        <a:p>
          <a:r>
            <a:rPr lang="en-GB" dirty="0">
              <a:solidFill>
                <a:schemeClr val="bg1"/>
              </a:solidFill>
            </a:rPr>
            <a:t>Based on that answer, ask "Why?" again.</a:t>
          </a:r>
          <a:endParaRPr lang="en-US" dirty="0">
            <a:solidFill>
              <a:schemeClr val="bg1"/>
            </a:solidFill>
          </a:endParaRPr>
        </a:p>
      </dgm:t>
    </dgm:pt>
    <dgm:pt modelId="{7D729FBC-BAB1-432C-8D6F-9B3ED48E758D}" type="parTrans" cxnId="{5F0CFE6E-652E-4D64-AD76-E9D40905DA09}">
      <dgm:prSet/>
      <dgm:spPr/>
      <dgm:t>
        <a:bodyPr/>
        <a:lstStyle/>
        <a:p>
          <a:endParaRPr lang="en-US"/>
        </a:p>
      </dgm:t>
    </dgm:pt>
    <dgm:pt modelId="{CED2BBF0-903C-4DFE-8063-90B5D0D64FAB}" type="sibTrans" cxnId="{5F0CFE6E-652E-4D64-AD76-E9D40905DA09}">
      <dgm:prSet/>
      <dgm:spPr/>
      <dgm:t>
        <a:bodyPr/>
        <a:lstStyle/>
        <a:p>
          <a:endParaRPr lang="en-US"/>
        </a:p>
      </dgm:t>
    </dgm:pt>
    <dgm:pt modelId="{E60F1EE4-7D57-4597-82EE-FBBD7ECAD84B}">
      <dgm:prSet/>
      <dgm:spPr/>
      <dgm:t>
        <a:bodyPr/>
        <a:lstStyle/>
        <a:p>
          <a:r>
            <a:rPr lang="en-GB" dirty="0">
              <a:solidFill>
                <a:schemeClr val="bg1"/>
              </a:solidFill>
            </a:rPr>
            <a:t>Repeat at least five times (or until you feel you have reached the real root cause</a:t>
          </a:r>
          <a:r>
            <a:rPr lang="en-GB" dirty="0"/>
            <a:t>)</a:t>
          </a:r>
          <a:endParaRPr lang="en-US" dirty="0"/>
        </a:p>
      </dgm:t>
    </dgm:pt>
    <dgm:pt modelId="{55D938EB-C92B-420C-A423-3308C135AD66}" type="parTrans" cxnId="{23087FAB-0901-4E05-85D9-D7D9DD1399F1}">
      <dgm:prSet/>
      <dgm:spPr/>
      <dgm:t>
        <a:bodyPr/>
        <a:lstStyle/>
        <a:p>
          <a:endParaRPr lang="en-US"/>
        </a:p>
      </dgm:t>
    </dgm:pt>
    <dgm:pt modelId="{83329D50-CD96-47B7-A73D-8AD86C492066}" type="sibTrans" cxnId="{23087FAB-0901-4E05-85D9-D7D9DD1399F1}">
      <dgm:prSet/>
      <dgm:spPr/>
      <dgm:t>
        <a:bodyPr/>
        <a:lstStyle/>
        <a:p>
          <a:endParaRPr lang="en-US"/>
        </a:p>
      </dgm:t>
    </dgm:pt>
    <dgm:pt modelId="{755A387E-27FE-4B00-8958-564C5F177648}">
      <dgm:prSet/>
      <dgm:spPr/>
      <dgm:t>
        <a:bodyPr/>
        <a:lstStyle/>
        <a:p>
          <a:r>
            <a:rPr lang="en-GB" dirty="0">
              <a:solidFill>
                <a:schemeClr val="bg1"/>
              </a:solidFill>
            </a:rPr>
            <a:t>Highlight your final answer</a:t>
          </a:r>
          <a:endParaRPr lang="en-US" dirty="0">
            <a:solidFill>
              <a:schemeClr val="bg1"/>
            </a:solidFill>
          </a:endParaRPr>
        </a:p>
      </dgm:t>
    </dgm:pt>
    <dgm:pt modelId="{5D4B24D0-0401-4FE3-B0DD-DA8AACB3E47D}" type="parTrans" cxnId="{16AFAD7B-638A-4B47-A6E6-5B6D5D4AAEFA}">
      <dgm:prSet/>
      <dgm:spPr/>
      <dgm:t>
        <a:bodyPr/>
        <a:lstStyle/>
        <a:p>
          <a:endParaRPr lang="en-US"/>
        </a:p>
      </dgm:t>
    </dgm:pt>
    <dgm:pt modelId="{F5E2EE61-CBBD-46D4-BB80-FCA5C13684E2}" type="sibTrans" cxnId="{16AFAD7B-638A-4B47-A6E6-5B6D5D4AAEFA}">
      <dgm:prSet/>
      <dgm:spPr/>
      <dgm:t>
        <a:bodyPr/>
        <a:lstStyle/>
        <a:p>
          <a:endParaRPr lang="en-US"/>
        </a:p>
      </dgm:t>
    </dgm:pt>
    <dgm:pt modelId="{DC42298F-01B1-480A-A9AA-7205CA465928}">
      <dgm:prSet/>
      <dgm:spPr/>
      <dgm:t>
        <a:bodyPr/>
        <a:lstStyle/>
        <a:p>
          <a:r>
            <a:rPr lang="en-US" dirty="0">
              <a:solidFill>
                <a:schemeClr val="bg1"/>
              </a:solidFill>
            </a:rPr>
            <a:t>Easy to find solutions now </a:t>
          </a:r>
          <a:r>
            <a:rPr lang="en-US" dirty="0">
              <a:solidFill>
                <a:schemeClr val="bg1"/>
              </a:solidFill>
              <a:sym typeface="Wingdings" panose="05000000000000000000" pitchFamily="2" charset="2"/>
            </a:rPr>
            <a:t></a:t>
          </a:r>
          <a:endParaRPr lang="en-US" dirty="0">
            <a:solidFill>
              <a:schemeClr val="bg1"/>
            </a:solidFill>
          </a:endParaRPr>
        </a:p>
      </dgm:t>
    </dgm:pt>
    <dgm:pt modelId="{015255C4-9CBC-44A5-B792-333B7BAD816B}" type="parTrans" cxnId="{8C99FD90-6A32-404F-832B-DC25554CF9B7}">
      <dgm:prSet/>
      <dgm:spPr/>
      <dgm:t>
        <a:bodyPr/>
        <a:lstStyle/>
        <a:p>
          <a:endParaRPr lang="en-GB"/>
        </a:p>
      </dgm:t>
    </dgm:pt>
    <dgm:pt modelId="{FB9EBCF4-C8D2-41FC-AF9D-6DFFFCDC77E5}" type="sibTrans" cxnId="{8C99FD90-6A32-404F-832B-DC25554CF9B7}">
      <dgm:prSet/>
      <dgm:spPr/>
      <dgm:t>
        <a:bodyPr/>
        <a:lstStyle/>
        <a:p>
          <a:endParaRPr lang="en-GB"/>
        </a:p>
      </dgm:t>
    </dgm:pt>
    <dgm:pt modelId="{55D738C9-EB1F-448E-9D1E-74CD29C470EE}" type="pres">
      <dgm:prSet presAssocID="{6D83E463-0719-4CBA-BEAD-1CF50B994CF0}" presName="Name0" presStyleCnt="0">
        <dgm:presLayoutVars>
          <dgm:dir/>
          <dgm:resizeHandles val="exact"/>
        </dgm:presLayoutVars>
      </dgm:prSet>
      <dgm:spPr/>
    </dgm:pt>
    <dgm:pt modelId="{A6240DFC-8B8B-4969-995C-02AA89E2C8BC}" type="pres">
      <dgm:prSet presAssocID="{3F488F37-B1CE-4F13-A47D-77F59A0B5BDD}" presName="node" presStyleLbl="node1" presStyleIdx="0" presStyleCnt="8">
        <dgm:presLayoutVars>
          <dgm:bulletEnabled val="1"/>
        </dgm:presLayoutVars>
      </dgm:prSet>
      <dgm:spPr/>
    </dgm:pt>
    <dgm:pt modelId="{59328D22-06B6-40A5-951A-BE2C5B674D0B}" type="pres">
      <dgm:prSet presAssocID="{96797D29-BB97-4616-BDB0-690353DDD0F3}" presName="sibTrans" presStyleLbl="sibTrans1D1" presStyleIdx="0" presStyleCnt="7"/>
      <dgm:spPr/>
    </dgm:pt>
    <dgm:pt modelId="{7EB085E6-5215-45A5-BBF4-7C89238C53BE}" type="pres">
      <dgm:prSet presAssocID="{96797D29-BB97-4616-BDB0-690353DDD0F3}" presName="connectorText" presStyleLbl="sibTrans1D1" presStyleIdx="0" presStyleCnt="7"/>
      <dgm:spPr/>
    </dgm:pt>
    <dgm:pt modelId="{D6CDFA99-B6E5-4631-9D3D-7CDE77015B7B}" type="pres">
      <dgm:prSet presAssocID="{7CC908F4-C5F9-47F6-9D08-16FE4BB1D216}" presName="node" presStyleLbl="node1" presStyleIdx="1" presStyleCnt="8">
        <dgm:presLayoutVars>
          <dgm:bulletEnabled val="1"/>
        </dgm:presLayoutVars>
      </dgm:prSet>
      <dgm:spPr/>
    </dgm:pt>
    <dgm:pt modelId="{4C0E33F7-A283-4B69-868F-70C10A883564}" type="pres">
      <dgm:prSet presAssocID="{023016D7-E093-4955-9EE7-6F2839CDD140}" presName="sibTrans" presStyleLbl="sibTrans1D1" presStyleIdx="1" presStyleCnt="7"/>
      <dgm:spPr/>
    </dgm:pt>
    <dgm:pt modelId="{272E6E42-3837-40B3-9C11-A5D534149758}" type="pres">
      <dgm:prSet presAssocID="{023016D7-E093-4955-9EE7-6F2839CDD140}" presName="connectorText" presStyleLbl="sibTrans1D1" presStyleIdx="1" presStyleCnt="7"/>
      <dgm:spPr/>
    </dgm:pt>
    <dgm:pt modelId="{0926A44F-829B-40B6-8CA8-1AB845E871D5}" type="pres">
      <dgm:prSet presAssocID="{19B90492-08EC-4F6D-BF11-AF3FEEC438E7}" presName="node" presStyleLbl="node1" presStyleIdx="2" presStyleCnt="8">
        <dgm:presLayoutVars>
          <dgm:bulletEnabled val="1"/>
        </dgm:presLayoutVars>
      </dgm:prSet>
      <dgm:spPr/>
    </dgm:pt>
    <dgm:pt modelId="{654306AA-8032-4C26-AAB3-B72A6E150894}" type="pres">
      <dgm:prSet presAssocID="{07DE88DA-B691-40FA-8C6D-D3707BD33502}" presName="sibTrans" presStyleLbl="sibTrans1D1" presStyleIdx="2" presStyleCnt="7"/>
      <dgm:spPr/>
    </dgm:pt>
    <dgm:pt modelId="{8543BE18-5621-483E-81FA-83CFB3D65BE7}" type="pres">
      <dgm:prSet presAssocID="{07DE88DA-B691-40FA-8C6D-D3707BD33502}" presName="connectorText" presStyleLbl="sibTrans1D1" presStyleIdx="2" presStyleCnt="7"/>
      <dgm:spPr/>
    </dgm:pt>
    <dgm:pt modelId="{A99EA26F-565A-410B-B3FE-B021898A6B8D}" type="pres">
      <dgm:prSet presAssocID="{11B97B3F-A2AA-479C-A16C-D041A7CED473}" presName="node" presStyleLbl="node1" presStyleIdx="3" presStyleCnt="8">
        <dgm:presLayoutVars>
          <dgm:bulletEnabled val="1"/>
        </dgm:presLayoutVars>
      </dgm:prSet>
      <dgm:spPr/>
    </dgm:pt>
    <dgm:pt modelId="{A7C1618B-48A3-4C3E-9E23-0617F7886846}" type="pres">
      <dgm:prSet presAssocID="{51F33617-6B87-4410-9F99-00A1D25D6E4F}" presName="sibTrans" presStyleLbl="sibTrans1D1" presStyleIdx="3" presStyleCnt="7"/>
      <dgm:spPr/>
    </dgm:pt>
    <dgm:pt modelId="{54C567B9-7C57-477F-AC4D-242F25BAFA11}" type="pres">
      <dgm:prSet presAssocID="{51F33617-6B87-4410-9F99-00A1D25D6E4F}" presName="connectorText" presStyleLbl="sibTrans1D1" presStyleIdx="3" presStyleCnt="7"/>
      <dgm:spPr/>
    </dgm:pt>
    <dgm:pt modelId="{D9C3168E-F817-4909-91D9-46D8F842CA2B}" type="pres">
      <dgm:prSet presAssocID="{E20ECE13-E003-4879-BD19-5E5A4B446845}" presName="node" presStyleLbl="node1" presStyleIdx="4" presStyleCnt="8">
        <dgm:presLayoutVars>
          <dgm:bulletEnabled val="1"/>
        </dgm:presLayoutVars>
      </dgm:prSet>
      <dgm:spPr/>
    </dgm:pt>
    <dgm:pt modelId="{066AF272-BCD0-4948-BBCC-24975DDB644C}" type="pres">
      <dgm:prSet presAssocID="{CED2BBF0-903C-4DFE-8063-90B5D0D64FAB}" presName="sibTrans" presStyleLbl="sibTrans1D1" presStyleIdx="4" presStyleCnt="7"/>
      <dgm:spPr/>
    </dgm:pt>
    <dgm:pt modelId="{91244F44-EB80-494F-8E8A-7D346582260E}" type="pres">
      <dgm:prSet presAssocID="{CED2BBF0-903C-4DFE-8063-90B5D0D64FAB}" presName="connectorText" presStyleLbl="sibTrans1D1" presStyleIdx="4" presStyleCnt="7"/>
      <dgm:spPr/>
    </dgm:pt>
    <dgm:pt modelId="{72CC0623-FD1B-4506-B8AA-1BEE0400E03B}" type="pres">
      <dgm:prSet presAssocID="{E60F1EE4-7D57-4597-82EE-FBBD7ECAD84B}" presName="node" presStyleLbl="node1" presStyleIdx="5" presStyleCnt="8">
        <dgm:presLayoutVars>
          <dgm:bulletEnabled val="1"/>
        </dgm:presLayoutVars>
      </dgm:prSet>
      <dgm:spPr/>
    </dgm:pt>
    <dgm:pt modelId="{87BE8AE7-27B9-4430-B53C-822420F468BE}" type="pres">
      <dgm:prSet presAssocID="{83329D50-CD96-47B7-A73D-8AD86C492066}" presName="sibTrans" presStyleLbl="sibTrans1D1" presStyleIdx="5" presStyleCnt="7"/>
      <dgm:spPr/>
    </dgm:pt>
    <dgm:pt modelId="{F6B450B8-DEEA-4A27-84E8-38B62356FCFA}" type="pres">
      <dgm:prSet presAssocID="{83329D50-CD96-47B7-A73D-8AD86C492066}" presName="connectorText" presStyleLbl="sibTrans1D1" presStyleIdx="5" presStyleCnt="7"/>
      <dgm:spPr/>
    </dgm:pt>
    <dgm:pt modelId="{198A13FA-0A30-4A87-BA95-6D19314D4D47}" type="pres">
      <dgm:prSet presAssocID="{755A387E-27FE-4B00-8958-564C5F177648}" presName="node" presStyleLbl="node1" presStyleIdx="6" presStyleCnt="8">
        <dgm:presLayoutVars>
          <dgm:bulletEnabled val="1"/>
        </dgm:presLayoutVars>
      </dgm:prSet>
      <dgm:spPr/>
    </dgm:pt>
    <dgm:pt modelId="{B0A24685-58AA-4E3D-BC54-A7C1FE1EA88D}" type="pres">
      <dgm:prSet presAssocID="{F5E2EE61-CBBD-46D4-BB80-FCA5C13684E2}" presName="sibTrans" presStyleLbl="sibTrans1D1" presStyleIdx="6" presStyleCnt="7"/>
      <dgm:spPr/>
    </dgm:pt>
    <dgm:pt modelId="{65DA3E0A-7C19-4FC2-946B-1704BCC6BEC8}" type="pres">
      <dgm:prSet presAssocID="{F5E2EE61-CBBD-46D4-BB80-FCA5C13684E2}" presName="connectorText" presStyleLbl="sibTrans1D1" presStyleIdx="6" presStyleCnt="7"/>
      <dgm:spPr/>
    </dgm:pt>
    <dgm:pt modelId="{454312A7-E0A1-4B5F-9723-3FB2862D36B0}" type="pres">
      <dgm:prSet presAssocID="{DC42298F-01B1-480A-A9AA-7205CA465928}" presName="node" presStyleLbl="node1" presStyleIdx="7" presStyleCnt="8">
        <dgm:presLayoutVars>
          <dgm:bulletEnabled val="1"/>
        </dgm:presLayoutVars>
      </dgm:prSet>
      <dgm:spPr/>
    </dgm:pt>
  </dgm:ptLst>
  <dgm:cxnLst>
    <dgm:cxn modelId="{F563C702-3F24-4627-B52B-347C76731802}" type="presOf" srcId="{96797D29-BB97-4616-BDB0-690353DDD0F3}" destId="{7EB085E6-5215-45A5-BBF4-7C89238C53BE}" srcOrd="1" destOrd="0" presId="urn:microsoft.com/office/officeart/2016/7/layout/RepeatingBendingProcessNew"/>
    <dgm:cxn modelId="{33DD9A0A-B884-452F-8498-966B175F599A}" srcId="{6D83E463-0719-4CBA-BEAD-1CF50B994CF0}" destId="{7CC908F4-C5F9-47F6-9D08-16FE4BB1D216}" srcOrd="1" destOrd="0" parTransId="{49E9DD33-C989-49BD-9375-413AD3C48F84}" sibTransId="{023016D7-E093-4955-9EE7-6F2839CDD140}"/>
    <dgm:cxn modelId="{3AB0CB0C-24A6-49E7-BA42-ECC58ABDD42A}" type="presOf" srcId="{3F488F37-B1CE-4F13-A47D-77F59A0B5BDD}" destId="{A6240DFC-8B8B-4969-995C-02AA89E2C8BC}" srcOrd="0" destOrd="0" presId="urn:microsoft.com/office/officeart/2016/7/layout/RepeatingBendingProcessNew"/>
    <dgm:cxn modelId="{45A0B810-87C5-4BB1-AD3E-D9889F717D88}" type="presOf" srcId="{DC42298F-01B1-480A-A9AA-7205CA465928}" destId="{454312A7-E0A1-4B5F-9723-3FB2862D36B0}" srcOrd="0" destOrd="0" presId="urn:microsoft.com/office/officeart/2016/7/layout/RepeatingBendingProcessNew"/>
    <dgm:cxn modelId="{26053512-5300-4796-8585-904D78384BF1}" type="presOf" srcId="{023016D7-E093-4955-9EE7-6F2839CDD140}" destId="{272E6E42-3837-40B3-9C11-A5D534149758}" srcOrd="1" destOrd="0" presId="urn:microsoft.com/office/officeart/2016/7/layout/RepeatingBendingProcessNew"/>
    <dgm:cxn modelId="{A5CB4A19-3636-4F4E-8496-6B79F67FE205}" type="presOf" srcId="{CED2BBF0-903C-4DFE-8063-90B5D0D64FAB}" destId="{91244F44-EB80-494F-8E8A-7D346582260E}" srcOrd="1" destOrd="0" presId="urn:microsoft.com/office/officeart/2016/7/layout/RepeatingBendingProcessNew"/>
    <dgm:cxn modelId="{1712D121-0088-4C5A-AFE4-04F286523C9C}" srcId="{6D83E463-0719-4CBA-BEAD-1CF50B994CF0}" destId="{11B97B3F-A2AA-479C-A16C-D041A7CED473}" srcOrd="3" destOrd="0" parTransId="{B3D748E1-0CCC-45B4-B04F-AD98EC1FCFDB}" sibTransId="{51F33617-6B87-4410-9F99-00A1D25D6E4F}"/>
    <dgm:cxn modelId="{F844E833-AE37-4B9E-B10D-0425F0649116}" type="presOf" srcId="{755A387E-27FE-4B00-8958-564C5F177648}" destId="{198A13FA-0A30-4A87-BA95-6D19314D4D47}" srcOrd="0" destOrd="0" presId="urn:microsoft.com/office/officeart/2016/7/layout/RepeatingBendingProcessNew"/>
    <dgm:cxn modelId="{024E1A3A-6AB0-457B-A3BE-D77A494143B4}" type="presOf" srcId="{6D83E463-0719-4CBA-BEAD-1CF50B994CF0}" destId="{55D738C9-EB1F-448E-9D1E-74CD29C470EE}" srcOrd="0" destOrd="0" presId="urn:microsoft.com/office/officeart/2016/7/layout/RepeatingBendingProcessNew"/>
    <dgm:cxn modelId="{539D375D-5E8A-4118-90AF-F2A6E071D1BA}" srcId="{6D83E463-0719-4CBA-BEAD-1CF50B994CF0}" destId="{19B90492-08EC-4F6D-BF11-AF3FEEC438E7}" srcOrd="2" destOrd="0" parTransId="{FF6889E1-CB86-43AC-B557-19E27EB04E58}" sibTransId="{07DE88DA-B691-40FA-8C6D-D3707BD33502}"/>
    <dgm:cxn modelId="{8D37C745-4D04-422F-BFC8-4EB313A7FB14}" type="presOf" srcId="{11B97B3F-A2AA-479C-A16C-D041A7CED473}" destId="{A99EA26F-565A-410B-B3FE-B021898A6B8D}" srcOrd="0" destOrd="0" presId="urn:microsoft.com/office/officeart/2016/7/layout/RepeatingBendingProcessNew"/>
    <dgm:cxn modelId="{5F0CFE6E-652E-4D64-AD76-E9D40905DA09}" srcId="{6D83E463-0719-4CBA-BEAD-1CF50B994CF0}" destId="{E20ECE13-E003-4879-BD19-5E5A4B446845}" srcOrd="4" destOrd="0" parTransId="{7D729FBC-BAB1-432C-8D6F-9B3ED48E758D}" sibTransId="{CED2BBF0-903C-4DFE-8063-90B5D0D64FAB}"/>
    <dgm:cxn modelId="{2C49547A-A3BA-4668-87DB-2D7FBD035C15}" type="presOf" srcId="{83329D50-CD96-47B7-A73D-8AD86C492066}" destId="{F6B450B8-DEEA-4A27-84E8-38B62356FCFA}" srcOrd="1" destOrd="0" presId="urn:microsoft.com/office/officeart/2016/7/layout/RepeatingBendingProcessNew"/>
    <dgm:cxn modelId="{16AFAD7B-638A-4B47-A6E6-5B6D5D4AAEFA}" srcId="{6D83E463-0719-4CBA-BEAD-1CF50B994CF0}" destId="{755A387E-27FE-4B00-8958-564C5F177648}" srcOrd="6" destOrd="0" parTransId="{5D4B24D0-0401-4FE3-B0DD-DA8AACB3E47D}" sibTransId="{F5E2EE61-CBBD-46D4-BB80-FCA5C13684E2}"/>
    <dgm:cxn modelId="{5A4E6B82-E297-43C1-8133-77F513C686F3}" type="presOf" srcId="{E60F1EE4-7D57-4597-82EE-FBBD7ECAD84B}" destId="{72CC0623-FD1B-4506-B8AA-1BEE0400E03B}" srcOrd="0" destOrd="0" presId="urn:microsoft.com/office/officeart/2016/7/layout/RepeatingBendingProcessNew"/>
    <dgm:cxn modelId="{F58CCD82-5467-4448-81F4-326ED18764B4}" type="presOf" srcId="{023016D7-E093-4955-9EE7-6F2839CDD140}" destId="{4C0E33F7-A283-4B69-868F-70C10A883564}" srcOrd="0" destOrd="0" presId="urn:microsoft.com/office/officeart/2016/7/layout/RepeatingBendingProcessNew"/>
    <dgm:cxn modelId="{B791CD82-9B7E-454B-A39E-B39C21013AAD}" type="presOf" srcId="{96797D29-BB97-4616-BDB0-690353DDD0F3}" destId="{59328D22-06B6-40A5-951A-BE2C5B674D0B}" srcOrd="0" destOrd="0" presId="urn:microsoft.com/office/officeart/2016/7/layout/RepeatingBendingProcessNew"/>
    <dgm:cxn modelId="{8C99FD90-6A32-404F-832B-DC25554CF9B7}" srcId="{6D83E463-0719-4CBA-BEAD-1CF50B994CF0}" destId="{DC42298F-01B1-480A-A9AA-7205CA465928}" srcOrd="7" destOrd="0" parTransId="{015255C4-9CBC-44A5-B792-333B7BAD816B}" sibTransId="{FB9EBCF4-C8D2-41FC-AF9D-6DFFFCDC77E5}"/>
    <dgm:cxn modelId="{BCF77F9D-F86D-4EC5-8038-5E788B7F8212}" type="presOf" srcId="{E20ECE13-E003-4879-BD19-5E5A4B446845}" destId="{D9C3168E-F817-4909-91D9-46D8F842CA2B}" srcOrd="0" destOrd="0" presId="urn:microsoft.com/office/officeart/2016/7/layout/RepeatingBendingProcessNew"/>
    <dgm:cxn modelId="{07605AA3-3EBD-4D73-BF7A-84146894CCEF}" srcId="{6D83E463-0719-4CBA-BEAD-1CF50B994CF0}" destId="{3F488F37-B1CE-4F13-A47D-77F59A0B5BDD}" srcOrd="0" destOrd="0" parTransId="{08D9DAE7-EB47-48BD-8574-3D1A6F37F7EB}" sibTransId="{96797D29-BB97-4616-BDB0-690353DDD0F3}"/>
    <dgm:cxn modelId="{57A6A0A4-225F-4A2D-A024-20423D714615}" type="presOf" srcId="{07DE88DA-B691-40FA-8C6D-D3707BD33502}" destId="{8543BE18-5621-483E-81FA-83CFB3D65BE7}" srcOrd="1" destOrd="0" presId="urn:microsoft.com/office/officeart/2016/7/layout/RepeatingBendingProcessNew"/>
    <dgm:cxn modelId="{B1E273A6-150D-4AC4-8B3E-F55CC149F906}" type="presOf" srcId="{F5E2EE61-CBBD-46D4-BB80-FCA5C13684E2}" destId="{B0A24685-58AA-4E3D-BC54-A7C1FE1EA88D}" srcOrd="0" destOrd="0" presId="urn:microsoft.com/office/officeart/2016/7/layout/RepeatingBendingProcessNew"/>
    <dgm:cxn modelId="{23087FAB-0901-4E05-85D9-D7D9DD1399F1}" srcId="{6D83E463-0719-4CBA-BEAD-1CF50B994CF0}" destId="{E60F1EE4-7D57-4597-82EE-FBBD7ECAD84B}" srcOrd="5" destOrd="0" parTransId="{55D938EB-C92B-420C-A423-3308C135AD66}" sibTransId="{83329D50-CD96-47B7-A73D-8AD86C492066}"/>
    <dgm:cxn modelId="{5B2869AD-0441-4302-80E3-0853B90A49AF}" type="presOf" srcId="{83329D50-CD96-47B7-A73D-8AD86C492066}" destId="{87BE8AE7-27B9-4430-B53C-822420F468BE}" srcOrd="0" destOrd="0" presId="urn:microsoft.com/office/officeart/2016/7/layout/RepeatingBendingProcessNew"/>
    <dgm:cxn modelId="{7F0DF2BF-71F4-419A-977A-13E377D86E67}" type="presOf" srcId="{19B90492-08EC-4F6D-BF11-AF3FEEC438E7}" destId="{0926A44F-829B-40B6-8CA8-1AB845E871D5}" srcOrd="0" destOrd="0" presId="urn:microsoft.com/office/officeart/2016/7/layout/RepeatingBendingProcessNew"/>
    <dgm:cxn modelId="{6298D3C1-55F8-4D33-AC1B-D31C1C02C9EB}" type="presOf" srcId="{7CC908F4-C5F9-47F6-9D08-16FE4BB1D216}" destId="{D6CDFA99-B6E5-4631-9D3D-7CDE77015B7B}" srcOrd="0" destOrd="0" presId="urn:microsoft.com/office/officeart/2016/7/layout/RepeatingBendingProcessNew"/>
    <dgm:cxn modelId="{3E2718D1-4DFC-461C-8EB4-7E4ED3D5C7F2}" type="presOf" srcId="{51F33617-6B87-4410-9F99-00A1D25D6E4F}" destId="{54C567B9-7C57-477F-AC4D-242F25BAFA11}" srcOrd="1" destOrd="0" presId="urn:microsoft.com/office/officeart/2016/7/layout/RepeatingBendingProcessNew"/>
    <dgm:cxn modelId="{FBAB60D3-2C85-4FB8-BA24-0731A83B94E7}" type="presOf" srcId="{F5E2EE61-CBBD-46D4-BB80-FCA5C13684E2}" destId="{65DA3E0A-7C19-4FC2-946B-1704BCC6BEC8}" srcOrd="1" destOrd="0" presId="urn:microsoft.com/office/officeart/2016/7/layout/RepeatingBendingProcessNew"/>
    <dgm:cxn modelId="{306BA7DE-3BE9-475C-A56D-ED9824AE72A4}" type="presOf" srcId="{07DE88DA-B691-40FA-8C6D-D3707BD33502}" destId="{654306AA-8032-4C26-AAB3-B72A6E150894}" srcOrd="0" destOrd="0" presId="urn:microsoft.com/office/officeart/2016/7/layout/RepeatingBendingProcessNew"/>
    <dgm:cxn modelId="{DDE7D7EC-5D25-4CC3-B0AF-A1519EECB56B}" type="presOf" srcId="{CED2BBF0-903C-4DFE-8063-90B5D0D64FAB}" destId="{066AF272-BCD0-4948-BBCC-24975DDB644C}" srcOrd="0" destOrd="0" presId="urn:microsoft.com/office/officeart/2016/7/layout/RepeatingBendingProcessNew"/>
    <dgm:cxn modelId="{827B8BFF-2D17-4BCD-9131-DC2B4CDD0B0A}" type="presOf" srcId="{51F33617-6B87-4410-9F99-00A1D25D6E4F}" destId="{A7C1618B-48A3-4C3E-9E23-0617F7886846}" srcOrd="0" destOrd="0" presId="urn:microsoft.com/office/officeart/2016/7/layout/RepeatingBendingProcessNew"/>
    <dgm:cxn modelId="{A8B3BE68-3594-4C5F-831E-B9DE5DC8BBDE}" type="presParOf" srcId="{55D738C9-EB1F-448E-9D1E-74CD29C470EE}" destId="{A6240DFC-8B8B-4969-995C-02AA89E2C8BC}" srcOrd="0" destOrd="0" presId="urn:microsoft.com/office/officeart/2016/7/layout/RepeatingBendingProcessNew"/>
    <dgm:cxn modelId="{C1B0AF5F-29BC-4C2E-82D2-E6119FCFCCD6}" type="presParOf" srcId="{55D738C9-EB1F-448E-9D1E-74CD29C470EE}" destId="{59328D22-06B6-40A5-951A-BE2C5B674D0B}" srcOrd="1" destOrd="0" presId="urn:microsoft.com/office/officeart/2016/7/layout/RepeatingBendingProcessNew"/>
    <dgm:cxn modelId="{D370DA82-A413-4412-8338-0C4ADAE38A63}" type="presParOf" srcId="{59328D22-06B6-40A5-951A-BE2C5B674D0B}" destId="{7EB085E6-5215-45A5-BBF4-7C89238C53BE}" srcOrd="0" destOrd="0" presId="urn:microsoft.com/office/officeart/2016/7/layout/RepeatingBendingProcessNew"/>
    <dgm:cxn modelId="{54B4EE2B-476F-40FE-8210-94CF6458BE28}" type="presParOf" srcId="{55D738C9-EB1F-448E-9D1E-74CD29C470EE}" destId="{D6CDFA99-B6E5-4631-9D3D-7CDE77015B7B}" srcOrd="2" destOrd="0" presId="urn:microsoft.com/office/officeart/2016/7/layout/RepeatingBendingProcessNew"/>
    <dgm:cxn modelId="{8D21641A-AB90-4723-8DA4-B240463B8782}" type="presParOf" srcId="{55D738C9-EB1F-448E-9D1E-74CD29C470EE}" destId="{4C0E33F7-A283-4B69-868F-70C10A883564}" srcOrd="3" destOrd="0" presId="urn:microsoft.com/office/officeart/2016/7/layout/RepeatingBendingProcessNew"/>
    <dgm:cxn modelId="{34EEACEF-1058-404A-8E61-04D730A336CD}" type="presParOf" srcId="{4C0E33F7-A283-4B69-868F-70C10A883564}" destId="{272E6E42-3837-40B3-9C11-A5D534149758}" srcOrd="0" destOrd="0" presId="urn:microsoft.com/office/officeart/2016/7/layout/RepeatingBendingProcessNew"/>
    <dgm:cxn modelId="{5E407C51-8378-46CD-8F5A-E9146D9665A7}" type="presParOf" srcId="{55D738C9-EB1F-448E-9D1E-74CD29C470EE}" destId="{0926A44F-829B-40B6-8CA8-1AB845E871D5}" srcOrd="4" destOrd="0" presId="urn:microsoft.com/office/officeart/2016/7/layout/RepeatingBendingProcessNew"/>
    <dgm:cxn modelId="{84F246FF-3B8D-4C20-BE98-40D5DED3625C}" type="presParOf" srcId="{55D738C9-EB1F-448E-9D1E-74CD29C470EE}" destId="{654306AA-8032-4C26-AAB3-B72A6E150894}" srcOrd="5" destOrd="0" presId="urn:microsoft.com/office/officeart/2016/7/layout/RepeatingBendingProcessNew"/>
    <dgm:cxn modelId="{BE21ADCC-9188-44E6-94DD-69ED64B22464}" type="presParOf" srcId="{654306AA-8032-4C26-AAB3-B72A6E150894}" destId="{8543BE18-5621-483E-81FA-83CFB3D65BE7}" srcOrd="0" destOrd="0" presId="urn:microsoft.com/office/officeart/2016/7/layout/RepeatingBendingProcessNew"/>
    <dgm:cxn modelId="{D3832FDC-2DAE-43E2-8FDD-508159A04808}" type="presParOf" srcId="{55D738C9-EB1F-448E-9D1E-74CD29C470EE}" destId="{A99EA26F-565A-410B-B3FE-B021898A6B8D}" srcOrd="6" destOrd="0" presId="urn:microsoft.com/office/officeart/2016/7/layout/RepeatingBendingProcessNew"/>
    <dgm:cxn modelId="{E17F0ADD-4FEB-4F15-9CA0-A704EDEBA237}" type="presParOf" srcId="{55D738C9-EB1F-448E-9D1E-74CD29C470EE}" destId="{A7C1618B-48A3-4C3E-9E23-0617F7886846}" srcOrd="7" destOrd="0" presId="urn:microsoft.com/office/officeart/2016/7/layout/RepeatingBendingProcessNew"/>
    <dgm:cxn modelId="{3F4D5592-F5C6-4AB2-8870-5DC56D5D9EC5}" type="presParOf" srcId="{A7C1618B-48A3-4C3E-9E23-0617F7886846}" destId="{54C567B9-7C57-477F-AC4D-242F25BAFA11}" srcOrd="0" destOrd="0" presId="urn:microsoft.com/office/officeart/2016/7/layout/RepeatingBendingProcessNew"/>
    <dgm:cxn modelId="{EC19B5F0-FCC3-4C42-8D2C-7018691418AD}" type="presParOf" srcId="{55D738C9-EB1F-448E-9D1E-74CD29C470EE}" destId="{D9C3168E-F817-4909-91D9-46D8F842CA2B}" srcOrd="8" destOrd="0" presId="urn:microsoft.com/office/officeart/2016/7/layout/RepeatingBendingProcessNew"/>
    <dgm:cxn modelId="{42F40C3A-03C6-4C94-A2AE-6AFACBDDE838}" type="presParOf" srcId="{55D738C9-EB1F-448E-9D1E-74CD29C470EE}" destId="{066AF272-BCD0-4948-BBCC-24975DDB644C}" srcOrd="9" destOrd="0" presId="urn:microsoft.com/office/officeart/2016/7/layout/RepeatingBendingProcessNew"/>
    <dgm:cxn modelId="{94ADA835-D8DB-48A2-BD96-99879A1BBB5C}" type="presParOf" srcId="{066AF272-BCD0-4948-BBCC-24975DDB644C}" destId="{91244F44-EB80-494F-8E8A-7D346582260E}" srcOrd="0" destOrd="0" presId="urn:microsoft.com/office/officeart/2016/7/layout/RepeatingBendingProcessNew"/>
    <dgm:cxn modelId="{83E3668A-753D-48A4-944F-2CAB8450C82B}" type="presParOf" srcId="{55D738C9-EB1F-448E-9D1E-74CD29C470EE}" destId="{72CC0623-FD1B-4506-B8AA-1BEE0400E03B}" srcOrd="10" destOrd="0" presId="urn:microsoft.com/office/officeart/2016/7/layout/RepeatingBendingProcessNew"/>
    <dgm:cxn modelId="{1065823A-1198-4821-8824-EBB4BFB5FB3B}" type="presParOf" srcId="{55D738C9-EB1F-448E-9D1E-74CD29C470EE}" destId="{87BE8AE7-27B9-4430-B53C-822420F468BE}" srcOrd="11" destOrd="0" presId="urn:microsoft.com/office/officeart/2016/7/layout/RepeatingBendingProcessNew"/>
    <dgm:cxn modelId="{75F839ED-96CD-4E85-BB66-59788428592B}" type="presParOf" srcId="{87BE8AE7-27B9-4430-B53C-822420F468BE}" destId="{F6B450B8-DEEA-4A27-84E8-38B62356FCFA}" srcOrd="0" destOrd="0" presId="urn:microsoft.com/office/officeart/2016/7/layout/RepeatingBendingProcessNew"/>
    <dgm:cxn modelId="{FB2C7DE9-D174-407F-8AF6-EA931B572BA0}" type="presParOf" srcId="{55D738C9-EB1F-448E-9D1E-74CD29C470EE}" destId="{198A13FA-0A30-4A87-BA95-6D19314D4D47}" srcOrd="12" destOrd="0" presId="urn:microsoft.com/office/officeart/2016/7/layout/RepeatingBendingProcessNew"/>
    <dgm:cxn modelId="{669BAB3B-BC2F-4592-A4A2-DC1BB9C5430E}" type="presParOf" srcId="{55D738C9-EB1F-448E-9D1E-74CD29C470EE}" destId="{B0A24685-58AA-4E3D-BC54-A7C1FE1EA88D}" srcOrd="13" destOrd="0" presId="urn:microsoft.com/office/officeart/2016/7/layout/RepeatingBendingProcessNew"/>
    <dgm:cxn modelId="{F0FEBDF0-529A-47E7-BA1A-7248A012EDA5}" type="presParOf" srcId="{B0A24685-58AA-4E3D-BC54-A7C1FE1EA88D}" destId="{65DA3E0A-7C19-4FC2-946B-1704BCC6BEC8}" srcOrd="0" destOrd="0" presId="urn:microsoft.com/office/officeart/2016/7/layout/RepeatingBendingProcessNew"/>
    <dgm:cxn modelId="{E90F9CF4-FDF5-46EA-B4BE-3142D6822DF4}" type="presParOf" srcId="{55D738C9-EB1F-448E-9D1E-74CD29C470EE}" destId="{454312A7-E0A1-4B5F-9723-3FB2862D36B0}"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2596632-9F58-49BB-89C8-DD61AD7302E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8B6A2E67-E291-4AA5-9227-2243EC719EFD}">
      <dgm:prSet/>
      <dgm:spPr/>
      <dgm:t>
        <a:bodyPr/>
        <a:lstStyle/>
        <a:p>
          <a:r>
            <a:rPr lang="en-GB"/>
            <a:t>The Fishbone Diagram is a visual problem-solving tool used to systematically identify, explore, and display the potential root causes of a specific problem or effect. </a:t>
          </a:r>
          <a:endParaRPr lang="en-US"/>
        </a:p>
      </dgm:t>
    </dgm:pt>
    <dgm:pt modelId="{0F262371-E10C-410C-AA85-7CCDC9C05976}" type="parTrans" cxnId="{812244E4-6597-4E51-8779-A2A16575A10F}">
      <dgm:prSet/>
      <dgm:spPr/>
      <dgm:t>
        <a:bodyPr/>
        <a:lstStyle/>
        <a:p>
          <a:endParaRPr lang="en-US"/>
        </a:p>
      </dgm:t>
    </dgm:pt>
    <dgm:pt modelId="{33D9934C-7474-4B4A-B6A7-DE21852E4878}" type="sibTrans" cxnId="{812244E4-6597-4E51-8779-A2A16575A10F}">
      <dgm:prSet/>
      <dgm:spPr/>
      <dgm:t>
        <a:bodyPr/>
        <a:lstStyle/>
        <a:p>
          <a:endParaRPr lang="en-US"/>
        </a:p>
      </dgm:t>
    </dgm:pt>
    <dgm:pt modelId="{D98096DB-44C7-4CB0-A763-B4800832F214}">
      <dgm:prSet/>
      <dgm:spPr/>
      <dgm:t>
        <a:bodyPr/>
        <a:lstStyle/>
        <a:p>
          <a:r>
            <a:rPr lang="en-GB" dirty="0"/>
            <a:t>Developed by Kaoru Ishikawa in the 1960s, it is widely used in quality management, healthcare, education, and organisational improvement</a:t>
          </a:r>
          <a:endParaRPr lang="en-US" dirty="0"/>
        </a:p>
      </dgm:t>
    </dgm:pt>
    <dgm:pt modelId="{A19EAC2F-0BAC-4D38-A477-3266FEF07EB0}" type="parTrans" cxnId="{08980E7D-6C59-49C1-BA91-A766DD1012B8}">
      <dgm:prSet/>
      <dgm:spPr/>
      <dgm:t>
        <a:bodyPr/>
        <a:lstStyle/>
        <a:p>
          <a:endParaRPr lang="en-US"/>
        </a:p>
      </dgm:t>
    </dgm:pt>
    <dgm:pt modelId="{C8743CAF-6BE1-44E2-BAAB-A1839B68B8CD}" type="sibTrans" cxnId="{08980E7D-6C59-49C1-BA91-A766DD1012B8}">
      <dgm:prSet/>
      <dgm:spPr/>
      <dgm:t>
        <a:bodyPr/>
        <a:lstStyle/>
        <a:p>
          <a:endParaRPr lang="en-US"/>
        </a:p>
      </dgm:t>
    </dgm:pt>
    <dgm:pt modelId="{BD7EE938-A8C3-42D1-BEA2-7F19AE18821C}">
      <dgm:prSet/>
      <dgm:spPr/>
      <dgm:t>
        <a:bodyPr/>
        <a:lstStyle/>
        <a:p>
          <a:r>
            <a:rPr lang="en-GB"/>
            <a:t>The diagram resembles a fish skeleton, with the problem written at the “head” and major cause categories as “bones,” branching into smaller sub-causes.</a:t>
          </a:r>
          <a:endParaRPr lang="en-US"/>
        </a:p>
      </dgm:t>
    </dgm:pt>
    <dgm:pt modelId="{ADE7D16A-9161-4235-AB48-9B8BDF9640A6}" type="parTrans" cxnId="{7409A9D1-DA3A-4F93-A90D-FCA7B56618B3}">
      <dgm:prSet/>
      <dgm:spPr/>
      <dgm:t>
        <a:bodyPr/>
        <a:lstStyle/>
        <a:p>
          <a:endParaRPr lang="en-US"/>
        </a:p>
      </dgm:t>
    </dgm:pt>
    <dgm:pt modelId="{8DB5B2D5-10FB-467E-A2C9-D028DFA1B96D}" type="sibTrans" cxnId="{7409A9D1-DA3A-4F93-A90D-FCA7B56618B3}">
      <dgm:prSet/>
      <dgm:spPr/>
      <dgm:t>
        <a:bodyPr/>
        <a:lstStyle/>
        <a:p>
          <a:endParaRPr lang="en-US"/>
        </a:p>
      </dgm:t>
    </dgm:pt>
    <dgm:pt modelId="{8598714B-F8C6-4388-8C9B-DAE3DB9F494E}" type="pres">
      <dgm:prSet presAssocID="{22596632-9F58-49BB-89C8-DD61AD7302E9}" presName="hierChild1" presStyleCnt="0">
        <dgm:presLayoutVars>
          <dgm:chPref val="1"/>
          <dgm:dir/>
          <dgm:animOne val="branch"/>
          <dgm:animLvl val="lvl"/>
          <dgm:resizeHandles/>
        </dgm:presLayoutVars>
      </dgm:prSet>
      <dgm:spPr/>
    </dgm:pt>
    <dgm:pt modelId="{CEF415BF-C7D4-4FAB-A9F4-FEFC3B8D906E}" type="pres">
      <dgm:prSet presAssocID="{8B6A2E67-E291-4AA5-9227-2243EC719EFD}" presName="hierRoot1" presStyleCnt="0"/>
      <dgm:spPr/>
    </dgm:pt>
    <dgm:pt modelId="{04D1251E-407F-44CB-92EB-EA682EE7ACA0}" type="pres">
      <dgm:prSet presAssocID="{8B6A2E67-E291-4AA5-9227-2243EC719EFD}" presName="composite" presStyleCnt="0"/>
      <dgm:spPr/>
    </dgm:pt>
    <dgm:pt modelId="{6113C720-2679-4D11-863C-2C520E2CAD42}" type="pres">
      <dgm:prSet presAssocID="{8B6A2E67-E291-4AA5-9227-2243EC719EFD}" presName="background" presStyleLbl="node0" presStyleIdx="0" presStyleCnt="3"/>
      <dgm:spPr/>
    </dgm:pt>
    <dgm:pt modelId="{54568AC2-3ADE-49CC-BAF2-955BA1B015B5}" type="pres">
      <dgm:prSet presAssocID="{8B6A2E67-E291-4AA5-9227-2243EC719EFD}" presName="text" presStyleLbl="fgAcc0" presStyleIdx="0" presStyleCnt="3">
        <dgm:presLayoutVars>
          <dgm:chPref val="3"/>
        </dgm:presLayoutVars>
      </dgm:prSet>
      <dgm:spPr/>
    </dgm:pt>
    <dgm:pt modelId="{6A9E0DF1-C543-421D-9DBA-A2D613E91FF6}" type="pres">
      <dgm:prSet presAssocID="{8B6A2E67-E291-4AA5-9227-2243EC719EFD}" presName="hierChild2" presStyleCnt="0"/>
      <dgm:spPr/>
    </dgm:pt>
    <dgm:pt modelId="{F1286581-06D3-4CF7-B228-841C87E5327F}" type="pres">
      <dgm:prSet presAssocID="{D98096DB-44C7-4CB0-A763-B4800832F214}" presName="hierRoot1" presStyleCnt="0"/>
      <dgm:spPr/>
    </dgm:pt>
    <dgm:pt modelId="{EAAB4207-1CD8-46B9-BB9B-86BE15207925}" type="pres">
      <dgm:prSet presAssocID="{D98096DB-44C7-4CB0-A763-B4800832F214}" presName="composite" presStyleCnt="0"/>
      <dgm:spPr/>
    </dgm:pt>
    <dgm:pt modelId="{AEFEF72A-DF2C-4F45-9BFF-82F9140DDF20}" type="pres">
      <dgm:prSet presAssocID="{D98096DB-44C7-4CB0-A763-B4800832F214}" presName="background" presStyleLbl="node0" presStyleIdx="1" presStyleCnt="3"/>
      <dgm:spPr/>
    </dgm:pt>
    <dgm:pt modelId="{28C16A55-B4E4-4A6E-B716-252641CA80C3}" type="pres">
      <dgm:prSet presAssocID="{D98096DB-44C7-4CB0-A763-B4800832F214}" presName="text" presStyleLbl="fgAcc0" presStyleIdx="1" presStyleCnt="3">
        <dgm:presLayoutVars>
          <dgm:chPref val="3"/>
        </dgm:presLayoutVars>
      </dgm:prSet>
      <dgm:spPr/>
    </dgm:pt>
    <dgm:pt modelId="{9A547632-E392-410D-8239-AA4F439DB2EF}" type="pres">
      <dgm:prSet presAssocID="{D98096DB-44C7-4CB0-A763-B4800832F214}" presName="hierChild2" presStyleCnt="0"/>
      <dgm:spPr/>
    </dgm:pt>
    <dgm:pt modelId="{E5D39F01-9B54-470A-BA11-B742B9127BE4}" type="pres">
      <dgm:prSet presAssocID="{BD7EE938-A8C3-42D1-BEA2-7F19AE18821C}" presName="hierRoot1" presStyleCnt="0"/>
      <dgm:spPr/>
    </dgm:pt>
    <dgm:pt modelId="{45FEE589-BC2F-47CC-AF8D-6C601167FC30}" type="pres">
      <dgm:prSet presAssocID="{BD7EE938-A8C3-42D1-BEA2-7F19AE18821C}" presName="composite" presStyleCnt="0"/>
      <dgm:spPr/>
    </dgm:pt>
    <dgm:pt modelId="{1D28EAE4-E5BF-4275-8281-B31240CDE217}" type="pres">
      <dgm:prSet presAssocID="{BD7EE938-A8C3-42D1-BEA2-7F19AE18821C}" presName="background" presStyleLbl="node0" presStyleIdx="2" presStyleCnt="3"/>
      <dgm:spPr/>
    </dgm:pt>
    <dgm:pt modelId="{29C49FE3-479D-475B-B8E9-7BFF3D66AD5E}" type="pres">
      <dgm:prSet presAssocID="{BD7EE938-A8C3-42D1-BEA2-7F19AE18821C}" presName="text" presStyleLbl="fgAcc0" presStyleIdx="2" presStyleCnt="3">
        <dgm:presLayoutVars>
          <dgm:chPref val="3"/>
        </dgm:presLayoutVars>
      </dgm:prSet>
      <dgm:spPr/>
    </dgm:pt>
    <dgm:pt modelId="{B4A24867-DF11-4A57-9AF6-50B99FAAA86F}" type="pres">
      <dgm:prSet presAssocID="{BD7EE938-A8C3-42D1-BEA2-7F19AE18821C}" presName="hierChild2" presStyleCnt="0"/>
      <dgm:spPr/>
    </dgm:pt>
  </dgm:ptLst>
  <dgm:cxnLst>
    <dgm:cxn modelId="{BB362258-162C-44D6-B8E4-BA3B0BE37F7D}" type="presOf" srcId="{BD7EE938-A8C3-42D1-BEA2-7F19AE18821C}" destId="{29C49FE3-479D-475B-B8E9-7BFF3D66AD5E}" srcOrd="0" destOrd="0" presId="urn:microsoft.com/office/officeart/2005/8/layout/hierarchy1"/>
    <dgm:cxn modelId="{08980E7D-6C59-49C1-BA91-A766DD1012B8}" srcId="{22596632-9F58-49BB-89C8-DD61AD7302E9}" destId="{D98096DB-44C7-4CB0-A763-B4800832F214}" srcOrd="1" destOrd="0" parTransId="{A19EAC2F-0BAC-4D38-A477-3266FEF07EB0}" sibTransId="{C8743CAF-6BE1-44E2-BAAB-A1839B68B8CD}"/>
    <dgm:cxn modelId="{CDB0A992-D981-4FEF-8928-0D9EEC1417D4}" type="presOf" srcId="{8B6A2E67-E291-4AA5-9227-2243EC719EFD}" destId="{54568AC2-3ADE-49CC-BAF2-955BA1B015B5}" srcOrd="0" destOrd="0" presId="urn:microsoft.com/office/officeart/2005/8/layout/hierarchy1"/>
    <dgm:cxn modelId="{04E7E2A2-B3BB-42F5-8238-574FF7277632}" type="presOf" srcId="{22596632-9F58-49BB-89C8-DD61AD7302E9}" destId="{8598714B-F8C6-4388-8C9B-DAE3DB9F494E}" srcOrd="0" destOrd="0" presId="urn:microsoft.com/office/officeart/2005/8/layout/hierarchy1"/>
    <dgm:cxn modelId="{77C4DEBC-EBA6-4059-AD76-22F2EF8C4CE3}" type="presOf" srcId="{D98096DB-44C7-4CB0-A763-B4800832F214}" destId="{28C16A55-B4E4-4A6E-B716-252641CA80C3}" srcOrd="0" destOrd="0" presId="urn:microsoft.com/office/officeart/2005/8/layout/hierarchy1"/>
    <dgm:cxn modelId="{7409A9D1-DA3A-4F93-A90D-FCA7B56618B3}" srcId="{22596632-9F58-49BB-89C8-DD61AD7302E9}" destId="{BD7EE938-A8C3-42D1-BEA2-7F19AE18821C}" srcOrd="2" destOrd="0" parTransId="{ADE7D16A-9161-4235-AB48-9B8BDF9640A6}" sibTransId="{8DB5B2D5-10FB-467E-A2C9-D028DFA1B96D}"/>
    <dgm:cxn modelId="{812244E4-6597-4E51-8779-A2A16575A10F}" srcId="{22596632-9F58-49BB-89C8-DD61AD7302E9}" destId="{8B6A2E67-E291-4AA5-9227-2243EC719EFD}" srcOrd="0" destOrd="0" parTransId="{0F262371-E10C-410C-AA85-7CCDC9C05976}" sibTransId="{33D9934C-7474-4B4A-B6A7-DE21852E4878}"/>
    <dgm:cxn modelId="{A6AD390E-9CB0-4812-B7F7-CA89CD988ED5}" type="presParOf" srcId="{8598714B-F8C6-4388-8C9B-DAE3DB9F494E}" destId="{CEF415BF-C7D4-4FAB-A9F4-FEFC3B8D906E}" srcOrd="0" destOrd="0" presId="urn:microsoft.com/office/officeart/2005/8/layout/hierarchy1"/>
    <dgm:cxn modelId="{B4B7E440-657E-4A50-BC54-6C8D3C902E5D}" type="presParOf" srcId="{CEF415BF-C7D4-4FAB-A9F4-FEFC3B8D906E}" destId="{04D1251E-407F-44CB-92EB-EA682EE7ACA0}" srcOrd="0" destOrd="0" presId="urn:microsoft.com/office/officeart/2005/8/layout/hierarchy1"/>
    <dgm:cxn modelId="{825759E2-D2B7-40A1-B173-1BD97F2359FA}" type="presParOf" srcId="{04D1251E-407F-44CB-92EB-EA682EE7ACA0}" destId="{6113C720-2679-4D11-863C-2C520E2CAD42}" srcOrd="0" destOrd="0" presId="urn:microsoft.com/office/officeart/2005/8/layout/hierarchy1"/>
    <dgm:cxn modelId="{7AAD7998-EBC7-456E-BF23-42755A70E761}" type="presParOf" srcId="{04D1251E-407F-44CB-92EB-EA682EE7ACA0}" destId="{54568AC2-3ADE-49CC-BAF2-955BA1B015B5}" srcOrd="1" destOrd="0" presId="urn:microsoft.com/office/officeart/2005/8/layout/hierarchy1"/>
    <dgm:cxn modelId="{DA5F517D-DDE8-4BA7-8384-14B9F147BC76}" type="presParOf" srcId="{CEF415BF-C7D4-4FAB-A9F4-FEFC3B8D906E}" destId="{6A9E0DF1-C543-421D-9DBA-A2D613E91FF6}" srcOrd="1" destOrd="0" presId="urn:microsoft.com/office/officeart/2005/8/layout/hierarchy1"/>
    <dgm:cxn modelId="{DE69FF11-EAC1-4511-864B-4A69E6CBD1EA}" type="presParOf" srcId="{8598714B-F8C6-4388-8C9B-DAE3DB9F494E}" destId="{F1286581-06D3-4CF7-B228-841C87E5327F}" srcOrd="1" destOrd="0" presId="urn:microsoft.com/office/officeart/2005/8/layout/hierarchy1"/>
    <dgm:cxn modelId="{7DA86BF7-D7C3-4DAB-B71D-61373AA4AF91}" type="presParOf" srcId="{F1286581-06D3-4CF7-B228-841C87E5327F}" destId="{EAAB4207-1CD8-46B9-BB9B-86BE15207925}" srcOrd="0" destOrd="0" presId="urn:microsoft.com/office/officeart/2005/8/layout/hierarchy1"/>
    <dgm:cxn modelId="{C49D0481-0352-4942-B444-BD04056FEF87}" type="presParOf" srcId="{EAAB4207-1CD8-46B9-BB9B-86BE15207925}" destId="{AEFEF72A-DF2C-4F45-9BFF-82F9140DDF20}" srcOrd="0" destOrd="0" presId="urn:microsoft.com/office/officeart/2005/8/layout/hierarchy1"/>
    <dgm:cxn modelId="{133389E6-69BB-4AD0-A149-F5BA72DD5513}" type="presParOf" srcId="{EAAB4207-1CD8-46B9-BB9B-86BE15207925}" destId="{28C16A55-B4E4-4A6E-B716-252641CA80C3}" srcOrd="1" destOrd="0" presId="urn:microsoft.com/office/officeart/2005/8/layout/hierarchy1"/>
    <dgm:cxn modelId="{E6114F87-0E93-400C-A548-CEA8B6F67A6F}" type="presParOf" srcId="{F1286581-06D3-4CF7-B228-841C87E5327F}" destId="{9A547632-E392-410D-8239-AA4F439DB2EF}" srcOrd="1" destOrd="0" presId="urn:microsoft.com/office/officeart/2005/8/layout/hierarchy1"/>
    <dgm:cxn modelId="{869C03E1-51A9-4188-8E6F-062CCC1C1A86}" type="presParOf" srcId="{8598714B-F8C6-4388-8C9B-DAE3DB9F494E}" destId="{E5D39F01-9B54-470A-BA11-B742B9127BE4}" srcOrd="2" destOrd="0" presId="urn:microsoft.com/office/officeart/2005/8/layout/hierarchy1"/>
    <dgm:cxn modelId="{88223290-028D-4EBA-9E76-C0DC7FC764A7}" type="presParOf" srcId="{E5D39F01-9B54-470A-BA11-B742B9127BE4}" destId="{45FEE589-BC2F-47CC-AF8D-6C601167FC30}" srcOrd="0" destOrd="0" presId="urn:microsoft.com/office/officeart/2005/8/layout/hierarchy1"/>
    <dgm:cxn modelId="{2EAC641A-4B0E-4896-9C97-6A8A837864F8}" type="presParOf" srcId="{45FEE589-BC2F-47CC-AF8D-6C601167FC30}" destId="{1D28EAE4-E5BF-4275-8281-B31240CDE217}" srcOrd="0" destOrd="0" presId="urn:microsoft.com/office/officeart/2005/8/layout/hierarchy1"/>
    <dgm:cxn modelId="{B223A9F5-4390-44B5-9547-FD4CEDCA8E1D}" type="presParOf" srcId="{45FEE589-BC2F-47CC-AF8D-6C601167FC30}" destId="{29C49FE3-479D-475B-B8E9-7BFF3D66AD5E}" srcOrd="1" destOrd="0" presId="urn:microsoft.com/office/officeart/2005/8/layout/hierarchy1"/>
    <dgm:cxn modelId="{DD546CFA-BCE7-4C54-AC19-4519327B24C4}" type="presParOf" srcId="{E5D39F01-9B54-470A-BA11-B742B9127BE4}" destId="{B4A24867-DF11-4A57-9AF6-50B99FAAA86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7D7C210-F2AF-41C9-B25F-48BF377B38B8}" type="doc">
      <dgm:prSet loTypeId="urn:microsoft.com/office/officeart/2009/3/layout/HorizontalOrganizationChart" loCatId="hierarchy" qsTypeId="urn:microsoft.com/office/officeart/2005/8/quickstyle/simple4" qsCatId="simple" csTypeId="urn:microsoft.com/office/officeart/2005/8/colors/colorful1" csCatId="colorful"/>
      <dgm:spPr/>
      <dgm:t>
        <a:bodyPr/>
        <a:lstStyle/>
        <a:p>
          <a:endParaRPr lang="en-US"/>
        </a:p>
      </dgm:t>
    </dgm:pt>
    <dgm:pt modelId="{903C9C64-4B01-4806-977E-7BBF07866839}">
      <dgm:prSet/>
      <dgm:spPr/>
      <dgm:t>
        <a:bodyPr/>
        <a:lstStyle/>
        <a:p>
          <a:r>
            <a:rPr lang="en-GB"/>
            <a:t>Choose a problem in health &amp; social care</a:t>
          </a:r>
          <a:endParaRPr lang="en-US"/>
        </a:p>
      </dgm:t>
    </dgm:pt>
    <dgm:pt modelId="{2E216D4C-FC61-4638-A367-1757FF0A446F}" type="parTrans" cxnId="{F0B46E09-4940-49D4-A596-F42E5E111F0A}">
      <dgm:prSet/>
      <dgm:spPr/>
      <dgm:t>
        <a:bodyPr/>
        <a:lstStyle/>
        <a:p>
          <a:endParaRPr lang="en-US"/>
        </a:p>
      </dgm:t>
    </dgm:pt>
    <dgm:pt modelId="{7A6D4397-67CC-4C2E-87AE-DE873CDEAF79}" type="sibTrans" cxnId="{F0B46E09-4940-49D4-A596-F42E5E111F0A}">
      <dgm:prSet/>
      <dgm:spPr/>
      <dgm:t>
        <a:bodyPr/>
        <a:lstStyle/>
        <a:p>
          <a:endParaRPr lang="en-US"/>
        </a:p>
      </dgm:t>
    </dgm:pt>
    <dgm:pt modelId="{63EA02A0-84E4-4911-80A3-18CF102CE444}">
      <dgm:prSet/>
      <dgm:spPr/>
      <dgm:t>
        <a:bodyPr/>
        <a:lstStyle/>
        <a:p>
          <a:r>
            <a:rPr lang="en-GB"/>
            <a:t>Using a Fishbone diagram, identify the causes and sub-causes</a:t>
          </a:r>
          <a:endParaRPr lang="en-US"/>
        </a:p>
      </dgm:t>
    </dgm:pt>
    <dgm:pt modelId="{2CEE1310-7970-466C-834A-12F84C84B40C}" type="parTrans" cxnId="{6484D030-8F97-40D7-80FB-F92C0DC3E096}">
      <dgm:prSet/>
      <dgm:spPr/>
      <dgm:t>
        <a:bodyPr/>
        <a:lstStyle/>
        <a:p>
          <a:endParaRPr lang="en-US"/>
        </a:p>
      </dgm:t>
    </dgm:pt>
    <dgm:pt modelId="{6D7439C7-5619-4BC2-8306-A015B5A403EF}" type="sibTrans" cxnId="{6484D030-8F97-40D7-80FB-F92C0DC3E096}">
      <dgm:prSet/>
      <dgm:spPr/>
      <dgm:t>
        <a:bodyPr/>
        <a:lstStyle/>
        <a:p>
          <a:endParaRPr lang="en-US"/>
        </a:p>
      </dgm:t>
    </dgm:pt>
    <dgm:pt modelId="{C2E8B0F3-F3EA-4EFC-8934-171D624CBBDE}">
      <dgm:prSet/>
      <dgm:spPr/>
      <dgm:t>
        <a:bodyPr/>
        <a:lstStyle/>
        <a:p>
          <a:r>
            <a:rPr lang="en-GB"/>
            <a:t>Suggest solutions to your problem</a:t>
          </a:r>
          <a:endParaRPr lang="en-US"/>
        </a:p>
      </dgm:t>
    </dgm:pt>
    <dgm:pt modelId="{C3C6787F-DD2D-472C-9333-DBFAD57DE11F}" type="parTrans" cxnId="{1991FA51-E81B-4DB4-A4DE-B0E4D1784EFD}">
      <dgm:prSet/>
      <dgm:spPr/>
      <dgm:t>
        <a:bodyPr/>
        <a:lstStyle/>
        <a:p>
          <a:endParaRPr lang="en-US"/>
        </a:p>
      </dgm:t>
    </dgm:pt>
    <dgm:pt modelId="{A2605792-33C8-41F5-9600-47F54708E02E}" type="sibTrans" cxnId="{1991FA51-E81B-4DB4-A4DE-B0E4D1784EFD}">
      <dgm:prSet/>
      <dgm:spPr/>
      <dgm:t>
        <a:bodyPr/>
        <a:lstStyle/>
        <a:p>
          <a:endParaRPr lang="en-US"/>
        </a:p>
      </dgm:t>
    </dgm:pt>
    <dgm:pt modelId="{2E4B9015-5980-44F7-946B-73B285E8E9BE}" type="pres">
      <dgm:prSet presAssocID="{F7D7C210-F2AF-41C9-B25F-48BF377B38B8}" presName="hierChild1" presStyleCnt="0">
        <dgm:presLayoutVars>
          <dgm:orgChart val="1"/>
          <dgm:chPref val="1"/>
          <dgm:dir/>
          <dgm:animOne val="branch"/>
          <dgm:animLvl val="lvl"/>
          <dgm:resizeHandles/>
        </dgm:presLayoutVars>
      </dgm:prSet>
      <dgm:spPr/>
    </dgm:pt>
    <dgm:pt modelId="{94C7C656-2F7F-45BD-9FE6-A7F9C971FD9A}" type="pres">
      <dgm:prSet presAssocID="{903C9C64-4B01-4806-977E-7BBF07866839}" presName="hierRoot1" presStyleCnt="0">
        <dgm:presLayoutVars>
          <dgm:hierBranch val="init"/>
        </dgm:presLayoutVars>
      </dgm:prSet>
      <dgm:spPr/>
    </dgm:pt>
    <dgm:pt modelId="{7F069F37-1908-4567-A753-1B2B4216971F}" type="pres">
      <dgm:prSet presAssocID="{903C9C64-4B01-4806-977E-7BBF07866839}" presName="rootComposite1" presStyleCnt="0"/>
      <dgm:spPr/>
    </dgm:pt>
    <dgm:pt modelId="{69C37A44-1C62-43B6-B53C-8EFA429CEFBF}" type="pres">
      <dgm:prSet presAssocID="{903C9C64-4B01-4806-977E-7BBF07866839}" presName="rootText1" presStyleLbl="node0" presStyleIdx="0" presStyleCnt="3">
        <dgm:presLayoutVars>
          <dgm:chPref val="3"/>
        </dgm:presLayoutVars>
      </dgm:prSet>
      <dgm:spPr/>
    </dgm:pt>
    <dgm:pt modelId="{658F4AEB-37C2-46C4-AD86-925A7B1AE3E8}" type="pres">
      <dgm:prSet presAssocID="{903C9C64-4B01-4806-977E-7BBF07866839}" presName="rootConnector1" presStyleLbl="node1" presStyleIdx="0" presStyleCnt="0"/>
      <dgm:spPr/>
    </dgm:pt>
    <dgm:pt modelId="{F7E82916-8138-4080-9CF3-706A266CDE35}" type="pres">
      <dgm:prSet presAssocID="{903C9C64-4B01-4806-977E-7BBF07866839}" presName="hierChild2" presStyleCnt="0"/>
      <dgm:spPr/>
    </dgm:pt>
    <dgm:pt modelId="{38EB3FD0-33CB-434A-A4DF-6A08D17F9612}" type="pres">
      <dgm:prSet presAssocID="{903C9C64-4B01-4806-977E-7BBF07866839}" presName="hierChild3" presStyleCnt="0"/>
      <dgm:spPr/>
    </dgm:pt>
    <dgm:pt modelId="{1287C5A3-623A-4B52-957D-6165E9507955}" type="pres">
      <dgm:prSet presAssocID="{63EA02A0-84E4-4911-80A3-18CF102CE444}" presName="hierRoot1" presStyleCnt="0">
        <dgm:presLayoutVars>
          <dgm:hierBranch val="init"/>
        </dgm:presLayoutVars>
      </dgm:prSet>
      <dgm:spPr/>
    </dgm:pt>
    <dgm:pt modelId="{9BF121EE-FC45-4B92-9744-4B070A8F247D}" type="pres">
      <dgm:prSet presAssocID="{63EA02A0-84E4-4911-80A3-18CF102CE444}" presName="rootComposite1" presStyleCnt="0"/>
      <dgm:spPr/>
    </dgm:pt>
    <dgm:pt modelId="{DCCD4597-C919-4CD1-B506-B1C046B62655}" type="pres">
      <dgm:prSet presAssocID="{63EA02A0-84E4-4911-80A3-18CF102CE444}" presName="rootText1" presStyleLbl="node0" presStyleIdx="1" presStyleCnt="3">
        <dgm:presLayoutVars>
          <dgm:chPref val="3"/>
        </dgm:presLayoutVars>
      </dgm:prSet>
      <dgm:spPr/>
    </dgm:pt>
    <dgm:pt modelId="{4CFD1803-A68D-4D5F-8B34-30A08EDF4D0B}" type="pres">
      <dgm:prSet presAssocID="{63EA02A0-84E4-4911-80A3-18CF102CE444}" presName="rootConnector1" presStyleLbl="node1" presStyleIdx="0" presStyleCnt="0"/>
      <dgm:spPr/>
    </dgm:pt>
    <dgm:pt modelId="{DE508BB2-2CEF-492F-8D84-5A19DB2DA935}" type="pres">
      <dgm:prSet presAssocID="{63EA02A0-84E4-4911-80A3-18CF102CE444}" presName="hierChild2" presStyleCnt="0"/>
      <dgm:spPr/>
    </dgm:pt>
    <dgm:pt modelId="{C84B0361-542B-4096-AEE7-6F1695BF4E74}" type="pres">
      <dgm:prSet presAssocID="{63EA02A0-84E4-4911-80A3-18CF102CE444}" presName="hierChild3" presStyleCnt="0"/>
      <dgm:spPr/>
    </dgm:pt>
    <dgm:pt modelId="{A5D7E5A4-6DE0-4651-BBBB-C276E71EA605}" type="pres">
      <dgm:prSet presAssocID="{C2E8B0F3-F3EA-4EFC-8934-171D624CBBDE}" presName="hierRoot1" presStyleCnt="0">
        <dgm:presLayoutVars>
          <dgm:hierBranch val="init"/>
        </dgm:presLayoutVars>
      </dgm:prSet>
      <dgm:spPr/>
    </dgm:pt>
    <dgm:pt modelId="{4D7FADEF-CBF2-4FA8-B8E7-A7C48E7E662D}" type="pres">
      <dgm:prSet presAssocID="{C2E8B0F3-F3EA-4EFC-8934-171D624CBBDE}" presName="rootComposite1" presStyleCnt="0"/>
      <dgm:spPr/>
    </dgm:pt>
    <dgm:pt modelId="{A3F31E8E-C018-4857-B25C-9E996E681A53}" type="pres">
      <dgm:prSet presAssocID="{C2E8B0F3-F3EA-4EFC-8934-171D624CBBDE}" presName="rootText1" presStyleLbl="node0" presStyleIdx="2" presStyleCnt="3">
        <dgm:presLayoutVars>
          <dgm:chPref val="3"/>
        </dgm:presLayoutVars>
      </dgm:prSet>
      <dgm:spPr/>
    </dgm:pt>
    <dgm:pt modelId="{18854D10-3A04-4D6C-B89D-FE05045CE93A}" type="pres">
      <dgm:prSet presAssocID="{C2E8B0F3-F3EA-4EFC-8934-171D624CBBDE}" presName="rootConnector1" presStyleLbl="node1" presStyleIdx="0" presStyleCnt="0"/>
      <dgm:spPr/>
    </dgm:pt>
    <dgm:pt modelId="{3BCC8038-8605-4A2F-B4B9-7288B6DDA88A}" type="pres">
      <dgm:prSet presAssocID="{C2E8B0F3-F3EA-4EFC-8934-171D624CBBDE}" presName="hierChild2" presStyleCnt="0"/>
      <dgm:spPr/>
    </dgm:pt>
    <dgm:pt modelId="{A85B4FF0-0CCA-4AE0-AAF9-A91AA4070A85}" type="pres">
      <dgm:prSet presAssocID="{C2E8B0F3-F3EA-4EFC-8934-171D624CBBDE}" presName="hierChild3" presStyleCnt="0"/>
      <dgm:spPr/>
    </dgm:pt>
  </dgm:ptLst>
  <dgm:cxnLst>
    <dgm:cxn modelId="{F0B46E09-4940-49D4-A596-F42E5E111F0A}" srcId="{F7D7C210-F2AF-41C9-B25F-48BF377B38B8}" destId="{903C9C64-4B01-4806-977E-7BBF07866839}" srcOrd="0" destOrd="0" parTransId="{2E216D4C-FC61-4638-A367-1757FF0A446F}" sibTransId="{7A6D4397-67CC-4C2E-87AE-DE873CDEAF79}"/>
    <dgm:cxn modelId="{B9D38C14-49BF-47A6-AC0F-5F512C6445AC}" type="presOf" srcId="{903C9C64-4B01-4806-977E-7BBF07866839}" destId="{69C37A44-1C62-43B6-B53C-8EFA429CEFBF}" srcOrd="0" destOrd="0" presId="urn:microsoft.com/office/officeart/2009/3/layout/HorizontalOrganizationChart"/>
    <dgm:cxn modelId="{B5BD4E23-ECAA-4085-A5DE-22846D2A9244}" type="presOf" srcId="{C2E8B0F3-F3EA-4EFC-8934-171D624CBBDE}" destId="{18854D10-3A04-4D6C-B89D-FE05045CE93A}" srcOrd="1" destOrd="0" presId="urn:microsoft.com/office/officeart/2009/3/layout/HorizontalOrganizationChart"/>
    <dgm:cxn modelId="{6484D030-8F97-40D7-80FB-F92C0DC3E096}" srcId="{F7D7C210-F2AF-41C9-B25F-48BF377B38B8}" destId="{63EA02A0-84E4-4911-80A3-18CF102CE444}" srcOrd="1" destOrd="0" parTransId="{2CEE1310-7970-466C-834A-12F84C84B40C}" sibTransId="{6D7439C7-5619-4BC2-8306-A015B5A403EF}"/>
    <dgm:cxn modelId="{B2BA7E3E-EF10-4E76-9876-2E7D059E0499}" type="presOf" srcId="{63EA02A0-84E4-4911-80A3-18CF102CE444}" destId="{4CFD1803-A68D-4D5F-8B34-30A08EDF4D0B}" srcOrd="1" destOrd="0" presId="urn:microsoft.com/office/officeart/2009/3/layout/HorizontalOrganizationChart"/>
    <dgm:cxn modelId="{988CF15E-5FAE-4753-90E8-A1D6317C4114}" type="presOf" srcId="{C2E8B0F3-F3EA-4EFC-8934-171D624CBBDE}" destId="{A3F31E8E-C018-4857-B25C-9E996E681A53}" srcOrd="0" destOrd="0" presId="urn:microsoft.com/office/officeart/2009/3/layout/HorizontalOrganizationChart"/>
    <dgm:cxn modelId="{65E78F60-5E55-4F8C-AD4F-4BBB073CD0A9}" type="presOf" srcId="{63EA02A0-84E4-4911-80A3-18CF102CE444}" destId="{DCCD4597-C919-4CD1-B506-B1C046B62655}" srcOrd="0" destOrd="0" presId="urn:microsoft.com/office/officeart/2009/3/layout/HorizontalOrganizationChart"/>
    <dgm:cxn modelId="{1991FA51-E81B-4DB4-A4DE-B0E4D1784EFD}" srcId="{F7D7C210-F2AF-41C9-B25F-48BF377B38B8}" destId="{C2E8B0F3-F3EA-4EFC-8934-171D624CBBDE}" srcOrd="2" destOrd="0" parTransId="{C3C6787F-DD2D-472C-9333-DBFAD57DE11F}" sibTransId="{A2605792-33C8-41F5-9600-47F54708E02E}"/>
    <dgm:cxn modelId="{0600067A-E443-4932-AE4C-C650D2F9243D}" type="presOf" srcId="{903C9C64-4B01-4806-977E-7BBF07866839}" destId="{658F4AEB-37C2-46C4-AD86-925A7B1AE3E8}" srcOrd="1" destOrd="0" presId="urn:microsoft.com/office/officeart/2009/3/layout/HorizontalOrganizationChart"/>
    <dgm:cxn modelId="{453B57A7-30B5-433B-87B2-EEF568338088}" type="presOf" srcId="{F7D7C210-F2AF-41C9-B25F-48BF377B38B8}" destId="{2E4B9015-5980-44F7-946B-73B285E8E9BE}" srcOrd="0" destOrd="0" presId="urn:microsoft.com/office/officeart/2009/3/layout/HorizontalOrganizationChart"/>
    <dgm:cxn modelId="{A6D1C47A-BE14-44C6-BDDA-DAA66B8068E5}" type="presParOf" srcId="{2E4B9015-5980-44F7-946B-73B285E8E9BE}" destId="{94C7C656-2F7F-45BD-9FE6-A7F9C971FD9A}" srcOrd="0" destOrd="0" presId="urn:microsoft.com/office/officeart/2009/3/layout/HorizontalOrganizationChart"/>
    <dgm:cxn modelId="{D051DCF6-B168-455A-894D-2CE67267B412}" type="presParOf" srcId="{94C7C656-2F7F-45BD-9FE6-A7F9C971FD9A}" destId="{7F069F37-1908-4567-A753-1B2B4216971F}" srcOrd="0" destOrd="0" presId="urn:microsoft.com/office/officeart/2009/3/layout/HorizontalOrganizationChart"/>
    <dgm:cxn modelId="{6FE0D55B-9C82-43E0-8244-271CA6AF3217}" type="presParOf" srcId="{7F069F37-1908-4567-A753-1B2B4216971F}" destId="{69C37A44-1C62-43B6-B53C-8EFA429CEFBF}" srcOrd="0" destOrd="0" presId="urn:microsoft.com/office/officeart/2009/3/layout/HorizontalOrganizationChart"/>
    <dgm:cxn modelId="{21BBA53E-BEDA-4E3B-A076-468BFEC54031}" type="presParOf" srcId="{7F069F37-1908-4567-A753-1B2B4216971F}" destId="{658F4AEB-37C2-46C4-AD86-925A7B1AE3E8}" srcOrd="1" destOrd="0" presId="urn:microsoft.com/office/officeart/2009/3/layout/HorizontalOrganizationChart"/>
    <dgm:cxn modelId="{23BA89B6-077C-47B1-A0C1-44C74969ABA4}" type="presParOf" srcId="{94C7C656-2F7F-45BD-9FE6-A7F9C971FD9A}" destId="{F7E82916-8138-4080-9CF3-706A266CDE35}" srcOrd="1" destOrd="0" presId="urn:microsoft.com/office/officeart/2009/3/layout/HorizontalOrganizationChart"/>
    <dgm:cxn modelId="{B780F6C7-8876-4547-B48C-1428E7F33A3E}" type="presParOf" srcId="{94C7C656-2F7F-45BD-9FE6-A7F9C971FD9A}" destId="{38EB3FD0-33CB-434A-A4DF-6A08D17F9612}" srcOrd="2" destOrd="0" presId="urn:microsoft.com/office/officeart/2009/3/layout/HorizontalOrganizationChart"/>
    <dgm:cxn modelId="{C646F752-9C92-49D1-810F-9EE71AA09387}" type="presParOf" srcId="{2E4B9015-5980-44F7-946B-73B285E8E9BE}" destId="{1287C5A3-623A-4B52-957D-6165E9507955}" srcOrd="1" destOrd="0" presId="urn:microsoft.com/office/officeart/2009/3/layout/HorizontalOrganizationChart"/>
    <dgm:cxn modelId="{E36791A9-914D-47B6-9B15-EB62DBFE6408}" type="presParOf" srcId="{1287C5A3-623A-4B52-957D-6165E9507955}" destId="{9BF121EE-FC45-4B92-9744-4B070A8F247D}" srcOrd="0" destOrd="0" presId="urn:microsoft.com/office/officeart/2009/3/layout/HorizontalOrganizationChart"/>
    <dgm:cxn modelId="{0DF36387-3674-46BE-AB03-4EF836B6EAC6}" type="presParOf" srcId="{9BF121EE-FC45-4B92-9744-4B070A8F247D}" destId="{DCCD4597-C919-4CD1-B506-B1C046B62655}" srcOrd="0" destOrd="0" presId="urn:microsoft.com/office/officeart/2009/3/layout/HorizontalOrganizationChart"/>
    <dgm:cxn modelId="{42DE93FD-7600-4003-8437-EA2E8B1E0020}" type="presParOf" srcId="{9BF121EE-FC45-4B92-9744-4B070A8F247D}" destId="{4CFD1803-A68D-4D5F-8B34-30A08EDF4D0B}" srcOrd="1" destOrd="0" presId="urn:microsoft.com/office/officeart/2009/3/layout/HorizontalOrganizationChart"/>
    <dgm:cxn modelId="{6C4436D1-3452-41E0-882B-DD40C8642653}" type="presParOf" srcId="{1287C5A3-623A-4B52-957D-6165E9507955}" destId="{DE508BB2-2CEF-492F-8D84-5A19DB2DA935}" srcOrd="1" destOrd="0" presId="urn:microsoft.com/office/officeart/2009/3/layout/HorizontalOrganizationChart"/>
    <dgm:cxn modelId="{82D9180F-AB88-4A3D-8CCE-3714CDA3237A}" type="presParOf" srcId="{1287C5A3-623A-4B52-957D-6165E9507955}" destId="{C84B0361-542B-4096-AEE7-6F1695BF4E74}" srcOrd="2" destOrd="0" presId="urn:microsoft.com/office/officeart/2009/3/layout/HorizontalOrganizationChart"/>
    <dgm:cxn modelId="{A2991A83-B2FE-4AB9-BB8C-19521F24F993}" type="presParOf" srcId="{2E4B9015-5980-44F7-946B-73B285E8E9BE}" destId="{A5D7E5A4-6DE0-4651-BBBB-C276E71EA605}" srcOrd="2" destOrd="0" presId="urn:microsoft.com/office/officeart/2009/3/layout/HorizontalOrganizationChart"/>
    <dgm:cxn modelId="{F0582579-E71B-4287-A84C-4478CAF41C8D}" type="presParOf" srcId="{A5D7E5A4-6DE0-4651-BBBB-C276E71EA605}" destId="{4D7FADEF-CBF2-4FA8-B8E7-A7C48E7E662D}" srcOrd="0" destOrd="0" presId="urn:microsoft.com/office/officeart/2009/3/layout/HorizontalOrganizationChart"/>
    <dgm:cxn modelId="{EA4AD00F-0EE2-46A2-A429-AB204544CFC5}" type="presParOf" srcId="{4D7FADEF-CBF2-4FA8-B8E7-A7C48E7E662D}" destId="{A3F31E8E-C018-4857-B25C-9E996E681A53}" srcOrd="0" destOrd="0" presId="urn:microsoft.com/office/officeart/2009/3/layout/HorizontalOrganizationChart"/>
    <dgm:cxn modelId="{14980EEC-229E-4B3C-8C48-E89AE77E63CE}" type="presParOf" srcId="{4D7FADEF-CBF2-4FA8-B8E7-A7C48E7E662D}" destId="{18854D10-3A04-4D6C-B89D-FE05045CE93A}" srcOrd="1" destOrd="0" presId="urn:microsoft.com/office/officeart/2009/3/layout/HorizontalOrganizationChart"/>
    <dgm:cxn modelId="{10BEC440-4B77-48DF-9098-BD964B319698}" type="presParOf" srcId="{A5D7E5A4-6DE0-4651-BBBB-C276E71EA605}" destId="{3BCC8038-8605-4A2F-B4B9-7288B6DDA88A}" srcOrd="1" destOrd="0" presId="urn:microsoft.com/office/officeart/2009/3/layout/HorizontalOrganizationChart"/>
    <dgm:cxn modelId="{362B3B12-45B4-47E9-9FD4-BB926951DC03}" type="presParOf" srcId="{A5D7E5A4-6DE0-4651-BBBB-C276E71EA605}" destId="{A85B4FF0-0CCA-4AE0-AAF9-A91AA4070A85}"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516DE35-F9FF-4372-957D-6FB9AB757FED}" type="doc">
      <dgm:prSet loTypeId="urn:microsoft.com/office/officeart/2005/8/layout/process1" loCatId="process" qsTypeId="urn:microsoft.com/office/officeart/2005/8/quickstyle/simple1#1" qsCatId="simple" csTypeId="urn:microsoft.com/office/officeart/2005/8/colors/accent1_2#1" csCatId="accent1" phldr="1"/>
      <dgm:spPr/>
    </dgm:pt>
    <dgm:pt modelId="{F01B0B14-D8FC-47E3-B42E-A662F8C3CCAC}">
      <dgm:prSet phldrT="[Text]"/>
      <dgm:spPr/>
      <dgm:t>
        <a:bodyPr/>
        <a:lstStyle/>
        <a:p>
          <a:r>
            <a:rPr lang="en-GB"/>
            <a:t>Problem </a:t>
          </a:r>
        </a:p>
      </dgm:t>
    </dgm:pt>
    <dgm:pt modelId="{71712283-8D41-4D6E-A163-A312656793E9}" type="parTrans" cxnId="{D01E37C2-C5DF-4086-ABD5-1FA4703BDA18}">
      <dgm:prSet/>
      <dgm:spPr/>
      <dgm:t>
        <a:bodyPr/>
        <a:lstStyle/>
        <a:p>
          <a:endParaRPr lang="en-GB"/>
        </a:p>
      </dgm:t>
    </dgm:pt>
    <dgm:pt modelId="{AD3161A6-F181-421F-AAEB-1C4C888D9C01}" type="sibTrans" cxnId="{D01E37C2-C5DF-4086-ABD5-1FA4703BDA18}">
      <dgm:prSet/>
      <dgm:spPr/>
      <dgm:t>
        <a:bodyPr/>
        <a:lstStyle/>
        <a:p>
          <a:endParaRPr lang="en-GB"/>
        </a:p>
      </dgm:t>
    </dgm:pt>
    <dgm:pt modelId="{9C1AE3DE-EA22-4202-9E3B-3C105EAF2885}">
      <dgm:prSet phldrT="[Text]"/>
      <dgm:spPr/>
      <dgm:t>
        <a:bodyPr/>
        <a:lstStyle/>
        <a:p>
          <a:r>
            <a:rPr lang="en-GB"/>
            <a:t>Decision</a:t>
          </a:r>
        </a:p>
      </dgm:t>
    </dgm:pt>
    <dgm:pt modelId="{D5D47F7C-6A7F-4EBA-B0FE-73CC18866307}" type="parTrans" cxnId="{0BA5BE57-2990-409A-BCA7-56318459EFA0}">
      <dgm:prSet/>
      <dgm:spPr/>
      <dgm:t>
        <a:bodyPr/>
        <a:lstStyle/>
        <a:p>
          <a:endParaRPr lang="en-GB"/>
        </a:p>
      </dgm:t>
    </dgm:pt>
    <dgm:pt modelId="{FE7F86E3-FDD0-4555-BD70-690FE31482C3}" type="sibTrans" cxnId="{0BA5BE57-2990-409A-BCA7-56318459EFA0}">
      <dgm:prSet/>
      <dgm:spPr/>
      <dgm:t>
        <a:bodyPr/>
        <a:lstStyle/>
        <a:p>
          <a:endParaRPr lang="en-GB"/>
        </a:p>
      </dgm:t>
    </dgm:pt>
    <dgm:pt modelId="{2CAE4386-261A-4F91-B67A-12F301D87A2A}">
      <dgm:prSet phldrT="[Text]"/>
      <dgm:spPr/>
      <dgm:t>
        <a:bodyPr/>
        <a:lstStyle/>
        <a:p>
          <a:r>
            <a:rPr lang="en-GB"/>
            <a:t>Consequence</a:t>
          </a:r>
        </a:p>
      </dgm:t>
    </dgm:pt>
    <dgm:pt modelId="{68CE4BBD-26AE-4F3F-9362-779A51710867}" type="parTrans" cxnId="{52599FFC-3949-4D1D-8944-2D770B91DA67}">
      <dgm:prSet/>
      <dgm:spPr/>
      <dgm:t>
        <a:bodyPr/>
        <a:lstStyle/>
        <a:p>
          <a:endParaRPr lang="en-GB"/>
        </a:p>
      </dgm:t>
    </dgm:pt>
    <dgm:pt modelId="{B6750938-AC2B-4F6A-AA9F-A906F26AB7FC}" type="sibTrans" cxnId="{52599FFC-3949-4D1D-8944-2D770B91DA67}">
      <dgm:prSet/>
      <dgm:spPr/>
      <dgm:t>
        <a:bodyPr/>
        <a:lstStyle/>
        <a:p>
          <a:endParaRPr lang="en-GB"/>
        </a:p>
      </dgm:t>
    </dgm:pt>
    <dgm:pt modelId="{A692A609-AED9-4C94-B833-34922CA82B3A}" type="pres">
      <dgm:prSet presAssocID="{B516DE35-F9FF-4372-957D-6FB9AB757FED}" presName="Name0" presStyleCnt="0">
        <dgm:presLayoutVars>
          <dgm:dir/>
          <dgm:resizeHandles val="exact"/>
        </dgm:presLayoutVars>
      </dgm:prSet>
      <dgm:spPr/>
    </dgm:pt>
    <dgm:pt modelId="{BD298EC5-156C-478C-95C0-FD09D1D15B6B}" type="pres">
      <dgm:prSet presAssocID="{F01B0B14-D8FC-47E3-B42E-A662F8C3CCAC}" presName="node" presStyleLbl="node1" presStyleIdx="0" presStyleCnt="3">
        <dgm:presLayoutVars>
          <dgm:bulletEnabled val="1"/>
        </dgm:presLayoutVars>
      </dgm:prSet>
      <dgm:spPr/>
    </dgm:pt>
    <dgm:pt modelId="{41181823-20A8-4550-B07F-8D70C402DAC4}" type="pres">
      <dgm:prSet presAssocID="{AD3161A6-F181-421F-AAEB-1C4C888D9C01}" presName="sibTrans" presStyleLbl="sibTrans2D1" presStyleIdx="0" presStyleCnt="2"/>
      <dgm:spPr/>
    </dgm:pt>
    <dgm:pt modelId="{CCC3599E-8EF1-4F8F-AA7F-0402D6D5AB7F}" type="pres">
      <dgm:prSet presAssocID="{AD3161A6-F181-421F-AAEB-1C4C888D9C01}" presName="connectorText" presStyleLbl="sibTrans2D1" presStyleIdx="0" presStyleCnt="2"/>
      <dgm:spPr/>
    </dgm:pt>
    <dgm:pt modelId="{97D4ECC8-ABBB-4875-9AE4-D38684B22A34}" type="pres">
      <dgm:prSet presAssocID="{9C1AE3DE-EA22-4202-9E3B-3C105EAF2885}" presName="node" presStyleLbl="node1" presStyleIdx="1" presStyleCnt="3">
        <dgm:presLayoutVars>
          <dgm:bulletEnabled val="1"/>
        </dgm:presLayoutVars>
      </dgm:prSet>
      <dgm:spPr/>
    </dgm:pt>
    <dgm:pt modelId="{7084F53F-20B8-45D2-A6CE-312FDBD10149}" type="pres">
      <dgm:prSet presAssocID="{FE7F86E3-FDD0-4555-BD70-690FE31482C3}" presName="sibTrans" presStyleLbl="sibTrans2D1" presStyleIdx="1" presStyleCnt="2"/>
      <dgm:spPr/>
    </dgm:pt>
    <dgm:pt modelId="{28997820-27DF-4ED7-AD8E-17BF1052CEE1}" type="pres">
      <dgm:prSet presAssocID="{FE7F86E3-FDD0-4555-BD70-690FE31482C3}" presName="connectorText" presStyleLbl="sibTrans2D1" presStyleIdx="1" presStyleCnt="2"/>
      <dgm:spPr/>
    </dgm:pt>
    <dgm:pt modelId="{CAD83759-037F-4B5F-9BFB-3A61676907BB}" type="pres">
      <dgm:prSet presAssocID="{2CAE4386-261A-4F91-B67A-12F301D87A2A}" presName="node" presStyleLbl="node1" presStyleIdx="2" presStyleCnt="3">
        <dgm:presLayoutVars>
          <dgm:bulletEnabled val="1"/>
        </dgm:presLayoutVars>
      </dgm:prSet>
      <dgm:spPr/>
    </dgm:pt>
  </dgm:ptLst>
  <dgm:cxnLst>
    <dgm:cxn modelId="{65C9DC36-7E81-4060-B9BB-FF6E324D4679}" type="presOf" srcId="{FE7F86E3-FDD0-4555-BD70-690FE31482C3}" destId="{7084F53F-20B8-45D2-A6CE-312FDBD10149}" srcOrd="0" destOrd="0" presId="urn:microsoft.com/office/officeart/2005/8/layout/process1"/>
    <dgm:cxn modelId="{E853FF40-36DB-4F7D-9E02-4CF648D2364C}" type="presOf" srcId="{F01B0B14-D8FC-47E3-B42E-A662F8C3CCAC}" destId="{BD298EC5-156C-478C-95C0-FD09D1D15B6B}" srcOrd="0" destOrd="0" presId="urn:microsoft.com/office/officeart/2005/8/layout/process1"/>
    <dgm:cxn modelId="{94AD9C6E-85E3-4AFE-929E-8807942A6C1A}" type="presOf" srcId="{AD3161A6-F181-421F-AAEB-1C4C888D9C01}" destId="{CCC3599E-8EF1-4F8F-AA7F-0402D6D5AB7F}" srcOrd="1" destOrd="0" presId="urn:microsoft.com/office/officeart/2005/8/layout/process1"/>
    <dgm:cxn modelId="{1B364D55-8201-4C1F-A38F-F2E1C9862443}" type="presOf" srcId="{2CAE4386-261A-4F91-B67A-12F301D87A2A}" destId="{CAD83759-037F-4B5F-9BFB-3A61676907BB}" srcOrd="0" destOrd="0" presId="urn:microsoft.com/office/officeart/2005/8/layout/process1"/>
    <dgm:cxn modelId="{DF1EED55-6AA8-412E-BDD4-8FD363671C77}" type="presOf" srcId="{AD3161A6-F181-421F-AAEB-1C4C888D9C01}" destId="{41181823-20A8-4550-B07F-8D70C402DAC4}" srcOrd="0" destOrd="0" presId="urn:microsoft.com/office/officeart/2005/8/layout/process1"/>
    <dgm:cxn modelId="{0BA5BE57-2990-409A-BCA7-56318459EFA0}" srcId="{B516DE35-F9FF-4372-957D-6FB9AB757FED}" destId="{9C1AE3DE-EA22-4202-9E3B-3C105EAF2885}" srcOrd="1" destOrd="0" parTransId="{D5D47F7C-6A7F-4EBA-B0FE-73CC18866307}" sibTransId="{FE7F86E3-FDD0-4555-BD70-690FE31482C3}"/>
    <dgm:cxn modelId="{44210781-F7CC-4369-BD95-73ED6509FBC4}" type="presOf" srcId="{B516DE35-F9FF-4372-957D-6FB9AB757FED}" destId="{A692A609-AED9-4C94-B833-34922CA82B3A}" srcOrd="0" destOrd="0" presId="urn:microsoft.com/office/officeart/2005/8/layout/process1"/>
    <dgm:cxn modelId="{D5BABD91-DF99-4C5E-BF3E-C391251D5BF0}" type="presOf" srcId="{FE7F86E3-FDD0-4555-BD70-690FE31482C3}" destId="{28997820-27DF-4ED7-AD8E-17BF1052CEE1}" srcOrd="1" destOrd="0" presId="urn:microsoft.com/office/officeart/2005/8/layout/process1"/>
    <dgm:cxn modelId="{D01E37C2-C5DF-4086-ABD5-1FA4703BDA18}" srcId="{B516DE35-F9FF-4372-957D-6FB9AB757FED}" destId="{F01B0B14-D8FC-47E3-B42E-A662F8C3CCAC}" srcOrd="0" destOrd="0" parTransId="{71712283-8D41-4D6E-A163-A312656793E9}" sibTransId="{AD3161A6-F181-421F-AAEB-1C4C888D9C01}"/>
    <dgm:cxn modelId="{A3279FC4-E41B-4DEF-B83E-93F9E6E16C57}" type="presOf" srcId="{9C1AE3DE-EA22-4202-9E3B-3C105EAF2885}" destId="{97D4ECC8-ABBB-4875-9AE4-D38684B22A34}" srcOrd="0" destOrd="0" presId="urn:microsoft.com/office/officeart/2005/8/layout/process1"/>
    <dgm:cxn modelId="{52599FFC-3949-4D1D-8944-2D770B91DA67}" srcId="{B516DE35-F9FF-4372-957D-6FB9AB757FED}" destId="{2CAE4386-261A-4F91-B67A-12F301D87A2A}" srcOrd="2" destOrd="0" parTransId="{68CE4BBD-26AE-4F3F-9362-779A51710867}" sibTransId="{B6750938-AC2B-4F6A-AA9F-A906F26AB7FC}"/>
    <dgm:cxn modelId="{89AC939D-16B6-4C1A-9FE8-472D9F416F10}" type="presParOf" srcId="{A692A609-AED9-4C94-B833-34922CA82B3A}" destId="{BD298EC5-156C-478C-95C0-FD09D1D15B6B}" srcOrd="0" destOrd="0" presId="urn:microsoft.com/office/officeart/2005/8/layout/process1"/>
    <dgm:cxn modelId="{38DF1C09-0A5A-4550-919D-2C413C840AAD}" type="presParOf" srcId="{A692A609-AED9-4C94-B833-34922CA82B3A}" destId="{41181823-20A8-4550-B07F-8D70C402DAC4}" srcOrd="1" destOrd="0" presId="urn:microsoft.com/office/officeart/2005/8/layout/process1"/>
    <dgm:cxn modelId="{2EFB8FC6-5394-432A-867D-D5A05D4DCA70}" type="presParOf" srcId="{41181823-20A8-4550-B07F-8D70C402DAC4}" destId="{CCC3599E-8EF1-4F8F-AA7F-0402D6D5AB7F}" srcOrd="0" destOrd="0" presId="urn:microsoft.com/office/officeart/2005/8/layout/process1"/>
    <dgm:cxn modelId="{81C5B64F-23F9-49C4-A7C9-8690BEA679BA}" type="presParOf" srcId="{A692A609-AED9-4C94-B833-34922CA82B3A}" destId="{97D4ECC8-ABBB-4875-9AE4-D38684B22A34}" srcOrd="2" destOrd="0" presId="urn:microsoft.com/office/officeart/2005/8/layout/process1"/>
    <dgm:cxn modelId="{AD2ECA53-5C31-45F0-8ED1-B82C5EF50AA4}" type="presParOf" srcId="{A692A609-AED9-4C94-B833-34922CA82B3A}" destId="{7084F53F-20B8-45D2-A6CE-312FDBD10149}" srcOrd="3" destOrd="0" presId="urn:microsoft.com/office/officeart/2005/8/layout/process1"/>
    <dgm:cxn modelId="{81929667-9838-4E25-B82E-CB57BA53F192}" type="presParOf" srcId="{7084F53F-20B8-45D2-A6CE-312FDBD10149}" destId="{28997820-27DF-4ED7-AD8E-17BF1052CEE1}" srcOrd="0" destOrd="0" presId="urn:microsoft.com/office/officeart/2005/8/layout/process1"/>
    <dgm:cxn modelId="{5986B336-3F63-4C13-9DE6-90B8F5B89111}" type="presParOf" srcId="{A692A609-AED9-4C94-B833-34922CA82B3A}" destId="{CAD83759-037F-4B5F-9BFB-3A61676907BB}"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8429B6-4F59-4D61-B4A6-3A8609CC8AB2}">
      <dsp:nvSpPr>
        <dsp:cNvPr id="0" name=""/>
        <dsp:cNvSpPr/>
      </dsp:nvSpPr>
      <dsp:spPr>
        <a:xfrm>
          <a:off x="0" y="4361"/>
          <a:ext cx="6171948" cy="9289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8E1391-49A6-4FE1-9E24-B482A47AA23B}">
      <dsp:nvSpPr>
        <dsp:cNvPr id="0" name=""/>
        <dsp:cNvSpPr/>
      </dsp:nvSpPr>
      <dsp:spPr>
        <a:xfrm>
          <a:off x="281018" y="213383"/>
          <a:ext cx="510943" cy="5109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C74B12-CB29-4B27-8C62-1A19A0DA315F}">
      <dsp:nvSpPr>
        <dsp:cNvPr id="0" name=""/>
        <dsp:cNvSpPr/>
      </dsp:nvSpPr>
      <dsp:spPr>
        <a:xfrm>
          <a:off x="1072981" y="4361"/>
          <a:ext cx="5098966" cy="928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318" tIns="98318" rIns="98318" bIns="98318" numCol="1" spcCol="1270" anchor="ctr" anchorCtr="0">
          <a:noAutofit/>
        </a:bodyPr>
        <a:lstStyle/>
        <a:p>
          <a:pPr marL="0" lvl="0" indent="0" algn="l" defTabSz="844550">
            <a:lnSpc>
              <a:spcPct val="90000"/>
            </a:lnSpc>
            <a:spcBef>
              <a:spcPct val="0"/>
            </a:spcBef>
            <a:spcAft>
              <a:spcPct val="35000"/>
            </a:spcAft>
            <a:buNone/>
          </a:pPr>
          <a:r>
            <a:rPr lang="en-GB" sz="1900" kern="1200"/>
            <a:t>What job have you chosen to apply for, and why?</a:t>
          </a:r>
          <a:endParaRPr lang="en-US" sz="1900" kern="1200"/>
        </a:p>
      </dsp:txBody>
      <dsp:txXfrm>
        <a:off x="1072981" y="4361"/>
        <a:ext cx="5098966" cy="928988"/>
      </dsp:txXfrm>
    </dsp:sp>
    <dsp:sp modelId="{64259EF3-61B7-4EC4-B8EA-95E12F293D36}">
      <dsp:nvSpPr>
        <dsp:cNvPr id="0" name=""/>
        <dsp:cNvSpPr/>
      </dsp:nvSpPr>
      <dsp:spPr>
        <a:xfrm>
          <a:off x="0" y="1165596"/>
          <a:ext cx="6171948" cy="9289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725E28-6207-402F-AE78-BCE5B8729FD1}">
      <dsp:nvSpPr>
        <dsp:cNvPr id="0" name=""/>
        <dsp:cNvSpPr/>
      </dsp:nvSpPr>
      <dsp:spPr>
        <a:xfrm>
          <a:off x="281018" y="1374619"/>
          <a:ext cx="510943" cy="5109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892870-E2B5-429F-8A8D-59FE42AE138C}">
      <dsp:nvSpPr>
        <dsp:cNvPr id="0" name=""/>
        <dsp:cNvSpPr/>
      </dsp:nvSpPr>
      <dsp:spPr>
        <a:xfrm>
          <a:off x="1072981" y="1165596"/>
          <a:ext cx="5098966" cy="928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318" tIns="98318" rIns="98318" bIns="98318" numCol="1" spcCol="1270" anchor="ctr" anchorCtr="0">
          <a:noAutofit/>
        </a:bodyPr>
        <a:lstStyle/>
        <a:p>
          <a:pPr marL="0" lvl="0" indent="0" algn="l" defTabSz="844550">
            <a:lnSpc>
              <a:spcPct val="90000"/>
            </a:lnSpc>
            <a:spcBef>
              <a:spcPct val="0"/>
            </a:spcBef>
            <a:spcAft>
              <a:spcPct val="35000"/>
            </a:spcAft>
            <a:buNone/>
          </a:pPr>
          <a:r>
            <a:rPr lang="en-GB" sz="1900" kern="1200"/>
            <a:t>Have you completed your NHS profile?</a:t>
          </a:r>
          <a:endParaRPr lang="en-US" sz="1900" kern="1200"/>
        </a:p>
      </dsp:txBody>
      <dsp:txXfrm>
        <a:off x="1072981" y="1165596"/>
        <a:ext cx="5098966" cy="928988"/>
      </dsp:txXfrm>
    </dsp:sp>
    <dsp:sp modelId="{A65926E6-48F7-44A9-90C0-62F0D0BA48E9}">
      <dsp:nvSpPr>
        <dsp:cNvPr id="0" name=""/>
        <dsp:cNvSpPr/>
      </dsp:nvSpPr>
      <dsp:spPr>
        <a:xfrm>
          <a:off x="0" y="2326831"/>
          <a:ext cx="6171948" cy="9289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2D485B-48FC-4F18-9046-F9E18679EDA7}">
      <dsp:nvSpPr>
        <dsp:cNvPr id="0" name=""/>
        <dsp:cNvSpPr/>
      </dsp:nvSpPr>
      <dsp:spPr>
        <a:xfrm>
          <a:off x="281018" y="2535854"/>
          <a:ext cx="510943" cy="5109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36E2CD-1F46-4FC2-9CA1-D303DD52F1C6}">
      <dsp:nvSpPr>
        <dsp:cNvPr id="0" name=""/>
        <dsp:cNvSpPr/>
      </dsp:nvSpPr>
      <dsp:spPr>
        <a:xfrm>
          <a:off x="1072981" y="2326831"/>
          <a:ext cx="5098966" cy="928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318" tIns="98318" rIns="98318" bIns="98318" numCol="1" spcCol="1270" anchor="ctr" anchorCtr="0">
          <a:noAutofit/>
        </a:bodyPr>
        <a:lstStyle/>
        <a:p>
          <a:pPr marL="0" lvl="0" indent="0" algn="l" defTabSz="844550">
            <a:lnSpc>
              <a:spcPct val="90000"/>
            </a:lnSpc>
            <a:spcBef>
              <a:spcPct val="0"/>
            </a:spcBef>
            <a:spcAft>
              <a:spcPct val="35000"/>
            </a:spcAft>
            <a:buNone/>
          </a:pPr>
          <a:r>
            <a:rPr lang="en-GB" sz="1900" kern="1200"/>
            <a:t>Have you completed a personal statement?</a:t>
          </a:r>
          <a:endParaRPr lang="en-US" sz="1900" kern="1200"/>
        </a:p>
      </dsp:txBody>
      <dsp:txXfrm>
        <a:off x="1072981" y="2326831"/>
        <a:ext cx="5098966" cy="928988"/>
      </dsp:txXfrm>
    </dsp:sp>
    <dsp:sp modelId="{84A81D05-5CED-4A35-8EB4-80A0C93DE1E3}">
      <dsp:nvSpPr>
        <dsp:cNvPr id="0" name=""/>
        <dsp:cNvSpPr/>
      </dsp:nvSpPr>
      <dsp:spPr>
        <a:xfrm>
          <a:off x="0" y="3488067"/>
          <a:ext cx="6171948" cy="9289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216E08-CF23-43AA-A2ED-53738C11802A}">
      <dsp:nvSpPr>
        <dsp:cNvPr id="0" name=""/>
        <dsp:cNvSpPr/>
      </dsp:nvSpPr>
      <dsp:spPr>
        <a:xfrm>
          <a:off x="281018" y="3697089"/>
          <a:ext cx="510943" cy="5109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2AD6EE-8457-404C-9A24-E95E25CCDF4D}">
      <dsp:nvSpPr>
        <dsp:cNvPr id="0" name=""/>
        <dsp:cNvSpPr/>
      </dsp:nvSpPr>
      <dsp:spPr>
        <a:xfrm>
          <a:off x="1072981" y="3488067"/>
          <a:ext cx="5098966" cy="928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318" tIns="98318" rIns="98318" bIns="98318" numCol="1" spcCol="1270" anchor="ctr" anchorCtr="0">
          <a:noAutofit/>
        </a:bodyPr>
        <a:lstStyle/>
        <a:p>
          <a:pPr marL="0" lvl="0" indent="0" algn="l" defTabSz="844550">
            <a:lnSpc>
              <a:spcPct val="90000"/>
            </a:lnSpc>
            <a:spcBef>
              <a:spcPct val="0"/>
            </a:spcBef>
            <a:spcAft>
              <a:spcPct val="35000"/>
            </a:spcAft>
            <a:buNone/>
          </a:pPr>
          <a:r>
            <a:rPr lang="en-GB" sz="1900" kern="1200"/>
            <a:t>If you could make up your own job title based on your skills, what would it be?</a:t>
          </a:r>
          <a:endParaRPr lang="en-US" sz="1900" kern="1200"/>
        </a:p>
      </dsp:txBody>
      <dsp:txXfrm>
        <a:off x="1072981" y="3488067"/>
        <a:ext cx="5098966" cy="928988"/>
      </dsp:txXfrm>
    </dsp:sp>
    <dsp:sp modelId="{DA349C78-A8CF-4327-B3D4-DB32C0E5ED9E}">
      <dsp:nvSpPr>
        <dsp:cNvPr id="0" name=""/>
        <dsp:cNvSpPr/>
      </dsp:nvSpPr>
      <dsp:spPr>
        <a:xfrm>
          <a:off x="0" y="4649302"/>
          <a:ext cx="6171948" cy="9289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7CA2A2-E498-4D4F-8E76-B38BDDB6DFBC}">
      <dsp:nvSpPr>
        <dsp:cNvPr id="0" name=""/>
        <dsp:cNvSpPr/>
      </dsp:nvSpPr>
      <dsp:spPr>
        <a:xfrm>
          <a:off x="281018" y="4858324"/>
          <a:ext cx="510943" cy="51094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DFA257-8B3E-4AF5-8F4C-7A109D6C5DA0}">
      <dsp:nvSpPr>
        <dsp:cNvPr id="0" name=""/>
        <dsp:cNvSpPr/>
      </dsp:nvSpPr>
      <dsp:spPr>
        <a:xfrm>
          <a:off x="1072981" y="4649302"/>
          <a:ext cx="5098966" cy="928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318" tIns="98318" rIns="98318" bIns="98318" numCol="1" spcCol="1270" anchor="ctr" anchorCtr="0">
          <a:noAutofit/>
        </a:bodyPr>
        <a:lstStyle/>
        <a:p>
          <a:pPr marL="0" lvl="0" indent="0" algn="l" defTabSz="844550">
            <a:lnSpc>
              <a:spcPct val="90000"/>
            </a:lnSpc>
            <a:spcBef>
              <a:spcPct val="0"/>
            </a:spcBef>
            <a:spcAft>
              <a:spcPct val="35000"/>
            </a:spcAft>
            <a:buNone/>
          </a:pPr>
          <a:r>
            <a:rPr lang="en-GB" sz="1900" kern="1200"/>
            <a:t>Have you started your homework?</a:t>
          </a:r>
          <a:endParaRPr lang="en-US" sz="1900" kern="1200"/>
        </a:p>
      </dsp:txBody>
      <dsp:txXfrm>
        <a:off x="1072981" y="4649302"/>
        <a:ext cx="5098966" cy="9289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FB7F73-7BAE-4B4C-801F-8D353E058D63}">
      <dsp:nvSpPr>
        <dsp:cNvPr id="0" name=""/>
        <dsp:cNvSpPr/>
      </dsp:nvSpPr>
      <dsp:spPr>
        <a:xfrm>
          <a:off x="566905" y="790074"/>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251C9E-A26A-450C-A8DA-B3BB1CF8A1AA}">
      <dsp:nvSpPr>
        <dsp:cNvPr id="0" name=""/>
        <dsp:cNvSpPr/>
      </dsp:nvSpPr>
      <dsp:spPr>
        <a:xfrm>
          <a:off x="800905" y="1024074"/>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C5E23E-F785-4752-8FAA-B04C5E8D225D}">
      <dsp:nvSpPr>
        <dsp:cNvPr id="0" name=""/>
        <dsp:cNvSpPr/>
      </dsp:nvSpPr>
      <dsp:spPr>
        <a:xfrm>
          <a:off x="215905" y="223007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b="1" i="0" kern="1200" baseline="0"/>
            <a:t>Problem solving</a:t>
          </a:r>
          <a:endParaRPr lang="en-US" sz="1400" kern="1200"/>
        </a:p>
      </dsp:txBody>
      <dsp:txXfrm>
        <a:off x="215905" y="2230075"/>
        <a:ext cx="1800000" cy="720000"/>
      </dsp:txXfrm>
    </dsp:sp>
    <dsp:sp modelId="{A2B4B401-0B7C-458F-8D03-305679D501C0}">
      <dsp:nvSpPr>
        <dsp:cNvPr id="0" name=""/>
        <dsp:cNvSpPr/>
      </dsp:nvSpPr>
      <dsp:spPr>
        <a:xfrm>
          <a:off x="2681905" y="790074"/>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8A9C79-6B55-43DA-A524-C1A9D47BCA20}">
      <dsp:nvSpPr>
        <dsp:cNvPr id="0" name=""/>
        <dsp:cNvSpPr/>
      </dsp:nvSpPr>
      <dsp:spPr>
        <a:xfrm>
          <a:off x="2915905" y="1024074"/>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A8F112-D44E-4E85-9EE4-3929AD5268CC}">
      <dsp:nvSpPr>
        <dsp:cNvPr id="0" name=""/>
        <dsp:cNvSpPr/>
      </dsp:nvSpPr>
      <dsp:spPr>
        <a:xfrm>
          <a:off x="2330905" y="223007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b="1" i="0" kern="1200" baseline="0"/>
            <a:t>Reflection</a:t>
          </a:r>
          <a:endParaRPr lang="en-US" sz="1400" kern="1200"/>
        </a:p>
      </dsp:txBody>
      <dsp:txXfrm>
        <a:off x="2330905" y="2230075"/>
        <a:ext cx="1800000" cy="720000"/>
      </dsp:txXfrm>
    </dsp:sp>
    <dsp:sp modelId="{CF9EAA90-0842-4A87-823E-20E7936F3032}">
      <dsp:nvSpPr>
        <dsp:cNvPr id="0" name=""/>
        <dsp:cNvSpPr/>
      </dsp:nvSpPr>
      <dsp:spPr>
        <a:xfrm>
          <a:off x="4796905" y="790074"/>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EBD553-0ED6-4689-A4A3-BD80DA27A4FE}">
      <dsp:nvSpPr>
        <dsp:cNvPr id="0" name=""/>
        <dsp:cNvSpPr/>
      </dsp:nvSpPr>
      <dsp:spPr>
        <a:xfrm>
          <a:off x="5030905" y="1024074"/>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389E28-7472-4EEF-AD39-52AB25A08B68}">
      <dsp:nvSpPr>
        <dsp:cNvPr id="0" name=""/>
        <dsp:cNvSpPr/>
      </dsp:nvSpPr>
      <dsp:spPr>
        <a:xfrm>
          <a:off x="4445905" y="223007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b="1" i="0" kern="1200" baseline="0"/>
            <a:t>Effective communication</a:t>
          </a:r>
          <a:endParaRPr lang="en-US" sz="1400" kern="1200"/>
        </a:p>
      </dsp:txBody>
      <dsp:txXfrm>
        <a:off x="4445905" y="2230075"/>
        <a:ext cx="1800000" cy="720000"/>
      </dsp:txXfrm>
    </dsp:sp>
    <dsp:sp modelId="{9776A392-E1C7-4F42-8038-690CFE89328C}">
      <dsp:nvSpPr>
        <dsp:cNvPr id="0" name=""/>
        <dsp:cNvSpPr/>
      </dsp:nvSpPr>
      <dsp:spPr>
        <a:xfrm>
          <a:off x="6911906" y="790074"/>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150590-B0F3-4638-A6F2-CC08520C9E85}">
      <dsp:nvSpPr>
        <dsp:cNvPr id="0" name=""/>
        <dsp:cNvSpPr/>
      </dsp:nvSpPr>
      <dsp:spPr>
        <a:xfrm>
          <a:off x="7145906" y="1024074"/>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96379C-B6A7-4A6C-B379-994EAC785677}">
      <dsp:nvSpPr>
        <dsp:cNvPr id="0" name=""/>
        <dsp:cNvSpPr/>
      </dsp:nvSpPr>
      <dsp:spPr>
        <a:xfrm>
          <a:off x="6560905" y="223007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b="1" i="0" kern="1200" baseline="0"/>
            <a:t>Critical thinking</a:t>
          </a:r>
          <a:endParaRPr lang="en-US" sz="1400" kern="1200"/>
        </a:p>
      </dsp:txBody>
      <dsp:txXfrm>
        <a:off x="6560905" y="2230075"/>
        <a:ext cx="1800000" cy="720000"/>
      </dsp:txXfrm>
    </dsp:sp>
    <dsp:sp modelId="{ABCAC885-4865-4379-B0B2-D8145635DDB1}">
      <dsp:nvSpPr>
        <dsp:cNvPr id="0" name=""/>
        <dsp:cNvSpPr/>
      </dsp:nvSpPr>
      <dsp:spPr>
        <a:xfrm>
          <a:off x="9026906" y="790074"/>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CA0F03-F1D7-481A-BCF8-A298AB98C523}">
      <dsp:nvSpPr>
        <dsp:cNvPr id="0" name=""/>
        <dsp:cNvSpPr/>
      </dsp:nvSpPr>
      <dsp:spPr>
        <a:xfrm>
          <a:off x="9260905" y="1024074"/>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E37E00-3510-472B-BB40-D3AE1D7D2270}">
      <dsp:nvSpPr>
        <dsp:cNvPr id="0" name=""/>
        <dsp:cNvSpPr/>
      </dsp:nvSpPr>
      <dsp:spPr>
        <a:xfrm>
          <a:off x="8675906" y="223007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b="1" i="0" kern="1200" baseline="0"/>
            <a:t>Teamwork</a:t>
          </a:r>
          <a:endParaRPr lang="en-US" sz="1400" kern="1200"/>
        </a:p>
      </dsp:txBody>
      <dsp:txXfrm>
        <a:off x="8675906" y="2230075"/>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7CE89B-4B13-44EF-ABD9-880D1933DAE7}">
      <dsp:nvSpPr>
        <dsp:cNvPr id="0" name=""/>
        <dsp:cNvSpPr/>
      </dsp:nvSpPr>
      <dsp:spPr>
        <a:xfrm>
          <a:off x="0" y="640422"/>
          <a:ext cx="6239599" cy="11823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112B5C-91A5-4909-9DF6-4247B30AFF5E}">
      <dsp:nvSpPr>
        <dsp:cNvPr id="0" name=""/>
        <dsp:cNvSpPr/>
      </dsp:nvSpPr>
      <dsp:spPr>
        <a:xfrm>
          <a:off x="357651" y="906444"/>
          <a:ext cx="650275" cy="6502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E94ECF-C6AB-4EBC-901B-545F1DF2EBFD}">
      <dsp:nvSpPr>
        <dsp:cNvPr id="0" name=""/>
        <dsp:cNvSpPr/>
      </dsp:nvSpPr>
      <dsp:spPr>
        <a:xfrm>
          <a:off x="1365578" y="640422"/>
          <a:ext cx="4874020" cy="1182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129" tIns="125129" rIns="125129" bIns="125129" numCol="1" spcCol="1270" anchor="ctr" anchorCtr="0">
          <a:noAutofit/>
        </a:bodyPr>
        <a:lstStyle/>
        <a:p>
          <a:pPr marL="0" lvl="0" indent="0" algn="l" defTabSz="666750">
            <a:lnSpc>
              <a:spcPct val="100000"/>
            </a:lnSpc>
            <a:spcBef>
              <a:spcPct val="0"/>
            </a:spcBef>
            <a:spcAft>
              <a:spcPct val="35000"/>
            </a:spcAft>
            <a:buNone/>
          </a:pPr>
          <a:r>
            <a:rPr lang="en-GB" sz="1500" kern="1200" dirty="0"/>
            <a:t>Problem-solving skills are crucial in healthcare, significantly impacting patient care quality and outcomes. </a:t>
          </a:r>
          <a:endParaRPr lang="en-US" sz="1500" kern="1200" dirty="0"/>
        </a:p>
      </dsp:txBody>
      <dsp:txXfrm>
        <a:off x="1365578" y="640422"/>
        <a:ext cx="4874020" cy="1182319"/>
      </dsp:txXfrm>
    </dsp:sp>
    <dsp:sp modelId="{C3CF71DB-3D74-4790-B185-62F245083FB9}">
      <dsp:nvSpPr>
        <dsp:cNvPr id="0" name=""/>
        <dsp:cNvSpPr/>
      </dsp:nvSpPr>
      <dsp:spPr>
        <a:xfrm>
          <a:off x="0" y="2118321"/>
          <a:ext cx="6239599" cy="11823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9201D1-589F-4F9C-982D-DBF76AD6DE2A}">
      <dsp:nvSpPr>
        <dsp:cNvPr id="0" name=""/>
        <dsp:cNvSpPr/>
      </dsp:nvSpPr>
      <dsp:spPr>
        <a:xfrm>
          <a:off x="357651" y="2384343"/>
          <a:ext cx="650275" cy="6502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8C533B-4529-41EF-8AA9-0AB38CD60B08}">
      <dsp:nvSpPr>
        <dsp:cNvPr id="0" name=""/>
        <dsp:cNvSpPr/>
      </dsp:nvSpPr>
      <dsp:spPr>
        <a:xfrm>
          <a:off x="1365578" y="2118321"/>
          <a:ext cx="4874020" cy="1182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129" tIns="125129" rIns="125129" bIns="125129" numCol="1" spcCol="1270" anchor="ctr" anchorCtr="0">
          <a:noAutofit/>
        </a:bodyPr>
        <a:lstStyle/>
        <a:p>
          <a:pPr marL="0" lvl="0" indent="0" algn="l" defTabSz="666750">
            <a:lnSpc>
              <a:spcPct val="100000"/>
            </a:lnSpc>
            <a:spcBef>
              <a:spcPct val="0"/>
            </a:spcBef>
            <a:spcAft>
              <a:spcPct val="35000"/>
            </a:spcAft>
            <a:buNone/>
          </a:pPr>
          <a:r>
            <a:rPr lang="en-GB" sz="1500" kern="1200"/>
            <a:t>By improving problem-solving skills through education, training, and practice, healthcare providers can enhance their capacity to tackle challenges, make informed decisions, and optimise patient care delivery.</a:t>
          </a:r>
          <a:endParaRPr lang="en-US" sz="1500" kern="1200"/>
        </a:p>
      </dsp:txBody>
      <dsp:txXfrm>
        <a:off x="1365578" y="2118321"/>
        <a:ext cx="4874020" cy="11823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6159C7-7568-4846-8565-74DF07BE5564}">
      <dsp:nvSpPr>
        <dsp:cNvPr id="0" name=""/>
        <dsp:cNvSpPr/>
      </dsp:nvSpPr>
      <dsp:spPr>
        <a:xfrm>
          <a:off x="475417" y="567779"/>
          <a:ext cx="1437000" cy="1437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CEA159-3B74-491B-80BC-216E10A4ADB6}">
      <dsp:nvSpPr>
        <dsp:cNvPr id="0" name=""/>
        <dsp:cNvSpPr/>
      </dsp:nvSpPr>
      <dsp:spPr>
        <a:xfrm>
          <a:off x="781663" y="874025"/>
          <a:ext cx="824508" cy="8245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15F999-BCE1-401E-9E5A-8ED270BA4C7B}">
      <dsp:nvSpPr>
        <dsp:cNvPr id="0" name=""/>
        <dsp:cNvSpPr/>
      </dsp:nvSpPr>
      <dsp:spPr>
        <a:xfrm>
          <a:off x="16048" y="2452370"/>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What is the weirdest problem you have ever had to solve?</a:t>
          </a:r>
          <a:endParaRPr lang="en-US" sz="1400" kern="1200"/>
        </a:p>
      </dsp:txBody>
      <dsp:txXfrm>
        <a:off x="16048" y="2452370"/>
        <a:ext cx="2355738" cy="720000"/>
      </dsp:txXfrm>
    </dsp:sp>
    <dsp:sp modelId="{38C1D097-4ED8-4CAF-A6E0-F27CB9D81B4B}">
      <dsp:nvSpPr>
        <dsp:cNvPr id="0" name=""/>
        <dsp:cNvSpPr/>
      </dsp:nvSpPr>
      <dsp:spPr>
        <a:xfrm>
          <a:off x="3243409" y="567779"/>
          <a:ext cx="1437000" cy="1437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4B6BB7-5D3C-4334-AFD0-11983E970DFB}">
      <dsp:nvSpPr>
        <dsp:cNvPr id="0" name=""/>
        <dsp:cNvSpPr/>
      </dsp:nvSpPr>
      <dsp:spPr>
        <a:xfrm>
          <a:off x="3549655" y="874025"/>
          <a:ext cx="824508" cy="8245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509C0F-6A76-4C4A-8E39-3A513225DCB5}">
      <dsp:nvSpPr>
        <dsp:cNvPr id="0" name=""/>
        <dsp:cNvSpPr/>
      </dsp:nvSpPr>
      <dsp:spPr>
        <a:xfrm>
          <a:off x="2784040" y="2452370"/>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Share your answers</a:t>
          </a:r>
          <a:endParaRPr lang="en-US" sz="1400" kern="1200"/>
        </a:p>
      </dsp:txBody>
      <dsp:txXfrm>
        <a:off x="2784040" y="2452370"/>
        <a:ext cx="2355738" cy="720000"/>
      </dsp:txXfrm>
    </dsp:sp>
    <dsp:sp modelId="{3CA4C624-5654-4BBC-92E7-763C657C8FC4}">
      <dsp:nvSpPr>
        <dsp:cNvPr id="0" name=""/>
        <dsp:cNvSpPr/>
      </dsp:nvSpPr>
      <dsp:spPr>
        <a:xfrm>
          <a:off x="6011402" y="567779"/>
          <a:ext cx="1437000" cy="1437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A07C9E-C6E7-40C4-AF98-C525BE802882}">
      <dsp:nvSpPr>
        <dsp:cNvPr id="0" name=""/>
        <dsp:cNvSpPr/>
      </dsp:nvSpPr>
      <dsp:spPr>
        <a:xfrm>
          <a:off x="6317648" y="874025"/>
          <a:ext cx="824508" cy="8245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784E06-9377-4D6B-9CDA-0FDD4039BEBB}">
      <dsp:nvSpPr>
        <dsp:cNvPr id="0" name=""/>
        <dsp:cNvSpPr/>
      </dsp:nvSpPr>
      <dsp:spPr>
        <a:xfrm>
          <a:off x="5552033" y="2452370"/>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How did you solve the problem?</a:t>
          </a:r>
          <a:endParaRPr lang="en-US" sz="1400" kern="1200"/>
        </a:p>
      </dsp:txBody>
      <dsp:txXfrm>
        <a:off x="5552033" y="2452370"/>
        <a:ext cx="2355738" cy="720000"/>
      </dsp:txXfrm>
    </dsp:sp>
    <dsp:sp modelId="{FAFDA9CB-680F-4D08-A269-B408030425B1}">
      <dsp:nvSpPr>
        <dsp:cNvPr id="0" name=""/>
        <dsp:cNvSpPr/>
      </dsp:nvSpPr>
      <dsp:spPr>
        <a:xfrm>
          <a:off x="8779394" y="567779"/>
          <a:ext cx="1437000" cy="1437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40AD56-6BDB-4003-B946-C6587B3C0483}">
      <dsp:nvSpPr>
        <dsp:cNvPr id="0" name=""/>
        <dsp:cNvSpPr/>
      </dsp:nvSpPr>
      <dsp:spPr>
        <a:xfrm>
          <a:off x="9085640" y="874025"/>
          <a:ext cx="824508" cy="8245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3C0D45-45BB-47DC-94BE-2328A721CD30}">
      <dsp:nvSpPr>
        <dsp:cNvPr id="0" name=""/>
        <dsp:cNvSpPr/>
      </dsp:nvSpPr>
      <dsp:spPr>
        <a:xfrm>
          <a:off x="8320025" y="2452370"/>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Can you recall the steps now?</a:t>
          </a:r>
          <a:endParaRPr lang="en-US" sz="1400" kern="1200"/>
        </a:p>
      </dsp:txBody>
      <dsp:txXfrm>
        <a:off x="8320025" y="2452370"/>
        <a:ext cx="2355738"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0DC9FF-E719-4805-B0E9-034E707A5E64}">
      <dsp:nvSpPr>
        <dsp:cNvPr id="0" name=""/>
        <dsp:cNvSpPr/>
      </dsp:nvSpPr>
      <dsp:spPr>
        <a:xfrm>
          <a:off x="598803" y="734600"/>
          <a:ext cx="1681312" cy="16813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4160FE-64F9-4728-86FF-79E7474837FC}">
      <dsp:nvSpPr>
        <dsp:cNvPr id="0" name=""/>
        <dsp:cNvSpPr/>
      </dsp:nvSpPr>
      <dsp:spPr>
        <a:xfrm>
          <a:off x="957115" y="1092912"/>
          <a:ext cx="964687" cy="9646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23F952-DA42-4634-8ACF-A1234A883618}">
      <dsp:nvSpPr>
        <dsp:cNvPr id="0" name=""/>
        <dsp:cNvSpPr/>
      </dsp:nvSpPr>
      <dsp:spPr>
        <a:xfrm>
          <a:off x="61334" y="2939600"/>
          <a:ext cx="275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Brainstorming</a:t>
          </a:r>
          <a:endParaRPr lang="en-US" sz="2300" kern="1200"/>
        </a:p>
      </dsp:txBody>
      <dsp:txXfrm>
        <a:off x="61334" y="2939600"/>
        <a:ext cx="2756250" cy="720000"/>
      </dsp:txXfrm>
    </dsp:sp>
    <dsp:sp modelId="{FE1BC0D3-FB6A-4515-AD52-2FF4518F46C8}">
      <dsp:nvSpPr>
        <dsp:cNvPr id="0" name=""/>
        <dsp:cNvSpPr/>
      </dsp:nvSpPr>
      <dsp:spPr>
        <a:xfrm>
          <a:off x="3837397" y="734600"/>
          <a:ext cx="1681312" cy="16813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2F4724-2237-42A4-8349-4F2372B5F075}">
      <dsp:nvSpPr>
        <dsp:cNvPr id="0" name=""/>
        <dsp:cNvSpPr/>
      </dsp:nvSpPr>
      <dsp:spPr>
        <a:xfrm>
          <a:off x="4195709" y="1092912"/>
          <a:ext cx="964687" cy="9646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342365-9B34-4E29-B42B-6F788FB91A60}">
      <dsp:nvSpPr>
        <dsp:cNvPr id="0" name=""/>
        <dsp:cNvSpPr/>
      </dsp:nvSpPr>
      <dsp:spPr>
        <a:xfrm>
          <a:off x="3299928" y="2939600"/>
          <a:ext cx="275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The Five Whys technique</a:t>
          </a:r>
          <a:endParaRPr lang="en-US" sz="2300" kern="1200"/>
        </a:p>
      </dsp:txBody>
      <dsp:txXfrm>
        <a:off x="3299928" y="2939600"/>
        <a:ext cx="2756250" cy="720000"/>
      </dsp:txXfrm>
    </dsp:sp>
    <dsp:sp modelId="{122A00E7-80BA-4081-B7EE-0A523987090E}">
      <dsp:nvSpPr>
        <dsp:cNvPr id="0" name=""/>
        <dsp:cNvSpPr/>
      </dsp:nvSpPr>
      <dsp:spPr>
        <a:xfrm>
          <a:off x="7075991" y="734600"/>
          <a:ext cx="1681312" cy="16813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F6E031-5D21-43F5-A469-C36FCD34863C}">
      <dsp:nvSpPr>
        <dsp:cNvPr id="0" name=""/>
        <dsp:cNvSpPr/>
      </dsp:nvSpPr>
      <dsp:spPr>
        <a:xfrm>
          <a:off x="7434303" y="1092912"/>
          <a:ext cx="964687" cy="9646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D1C481-FFFE-492E-B68B-3F5B2083C453}">
      <dsp:nvSpPr>
        <dsp:cNvPr id="0" name=""/>
        <dsp:cNvSpPr/>
      </dsp:nvSpPr>
      <dsp:spPr>
        <a:xfrm>
          <a:off x="6538522" y="2939600"/>
          <a:ext cx="275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The Fishbone mode</a:t>
          </a:r>
          <a:endParaRPr lang="en-US" sz="2300" kern="1200"/>
        </a:p>
      </dsp:txBody>
      <dsp:txXfrm>
        <a:off x="6538522" y="2939600"/>
        <a:ext cx="275625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3A9AAF-6F7F-4C80-8B49-F440AAD64DCB}">
      <dsp:nvSpPr>
        <dsp:cNvPr id="0" name=""/>
        <dsp:cNvSpPr/>
      </dsp:nvSpPr>
      <dsp:spPr>
        <a:xfrm>
          <a:off x="3080" y="1361187"/>
          <a:ext cx="2199649" cy="1396777"/>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42E6B7EC-C100-446D-9EBA-D17A35E142B5}">
      <dsp:nvSpPr>
        <dsp:cNvPr id="0" name=""/>
        <dsp:cNvSpPr/>
      </dsp:nvSpPr>
      <dsp:spPr>
        <a:xfrm>
          <a:off x="247486" y="1593372"/>
          <a:ext cx="2199649" cy="1396777"/>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It is a widely used creativity technique that encourages rapid generation of ideas in a supportive environment. </a:t>
          </a:r>
          <a:endParaRPr lang="en-US" sz="1400" kern="1200"/>
        </a:p>
      </dsp:txBody>
      <dsp:txXfrm>
        <a:off x="288396" y="1634282"/>
        <a:ext cx="2117829" cy="1314957"/>
      </dsp:txXfrm>
    </dsp:sp>
    <dsp:sp modelId="{E4F41F88-5D25-4AAB-86B0-DE33078EA6C4}">
      <dsp:nvSpPr>
        <dsp:cNvPr id="0" name=""/>
        <dsp:cNvSpPr/>
      </dsp:nvSpPr>
      <dsp:spPr>
        <a:xfrm>
          <a:off x="2691541" y="1361187"/>
          <a:ext cx="2199649" cy="1396777"/>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B53A30A0-5E68-4B38-9EA7-86CF1D715426}">
      <dsp:nvSpPr>
        <dsp:cNvPr id="0" name=""/>
        <dsp:cNvSpPr/>
      </dsp:nvSpPr>
      <dsp:spPr>
        <a:xfrm>
          <a:off x="2935947" y="1593372"/>
          <a:ext cx="2199649" cy="1396777"/>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People come together, generate ideas and identify the best solutions to solve the problem.</a:t>
          </a:r>
          <a:endParaRPr lang="en-US" sz="1400" kern="1200"/>
        </a:p>
      </dsp:txBody>
      <dsp:txXfrm>
        <a:off x="2976857" y="1634282"/>
        <a:ext cx="2117829" cy="1314957"/>
      </dsp:txXfrm>
    </dsp:sp>
    <dsp:sp modelId="{6D283004-B842-4D34-850B-AEB40E99025F}">
      <dsp:nvSpPr>
        <dsp:cNvPr id="0" name=""/>
        <dsp:cNvSpPr/>
      </dsp:nvSpPr>
      <dsp:spPr>
        <a:xfrm>
          <a:off x="5380002" y="1361187"/>
          <a:ext cx="2199649" cy="1396777"/>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8AAF962-8512-4AFD-9289-F3BAC889D52B}">
      <dsp:nvSpPr>
        <dsp:cNvPr id="0" name=""/>
        <dsp:cNvSpPr/>
      </dsp:nvSpPr>
      <dsp:spPr>
        <a:xfrm>
          <a:off x="5624408" y="1593372"/>
          <a:ext cx="2199649" cy="1396777"/>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Its goal is to foster innovative thinking without judgment during the idea generation</a:t>
          </a:r>
          <a:endParaRPr lang="en-US" sz="1400" kern="1200"/>
        </a:p>
      </dsp:txBody>
      <dsp:txXfrm>
        <a:off x="5665318" y="1634282"/>
        <a:ext cx="2117829" cy="1314957"/>
      </dsp:txXfrm>
    </dsp:sp>
    <dsp:sp modelId="{6F83E3CF-EE54-4B81-9A08-8E90F56B43A8}">
      <dsp:nvSpPr>
        <dsp:cNvPr id="0" name=""/>
        <dsp:cNvSpPr/>
      </dsp:nvSpPr>
      <dsp:spPr>
        <a:xfrm>
          <a:off x="8068463" y="1361187"/>
          <a:ext cx="2199649" cy="1396777"/>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011F4076-BC02-42AC-9C39-CCCF5018D361}">
      <dsp:nvSpPr>
        <dsp:cNvPr id="0" name=""/>
        <dsp:cNvSpPr/>
      </dsp:nvSpPr>
      <dsp:spPr>
        <a:xfrm>
          <a:off x="8312869" y="1593372"/>
          <a:ext cx="2199649" cy="1396777"/>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Participants can think freely and unlock new possibilities</a:t>
          </a:r>
          <a:endParaRPr lang="en-US" sz="1400" kern="1200" dirty="0"/>
        </a:p>
      </dsp:txBody>
      <dsp:txXfrm>
        <a:off x="8353779" y="1634282"/>
        <a:ext cx="2117829" cy="13149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EAEF96-5176-4E00-97B7-3DCA2071D4F4}">
      <dsp:nvSpPr>
        <dsp:cNvPr id="0" name=""/>
        <dsp:cNvSpPr/>
      </dsp:nvSpPr>
      <dsp:spPr>
        <a:xfrm>
          <a:off x="0" y="0"/>
          <a:ext cx="1051560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6677E3AC-AA8E-48E9-AE63-2C0F31D4E5BC}">
      <dsp:nvSpPr>
        <dsp:cNvPr id="0" name=""/>
        <dsp:cNvSpPr/>
      </dsp:nvSpPr>
      <dsp:spPr>
        <a:xfrm>
          <a:off x="0" y="540"/>
          <a:ext cx="10515600" cy="8853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problem is complex or undefined</a:t>
          </a:r>
          <a:endParaRPr lang="en-US" sz="2300" kern="1200"/>
        </a:p>
      </dsp:txBody>
      <dsp:txXfrm>
        <a:off x="0" y="540"/>
        <a:ext cx="10515600" cy="885308"/>
      </dsp:txXfrm>
    </dsp:sp>
    <dsp:sp modelId="{78190C03-9B71-4756-9846-475B7770F5C9}">
      <dsp:nvSpPr>
        <dsp:cNvPr id="0" name=""/>
        <dsp:cNvSpPr/>
      </dsp:nvSpPr>
      <dsp:spPr>
        <a:xfrm>
          <a:off x="0" y="885848"/>
          <a:ext cx="1051560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924D1231-E19E-4BA3-9DBF-40003901BF80}">
      <dsp:nvSpPr>
        <dsp:cNvPr id="0" name=""/>
        <dsp:cNvSpPr/>
      </dsp:nvSpPr>
      <dsp:spPr>
        <a:xfrm>
          <a:off x="0" y="885848"/>
          <a:ext cx="10515600" cy="8853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A wide range of ideas is needed</a:t>
          </a:r>
          <a:endParaRPr lang="en-US" sz="2300" kern="1200" dirty="0"/>
        </a:p>
      </dsp:txBody>
      <dsp:txXfrm>
        <a:off x="0" y="885848"/>
        <a:ext cx="10515600" cy="885308"/>
      </dsp:txXfrm>
    </dsp:sp>
    <dsp:sp modelId="{1B9274C5-D284-44B2-86AB-5DBC76749CFC}">
      <dsp:nvSpPr>
        <dsp:cNvPr id="0" name=""/>
        <dsp:cNvSpPr/>
      </dsp:nvSpPr>
      <dsp:spPr>
        <a:xfrm>
          <a:off x="0" y="1771156"/>
          <a:ext cx="1051560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AAAEFC9D-A58A-4741-90E5-1E4261DC6AD2}">
      <dsp:nvSpPr>
        <dsp:cNvPr id="0" name=""/>
        <dsp:cNvSpPr/>
      </dsp:nvSpPr>
      <dsp:spPr>
        <a:xfrm>
          <a:off x="0" y="1771156"/>
          <a:ext cx="10515600" cy="8853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Diverse input is valuable</a:t>
          </a:r>
          <a:endParaRPr lang="en-US" sz="2300" kern="1200"/>
        </a:p>
      </dsp:txBody>
      <dsp:txXfrm>
        <a:off x="0" y="1771156"/>
        <a:ext cx="10515600" cy="885308"/>
      </dsp:txXfrm>
    </dsp:sp>
    <dsp:sp modelId="{477B8CDF-35EC-4976-9467-FBBFB48DECF0}">
      <dsp:nvSpPr>
        <dsp:cNvPr id="0" name=""/>
        <dsp:cNvSpPr/>
      </dsp:nvSpPr>
      <dsp:spPr>
        <a:xfrm>
          <a:off x="0" y="2656465"/>
          <a:ext cx="1051560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A9A6DCA8-EBC0-45CD-ACFB-462D9569E44F}">
      <dsp:nvSpPr>
        <dsp:cNvPr id="0" name=""/>
        <dsp:cNvSpPr/>
      </dsp:nvSpPr>
      <dsp:spPr>
        <a:xfrm>
          <a:off x="0" y="2656465"/>
          <a:ext cx="10515600" cy="8853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Engagement and team participation are the goals</a:t>
          </a:r>
          <a:endParaRPr lang="en-US" sz="2300" kern="1200"/>
        </a:p>
      </dsp:txBody>
      <dsp:txXfrm>
        <a:off x="0" y="2656465"/>
        <a:ext cx="10515600" cy="885308"/>
      </dsp:txXfrm>
    </dsp:sp>
    <dsp:sp modelId="{E0A47C27-91C9-4D84-BD4C-5742E29F7723}">
      <dsp:nvSpPr>
        <dsp:cNvPr id="0" name=""/>
        <dsp:cNvSpPr/>
      </dsp:nvSpPr>
      <dsp:spPr>
        <a:xfrm>
          <a:off x="0" y="3541773"/>
          <a:ext cx="1051560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78673083-3127-4DF6-880A-9364D57DE843}">
      <dsp:nvSpPr>
        <dsp:cNvPr id="0" name=""/>
        <dsp:cNvSpPr/>
      </dsp:nvSpPr>
      <dsp:spPr>
        <a:xfrm>
          <a:off x="0" y="3541773"/>
          <a:ext cx="10515600" cy="8853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Ideal when a group needs to explore multiple solutions before deciding on a clear course of action</a:t>
          </a:r>
          <a:endParaRPr lang="en-US" sz="2300" kern="1200"/>
        </a:p>
      </dsp:txBody>
      <dsp:txXfrm>
        <a:off x="0" y="3541773"/>
        <a:ext cx="10515600" cy="88530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E682D-E829-41C5-B87A-0F8553AB5E42}">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BAB410-0172-4D77-8B7A-F11621801ADF}">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DF1F84-2B92-4E6F-B888-D52DC8200519}">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Define the problem</a:t>
          </a:r>
          <a:endParaRPr lang="en-US" sz="1700" kern="1200"/>
        </a:p>
      </dsp:txBody>
      <dsp:txXfrm>
        <a:off x="1312541" y="828340"/>
        <a:ext cx="2148945" cy="911674"/>
      </dsp:txXfrm>
    </dsp:sp>
    <dsp:sp modelId="{6B7559CC-359A-4B87-A17B-50CFA017BA9C}">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43DF17-4995-4552-B8A2-843F9E054E9B}">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21D97D8-FA2F-4CF2-9583-3972A9FB9505}">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Set ground rules</a:t>
          </a:r>
          <a:endParaRPr lang="en-US" sz="1700" kern="1200"/>
        </a:p>
      </dsp:txBody>
      <dsp:txXfrm>
        <a:off x="4942957" y="828340"/>
        <a:ext cx="2148945" cy="911674"/>
      </dsp:txXfrm>
    </dsp:sp>
    <dsp:sp modelId="{7CB37BDA-F577-4B91-8DBF-3E2E1A7F0A6B}">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0EB870-DE2F-4C72-9BF1-E07C6DC5A117}">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DEBC7ED-F3A9-434F-B3CE-94DECA0CCA29}">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Use efficient tools like flip-chart, sticky notes, Padlet</a:t>
          </a:r>
          <a:endParaRPr lang="en-US" sz="1700" kern="1200"/>
        </a:p>
      </dsp:txBody>
      <dsp:txXfrm>
        <a:off x="8573374" y="828340"/>
        <a:ext cx="2148945" cy="911674"/>
      </dsp:txXfrm>
    </dsp:sp>
    <dsp:sp modelId="{F3F987F7-BBBC-44FB-B79F-4CE1F1F9E129}">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652EE3-C759-45D3-8515-864F384D3007}">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645203-C1C2-478B-B3F5-D704ECBD73D7}">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Set a time limit</a:t>
          </a:r>
          <a:endParaRPr lang="en-US" sz="1700" kern="1200"/>
        </a:p>
      </dsp:txBody>
      <dsp:txXfrm>
        <a:off x="1312541" y="2452790"/>
        <a:ext cx="2148945" cy="911674"/>
      </dsp:txXfrm>
    </dsp:sp>
    <dsp:sp modelId="{E7A0A69F-8184-4671-9820-3B63B90FE2E9}">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3ABAAA-B7DD-4BD9-BFFE-E820364070E7}">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A9A0AA4-5D32-4EA9-94B0-6424ABA86716}">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Review and post ideas</a:t>
          </a:r>
          <a:endParaRPr lang="en-US" sz="1700" kern="1200"/>
        </a:p>
      </dsp:txBody>
      <dsp:txXfrm>
        <a:off x="4942957" y="2452790"/>
        <a:ext cx="2148945" cy="91167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625BB2-2649-4B9D-B944-9BD985FEF002}">
      <dsp:nvSpPr>
        <dsp:cNvPr id="0" name=""/>
        <dsp:cNvSpPr/>
      </dsp:nvSpPr>
      <dsp:spPr>
        <a:xfrm>
          <a:off x="0" y="618433"/>
          <a:ext cx="6364224" cy="12560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5FA7FB-7D68-4179-80F9-EF180CED3BC7}">
      <dsp:nvSpPr>
        <dsp:cNvPr id="0" name=""/>
        <dsp:cNvSpPr/>
      </dsp:nvSpPr>
      <dsp:spPr>
        <a:xfrm>
          <a:off x="531304" y="757384"/>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12F8DD-808D-42A3-AC85-AF38CC8138AD}">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933450">
            <a:lnSpc>
              <a:spcPct val="90000"/>
            </a:lnSpc>
            <a:spcBef>
              <a:spcPct val="0"/>
            </a:spcBef>
            <a:spcAft>
              <a:spcPct val="35000"/>
            </a:spcAft>
            <a:buNone/>
          </a:pPr>
          <a:r>
            <a:rPr lang="en-GB" sz="2100" kern="1200"/>
            <a:t>It is a root cause analysis technique</a:t>
          </a:r>
          <a:endParaRPr lang="en-US" sz="2100" kern="1200"/>
        </a:p>
      </dsp:txBody>
      <dsp:txXfrm>
        <a:off x="1819120" y="673"/>
        <a:ext cx="4545103" cy="1574995"/>
      </dsp:txXfrm>
    </dsp:sp>
    <dsp:sp modelId="{83E6F894-774B-4B33-B07F-2A076B5EA144}">
      <dsp:nvSpPr>
        <dsp:cNvPr id="0" name=""/>
        <dsp:cNvSpPr/>
      </dsp:nvSpPr>
      <dsp:spPr>
        <a:xfrm>
          <a:off x="0" y="2256846"/>
          <a:ext cx="6364224" cy="8264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A8D6DB-0BCB-4D0E-88D2-232074CF2E61}">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2B23E61-39E0-41ED-86D7-C504AF796C3F}">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933450">
            <a:lnSpc>
              <a:spcPct val="90000"/>
            </a:lnSpc>
            <a:spcBef>
              <a:spcPct val="0"/>
            </a:spcBef>
            <a:spcAft>
              <a:spcPct val="35000"/>
            </a:spcAft>
            <a:buNone/>
          </a:pPr>
          <a:r>
            <a:rPr lang="en-GB" sz="2100" kern="1200"/>
            <a:t>Repeatedly asking the question ‘why’</a:t>
          </a:r>
          <a:endParaRPr lang="en-US" sz="2100" kern="1200"/>
        </a:p>
      </dsp:txBody>
      <dsp:txXfrm>
        <a:off x="1819120" y="1969418"/>
        <a:ext cx="4545103" cy="1574995"/>
      </dsp:txXfrm>
    </dsp:sp>
    <dsp:sp modelId="{46E8790B-1CB1-4F65-BA2F-4AE562E2342A}">
      <dsp:nvSpPr>
        <dsp:cNvPr id="0" name=""/>
        <dsp:cNvSpPr/>
      </dsp:nvSpPr>
      <dsp:spPr>
        <a:xfrm>
          <a:off x="0" y="343591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A4953B-96C6-4FDE-9102-2E7B165ED365}">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B56272-93D8-4891-98C2-236508A47ACD}">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933450">
            <a:lnSpc>
              <a:spcPct val="90000"/>
            </a:lnSpc>
            <a:spcBef>
              <a:spcPct val="0"/>
            </a:spcBef>
            <a:spcAft>
              <a:spcPct val="35000"/>
            </a:spcAft>
            <a:buNone/>
          </a:pPr>
          <a:r>
            <a:rPr lang="en-GB" sz="2100" b="0" i="0" kern="1200">
              <a:hlinkClick xmlns:r="http://schemas.openxmlformats.org/officeDocument/2006/relationships" r:id="rId7"/>
            </a:rPr>
            <a:t>https://youtu.be/-a-Q9BC2w9I?si=ywhBDr58jjd4kNxC</a:t>
          </a:r>
          <a:r>
            <a:rPr lang="en-GB" sz="2100" b="0" i="0" kern="1200"/>
            <a:t> </a:t>
          </a:r>
          <a:endParaRPr lang="en-US" sz="2100" kern="1200"/>
        </a:p>
      </dsp:txBody>
      <dsp:txXfrm>
        <a:off x="1819120" y="3938162"/>
        <a:ext cx="4545103" cy="157499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80D5EF-AB54-4C28-A5AB-6E3D4A163BBE}">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CA9B98-C89A-4372-8E36-6D3D8B6B8A4E}">
      <dsp:nvSpPr>
        <dsp:cNvPr id="0" name=""/>
        <dsp:cNvSpPr/>
      </dsp:nvSpPr>
      <dsp:spPr>
        <a:xfrm>
          <a:off x="476436" y="355047"/>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A69509-3BCB-4FF0-96B4-BD58C98EEF65}">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You want to diagnose the root cause</a:t>
          </a:r>
          <a:endParaRPr lang="en-US" sz="2500" kern="1200"/>
        </a:p>
      </dsp:txBody>
      <dsp:txXfrm>
        <a:off x="1819120" y="673"/>
        <a:ext cx="4545103" cy="1574995"/>
      </dsp:txXfrm>
    </dsp:sp>
    <dsp:sp modelId="{7C3EB18E-FD29-4721-9525-917A97C0292C}">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D6D3E3-75D0-418C-9748-2A7619F3775A}">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F5CF2F-8A72-4BDD-8BD0-5C80FE6157D9}">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The issue is recurring </a:t>
          </a:r>
          <a:endParaRPr lang="en-US" sz="2500" kern="1200"/>
        </a:p>
      </dsp:txBody>
      <dsp:txXfrm>
        <a:off x="1819120" y="1969418"/>
        <a:ext cx="4545103" cy="1574995"/>
      </dsp:txXfrm>
    </dsp:sp>
    <dsp:sp modelId="{C7EEEA2F-506A-4E64-8A03-FF4CBAA958AE}">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0AC46-8BEF-4495-8C6D-BD37932674E1}">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99A368-35B9-4D94-AA42-757C3306E108}">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A quick structured method is needed</a:t>
          </a:r>
          <a:endParaRPr lang="en-US" sz="2500" kern="1200"/>
        </a:p>
      </dsp:txBody>
      <dsp:txXfrm>
        <a:off x="1819120" y="3938162"/>
        <a:ext cx="4545103" cy="157499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328D22-06B6-40A5-951A-BE2C5B674D0B}">
      <dsp:nvSpPr>
        <dsp:cNvPr id="0" name=""/>
        <dsp:cNvSpPr/>
      </dsp:nvSpPr>
      <dsp:spPr>
        <a:xfrm>
          <a:off x="2241532" y="1199834"/>
          <a:ext cx="484885" cy="91440"/>
        </a:xfrm>
        <a:custGeom>
          <a:avLst/>
          <a:gdLst/>
          <a:ahLst/>
          <a:cxnLst/>
          <a:rect l="0" t="0" r="0" b="0"/>
          <a:pathLst>
            <a:path>
              <a:moveTo>
                <a:pt x="0" y="45720"/>
              </a:moveTo>
              <a:lnTo>
                <a:pt x="484885"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1242976"/>
        <a:ext cx="25774" cy="5154"/>
      </dsp:txXfrm>
    </dsp:sp>
    <dsp:sp modelId="{A6240DFC-8B8B-4969-995C-02AA89E2C8BC}">
      <dsp:nvSpPr>
        <dsp:cNvPr id="0" name=""/>
        <dsp:cNvSpPr/>
      </dsp:nvSpPr>
      <dsp:spPr>
        <a:xfrm>
          <a:off x="2092" y="573182"/>
          <a:ext cx="2241239" cy="134474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Choose a personal or academic problem</a:t>
          </a:r>
          <a:endParaRPr lang="en-US" sz="1600" kern="1200" dirty="0">
            <a:solidFill>
              <a:schemeClr val="bg1"/>
            </a:solidFill>
          </a:endParaRPr>
        </a:p>
      </dsp:txBody>
      <dsp:txXfrm>
        <a:off x="2092" y="573182"/>
        <a:ext cx="2241239" cy="1344743"/>
      </dsp:txXfrm>
    </dsp:sp>
    <dsp:sp modelId="{4C0E33F7-A283-4B69-868F-70C10A883564}">
      <dsp:nvSpPr>
        <dsp:cNvPr id="0" name=""/>
        <dsp:cNvSpPr/>
      </dsp:nvSpPr>
      <dsp:spPr>
        <a:xfrm>
          <a:off x="4998257" y="1199834"/>
          <a:ext cx="484885" cy="91440"/>
        </a:xfrm>
        <a:custGeom>
          <a:avLst/>
          <a:gdLst/>
          <a:ahLst/>
          <a:cxnLst/>
          <a:rect l="0" t="0" r="0" b="0"/>
          <a:pathLst>
            <a:path>
              <a:moveTo>
                <a:pt x="0" y="45720"/>
              </a:moveTo>
              <a:lnTo>
                <a:pt x="484885"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1242976"/>
        <a:ext cx="25774" cy="5154"/>
      </dsp:txXfrm>
    </dsp:sp>
    <dsp:sp modelId="{D6CDFA99-B6E5-4631-9D3D-7CDE77015B7B}">
      <dsp:nvSpPr>
        <dsp:cNvPr id="0" name=""/>
        <dsp:cNvSpPr/>
      </dsp:nvSpPr>
      <dsp:spPr>
        <a:xfrm>
          <a:off x="2758817" y="573182"/>
          <a:ext cx="2241239" cy="1344743"/>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Write the problem at the top of your page</a:t>
          </a:r>
          <a:endParaRPr lang="en-US" sz="1600" kern="1200" dirty="0">
            <a:solidFill>
              <a:schemeClr val="bg1"/>
            </a:solidFill>
          </a:endParaRPr>
        </a:p>
      </dsp:txBody>
      <dsp:txXfrm>
        <a:off x="2758817" y="573182"/>
        <a:ext cx="2241239" cy="1344743"/>
      </dsp:txXfrm>
    </dsp:sp>
    <dsp:sp modelId="{654306AA-8032-4C26-AAB3-B72A6E150894}">
      <dsp:nvSpPr>
        <dsp:cNvPr id="0" name=""/>
        <dsp:cNvSpPr/>
      </dsp:nvSpPr>
      <dsp:spPr>
        <a:xfrm>
          <a:off x="7754982" y="1199834"/>
          <a:ext cx="484885" cy="91440"/>
        </a:xfrm>
        <a:custGeom>
          <a:avLst/>
          <a:gdLst/>
          <a:ahLst/>
          <a:cxnLst/>
          <a:rect l="0" t="0" r="0" b="0"/>
          <a:pathLst>
            <a:path>
              <a:moveTo>
                <a:pt x="0" y="45720"/>
              </a:moveTo>
              <a:lnTo>
                <a:pt x="484885"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4537" y="1242976"/>
        <a:ext cx="25774" cy="5154"/>
      </dsp:txXfrm>
    </dsp:sp>
    <dsp:sp modelId="{0926A44F-829B-40B6-8CA8-1AB845E871D5}">
      <dsp:nvSpPr>
        <dsp:cNvPr id="0" name=""/>
        <dsp:cNvSpPr/>
      </dsp:nvSpPr>
      <dsp:spPr>
        <a:xfrm>
          <a:off x="5515542" y="573182"/>
          <a:ext cx="2241239" cy="1344743"/>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Ask yourself, "Why is this happening?“</a:t>
          </a:r>
          <a:endParaRPr lang="en-US" sz="1600" kern="1200" dirty="0">
            <a:solidFill>
              <a:schemeClr val="bg1"/>
            </a:solidFill>
          </a:endParaRPr>
        </a:p>
      </dsp:txBody>
      <dsp:txXfrm>
        <a:off x="5515542" y="573182"/>
        <a:ext cx="2241239" cy="1344743"/>
      </dsp:txXfrm>
    </dsp:sp>
    <dsp:sp modelId="{A7C1618B-48A3-4C3E-9E23-0617F7886846}">
      <dsp:nvSpPr>
        <dsp:cNvPr id="0" name=""/>
        <dsp:cNvSpPr/>
      </dsp:nvSpPr>
      <dsp:spPr>
        <a:xfrm>
          <a:off x="1122712" y="1916126"/>
          <a:ext cx="8270175" cy="484885"/>
        </a:xfrm>
        <a:custGeom>
          <a:avLst/>
          <a:gdLst/>
          <a:ahLst/>
          <a:cxnLst/>
          <a:rect l="0" t="0" r="0" b="0"/>
          <a:pathLst>
            <a:path>
              <a:moveTo>
                <a:pt x="8270175" y="0"/>
              </a:moveTo>
              <a:lnTo>
                <a:pt x="8270175" y="259542"/>
              </a:lnTo>
              <a:lnTo>
                <a:pt x="0" y="259542"/>
              </a:lnTo>
              <a:lnTo>
                <a:pt x="0" y="484885"/>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0644" y="2155991"/>
        <a:ext cx="414311" cy="5154"/>
      </dsp:txXfrm>
    </dsp:sp>
    <dsp:sp modelId="{A99EA26F-565A-410B-B3FE-B021898A6B8D}">
      <dsp:nvSpPr>
        <dsp:cNvPr id="0" name=""/>
        <dsp:cNvSpPr/>
      </dsp:nvSpPr>
      <dsp:spPr>
        <a:xfrm>
          <a:off x="8272267" y="573182"/>
          <a:ext cx="2241239" cy="1344743"/>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Write your answer.</a:t>
          </a:r>
          <a:endParaRPr lang="en-US" sz="1600" kern="1200" dirty="0">
            <a:solidFill>
              <a:schemeClr val="bg1"/>
            </a:solidFill>
          </a:endParaRPr>
        </a:p>
      </dsp:txBody>
      <dsp:txXfrm>
        <a:off x="8272267" y="573182"/>
        <a:ext cx="2241239" cy="1344743"/>
      </dsp:txXfrm>
    </dsp:sp>
    <dsp:sp modelId="{066AF272-BCD0-4948-BBCC-24975DDB644C}">
      <dsp:nvSpPr>
        <dsp:cNvPr id="0" name=""/>
        <dsp:cNvSpPr/>
      </dsp:nvSpPr>
      <dsp:spPr>
        <a:xfrm>
          <a:off x="2241532" y="3060063"/>
          <a:ext cx="484885" cy="91440"/>
        </a:xfrm>
        <a:custGeom>
          <a:avLst/>
          <a:gdLst/>
          <a:ahLst/>
          <a:cxnLst/>
          <a:rect l="0" t="0" r="0" b="0"/>
          <a:pathLst>
            <a:path>
              <a:moveTo>
                <a:pt x="0" y="45720"/>
              </a:moveTo>
              <a:lnTo>
                <a:pt x="484885"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3103206"/>
        <a:ext cx="25774" cy="5154"/>
      </dsp:txXfrm>
    </dsp:sp>
    <dsp:sp modelId="{D9C3168E-F817-4909-91D9-46D8F842CA2B}">
      <dsp:nvSpPr>
        <dsp:cNvPr id="0" name=""/>
        <dsp:cNvSpPr/>
      </dsp:nvSpPr>
      <dsp:spPr>
        <a:xfrm>
          <a:off x="2092" y="2433411"/>
          <a:ext cx="2241239" cy="1344743"/>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Based on that answer, ask "Why?" again.</a:t>
          </a:r>
          <a:endParaRPr lang="en-US" sz="1600" kern="1200" dirty="0">
            <a:solidFill>
              <a:schemeClr val="bg1"/>
            </a:solidFill>
          </a:endParaRPr>
        </a:p>
      </dsp:txBody>
      <dsp:txXfrm>
        <a:off x="2092" y="2433411"/>
        <a:ext cx="2241239" cy="1344743"/>
      </dsp:txXfrm>
    </dsp:sp>
    <dsp:sp modelId="{87BE8AE7-27B9-4430-B53C-822420F468BE}">
      <dsp:nvSpPr>
        <dsp:cNvPr id="0" name=""/>
        <dsp:cNvSpPr/>
      </dsp:nvSpPr>
      <dsp:spPr>
        <a:xfrm>
          <a:off x="4998257" y="3060063"/>
          <a:ext cx="484885" cy="91440"/>
        </a:xfrm>
        <a:custGeom>
          <a:avLst/>
          <a:gdLst/>
          <a:ahLst/>
          <a:cxnLst/>
          <a:rect l="0" t="0" r="0" b="0"/>
          <a:pathLst>
            <a:path>
              <a:moveTo>
                <a:pt x="0" y="45720"/>
              </a:moveTo>
              <a:lnTo>
                <a:pt x="484885"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3103206"/>
        <a:ext cx="25774" cy="5154"/>
      </dsp:txXfrm>
    </dsp:sp>
    <dsp:sp modelId="{72CC0623-FD1B-4506-B8AA-1BEE0400E03B}">
      <dsp:nvSpPr>
        <dsp:cNvPr id="0" name=""/>
        <dsp:cNvSpPr/>
      </dsp:nvSpPr>
      <dsp:spPr>
        <a:xfrm>
          <a:off x="2758817" y="2433411"/>
          <a:ext cx="2241239" cy="134474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Repeat at least five times (or until you feel you have reached the real root cause</a:t>
          </a:r>
          <a:r>
            <a:rPr lang="en-GB" sz="1600" kern="1200" dirty="0"/>
            <a:t>)</a:t>
          </a:r>
          <a:endParaRPr lang="en-US" sz="1600" kern="1200" dirty="0"/>
        </a:p>
      </dsp:txBody>
      <dsp:txXfrm>
        <a:off x="2758817" y="2433411"/>
        <a:ext cx="2241239" cy="1344743"/>
      </dsp:txXfrm>
    </dsp:sp>
    <dsp:sp modelId="{B0A24685-58AA-4E3D-BC54-A7C1FE1EA88D}">
      <dsp:nvSpPr>
        <dsp:cNvPr id="0" name=""/>
        <dsp:cNvSpPr/>
      </dsp:nvSpPr>
      <dsp:spPr>
        <a:xfrm>
          <a:off x="7754982" y="3060063"/>
          <a:ext cx="484885" cy="91440"/>
        </a:xfrm>
        <a:custGeom>
          <a:avLst/>
          <a:gdLst/>
          <a:ahLst/>
          <a:cxnLst/>
          <a:rect l="0" t="0" r="0" b="0"/>
          <a:pathLst>
            <a:path>
              <a:moveTo>
                <a:pt x="0" y="45720"/>
              </a:moveTo>
              <a:lnTo>
                <a:pt x="484885"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4537" y="3103206"/>
        <a:ext cx="25774" cy="5154"/>
      </dsp:txXfrm>
    </dsp:sp>
    <dsp:sp modelId="{198A13FA-0A30-4A87-BA95-6D19314D4D47}">
      <dsp:nvSpPr>
        <dsp:cNvPr id="0" name=""/>
        <dsp:cNvSpPr/>
      </dsp:nvSpPr>
      <dsp:spPr>
        <a:xfrm>
          <a:off x="5515542" y="2433411"/>
          <a:ext cx="2241239" cy="1344743"/>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Highlight your final answer</a:t>
          </a:r>
          <a:endParaRPr lang="en-US" sz="1600" kern="1200" dirty="0">
            <a:solidFill>
              <a:schemeClr val="bg1"/>
            </a:solidFill>
          </a:endParaRPr>
        </a:p>
      </dsp:txBody>
      <dsp:txXfrm>
        <a:off x="5515542" y="2433411"/>
        <a:ext cx="2241239" cy="1344743"/>
      </dsp:txXfrm>
    </dsp:sp>
    <dsp:sp modelId="{454312A7-E0A1-4B5F-9723-3FB2862D36B0}">
      <dsp:nvSpPr>
        <dsp:cNvPr id="0" name=""/>
        <dsp:cNvSpPr/>
      </dsp:nvSpPr>
      <dsp:spPr>
        <a:xfrm>
          <a:off x="8272267" y="2433411"/>
          <a:ext cx="2241239" cy="1344743"/>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bg1"/>
              </a:solidFill>
            </a:rPr>
            <a:t>Easy to find solutions now </a:t>
          </a:r>
          <a:r>
            <a:rPr lang="en-US" sz="1600" kern="1200" dirty="0">
              <a:solidFill>
                <a:schemeClr val="bg1"/>
              </a:solidFill>
              <a:sym typeface="Wingdings" panose="05000000000000000000" pitchFamily="2" charset="2"/>
            </a:rPr>
            <a:t></a:t>
          </a:r>
          <a:endParaRPr lang="en-US" sz="1600" kern="1200" dirty="0">
            <a:solidFill>
              <a:schemeClr val="bg1"/>
            </a:solidFill>
          </a:endParaRPr>
        </a:p>
      </dsp:txBody>
      <dsp:txXfrm>
        <a:off x="8272267" y="2433411"/>
        <a:ext cx="2241239" cy="134474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13C720-2679-4D11-863C-2C520E2CAD42}">
      <dsp:nvSpPr>
        <dsp:cNvPr id="0" name=""/>
        <dsp:cNvSpPr/>
      </dsp:nvSpPr>
      <dsp:spPr>
        <a:xfrm>
          <a:off x="0" y="829012"/>
          <a:ext cx="2734883" cy="173665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568AC2-3ADE-49CC-BAF2-955BA1B015B5}">
      <dsp:nvSpPr>
        <dsp:cNvPr id="0" name=""/>
        <dsp:cNvSpPr/>
      </dsp:nvSpPr>
      <dsp:spPr>
        <a:xfrm>
          <a:off x="303875" y="1117694"/>
          <a:ext cx="2734883" cy="173665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Fishbone Diagram is a visual problem-solving tool used to systematically identify, explore, and display the potential root causes of a specific problem or effect. </a:t>
          </a:r>
          <a:endParaRPr lang="en-US" sz="1500" kern="1200"/>
        </a:p>
      </dsp:txBody>
      <dsp:txXfrm>
        <a:off x="354740" y="1168559"/>
        <a:ext cx="2633153" cy="1634921"/>
      </dsp:txXfrm>
    </dsp:sp>
    <dsp:sp modelId="{AEFEF72A-DF2C-4F45-9BFF-82F9140DDF20}">
      <dsp:nvSpPr>
        <dsp:cNvPr id="0" name=""/>
        <dsp:cNvSpPr/>
      </dsp:nvSpPr>
      <dsp:spPr>
        <a:xfrm>
          <a:off x="3342635" y="829012"/>
          <a:ext cx="2734883" cy="173665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C16A55-B4E4-4A6E-B716-252641CA80C3}">
      <dsp:nvSpPr>
        <dsp:cNvPr id="0" name=""/>
        <dsp:cNvSpPr/>
      </dsp:nvSpPr>
      <dsp:spPr>
        <a:xfrm>
          <a:off x="3646511" y="1117694"/>
          <a:ext cx="2734883" cy="173665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Developed by Kaoru Ishikawa in the 1960s, it is widely used in quality management, healthcare, education, and organisational improvement</a:t>
          </a:r>
          <a:endParaRPr lang="en-US" sz="1500" kern="1200" dirty="0"/>
        </a:p>
      </dsp:txBody>
      <dsp:txXfrm>
        <a:off x="3697376" y="1168559"/>
        <a:ext cx="2633153" cy="1634921"/>
      </dsp:txXfrm>
    </dsp:sp>
    <dsp:sp modelId="{1D28EAE4-E5BF-4275-8281-B31240CDE217}">
      <dsp:nvSpPr>
        <dsp:cNvPr id="0" name=""/>
        <dsp:cNvSpPr/>
      </dsp:nvSpPr>
      <dsp:spPr>
        <a:xfrm>
          <a:off x="6685271" y="829012"/>
          <a:ext cx="2734883" cy="173665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C49FE3-479D-475B-B8E9-7BFF3D66AD5E}">
      <dsp:nvSpPr>
        <dsp:cNvPr id="0" name=""/>
        <dsp:cNvSpPr/>
      </dsp:nvSpPr>
      <dsp:spPr>
        <a:xfrm>
          <a:off x="6989147" y="1117694"/>
          <a:ext cx="2734883" cy="173665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diagram resembles a fish skeleton, with the problem written at the “head” and major cause categories as “bones,” branching into smaller sub-causes.</a:t>
          </a:r>
          <a:endParaRPr lang="en-US" sz="1500" kern="1200"/>
        </a:p>
      </dsp:txBody>
      <dsp:txXfrm>
        <a:off x="7040012" y="1168559"/>
        <a:ext cx="2633153" cy="163492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37A44-1C62-43B6-B53C-8EFA429CEFBF}">
      <dsp:nvSpPr>
        <dsp:cNvPr id="0" name=""/>
        <dsp:cNvSpPr/>
      </dsp:nvSpPr>
      <dsp:spPr>
        <a:xfrm>
          <a:off x="993677" y="1163"/>
          <a:ext cx="4679478" cy="142724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a:t>Choose a problem in health &amp; social care</a:t>
          </a:r>
          <a:endParaRPr lang="en-US" sz="3000" kern="1200"/>
        </a:p>
      </dsp:txBody>
      <dsp:txXfrm>
        <a:off x="993677" y="1163"/>
        <a:ext cx="4679478" cy="1427241"/>
      </dsp:txXfrm>
    </dsp:sp>
    <dsp:sp modelId="{DCCD4597-C919-4CD1-B506-B1C046B62655}">
      <dsp:nvSpPr>
        <dsp:cNvPr id="0" name=""/>
        <dsp:cNvSpPr/>
      </dsp:nvSpPr>
      <dsp:spPr>
        <a:xfrm>
          <a:off x="993677" y="2013339"/>
          <a:ext cx="4679478" cy="142724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a:t>Using a Fishbone diagram, identify the causes and sub-causes</a:t>
          </a:r>
          <a:endParaRPr lang="en-US" sz="3000" kern="1200"/>
        </a:p>
      </dsp:txBody>
      <dsp:txXfrm>
        <a:off x="993677" y="2013339"/>
        <a:ext cx="4679478" cy="1427241"/>
      </dsp:txXfrm>
    </dsp:sp>
    <dsp:sp modelId="{A3F31E8E-C018-4857-B25C-9E996E681A53}">
      <dsp:nvSpPr>
        <dsp:cNvPr id="0" name=""/>
        <dsp:cNvSpPr/>
      </dsp:nvSpPr>
      <dsp:spPr>
        <a:xfrm>
          <a:off x="993677" y="4025515"/>
          <a:ext cx="4679478" cy="142724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a:t>Suggest solutions to your problem</a:t>
          </a:r>
          <a:endParaRPr lang="en-US" sz="3000" kern="1200"/>
        </a:p>
      </dsp:txBody>
      <dsp:txXfrm>
        <a:off x="993677" y="4025515"/>
        <a:ext cx="4679478" cy="142724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298EC5-156C-478C-95C0-FD09D1D15B6B}">
      <dsp:nvSpPr>
        <dsp:cNvPr id="0" name=""/>
        <dsp:cNvSpPr/>
      </dsp:nvSpPr>
      <dsp:spPr bwMode="white">
        <a:xfrm>
          <a:off x="5590" y="1018804"/>
          <a:ext cx="1670838" cy="100250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Problem </a:t>
          </a:r>
        </a:p>
      </dsp:txBody>
      <dsp:txXfrm>
        <a:off x="34952" y="1048166"/>
        <a:ext cx="1612114" cy="943779"/>
      </dsp:txXfrm>
    </dsp:sp>
    <dsp:sp modelId="{41181823-20A8-4550-B07F-8D70C402DAC4}">
      <dsp:nvSpPr>
        <dsp:cNvPr id="0" name=""/>
        <dsp:cNvSpPr/>
      </dsp:nvSpPr>
      <dsp:spPr bwMode="white">
        <a:xfrm>
          <a:off x="1843512" y="1312871"/>
          <a:ext cx="354217" cy="4143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1843512" y="1395745"/>
        <a:ext cx="247952" cy="248620"/>
      </dsp:txXfrm>
    </dsp:sp>
    <dsp:sp modelId="{97D4ECC8-ABBB-4875-9AE4-D38684B22A34}">
      <dsp:nvSpPr>
        <dsp:cNvPr id="0" name=""/>
        <dsp:cNvSpPr/>
      </dsp:nvSpPr>
      <dsp:spPr bwMode="white">
        <a:xfrm>
          <a:off x="2344764" y="1018804"/>
          <a:ext cx="1670838" cy="100250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Decision</a:t>
          </a:r>
        </a:p>
      </dsp:txBody>
      <dsp:txXfrm>
        <a:off x="2374126" y="1048166"/>
        <a:ext cx="1612114" cy="943779"/>
      </dsp:txXfrm>
    </dsp:sp>
    <dsp:sp modelId="{7084F53F-20B8-45D2-A6CE-312FDBD10149}">
      <dsp:nvSpPr>
        <dsp:cNvPr id="0" name=""/>
        <dsp:cNvSpPr/>
      </dsp:nvSpPr>
      <dsp:spPr bwMode="white">
        <a:xfrm>
          <a:off x="4182687" y="1312871"/>
          <a:ext cx="354217" cy="4143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4182687" y="1395745"/>
        <a:ext cx="247952" cy="248620"/>
      </dsp:txXfrm>
    </dsp:sp>
    <dsp:sp modelId="{CAD83759-037F-4B5F-9BFB-3A61676907BB}">
      <dsp:nvSpPr>
        <dsp:cNvPr id="0" name=""/>
        <dsp:cNvSpPr/>
      </dsp:nvSpPr>
      <dsp:spPr bwMode="white">
        <a:xfrm>
          <a:off x="4683938" y="1018804"/>
          <a:ext cx="1670838" cy="100250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Consequence</a:t>
          </a:r>
        </a:p>
      </dsp:txBody>
      <dsp:txXfrm>
        <a:off x="4713300" y="1048166"/>
        <a:ext cx="1612114" cy="94377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DB1A96-4995-40AC-9259-B9D27A8D3EC3}" type="datetimeFigureOut">
              <a:rPr lang="en-GB" smtClean="0"/>
              <a:t>23/05/2025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9DE598-583D-4A13-B7AD-32CFEF5DA783}" type="slidenum">
              <a:rPr lang="en-GB" smtClean="0"/>
              <a:t>‹#›</a:t>
            </a:fld>
            <a:endParaRPr lang="en-GB"/>
          </a:p>
        </p:txBody>
      </p:sp>
    </p:spTree>
    <p:extLst>
      <p:ext uri="{BB962C8B-B14F-4D97-AF65-F5344CB8AC3E}">
        <p14:creationId xmlns:p14="http://schemas.microsoft.com/office/powerpoint/2010/main" val="13549068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next few weeks, students will be learning each skill in detail. </a:t>
            </a:r>
          </a:p>
        </p:txBody>
      </p:sp>
      <p:sp>
        <p:nvSpPr>
          <p:cNvPr id="4" name="Slide Number Placeholder 3"/>
          <p:cNvSpPr>
            <a:spLocks noGrp="1"/>
          </p:cNvSpPr>
          <p:nvPr>
            <p:ph type="sldNum" sz="quarter" idx="5"/>
          </p:nvPr>
        </p:nvSpPr>
        <p:spPr/>
        <p:txBody>
          <a:bodyPr/>
          <a:lstStyle/>
          <a:p>
            <a:fld id="{209DE598-583D-4A13-B7AD-32CFEF5DA783}" type="slidenum">
              <a:rPr lang="en-GB" smtClean="0"/>
              <a:t>7</a:t>
            </a:fld>
            <a:endParaRPr lang="en-GB"/>
          </a:p>
        </p:txBody>
      </p:sp>
    </p:spTree>
    <p:extLst>
      <p:ext uri="{BB962C8B-B14F-4D97-AF65-F5344CB8AC3E}">
        <p14:creationId xmlns:p14="http://schemas.microsoft.com/office/powerpoint/2010/main" val="81285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Encourage students to think of relevant short and long term problems faced in HSC. Use paper/pens or just talking to generate ideas.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A431A8-FCA0-4CBE-ABAB-A78DBAEF83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early stages of problem-solving we use this technique</a:t>
            </a:r>
          </a:p>
          <a:p>
            <a:endParaRPr lang="en-GB" dirty="0"/>
          </a:p>
        </p:txBody>
      </p:sp>
      <p:sp>
        <p:nvSpPr>
          <p:cNvPr id="4" name="Slide Number Placeholder 3"/>
          <p:cNvSpPr>
            <a:spLocks noGrp="1"/>
          </p:cNvSpPr>
          <p:nvPr>
            <p:ph type="sldNum" sz="quarter" idx="5"/>
          </p:nvPr>
        </p:nvSpPr>
        <p:spPr/>
        <p:txBody>
          <a:bodyPr/>
          <a:lstStyle/>
          <a:p>
            <a:fld id="{209DE598-583D-4A13-B7AD-32CFEF5DA783}" type="slidenum">
              <a:rPr lang="en-GB" smtClean="0"/>
              <a:t>13</a:t>
            </a:fld>
            <a:endParaRPr lang="en-GB"/>
          </a:p>
        </p:txBody>
      </p:sp>
    </p:spTree>
    <p:extLst>
      <p:ext uri="{BB962C8B-B14F-4D97-AF65-F5344CB8AC3E}">
        <p14:creationId xmlns:p14="http://schemas.microsoft.com/office/powerpoint/2010/main" val="24397937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Ground rules involve: No criticism or evaluation during idea generation, encourage all ideas, no matter how unusual, build on others’ ideas, aim for quantity over quality</a:t>
            </a:r>
          </a:p>
        </p:txBody>
      </p:sp>
      <p:sp>
        <p:nvSpPr>
          <p:cNvPr id="4" name="Slide Number Placeholder 3"/>
          <p:cNvSpPr>
            <a:spLocks noGrp="1"/>
          </p:cNvSpPr>
          <p:nvPr>
            <p:ph type="sldNum" sz="quarter" idx="5"/>
          </p:nvPr>
        </p:nvSpPr>
        <p:spPr/>
        <p:txBody>
          <a:bodyPr/>
          <a:lstStyle/>
          <a:p>
            <a:fld id="{209DE598-583D-4A13-B7AD-32CFEF5DA783}" type="slidenum">
              <a:rPr lang="en-GB" smtClean="0"/>
              <a:t>14</a:t>
            </a:fld>
            <a:endParaRPr lang="en-GB"/>
          </a:p>
        </p:txBody>
      </p:sp>
    </p:spTree>
    <p:extLst>
      <p:ext uri="{BB962C8B-B14F-4D97-AF65-F5344CB8AC3E}">
        <p14:creationId xmlns:p14="http://schemas.microsoft.com/office/powerpoint/2010/main" val="96527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to follow the steps in the previous slide. They can use sticky notes or their notebook to note the point. 10 minutes to generate ideas using a timer. 5 minutes to share their thoughts. </a:t>
            </a:r>
          </a:p>
        </p:txBody>
      </p:sp>
      <p:sp>
        <p:nvSpPr>
          <p:cNvPr id="4" name="Slide Number Placeholder 3"/>
          <p:cNvSpPr>
            <a:spLocks noGrp="1"/>
          </p:cNvSpPr>
          <p:nvPr>
            <p:ph type="sldNum" sz="quarter" idx="5"/>
          </p:nvPr>
        </p:nvSpPr>
        <p:spPr/>
        <p:txBody>
          <a:bodyPr/>
          <a:lstStyle/>
          <a:p>
            <a:fld id="{209DE598-583D-4A13-B7AD-32CFEF5DA783}" type="slidenum">
              <a:rPr lang="en-GB" smtClean="0"/>
              <a:t>15</a:t>
            </a:fld>
            <a:endParaRPr lang="en-GB"/>
          </a:p>
        </p:txBody>
      </p:sp>
    </p:spTree>
    <p:extLst>
      <p:ext uri="{BB962C8B-B14F-4D97-AF65-F5344CB8AC3E}">
        <p14:creationId xmlns:p14="http://schemas.microsoft.com/office/powerpoint/2010/main" val="3543286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latin typeface="KsxpmgAdvTTeeee58d9.B"/>
              </a:rPr>
              <a:t>Process</a:t>
            </a:r>
          </a:p>
          <a:p>
            <a:pPr algn="l"/>
            <a:r>
              <a:rPr lang="en-GB" sz="1800" b="0" i="0" u="none" strike="noStrike" baseline="0" dirty="0">
                <a:latin typeface="VffkrpAdvTT5ada87cc"/>
              </a:rPr>
              <a:t>The Five-Whys exercise is vastly improved when applied by a team and there are</a:t>
            </a:r>
          </a:p>
          <a:p>
            <a:pPr algn="l"/>
            <a:r>
              <a:rPr lang="en-GB" sz="1800" b="0" i="0" u="none" strike="noStrike" baseline="0" dirty="0">
                <a:latin typeface="DdmndbAdvTT5ada87cc+fb"/>
              </a:rPr>
              <a:t>fi</a:t>
            </a:r>
            <a:r>
              <a:rPr lang="en-GB" sz="1800" b="0" i="0" u="none" strike="noStrike" baseline="0" dirty="0">
                <a:latin typeface="VffkrpAdvTT5ada87cc"/>
              </a:rPr>
              <a:t>ve basic steps to conducting it:</a:t>
            </a:r>
          </a:p>
          <a:p>
            <a:pPr algn="l"/>
            <a:r>
              <a:rPr lang="en-GB" sz="1800" b="0" i="0" u="none" strike="noStrike" baseline="0" dirty="0">
                <a:latin typeface="YsynwpAdvPSSym"/>
              </a:rPr>
              <a:t>• </a:t>
            </a:r>
            <a:r>
              <a:rPr lang="en-GB" sz="1800" b="0" i="0" u="none" strike="noStrike" baseline="0" dirty="0">
                <a:latin typeface="VffkrpAdvTT5ada87cc"/>
              </a:rPr>
              <a:t>Gather a team and develop the problem statement in agreement. After this is done, decide whether or not additional individuals are needed to resolve the problem.</a:t>
            </a:r>
          </a:p>
          <a:p>
            <a:pPr algn="l"/>
            <a:r>
              <a:rPr lang="en-GB" sz="1800" b="0" i="0" u="none" strike="noStrike" baseline="0" dirty="0">
                <a:latin typeface="YsynwpAdvPSSym"/>
              </a:rPr>
              <a:t>• </a:t>
            </a:r>
            <a:r>
              <a:rPr lang="en-GB" sz="1800" b="0" i="0" u="none" strike="noStrike" baseline="0" dirty="0">
                <a:latin typeface="VffkrpAdvTT5ada87cc"/>
              </a:rPr>
              <a:t>Ask the </a:t>
            </a:r>
            <a:r>
              <a:rPr lang="en-GB" sz="1800" b="0" i="0" u="none" strike="noStrike" baseline="0" dirty="0">
                <a:latin typeface="DdmndbAdvTT5ada87cc+fb"/>
              </a:rPr>
              <a:t>fi</a:t>
            </a:r>
            <a:r>
              <a:rPr lang="en-GB" sz="1800" b="0" i="0" u="none" strike="noStrike" baseline="0" dirty="0">
                <a:latin typeface="VffkrpAdvTT5ada87cc"/>
              </a:rPr>
              <a:t>rst </a:t>
            </a:r>
            <a:r>
              <a:rPr lang="en-GB" sz="1800" b="0" i="0" u="none" strike="noStrike" baseline="0" dirty="0">
                <a:latin typeface="HxhvhrAdvTT3713a231+20"/>
              </a:rPr>
              <a:t>“</a:t>
            </a:r>
            <a:r>
              <a:rPr lang="en-GB" sz="1800" b="0" i="0" u="none" strike="noStrike" baseline="0" dirty="0">
                <a:latin typeface="VffkrpAdvTT5ada87cc"/>
              </a:rPr>
              <a:t>why</a:t>
            </a:r>
            <a:r>
              <a:rPr lang="en-GB" sz="1800" b="0" i="0" u="none" strike="noStrike" baseline="0" dirty="0">
                <a:latin typeface="HxhvhrAdvTT3713a231+20"/>
              </a:rPr>
              <a:t>” </a:t>
            </a:r>
            <a:r>
              <a:rPr lang="en-GB" sz="1800" b="0" i="0" u="none" strike="noStrike" baseline="0" dirty="0">
                <a:latin typeface="VffkrpAdvTT5ada87cc"/>
              </a:rPr>
              <a:t>of the team: why is this or that problem taking place? There will probably be three or four sensible answers: record them all on a </a:t>
            </a:r>
            <a:r>
              <a:rPr lang="en-GB" sz="1800" b="0" i="0" u="none" strike="noStrike" baseline="0" dirty="0">
                <a:latin typeface="GhschlAdvGTIMES-R"/>
              </a:rPr>
              <a:t>fl</a:t>
            </a:r>
            <a:r>
              <a:rPr lang="en-GB" sz="1800" b="0" i="0" u="none" strike="noStrike" baseline="0" dirty="0">
                <a:latin typeface="VffkrpAdvTT5ada87cc"/>
              </a:rPr>
              <a:t>ip chart or whiteboard, or use index cards taped to a wall.</a:t>
            </a:r>
          </a:p>
          <a:p>
            <a:pPr algn="l"/>
            <a:r>
              <a:rPr lang="en-GB" sz="1800" b="0" i="0" u="none" strike="noStrike" baseline="0" dirty="0">
                <a:latin typeface="YsynwpAdvPSSym"/>
              </a:rPr>
              <a:t>• </a:t>
            </a:r>
            <a:r>
              <a:rPr lang="en-GB" sz="1800" b="0" i="0" u="none" strike="noStrike" baseline="0" dirty="0">
                <a:latin typeface="VffkrpAdvTT5ada87cc"/>
              </a:rPr>
              <a:t>Ask four more successive </a:t>
            </a:r>
            <a:r>
              <a:rPr lang="en-GB" sz="1800" b="0" i="0" u="none" strike="noStrike" baseline="0" dirty="0">
                <a:latin typeface="HxhvhrAdvTT3713a231+20"/>
              </a:rPr>
              <a:t>“</a:t>
            </a:r>
            <a:r>
              <a:rPr lang="en-GB" sz="1800" b="0" i="0" u="none" strike="noStrike" baseline="0" dirty="0">
                <a:latin typeface="VffkrpAdvTT5ada87cc"/>
              </a:rPr>
              <a:t>whys,</a:t>
            </a:r>
            <a:r>
              <a:rPr lang="en-GB" sz="1800" b="0" i="0" u="none" strike="noStrike" baseline="0" dirty="0">
                <a:latin typeface="HxhvhrAdvTT3713a231+20"/>
              </a:rPr>
              <a:t>” </a:t>
            </a:r>
            <a:r>
              <a:rPr lang="en-GB" sz="1800" b="0" i="0" u="none" strike="noStrike" baseline="0" dirty="0">
                <a:latin typeface="VffkrpAdvTT5ada87cc"/>
              </a:rPr>
              <a:t>repeating the process for every statement on the </a:t>
            </a:r>
            <a:r>
              <a:rPr lang="en-GB" sz="1800" b="0" i="0" u="none" strike="noStrike" baseline="0" dirty="0">
                <a:latin typeface="GhschlAdvGTIMES-R"/>
              </a:rPr>
              <a:t>fl</a:t>
            </a:r>
            <a:r>
              <a:rPr lang="en-GB" sz="1800" b="0" i="0" u="none" strike="noStrike" baseline="0" dirty="0">
                <a:latin typeface="VffkrpAdvTT5ada87cc"/>
              </a:rPr>
              <a:t>ip chart, whiteboard, or index cards. Post each answer near its </a:t>
            </a:r>
            <a:r>
              <a:rPr lang="en-GB" sz="1800" b="0" i="0" u="none" strike="noStrike" baseline="0" dirty="0">
                <a:latin typeface="HxhvhrAdvTT3713a231+20"/>
              </a:rPr>
              <a:t>“</a:t>
            </a:r>
            <a:r>
              <a:rPr lang="en-GB" sz="1800" b="0" i="0" u="none" strike="noStrike" baseline="0" dirty="0">
                <a:latin typeface="VffkrpAdvTT5ada87cc"/>
              </a:rPr>
              <a:t>parent</a:t>
            </a:r>
            <a:r>
              <a:rPr lang="en-GB" sz="1800" b="0" i="0" u="none" strike="noStrike" baseline="0" dirty="0">
                <a:latin typeface="HxhvhrAdvTT3713a231+20"/>
              </a:rPr>
              <a:t>”</a:t>
            </a:r>
            <a:r>
              <a:rPr lang="en-GB" sz="1800" b="0" i="0" u="none" strike="noStrike" baseline="0" dirty="0">
                <a:latin typeface="VffkrpAdvTT5ada87cc"/>
              </a:rPr>
              <a:t>. Follow up on all plausible answers. You will have identi</a:t>
            </a:r>
            <a:r>
              <a:rPr lang="en-GB" sz="1800" b="0" i="0" u="none" strike="noStrike" baseline="0" dirty="0">
                <a:latin typeface="DdmndbAdvTT5ada87cc+fb"/>
              </a:rPr>
              <a:t>fi</a:t>
            </a:r>
            <a:r>
              <a:rPr lang="en-GB" sz="1800" b="0" i="0" u="none" strike="noStrike" baseline="0" dirty="0">
                <a:latin typeface="VffkrpAdvTT5ada87cc"/>
              </a:rPr>
              <a:t>ed the root cause when asking </a:t>
            </a:r>
            <a:r>
              <a:rPr lang="en-GB" sz="1800" b="0" i="0" u="none" strike="noStrike" baseline="0" dirty="0">
                <a:latin typeface="HxhvhrAdvTT3713a231+20"/>
              </a:rPr>
              <a:t>“</a:t>
            </a:r>
            <a:r>
              <a:rPr lang="en-GB" sz="1800" b="0" i="0" u="none" strike="noStrike" baseline="0" dirty="0">
                <a:latin typeface="VffkrpAdvTT5ada87cc"/>
              </a:rPr>
              <a:t>why</a:t>
            </a:r>
            <a:r>
              <a:rPr lang="en-GB" sz="1800" b="0" i="0" u="none" strike="noStrike" baseline="0" dirty="0">
                <a:latin typeface="HxhvhrAdvTT3713a231+20"/>
              </a:rPr>
              <a:t>” </a:t>
            </a:r>
            <a:r>
              <a:rPr lang="en-GB" sz="1800" b="0" i="0" u="none" strike="noStrike" baseline="0" dirty="0">
                <a:latin typeface="VffkrpAdvTT5ada87cc"/>
              </a:rPr>
              <a:t>yields no further useful information. (If necessary, continue to ask questions beyond the arbitrary </a:t>
            </a:r>
            <a:r>
              <a:rPr lang="en-GB" sz="1800" b="0" i="0" u="none" strike="noStrike" baseline="0" dirty="0">
                <a:latin typeface="DdmndbAdvTT5ada87cc+fb"/>
              </a:rPr>
              <a:t>fi</a:t>
            </a:r>
            <a:r>
              <a:rPr lang="en-GB" sz="1800" b="0" i="0" u="none" strike="noStrike" baseline="0" dirty="0">
                <a:latin typeface="VffkrpAdvTT5ada87cc"/>
              </a:rPr>
              <a:t>ve layers to get to the root cause.)</a:t>
            </a:r>
          </a:p>
          <a:p>
            <a:pPr algn="l"/>
            <a:r>
              <a:rPr lang="en-GB" sz="1800" b="0" i="0" u="none" strike="noStrike" baseline="0" dirty="0">
                <a:latin typeface="YsynwpAdvPSSym"/>
              </a:rPr>
              <a:t>• </a:t>
            </a:r>
            <a:r>
              <a:rPr lang="en-GB" sz="1800" b="0" i="0" u="none" strike="noStrike" baseline="0" dirty="0">
                <a:latin typeface="VffkrpAdvTT5ada87cc"/>
              </a:rPr>
              <a:t>Among the dozen or so answers to the last asked </a:t>
            </a:r>
            <a:r>
              <a:rPr lang="en-GB" sz="1800" b="0" i="0" u="none" strike="noStrike" baseline="0" dirty="0">
                <a:latin typeface="HxhvhrAdvTT3713a231+20"/>
              </a:rPr>
              <a:t>“</a:t>
            </a:r>
            <a:r>
              <a:rPr lang="en-GB" sz="1800" b="0" i="0" u="none" strike="noStrike" baseline="0" dirty="0">
                <a:latin typeface="VffkrpAdvTT5ada87cc"/>
              </a:rPr>
              <a:t>why</a:t>
            </a:r>
            <a:r>
              <a:rPr lang="en-GB" sz="1800" b="0" i="0" u="none" strike="noStrike" baseline="0" dirty="0">
                <a:latin typeface="HxhvhrAdvTT3713a231+20"/>
              </a:rPr>
              <a:t>” </a:t>
            </a:r>
            <a:r>
              <a:rPr lang="en-GB" sz="1800" b="0" i="0" u="none" strike="noStrike" baseline="0" dirty="0">
                <a:latin typeface="VffkrpAdvTT5ada87cc"/>
              </a:rPr>
              <a:t>look for systemic causes of the problem. Discuss these and settle on the most likely systemic cause. Follow the team session with a debrie</a:t>
            </a:r>
            <a:r>
              <a:rPr lang="en-GB" sz="1800" b="0" i="0" u="none" strike="noStrike" baseline="0" dirty="0">
                <a:latin typeface="DdmndbAdvTT5ada87cc+fb"/>
              </a:rPr>
              <a:t>fi</a:t>
            </a:r>
            <a:r>
              <a:rPr lang="en-GB" sz="1800" b="0" i="0" u="none" strike="noStrike" baseline="0" dirty="0">
                <a:latin typeface="VffkrpAdvTT5ada87cc"/>
              </a:rPr>
              <a:t>ng and show the product to others to con</a:t>
            </a:r>
            <a:r>
              <a:rPr lang="en-GB" sz="1800" b="0" i="0" u="none" strike="noStrike" baseline="0" dirty="0">
                <a:latin typeface="DdmndbAdvTT5ada87cc+fb"/>
              </a:rPr>
              <a:t>fi</a:t>
            </a:r>
            <a:r>
              <a:rPr lang="en-GB" sz="1800" b="0" i="0" u="none" strike="noStrike" baseline="0" dirty="0">
                <a:latin typeface="VffkrpAdvTT5ada87cc"/>
              </a:rPr>
              <a:t>rm that they see logic in the analysis.</a:t>
            </a:r>
          </a:p>
          <a:p>
            <a:pPr algn="l"/>
            <a:r>
              <a:rPr lang="en-GB" sz="1800" b="0" i="0" u="none" strike="noStrike" baseline="0" dirty="0">
                <a:latin typeface="YsynwpAdvPSSym"/>
              </a:rPr>
              <a:t>• </a:t>
            </a:r>
            <a:r>
              <a:rPr lang="en-GB" sz="1800" b="0" i="0" u="none" strike="noStrike" baseline="0" dirty="0">
                <a:latin typeface="VffkrpAdvTT5ada87cc"/>
              </a:rPr>
              <a:t>After settling on the most probable root cause of the problem and obtaining con</a:t>
            </a:r>
            <a:r>
              <a:rPr lang="en-GB" sz="1800" b="0" i="0" u="none" strike="noStrike" baseline="0" dirty="0">
                <a:latin typeface="DdmndbAdvTT5ada87cc+fb"/>
              </a:rPr>
              <a:t>fi</a:t>
            </a:r>
            <a:r>
              <a:rPr lang="en-GB" sz="1800" b="0" i="0" u="none" strike="noStrike" baseline="0" dirty="0">
                <a:latin typeface="VffkrpAdvTT5ada87cc"/>
              </a:rPr>
              <a:t>rmation of the logic behind the analysis, develop appropriate corrective actions to remove the root cause from the system. The actions can (as the case demands) be undertaken by others but planning and implementation will bene</a:t>
            </a:r>
            <a:r>
              <a:rPr lang="en-GB" sz="1800" b="0" i="0" u="none" strike="noStrike" baseline="0" dirty="0">
                <a:latin typeface="DdmndbAdvTT5ada87cc+fb"/>
              </a:rPr>
              <a:t>fi</a:t>
            </a:r>
            <a:r>
              <a:rPr lang="en-GB" sz="1800" b="0" i="0" u="none" strike="noStrike" baseline="0" dirty="0">
                <a:latin typeface="VffkrpAdvTT5ada87cc"/>
              </a:rPr>
              <a:t>t from team inputs.</a:t>
            </a:r>
          </a:p>
          <a:p>
            <a:pPr algn="l"/>
            <a:endParaRPr lang="en-GB" sz="1800" b="0" i="0" u="none" strike="noStrike" baseline="0" dirty="0">
              <a:latin typeface="VffkrpAdvTT5ada87cc"/>
            </a:endParaRPr>
          </a:p>
          <a:p>
            <a:pPr algn="l"/>
            <a:r>
              <a:rPr lang="en-GB" sz="1800" b="0" i="0" u="none" strike="noStrike" baseline="0" dirty="0">
                <a:latin typeface="TimesNewRomanPSMT"/>
              </a:rPr>
              <a:t>The Five Whys technique has been </a:t>
            </a:r>
            <a:r>
              <a:rPr lang="en-GB" sz="1800" b="1" i="0" u="none" strike="noStrike" baseline="0" dirty="0">
                <a:latin typeface="TimesNewRomanPSMT"/>
              </a:rPr>
              <a:t>criticized</a:t>
            </a:r>
            <a:r>
              <a:rPr lang="en-GB" sz="1800" b="0" i="0" u="none" strike="noStrike" baseline="0" dirty="0">
                <a:latin typeface="TimesNewRomanPSMT"/>
              </a:rPr>
              <a:t> as too basic a tool to </a:t>
            </a:r>
            <a:r>
              <a:rPr lang="en-GB" sz="1800" b="0" i="0" u="none" strike="noStrike" baseline="0" dirty="0" err="1">
                <a:latin typeface="TimesNewRomanPSMT"/>
              </a:rPr>
              <a:t>analyze</a:t>
            </a:r>
            <a:r>
              <a:rPr lang="en-GB" sz="1800" b="0" i="0" u="none" strike="noStrike" baseline="0" dirty="0">
                <a:latin typeface="TimesNewRomanPSMT"/>
              </a:rPr>
              <a:t> root causes to the depth required to ensure that the causes are fixed. The reasons for this criticism include</a:t>
            </a:r>
          </a:p>
          <a:p>
            <a:pPr algn="l"/>
            <a:r>
              <a:rPr lang="en-GB" sz="1800" b="0" i="0" u="none" strike="noStrike" baseline="0" dirty="0">
                <a:latin typeface="TimesNewRomanPSMT"/>
              </a:rPr>
              <a:t>• the tendency of investigators to stop at symptoms, and not proceed to lower-level root causes;</a:t>
            </a:r>
          </a:p>
          <a:p>
            <a:pPr algn="l"/>
            <a:r>
              <a:rPr lang="en-GB" sz="1800" b="0" i="0" u="none" strike="noStrike" baseline="0" dirty="0">
                <a:latin typeface="TimesNewRomanPSMT"/>
              </a:rPr>
              <a:t>• the inability of investigators to cast their minds beyond current information and knowledge;</a:t>
            </a:r>
          </a:p>
          <a:p>
            <a:pPr algn="l"/>
            <a:r>
              <a:rPr lang="en-GB" sz="1800" b="0" i="0" u="none" strike="noStrike" baseline="0" dirty="0">
                <a:latin typeface="TimesNewRomanPSMT"/>
              </a:rPr>
              <a:t>• lack of facilitation and support to help investigators ask the right questions;</a:t>
            </a:r>
          </a:p>
          <a:p>
            <a:pPr algn="l"/>
            <a:r>
              <a:rPr lang="en-GB" sz="1800" b="0" i="0" u="none" strike="noStrike" baseline="0" dirty="0">
                <a:latin typeface="TimesNewRomanPSMT"/>
              </a:rPr>
              <a:t>• the low repeat rate of results: different teams using the Five Whys technique have been known to come up with different causes for the same problem.</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A5F8C9AE-6229-4793-9440-47846570748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latin typeface="KsxpmgAdvTTeeee58d9.B"/>
              </a:rPr>
              <a:t>Process</a:t>
            </a:r>
          </a:p>
          <a:p>
            <a:pPr algn="l"/>
            <a:r>
              <a:rPr lang="en-GB" sz="1800" b="0" i="0" u="none" strike="noStrike" baseline="0" dirty="0">
                <a:latin typeface="VffkrpAdvTT5ada87cc"/>
              </a:rPr>
              <a:t>The Five-Whys exercise is vastly improved when applied by a team and there are</a:t>
            </a:r>
          </a:p>
          <a:p>
            <a:pPr algn="l"/>
            <a:r>
              <a:rPr lang="en-GB" sz="1800" b="0" i="0" u="none" strike="noStrike" baseline="0" dirty="0">
                <a:latin typeface="DdmndbAdvTT5ada87cc+fb"/>
              </a:rPr>
              <a:t>fi</a:t>
            </a:r>
            <a:r>
              <a:rPr lang="en-GB" sz="1800" b="0" i="0" u="none" strike="noStrike" baseline="0" dirty="0">
                <a:latin typeface="VffkrpAdvTT5ada87cc"/>
              </a:rPr>
              <a:t>ve basic steps to conducting it:</a:t>
            </a:r>
          </a:p>
          <a:p>
            <a:pPr algn="l"/>
            <a:r>
              <a:rPr lang="en-GB" sz="1800" b="0" i="0" u="none" strike="noStrike" baseline="0" dirty="0">
                <a:latin typeface="YsynwpAdvPSSym"/>
              </a:rPr>
              <a:t>• </a:t>
            </a:r>
            <a:r>
              <a:rPr lang="en-GB" sz="1800" b="0" i="0" u="none" strike="noStrike" baseline="0" dirty="0">
                <a:latin typeface="VffkrpAdvTT5ada87cc"/>
              </a:rPr>
              <a:t>Gather a team and develop the problem statement in agreement. After this is done, decide whether or not additional individuals are needed to resolve the problem.</a:t>
            </a:r>
          </a:p>
          <a:p>
            <a:pPr algn="l"/>
            <a:r>
              <a:rPr lang="en-GB" sz="1800" b="0" i="0" u="none" strike="noStrike" baseline="0" dirty="0">
                <a:latin typeface="YsynwpAdvPSSym"/>
              </a:rPr>
              <a:t>• </a:t>
            </a:r>
            <a:r>
              <a:rPr lang="en-GB" sz="1800" b="0" i="0" u="none" strike="noStrike" baseline="0" dirty="0">
                <a:latin typeface="VffkrpAdvTT5ada87cc"/>
              </a:rPr>
              <a:t>Ask the </a:t>
            </a:r>
            <a:r>
              <a:rPr lang="en-GB" sz="1800" b="0" i="0" u="none" strike="noStrike" baseline="0" dirty="0">
                <a:latin typeface="DdmndbAdvTT5ada87cc+fb"/>
              </a:rPr>
              <a:t>fi</a:t>
            </a:r>
            <a:r>
              <a:rPr lang="en-GB" sz="1800" b="0" i="0" u="none" strike="noStrike" baseline="0" dirty="0">
                <a:latin typeface="VffkrpAdvTT5ada87cc"/>
              </a:rPr>
              <a:t>rst </a:t>
            </a:r>
            <a:r>
              <a:rPr lang="en-GB" sz="1800" b="0" i="0" u="none" strike="noStrike" baseline="0" dirty="0">
                <a:latin typeface="HxhvhrAdvTT3713a231+20"/>
              </a:rPr>
              <a:t>“</a:t>
            </a:r>
            <a:r>
              <a:rPr lang="en-GB" sz="1800" b="0" i="0" u="none" strike="noStrike" baseline="0" dirty="0">
                <a:latin typeface="VffkrpAdvTT5ada87cc"/>
              </a:rPr>
              <a:t>why</a:t>
            </a:r>
            <a:r>
              <a:rPr lang="en-GB" sz="1800" b="0" i="0" u="none" strike="noStrike" baseline="0" dirty="0">
                <a:latin typeface="HxhvhrAdvTT3713a231+20"/>
              </a:rPr>
              <a:t>” </a:t>
            </a:r>
            <a:r>
              <a:rPr lang="en-GB" sz="1800" b="0" i="0" u="none" strike="noStrike" baseline="0" dirty="0">
                <a:latin typeface="VffkrpAdvTT5ada87cc"/>
              </a:rPr>
              <a:t>of the team: why is this or that problem taking place? There will probably be three or four sensible answers: record them all on a </a:t>
            </a:r>
            <a:r>
              <a:rPr lang="en-GB" sz="1800" b="0" i="0" u="none" strike="noStrike" baseline="0" dirty="0">
                <a:latin typeface="GhschlAdvGTIMES-R"/>
              </a:rPr>
              <a:t>fl</a:t>
            </a:r>
            <a:r>
              <a:rPr lang="en-GB" sz="1800" b="0" i="0" u="none" strike="noStrike" baseline="0" dirty="0">
                <a:latin typeface="VffkrpAdvTT5ada87cc"/>
              </a:rPr>
              <a:t>ip chart or whiteboard, or use index cards taped to a wall.</a:t>
            </a:r>
          </a:p>
          <a:p>
            <a:pPr algn="l"/>
            <a:r>
              <a:rPr lang="en-GB" sz="1800" b="0" i="0" u="none" strike="noStrike" baseline="0" dirty="0">
                <a:latin typeface="YsynwpAdvPSSym"/>
              </a:rPr>
              <a:t>• </a:t>
            </a:r>
            <a:r>
              <a:rPr lang="en-GB" sz="1800" b="0" i="0" u="none" strike="noStrike" baseline="0" dirty="0">
                <a:latin typeface="VffkrpAdvTT5ada87cc"/>
              </a:rPr>
              <a:t>Ask four more successive </a:t>
            </a:r>
            <a:r>
              <a:rPr lang="en-GB" sz="1800" b="0" i="0" u="none" strike="noStrike" baseline="0" dirty="0">
                <a:latin typeface="HxhvhrAdvTT3713a231+20"/>
              </a:rPr>
              <a:t>“</a:t>
            </a:r>
            <a:r>
              <a:rPr lang="en-GB" sz="1800" b="0" i="0" u="none" strike="noStrike" baseline="0" dirty="0">
                <a:latin typeface="VffkrpAdvTT5ada87cc"/>
              </a:rPr>
              <a:t>whys,</a:t>
            </a:r>
            <a:r>
              <a:rPr lang="en-GB" sz="1800" b="0" i="0" u="none" strike="noStrike" baseline="0" dirty="0">
                <a:latin typeface="HxhvhrAdvTT3713a231+20"/>
              </a:rPr>
              <a:t>” </a:t>
            </a:r>
            <a:r>
              <a:rPr lang="en-GB" sz="1800" b="0" i="0" u="none" strike="noStrike" baseline="0" dirty="0">
                <a:latin typeface="VffkrpAdvTT5ada87cc"/>
              </a:rPr>
              <a:t>repeating the process for every statement on the </a:t>
            </a:r>
            <a:r>
              <a:rPr lang="en-GB" sz="1800" b="0" i="0" u="none" strike="noStrike" baseline="0" dirty="0">
                <a:latin typeface="GhschlAdvGTIMES-R"/>
              </a:rPr>
              <a:t>fl</a:t>
            </a:r>
            <a:r>
              <a:rPr lang="en-GB" sz="1800" b="0" i="0" u="none" strike="noStrike" baseline="0" dirty="0">
                <a:latin typeface="VffkrpAdvTT5ada87cc"/>
              </a:rPr>
              <a:t>ip chart, whiteboard, or index cards. Post each answer near its </a:t>
            </a:r>
            <a:r>
              <a:rPr lang="en-GB" sz="1800" b="0" i="0" u="none" strike="noStrike" baseline="0" dirty="0">
                <a:latin typeface="HxhvhrAdvTT3713a231+20"/>
              </a:rPr>
              <a:t>“</a:t>
            </a:r>
            <a:r>
              <a:rPr lang="en-GB" sz="1800" b="0" i="0" u="none" strike="noStrike" baseline="0" dirty="0">
                <a:latin typeface="VffkrpAdvTT5ada87cc"/>
              </a:rPr>
              <a:t>parent</a:t>
            </a:r>
            <a:r>
              <a:rPr lang="en-GB" sz="1800" b="0" i="0" u="none" strike="noStrike" baseline="0" dirty="0">
                <a:latin typeface="HxhvhrAdvTT3713a231+20"/>
              </a:rPr>
              <a:t>”</a:t>
            </a:r>
            <a:r>
              <a:rPr lang="en-GB" sz="1800" b="0" i="0" u="none" strike="noStrike" baseline="0" dirty="0">
                <a:latin typeface="VffkrpAdvTT5ada87cc"/>
              </a:rPr>
              <a:t>. Follow up on all plausible answers. You will have identi</a:t>
            </a:r>
            <a:r>
              <a:rPr lang="en-GB" sz="1800" b="0" i="0" u="none" strike="noStrike" baseline="0" dirty="0">
                <a:latin typeface="DdmndbAdvTT5ada87cc+fb"/>
              </a:rPr>
              <a:t>fi</a:t>
            </a:r>
            <a:r>
              <a:rPr lang="en-GB" sz="1800" b="0" i="0" u="none" strike="noStrike" baseline="0" dirty="0">
                <a:latin typeface="VffkrpAdvTT5ada87cc"/>
              </a:rPr>
              <a:t>ed the root cause when asking </a:t>
            </a:r>
            <a:r>
              <a:rPr lang="en-GB" sz="1800" b="0" i="0" u="none" strike="noStrike" baseline="0" dirty="0">
                <a:latin typeface="HxhvhrAdvTT3713a231+20"/>
              </a:rPr>
              <a:t>“</a:t>
            </a:r>
            <a:r>
              <a:rPr lang="en-GB" sz="1800" b="0" i="0" u="none" strike="noStrike" baseline="0" dirty="0">
                <a:latin typeface="VffkrpAdvTT5ada87cc"/>
              </a:rPr>
              <a:t>why</a:t>
            </a:r>
            <a:r>
              <a:rPr lang="en-GB" sz="1800" b="0" i="0" u="none" strike="noStrike" baseline="0" dirty="0">
                <a:latin typeface="HxhvhrAdvTT3713a231+20"/>
              </a:rPr>
              <a:t>” </a:t>
            </a:r>
            <a:r>
              <a:rPr lang="en-GB" sz="1800" b="0" i="0" u="none" strike="noStrike" baseline="0" dirty="0">
                <a:latin typeface="VffkrpAdvTT5ada87cc"/>
              </a:rPr>
              <a:t>yields no further useful information. (If necessary, continue to ask questions beyond the arbitrary </a:t>
            </a:r>
            <a:r>
              <a:rPr lang="en-GB" sz="1800" b="0" i="0" u="none" strike="noStrike" baseline="0" dirty="0">
                <a:latin typeface="DdmndbAdvTT5ada87cc+fb"/>
              </a:rPr>
              <a:t>fi</a:t>
            </a:r>
            <a:r>
              <a:rPr lang="en-GB" sz="1800" b="0" i="0" u="none" strike="noStrike" baseline="0" dirty="0">
                <a:latin typeface="VffkrpAdvTT5ada87cc"/>
              </a:rPr>
              <a:t>ve layers to get to the root cause.)</a:t>
            </a:r>
          </a:p>
          <a:p>
            <a:pPr algn="l"/>
            <a:r>
              <a:rPr lang="en-GB" sz="1800" b="0" i="0" u="none" strike="noStrike" baseline="0" dirty="0">
                <a:latin typeface="YsynwpAdvPSSym"/>
              </a:rPr>
              <a:t>• </a:t>
            </a:r>
            <a:r>
              <a:rPr lang="en-GB" sz="1800" b="0" i="0" u="none" strike="noStrike" baseline="0" dirty="0">
                <a:latin typeface="VffkrpAdvTT5ada87cc"/>
              </a:rPr>
              <a:t>Among the dozen or so answers to the last asked </a:t>
            </a:r>
            <a:r>
              <a:rPr lang="en-GB" sz="1800" b="0" i="0" u="none" strike="noStrike" baseline="0" dirty="0">
                <a:latin typeface="HxhvhrAdvTT3713a231+20"/>
              </a:rPr>
              <a:t>“</a:t>
            </a:r>
            <a:r>
              <a:rPr lang="en-GB" sz="1800" b="0" i="0" u="none" strike="noStrike" baseline="0" dirty="0">
                <a:latin typeface="VffkrpAdvTT5ada87cc"/>
              </a:rPr>
              <a:t>why</a:t>
            </a:r>
            <a:r>
              <a:rPr lang="en-GB" sz="1800" b="0" i="0" u="none" strike="noStrike" baseline="0" dirty="0">
                <a:latin typeface="HxhvhrAdvTT3713a231+20"/>
              </a:rPr>
              <a:t>” </a:t>
            </a:r>
            <a:r>
              <a:rPr lang="en-GB" sz="1800" b="0" i="0" u="none" strike="noStrike" baseline="0" dirty="0">
                <a:latin typeface="VffkrpAdvTT5ada87cc"/>
              </a:rPr>
              <a:t>look for systemic causes of the problem. Discuss these and settle on the most likely systemic cause. Follow the team session with a debrie</a:t>
            </a:r>
            <a:r>
              <a:rPr lang="en-GB" sz="1800" b="0" i="0" u="none" strike="noStrike" baseline="0" dirty="0">
                <a:latin typeface="DdmndbAdvTT5ada87cc+fb"/>
              </a:rPr>
              <a:t>fi</a:t>
            </a:r>
            <a:r>
              <a:rPr lang="en-GB" sz="1800" b="0" i="0" u="none" strike="noStrike" baseline="0" dirty="0">
                <a:latin typeface="VffkrpAdvTT5ada87cc"/>
              </a:rPr>
              <a:t>ng and show the product to others to con</a:t>
            </a:r>
            <a:r>
              <a:rPr lang="en-GB" sz="1800" b="0" i="0" u="none" strike="noStrike" baseline="0" dirty="0">
                <a:latin typeface="DdmndbAdvTT5ada87cc+fb"/>
              </a:rPr>
              <a:t>fi</a:t>
            </a:r>
            <a:r>
              <a:rPr lang="en-GB" sz="1800" b="0" i="0" u="none" strike="noStrike" baseline="0" dirty="0">
                <a:latin typeface="VffkrpAdvTT5ada87cc"/>
              </a:rPr>
              <a:t>rm that they see logic in the analysis.</a:t>
            </a:r>
          </a:p>
          <a:p>
            <a:pPr algn="l"/>
            <a:r>
              <a:rPr lang="en-GB" sz="1800" b="0" i="0" u="none" strike="noStrike" baseline="0" dirty="0">
                <a:latin typeface="YsynwpAdvPSSym"/>
              </a:rPr>
              <a:t>• </a:t>
            </a:r>
            <a:r>
              <a:rPr lang="en-GB" sz="1800" b="0" i="0" u="none" strike="noStrike" baseline="0" dirty="0">
                <a:latin typeface="VffkrpAdvTT5ada87cc"/>
              </a:rPr>
              <a:t>After settling on the most probable root cause of the problem and obtaining con</a:t>
            </a:r>
            <a:r>
              <a:rPr lang="en-GB" sz="1800" b="0" i="0" u="none" strike="noStrike" baseline="0" dirty="0">
                <a:latin typeface="DdmndbAdvTT5ada87cc+fb"/>
              </a:rPr>
              <a:t>fi</a:t>
            </a:r>
            <a:r>
              <a:rPr lang="en-GB" sz="1800" b="0" i="0" u="none" strike="noStrike" baseline="0" dirty="0">
                <a:latin typeface="VffkrpAdvTT5ada87cc"/>
              </a:rPr>
              <a:t>rmation of the logic behind the analysis, develop appropriate corrective actions to remove the root cause from the system. The actions can (as the case demands) be undertaken by others but planning and implementation will bene</a:t>
            </a:r>
            <a:r>
              <a:rPr lang="en-GB" sz="1800" b="0" i="0" u="none" strike="noStrike" baseline="0" dirty="0">
                <a:latin typeface="DdmndbAdvTT5ada87cc+fb"/>
              </a:rPr>
              <a:t>fi</a:t>
            </a:r>
            <a:r>
              <a:rPr lang="en-GB" sz="1800" b="0" i="0" u="none" strike="noStrike" baseline="0" dirty="0">
                <a:latin typeface="VffkrpAdvTT5ada87cc"/>
              </a:rPr>
              <a:t>t from team inputs.</a:t>
            </a:r>
          </a:p>
          <a:p>
            <a:pPr algn="l"/>
            <a:endParaRPr lang="en-GB" sz="1800" b="0" i="0" u="none" strike="noStrike" baseline="0" dirty="0">
              <a:latin typeface="VffkrpAdvTT5ada87cc"/>
            </a:endParaRPr>
          </a:p>
          <a:p>
            <a:pPr algn="l"/>
            <a:r>
              <a:rPr lang="en-GB" sz="1800" b="0" i="0" u="none" strike="noStrike" baseline="0" dirty="0">
                <a:latin typeface="TimesNewRomanPSMT"/>
              </a:rPr>
              <a:t>The Five Whys technique has been </a:t>
            </a:r>
            <a:r>
              <a:rPr lang="en-GB" sz="1800" b="1" i="0" u="none" strike="noStrike" baseline="0" dirty="0">
                <a:latin typeface="TimesNewRomanPSMT"/>
              </a:rPr>
              <a:t>criticized</a:t>
            </a:r>
            <a:r>
              <a:rPr lang="en-GB" sz="1800" b="0" i="0" u="none" strike="noStrike" baseline="0" dirty="0">
                <a:latin typeface="TimesNewRomanPSMT"/>
              </a:rPr>
              <a:t> as too basic a tool to </a:t>
            </a:r>
            <a:r>
              <a:rPr lang="en-GB" sz="1800" b="0" i="0" u="none" strike="noStrike" baseline="0" dirty="0" err="1">
                <a:latin typeface="TimesNewRomanPSMT"/>
              </a:rPr>
              <a:t>analyze</a:t>
            </a:r>
            <a:r>
              <a:rPr lang="en-GB" sz="1800" b="0" i="0" u="none" strike="noStrike" baseline="0" dirty="0">
                <a:latin typeface="TimesNewRomanPSMT"/>
              </a:rPr>
              <a:t> root causes to the depth required to ensure that the causes are fixed. The reasons for this criticism include</a:t>
            </a:r>
          </a:p>
          <a:p>
            <a:pPr algn="l"/>
            <a:r>
              <a:rPr lang="en-GB" sz="1800" b="0" i="0" u="none" strike="noStrike" baseline="0" dirty="0">
                <a:latin typeface="TimesNewRomanPSMT"/>
              </a:rPr>
              <a:t>• the tendency of investigators to stop at symptoms, and not proceed to lower-level root causes;</a:t>
            </a:r>
          </a:p>
          <a:p>
            <a:pPr algn="l"/>
            <a:r>
              <a:rPr lang="en-GB" sz="1800" b="0" i="0" u="none" strike="noStrike" baseline="0" dirty="0">
                <a:latin typeface="TimesNewRomanPSMT"/>
              </a:rPr>
              <a:t>• the inability of investigators to cast their minds beyond current information and knowledge;</a:t>
            </a:r>
          </a:p>
          <a:p>
            <a:pPr algn="l"/>
            <a:r>
              <a:rPr lang="en-GB" sz="1800" b="0" i="0" u="none" strike="noStrike" baseline="0" dirty="0">
                <a:latin typeface="TimesNewRomanPSMT"/>
              </a:rPr>
              <a:t>• lack of facilitation and support to help investigators ask the right questions;</a:t>
            </a:r>
          </a:p>
          <a:p>
            <a:pPr algn="l"/>
            <a:r>
              <a:rPr lang="en-GB" sz="1800" b="0" i="0" u="none" strike="noStrike" baseline="0" dirty="0">
                <a:latin typeface="TimesNewRomanPSMT"/>
              </a:rPr>
              <a:t>• the low repeat rate of results: different teams using the Five Whys technique have been known to come up with different causes for the same problem.</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A5F8C9AE-6229-4793-9440-47846570748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Fishbone diagram allows you to break down other possible root causes for a problem.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A431A8-FCA0-4CBE-ABAB-A78DBAEF83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we analyse a problem? To find possible solutions which lead us </a:t>
            </a:r>
            <a:r>
              <a:rPr lang="en-GB"/>
              <a:t>to make decisions, </a:t>
            </a:r>
            <a:r>
              <a:rPr lang="en-GB" dirty="0"/>
              <a:t>and </a:t>
            </a:r>
            <a:r>
              <a:rPr lang="en-GB"/>
              <a:t>there are always consequences </a:t>
            </a:r>
            <a:r>
              <a:rPr lang="en-GB" dirty="0"/>
              <a:t>for </a:t>
            </a:r>
            <a:r>
              <a:rPr lang="en-GB"/>
              <a:t>our decisions. </a:t>
            </a:r>
          </a:p>
        </p:txBody>
      </p:sp>
      <p:sp>
        <p:nvSpPr>
          <p:cNvPr id="4" name="Slide Number Placeholder 3"/>
          <p:cNvSpPr>
            <a:spLocks noGrp="1"/>
          </p:cNvSpPr>
          <p:nvPr>
            <p:ph type="sldNum" sz="quarter" idx="5"/>
          </p:nvPr>
        </p:nvSpPr>
        <p:spPr/>
        <p:txBody>
          <a:bodyPr/>
          <a:lstStyle/>
          <a:p>
            <a:fld id="{209DE598-583D-4A13-B7AD-32CFEF5DA783}" type="slidenum">
              <a:rPr lang="en-GB" smtClean="0"/>
              <a:t>24</a:t>
            </a:fld>
            <a:endParaRPr lang="en-GB"/>
          </a:p>
        </p:txBody>
      </p:sp>
    </p:spTree>
    <p:extLst>
      <p:ext uri="{BB962C8B-B14F-4D97-AF65-F5344CB8AC3E}">
        <p14:creationId xmlns:p14="http://schemas.microsoft.com/office/powerpoint/2010/main" val="19398450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Rest of the session can be used to discuss component 1</a:t>
            </a:r>
          </a:p>
        </p:txBody>
      </p:sp>
      <p:sp>
        <p:nvSpPr>
          <p:cNvPr id="4" name="Slide Number Placeholder 3"/>
          <p:cNvSpPr>
            <a:spLocks noGrp="1"/>
          </p:cNvSpPr>
          <p:nvPr>
            <p:ph type="sldNum" sz="quarter" idx="5"/>
          </p:nvPr>
        </p:nvSpPr>
        <p:spPr/>
        <p:txBody>
          <a:bodyPr/>
          <a:lstStyle/>
          <a:p>
            <a:fld id="{209DE598-583D-4A13-B7AD-32CFEF5DA783}" type="slidenum">
              <a:rPr lang="en-GB" smtClean="0"/>
              <a:t>26</a:t>
            </a:fld>
            <a:endParaRPr lang="en-GB"/>
          </a:p>
        </p:txBody>
      </p:sp>
    </p:spTree>
    <p:extLst>
      <p:ext uri="{BB962C8B-B14F-4D97-AF65-F5344CB8AC3E}">
        <p14:creationId xmlns:p14="http://schemas.microsoft.com/office/powerpoint/2010/main" val="208039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5/23/2025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02011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5/23/2025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18884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5/23/2025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78189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5/23/2025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19949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5/23/2025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33432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5/23/2025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43279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5/23/2025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19902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5/23/2025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79421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5/23/2025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57513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5/23/2025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38683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5/23/2025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146466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23/05/2025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596581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06180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06753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6330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55497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650905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024046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61637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464832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48594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0181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5/23/2025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811524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23/05/2025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2321018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uowtsd-my.sharepoint.com/:v:/r/personal/r_stewart_uwtsd_ac_uk/Documents/Recordings/Guest%20Speaker%20-%20Hayley%20Trower-20230120_171830-Meeting%20Recording.mp4?csf=1&amp;web=1&amp;nav=eyJyZWZlcnJhbEluZm8iOnsicmVmZXJyYWxBcHAiOiJTdHJlYW1XZWJBcHAiLCJyZWZlcnJhbFZpZXciOiJTaGFyZURpYWxvZy1MaW5rIiwicmVmZXJyYWxBcHBQbGF0Zm9ybSI6IldlYiIsInJlZmVycmFsTW9kZSI6InZpZXcifX0%3D&amp;e=71CwFw" TargetMode="Externa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Layout" Target="../diagrams/layout3.xml"/><Relationship Id="rId7" Type="http://schemas.openxmlformats.org/officeDocument/2006/relationships/image" Target="../media/image32.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4.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4.png"/><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43.jpeg"/><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44.jpeg"/><Relationship Id="rId7" Type="http://schemas.openxmlformats.org/officeDocument/2006/relationships/diagramColors" Target="../diagrams/colors7.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4.png"/></Relationships>
</file>

<file path=ppt/slides/_rels/slide1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4.png"/><Relationship Id="rId2" Type="http://schemas.openxmlformats.org/officeDocument/2006/relationships/diagramData" Target="../diagrams/data9.xml"/><Relationship Id="rId1" Type="http://schemas.openxmlformats.org/officeDocument/2006/relationships/slideLayout" Target="../slideLayouts/slideLayout13.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4.png"/><Relationship Id="rId2" Type="http://schemas.openxmlformats.org/officeDocument/2006/relationships/diagramData" Target="../diagrams/data10.xml"/><Relationship Id="rId1" Type="http://schemas.openxmlformats.org/officeDocument/2006/relationships/slideLayout" Target="../slideLayouts/slideLayout13.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64.jpeg"/><Relationship Id="rId1" Type="http://schemas.openxmlformats.org/officeDocument/2006/relationships/slideLayout" Target="../slideLayouts/slideLayout13.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4.png"/><Relationship Id="rId2" Type="http://schemas.openxmlformats.org/officeDocument/2006/relationships/diagramData" Target="../diagrams/data12.xml"/><Relationship Id="rId1" Type="http://schemas.openxmlformats.org/officeDocument/2006/relationships/slideLayout" Target="../slideLayouts/slideLayout13.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2.xml.rels><?xml version="1.0" encoding="UTF-8" standalone="yes"?>
<Relationships xmlns="http://schemas.openxmlformats.org/package/2006/relationships"><Relationship Id="rId3" Type="http://schemas.openxmlformats.org/officeDocument/2006/relationships/hyperlink" Target="https://youtu.be/mLvizyDFLQ4?si=b-Q9yGnMm70GXNks" TargetMode="External"/><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4.png"/><Relationship Id="rId2" Type="http://schemas.openxmlformats.org/officeDocument/2006/relationships/diagramData" Target="../diagrams/data13.xml"/><Relationship Id="rId1" Type="http://schemas.openxmlformats.org/officeDocument/2006/relationships/slideLayout" Target="../slideLayouts/slideLayout13.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D716E2-E706-13FA-51C0-2706D73AA092}"/>
              </a:ext>
            </a:extLst>
          </p:cNvPr>
          <p:cNvSpPr>
            <a:spLocks noGrp="1"/>
          </p:cNvSpPr>
          <p:nvPr>
            <p:ph type="ctrTitle"/>
          </p:nvPr>
        </p:nvSpPr>
        <p:spPr>
          <a:xfrm>
            <a:off x="5604552" y="871758"/>
            <a:ext cx="5825448" cy="3871143"/>
          </a:xfrm>
        </p:spPr>
        <p:txBody>
          <a:bodyPr>
            <a:normAutofit/>
          </a:bodyPr>
          <a:lstStyle/>
          <a:p>
            <a:r>
              <a:rPr lang="en-GB" dirty="0"/>
              <a:t>Key skills- Problem-solving skills</a:t>
            </a:r>
          </a:p>
        </p:txBody>
      </p:sp>
      <p:sp>
        <p:nvSpPr>
          <p:cNvPr id="3" name="Subtitle 2">
            <a:extLst>
              <a:ext uri="{FF2B5EF4-FFF2-40B4-BE49-F238E27FC236}">
                <a16:creationId xmlns:a16="http://schemas.microsoft.com/office/drawing/2014/main" id="{9153E995-12A3-1FFE-BB38-5FA138EFBB7C}"/>
              </a:ext>
            </a:extLst>
          </p:cNvPr>
          <p:cNvSpPr>
            <a:spLocks noGrp="1"/>
          </p:cNvSpPr>
          <p:nvPr>
            <p:ph type="subTitle" idx="1"/>
          </p:nvPr>
        </p:nvSpPr>
        <p:spPr>
          <a:xfrm>
            <a:off x="5619964" y="4785543"/>
            <a:ext cx="5322013" cy="1005657"/>
          </a:xfrm>
        </p:spPr>
        <p:txBody>
          <a:bodyPr>
            <a:normAutofit/>
          </a:bodyPr>
          <a:lstStyle/>
          <a:p>
            <a:r>
              <a:rPr lang="en-GB" b="1" dirty="0"/>
              <a:t>LCHS 4009: Professional development within health &amp; social care</a:t>
            </a:r>
          </a:p>
        </p:txBody>
      </p:sp>
      <p:pic>
        <p:nvPicPr>
          <p:cNvPr id="4" name="Picture 3">
            <a:extLst>
              <a:ext uri="{FF2B5EF4-FFF2-40B4-BE49-F238E27FC236}">
                <a16:creationId xmlns:a16="http://schemas.microsoft.com/office/drawing/2014/main" id="{9C48FC6B-240B-0307-3584-4FD78BEC0655}"/>
              </a:ext>
            </a:extLst>
          </p:cNvPr>
          <p:cNvPicPr>
            <a:picLocks noChangeAspect="1"/>
          </p:cNvPicPr>
          <p:nvPr/>
        </p:nvPicPr>
        <p:blipFill>
          <a:blip r:embed="rId2"/>
          <a:srcRect l="27323" r="25388"/>
          <a:stretch>
            <a:fillRect/>
          </a:stretch>
        </p:blipFill>
        <p:spPr>
          <a:xfrm>
            <a:off x="1" y="10"/>
            <a:ext cx="4876799" cy="6857989"/>
          </a:xfrm>
          <a:prstGeom prst="rect">
            <a:avLst/>
          </a:prstGeom>
        </p:spPr>
      </p:pic>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CCEE8F12-9C80-CCC4-3810-B235667DBF2B}"/>
              </a:ext>
            </a:extLst>
          </p:cNvPr>
          <p:cNvPicPr>
            <a:picLocks noChangeAspect="1"/>
          </p:cNvPicPr>
          <p:nvPr/>
        </p:nvPicPr>
        <p:blipFill>
          <a:blip r:embed="rId3"/>
          <a:stretch>
            <a:fillRect/>
          </a:stretch>
        </p:blipFill>
        <p:spPr>
          <a:xfrm>
            <a:off x="0" y="5948155"/>
            <a:ext cx="12191695" cy="906987"/>
          </a:xfrm>
          <a:prstGeom prst="rect">
            <a:avLst/>
          </a:prstGeom>
        </p:spPr>
      </p:pic>
    </p:spTree>
    <p:extLst>
      <p:ext uri="{BB962C8B-B14F-4D97-AF65-F5344CB8AC3E}">
        <p14:creationId xmlns:p14="http://schemas.microsoft.com/office/powerpoint/2010/main" val="4052547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0730D0C6-67C0-4754-12C2-ACA2AD70FB1C}"/>
              </a:ext>
            </a:extLst>
          </p:cNvPr>
          <p:cNvSpPr>
            <a:spLocks noGrp="1"/>
          </p:cNvSpPr>
          <p:nvPr>
            <p:ph type="title"/>
          </p:nvPr>
        </p:nvSpPr>
        <p:spPr>
          <a:xfrm>
            <a:off x="3642630" y="448181"/>
            <a:ext cx="7445661" cy="1146939"/>
          </a:xfrm>
        </p:spPr>
        <p:txBody>
          <a:bodyPr vert="horz" lIns="91440" tIns="45720" rIns="91440" bIns="45720" rtlCol="0" anchor="t">
            <a:normAutofit/>
          </a:bodyPr>
          <a:lstStyle/>
          <a:p>
            <a:r>
              <a:rPr lang="en-US" sz="5000"/>
              <a:t>We are recording now</a:t>
            </a:r>
          </a:p>
        </p:txBody>
      </p:sp>
      <p:cxnSp>
        <p:nvCxnSpPr>
          <p:cNvPr id="16" name="Straight Connector 15">
            <a:extLst>
              <a:ext uri="{FF2B5EF4-FFF2-40B4-BE49-F238E27FC236}">
                <a16:creationId xmlns:a16="http://schemas.microsoft.com/office/drawing/2014/main" id="{F9600FFC-92AF-4AD3-9595-B0E23476BD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195590" y="661358"/>
            <a:ext cx="0" cy="576072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6" descr="Recording Icon Video Recording Camera Filming Movie Production Instant  Download Digital File Clip Art Vector Design Svg, Png, Jpg, Eps, Pdf - Etsy  UK">
            <a:extLst>
              <a:ext uri="{FF2B5EF4-FFF2-40B4-BE49-F238E27FC236}">
                <a16:creationId xmlns:a16="http://schemas.microsoft.com/office/drawing/2014/main" id="{F1258A50-5BF2-DA67-7F40-2F6AA58DD00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734996" y="1666639"/>
            <a:ext cx="6318825" cy="473302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F8E2FCAE-8D7F-9A4E-697E-F4C7CAAB17AC}"/>
              </a:ext>
            </a:extLst>
          </p:cNvPr>
          <p:cNvPicPr>
            <a:picLocks noChangeAspect="1"/>
          </p:cNvPicPr>
          <p:nvPr/>
        </p:nvPicPr>
        <p:blipFill>
          <a:blip r:embed="rId3"/>
          <a:stretch>
            <a:fillRect/>
          </a:stretch>
        </p:blipFill>
        <p:spPr>
          <a:xfrm>
            <a:off x="0" y="5948155"/>
            <a:ext cx="12191695" cy="906987"/>
          </a:xfrm>
          <a:prstGeom prst="rect">
            <a:avLst/>
          </a:prstGeom>
        </p:spPr>
      </p:pic>
    </p:spTree>
    <p:extLst>
      <p:ext uri="{BB962C8B-B14F-4D97-AF65-F5344CB8AC3E}">
        <p14:creationId xmlns:p14="http://schemas.microsoft.com/office/powerpoint/2010/main" val="2521870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56F894-178B-97AA-C6F1-7E230BD0C5FF}"/>
              </a:ext>
            </a:extLst>
          </p:cNvPr>
          <p:cNvSpPr>
            <a:spLocks noGrp="1"/>
          </p:cNvSpPr>
          <p:nvPr>
            <p:ph type="title"/>
          </p:nvPr>
        </p:nvSpPr>
        <p:spPr>
          <a:xfrm>
            <a:off x="704088" y="914400"/>
            <a:ext cx="3914776" cy="3977269"/>
          </a:xfrm>
        </p:spPr>
        <p:txBody>
          <a:bodyPr>
            <a:normAutofit/>
          </a:bodyPr>
          <a:lstStyle/>
          <a:p>
            <a:r>
              <a:rPr lang="en-GB" dirty="0"/>
              <a:t>Reflection of Week 2</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022FE7F-2AA4-D419-B4A5-F8060CDA2A2F}"/>
              </a:ext>
            </a:extLst>
          </p:cNvPr>
          <p:cNvGraphicFramePr>
            <a:graphicFrameLocks noGrp="1"/>
          </p:cNvGraphicFramePr>
          <p:nvPr>
            <p:ph idx="1"/>
            <p:extLst>
              <p:ext uri="{D42A27DB-BD31-4B8C-83A1-F6EECF244321}">
                <p14:modId xmlns:p14="http://schemas.microsoft.com/office/powerpoint/2010/main" val="3457396209"/>
              </p:ext>
            </p:extLst>
          </p:nvPr>
        </p:nvGraphicFramePr>
        <p:xfrm>
          <a:off x="5219952" y="288760"/>
          <a:ext cx="6171948" cy="55826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8F8FA2CE-F1EC-0D45-D3FE-0E07446A9CA5}"/>
              </a:ext>
            </a:extLst>
          </p:cNvPr>
          <p:cNvPicPr>
            <a:picLocks noChangeAspect="1"/>
          </p:cNvPicPr>
          <p:nvPr/>
        </p:nvPicPr>
        <p:blipFill>
          <a:blip r:embed="rId7"/>
          <a:stretch>
            <a:fillRect/>
          </a:stretch>
        </p:blipFill>
        <p:spPr>
          <a:xfrm>
            <a:off x="0" y="5948155"/>
            <a:ext cx="12191695" cy="906987"/>
          </a:xfrm>
          <a:prstGeom prst="rect">
            <a:avLst/>
          </a:prstGeom>
        </p:spPr>
      </p:pic>
    </p:spTree>
    <p:extLst>
      <p:ext uri="{BB962C8B-B14F-4D97-AF65-F5344CB8AC3E}">
        <p14:creationId xmlns:p14="http://schemas.microsoft.com/office/powerpoint/2010/main" val="2580441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3B0346-8FD9-690A-BB94-3511708E0F2E}"/>
              </a:ext>
            </a:extLst>
          </p:cNvPr>
          <p:cNvSpPr>
            <a:spLocks noGrp="1"/>
          </p:cNvSpPr>
          <p:nvPr>
            <p:ph type="title"/>
          </p:nvPr>
        </p:nvSpPr>
        <p:spPr>
          <a:xfrm>
            <a:off x="704088" y="914400"/>
            <a:ext cx="3799763" cy="1473200"/>
          </a:xfrm>
        </p:spPr>
        <p:txBody>
          <a:bodyPr>
            <a:normAutofit/>
          </a:bodyPr>
          <a:lstStyle/>
          <a:p>
            <a:pPr>
              <a:lnSpc>
                <a:spcPct val="90000"/>
              </a:lnSpc>
            </a:pPr>
            <a:r>
              <a:rPr lang="en-GB" sz="3300" dirty="0"/>
              <a:t>Learning outcome of the session</a:t>
            </a:r>
          </a:p>
        </p:txBody>
      </p:sp>
      <p:cxnSp>
        <p:nvCxnSpPr>
          <p:cNvPr id="19" name="Straight Connector 18">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7F4503A5-4BA9-C5AD-476A-3EF76AA5960E}"/>
              </a:ext>
            </a:extLst>
          </p:cNvPr>
          <p:cNvSpPr>
            <a:spLocks noGrp="1" noChangeArrowheads="1"/>
          </p:cNvSpPr>
          <p:nvPr>
            <p:ph idx="1"/>
          </p:nvPr>
        </p:nvSpPr>
        <p:spPr bwMode="auto">
          <a:xfrm>
            <a:off x="704088" y="2387600"/>
            <a:ext cx="3799763" cy="376732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dirty="0">
                <a:ln>
                  <a:noFill/>
                </a:ln>
                <a:effectLst/>
                <a:latin typeface="Arial" panose="020B0604020202020204" pitchFamily="34" charset="0"/>
              </a:rPr>
              <a:t>Describe</a:t>
            </a:r>
            <a:r>
              <a:rPr kumimoji="0" lang="en-US" altLang="en-US" b="0" i="0" u="none" strike="noStrike" cap="none" normalizeH="0" baseline="0" dirty="0">
                <a:ln>
                  <a:noFill/>
                </a:ln>
                <a:effectLst/>
                <a:latin typeface="Arial" panose="020B0604020202020204" pitchFamily="34" charset="0"/>
              </a:rPr>
              <a:t> key problem-solving techniques, including brainstorming, five Whys, and the Fishbone Diagram.</a:t>
            </a:r>
          </a:p>
          <a:p>
            <a:pPr marL="0" marR="0" lvl="0" indent="0" defTabSz="914400" rtl="0" eaLnBrk="0" fontAlgn="base" latinLnBrk="0" hangingPunct="0">
              <a:spcBef>
                <a:spcPct val="0"/>
              </a:spcBef>
              <a:spcAft>
                <a:spcPts val="600"/>
              </a:spcAft>
              <a:buClrTx/>
              <a:buSzTx/>
              <a:buFontTx/>
              <a:buChar char="•"/>
              <a:tabLst/>
            </a:pPr>
            <a:r>
              <a:rPr kumimoji="0" lang="en-US" altLang="en-US" b="1" i="0" u="none" strike="noStrike" cap="none" normalizeH="0" baseline="0" dirty="0">
                <a:ln>
                  <a:noFill/>
                </a:ln>
                <a:effectLst/>
                <a:latin typeface="Arial" panose="020B0604020202020204" pitchFamily="34" charset="0"/>
              </a:rPr>
              <a:t>Apply</a:t>
            </a:r>
            <a:r>
              <a:rPr kumimoji="0" lang="en-US" altLang="en-US" b="0" i="0" u="none" strike="noStrike" cap="none" normalizeH="0" baseline="0" dirty="0">
                <a:ln>
                  <a:noFill/>
                </a:ln>
                <a:effectLst/>
                <a:latin typeface="Arial" panose="020B0604020202020204" pitchFamily="34" charset="0"/>
              </a:rPr>
              <a:t> each technique to real-world problems.</a:t>
            </a:r>
          </a:p>
        </p:txBody>
      </p:sp>
      <p:pic>
        <p:nvPicPr>
          <p:cNvPr id="6" name="Picture 5">
            <a:extLst>
              <a:ext uri="{FF2B5EF4-FFF2-40B4-BE49-F238E27FC236}">
                <a16:creationId xmlns:a16="http://schemas.microsoft.com/office/drawing/2014/main" id="{23D9528E-709D-CDA0-4F0E-DECB141B1578}"/>
              </a:ext>
            </a:extLst>
          </p:cNvPr>
          <p:cNvPicPr>
            <a:picLocks noChangeAspect="1"/>
          </p:cNvPicPr>
          <p:nvPr/>
        </p:nvPicPr>
        <p:blipFill>
          <a:blip r:embed="rId2"/>
          <a:srcRect l="18594" r="13993" b="-1"/>
          <a:stretch>
            <a:fillRect/>
          </a:stretch>
        </p:blipFill>
        <p:spPr>
          <a:xfrm>
            <a:off x="4981575" y="735286"/>
            <a:ext cx="6495042" cy="5419642"/>
          </a:xfrm>
          <a:prstGeom prst="rect">
            <a:avLst/>
          </a:prstGeom>
        </p:spPr>
      </p:pic>
      <p:pic>
        <p:nvPicPr>
          <p:cNvPr id="5" name="Picture 4">
            <a:extLst>
              <a:ext uri="{FF2B5EF4-FFF2-40B4-BE49-F238E27FC236}">
                <a16:creationId xmlns:a16="http://schemas.microsoft.com/office/drawing/2014/main" id="{000E71B5-864D-E058-E4E9-A8486F182814}"/>
              </a:ext>
            </a:extLst>
          </p:cNvPr>
          <p:cNvPicPr>
            <a:picLocks noChangeAspect="1"/>
          </p:cNvPicPr>
          <p:nvPr/>
        </p:nvPicPr>
        <p:blipFill>
          <a:blip r:embed="rId3"/>
          <a:stretch>
            <a:fillRect/>
          </a:stretch>
        </p:blipFill>
        <p:spPr>
          <a:xfrm>
            <a:off x="0" y="5948155"/>
            <a:ext cx="12191695" cy="906987"/>
          </a:xfrm>
          <a:prstGeom prst="rect">
            <a:avLst/>
          </a:prstGeom>
        </p:spPr>
      </p:pic>
    </p:spTree>
    <p:extLst>
      <p:ext uri="{BB962C8B-B14F-4D97-AF65-F5344CB8AC3E}">
        <p14:creationId xmlns:p14="http://schemas.microsoft.com/office/powerpoint/2010/main" val="15664350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Guest Speaker video</a:t>
            </a:r>
          </a:p>
        </p:txBody>
      </p:sp>
      <p:sp>
        <p:nvSpPr>
          <p:cNvPr id="4" name="Rectangle 1"/>
          <p:cNvSpPr>
            <a:spLocks noGrp="1" noChangeArrowheads="1"/>
          </p:cNvSpPr>
          <p:nvPr>
            <p:ph idx="1"/>
          </p:nvPr>
        </p:nvSpPr>
        <p:spPr bwMode="auto">
          <a:xfrm>
            <a:off x="689610" y="3738471"/>
            <a:ext cx="109728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endParaRPr kumimoji="0" lang="en-US" altLang="en-US" sz="1800" b="0" i="0" u="none" strike="noStrike" cap="none" normalizeH="0" baseline="0" dirty="0">
              <a:ln>
                <a:noFill/>
              </a:ln>
              <a:solidFill>
                <a:schemeClr val="tx1"/>
              </a:solidFill>
              <a:effectLst/>
              <a:latin typeface="Arial" panose="020B0604020202020204" pitchFamily="34" charset="0"/>
              <a:hlinkClick r:id="rId2"/>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en-US" sz="1800" b="0" i="0" u="none" strike="noStrike" cap="none" normalizeH="0" baseline="0" dirty="0">
                <a:ln>
                  <a:noFill/>
                </a:ln>
                <a:solidFill>
                  <a:schemeClr val="tx1"/>
                </a:solidFill>
                <a:effectLst/>
                <a:latin typeface="Arial" panose="020B0604020202020204" pitchFamily="34" charset="0"/>
                <a:hlinkClick r:id="rId2"/>
              </a:rPr>
              <a:t>Guest Speaker - Hayley Trower-20230120_171830-Meeting Recording.mp4</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TextBox 4"/>
          <p:cNvSpPr txBox="1"/>
          <p:nvPr/>
        </p:nvSpPr>
        <p:spPr>
          <a:xfrm>
            <a:off x="901065" y="2473198"/>
            <a:ext cx="1038987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We will watch a guest speaker video every week, exploring different career opportunities. Today we have Hayley talking about her career as a Psychotherapist/talking therapist.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393629EA-2379-A7B1-1778-1061E17F8235}"/>
              </a:ext>
            </a:extLst>
          </p:cNvPr>
          <p:cNvSpPr txBox="1">
            <a:spLocks noGrp="1"/>
          </p:cNvSpPr>
          <p:nvPr>
            <p:ph type="title"/>
          </p:nvPr>
        </p:nvSpPr>
        <p:spPr>
          <a:xfrm>
            <a:off x="5248656" y="914400"/>
            <a:ext cx="6236208" cy="1307592"/>
          </a:xfrm>
          <a:prstGeom prst="rect">
            <a:avLst/>
          </a:prstGeom>
        </p:spPr>
        <p:txBody>
          <a:bodyPr>
            <a:normAutofit/>
          </a:bodyPr>
          <a:lstStyle/>
          <a:p>
            <a:pPr>
              <a:lnSpc>
                <a:spcPct val="90000"/>
              </a:lnSpc>
            </a:pPr>
            <a:r>
              <a:rPr lang="en-GB" sz="3400" b="1">
                <a:latin typeface="Arial" panose="020B0604020202020204" pitchFamily="34" charset="0"/>
                <a:cs typeface="Arial" panose="020B0604020202020204" pitchFamily="34" charset="0"/>
              </a:rPr>
              <a:t>Do all employers want the same things? </a:t>
            </a:r>
            <a:endParaRPr lang="en-GB" sz="3400" b="1"/>
          </a:p>
        </p:txBody>
      </p:sp>
      <p:pic>
        <p:nvPicPr>
          <p:cNvPr id="8" name="Picture 7" descr="One in a crowd">
            <a:extLst>
              <a:ext uri="{FF2B5EF4-FFF2-40B4-BE49-F238E27FC236}">
                <a16:creationId xmlns:a16="http://schemas.microsoft.com/office/drawing/2014/main" id="{F2FF34B0-5180-31B8-B33D-E15E31F0D085}"/>
              </a:ext>
            </a:extLst>
          </p:cNvPr>
          <p:cNvPicPr>
            <a:picLocks noChangeAspect="1"/>
          </p:cNvPicPr>
          <p:nvPr/>
        </p:nvPicPr>
        <p:blipFill>
          <a:blip r:embed="rId2"/>
          <a:srcRect l="28595" r="20405"/>
          <a:stretch>
            <a:fillRect/>
          </a:stretch>
        </p:blipFill>
        <p:spPr>
          <a:xfrm>
            <a:off x="20" y="-1"/>
            <a:ext cx="4663420" cy="6858001"/>
          </a:xfrm>
          <a:prstGeom prst="rect">
            <a:avLst/>
          </a:prstGeom>
        </p:spPr>
      </p:pic>
      <p:cxnSp>
        <p:nvCxnSpPr>
          <p:cNvPr id="14" name="Straight Connector 13">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CA69EF3-9036-F1C3-CECF-EE08105BF0D8}"/>
              </a:ext>
            </a:extLst>
          </p:cNvPr>
          <p:cNvSpPr>
            <a:spLocks noGrp="1"/>
          </p:cNvSpPr>
          <p:nvPr>
            <p:ph idx="1"/>
          </p:nvPr>
        </p:nvSpPr>
        <p:spPr>
          <a:xfrm>
            <a:off x="5248656" y="2221992"/>
            <a:ext cx="6236208" cy="3941064"/>
          </a:xfrm>
        </p:spPr>
        <p:txBody>
          <a:bodyPr>
            <a:normAutofit/>
          </a:bodyPr>
          <a:lstStyle/>
          <a:p>
            <a:pPr>
              <a:lnSpc>
                <a:spcPct val="100000"/>
              </a:lnSpc>
            </a:pPr>
            <a:r>
              <a:rPr kumimoji="0" lang="en-GB" sz="1600" b="1" i="0" u="none" strike="noStrike" kern="1200" cap="none" spc="0" normalizeH="0" baseline="0" noProof="0" dirty="0">
                <a:ln>
                  <a:noFill/>
                </a:ln>
                <a:effectLst/>
                <a:uLnTx/>
                <a:uFillTx/>
                <a:latin typeface="Arial" panose="020B0604020202020204"/>
                <a:ea typeface="+mn-ea"/>
                <a:cs typeface="Arial" panose="020B0604020202020204"/>
              </a:rPr>
              <a:t>Cottrell (2015)</a:t>
            </a:r>
            <a:r>
              <a:rPr kumimoji="0" lang="en-GB" sz="1600" b="0" i="0" u="none" strike="noStrike" kern="1200" cap="none" spc="0" normalizeH="0" baseline="0" noProof="0" dirty="0">
                <a:ln>
                  <a:noFill/>
                </a:ln>
                <a:effectLst/>
                <a:uLnTx/>
                <a:uFillTx/>
                <a:latin typeface="Arial" panose="020B0604020202020204"/>
                <a:ea typeface="+mn-ea"/>
                <a:cs typeface="Arial" panose="020B0604020202020204"/>
              </a:rPr>
              <a:t> outlines that employers may be looking for different types of people for the same roles, so even if you do not get an interview with one employer, another might be looking for someone like you.</a:t>
            </a:r>
          </a:p>
          <a:p>
            <a:pPr>
              <a:lnSpc>
                <a:spcPct val="100000"/>
              </a:lnSpc>
              <a:spcBef>
                <a:spcPts val="0"/>
              </a:spcBef>
              <a:defRPr/>
            </a:pPr>
            <a:r>
              <a:rPr kumimoji="0" lang="en-GB" sz="1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For example, </a:t>
            </a: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some</a:t>
            </a:r>
            <a:r>
              <a:rPr kumimoji="0" lang="en-GB" sz="1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employers will want people with </a:t>
            </a: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previous experience </a:t>
            </a:r>
            <a:r>
              <a:rPr kumimoji="0" lang="en-GB" sz="1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and </a:t>
            </a: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practical expertise </a:t>
            </a:r>
            <a:r>
              <a:rPr kumimoji="0" lang="en-GB" sz="1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these people can hit the ground running and not require much training. </a:t>
            </a:r>
            <a:endParaRPr lang="en-US" sz="1600" dirty="0">
              <a:latin typeface="Calibri" panose="020F0502020204030204"/>
            </a:endParaRPr>
          </a:p>
          <a:p>
            <a:pPr>
              <a:lnSpc>
                <a:spcPct val="100000"/>
              </a:lnSpc>
              <a:spcBef>
                <a:spcPts val="0"/>
              </a:spcBef>
              <a:defRPr/>
            </a:pPr>
            <a:r>
              <a:rPr kumimoji="0" lang="en-GB" sz="1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However, </a:t>
            </a: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another</a:t>
            </a:r>
            <a:r>
              <a:rPr kumimoji="0" lang="en-GB" sz="1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employer might want </a:t>
            </a: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recent graduates </a:t>
            </a:r>
            <a:r>
              <a:rPr kumimoji="0" lang="en-GB" sz="1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that </a:t>
            </a: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they can train </a:t>
            </a:r>
            <a:r>
              <a:rPr kumimoji="0" lang="en-GB" sz="1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into the culture and processes that they want to have and are eager to give full training. </a:t>
            </a:r>
          </a:p>
          <a:p>
            <a:pPr>
              <a:lnSpc>
                <a:spcPct val="100000"/>
              </a:lnSpc>
              <a:spcBef>
                <a:spcPts val="0"/>
              </a:spcBef>
              <a:defRPr/>
            </a:pP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Other employers </a:t>
            </a:r>
            <a:r>
              <a:rPr kumimoji="0" lang="en-GB" sz="1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might focus on recruiting people with the ‘right’ </a:t>
            </a: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attitude</a:t>
            </a:r>
            <a:r>
              <a:rPr kumimoji="0" lang="en-GB" sz="1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values</a:t>
            </a:r>
            <a:r>
              <a:rPr kumimoji="0" lang="en-GB" sz="1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and </a:t>
            </a:r>
            <a:r>
              <a:rPr kumimoji="0" lang="en-GB" sz="1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behaviours</a:t>
            </a:r>
            <a:r>
              <a:rPr kumimoji="0" lang="en-GB" sz="1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 being polite, professional and punctual can help you go a long way with these employers. </a:t>
            </a:r>
            <a:r>
              <a:rPr kumimoji="0" lang="en-GB" sz="1600" b="0" i="0" u="none" strike="noStrike" kern="1200" cap="none" spc="0" normalizeH="0" baseline="0" noProof="0" dirty="0">
                <a:ln>
                  <a:noFill/>
                </a:ln>
                <a:effectLst/>
                <a:uLnTx/>
                <a:uFillTx/>
                <a:latin typeface="Arial" panose="020B0604020202020204"/>
                <a:ea typeface="+mn-ea"/>
                <a:cs typeface="Arial" panose="020B0604020202020204"/>
              </a:rPr>
              <a:t> </a:t>
            </a:r>
            <a:endParaRPr kumimoji="0" lang="en-US" sz="1600" b="0" i="0" u="none" strike="noStrike" kern="1200" cap="none" spc="0" normalizeH="0" baseline="0" noProof="0" dirty="0">
              <a:ln>
                <a:noFill/>
              </a:ln>
              <a:effectLst/>
              <a:uLnTx/>
              <a:uFillTx/>
              <a:latin typeface="Calibri" panose="020F0502020204030204"/>
              <a:ea typeface="+mn-ea"/>
              <a:cs typeface="+mn-cs"/>
            </a:endParaRPr>
          </a:p>
          <a:p>
            <a:pPr>
              <a:lnSpc>
                <a:spcPct val="100000"/>
              </a:lnSpc>
            </a:pPr>
            <a:endParaRPr lang="en-GB" sz="1600" dirty="0"/>
          </a:p>
        </p:txBody>
      </p:sp>
      <p:pic>
        <p:nvPicPr>
          <p:cNvPr id="7" name="Picture 6">
            <a:extLst>
              <a:ext uri="{FF2B5EF4-FFF2-40B4-BE49-F238E27FC236}">
                <a16:creationId xmlns:a16="http://schemas.microsoft.com/office/drawing/2014/main" id="{D6D4364C-09D1-9E0E-1AE2-B58561F1FE7E}"/>
              </a:ext>
            </a:extLst>
          </p:cNvPr>
          <p:cNvPicPr>
            <a:picLocks noChangeAspect="1"/>
          </p:cNvPicPr>
          <p:nvPr/>
        </p:nvPicPr>
        <p:blipFill>
          <a:blip r:embed="rId3"/>
          <a:stretch>
            <a:fillRect/>
          </a:stretch>
        </p:blipFill>
        <p:spPr>
          <a:xfrm>
            <a:off x="0" y="5948155"/>
            <a:ext cx="12191695" cy="906987"/>
          </a:xfrm>
          <a:prstGeom prst="rect">
            <a:avLst/>
          </a:prstGeom>
        </p:spPr>
      </p:pic>
    </p:spTree>
    <p:extLst>
      <p:ext uri="{BB962C8B-B14F-4D97-AF65-F5344CB8AC3E}">
        <p14:creationId xmlns:p14="http://schemas.microsoft.com/office/powerpoint/2010/main" val="891304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BAD972FA-7FEC-2867-8B4A-FB83367826A7}"/>
              </a:ext>
            </a:extLst>
          </p:cNvPr>
          <p:cNvSpPr>
            <a:spLocks noGrp="1"/>
          </p:cNvSpPr>
          <p:nvPr>
            <p:ph type="title"/>
          </p:nvPr>
        </p:nvSpPr>
        <p:spPr>
          <a:xfrm>
            <a:off x="700087" y="909638"/>
            <a:ext cx="10691813" cy="1155618"/>
          </a:xfrm>
        </p:spPr>
        <p:txBody>
          <a:bodyPr>
            <a:normAutofit/>
          </a:bodyPr>
          <a:lstStyle/>
          <a:p>
            <a:pPr marL="342900" lvl="0" indent="-342900" rtl="0">
              <a:lnSpc>
                <a:spcPct val="90000"/>
              </a:lnSpc>
              <a:spcAft>
                <a:spcPts val="800"/>
              </a:spcAft>
            </a:pPr>
            <a:r>
              <a:rPr lang="en-GB" sz="3400"/>
              <a:t>	</a:t>
            </a:r>
            <a:r>
              <a:rPr lang="en-GB" sz="3400" b="1"/>
              <a:t>Understand the key skills needed for working effectively within health and social care</a:t>
            </a:r>
          </a:p>
        </p:txBody>
      </p:sp>
      <p:cxnSp>
        <p:nvCxnSpPr>
          <p:cNvPr id="12" name="Straight Connector 11">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2EEF3F57-E0BD-BC7F-6E8C-89BE1950685D}"/>
              </a:ext>
            </a:extLst>
          </p:cNvPr>
          <p:cNvGraphicFramePr>
            <a:graphicFrameLocks noGrp="1"/>
          </p:cNvGraphicFramePr>
          <p:nvPr>
            <p:ph idx="1"/>
            <p:extLst>
              <p:ext uri="{D42A27DB-BD31-4B8C-83A1-F6EECF244321}">
                <p14:modId xmlns:p14="http://schemas.microsoft.com/office/powerpoint/2010/main" val="3309504475"/>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92046335-3A94-C259-A201-C707B2B33AB1}"/>
              </a:ext>
            </a:extLst>
          </p:cNvPr>
          <p:cNvPicPr>
            <a:picLocks noChangeAspect="1"/>
          </p:cNvPicPr>
          <p:nvPr/>
        </p:nvPicPr>
        <p:blipFill>
          <a:blip r:embed="rId8"/>
          <a:stretch>
            <a:fillRect/>
          </a:stretch>
        </p:blipFill>
        <p:spPr>
          <a:xfrm>
            <a:off x="0" y="5948155"/>
            <a:ext cx="12191695" cy="906987"/>
          </a:xfrm>
          <a:prstGeom prst="rect">
            <a:avLst/>
          </a:prstGeom>
        </p:spPr>
      </p:pic>
    </p:spTree>
    <p:extLst>
      <p:ext uri="{BB962C8B-B14F-4D97-AF65-F5344CB8AC3E}">
        <p14:creationId xmlns:p14="http://schemas.microsoft.com/office/powerpoint/2010/main" val="2121408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CA4AAF71-5B98-0F41-0E05-DB92BCA8E063}"/>
              </a:ext>
            </a:extLst>
          </p:cNvPr>
          <p:cNvSpPr txBox="1">
            <a:spLocks noGrp="1"/>
          </p:cNvSpPr>
          <p:nvPr>
            <p:ph type="title"/>
          </p:nvPr>
        </p:nvSpPr>
        <p:spPr>
          <a:xfrm>
            <a:off x="704088" y="914400"/>
            <a:ext cx="6239599" cy="1307590"/>
          </a:xfrm>
          <a:prstGeom prst="rect">
            <a:avLst/>
          </a:prstGeom>
        </p:spPr>
        <p:txBody>
          <a:bodyPr>
            <a:normAutofit/>
          </a:bodyPr>
          <a:lstStyle/>
          <a:p>
            <a:r>
              <a:rPr lang="en-GB" dirty="0"/>
              <a:t>Problem-solving skills </a:t>
            </a:r>
          </a:p>
        </p:txBody>
      </p:sp>
      <p:cxnSp>
        <p:nvCxnSpPr>
          <p:cNvPr id="14" name="Straight Connector 13">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6" name="Content Placeholder 2">
            <a:extLst>
              <a:ext uri="{FF2B5EF4-FFF2-40B4-BE49-F238E27FC236}">
                <a16:creationId xmlns:a16="http://schemas.microsoft.com/office/drawing/2014/main" id="{9DC7D9CE-7C6F-2CB3-659A-22F67AEB8344}"/>
              </a:ext>
            </a:extLst>
          </p:cNvPr>
          <p:cNvGraphicFramePr>
            <a:graphicFrameLocks noGrp="1"/>
          </p:cNvGraphicFramePr>
          <p:nvPr>
            <p:ph idx="1"/>
          </p:nvPr>
        </p:nvGraphicFramePr>
        <p:xfrm>
          <a:off x="704088" y="2221992"/>
          <a:ext cx="6239599" cy="39410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descr="Geometric shapes on a wooden background">
            <a:extLst>
              <a:ext uri="{FF2B5EF4-FFF2-40B4-BE49-F238E27FC236}">
                <a16:creationId xmlns:a16="http://schemas.microsoft.com/office/drawing/2014/main" id="{121963E6-005E-164B-FEDF-E40383D3F368}"/>
              </a:ext>
            </a:extLst>
          </p:cNvPr>
          <p:cNvPicPr>
            <a:picLocks noChangeAspect="1"/>
          </p:cNvPicPr>
          <p:nvPr/>
        </p:nvPicPr>
        <p:blipFill>
          <a:blip r:embed="rId7"/>
          <a:srcRect l="20948" r="34195" b="-1"/>
          <a:stretch>
            <a:fillRect/>
          </a:stretch>
        </p:blipFill>
        <p:spPr>
          <a:xfrm>
            <a:off x="7583424" y="10"/>
            <a:ext cx="4608576" cy="6857990"/>
          </a:xfrm>
          <a:prstGeom prst="rect">
            <a:avLst/>
          </a:prstGeom>
        </p:spPr>
      </p:pic>
      <p:pic>
        <p:nvPicPr>
          <p:cNvPr id="7" name="Picture 6">
            <a:extLst>
              <a:ext uri="{FF2B5EF4-FFF2-40B4-BE49-F238E27FC236}">
                <a16:creationId xmlns:a16="http://schemas.microsoft.com/office/drawing/2014/main" id="{D404B626-70FF-F0DF-2D3E-2C208417C6A7}"/>
              </a:ext>
            </a:extLst>
          </p:cNvPr>
          <p:cNvPicPr>
            <a:picLocks noChangeAspect="1"/>
          </p:cNvPicPr>
          <p:nvPr/>
        </p:nvPicPr>
        <p:blipFill>
          <a:blip r:embed="rId8"/>
          <a:stretch>
            <a:fillRect/>
          </a:stretch>
        </p:blipFill>
        <p:spPr>
          <a:xfrm>
            <a:off x="0" y="5948155"/>
            <a:ext cx="12191695" cy="906987"/>
          </a:xfrm>
          <a:prstGeom prst="rect">
            <a:avLst/>
          </a:prstGeom>
        </p:spPr>
      </p:pic>
    </p:spTree>
    <p:extLst>
      <p:ext uri="{BB962C8B-B14F-4D97-AF65-F5344CB8AC3E}">
        <p14:creationId xmlns:p14="http://schemas.microsoft.com/office/powerpoint/2010/main" val="4063489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5721B-AFB6-4E81-2EB8-AF565C5739DC}"/>
              </a:ext>
            </a:extLst>
          </p:cNvPr>
          <p:cNvSpPr>
            <a:spLocks noGrp="1"/>
          </p:cNvSpPr>
          <p:nvPr>
            <p:ph type="title"/>
          </p:nvPr>
        </p:nvSpPr>
        <p:spPr>
          <a:xfrm>
            <a:off x="700087" y="909638"/>
            <a:ext cx="10691813" cy="1155618"/>
          </a:xfrm>
        </p:spPr>
        <p:txBody>
          <a:bodyPr>
            <a:normAutofit/>
          </a:bodyPr>
          <a:lstStyle/>
          <a:p>
            <a:r>
              <a:rPr lang="en-GB" dirty="0"/>
              <a:t>Activity – 1 ( 5 minutes)</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05CCF8F-E0C1-8813-EC1F-7AA23A010B1C}"/>
              </a:ext>
            </a:extLst>
          </p:cNvPr>
          <p:cNvGraphicFramePr>
            <a:graphicFrameLocks noGrp="1"/>
          </p:cNvGraphicFramePr>
          <p:nvPr>
            <p:ph idx="1"/>
            <p:extLst>
              <p:ext uri="{D42A27DB-BD31-4B8C-83A1-F6EECF244321}">
                <p14:modId xmlns:p14="http://schemas.microsoft.com/office/powerpoint/2010/main" val="1169695084"/>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60CFC2C3-1B1B-2555-F15E-3EFEFA05827B}"/>
              </a:ext>
            </a:extLst>
          </p:cNvPr>
          <p:cNvPicPr>
            <a:picLocks noChangeAspect="1"/>
          </p:cNvPicPr>
          <p:nvPr/>
        </p:nvPicPr>
        <p:blipFill>
          <a:blip r:embed="rId7"/>
          <a:stretch>
            <a:fillRect/>
          </a:stretch>
        </p:blipFill>
        <p:spPr>
          <a:xfrm>
            <a:off x="0" y="5948155"/>
            <a:ext cx="12191695" cy="906987"/>
          </a:xfrm>
          <a:prstGeom prst="rect">
            <a:avLst/>
          </a:prstGeom>
        </p:spPr>
      </p:pic>
    </p:spTree>
    <p:extLst>
      <p:ext uri="{BB962C8B-B14F-4D97-AF65-F5344CB8AC3E}">
        <p14:creationId xmlns:p14="http://schemas.microsoft.com/office/powerpoint/2010/main" val="1462272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888325"/>
          </a:xfrm>
        </p:spPr>
        <p:txBody>
          <a:bodyPr/>
          <a:lstStyle/>
          <a:p>
            <a:r>
              <a:rPr lang="en-GB" dirty="0"/>
              <a:t>Problems you might face</a:t>
            </a:r>
          </a:p>
        </p:txBody>
      </p:sp>
      <p:sp>
        <p:nvSpPr>
          <p:cNvPr id="3" name="Content Placeholder 2"/>
          <p:cNvSpPr>
            <a:spLocks noGrp="1"/>
          </p:cNvSpPr>
          <p:nvPr>
            <p:ph idx="1"/>
          </p:nvPr>
        </p:nvSpPr>
        <p:spPr>
          <a:xfrm>
            <a:off x="7575816" y="1429864"/>
            <a:ext cx="2628821" cy="1999137"/>
          </a:xfrm>
          <a:ln w="38100">
            <a:solidFill>
              <a:schemeClr val="accent1"/>
            </a:solidFill>
          </a:ln>
        </p:spPr>
        <p:txBody>
          <a:bodyPr>
            <a:normAutofit/>
          </a:bodyPr>
          <a:lstStyle/>
          <a:p>
            <a:pPr marL="0" indent="0">
              <a:lnSpc>
                <a:spcPct val="170000"/>
              </a:lnSpc>
              <a:buNone/>
            </a:pPr>
            <a:r>
              <a:rPr lang="en-GB" sz="1800" dirty="0">
                <a:latin typeface="Arial" panose="020B0604020202020204" pitchFamily="34" charset="0"/>
                <a:cs typeface="Arial" panose="020B0604020202020204" pitchFamily="34" charset="0"/>
              </a:rPr>
              <a:t>In health and social care, you will encounter two distinct types of challenge: </a:t>
            </a:r>
          </a:p>
        </p:txBody>
      </p:sp>
      <p:grpSp>
        <p:nvGrpSpPr>
          <p:cNvPr id="16" name="Group 15"/>
          <p:cNvGrpSpPr/>
          <p:nvPr/>
        </p:nvGrpSpPr>
        <p:grpSpPr>
          <a:xfrm>
            <a:off x="1782759" y="1600201"/>
            <a:ext cx="2557080" cy="3736588"/>
            <a:chOff x="474753" y="1564620"/>
            <a:chExt cx="2557080" cy="3736588"/>
          </a:xfrm>
        </p:grpSpPr>
        <p:sp>
          <p:nvSpPr>
            <p:cNvPr id="6" name="Freeform: Shape 5"/>
            <p:cNvSpPr/>
            <p:nvPr/>
          </p:nvSpPr>
          <p:spPr>
            <a:xfrm>
              <a:off x="474753" y="1564620"/>
              <a:ext cx="2557080" cy="1067596"/>
            </a:xfrm>
            <a:custGeom>
              <a:avLst/>
              <a:gdLst>
                <a:gd name="connsiteX0" fmla="*/ 0 w 1891440"/>
                <a:gd name="connsiteY0" fmla="*/ 94572 h 945720"/>
                <a:gd name="connsiteX1" fmla="*/ 94572 w 1891440"/>
                <a:gd name="connsiteY1" fmla="*/ 0 h 945720"/>
                <a:gd name="connsiteX2" fmla="*/ 1796868 w 1891440"/>
                <a:gd name="connsiteY2" fmla="*/ 0 h 945720"/>
                <a:gd name="connsiteX3" fmla="*/ 1891440 w 1891440"/>
                <a:gd name="connsiteY3" fmla="*/ 94572 h 945720"/>
                <a:gd name="connsiteX4" fmla="*/ 1891440 w 1891440"/>
                <a:gd name="connsiteY4" fmla="*/ 851148 h 945720"/>
                <a:gd name="connsiteX5" fmla="*/ 1796868 w 1891440"/>
                <a:gd name="connsiteY5" fmla="*/ 945720 h 945720"/>
                <a:gd name="connsiteX6" fmla="*/ 94572 w 1891440"/>
                <a:gd name="connsiteY6" fmla="*/ 945720 h 945720"/>
                <a:gd name="connsiteX7" fmla="*/ 0 w 1891440"/>
                <a:gd name="connsiteY7" fmla="*/ 851148 h 945720"/>
                <a:gd name="connsiteX8" fmla="*/ 0 w 1891440"/>
                <a:gd name="connsiteY8" fmla="*/ 94572 h 9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1440" h="945720">
                  <a:moveTo>
                    <a:pt x="0" y="94572"/>
                  </a:moveTo>
                  <a:cubicBezTo>
                    <a:pt x="0" y="42341"/>
                    <a:pt x="42341" y="0"/>
                    <a:pt x="94572" y="0"/>
                  </a:cubicBezTo>
                  <a:lnTo>
                    <a:pt x="1796868" y="0"/>
                  </a:lnTo>
                  <a:cubicBezTo>
                    <a:pt x="1849099" y="0"/>
                    <a:pt x="1891440" y="42341"/>
                    <a:pt x="1891440" y="94572"/>
                  </a:cubicBezTo>
                  <a:lnTo>
                    <a:pt x="1891440" y="851148"/>
                  </a:lnTo>
                  <a:cubicBezTo>
                    <a:pt x="1891440" y="903379"/>
                    <a:pt x="1849099" y="945720"/>
                    <a:pt x="1796868" y="945720"/>
                  </a:cubicBezTo>
                  <a:lnTo>
                    <a:pt x="94572" y="945720"/>
                  </a:lnTo>
                  <a:cubicBezTo>
                    <a:pt x="42341" y="945720"/>
                    <a:pt x="0" y="903379"/>
                    <a:pt x="0" y="851148"/>
                  </a:cubicBezTo>
                  <a:lnTo>
                    <a:pt x="0" y="94572"/>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79134" tIns="61989" rIns="79134" bIns="61989" numCol="1" spcCol="1270" anchor="ctr" anchorCtr="0">
              <a:noAutofit/>
            </a:bodyPr>
            <a:lstStyle/>
            <a:p>
              <a:pPr marL="0" marR="0" lvl="0" indent="0" algn="ctr" defTabSz="1200150" rtl="0" eaLnBrk="1" fontAlgn="auto" latinLnBrk="0" hangingPunct="1">
                <a:lnSpc>
                  <a:spcPct val="90000"/>
                </a:lnSpc>
                <a:spcBef>
                  <a:spcPct val="0"/>
                </a:spcBef>
                <a:spcAft>
                  <a:spcPct val="35000"/>
                </a:spcAft>
                <a:buClrTx/>
                <a:buSzTx/>
                <a:buFontTx/>
                <a:buNone/>
                <a:tabLst/>
                <a:defRPr/>
              </a:pPr>
              <a:r>
                <a:rPr kumimoji="0" lang="en-GB" sz="2700" b="0" i="0" u="none" strike="noStrike" kern="1200" cap="none" spc="0" normalizeH="0" baseline="0" noProof="0">
                  <a:ln>
                    <a:noFill/>
                  </a:ln>
                  <a:solidFill>
                    <a:prstClr val="white"/>
                  </a:solidFill>
                  <a:effectLst/>
                  <a:uLnTx/>
                  <a:uFillTx/>
                  <a:latin typeface="Myriad Pro"/>
                  <a:ea typeface="+mn-ea"/>
                  <a:cs typeface="+mn-cs"/>
                </a:rPr>
                <a:t>Short-term Problems</a:t>
              </a:r>
            </a:p>
          </p:txBody>
        </p:sp>
        <p:sp>
          <p:nvSpPr>
            <p:cNvPr id="7" name="Freeform: Shape 6"/>
            <p:cNvSpPr/>
            <p:nvPr/>
          </p:nvSpPr>
          <p:spPr>
            <a:xfrm>
              <a:off x="730461" y="2632216"/>
              <a:ext cx="255708" cy="800697"/>
            </a:xfrm>
            <a:custGeom>
              <a:avLst/>
              <a:gdLst/>
              <a:ahLst/>
              <a:cxnLst/>
              <a:rect l="0" t="0" r="0" b="0"/>
              <a:pathLst>
                <a:path>
                  <a:moveTo>
                    <a:pt x="0" y="0"/>
                  </a:moveTo>
                  <a:lnTo>
                    <a:pt x="0" y="709290"/>
                  </a:lnTo>
                  <a:lnTo>
                    <a:pt x="189144" y="709290"/>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Myriad Pro"/>
                <a:ea typeface="+mn-ea"/>
                <a:cs typeface="+mn-cs"/>
              </a:endParaRPr>
            </a:p>
          </p:txBody>
        </p:sp>
        <p:sp>
          <p:nvSpPr>
            <p:cNvPr id="8" name="Freeform: Shape 7"/>
            <p:cNvSpPr/>
            <p:nvPr/>
          </p:nvSpPr>
          <p:spPr>
            <a:xfrm>
              <a:off x="986169" y="2899115"/>
              <a:ext cx="2045664" cy="1067596"/>
            </a:xfrm>
            <a:custGeom>
              <a:avLst/>
              <a:gdLst>
                <a:gd name="connsiteX0" fmla="*/ 0 w 1513152"/>
                <a:gd name="connsiteY0" fmla="*/ 94572 h 945720"/>
                <a:gd name="connsiteX1" fmla="*/ 94572 w 1513152"/>
                <a:gd name="connsiteY1" fmla="*/ 0 h 945720"/>
                <a:gd name="connsiteX2" fmla="*/ 1418580 w 1513152"/>
                <a:gd name="connsiteY2" fmla="*/ 0 h 945720"/>
                <a:gd name="connsiteX3" fmla="*/ 1513152 w 1513152"/>
                <a:gd name="connsiteY3" fmla="*/ 94572 h 945720"/>
                <a:gd name="connsiteX4" fmla="*/ 1513152 w 1513152"/>
                <a:gd name="connsiteY4" fmla="*/ 851148 h 945720"/>
                <a:gd name="connsiteX5" fmla="*/ 1418580 w 1513152"/>
                <a:gd name="connsiteY5" fmla="*/ 945720 h 945720"/>
                <a:gd name="connsiteX6" fmla="*/ 94572 w 1513152"/>
                <a:gd name="connsiteY6" fmla="*/ 945720 h 945720"/>
                <a:gd name="connsiteX7" fmla="*/ 0 w 1513152"/>
                <a:gd name="connsiteY7" fmla="*/ 851148 h 945720"/>
                <a:gd name="connsiteX8" fmla="*/ 0 w 1513152"/>
                <a:gd name="connsiteY8" fmla="*/ 94572 h 9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3152" h="945720">
                  <a:moveTo>
                    <a:pt x="0" y="94572"/>
                  </a:moveTo>
                  <a:cubicBezTo>
                    <a:pt x="0" y="42341"/>
                    <a:pt x="42341" y="0"/>
                    <a:pt x="94572" y="0"/>
                  </a:cubicBezTo>
                  <a:lnTo>
                    <a:pt x="1418580" y="0"/>
                  </a:lnTo>
                  <a:cubicBezTo>
                    <a:pt x="1470811" y="0"/>
                    <a:pt x="1513152" y="42341"/>
                    <a:pt x="1513152" y="94572"/>
                  </a:cubicBezTo>
                  <a:lnTo>
                    <a:pt x="1513152" y="851148"/>
                  </a:lnTo>
                  <a:cubicBezTo>
                    <a:pt x="1513152" y="903379"/>
                    <a:pt x="1470811" y="945720"/>
                    <a:pt x="1418580" y="945720"/>
                  </a:cubicBezTo>
                  <a:lnTo>
                    <a:pt x="94572" y="945720"/>
                  </a:lnTo>
                  <a:cubicBezTo>
                    <a:pt x="42341" y="945720"/>
                    <a:pt x="0" y="903379"/>
                    <a:pt x="0" y="851148"/>
                  </a:cubicBezTo>
                  <a:lnTo>
                    <a:pt x="0" y="94572"/>
                  </a:ln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8654" tIns="41669" rIns="48654" bIns="41669" numCol="1" spcCol="1270" anchor="ctr" anchorCtr="0">
              <a:noAutofit/>
            </a:bodyPr>
            <a:lstStyle/>
            <a:p>
              <a:pPr marL="0" marR="0" lvl="0" indent="0" algn="ctr" defTabSz="488950" rtl="0" eaLnBrk="1" fontAlgn="auto" latinLnBrk="0" hangingPunct="1">
                <a:lnSpc>
                  <a:spcPct val="90000"/>
                </a:lnSpc>
                <a:spcBef>
                  <a:spcPct val="0"/>
                </a:spcBef>
                <a:spcAft>
                  <a:spcPct val="35000"/>
                </a:spcAft>
                <a:buClrTx/>
                <a:buSzTx/>
                <a:buFontTx/>
                <a:buNone/>
                <a:tabLst/>
                <a:defRPr/>
              </a:pPr>
              <a:r>
                <a:rPr kumimoji="0" lang="en-GB" sz="1600" b="0" i="0" u="none" strike="noStrike" kern="1200" cap="none" spc="0" normalizeH="0" baseline="0" noProof="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An issue which has emerged suddenly and can be resolved quickly</a:t>
              </a:r>
            </a:p>
          </p:txBody>
        </p:sp>
        <p:sp>
          <p:nvSpPr>
            <p:cNvPr id="9" name="Freeform: Shape 8"/>
            <p:cNvSpPr/>
            <p:nvPr/>
          </p:nvSpPr>
          <p:spPr>
            <a:xfrm>
              <a:off x="730461" y="2632216"/>
              <a:ext cx="255708" cy="2135192"/>
            </a:xfrm>
            <a:custGeom>
              <a:avLst/>
              <a:gdLst/>
              <a:ahLst/>
              <a:cxnLst/>
              <a:rect l="0" t="0" r="0" b="0"/>
              <a:pathLst>
                <a:path>
                  <a:moveTo>
                    <a:pt x="0" y="0"/>
                  </a:moveTo>
                  <a:lnTo>
                    <a:pt x="0" y="1891440"/>
                  </a:lnTo>
                  <a:lnTo>
                    <a:pt x="189144" y="1891440"/>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Myriad Pro"/>
                <a:ea typeface="+mn-ea"/>
                <a:cs typeface="+mn-cs"/>
              </a:endParaRPr>
            </a:p>
          </p:txBody>
        </p:sp>
        <p:sp>
          <p:nvSpPr>
            <p:cNvPr id="10" name="Freeform: Shape 9"/>
            <p:cNvSpPr/>
            <p:nvPr/>
          </p:nvSpPr>
          <p:spPr>
            <a:xfrm>
              <a:off x="986169" y="4233612"/>
              <a:ext cx="2045664" cy="1067596"/>
            </a:xfrm>
            <a:custGeom>
              <a:avLst/>
              <a:gdLst>
                <a:gd name="connsiteX0" fmla="*/ 0 w 1513152"/>
                <a:gd name="connsiteY0" fmla="*/ 94572 h 945720"/>
                <a:gd name="connsiteX1" fmla="*/ 94572 w 1513152"/>
                <a:gd name="connsiteY1" fmla="*/ 0 h 945720"/>
                <a:gd name="connsiteX2" fmla="*/ 1418580 w 1513152"/>
                <a:gd name="connsiteY2" fmla="*/ 0 h 945720"/>
                <a:gd name="connsiteX3" fmla="*/ 1513152 w 1513152"/>
                <a:gd name="connsiteY3" fmla="*/ 94572 h 945720"/>
                <a:gd name="connsiteX4" fmla="*/ 1513152 w 1513152"/>
                <a:gd name="connsiteY4" fmla="*/ 851148 h 945720"/>
                <a:gd name="connsiteX5" fmla="*/ 1418580 w 1513152"/>
                <a:gd name="connsiteY5" fmla="*/ 945720 h 945720"/>
                <a:gd name="connsiteX6" fmla="*/ 94572 w 1513152"/>
                <a:gd name="connsiteY6" fmla="*/ 945720 h 945720"/>
                <a:gd name="connsiteX7" fmla="*/ 0 w 1513152"/>
                <a:gd name="connsiteY7" fmla="*/ 851148 h 945720"/>
                <a:gd name="connsiteX8" fmla="*/ 0 w 1513152"/>
                <a:gd name="connsiteY8" fmla="*/ 94572 h 9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3152" h="945720">
                  <a:moveTo>
                    <a:pt x="0" y="94572"/>
                  </a:moveTo>
                  <a:cubicBezTo>
                    <a:pt x="0" y="42341"/>
                    <a:pt x="42341" y="0"/>
                    <a:pt x="94572" y="0"/>
                  </a:cubicBezTo>
                  <a:lnTo>
                    <a:pt x="1418580" y="0"/>
                  </a:lnTo>
                  <a:cubicBezTo>
                    <a:pt x="1470811" y="0"/>
                    <a:pt x="1513152" y="42341"/>
                    <a:pt x="1513152" y="94572"/>
                  </a:cubicBezTo>
                  <a:lnTo>
                    <a:pt x="1513152" y="851148"/>
                  </a:lnTo>
                  <a:cubicBezTo>
                    <a:pt x="1513152" y="903379"/>
                    <a:pt x="1470811" y="945720"/>
                    <a:pt x="1418580" y="945720"/>
                  </a:cubicBezTo>
                  <a:lnTo>
                    <a:pt x="94572" y="945720"/>
                  </a:lnTo>
                  <a:cubicBezTo>
                    <a:pt x="42341" y="945720"/>
                    <a:pt x="0" y="903379"/>
                    <a:pt x="0" y="851148"/>
                  </a:cubicBezTo>
                  <a:lnTo>
                    <a:pt x="0" y="94572"/>
                  </a:lnTo>
                  <a:close/>
                </a:path>
              </a:pathLst>
            </a:custGeom>
          </p:spPr>
          <p:style>
            <a:lnRef idx="2">
              <a:schemeClr val="accent4">
                <a:hueOff val="-1488257"/>
                <a:satOff val="8966"/>
                <a:lumOff val="719"/>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8654" tIns="41669" rIns="48654" bIns="41669" numCol="1" spcCol="1270" anchor="ctr" anchorCtr="0">
              <a:noAutofit/>
            </a:bodyPr>
            <a:lstStyle/>
            <a:p>
              <a:pPr marL="0" marR="0" lvl="0" indent="0" algn="ctr" defTabSz="488950" rtl="0" eaLnBrk="1" fontAlgn="auto" latinLnBrk="0" hangingPunct="1">
                <a:lnSpc>
                  <a:spcPct val="90000"/>
                </a:lnSpc>
                <a:spcBef>
                  <a:spcPct val="0"/>
                </a:spcBef>
                <a:spcAft>
                  <a:spcPct val="35000"/>
                </a:spcAft>
                <a:buClrTx/>
                <a:buSzTx/>
                <a:buFontTx/>
                <a:buNone/>
                <a:tabLst/>
                <a:defRPr/>
              </a:pPr>
              <a:r>
                <a:rPr kumimoji="0" lang="en-GB" sz="1600" b="0" i="0" u="none" strike="noStrike" kern="1200" cap="none" spc="0" normalizeH="0" baseline="0" noProof="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For example – A faulty fire door. </a:t>
              </a:r>
            </a:p>
          </p:txBody>
        </p:sp>
      </p:grpSp>
      <p:grpSp>
        <p:nvGrpSpPr>
          <p:cNvPr id="17" name="Group 16"/>
          <p:cNvGrpSpPr/>
          <p:nvPr/>
        </p:nvGrpSpPr>
        <p:grpSpPr>
          <a:xfrm>
            <a:off x="4551433" y="1600200"/>
            <a:ext cx="2557080" cy="3736588"/>
            <a:chOff x="3671104" y="1564620"/>
            <a:chExt cx="2557080" cy="3736588"/>
          </a:xfrm>
        </p:grpSpPr>
        <p:sp>
          <p:nvSpPr>
            <p:cNvPr id="11" name="Freeform: Shape 10"/>
            <p:cNvSpPr/>
            <p:nvPr/>
          </p:nvSpPr>
          <p:spPr>
            <a:xfrm>
              <a:off x="3671104" y="1564620"/>
              <a:ext cx="2557080" cy="1067596"/>
            </a:xfrm>
            <a:custGeom>
              <a:avLst/>
              <a:gdLst>
                <a:gd name="connsiteX0" fmla="*/ 0 w 1891440"/>
                <a:gd name="connsiteY0" fmla="*/ 94572 h 945720"/>
                <a:gd name="connsiteX1" fmla="*/ 94572 w 1891440"/>
                <a:gd name="connsiteY1" fmla="*/ 0 h 945720"/>
                <a:gd name="connsiteX2" fmla="*/ 1796868 w 1891440"/>
                <a:gd name="connsiteY2" fmla="*/ 0 h 945720"/>
                <a:gd name="connsiteX3" fmla="*/ 1891440 w 1891440"/>
                <a:gd name="connsiteY3" fmla="*/ 94572 h 945720"/>
                <a:gd name="connsiteX4" fmla="*/ 1891440 w 1891440"/>
                <a:gd name="connsiteY4" fmla="*/ 851148 h 945720"/>
                <a:gd name="connsiteX5" fmla="*/ 1796868 w 1891440"/>
                <a:gd name="connsiteY5" fmla="*/ 945720 h 945720"/>
                <a:gd name="connsiteX6" fmla="*/ 94572 w 1891440"/>
                <a:gd name="connsiteY6" fmla="*/ 945720 h 945720"/>
                <a:gd name="connsiteX7" fmla="*/ 0 w 1891440"/>
                <a:gd name="connsiteY7" fmla="*/ 851148 h 945720"/>
                <a:gd name="connsiteX8" fmla="*/ 0 w 1891440"/>
                <a:gd name="connsiteY8" fmla="*/ 94572 h 9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1440" h="945720">
                  <a:moveTo>
                    <a:pt x="0" y="94572"/>
                  </a:moveTo>
                  <a:cubicBezTo>
                    <a:pt x="0" y="42341"/>
                    <a:pt x="42341" y="0"/>
                    <a:pt x="94572" y="0"/>
                  </a:cubicBezTo>
                  <a:lnTo>
                    <a:pt x="1796868" y="0"/>
                  </a:lnTo>
                  <a:cubicBezTo>
                    <a:pt x="1849099" y="0"/>
                    <a:pt x="1891440" y="42341"/>
                    <a:pt x="1891440" y="94572"/>
                  </a:cubicBezTo>
                  <a:lnTo>
                    <a:pt x="1891440" y="851148"/>
                  </a:lnTo>
                  <a:cubicBezTo>
                    <a:pt x="1891440" y="903379"/>
                    <a:pt x="1849099" y="945720"/>
                    <a:pt x="1796868" y="945720"/>
                  </a:cubicBezTo>
                  <a:lnTo>
                    <a:pt x="94572" y="945720"/>
                  </a:lnTo>
                  <a:cubicBezTo>
                    <a:pt x="42341" y="945720"/>
                    <a:pt x="0" y="903379"/>
                    <a:pt x="0" y="851148"/>
                  </a:cubicBezTo>
                  <a:lnTo>
                    <a:pt x="0" y="94572"/>
                  </a:lnTo>
                  <a:close/>
                </a:path>
              </a:pathLst>
            </a:cu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79134" tIns="61989" rIns="79134" bIns="61989" numCol="1" spcCol="1270" anchor="ctr" anchorCtr="0">
              <a:noAutofit/>
            </a:bodyPr>
            <a:lstStyle/>
            <a:p>
              <a:pPr marL="0" marR="0" lvl="0" indent="0" algn="ctr" defTabSz="1200150" rtl="0" eaLnBrk="1" fontAlgn="auto" latinLnBrk="0" hangingPunct="1">
                <a:lnSpc>
                  <a:spcPct val="90000"/>
                </a:lnSpc>
                <a:spcBef>
                  <a:spcPct val="0"/>
                </a:spcBef>
                <a:spcAft>
                  <a:spcPct val="35000"/>
                </a:spcAft>
                <a:buClrTx/>
                <a:buSzTx/>
                <a:buFontTx/>
                <a:buNone/>
                <a:tabLst/>
                <a:defRPr/>
              </a:pPr>
              <a:r>
                <a:rPr kumimoji="0" lang="en-GB" sz="2700" b="0" i="0" u="none" strike="noStrike" kern="1200" cap="none" spc="0" normalizeH="0" baseline="0" noProof="0">
                  <a:ln>
                    <a:noFill/>
                  </a:ln>
                  <a:solidFill>
                    <a:prstClr val="white"/>
                  </a:solidFill>
                  <a:effectLst/>
                  <a:uLnTx/>
                  <a:uFillTx/>
                  <a:latin typeface="Myriad Pro"/>
                  <a:ea typeface="+mn-ea"/>
                  <a:cs typeface="+mn-cs"/>
                </a:rPr>
                <a:t>Long-Term Problems</a:t>
              </a:r>
            </a:p>
          </p:txBody>
        </p:sp>
        <p:sp>
          <p:nvSpPr>
            <p:cNvPr id="12" name="Freeform: Shape 11"/>
            <p:cNvSpPr/>
            <p:nvPr/>
          </p:nvSpPr>
          <p:spPr>
            <a:xfrm>
              <a:off x="3926812" y="2632216"/>
              <a:ext cx="255708" cy="800697"/>
            </a:xfrm>
            <a:custGeom>
              <a:avLst/>
              <a:gdLst/>
              <a:ahLst/>
              <a:cxnLst/>
              <a:rect l="0" t="0" r="0" b="0"/>
              <a:pathLst>
                <a:path>
                  <a:moveTo>
                    <a:pt x="0" y="0"/>
                  </a:moveTo>
                  <a:lnTo>
                    <a:pt x="0" y="709290"/>
                  </a:lnTo>
                  <a:lnTo>
                    <a:pt x="189144" y="709290"/>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Myriad Pro"/>
                <a:ea typeface="+mn-ea"/>
                <a:cs typeface="+mn-cs"/>
              </a:endParaRPr>
            </a:p>
          </p:txBody>
        </p:sp>
        <p:sp>
          <p:nvSpPr>
            <p:cNvPr id="13" name="Freeform: Shape 12"/>
            <p:cNvSpPr/>
            <p:nvPr/>
          </p:nvSpPr>
          <p:spPr>
            <a:xfrm>
              <a:off x="4182520" y="2899115"/>
              <a:ext cx="2045664" cy="1067596"/>
            </a:xfrm>
            <a:custGeom>
              <a:avLst/>
              <a:gdLst>
                <a:gd name="connsiteX0" fmla="*/ 0 w 1513152"/>
                <a:gd name="connsiteY0" fmla="*/ 94572 h 945720"/>
                <a:gd name="connsiteX1" fmla="*/ 94572 w 1513152"/>
                <a:gd name="connsiteY1" fmla="*/ 0 h 945720"/>
                <a:gd name="connsiteX2" fmla="*/ 1418580 w 1513152"/>
                <a:gd name="connsiteY2" fmla="*/ 0 h 945720"/>
                <a:gd name="connsiteX3" fmla="*/ 1513152 w 1513152"/>
                <a:gd name="connsiteY3" fmla="*/ 94572 h 945720"/>
                <a:gd name="connsiteX4" fmla="*/ 1513152 w 1513152"/>
                <a:gd name="connsiteY4" fmla="*/ 851148 h 945720"/>
                <a:gd name="connsiteX5" fmla="*/ 1418580 w 1513152"/>
                <a:gd name="connsiteY5" fmla="*/ 945720 h 945720"/>
                <a:gd name="connsiteX6" fmla="*/ 94572 w 1513152"/>
                <a:gd name="connsiteY6" fmla="*/ 945720 h 945720"/>
                <a:gd name="connsiteX7" fmla="*/ 0 w 1513152"/>
                <a:gd name="connsiteY7" fmla="*/ 851148 h 945720"/>
                <a:gd name="connsiteX8" fmla="*/ 0 w 1513152"/>
                <a:gd name="connsiteY8" fmla="*/ 94572 h 9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3152" h="945720">
                  <a:moveTo>
                    <a:pt x="0" y="94572"/>
                  </a:moveTo>
                  <a:cubicBezTo>
                    <a:pt x="0" y="42341"/>
                    <a:pt x="42341" y="0"/>
                    <a:pt x="94572" y="0"/>
                  </a:cubicBezTo>
                  <a:lnTo>
                    <a:pt x="1418580" y="0"/>
                  </a:lnTo>
                  <a:cubicBezTo>
                    <a:pt x="1470811" y="0"/>
                    <a:pt x="1513152" y="42341"/>
                    <a:pt x="1513152" y="94572"/>
                  </a:cubicBezTo>
                  <a:lnTo>
                    <a:pt x="1513152" y="851148"/>
                  </a:lnTo>
                  <a:cubicBezTo>
                    <a:pt x="1513152" y="903379"/>
                    <a:pt x="1470811" y="945720"/>
                    <a:pt x="1418580" y="945720"/>
                  </a:cubicBezTo>
                  <a:lnTo>
                    <a:pt x="94572" y="945720"/>
                  </a:lnTo>
                  <a:cubicBezTo>
                    <a:pt x="42341" y="945720"/>
                    <a:pt x="0" y="903379"/>
                    <a:pt x="0" y="851148"/>
                  </a:cubicBezTo>
                  <a:lnTo>
                    <a:pt x="0" y="94572"/>
                  </a:lnTo>
                  <a:close/>
                </a:path>
              </a:pathLst>
            </a:custGeom>
          </p:spPr>
          <p:style>
            <a:lnRef idx="2">
              <a:schemeClr val="accent4">
                <a:hueOff val="-2976513"/>
                <a:satOff val="17933"/>
                <a:lumOff val="1437"/>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8654" tIns="41669" rIns="48654" bIns="41669" numCol="1" spcCol="1270" anchor="ctr" anchorCtr="0">
              <a:noAutofit/>
            </a:bodyPr>
            <a:lstStyle/>
            <a:p>
              <a:pPr marL="0" marR="0" lvl="0" indent="0" algn="ctr" defTabSz="488950" rtl="0" eaLnBrk="1" fontAlgn="auto" latinLnBrk="0" hangingPunct="1">
                <a:lnSpc>
                  <a:spcPct val="90000"/>
                </a:lnSpc>
                <a:spcBef>
                  <a:spcPct val="0"/>
                </a:spcBef>
                <a:spcAft>
                  <a:spcPct val="35000"/>
                </a:spcAft>
                <a:buClrTx/>
                <a:buSzTx/>
                <a:buFontTx/>
                <a:buNone/>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An issue which has lasting consequences and no immediate means of resolution. </a:t>
              </a:r>
            </a:p>
          </p:txBody>
        </p:sp>
        <p:sp>
          <p:nvSpPr>
            <p:cNvPr id="14" name="Freeform: Shape 13"/>
            <p:cNvSpPr/>
            <p:nvPr/>
          </p:nvSpPr>
          <p:spPr>
            <a:xfrm>
              <a:off x="3926812" y="2632216"/>
              <a:ext cx="255708" cy="2135192"/>
            </a:xfrm>
            <a:custGeom>
              <a:avLst/>
              <a:gdLst/>
              <a:ahLst/>
              <a:cxnLst/>
              <a:rect l="0" t="0" r="0" b="0"/>
              <a:pathLst>
                <a:path>
                  <a:moveTo>
                    <a:pt x="0" y="0"/>
                  </a:moveTo>
                  <a:lnTo>
                    <a:pt x="0" y="1891440"/>
                  </a:lnTo>
                  <a:lnTo>
                    <a:pt x="189144" y="1891440"/>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Myriad Pro"/>
                <a:ea typeface="+mn-ea"/>
                <a:cs typeface="+mn-cs"/>
              </a:endParaRPr>
            </a:p>
          </p:txBody>
        </p:sp>
        <p:sp>
          <p:nvSpPr>
            <p:cNvPr id="15" name="Freeform: Shape 14"/>
            <p:cNvSpPr/>
            <p:nvPr/>
          </p:nvSpPr>
          <p:spPr>
            <a:xfrm>
              <a:off x="4182520" y="4233612"/>
              <a:ext cx="2045664" cy="1067596"/>
            </a:xfrm>
            <a:custGeom>
              <a:avLst/>
              <a:gdLst>
                <a:gd name="connsiteX0" fmla="*/ 0 w 1513152"/>
                <a:gd name="connsiteY0" fmla="*/ 94572 h 945720"/>
                <a:gd name="connsiteX1" fmla="*/ 94572 w 1513152"/>
                <a:gd name="connsiteY1" fmla="*/ 0 h 945720"/>
                <a:gd name="connsiteX2" fmla="*/ 1418580 w 1513152"/>
                <a:gd name="connsiteY2" fmla="*/ 0 h 945720"/>
                <a:gd name="connsiteX3" fmla="*/ 1513152 w 1513152"/>
                <a:gd name="connsiteY3" fmla="*/ 94572 h 945720"/>
                <a:gd name="connsiteX4" fmla="*/ 1513152 w 1513152"/>
                <a:gd name="connsiteY4" fmla="*/ 851148 h 945720"/>
                <a:gd name="connsiteX5" fmla="*/ 1418580 w 1513152"/>
                <a:gd name="connsiteY5" fmla="*/ 945720 h 945720"/>
                <a:gd name="connsiteX6" fmla="*/ 94572 w 1513152"/>
                <a:gd name="connsiteY6" fmla="*/ 945720 h 945720"/>
                <a:gd name="connsiteX7" fmla="*/ 0 w 1513152"/>
                <a:gd name="connsiteY7" fmla="*/ 851148 h 945720"/>
                <a:gd name="connsiteX8" fmla="*/ 0 w 1513152"/>
                <a:gd name="connsiteY8" fmla="*/ 94572 h 9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3152" h="945720">
                  <a:moveTo>
                    <a:pt x="0" y="94572"/>
                  </a:moveTo>
                  <a:cubicBezTo>
                    <a:pt x="0" y="42341"/>
                    <a:pt x="42341" y="0"/>
                    <a:pt x="94572" y="0"/>
                  </a:cubicBezTo>
                  <a:lnTo>
                    <a:pt x="1418580" y="0"/>
                  </a:lnTo>
                  <a:cubicBezTo>
                    <a:pt x="1470811" y="0"/>
                    <a:pt x="1513152" y="42341"/>
                    <a:pt x="1513152" y="94572"/>
                  </a:cubicBezTo>
                  <a:lnTo>
                    <a:pt x="1513152" y="851148"/>
                  </a:lnTo>
                  <a:cubicBezTo>
                    <a:pt x="1513152" y="903379"/>
                    <a:pt x="1470811" y="945720"/>
                    <a:pt x="1418580" y="945720"/>
                  </a:cubicBezTo>
                  <a:lnTo>
                    <a:pt x="94572" y="945720"/>
                  </a:lnTo>
                  <a:cubicBezTo>
                    <a:pt x="42341" y="945720"/>
                    <a:pt x="0" y="903379"/>
                    <a:pt x="0" y="851148"/>
                  </a:cubicBezTo>
                  <a:lnTo>
                    <a:pt x="0" y="94572"/>
                  </a:lnTo>
                  <a:close/>
                </a:path>
              </a:pathLst>
            </a:custGeom>
          </p:spPr>
          <p:style>
            <a:lnRef idx="2">
              <a:schemeClr val="accent4">
                <a:hueOff val="-4464770"/>
                <a:satOff val="26899"/>
                <a:lumOff val="215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8654" tIns="41669" rIns="48654" bIns="41669" numCol="1" spcCol="1270" anchor="ctr" anchorCtr="0">
              <a:noAutofit/>
            </a:bodyPr>
            <a:lstStyle/>
            <a:p>
              <a:pPr marL="0" marR="0" lvl="0" indent="0" algn="ctr" defTabSz="488950" rtl="0" eaLnBrk="1" fontAlgn="auto" latinLnBrk="0" hangingPunct="1">
                <a:lnSpc>
                  <a:spcPct val="90000"/>
                </a:lnSpc>
                <a:spcBef>
                  <a:spcPct val="0"/>
                </a:spcBef>
                <a:spcAft>
                  <a:spcPct val="35000"/>
                </a:spcAft>
                <a:buClrTx/>
                <a:buSzTx/>
                <a:buFontTx/>
                <a:buNone/>
                <a:tabLst/>
                <a:defRPr/>
              </a:pPr>
              <a:r>
                <a:rPr kumimoji="0" lang="en-GB" sz="1600" b="0" i="0" u="none" strike="noStrike" kern="1200" cap="none" spc="0" normalizeH="0" baseline="0" noProof="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For example – Poor staff retention.  </a:t>
              </a:r>
            </a:p>
          </p:txBody>
        </p:sp>
      </p:grpSp>
      <p:sp>
        <p:nvSpPr>
          <p:cNvPr id="18" name="TextBox 17"/>
          <p:cNvSpPr txBox="1"/>
          <p:nvPr/>
        </p:nvSpPr>
        <p:spPr>
          <a:xfrm>
            <a:off x="7464152" y="3573017"/>
            <a:ext cx="3024336" cy="2118529"/>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pairs,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think of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four</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examples of short-term and long-term issues a manager working in Health and Social Care might face.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1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53312-2FF4-51B4-FC37-64F9EE057336}"/>
              </a:ext>
            </a:extLst>
          </p:cNvPr>
          <p:cNvSpPr>
            <a:spLocks noGrp="1"/>
          </p:cNvSpPr>
          <p:nvPr>
            <p:ph type="title"/>
          </p:nvPr>
        </p:nvSpPr>
        <p:spPr>
          <a:xfrm>
            <a:off x="1188069" y="381935"/>
            <a:ext cx="9356106" cy="1200329"/>
          </a:xfrm>
        </p:spPr>
        <p:txBody>
          <a:bodyPr anchor="t">
            <a:normAutofit/>
          </a:bodyPr>
          <a:lstStyle/>
          <a:p>
            <a:pPr>
              <a:lnSpc>
                <a:spcPct val="90000"/>
              </a:lnSpc>
            </a:pPr>
            <a:r>
              <a:rPr lang="en-GB" sz="5600"/>
              <a:t>Problem-solving techniques</a:t>
            </a:r>
          </a:p>
        </p:txBody>
      </p:sp>
      <p:grpSp>
        <p:nvGrpSpPr>
          <p:cNvPr id="25" name="Group 24">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2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28"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30" name="Straight Connector 2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D5DBB0F5-3CD0-F501-5FF9-5EFD4F13AB91}"/>
              </a:ext>
            </a:extLst>
          </p:cNvPr>
          <p:cNvGraphicFramePr>
            <a:graphicFrameLocks noGrp="1"/>
          </p:cNvGraphicFramePr>
          <p:nvPr>
            <p:ph idx="1"/>
            <p:extLst>
              <p:ext uri="{D42A27DB-BD31-4B8C-83A1-F6EECF244321}">
                <p14:modId xmlns:p14="http://schemas.microsoft.com/office/powerpoint/2010/main" val="1219482847"/>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894DFAD0-7A61-A733-10C7-9D89672719DB}"/>
              </a:ext>
            </a:extLst>
          </p:cNvPr>
          <p:cNvPicPr>
            <a:picLocks noChangeAspect="1"/>
          </p:cNvPicPr>
          <p:nvPr/>
        </p:nvPicPr>
        <p:blipFill>
          <a:blip r:embed="rId7"/>
          <a:stretch>
            <a:fillRect/>
          </a:stretch>
        </p:blipFill>
        <p:spPr>
          <a:xfrm>
            <a:off x="0" y="5948155"/>
            <a:ext cx="12191695" cy="906987"/>
          </a:xfrm>
          <a:prstGeom prst="rect">
            <a:avLst/>
          </a:prstGeom>
        </p:spPr>
      </p:pic>
    </p:spTree>
    <p:extLst>
      <p:ext uri="{BB962C8B-B14F-4D97-AF65-F5344CB8AC3E}">
        <p14:creationId xmlns:p14="http://schemas.microsoft.com/office/powerpoint/2010/main" val="37010476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E71C5D92-F910-D2EC-7EB7-66BFED67D326}"/>
              </a:ext>
            </a:extLst>
          </p:cNvPr>
          <p:cNvPicPr>
            <a:picLocks noChangeAspect="1"/>
          </p:cNvPicPr>
          <p:nvPr/>
        </p:nvPicPr>
        <p:blipFill>
          <a:blip r:embed="rId2">
            <a:duotone>
              <a:schemeClr val="bg2">
                <a:shade val="45000"/>
                <a:satMod val="135000"/>
              </a:schemeClr>
              <a:prstClr val="white"/>
            </a:duotone>
          </a:blip>
          <a:srcRect t="25000"/>
          <a:stretch>
            <a:fillRect/>
          </a:stretch>
        </p:blipFill>
        <p:spPr>
          <a:xfrm>
            <a:off x="20" y="10"/>
            <a:ext cx="12191980" cy="6857990"/>
          </a:xfrm>
          <a:prstGeom prst="rect">
            <a:avLst/>
          </a:prstGeom>
        </p:spPr>
      </p:pic>
      <p:sp>
        <p:nvSpPr>
          <p:cNvPr id="35" name="Rectangle 3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8C204A-6F63-B1D4-74CB-F289522C82E2}"/>
              </a:ext>
            </a:extLst>
          </p:cNvPr>
          <p:cNvSpPr>
            <a:spLocks noGrp="1"/>
          </p:cNvSpPr>
          <p:nvPr>
            <p:ph type="title"/>
          </p:nvPr>
        </p:nvSpPr>
        <p:spPr>
          <a:xfrm>
            <a:off x="838200" y="365125"/>
            <a:ext cx="10515600" cy="1325563"/>
          </a:xfrm>
        </p:spPr>
        <p:txBody>
          <a:bodyPr>
            <a:normAutofit/>
          </a:bodyPr>
          <a:lstStyle/>
          <a:p>
            <a:r>
              <a:rPr lang="en-GB"/>
              <a:t>Brainstorming</a:t>
            </a:r>
          </a:p>
        </p:txBody>
      </p:sp>
      <p:graphicFrame>
        <p:nvGraphicFramePr>
          <p:cNvPr id="30" name="Content Placeholder 2">
            <a:extLst>
              <a:ext uri="{FF2B5EF4-FFF2-40B4-BE49-F238E27FC236}">
                <a16:creationId xmlns:a16="http://schemas.microsoft.com/office/drawing/2014/main" id="{61821232-E995-1B9E-D474-F52F043CFD10}"/>
              </a:ext>
            </a:extLst>
          </p:cNvPr>
          <p:cNvGraphicFramePr>
            <a:graphicFrameLocks noGrp="1"/>
          </p:cNvGraphicFramePr>
          <p:nvPr>
            <p:ph idx="1"/>
            <p:extLst>
              <p:ext uri="{D42A27DB-BD31-4B8C-83A1-F6EECF244321}">
                <p14:modId xmlns:p14="http://schemas.microsoft.com/office/powerpoint/2010/main" val="323424987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52FEEA37-2533-DE34-69C4-D54D3D9304AE}"/>
              </a:ext>
            </a:extLst>
          </p:cNvPr>
          <p:cNvSpPr txBox="1"/>
          <p:nvPr/>
        </p:nvSpPr>
        <p:spPr>
          <a:xfrm>
            <a:off x="5056632" y="5340096"/>
            <a:ext cx="2185416" cy="369332"/>
          </a:xfrm>
          <a:prstGeom prst="rect">
            <a:avLst/>
          </a:prstGeom>
          <a:noFill/>
        </p:spPr>
        <p:txBody>
          <a:bodyPr wrap="square" rtlCol="0">
            <a:spAutoFit/>
          </a:bodyPr>
          <a:lstStyle/>
          <a:p>
            <a:r>
              <a:rPr lang="en-GB"/>
              <a:t>(Puccio et al., 2018)</a:t>
            </a:r>
            <a:endParaRPr lang="en-GB" dirty="0"/>
          </a:p>
        </p:txBody>
      </p:sp>
      <p:pic>
        <p:nvPicPr>
          <p:cNvPr id="5" name="Picture 4">
            <a:extLst>
              <a:ext uri="{FF2B5EF4-FFF2-40B4-BE49-F238E27FC236}">
                <a16:creationId xmlns:a16="http://schemas.microsoft.com/office/drawing/2014/main" id="{6785632F-B262-D6C7-2D1C-FE81D01207EE}"/>
              </a:ext>
            </a:extLst>
          </p:cNvPr>
          <p:cNvPicPr>
            <a:picLocks noChangeAspect="1"/>
          </p:cNvPicPr>
          <p:nvPr/>
        </p:nvPicPr>
        <p:blipFill>
          <a:blip r:embed="rId8"/>
          <a:stretch>
            <a:fillRect/>
          </a:stretch>
        </p:blipFill>
        <p:spPr>
          <a:xfrm>
            <a:off x="0" y="5948155"/>
            <a:ext cx="12191695" cy="906987"/>
          </a:xfrm>
          <a:prstGeom prst="rect">
            <a:avLst/>
          </a:prstGeom>
        </p:spPr>
      </p:pic>
    </p:spTree>
    <p:extLst>
      <p:ext uri="{BB962C8B-B14F-4D97-AF65-F5344CB8AC3E}">
        <p14:creationId xmlns:p14="http://schemas.microsoft.com/office/powerpoint/2010/main" val="929786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7" name="Picture 66" descr="A close-up of a blue and green striped surface&#10;&#10;AI-generated content may be incorrect.">
            <a:extLst>
              <a:ext uri="{FF2B5EF4-FFF2-40B4-BE49-F238E27FC236}">
                <a16:creationId xmlns:a16="http://schemas.microsoft.com/office/drawing/2014/main" id="{64A47FB3-6EF2-CAD5-1E97-F5B52E7179C6}"/>
              </a:ext>
            </a:extLst>
          </p:cNvPr>
          <p:cNvPicPr>
            <a:picLocks noChangeAspect="1"/>
          </p:cNvPicPr>
          <p:nvPr/>
        </p:nvPicPr>
        <p:blipFill>
          <a:blip r:embed="rId3">
            <a:duotone>
              <a:schemeClr val="bg2">
                <a:shade val="45000"/>
                <a:satMod val="135000"/>
              </a:schemeClr>
              <a:prstClr val="white"/>
            </a:duotone>
          </a:blip>
          <a:srcRect t="3864" r="9091" b="19527"/>
          <a:stretch>
            <a:fillRect/>
          </a:stretch>
        </p:blipFill>
        <p:spPr>
          <a:xfrm>
            <a:off x="20" y="-240622"/>
            <a:ext cx="12191980" cy="6857990"/>
          </a:xfrm>
          <a:prstGeom prst="rect">
            <a:avLst/>
          </a:prstGeom>
        </p:spPr>
      </p:pic>
      <p:sp>
        <p:nvSpPr>
          <p:cNvPr id="76" name="Rectangle 75">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4E8FA1-1298-DC00-E148-BDDF64F67078}"/>
              </a:ext>
            </a:extLst>
          </p:cNvPr>
          <p:cNvSpPr>
            <a:spLocks noGrp="1"/>
          </p:cNvSpPr>
          <p:nvPr>
            <p:ph type="title"/>
          </p:nvPr>
        </p:nvSpPr>
        <p:spPr>
          <a:xfrm>
            <a:off x="838047" y="18255"/>
            <a:ext cx="10515600" cy="1325563"/>
          </a:xfrm>
        </p:spPr>
        <p:txBody>
          <a:bodyPr>
            <a:normAutofit/>
          </a:bodyPr>
          <a:lstStyle/>
          <a:p>
            <a:r>
              <a:rPr lang="en-GB" dirty="0"/>
              <a:t>When to use brainstorming</a:t>
            </a:r>
          </a:p>
        </p:txBody>
      </p:sp>
      <p:graphicFrame>
        <p:nvGraphicFramePr>
          <p:cNvPr id="66" name="Content Placeholder 2">
            <a:extLst>
              <a:ext uri="{FF2B5EF4-FFF2-40B4-BE49-F238E27FC236}">
                <a16:creationId xmlns:a16="http://schemas.microsoft.com/office/drawing/2014/main" id="{DBF1C376-2BB1-6364-9287-5E2B17952E41}"/>
              </a:ext>
            </a:extLst>
          </p:cNvPr>
          <p:cNvGraphicFramePr>
            <a:graphicFrameLocks noGrp="1"/>
          </p:cNvGraphicFramePr>
          <p:nvPr>
            <p:ph idx="1"/>
            <p:extLst>
              <p:ext uri="{D42A27DB-BD31-4B8C-83A1-F6EECF244321}">
                <p14:modId xmlns:p14="http://schemas.microsoft.com/office/powerpoint/2010/main" val="2370740060"/>
              </p:ext>
            </p:extLst>
          </p:nvPr>
        </p:nvGraphicFramePr>
        <p:xfrm>
          <a:off x="838200" y="1443789"/>
          <a:ext cx="10515600" cy="44276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extLst>
              <a:ext uri="{FF2B5EF4-FFF2-40B4-BE49-F238E27FC236}">
                <a16:creationId xmlns:a16="http://schemas.microsoft.com/office/drawing/2014/main" id="{BD652F43-2315-EE7E-8C9F-4304A5713A21}"/>
              </a:ext>
            </a:extLst>
          </p:cNvPr>
          <p:cNvPicPr>
            <a:picLocks noChangeAspect="1"/>
          </p:cNvPicPr>
          <p:nvPr/>
        </p:nvPicPr>
        <p:blipFill>
          <a:blip r:embed="rId9"/>
          <a:stretch>
            <a:fillRect/>
          </a:stretch>
        </p:blipFill>
        <p:spPr>
          <a:xfrm>
            <a:off x="0" y="5948155"/>
            <a:ext cx="12191695" cy="906987"/>
          </a:xfrm>
          <a:prstGeom prst="rect">
            <a:avLst/>
          </a:prstGeom>
        </p:spPr>
      </p:pic>
    </p:spTree>
    <p:extLst>
      <p:ext uri="{BB962C8B-B14F-4D97-AF65-F5344CB8AC3E}">
        <p14:creationId xmlns:p14="http://schemas.microsoft.com/office/powerpoint/2010/main" val="26991498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AA452C-DDB5-D181-4804-07F546F2BC7A}"/>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How to use brainstorming?</a:t>
            </a:r>
          </a:p>
        </p:txBody>
      </p:sp>
      <p:graphicFrame>
        <p:nvGraphicFramePr>
          <p:cNvPr id="16" name="Content Placeholder 2">
            <a:extLst>
              <a:ext uri="{FF2B5EF4-FFF2-40B4-BE49-F238E27FC236}">
                <a16:creationId xmlns:a16="http://schemas.microsoft.com/office/drawing/2014/main" id="{82023708-0826-66B5-8363-8EAFB70FB5C3}"/>
              </a:ext>
            </a:extLst>
          </p:cNvPr>
          <p:cNvGraphicFramePr>
            <a:graphicFrameLocks noGrp="1"/>
          </p:cNvGraphicFramePr>
          <p:nvPr>
            <p:ph idx="1"/>
            <p:extLst>
              <p:ext uri="{D42A27DB-BD31-4B8C-83A1-F6EECF244321}">
                <p14:modId xmlns:p14="http://schemas.microsoft.com/office/powerpoint/2010/main" val="199710137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DA60197D-7E65-9616-B84A-C47618E6BCD4}"/>
              </a:ext>
            </a:extLst>
          </p:cNvPr>
          <p:cNvPicPr>
            <a:picLocks noChangeAspect="1"/>
          </p:cNvPicPr>
          <p:nvPr/>
        </p:nvPicPr>
        <p:blipFill>
          <a:blip r:embed="rId8"/>
          <a:stretch>
            <a:fillRect/>
          </a:stretch>
        </p:blipFill>
        <p:spPr>
          <a:xfrm>
            <a:off x="0" y="5948155"/>
            <a:ext cx="12191695" cy="906987"/>
          </a:xfrm>
          <a:prstGeom prst="rect">
            <a:avLst/>
          </a:prstGeom>
        </p:spPr>
      </p:pic>
    </p:spTree>
    <p:extLst>
      <p:ext uri="{BB962C8B-B14F-4D97-AF65-F5344CB8AC3E}">
        <p14:creationId xmlns:p14="http://schemas.microsoft.com/office/powerpoint/2010/main" val="8925391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D5DAAC-0194-7A02-675B-30906CEAAE1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Activity- 2 – 15 minutes</a:t>
            </a:r>
          </a:p>
        </p:txBody>
      </p:sp>
      <p:sp>
        <p:nvSpPr>
          <p:cNvPr id="3" name="Content Placeholder 2">
            <a:extLst>
              <a:ext uri="{FF2B5EF4-FFF2-40B4-BE49-F238E27FC236}">
                <a16:creationId xmlns:a16="http://schemas.microsoft.com/office/drawing/2014/main" id="{955AE137-12FE-4991-EAD4-A3E7B1FEAEE6}"/>
              </a:ext>
            </a:extLst>
          </p:cNvPr>
          <p:cNvSpPr>
            <a:spLocks noGrp="1"/>
          </p:cNvSpPr>
          <p:nvPr>
            <p:ph idx="1"/>
          </p:nvPr>
        </p:nvSpPr>
        <p:spPr>
          <a:xfrm>
            <a:off x="6503158" y="649480"/>
            <a:ext cx="4862447" cy="5546047"/>
          </a:xfrm>
        </p:spPr>
        <p:txBody>
          <a:bodyPr anchor="ctr">
            <a:normAutofit/>
          </a:bodyPr>
          <a:lstStyle/>
          <a:p>
            <a:r>
              <a:rPr lang="en-GB" sz="2000" dirty="0"/>
              <a:t>Scenario: You are working in a GP practice, and your team is receiving a lot of complaints from patients about long waiting times in the morning to book an appointment. Now, as a group of 4, conduct a brainstorming exercise to generate ideas to solve this problem. </a:t>
            </a:r>
          </a:p>
        </p:txBody>
      </p:sp>
      <p:pic>
        <p:nvPicPr>
          <p:cNvPr id="4" name="Picture 3">
            <a:extLst>
              <a:ext uri="{FF2B5EF4-FFF2-40B4-BE49-F238E27FC236}">
                <a16:creationId xmlns:a16="http://schemas.microsoft.com/office/drawing/2014/main" id="{92F009BE-C7B3-C21D-82F9-FFFE6A7FD7E9}"/>
              </a:ext>
            </a:extLst>
          </p:cNvPr>
          <p:cNvPicPr>
            <a:picLocks noChangeAspect="1"/>
          </p:cNvPicPr>
          <p:nvPr/>
        </p:nvPicPr>
        <p:blipFill>
          <a:blip r:embed="rId3"/>
          <a:stretch>
            <a:fillRect/>
          </a:stretch>
        </p:blipFill>
        <p:spPr>
          <a:xfrm>
            <a:off x="0" y="5948155"/>
            <a:ext cx="12191695" cy="906987"/>
          </a:xfrm>
          <a:prstGeom prst="rect">
            <a:avLst/>
          </a:prstGeom>
        </p:spPr>
      </p:pic>
    </p:spTree>
    <p:extLst>
      <p:ext uri="{BB962C8B-B14F-4D97-AF65-F5344CB8AC3E}">
        <p14:creationId xmlns:p14="http://schemas.microsoft.com/office/powerpoint/2010/main" val="2916472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Freeform: Shape 39">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2" name="Freeform: Shape 41">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AAFE10C-9549-5569-40BC-DC572D1C9E19}"/>
              </a:ext>
            </a:extLst>
          </p:cNvPr>
          <p:cNvSpPr>
            <a:spLocks noGrp="1"/>
          </p:cNvSpPr>
          <p:nvPr>
            <p:ph type="title"/>
          </p:nvPr>
        </p:nvSpPr>
        <p:spPr>
          <a:xfrm>
            <a:off x="621792" y="1161288"/>
            <a:ext cx="3602736" cy="4526280"/>
          </a:xfrm>
        </p:spPr>
        <p:txBody>
          <a:bodyPr>
            <a:normAutofit/>
          </a:bodyPr>
          <a:lstStyle/>
          <a:p>
            <a:r>
              <a:rPr lang="en-GB" sz="4000" dirty="0"/>
              <a:t>The Five – Whys Technique</a:t>
            </a:r>
            <a:endParaRPr lang="en-GB" sz="4000"/>
          </a:p>
        </p:txBody>
      </p:sp>
      <p:sp>
        <p:nvSpPr>
          <p:cNvPr id="44" name="Rectangle 4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4" name="Content Placeholder 2">
            <a:extLst>
              <a:ext uri="{FF2B5EF4-FFF2-40B4-BE49-F238E27FC236}">
                <a16:creationId xmlns:a16="http://schemas.microsoft.com/office/drawing/2014/main" id="{5AEAFCBA-3474-3133-C2B1-A5DB538AC80E}"/>
              </a:ext>
            </a:extLst>
          </p:cNvPr>
          <p:cNvGraphicFramePr>
            <a:graphicFrameLocks noGrp="1"/>
          </p:cNvGraphicFramePr>
          <p:nvPr>
            <p:ph idx="1"/>
            <p:extLst>
              <p:ext uri="{D42A27DB-BD31-4B8C-83A1-F6EECF244321}">
                <p14:modId xmlns:p14="http://schemas.microsoft.com/office/powerpoint/2010/main" val="2026437417"/>
              </p:ext>
            </p:extLst>
          </p:nvPr>
        </p:nvGraphicFramePr>
        <p:xfrm>
          <a:off x="5323332" y="73152"/>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4C27AFBC-549F-9E89-8880-6C77F1973401}"/>
              </a:ext>
            </a:extLst>
          </p:cNvPr>
          <p:cNvPicPr>
            <a:picLocks noChangeAspect="1"/>
          </p:cNvPicPr>
          <p:nvPr/>
        </p:nvPicPr>
        <p:blipFill>
          <a:blip r:embed="rId7"/>
          <a:stretch>
            <a:fillRect/>
          </a:stretch>
        </p:blipFill>
        <p:spPr>
          <a:xfrm>
            <a:off x="0" y="5948155"/>
            <a:ext cx="12191695" cy="906987"/>
          </a:xfrm>
          <a:prstGeom prst="rect">
            <a:avLst/>
          </a:prstGeom>
        </p:spPr>
      </p:pic>
    </p:spTree>
    <p:extLst>
      <p:ext uri="{BB962C8B-B14F-4D97-AF65-F5344CB8AC3E}">
        <p14:creationId xmlns:p14="http://schemas.microsoft.com/office/powerpoint/2010/main" val="16204261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Freeform: Shape 21">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2AEE35-20C1-AFC1-16F4-457EB420FEAF}"/>
              </a:ext>
            </a:extLst>
          </p:cNvPr>
          <p:cNvSpPr>
            <a:spLocks noGrp="1"/>
          </p:cNvSpPr>
          <p:nvPr>
            <p:ph type="title"/>
          </p:nvPr>
        </p:nvSpPr>
        <p:spPr>
          <a:xfrm>
            <a:off x="621792" y="1161288"/>
            <a:ext cx="3602736" cy="4526280"/>
          </a:xfrm>
        </p:spPr>
        <p:txBody>
          <a:bodyPr>
            <a:normAutofit/>
          </a:bodyPr>
          <a:lstStyle/>
          <a:p>
            <a:r>
              <a:rPr lang="en-GB" sz="4000" dirty="0"/>
              <a:t>When to use the Five whys</a:t>
            </a:r>
          </a:p>
        </p:txBody>
      </p:sp>
      <p:sp>
        <p:nvSpPr>
          <p:cNvPr id="26" name="Rectangle 25">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6" name="Content Placeholder 2">
            <a:extLst>
              <a:ext uri="{FF2B5EF4-FFF2-40B4-BE49-F238E27FC236}">
                <a16:creationId xmlns:a16="http://schemas.microsoft.com/office/drawing/2014/main" id="{759C01B9-F970-A82A-12F3-59995E05385B}"/>
              </a:ext>
            </a:extLst>
          </p:cNvPr>
          <p:cNvGraphicFramePr>
            <a:graphicFrameLocks noGrp="1"/>
          </p:cNvGraphicFramePr>
          <p:nvPr>
            <p:ph idx="1"/>
            <p:extLst>
              <p:ext uri="{D42A27DB-BD31-4B8C-83A1-F6EECF244321}">
                <p14:modId xmlns:p14="http://schemas.microsoft.com/office/powerpoint/2010/main" val="1242495638"/>
              </p:ext>
            </p:extLst>
          </p:nvPr>
        </p:nvGraphicFramePr>
        <p:xfrm>
          <a:off x="5323179" y="17373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7F038DCA-A328-5269-EEDD-3309B8EC3A93}"/>
              </a:ext>
            </a:extLst>
          </p:cNvPr>
          <p:cNvPicPr>
            <a:picLocks noChangeAspect="1"/>
          </p:cNvPicPr>
          <p:nvPr/>
        </p:nvPicPr>
        <p:blipFill>
          <a:blip r:embed="rId7"/>
          <a:stretch>
            <a:fillRect/>
          </a:stretch>
        </p:blipFill>
        <p:spPr>
          <a:xfrm>
            <a:off x="0" y="5948155"/>
            <a:ext cx="12191695" cy="906987"/>
          </a:xfrm>
          <a:prstGeom prst="rect">
            <a:avLst/>
          </a:prstGeom>
        </p:spPr>
      </p:pic>
    </p:spTree>
    <p:extLst>
      <p:ext uri="{BB962C8B-B14F-4D97-AF65-F5344CB8AC3E}">
        <p14:creationId xmlns:p14="http://schemas.microsoft.com/office/powerpoint/2010/main" val="2177080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Thinking backward – The Five whys</a:t>
            </a:r>
          </a:p>
        </p:txBody>
      </p:sp>
      <p:sp>
        <p:nvSpPr>
          <p:cNvPr id="3" name="Content Placeholder 2"/>
          <p:cNvSpPr>
            <a:spLocks noGrp="1"/>
          </p:cNvSpPr>
          <p:nvPr>
            <p:ph idx="1"/>
          </p:nvPr>
        </p:nvSpPr>
        <p:spPr>
          <a:xfrm>
            <a:off x="2133471" y="1564073"/>
            <a:ext cx="7925058" cy="2790090"/>
          </a:xfrm>
        </p:spPr>
        <p:txBody>
          <a:bodyPr/>
          <a:lstStyle/>
          <a:p>
            <a:pPr marL="0" indent="0">
              <a:buNone/>
            </a:pPr>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2375489" y="2056774"/>
            <a:ext cx="7197413" cy="300082"/>
          </a:xfrm>
          <a:prstGeom prst="rect">
            <a:avLst/>
          </a:prstGeom>
          <a:noFill/>
          <a:ln w="28575">
            <a:solidFill>
              <a:schemeClr val="tx2"/>
            </a:solidFill>
          </a:ln>
        </p:spPr>
        <p:txBody>
          <a:bodyPr wrap="square" rtlCol="0">
            <a:spAutoFit/>
          </a:bodyPr>
          <a:lstStyle/>
          <a:p>
            <a:r>
              <a:rPr lang="en-GB" sz="1350">
                <a:solidFill>
                  <a:prstClr val="black"/>
                </a:solidFill>
                <a:latin typeface="Myriad Pro"/>
              </a:rPr>
              <a:t>Define the problem: </a:t>
            </a:r>
          </a:p>
        </p:txBody>
      </p:sp>
      <p:grpSp>
        <p:nvGrpSpPr>
          <p:cNvPr id="25" name="Group 24"/>
          <p:cNvGrpSpPr/>
          <p:nvPr/>
        </p:nvGrpSpPr>
        <p:grpSpPr>
          <a:xfrm>
            <a:off x="2375488" y="2640053"/>
            <a:ext cx="2744750" cy="650922"/>
            <a:chOff x="1097279" y="3239146"/>
            <a:chExt cx="3659666" cy="867896"/>
          </a:xfrm>
        </p:grpSpPr>
        <p:sp>
          <p:nvSpPr>
            <p:cNvPr id="5" name="TextBox 4"/>
            <p:cNvSpPr txBox="1"/>
            <p:nvPr/>
          </p:nvSpPr>
          <p:spPr>
            <a:xfrm>
              <a:off x="1097279" y="3706933"/>
              <a:ext cx="3659666" cy="400109"/>
            </a:xfrm>
            <a:prstGeom prst="rect">
              <a:avLst/>
            </a:prstGeom>
            <a:noFill/>
            <a:ln w="28575">
              <a:solidFill>
                <a:schemeClr val="tx2"/>
              </a:solidFill>
            </a:ln>
          </p:spPr>
          <p:txBody>
            <a:bodyPr wrap="square" rtlCol="0">
              <a:spAutoFit/>
            </a:bodyPr>
            <a:lstStyle/>
            <a:p>
              <a:r>
                <a:rPr lang="en-GB" sz="1350">
                  <a:solidFill>
                    <a:prstClr val="black"/>
                  </a:solidFill>
                  <a:latin typeface="Myriad Pro"/>
                </a:rPr>
                <a:t> </a:t>
              </a:r>
            </a:p>
          </p:txBody>
        </p:sp>
        <p:sp>
          <p:nvSpPr>
            <p:cNvPr id="6" name="TextBox 5"/>
            <p:cNvSpPr txBox="1"/>
            <p:nvPr/>
          </p:nvSpPr>
          <p:spPr>
            <a:xfrm>
              <a:off x="1097279" y="3239146"/>
              <a:ext cx="3071765" cy="400109"/>
            </a:xfrm>
            <a:prstGeom prst="rect">
              <a:avLst/>
            </a:prstGeom>
            <a:noFill/>
            <a:ln>
              <a:noFill/>
            </a:ln>
          </p:spPr>
          <p:txBody>
            <a:bodyPr wrap="square" rtlCol="0">
              <a:spAutoFit/>
            </a:bodyPr>
            <a:lstStyle/>
            <a:p>
              <a:r>
                <a:rPr lang="en-GB" sz="1350">
                  <a:solidFill>
                    <a:prstClr val="black"/>
                  </a:solidFill>
                  <a:latin typeface="Myriad Pro"/>
                </a:rPr>
                <a:t>Why is it happening?</a:t>
              </a:r>
            </a:p>
          </p:txBody>
        </p:sp>
      </p:grpSp>
      <p:sp>
        <p:nvSpPr>
          <p:cNvPr id="9" name="TextBox 8"/>
          <p:cNvSpPr txBox="1"/>
          <p:nvPr/>
        </p:nvSpPr>
        <p:spPr>
          <a:xfrm>
            <a:off x="4832401" y="4519818"/>
            <a:ext cx="2744750" cy="300082"/>
          </a:xfrm>
          <a:prstGeom prst="rect">
            <a:avLst/>
          </a:prstGeom>
          <a:noFill/>
          <a:ln w="28575">
            <a:solidFill>
              <a:schemeClr val="tx2"/>
            </a:solidFill>
          </a:ln>
        </p:spPr>
        <p:txBody>
          <a:bodyPr wrap="square" rtlCol="0">
            <a:spAutoFit/>
          </a:bodyPr>
          <a:lstStyle/>
          <a:p>
            <a:r>
              <a:rPr lang="en-GB" sz="1350">
                <a:solidFill>
                  <a:prstClr val="black"/>
                </a:solidFill>
                <a:latin typeface="Myriad Pro"/>
              </a:rPr>
              <a:t> </a:t>
            </a:r>
          </a:p>
        </p:txBody>
      </p:sp>
      <p:sp>
        <p:nvSpPr>
          <p:cNvPr id="10" name="TextBox 9"/>
          <p:cNvSpPr txBox="1"/>
          <p:nvPr/>
        </p:nvSpPr>
        <p:spPr>
          <a:xfrm>
            <a:off x="5816414" y="5101618"/>
            <a:ext cx="2744750" cy="300082"/>
          </a:xfrm>
          <a:prstGeom prst="rect">
            <a:avLst/>
          </a:prstGeom>
          <a:noFill/>
          <a:ln w="28575">
            <a:solidFill>
              <a:schemeClr val="tx2"/>
            </a:solidFill>
          </a:ln>
        </p:spPr>
        <p:txBody>
          <a:bodyPr wrap="square" rtlCol="0">
            <a:spAutoFit/>
          </a:bodyPr>
          <a:lstStyle/>
          <a:p>
            <a:r>
              <a:rPr lang="en-GB" sz="1350">
                <a:solidFill>
                  <a:prstClr val="black"/>
                </a:solidFill>
                <a:latin typeface="Myriad Pro"/>
              </a:rPr>
              <a:t> </a:t>
            </a:r>
          </a:p>
        </p:txBody>
      </p:sp>
      <p:sp>
        <p:nvSpPr>
          <p:cNvPr id="15" name="TextBox 14"/>
          <p:cNvSpPr txBox="1"/>
          <p:nvPr/>
        </p:nvSpPr>
        <p:spPr>
          <a:xfrm>
            <a:off x="7046463" y="4041164"/>
            <a:ext cx="2303824" cy="300082"/>
          </a:xfrm>
          <a:prstGeom prst="rect">
            <a:avLst/>
          </a:prstGeom>
          <a:noFill/>
          <a:ln>
            <a:noFill/>
          </a:ln>
        </p:spPr>
        <p:txBody>
          <a:bodyPr wrap="square" rtlCol="0">
            <a:spAutoFit/>
          </a:bodyPr>
          <a:lstStyle/>
          <a:p>
            <a:r>
              <a:rPr lang="en-GB" sz="1350">
                <a:solidFill>
                  <a:prstClr val="black"/>
                </a:solidFill>
                <a:latin typeface="Myriad Pro"/>
              </a:rPr>
              <a:t>Why is that?</a:t>
            </a:r>
          </a:p>
        </p:txBody>
      </p:sp>
      <p:sp>
        <p:nvSpPr>
          <p:cNvPr id="16" name="TextBox 15"/>
          <p:cNvSpPr txBox="1"/>
          <p:nvPr/>
        </p:nvSpPr>
        <p:spPr>
          <a:xfrm>
            <a:off x="7923332" y="4566669"/>
            <a:ext cx="2303824" cy="300082"/>
          </a:xfrm>
          <a:prstGeom prst="rect">
            <a:avLst/>
          </a:prstGeom>
          <a:noFill/>
          <a:ln>
            <a:noFill/>
          </a:ln>
        </p:spPr>
        <p:txBody>
          <a:bodyPr wrap="square" rtlCol="0">
            <a:spAutoFit/>
          </a:bodyPr>
          <a:lstStyle/>
          <a:p>
            <a:r>
              <a:rPr lang="en-GB" sz="1350">
                <a:solidFill>
                  <a:prstClr val="black"/>
                </a:solidFill>
                <a:latin typeface="Myriad Pro"/>
              </a:rPr>
              <a:t>Why is that?</a:t>
            </a:r>
          </a:p>
        </p:txBody>
      </p:sp>
      <p:cxnSp>
        <p:nvCxnSpPr>
          <p:cNvPr id="19" name="Straight Arrow Connector 18"/>
          <p:cNvCxnSpPr/>
          <p:nvPr/>
        </p:nvCxnSpPr>
        <p:spPr>
          <a:xfrm>
            <a:off x="8328248" y="4866751"/>
            <a:ext cx="0" cy="1701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7456590" y="4341246"/>
            <a:ext cx="0" cy="1701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26" name="Group 25"/>
          <p:cNvGrpSpPr/>
          <p:nvPr/>
        </p:nvGrpSpPr>
        <p:grpSpPr>
          <a:xfrm>
            <a:off x="3071665" y="3048970"/>
            <a:ext cx="4795565" cy="724803"/>
            <a:chOff x="2040093" y="3696144"/>
            <a:chExt cx="6394086" cy="966403"/>
          </a:xfrm>
        </p:grpSpPr>
        <p:sp>
          <p:nvSpPr>
            <p:cNvPr id="7" name="TextBox 6"/>
            <p:cNvSpPr txBox="1"/>
            <p:nvPr/>
          </p:nvSpPr>
          <p:spPr>
            <a:xfrm>
              <a:off x="2040093" y="4262438"/>
              <a:ext cx="3659666" cy="400109"/>
            </a:xfrm>
            <a:prstGeom prst="rect">
              <a:avLst/>
            </a:prstGeom>
            <a:noFill/>
            <a:ln w="28575">
              <a:solidFill>
                <a:schemeClr val="tx2"/>
              </a:solidFill>
            </a:ln>
          </p:spPr>
          <p:txBody>
            <a:bodyPr wrap="square" rtlCol="0">
              <a:spAutoFit/>
            </a:bodyPr>
            <a:lstStyle/>
            <a:p>
              <a:r>
                <a:rPr lang="en-GB" sz="1350">
                  <a:solidFill>
                    <a:prstClr val="black"/>
                  </a:solidFill>
                  <a:latin typeface="Myriad Pro"/>
                </a:rPr>
                <a:t> </a:t>
              </a:r>
            </a:p>
          </p:txBody>
        </p:sp>
        <p:cxnSp>
          <p:nvCxnSpPr>
            <p:cNvPr id="12" name="Straight Arrow Connector 11"/>
            <p:cNvCxnSpPr/>
            <p:nvPr/>
          </p:nvCxnSpPr>
          <p:spPr>
            <a:xfrm>
              <a:off x="4928461" y="3891598"/>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5362414" y="3696144"/>
              <a:ext cx="3071765" cy="400109"/>
            </a:xfrm>
            <a:prstGeom prst="rect">
              <a:avLst/>
            </a:prstGeom>
            <a:noFill/>
            <a:ln>
              <a:noFill/>
            </a:ln>
          </p:spPr>
          <p:txBody>
            <a:bodyPr wrap="square" rtlCol="0">
              <a:spAutoFit/>
            </a:bodyPr>
            <a:lstStyle/>
            <a:p>
              <a:r>
                <a:rPr lang="en-GB" sz="1350">
                  <a:solidFill>
                    <a:prstClr val="black"/>
                  </a:solidFill>
                  <a:latin typeface="Myriad Pro"/>
                </a:rPr>
                <a:t>Why is that?</a:t>
              </a:r>
            </a:p>
          </p:txBody>
        </p:sp>
        <p:cxnSp>
          <p:nvCxnSpPr>
            <p:cNvPr id="21" name="Straight Arrow Connector 20"/>
            <p:cNvCxnSpPr/>
            <p:nvPr/>
          </p:nvCxnSpPr>
          <p:spPr>
            <a:xfrm>
              <a:off x="5495698" y="3988646"/>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nvGrpSpPr>
          <p:cNvPr id="27" name="Group 26"/>
          <p:cNvGrpSpPr/>
          <p:nvPr/>
        </p:nvGrpSpPr>
        <p:grpSpPr>
          <a:xfrm>
            <a:off x="4116089" y="3551627"/>
            <a:ext cx="4427480" cy="751893"/>
            <a:chOff x="3264459" y="4215531"/>
            <a:chExt cx="5903306" cy="1002523"/>
          </a:xfrm>
        </p:grpSpPr>
        <p:sp>
          <p:nvSpPr>
            <p:cNvPr id="8" name="TextBox 7"/>
            <p:cNvSpPr txBox="1"/>
            <p:nvPr/>
          </p:nvSpPr>
          <p:spPr>
            <a:xfrm>
              <a:off x="3264459" y="4817945"/>
              <a:ext cx="3659666" cy="400109"/>
            </a:xfrm>
            <a:prstGeom prst="rect">
              <a:avLst/>
            </a:prstGeom>
            <a:noFill/>
            <a:ln w="28575">
              <a:solidFill>
                <a:schemeClr val="tx2"/>
              </a:solidFill>
            </a:ln>
          </p:spPr>
          <p:txBody>
            <a:bodyPr wrap="square" rtlCol="0">
              <a:spAutoFit/>
            </a:bodyPr>
            <a:lstStyle/>
            <a:p>
              <a:r>
                <a:rPr lang="en-GB" sz="1350">
                  <a:solidFill>
                    <a:prstClr val="black"/>
                  </a:solidFill>
                  <a:latin typeface="Myriad Pro"/>
                </a:rPr>
                <a:t> </a:t>
              </a:r>
            </a:p>
          </p:txBody>
        </p:sp>
        <p:sp>
          <p:nvSpPr>
            <p:cNvPr id="14" name="TextBox 13"/>
            <p:cNvSpPr txBox="1"/>
            <p:nvPr/>
          </p:nvSpPr>
          <p:spPr>
            <a:xfrm>
              <a:off x="6096000" y="4215531"/>
              <a:ext cx="3071765" cy="400109"/>
            </a:xfrm>
            <a:prstGeom prst="rect">
              <a:avLst/>
            </a:prstGeom>
            <a:noFill/>
            <a:ln>
              <a:noFill/>
            </a:ln>
          </p:spPr>
          <p:txBody>
            <a:bodyPr wrap="square" rtlCol="0">
              <a:spAutoFit/>
            </a:bodyPr>
            <a:lstStyle/>
            <a:p>
              <a:r>
                <a:rPr lang="en-GB" sz="1350">
                  <a:solidFill>
                    <a:prstClr val="black"/>
                  </a:solidFill>
                  <a:latin typeface="Myriad Pro"/>
                </a:rPr>
                <a:t>Why is that?</a:t>
              </a:r>
            </a:p>
          </p:txBody>
        </p:sp>
        <p:cxnSp>
          <p:nvCxnSpPr>
            <p:cNvPr id="17" name="Straight Arrow Connector 16"/>
            <p:cNvCxnSpPr/>
            <p:nvPr/>
          </p:nvCxnSpPr>
          <p:spPr>
            <a:xfrm>
              <a:off x="6658071" y="4486918"/>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5699759" y="4447105"/>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cxnSp>
        <p:nvCxnSpPr>
          <p:cNvPr id="23" name="Straight Arrow Connector 22"/>
          <p:cNvCxnSpPr/>
          <p:nvPr/>
        </p:nvCxnSpPr>
        <p:spPr>
          <a:xfrm>
            <a:off x="6720999" y="4217263"/>
            <a:ext cx="3254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a:off x="7579066" y="4664758"/>
            <a:ext cx="3254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fade">
                                      <p:cBhvr>
                                        <p:cTn id="30" dur="500"/>
                                        <p:tgtEl>
                                          <p:spTgt spid="15"/>
                                        </p:tgtEl>
                                      </p:cBhvr>
                                    </p:animEffect>
                                  </p:childTnLst>
                                </p:cTn>
                              </p:par>
                              <p:par>
                                <p:cTn id="31" presetID="10" presetClass="entr" presetSubtype="0" fill="hold"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fade">
                                      <p:cBhvr>
                                        <p:cTn id="33" dur="500"/>
                                        <p:tgtEl>
                                          <p:spTgt spid="20"/>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4"/>
                                        </p:tgtEl>
                                        <p:attrNameLst>
                                          <p:attrName>style.visibility</p:attrName>
                                        </p:attrNameLst>
                                      </p:cBhvr>
                                      <p:to>
                                        <p:strVal val="visible"/>
                                      </p:to>
                                    </p:set>
                                    <p:animEffect transition="in" filter="fade">
                                      <p:cBhvr>
                                        <p:cTn id="41" dur="500"/>
                                        <p:tgtEl>
                                          <p:spTgt spid="24"/>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6"/>
                                        </p:tgtEl>
                                        <p:attrNameLst>
                                          <p:attrName>style.visibility</p:attrName>
                                        </p:attrNameLst>
                                      </p:cBhvr>
                                      <p:to>
                                        <p:strVal val="visible"/>
                                      </p:to>
                                    </p:set>
                                    <p:animEffect transition="in" filter="fade">
                                      <p:cBhvr>
                                        <p:cTn id="44" dur="500"/>
                                        <p:tgtEl>
                                          <p:spTgt spid="16"/>
                                        </p:tgtEl>
                                      </p:cBhvr>
                                    </p:animEffect>
                                  </p:childTnLst>
                                </p:cTn>
                              </p:par>
                              <p:par>
                                <p:cTn id="45" presetID="10" presetClass="entr" presetSubtype="0" fill="hold" nodeType="with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500"/>
                                        <p:tgtEl>
                                          <p:spTgt spid="19"/>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0"/>
                                        </p:tgtEl>
                                        <p:attrNameLst>
                                          <p:attrName>style.visibility</p:attrName>
                                        </p:attrNameLst>
                                      </p:cBhvr>
                                      <p:to>
                                        <p:strVal val="visible"/>
                                      </p:to>
                                    </p:set>
                                    <p:animEffect transition="in" filter="fade">
                                      <p:cBhvr>
                                        <p:cTn id="5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animBg="1"/>
      <p:bldP spid="10" grpId="0" animBg="1"/>
      <p:bldP spid="15" grpId="0"/>
      <p:bldP spid="1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Thinking backward – The Five whys</a:t>
            </a:r>
          </a:p>
        </p:txBody>
      </p:sp>
      <p:sp>
        <p:nvSpPr>
          <p:cNvPr id="4" name="TextBox 3"/>
          <p:cNvSpPr txBox="1"/>
          <p:nvPr/>
        </p:nvSpPr>
        <p:spPr>
          <a:xfrm>
            <a:off x="2497294" y="1643268"/>
            <a:ext cx="7197413" cy="300082"/>
          </a:xfrm>
          <a:prstGeom prst="rect">
            <a:avLst/>
          </a:prstGeom>
          <a:noFill/>
          <a:ln w="28575">
            <a:solidFill>
              <a:schemeClr val="tx2"/>
            </a:solidFill>
          </a:ln>
        </p:spPr>
        <p:txBody>
          <a:bodyPr wrap="square" rtlCol="0">
            <a:spAutoFit/>
          </a:bodyPr>
          <a:lstStyle/>
          <a:p>
            <a:r>
              <a:rPr lang="en-GB" sz="1350">
                <a:solidFill>
                  <a:prstClr val="black"/>
                </a:solidFill>
                <a:latin typeface="Myriad Pro"/>
              </a:rPr>
              <a:t>Define the problem: </a:t>
            </a:r>
            <a:r>
              <a:rPr lang="en-GB" sz="1350" b="1">
                <a:solidFill>
                  <a:prstClr val="black"/>
                </a:solidFill>
                <a:latin typeface="Myriad Pro"/>
              </a:rPr>
              <a:t>Poor staff retention </a:t>
            </a:r>
          </a:p>
        </p:txBody>
      </p:sp>
      <p:grpSp>
        <p:nvGrpSpPr>
          <p:cNvPr id="25" name="Group 24"/>
          <p:cNvGrpSpPr/>
          <p:nvPr/>
        </p:nvGrpSpPr>
        <p:grpSpPr>
          <a:xfrm>
            <a:off x="2475596" y="2253188"/>
            <a:ext cx="2744750" cy="650922"/>
            <a:chOff x="1097279" y="3239146"/>
            <a:chExt cx="3659666" cy="867896"/>
          </a:xfrm>
        </p:grpSpPr>
        <p:sp>
          <p:nvSpPr>
            <p:cNvPr id="5" name="TextBox 4"/>
            <p:cNvSpPr txBox="1"/>
            <p:nvPr/>
          </p:nvSpPr>
          <p:spPr>
            <a:xfrm>
              <a:off x="1097279" y="3706933"/>
              <a:ext cx="3659666" cy="400109"/>
            </a:xfrm>
            <a:prstGeom prst="rect">
              <a:avLst/>
            </a:prstGeom>
            <a:noFill/>
            <a:ln w="28575">
              <a:solidFill>
                <a:schemeClr val="tx2"/>
              </a:solidFill>
            </a:ln>
          </p:spPr>
          <p:txBody>
            <a:bodyPr wrap="square" rtlCol="0">
              <a:spAutoFit/>
            </a:bodyPr>
            <a:lstStyle/>
            <a:p>
              <a:r>
                <a:rPr lang="en-GB" sz="1350">
                  <a:solidFill>
                    <a:prstClr val="black"/>
                  </a:solidFill>
                  <a:latin typeface="Myriad Pro"/>
                </a:rPr>
                <a:t> Lack of job satisfaction</a:t>
              </a:r>
            </a:p>
          </p:txBody>
        </p:sp>
        <p:sp>
          <p:nvSpPr>
            <p:cNvPr id="6" name="TextBox 5"/>
            <p:cNvSpPr txBox="1"/>
            <p:nvPr/>
          </p:nvSpPr>
          <p:spPr>
            <a:xfrm>
              <a:off x="1097279" y="3239146"/>
              <a:ext cx="3071765" cy="400109"/>
            </a:xfrm>
            <a:prstGeom prst="rect">
              <a:avLst/>
            </a:prstGeom>
            <a:noFill/>
            <a:ln>
              <a:noFill/>
            </a:ln>
          </p:spPr>
          <p:txBody>
            <a:bodyPr wrap="square" rtlCol="0">
              <a:spAutoFit/>
            </a:bodyPr>
            <a:lstStyle/>
            <a:p>
              <a:r>
                <a:rPr lang="en-GB" sz="1350">
                  <a:solidFill>
                    <a:prstClr val="black"/>
                  </a:solidFill>
                  <a:latin typeface="Myriad Pro"/>
                </a:rPr>
                <a:t>Why is it happening?</a:t>
              </a:r>
            </a:p>
          </p:txBody>
        </p:sp>
      </p:grpSp>
      <p:sp>
        <p:nvSpPr>
          <p:cNvPr id="9" name="TextBox 8"/>
          <p:cNvSpPr txBox="1"/>
          <p:nvPr/>
        </p:nvSpPr>
        <p:spPr>
          <a:xfrm>
            <a:off x="5027780" y="4029085"/>
            <a:ext cx="2744750" cy="300082"/>
          </a:xfrm>
          <a:prstGeom prst="rect">
            <a:avLst/>
          </a:prstGeom>
          <a:noFill/>
          <a:ln w="28575">
            <a:solidFill>
              <a:schemeClr val="tx2"/>
            </a:solidFill>
          </a:ln>
        </p:spPr>
        <p:txBody>
          <a:bodyPr wrap="square" rtlCol="0">
            <a:spAutoFit/>
          </a:bodyPr>
          <a:lstStyle/>
          <a:p>
            <a:r>
              <a:rPr lang="en-GB" sz="1350">
                <a:solidFill>
                  <a:prstClr val="black"/>
                </a:solidFill>
                <a:latin typeface="Myriad Pro"/>
              </a:rPr>
              <a:t> Staff frequently ill</a:t>
            </a:r>
          </a:p>
        </p:txBody>
      </p:sp>
      <p:sp>
        <p:nvSpPr>
          <p:cNvPr id="10" name="TextBox 9"/>
          <p:cNvSpPr txBox="1"/>
          <p:nvPr/>
        </p:nvSpPr>
        <p:spPr>
          <a:xfrm>
            <a:off x="5808676" y="4552007"/>
            <a:ext cx="2744750" cy="300082"/>
          </a:xfrm>
          <a:prstGeom prst="rect">
            <a:avLst/>
          </a:prstGeom>
          <a:noFill/>
          <a:ln w="28575">
            <a:solidFill>
              <a:schemeClr val="tx2"/>
            </a:solidFill>
          </a:ln>
        </p:spPr>
        <p:txBody>
          <a:bodyPr wrap="square" rtlCol="0">
            <a:spAutoFit/>
          </a:bodyPr>
          <a:lstStyle/>
          <a:p>
            <a:r>
              <a:rPr lang="en-GB" sz="1350">
                <a:solidFill>
                  <a:prstClr val="black"/>
                </a:solidFill>
                <a:latin typeface="Myriad Pro"/>
              </a:rPr>
              <a:t> Lack of infection control</a:t>
            </a:r>
          </a:p>
        </p:txBody>
      </p:sp>
      <p:sp>
        <p:nvSpPr>
          <p:cNvPr id="15" name="TextBox 14"/>
          <p:cNvSpPr txBox="1"/>
          <p:nvPr/>
        </p:nvSpPr>
        <p:spPr>
          <a:xfrm>
            <a:off x="7171194" y="3484359"/>
            <a:ext cx="2303824" cy="300082"/>
          </a:xfrm>
          <a:prstGeom prst="rect">
            <a:avLst/>
          </a:prstGeom>
          <a:noFill/>
          <a:ln>
            <a:noFill/>
          </a:ln>
        </p:spPr>
        <p:txBody>
          <a:bodyPr wrap="square" rtlCol="0">
            <a:spAutoFit/>
          </a:bodyPr>
          <a:lstStyle/>
          <a:p>
            <a:r>
              <a:rPr lang="en-GB" sz="1350">
                <a:solidFill>
                  <a:prstClr val="black"/>
                </a:solidFill>
                <a:latin typeface="Myriad Pro"/>
              </a:rPr>
              <a:t>Why is that?</a:t>
            </a:r>
          </a:p>
        </p:txBody>
      </p:sp>
      <p:sp>
        <p:nvSpPr>
          <p:cNvPr id="16" name="TextBox 15"/>
          <p:cNvSpPr txBox="1"/>
          <p:nvPr/>
        </p:nvSpPr>
        <p:spPr>
          <a:xfrm>
            <a:off x="8040216" y="4091940"/>
            <a:ext cx="2303824" cy="300082"/>
          </a:xfrm>
          <a:prstGeom prst="rect">
            <a:avLst/>
          </a:prstGeom>
          <a:noFill/>
          <a:ln>
            <a:noFill/>
          </a:ln>
        </p:spPr>
        <p:txBody>
          <a:bodyPr wrap="square" rtlCol="0">
            <a:spAutoFit/>
          </a:bodyPr>
          <a:lstStyle/>
          <a:p>
            <a:r>
              <a:rPr lang="en-GB" sz="1350">
                <a:solidFill>
                  <a:prstClr val="black"/>
                </a:solidFill>
                <a:latin typeface="Myriad Pro"/>
              </a:rPr>
              <a:t>Why is that?</a:t>
            </a:r>
          </a:p>
        </p:txBody>
      </p:sp>
      <p:cxnSp>
        <p:nvCxnSpPr>
          <p:cNvPr id="19" name="Straight Arrow Connector 18"/>
          <p:cNvCxnSpPr/>
          <p:nvPr/>
        </p:nvCxnSpPr>
        <p:spPr>
          <a:xfrm>
            <a:off x="8323106" y="4329167"/>
            <a:ext cx="0" cy="1701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7585869" y="3765796"/>
            <a:ext cx="0" cy="1701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26" name="Group 25"/>
          <p:cNvGrpSpPr/>
          <p:nvPr/>
        </p:nvGrpSpPr>
        <p:grpSpPr>
          <a:xfrm>
            <a:off x="3143673" y="2616271"/>
            <a:ext cx="4795565" cy="724803"/>
            <a:chOff x="2040093" y="3696144"/>
            <a:chExt cx="6394086" cy="966403"/>
          </a:xfrm>
        </p:grpSpPr>
        <p:sp>
          <p:nvSpPr>
            <p:cNvPr id="7" name="TextBox 6"/>
            <p:cNvSpPr txBox="1"/>
            <p:nvPr/>
          </p:nvSpPr>
          <p:spPr>
            <a:xfrm>
              <a:off x="2040093" y="4262438"/>
              <a:ext cx="3659666" cy="400109"/>
            </a:xfrm>
            <a:prstGeom prst="rect">
              <a:avLst/>
            </a:prstGeom>
            <a:noFill/>
            <a:ln w="28575">
              <a:solidFill>
                <a:schemeClr val="tx2"/>
              </a:solidFill>
            </a:ln>
          </p:spPr>
          <p:txBody>
            <a:bodyPr wrap="square" rtlCol="0">
              <a:spAutoFit/>
            </a:bodyPr>
            <a:lstStyle/>
            <a:p>
              <a:r>
                <a:rPr lang="en-GB" sz="1350">
                  <a:solidFill>
                    <a:prstClr val="black"/>
                  </a:solidFill>
                  <a:latin typeface="Myriad Pro"/>
                </a:rPr>
                <a:t> High demand on role</a:t>
              </a:r>
            </a:p>
          </p:txBody>
        </p:sp>
        <p:cxnSp>
          <p:nvCxnSpPr>
            <p:cNvPr id="12" name="Straight Arrow Connector 11"/>
            <p:cNvCxnSpPr/>
            <p:nvPr/>
          </p:nvCxnSpPr>
          <p:spPr>
            <a:xfrm>
              <a:off x="4928461" y="3891598"/>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5362414" y="3696144"/>
              <a:ext cx="3071765" cy="400109"/>
            </a:xfrm>
            <a:prstGeom prst="rect">
              <a:avLst/>
            </a:prstGeom>
            <a:noFill/>
            <a:ln>
              <a:noFill/>
            </a:ln>
          </p:spPr>
          <p:txBody>
            <a:bodyPr wrap="square" rtlCol="0">
              <a:spAutoFit/>
            </a:bodyPr>
            <a:lstStyle/>
            <a:p>
              <a:r>
                <a:rPr lang="en-GB" sz="1350">
                  <a:solidFill>
                    <a:prstClr val="black"/>
                  </a:solidFill>
                  <a:latin typeface="Myriad Pro"/>
                </a:rPr>
                <a:t>Why is that?</a:t>
              </a:r>
            </a:p>
          </p:txBody>
        </p:sp>
        <p:cxnSp>
          <p:nvCxnSpPr>
            <p:cNvPr id="21" name="Straight Arrow Connector 20"/>
            <p:cNvCxnSpPr/>
            <p:nvPr/>
          </p:nvCxnSpPr>
          <p:spPr>
            <a:xfrm>
              <a:off x="5495698" y="3988646"/>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nvGrpSpPr>
          <p:cNvPr id="27" name="Group 26"/>
          <p:cNvGrpSpPr/>
          <p:nvPr/>
        </p:nvGrpSpPr>
        <p:grpSpPr>
          <a:xfrm>
            <a:off x="4125946" y="3013904"/>
            <a:ext cx="4427480" cy="751893"/>
            <a:chOff x="3264459" y="4215531"/>
            <a:chExt cx="5903306" cy="1002523"/>
          </a:xfrm>
        </p:grpSpPr>
        <p:sp>
          <p:nvSpPr>
            <p:cNvPr id="8" name="TextBox 7"/>
            <p:cNvSpPr txBox="1"/>
            <p:nvPr/>
          </p:nvSpPr>
          <p:spPr>
            <a:xfrm>
              <a:off x="3264459" y="4817945"/>
              <a:ext cx="3659666" cy="400109"/>
            </a:xfrm>
            <a:prstGeom prst="rect">
              <a:avLst/>
            </a:prstGeom>
            <a:noFill/>
            <a:ln w="28575">
              <a:solidFill>
                <a:schemeClr val="tx2"/>
              </a:solidFill>
            </a:ln>
          </p:spPr>
          <p:txBody>
            <a:bodyPr wrap="square" rtlCol="0">
              <a:spAutoFit/>
            </a:bodyPr>
            <a:lstStyle/>
            <a:p>
              <a:r>
                <a:rPr lang="en-GB" sz="1350">
                  <a:solidFill>
                    <a:prstClr val="black"/>
                  </a:solidFill>
                  <a:latin typeface="Myriad Pro"/>
                </a:rPr>
                <a:t> Having to cover for absent staff</a:t>
              </a:r>
            </a:p>
          </p:txBody>
        </p:sp>
        <p:sp>
          <p:nvSpPr>
            <p:cNvPr id="14" name="TextBox 13"/>
            <p:cNvSpPr txBox="1"/>
            <p:nvPr/>
          </p:nvSpPr>
          <p:spPr>
            <a:xfrm>
              <a:off x="6096000" y="4215531"/>
              <a:ext cx="3071765" cy="400109"/>
            </a:xfrm>
            <a:prstGeom prst="rect">
              <a:avLst/>
            </a:prstGeom>
            <a:noFill/>
            <a:ln>
              <a:noFill/>
            </a:ln>
          </p:spPr>
          <p:txBody>
            <a:bodyPr wrap="square" rtlCol="0">
              <a:spAutoFit/>
            </a:bodyPr>
            <a:lstStyle/>
            <a:p>
              <a:r>
                <a:rPr lang="en-GB" sz="1350">
                  <a:solidFill>
                    <a:prstClr val="black"/>
                  </a:solidFill>
                  <a:latin typeface="Myriad Pro"/>
                </a:rPr>
                <a:t>Why is that?</a:t>
              </a:r>
            </a:p>
          </p:txBody>
        </p:sp>
        <p:cxnSp>
          <p:nvCxnSpPr>
            <p:cNvPr id="17" name="Straight Arrow Connector 16"/>
            <p:cNvCxnSpPr/>
            <p:nvPr/>
          </p:nvCxnSpPr>
          <p:spPr>
            <a:xfrm>
              <a:off x="6658071" y="4486918"/>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5699759" y="4447105"/>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cxnSp>
        <p:nvCxnSpPr>
          <p:cNvPr id="23" name="Straight Arrow Connector 22"/>
          <p:cNvCxnSpPr/>
          <p:nvPr/>
        </p:nvCxnSpPr>
        <p:spPr>
          <a:xfrm>
            <a:off x="6955948" y="3634400"/>
            <a:ext cx="3254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a:off x="7772531" y="4241981"/>
            <a:ext cx="3254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1955291" y="5029856"/>
            <a:ext cx="8281416" cy="646331"/>
          </a:xfrm>
          <a:prstGeom prst="rect">
            <a:avLst/>
          </a:prstGeom>
          <a:noFill/>
          <a:ln w="57150">
            <a:solidFill>
              <a:schemeClr val="accent1"/>
            </a:solidFill>
          </a:ln>
        </p:spPr>
        <p:txBody>
          <a:bodyPr wrap="square" rtlCol="0">
            <a:spAutoFit/>
          </a:bodyPr>
          <a:lstStyle/>
          <a:p>
            <a:r>
              <a:rPr lang="en-GB" b="1">
                <a:solidFill>
                  <a:prstClr val="black"/>
                </a:solidFill>
                <a:latin typeface="Myriad Pro"/>
              </a:rPr>
              <a:t>Possible solution </a:t>
            </a:r>
            <a:r>
              <a:rPr lang="en-GB">
                <a:solidFill>
                  <a:prstClr val="black"/>
                </a:solidFill>
                <a:latin typeface="Myriad Pro"/>
              </a:rPr>
              <a:t>– improve infection control measure and working conditions  to reduce staff illness. </a:t>
            </a:r>
          </a:p>
        </p:txBody>
      </p:sp>
      <p:pic>
        <p:nvPicPr>
          <p:cNvPr id="30" name="Picture 29" descr="Athletic woman angr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72624" y="1994158"/>
            <a:ext cx="908919" cy="301901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fade">
                                      <p:cBhvr>
                                        <p:cTn id="30" dur="500"/>
                                        <p:tgtEl>
                                          <p:spTgt spid="15"/>
                                        </p:tgtEl>
                                      </p:cBhvr>
                                    </p:animEffect>
                                  </p:childTnLst>
                                </p:cTn>
                              </p:par>
                              <p:par>
                                <p:cTn id="31" presetID="10" presetClass="entr" presetSubtype="0" fill="hold"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fade">
                                      <p:cBhvr>
                                        <p:cTn id="33" dur="500"/>
                                        <p:tgtEl>
                                          <p:spTgt spid="20"/>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4"/>
                                        </p:tgtEl>
                                        <p:attrNameLst>
                                          <p:attrName>style.visibility</p:attrName>
                                        </p:attrNameLst>
                                      </p:cBhvr>
                                      <p:to>
                                        <p:strVal val="visible"/>
                                      </p:to>
                                    </p:set>
                                    <p:animEffect transition="in" filter="fade">
                                      <p:cBhvr>
                                        <p:cTn id="41" dur="500"/>
                                        <p:tgtEl>
                                          <p:spTgt spid="24"/>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6"/>
                                        </p:tgtEl>
                                        <p:attrNameLst>
                                          <p:attrName>style.visibility</p:attrName>
                                        </p:attrNameLst>
                                      </p:cBhvr>
                                      <p:to>
                                        <p:strVal val="visible"/>
                                      </p:to>
                                    </p:set>
                                    <p:animEffect transition="in" filter="fade">
                                      <p:cBhvr>
                                        <p:cTn id="44" dur="500"/>
                                        <p:tgtEl>
                                          <p:spTgt spid="16"/>
                                        </p:tgtEl>
                                      </p:cBhvr>
                                    </p:animEffect>
                                  </p:childTnLst>
                                </p:cTn>
                              </p:par>
                              <p:par>
                                <p:cTn id="45" presetID="10" presetClass="entr" presetSubtype="0" fill="hold" nodeType="with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500"/>
                                        <p:tgtEl>
                                          <p:spTgt spid="19"/>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0"/>
                                        </p:tgtEl>
                                        <p:attrNameLst>
                                          <p:attrName>style.visibility</p:attrName>
                                        </p:attrNameLst>
                                      </p:cBhvr>
                                      <p:to>
                                        <p:strVal val="visible"/>
                                      </p:to>
                                    </p:set>
                                    <p:animEffect transition="in" filter="fade">
                                      <p:cBhvr>
                                        <p:cTn id="50" dur="500"/>
                                        <p:tgtEl>
                                          <p:spTgt spid="10"/>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28"/>
                                        </p:tgtEl>
                                        <p:attrNameLst>
                                          <p:attrName>style.visibility</p:attrName>
                                        </p:attrNameLst>
                                      </p:cBhvr>
                                      <p:to>
                                        <p:strVal val="visible"/>
                                      </p:to>
                                    </p:set>
                                    <p:animEffect transition="in" filter="fade">
                                      <p:cBhvr>
                                        <p:cTn id="55"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animBg="1"/>
      <p:bldP spid="10" grpId="0" animBg="1"/>
      <p:bldP spid="15" grpId="0"/>
      <p:bldP spid="16" grpId="0"/>
      <p:bldP spid="2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8" name="Picture 17" descr="A blurry blue and green background&#10;&#10;AI-generated content may be incorrect.">
            <a:extLst>
              <a:ext uri="{FF2B5EF4-FFF2-40B4-BE49-F238E27FC236}">
                <a16:creationId xmlns:a16="http://schemas.microsoft.com/office/drawing/2014/main" id="{733E5D29-7BCB-2278-ABFD-CCCD8EC58F7D}"/>
              </a:ext>
            </a:extLst>
          </p:cNvPr>
          <p:cNvPicPr>
            <a:picLocks noChangeAspect="1"/>
          </p:cNvPicPr>
          <p:nvPr/>
        </p:nvPicPr>
        <p:blipFill>
          <a:blip r:embed="rId2">
            <a:duotone>
              <a:prstClr val="black"/>
              <a:schemeClr val="tx2">
                <a:tint val="45000"/>
                <a:satMod val="400000"/>
              </a:schemeClr>
            </a:duotone>
            <a:alphaModFix amt="25000"/>
          </a:blip>
          <a:srcRect t="16045"/>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6C4D94A-0B0A-8C4F-B339-694BA5B8CAAB}"/>
              </a:ext>
            </a:extLst>
          </p:cNvPr>
          <p:cNvSpPr>
            <a:spLocks noGrp="1"/>
          </p:cNvSpPr>
          <p:nvPr>
            <p:ph type="title"/>
          </p:nvPr>
        </p:nvSpPr>
        <p:spPr>
          <a:xfrm>
            <a:off x="838200" y="365125"/>
            <a:ext cx="10515600" cy="1325563"/>
          </a:xfrm>
        </p:spPr>
        <p:txBody>
          <a:bodyPr>
            <a:normAutofit/>
          </a:bodyPr>
          <a:lstStyle/>
          <a:p>
            <a:r>
              <a:rPr lang="en-GB"/>
              <a:t>Activity-3-15 minutes</a:t>
            </a:r>
          </a:p>
        </p:txBody>
      </p:sp>
      <p:graphicFrame>
        <p:nvGraphicFramePr>
          <p:cNvPr id="16" name="Content Placeholder 2">
            <a:extLst>
              <a:ext uri="{FF2B5EF4-FFF2-40B4-BE49-F238E27FC236}">
                <a16:creationId xmlns:a16="http://schemas.microsoft.com/office/drawing/2014/main" id="{281254CE-C992-3C90-57CC-2AFE253775B4}"/>
              </a:ext>
            </a:extLst>
          </p:cNvPr>
          <p:cNvGraphicFramePr>
            <a:graphicFrameLocks noGrp="1"/>
          </p:cNvGraphicFramePr>
          <p:nvPr>
            <p:ph idx="1"/>
            <p:extLst>
              <p:ext uri="{D42A27DB-BD31-4B8C-83A1-F6EECF244321}">
                <p14:modId xmlns:p14="http://schemas.microsoft.com/office/powerpoint/2010/main" val="5821529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43CE2498-8E73-D4FF-1BAE-92C1F7D8270A}"/>
              </a:ext>
            </a:extLst>
          </p:cNvPr>
          <p:cNvPicPr>
            <a:picLocks noChangeAspect="1"/>
          </p:cNvPicPr>
          <p:nvPr/>
        </p:nvPicPr>
        <p:blipFill>
          <a:blip r:embed="rId8"/>
          <a:stretch>
            <a:fillRect/>
          </a:stretch>
        </p:blipFill>
        <p:spPr>
          <a:xfrm>
            <a:off x="0" y="5948155"/>
            <a:ext cx="12191695" cy="906987"/>
          </a:xfrm>
          <a:prstGeom prst="rect">
            <a:avLst/>
          </a:prstGeom>
        </p:spPr>
      </p:pic>
    </p:spTree>
    <p:extLst>
      <p:ext uri="{BB962C8B-B14F-4D97-AF65-F5344CB8AC3E}">
        <p14:creationId xmlns:p14="http://schemas.microsoft.com/office/powerpoint/2010/main" val="1826648126"/>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78B489-1DF5-FB7F-9E12-66EA9045D7A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Fishbone diagram </a:t>
            </a:r>
          </a:p>
        </p:txBody>
      </p:sp>
      <p:graphicFrame>
        <p:nvGraphicFramePr>
          <p:cNvPr id="29" name="Content Placeholder 2">
            <a:extLst>
              <a:ext uri="{FF2B5EF4-FFF2-40B4-BE49-F238E27FC236}">
                <a16:creationId xmlns:a16="http://schemas.microsoft.com/office/drawing/2014/main" id="{451CBA8D-04DE-2E55-82D0-CB07041B1AC3}"/>
              </a:ext>
            </a:extLst>
          </p:cNvPr>
          <p:cNvGraphicFramePr>
            <a:graphicFrameLocks noGrp="1"/>
          </p:cNvGraphicFramePr>
          <p:nvPr>
            <p:ph idx="1"/>
            <p:extLst>
              <p:ext uri="{D42A27DB-BD31-4B8C-83A1-F6EECF244321}">
                <p14:modId xmlns:p14="http://schemas.microsoft.com/office/powerpoint/2010/main" val="1565619693"/>
              </p:ext>
            </p:extLst>
          </p:nvPr>
        </p:nvGraphicFramePr>
        <p:xfrm>
          <a:off x="1371599" y="2318197"/>
          <a:ext cx="9724031" cy="36833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EBF59E73-CFD1-1235-3775-F61B715D92A1}"/>
              </a:ext>
            </a:extLst>
          </p:cNvPr>
          <p:cNvSpPr txBox="1"/>
          <p:nvPr/>
        </p:nvSpPr>
        <p:spPr>
          <a:xfrm>
            <a:off x="4937760" y="5438274"/>
            <a:ext cx="2204185" cy="369332"/>
          </a:xfrm>
          <a:prstGeom prst="rect">
            <a:avLst/>
          </a:prstGeom>
          <a:noFill/>
        </p:spPr>
        <p:txBody>
          <a:bodyPr wrap="square" rtlCol="0">
            <a:spAutoFit/>
          </a:bodyPr>
          <a:lstStyle/>
          <a:p>
            <a:r>
              <a:rPr lang="en-GB" dirty="0"/>
              <a:t>(Loredana, 2017)</a:t>
            </a:r>
          </a:p>
        </p:txBody>
      </p:sp>
      <p:pic>
        <p:nvPicPr>
          <p:cNvPr id="5" name="Picture 4">
            <a:extLst>
              <a:ext uri="{FF2B5EF4-FFF2-40B4-BE49-F238E27FC236}">
                <a16:creationId xmlns:a16="http://schemas.microsoft.com/office/drawing/2014/main" id="{58F8575C-E017-9F2D-2E1C-08D0438A8A34}"/>
              </a:ext>
            </a:extLst>
          </p:cNvPr>
          <p:cNvPicPr>
            <a:picLocks noChangeAspect="1"/>
          </p:cNvPicPr>
          <p:nvPr/>
        </p:nvPicPr>
        <p:blipFill>
          <a:blip r:embed="rId7"/>
          <a:stretch>
            <a:fillRect/>
          </a:stretch>
        </p:blipFill>
        <p:spPr>
          <a:xfrm>
            <a:off x="0" y="5948155"/>
            <a:ext cx="12191695" cy="906987"/>
          </a:xfrm>
          <a:prstGeom prst="rect">
            <a:avLst/>
          </a:prstGeom>
        </p:spPr>
      </p:pic>
    </p:spTree>
    <p:extLst>
      <p:ext uri="{BB962C8B-B14F-4D97-AF65-F5344CB8AC3E}">
        <p14:creationId xmlns:p14="http://schemas.microsoft.com/office/powerpoint/2010/main" val="16645045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Freeform: Shape 26">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Freeform: Shape 28">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524003" y="1999615"/>
            <a:ext cx="9144000" cy="2764028"/>
          </a:xfrm>
        </p:spPr>
        <p:txBody>
          <a:bodyPr vert="horz" lIns="91440" tIns="45720" rIns="91440" bIns="45720" rtlCol="0" anchor="ctr">
            <a:normAutofit/>
          </a:bodyPr>
          <a:lstStyle/>
          <a:p>
            <a:pPr>
              <a:lnSpc>
                <a:spcPct val="90000"/>
              </a:lnSpc>
            </a:pPr>
            <a:r>
              <a:rPr lang="en-US" sz="7200" kern="1200" dirty="0">
                <a:solidFill>
                  <a:schemeClr val="tx1"/>
                </a:solidFill>
                <a:latin typeface="+mj-lt"/>
                <a:ea typeface="+mj-ea"/>
                <a:cs typeface="+mj-cs"/>
              </a:rPr>
              <a:t>The Fishbone Diagram</a:t>
            </a:r>
          </a:p>
        </p:txBody>
      </p:sp>
      <p:sp>
        <p:nvSpPr>
          <p:cNvPr id="5" name="Content Placeholder 4">
            <a:extLst>
              <a:ext uri="{FF2B5EF4-FFF2-40B4-BE49-F238E27FC236}">
                <a16:creationId xmlns:a16="http://schemas.microsoft.com/office/drawing/2014/main" id="{EE7A574A-CAA8-D644-978A-AF54DDB5AE59}"/>
              </a:ext>
            </a:extLst>
          </p:cNvPr>
          <p:cNvSpPr>
            <a:spLocks noGrp="1"/>
          </p:cNvSpPr>
          <p:nvPr>
            <p:ph idx="1"/>
          </p:nvPr>
        </p:nvSpPr>
        <p:spPr>
          <a:xfrm>
            <a:off x="2140167" y="4763643"/>
            <a:ext cx="8258176" cy="631825"/>
          </a:xfrm>
        </p:spPr>
        <p:txBody>
          <a:bodyPr vert="horz" lIns="91440" tIns="45720" rIns="91440" bIns="45720" rtlCol="0" anchor="ctr">
            <a:normAutofit/>
          </a:bodyPr>
          <a:lstStyle/>
          <a:p>
            <a:pPr marL="0" indent="0" algn="ctr">
              <a:lnSpc>
                <a:spcPct val="90000"/>
              </a:lnSpc>
              <a:spcBef>
                <a:spcPts val="1000"/>
              </a:spcBef>
              <a:buNone/>
            </a:pPr>
            <a:r>
              <a:rPr lang="en-US" sz="2400" kern="1200" dirty="0">
                <a:solidFill>
                  <a:schemeClr val="tx1"/>
                </a:solidFill>
                <a:latin typeface="+mn-lt"/>
                <a:ea typeface="+mn-ea"/>
                <a:cs typeface="+mn-cs"/>
                <a:hlinkClick r:id="rId3"/>
              </a:rPr>
              <a:t>https://youtu.be/mLvizyDFLQ4?si=b-Q9yGnMm70GXNks</a:t>
            </a:r>
            <a:r>
              <a:rPr lang="en-US" sz="2400" kern="1200" dirty="0">
                <a:solidFill>
                  <a:schemeClr val="tx1"/>
                </a:solidFill>
                <a:latin typeface="+mn-lt"/>
                <a:ea typeface="+mn-ea"/>
                <a:cs typeface="+mn-cs"/>
              </a:rPr>
              <a:t> </a:t>
            </a:r>
          </a:p>
        </p:txBody>
      </p:sp>
      <p:sp>
        <p:nvSpPr>
          <p:cNvPr id="31" name="Rectangle 30">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650A844D-3936-4ECF-50D8-1294DB13306B}"/>
              </a:ext>
            </a:extLst>
          </p:cNvPr>
          <p:cNvPicPr>
            <a:picLocks noChangeAspect="1"/>
          </p:cNvPicPr>
          <p:nvPr/>
        </p:nvPicPr>
        <p:blipFill>
          <a:blip r:embed="rId4"/>
          <a:stretch>
            <a:fillRect/>
          </a:stretch>
        </p:blipFill>
        <p:spPr>
          <a:xfrm>
            <a:off x="0" y="5948155"/>
            <a:ext cx="12191695" cy="906987"/>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86D1CD-69FC-16AF-CABE-262DE2E50510}"/>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Activity-4 – 30 minutes</a:t>
            </a:r>
          </a:p>
        </p:txBody>
      </p:sp>
      <p:graphicFrame>
        <p:nvGraphicFramePr>
          <p:cNvPr id="5" name="Content Placeholder 2">
            <a:extLst>
              <a:ext uri="{FF2B5EF4-FFF2-40B4-BE49-F238E27FC236}">
                <a16:creationId xmlns:a16="http://schemas.microsoft.com/office/drawing/2014/main" id="{4E5BD467-7D02-13BA-22A6-791CE4A5C7A8}"/>
              </a:ext>
            </a:extLst>
          </p:cNvPr>
          <p:cNvGraphicFramePr>
            <a:graphicFrameLocks noGrp="1"/>
          </p:cNvGraphicFramePr>
          <p:nvPr>
            <p:ph idx="1"/>
            <p:extLst>
              <p:ext uri="{D42A27DB-BD31-4B8C-83A1-F6EECF244321}">
                <p14:modId xmlns:p14="http://schemas.microsoft.com/office/powerpoint/2010/main" val="2987420438"/>
              </p:ext>
            </p:extLst>
          </p:nvPr>
        </p:nvGraphicFramePr>
        <p:xfrm>
          <a:off x="4938689" y="154975"/>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2A1D822C-73D2-4BA0-C8BE-6593ED080141}"/>
              </a:ext>
            </a:extLst>
          </p:cNvPr>
          <p:cNvPicPr>
            <a:picLocks noChangeAspect="1"/>
          </p:cNvPicPr>
          <p:nvPr/>
        </p:nvPicPr>
        <p:blipFill>
          <a:blip r:embed="rId7"/>
          <a:stretch>
            <a:fillRect/>
          </a:stretch>
        </p:blipFill>
        <p:spPr>
          <a:xfrm>
            <a:off x="0" y="5948155"/>
            <a:ext cx="12191695" cy="906987"/>
          </a:xfrm>
          <a:prstGeom prst="rect">
            <a:avLst/>
          </a:prstGeom>
        </p:spPr>
      </p:pic>
    </p:spTree>
    <p:extLst>
      <p:ext uri="{BB962C8B-B14F-4D97-AF65-F5344CB8AC3E}">
        <p14:creationId xmlns:p14="http://schemas.microsoft.com/office/powerpoint/2010/main" val="27963286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Decisions and Consequences</a:t>
            </a:r>
          </a:p>
        </p:txBody>
      </p:sp>
      <p:sp>
        <p:nvSpPr>
          <p:cNvPr id="3" name="Content Placeholder 2"/>
          <p:cNvSpPr>
            <a:spLocks noGrp="1"/>
          </p:cNvSpPr>
          <p:nvPr>
            <p:ph idx="1"/>
          </p:nvPr>
        </p:nvSpPr>
        <p:spPr>
          <a:xfrm>
            <a:off x="2135560" y="1556793"/>
            <a:ext cx="7992888" cy="648072"/>
          </a:xfrm>
          <a:ln w="38100">
            <a:solidFill>
              <a:schemeClr val="accent1"/>
            </a:solidFill>
          </a:ln>
        </p:spPr>
        <p:txBody>
          <a:bodyPr>
            <a:normAutofit/>
          </a:bodyPr>
          <a:lstStyle/>
          <a:p>
            <a:pPr marL="0" indent="0">
              <a:buNone/>
            </a:pPr>
            <a:r>
              <a:rPr lang="en-GB" sz="2400">
                <a:latin typeface="Arial" panose="020B0604020202020204" pitchFamily="34" charset="0"/>
                <a:cs typeface="Arial" panose="020B0604020202020204" pitchFamily="34" charset="0"/>
              </a:rPr>
              <a:t>For every decision we make there will be a consequence. </a:t>
            </a:r>
          </a:p>
        </p:txBody>
      </p:sp>
      <p:graphicFrame>
        <p:nvGraphicFramePr>
          <p:cNvPr id="4" name="Diagram 3"/>
          <p:cNvGraphicFramePr/>
          <p:nvPr/>
        </p:nvGraphicFramePr>
        <p:xfrm>
          <a:off x="2783632" y="1397000"/>
          <a:ext cx="6360368" cy="3040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Rounded Corners 4"/>
          <p:cNvSpPr/>
          <p:nvPr/>
        </p:nvSpPr>
        <p:spPr>
          <a:xfrm>
            <a:off x="1684224" y="3572903"/>
            <a:ext cx="1979712" cy="17284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Even positive and proactive decisions will have a consequence. </a:t>
            </a:r>
          </a:p>
        </p:txBody>
      </p:sp>
      <p:sp>
        <p:nvSpPr>
          <p:cNvPr id="6" name="Rectangle: Rounded Corners 5"/>
          <p:cNvSpPr/>
          <p:nvPr/>
        </p:nvSpPr>
        <p:spPr>
          <a:xfrm>
            <a:off x="4069066" y="3798971"/>
            <a:ext cx="1674233" cy="7198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Myriad Pro"/>
                <a:ea typeface="+mn-ea"/>
                <a:cs typeface="+mn-cs"/>
              </a:rPr>
              <a:t>Poor staff retention</a:t>
            </a:r>
          </a:p>
        </p:txBody>
      </p:sp>
      <p:sp>
        <p:nvSpPr>
          <p:cNvPr id="7" name="Arrow: Right 6"/>
          <p:cNvSpPr/>
          <p:nvPr/>
        </p:nvSpPr>
        <p:spPr>
          <a:xfrm>
            <a:off x="5917776" y="4005053"/>
            <a:ext cx="324128"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8" name="Rectangle: Rounded Corners 7"/>
          <p:cNvSpPr/>
          <p:nvPr/>
        </p:nvSpPr>
        <p:spPr>
          <a:xfrm>
            <a:off x="6396000" y="3825081"/>
            <a:ext cx="1674233" cy="7198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Myriad Pro"/>
                <a:ea typeface="+mn-ea"/>
                <a:cs typeface="+mn-cs"/>
              </a:rPr>
              <a:t>Increase Pay</a:t>
            </a:r>
          </a:p>
        </p:txBody>
      </p:sp>
      <p:sp>
        <p:nvSpPr>
          <p:cNvPr id="10" name="Arrow: Right 9"/>
          <p:cNvSpPr/>
          <p:nvPr/>
        </p:nvSpPr>
        <p:spPr>
          <a:xfrm>
            <a:off x="8180660" y="4023790"/>
            <a:ext cx="324128"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11" name="Rectangle: Rounded Corners 10"/>
          <p:cNvSpPr/>
          <p:nvPr/>
        </p:nvSpPr>
        <p:spPr>
          <a:xfrm>
            <a:off x="8626491" y="3803736"/>
            <a:ext cx="1674233" cy="8494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Myriad Pro"/>
                <a:ea typeface="+mn-ea"/>
                <a:cs typeface="+mn-cs"/>
              </a:rPr>
              <a:t>Less money available for other costs</a:t>
            </a:r>
          </a:p>
        </p:txBody>
      </p:sp>
      <p:sp>
        <p:nvSpPr>
          <p:cNvPr id="12" name="Rectangle: Rounded Corners 11"/>
          <p:cNvSpPr/>
          <p:nvPr/>
        </p:nvSpPr>
        <p:spPr>
          <a:xfrm>
            <a:off x="4064840" y="4766528"/>
            <a:ext cx="1743128" cy="8947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Myriad Pro"/>
                <a:ea typeface="+mn-ea"/>
                <a:cs typeface="+mn-cs"/>
              </a:rPr>
              <a:t>Persistent infections on a ward </a:t>
            </a:r>
          </a:p>
        </p:txBody>
      </p:sp>
      <p:sp>
        <p:nvSpPr>
          <p:cNvPr id="13" name="Arrow: Right 12"/>
          <p:cNvSpPr/>
          <p:nvPr/>
        </p:nvSpPr>
        <p:spPr>
          <a:xfrm>
            <a:off x="5933936" y="5072882"/>
            <a:ext cx="324128"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14" name="Rectangle: Rounded Corners 13"/>
          <p:cNvSpPr/>
          <p:nvPr/>
        </p:nvSpPr>
        <p:spPr>
          <a:xfrm>
            <a:off x="6371684" y="4741404"/>
            <a:ext cx="1754966" cy="8947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Myriad Pro"/>
                <a:ea typeface="+mn-ea"/>
                <a:cs typeface="+mn-cs"/>
              </a:rPr>
              <a:t>Reduction in patient visiting</a:t>
            </a:r>
          </a:p>
        </p:txBody>
      </p:sp>
      <p:sp>
        <p:nvSpPr>
          <p:cNvPr id="15" name="Arrow: Right 14"/>
          <p:cNvSpPr/>
          <p:nvPr/>
        </p:nvSpPr>
        <p:spPr>
          <a:xfrm>
            <a:off x="8240270" y="5072882"/>
            <a:ext cx="324128"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16" name="Rectangle: Rounded Corners 15"/>
          <p:cNvSpPr/>
          <p:nvPr/>
        </p:nvSpPr>
        <p:spPr>
          <a:xfrm>
            <a:off x="8639190" y="4828106"/>
            <a:ext cx="1868586" cy="7313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Myriad Pro"/>
                <a:ea typeface="+mn-ea"/>
                <a:cs typeface="+mn-cs"/>
              </a:rPr>
              <a:t>Patients become bored and isolated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500"/>
                                        <p:tgtEl>
                                          <p:spTgt spid="11"/>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fade">
                                      <p:cBhvr>
                                        <p:cTn id="38" dur="500"/>
                                        <p:tgtEl>
                                          <p:spTgt spid="12"/>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3"/>
                                        </p:tgtEl>
                                        <p:attrNameLst>
                                          <p:attrName>style.visibility</p:attrName>
                                        </p:attrNameLst>
                                      </p:cBhvr>
                                      <p:to>
                                        <p:strVal val="visible"/>
                                      </p:to>
                                    </p:set>
                                    <p:animEffect transition="in" filter="fade">
                                      <p:cBhvr>
                                        <p:cTn id="41" dur="500"/>
                                        <p:tgtEl>
                                          <p:spTgt spid="13"/>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4"/>
                                        </p:tgtEl>
                                        <p:attrNameLst>
                                          <p:attrName>style.visibility</p:attrName>
                                        </p:attrNameLst>
                                      </p:cBhvr>
                                      <p:to>
                                        <p:strVal val="visible"/>
                                      </p:to>
                                    </p:set>
                                    <p:animEffect transition="in" filter="fade">
                                      <p:cBhvr>
                                        <p:cTn id="46" dur="500"/>
                                        <p:tgtEl>
                                          <p:spTgt spid="14"/>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animEffect transition="in" filter="fade">
                                      <p:cBhvr>
                                        <p:cTn id="51" dur="500"/>
                                        <p:tgtEl>
                                          <p:spTgt spid="15"/>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16"/>
                                        </p:tgtEl>
                                        <p:attrNameLst>
                                          <p:attrName>style.visibility</p:attrName>
                                        </p:attrNameLst>
                                      </p:cBhvr>
                                      <p:to>
                                        <p:strVal val="visible"/>
                                      </p:to>
                                    </p:set>
                                    <p:animEffect transition="in" filter="fade">
                                      <p:cBhvr>
                                        <p:cTn id="54"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animBg="1"/>
      <p:bldP spid="6" grpId="0" animBg="1"/>
      <p:bldP spid="7" grpId="0" animBg="1"/>
      <p:bldP spid="8" grpId="0" animBg="1"/>
      <p:bldP spid="10" grpId="0" animBg="1"/>
      <p:bldP spid="11" grpId="0" animBg="1"/>
      <p:bldP spid="12" grpId="0" animBg="1"/>
      <p:bldP spid="13" grpId="0" animBg="1"/>
      <p:bldP spid="14" grpId="0" animBg="1"/>
      <p:bldP spid="15" grpId="0" animBg="1"/>
      <p:bldP spid="1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C911412-A75C-1673-5BE2-2FC08A3E9D74}"/>
              </a:ext>
            </a:extLst>
          </p:cNvPr>
          <p:cNvSpPr>
            <a:spLocks noGrp="1"/>
          </p:cNvSpPr>
          <p:nvPr>
            <p:ph type="title"/>
          </p:nvPr>
        </p:nvSpPr>
        <p:spPr>
          <a:xfrm>
            <a:off x="3880430" y="583345"/>
            <a:ext cx="7160357" cy="4164820"/>
          </a:xfrm>
        </p:spPr>
        <p:txBody>
          <a:bodyPr vert="horz" lIns="91440" tIns="45720" rIns="91440" bIns="45720" rtlCol="0" anchor="t">
            <a:normAutofit/>
          </a:bodyPr>
          <a:lstStyle/>
          <a:p>
            <a:pPr algn="r">
              <a:lnSpc>
                <a:spcPct val="90000"/>
              </a:lnSpc>
            </a:pPr>
            <a:r>
              <a:rPr lang="en-US" sz="8000" kern="1200">
                <a:solidFill>
                  <a:srgbClr val="FFFFFF"/>
                </a:solidFill>
                <a:latin typeface="+mj-lt"/>
                <a:ea typeface="+mj-ea"/>
                <a:cs typeface="+mj-cs"/>
              </a:rPr>
              <a:t>Recap of today’s session</a:t>
            </a: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pic>
        <p:nvPicPr>
          <p:cNvPr id="4" name="Picture 3">
            <a:extLst>
              <a:ext uri="{FF2B5EF4-FFF2-40B4-BE49-F238E27FC236}">
                <a16:creationId xmlns:a16="http://schemas.microsoft.com/office/drawing/2014/main" id="{1E0B4D07-64BE-5817-3E5B-3E25F32AA7C6}"/>
              </a:ext>
            </a:extLst>
          </p:cNvPr>
          <p:cNvPicPr>
            <a:picLocks noChangeAspect="1"/>
          </p:cNvPicPr>
          <p:nvPr/>
        </p:nvPicPr>
        <p:blipFill>
          <a:blip r:embed="rId2"/>
          <a:stretch>
            <a:fillRect/>
          </a:stretch>
        </p:blipFill>
        <p:spPr>
          <a:xfrm>
            <a:off x="0" y="5948155"/>
            <a:ext cx="12191695" cy="906987"/>
          </a:xfrm>
          <a:prstGeom prst="rect">
            <a:avLst/>
          </a:prstGeom>
        </p:spPr>
      </p:pic>
    </p:spTree>
    <p:extLst>
      <p:ext uri="{BB962C8B-B14F-4D97-AF65-F5344CB8AC3E}">
        <p14:creationId xmlns:p14="http://schemas.microsoft.com/office/powerpoint/2010/main" val="22289606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F9D96E3F-159B-4733-BE61-1AAB43A59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A5202B2A-E3B3-4965-8D55-B58E5405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9CD0E169-D247-030E-9525-C89382C1BF4C}"/>
              </a:ext>
            </a:extLst>
          </p:cNvPr>
          <p:cNvSpPr>
            <a:spLocks noGrp="1"/>
          </p:cNvSpPr>
          <p:nvPr>
            <p:ph type="title"/>
          </p:nvPr>
        </p:nvSpPr>
        <p:spPr>
          <a:xfrm>
            <a:off x="804672" y="940391"/>
            <a:ext cx="10021446" cy="2944457"/>
          </a:xfrm>
        </p:spPr>
        <p:txBody>
          <a:bodyPr vert="horz" lIns="91440" tIns="45720" rIns="91440" bIns="45720" rtlCol="0" anchor="b">
            <a:normAutofit/>
          </a:bodyPr>
          <a:lstStyle/>
          <a:p>
            <a:pPr algn="l">
              <a:lnSpc>
                <a:spcPct val="90000"/>
              </a:lnSpc>
            </a:pPr>
            <a:r>
              <a:rPr lang="en-US" sz="5200" kern="1200">
                <a:solidFill>
                  <a:schemeClr val="tx2"/>
                </a:solidFill>
                <a:latin typeface="+mj-lt"/>
                <a:ea typeface="+mj-ea"/>
                <a:cs typeface="+mj-cs"/>
              </a:rPr>
              <a:t>Assessment workshop</a:t>
            </a:r>
          </a:p>
        </p:txBody>
      </p:sp>
      <p:sp>
        <p:nvSpPr>
          <p:cNvPr id="3" name="Content Placeholder 2">
            <a:extLst>
              <a:ext uri="{FF2B5EF4-FFF2-40B4-BE49-F238E27FC236}">
                <a16:creationId xmlns:a16="http://schemas.microsoft.com/office/drawing/2014/main" id="{2D31337C-0FC5-726F-EA3A-6F427B519891}"/>
              </a:ext>
            </a:extLst>
          </p:cNvPr>
          <p:cNvSpPr>
            <a:spLocks noGrp="1"/>
          </p:cNvSpPr>
          <p:nvPr>
            <p:ph idx="1"/>
          </p:nvPr>
        </p:nvSpPr>
        <p:spPr>
          <a:xfrm>
            <a:off x="804672" y="4123688"/>
            <a:ext cx="9416898" cy="723670"/>
          </a:xfrm>
        </p:spPr>
        <p:txBody>
          <a:bodyPr vert="horz" lIns="91440" tIns="45720" rIns="91440" bIns="45720" rtlCol="0" anchor="ctr">
            <a:normAutofit/>
          </a:bodyPr>
          <a:lstStyle/>
          <a:p>
            <a:pPr marL="0" indent="0">
              <a:lnSpc>
                <a:spcPct val="90000"/>
              </a:lnSpc>
              <a:spcBef>
                <a:spcPts val="1000"/>
              </a:spcBef>
              <a:buNone/>
            </a:pPr>
            <a:r>
              <a:rPr lang="en-US" sz="2400" kern="1200">
                <a:solidFill>
                  <a:schemeClr val="tx2"/>
                </a:solidFill>
                <a:latin typeface="+mn-lt"/>
                <a:ea typeface="+mn-ea"/>
                <a:cs typeface="+mn-cs"/>
              </a:rPr>
              <a:t>Component 1 will be discussed in detail </a:t>
            </a:r>
          </a:p>
        </p:txBody>
      </p:sp>
      <p:grpSp>
        <p:nvGrpSpPr>
          <p:cNvPr id="42" name="Group 41">
            <a:extLst>
              <a:ext uri="{FF2B5EF4-FFF2-40B4-BE49-F238E27FC236}">
                <a16:creationId xmlns:a16="http://schemas.microsoft.com/office/drawing/2014/main" id="{EC505F6D-25F2-479B-AEEE-66F34B3FB1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298"/>
            <a:ext cx="2514948" cy="2174333"/>
            <a:chOff x="-305" y="-4155"/>
            <a:chExt cx="2514948" cy="2174333"/>
          </a:xfrm>
        </p:grpSpPr>
        <p:sp>
          <p:nvSpPr>
            <p:cNvPr id="43" name="Freeform: Shape 42">
              <a:extLst>
                <a:ext uri="{FF2B5EF4-FFF2-40B4-BE49-F238E27FC236}">
                  <a16:creationId xmlns:a16="http://schemas.microsoft.com/office/drawing/2014/main" id="{95C49ED7-EC50-4D2C-A945-D4907F081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29A8266C-3886-4618-B2EB-EA7FE32CE6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AB4610CF-D689-4B1B-A7FB-1CE14209E6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6" name="Freeform: Shape 45">
              <a:extLst>
                <a:ext uri="{FF2B5EF4-FFF2-40B4-BE49-F238E27FC236}">
                  <a16:creationId xmlns:a16="http://schemas.microsoft.com/office/drawing/2014/main" id="{8DA7C44F-B555-41AC-95A7-645015293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8" name="Group 47">
            <a:extLst>
              <a:ext uri="{FF2B5EF4-FFF2-40B4-BE49-F238E27FC236}">
                <a16:creationId xmlns:a16="http://schemas.microsoft.com/office/drawing/2014/main" id="{6C0A542E-DBAB-412E-9F06-247CFE5FB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8304973" y="939510"/>
            <a:ext cx="4826538" cy="2947516"/>
            <a:chOff x="6867015" y="-1"/>
            <a:chExt cx="5324985" cy="3251912"/>
          </a:xfrm>
          <a:solidFill>
            <a:schemeClr val="accent5">
              <a:alpha val="5000"/>
            </a:schemeClr>
          </a:solidFill>
        </p:grpSpPr>
        <p:sp>
          <p:nvSpPr>
            <p:cNvPr id="49" name="Freeform: Shape 48">
              <a:extLst>
                <a:ext uri="{FF2B5EF4-FFF2-40B4-BE49-F238E27FC236}">
                  <a16:creationId xmlns:a16="http://schemas.microsoft.com/office/drawing/2014/main" id="{B41E2FAC-3A8F-4977-ACC1-92B455FD4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5264E774-D8C6-4806-9911-955DD8039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8450CBAC-6145-4598-BA48-1EB500923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51">
              <a:extLst>
                <a:ext uri="{FF2B5EF4-FFF2-40B4-BE49-F238E27FC236}">
                  <a16:creationId xmlns:a16="http://schemas.microsoft.com/office/drawing/2014/main" id="{C1451637-F91B-479F-8251-660E22819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2D14B147-2925-877A-09CA-02E084848936}"/>
              </a:ext>
            </a:extLst>
          </p:cNvPr>
          <p:cNvPicPr>
            <a:picLocks noChangeAspect="1"/>
          </p:cNvPicPr>
          <p:nvPr/>
        </p:nvPicPr>
        <p:blipFill>
          <a:blip r:embed="rId3"/>
          <a:stretch>
            <a:fillRect/>
          </a:stretch>
        </p:blipFill>
        <p:spPr>
          <a:xfrm>
            <a:off x="0" y="5948155"/>
            <a:ext cx="12191695" cy="906987"/>
          </a:xfrm>
          <a:prstGeom prst="rect">
            <a:avLst/>
          </a:prstGeom>
        </p:spPr>
      </p:pic>
    </p:spTree>
    <p:extLst>
      <p:ext uri="{BB962C8B-B14F-4D97-AF65-F5344CB8AC3E}">
        <p14:creationId xmlns:p14="http://schemas.microsoft.com/office/powerpoint/2010/main" val="108732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DE1B3F-8B8B-E563-0C85-4443E273AC25}"/>
              </a:ext>
            </a:extLst>
          </p:cNvPr>
          <p:cNvSpPr>
            <a:spLocks noGrp="1"/>
          </p:cNvSpPr>
          <p:nvPr>
            <p:ph type="title"/>
          </p:nvPr>
        </p:nvSpPr>
        <p:spPr>
          <a:xfrm>
            <a:off x="1115568" y="548640"/>
            <a:ext cx="10168128" cy="1179576"/>
          </a:xfrm>
        </p:spPr>
        <p:txBody>
          <a:bodyPr>
            <a:normAutofit/>
          </a:bodyPr>
          <a:lstStyle/>
          <a:p>
            <a:r>
              <a:rPr lang="en-GB" sz="4000" dirty="0"/>
              <a:t>References</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5AC545D-7CB2-93C6-F255-04AA2B6E0C53}"/>
              </a:ext>
            </a:extLst>
          </p:cNvPr>
          <p:cNvSpPr>
            <a:spLocks noGrp="1"/>
          </p:cNvSpPr>
          <p:nvPr>
            <p:ph idx="1"/>
          </p:nvPr>
        </p:nvSpPr>
        <p:spPr>
          <a:xfrm>
            <a:off x="1115568" y="2481943"/>
            <a:ext cx="10168128" cy="3695020"/>
          </a:xfrm>
        </p:spPr>
        <p:txBody>
          <a:bodyPr>
            <a:normAutofit/>
          </a:bodyPr>
          <a:lstStyle/>
          <a:p>
            <a:r>
              <a:rPr lang="en-GB" sz="2200" dirty="0"/>
              <a:t>Loredana, E.M., (2017) The analysis of causes and effects of a phenomenon by means of the “fishbone” diagram. </a:t>
            </a:r>
            <a:r>
              <a:rPr lang="en-GB" sz="2200" i="1" dirty="0"/>
              <a:t>Ann Econ Ser</a:t>
            </a:r>
            <a:r>
              <a:rPr lang="en-GB" sz="2200" dirty="0"/>
              <a:t>, 5, pp.97-103.</a:t>
            </a:r>
          </a:p>
          <a:p>
            <a:r>
              <a:rPr lang="en-GB" sz="2200" dirty="0"/>
              <a:t>Marques, J. and Dhiman, S. (2021) </a:t>
            </a:r>
            <a:r>
              <a:rPr lang="en-GB" sz="2200" i="1" dirty="0"/>
              <a:t>Leadership Today: Practices for Personal and Professional Performance. </a:t>
            </a:r>
            <a:r>
              <a:rPr lang="en-GB" sz="2200" dirty="0"/>
              <a:t>Cham: Springer.</a:t>
            </a:r>
          </a:p>
          <a:p>
            <a:r>
              <a:rPr lang="en-GB" sz="2200" dirty="0"/>
              <a:t>Puccio, G.J., Mance, M. and Barbero Switalski, L. (2018) </a:t>
            </a:r>
            <a:r>
              <a:rPr lang="en-GB" sz="2200" i="1" dirty="0"/>
              <a:t>Creative Leadership: Skills That Drive Change. </a:t>
            </a:r>
            <a:r>
              <a:rPr lang="en-GB" sz="2200" dirty="0"/>
              <a:t>2nd ed. Thousand Oaks: SAGE Publications.</a:t>
            </a:r>
          </a:p>
        </p:txBody>
      </p:sp>
      <p:pic>
        <p:nvPicPr>
          <p:cNvPr id="5" name="Picture 4">
            <a:extLst>
              <a:ext uri="{FF2B5EF4-FFF2-40B4-BE49-F238E27FC236}">
                <a16:creationId xmlns:a16="http://schemas.microsoft.com/office/drawing/2014/main" id="{0646A171-B7B0-FCCF-B098-F082FDD6F290}"/>
              </a:ext>
            </a:extLst>
          </p:cNvPr>
          <p:cNvPicPr>
            <a:picLocks noChangeAspect="1"/>
          </p:cNvPicPr>
          <p:nvPr/>
        </p:nvPicPr>
        <p:blipFill>
          <a:blip r:embed="rId2"/>
          <a:stretch>
            <a:fillRect/>
          </a:stretch>
        </p:blipFill>
        <p:spPr>
          <a:xfrm>
            <a:off x="0" y="5948155"/>
            <a:ext cx="12191695" cy="906987"/>
          </a:xfrm>
          <a:prstGeom prst="rect">
            <a:avLst/>
          </a:prstGeom>
        </p:spPr>
      </p:pic>
    </p:spTree>
    <p:extLst>
      <p:ext uri="{BB962C8B-B14F-4D97-AF65-F5344CB8AC3E}">
        <p14:creationId xmlns:p14="http://schemas.microsoft.com/office/powerpoint/2010/main" val="387499754"/>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2201</Words>
  <Application>Microsoft Office PowerPoint</Application>
  <PresentationFormat>Widescreen</PresentationFormat>
  <Paragraphs>186</Paragraphs>
  <Slides>27</Slides>
  <Notes>10</Notes>
  <HiddenSlides>0</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27</vt:i4>
      </vt:variant>
    </vt:vector>
  </HeadingPairs>
  <TitlesOfParts>
    <vt:vector size="43" baseType="lpstr">
      <vt:lpstr>DdmndbAdvTT5ada87cc+fb</vt:lpstr>
      <vt:lpstr>GhschlAdvGTIMES-R</vt:lpstr>
      <vt:lpstr>HxhvhrAdvTT3713a231+20</vt:lpstr>
      <vt:lpstr>KsxpmgAdvTTeeee58d9.B</vt:lpstr>
      <vt:lpstr>Myriad Pro</vt:lpstr>
      <vt:lpstr>TimesNewRomanPSMT</vt:lpstr>
      <vt:lpstr>VffkrpAdvTT5ada87cc</vt:lpstr>
      <vt:lpstr>YsynwpAdvPSSym</vt:lpstr>
      <vt:lpstr>Aptos</vt:lpstr>
      <vt:lpstr>Arial</vt:lpstr>
      <vt:lpstr>Calibri</vt:lpstr>
      <vt:lpstr>Calisto MT</vt:lpstr>
      <vt:lpstr>Univers Condensed</vt:lpstr>
      <vt:lpstr>Wingdings</vt:lpstr>
      <vt:lpstr>ChronicleVTI</vt:lpstr>
      <vt:lpstr>20140311PresentationUWTSDTemplate</vt:lpstr>
      <vt:lpstr>Key skills- Problem-solving skills</vt:lpstr>
      <vt:lpstr>We are recording now</vt:lpstr>
      <vt:lpstr>Reflection of Week 2</vt:lpstr>
      <vt:lpstr>Learning outcome of the session</vt:lpstr>
      <vt:lpstr>Guest Speaker video</vt:lpstr>
      <vt:lpstr>Do all employers want the same things? </vt:lpstr>
      <vt:lpstr> Understand the key skills needed for working effectively within health and social care</vt:lpstr>
      <vt:lpstr>Problem-solving skills </vt:lpstr>
      <vt:lpstr>Activity – 1 ( 5 minutes)</vt:lpstr>
      <vt:lpstr>Problems you might face</vt:lpstr>
      <vt:lpstr>Problem-solving techniques</vt:lpstr>
      <vt:lpstr>Brainstorming</vt:lpstr>
      <vt:lpstr>When to use brainstorming</vt:lpstr>
      <vt:lpstr>How to use brainstorming?</vt:lpstr>
      <vt:lpstr>Activity- 2 – 15 minutes</vt:lpstr>
      <vt:lpstr>The Five – Whys Technique</vt:lpstr>
      <vt:lpstr>When to use the Five whys</vt:lpstr>
      <vt:lpstr>Thinking backward – The Five whys</vt:lpstr>
      <vt:lpstr>Thinking backward – The Five whys</vt:lpstr>
      <vt:lpstr>Activity-3-15 minutes</vt:lpstr>
      <vt:lpstr>Fishbone diagram </vt:lpstr>
      <vt:lpstr>The Fishbone Diagram</vt:lpstr>
      <vt:lpstr>Activity-4 – 30 minutes</vt:lpstr>
      <vt:lpstr>Decisions and Consequences</vt:lpstr>
      <vt:lpstr>Recap of today’s session</vt:lpstr>
      <vt:lpstr>Assessment workshop</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Besty Jose</dc:creator>
  <cp:lastModifiedBy>Besty Jose</cp:lastModifiedBy>
  <cp:revision>1</cp:revision>
  <dcterms:created xsi:type="dcterms:W3CDTF">2025-05-23T18:52:07Z</dcterms:created>
  <dcterms:modified xsi:type="dcterms:W3CDTF">2025-05-23T20:47:48Z</dcterms:modified>
</cp:coreProperties>
</file>