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B5B114-0585-49A6-A8F8-4FE93DE495B4}" v="50" dt="2026-07-19T08:25:03.3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4" d="100"/>
          <a:sy n="74" d="100"/>
        </p:scale>
        <p:origin x="1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nica Pit" userId="2d5ba3051e5ef80f" providerId="LiveId" clId="{59247473-46E0-42FD-A74C-0A2154C2BD9D}"/>
    <pc:docChg chg="undo custSel addSld delSld modSld">
      <pc:chgData name="Monica Pit" userId="2d5ba3051e5ef80f" providerId="LiveId" clId="{59247473-46E0-42FD-A74C-0A2154C2BD9D}" dt="2026-07-19T08:25:24.537" v="840" actId="14100"/>
      <pc:docMkLst>
        <pc:docMk/>
      </pc:docMkLst>
      <pc:sldChg chg="addSp delSp modSp new mod modTransition setBg addAnim delAnim">
        <pc:chgData name="Monica Pit" userId="2d5ba3051e5ef80f" providerId="LiveId" clId="{59247473-46E0-42FD-A74C-0A2154C2BD9D}" dt="2026-07-19T08:25:03.311" v="835"/>
        <pc:sldMkLst>
          <pc:docMk/>
          <pc:sldMk cId="1565150283" sldId="256"/>
        </pc:sldMkLst>
        <pc:spChg chg="del">
          <ac:chgData name="Monica Pit" userId="2d5ba3051e5ef80f" providerId="LiveId" clId="{59247473-46E0-42FD-A74C-0A2154C2BD9D}" dt="2026-07-19T07:10:09.529" v="2" actId="478"/>
          <ac:spMkLst>
            <pc:docMk/>
            <pc:sldMk cId="1565150283" sldId="256"/>
            <ac:spMk id="2" creationId="{DDF28C70-17B1-52DE-A81F-2D4270465B42}"/>
          </ac:spMkLst>
        </pc:spChg>
        <pc:spChg chg="mod ord">
          <ac:chgData name="Monica Pit" userId="2d5ba3051e5ef80f" providerId="LiveId" clId="{59247473-46E0-42FD-A74C-0A2154C2BD9D}" dt="2026-07-19T08:25:03.311" v="835"/>
          <ac:spMkLst>
            <pc:docMk/>
            <pc:sldMk cId="1565150283" sldId="256"/>
            <ac:spMk id="3" creationId="{B1AE8345-55FE-41A4-60C0-19C812FE39C8}"/>
          </ac:spMkLst>
        </pc:spChg>
        <pc:spChg chg="mod">
          <ac:chgData name="Monica Pit" userId="2d5ba3051e5ef80f" providerId="LiveId" clId="{59247473-46E0-42FD-A74C-0A2154C2BD9D}" dt="2026-07-19T08:25:03.311" v="835"/>
          <ac:spMkLst>
            <pc:docMk/>
            <pc:sldMk cId="1565150283" sldId="256"/>
            <ac:spMk id="7" creationId="{2F6DE29F-5815-3347-345D-3413D7E971F2}"/>
          </ac:spMkLst>
        </pc:spChg>
        <pc:picChg chg="add del mod">
          <ac:chgData name="Monica Pit" userId="2d5ba3051e5ef80f" providerId="LiveId" clId="{59247473-46E0-42FD-A74C-0A2154C2BD9D}" dt="2026-07-19T07:23:41.924" v="98" actId="931"/>
          <ac:picMkLst>
            <pc:docMk/>
            <pc:sldMk cId="1565150283" sldId="256"/>
            <ac:picMk id="4" creationId="{A9F4BBFA-3C7D-A1FE-AB7C-781784CA4F6B}"/>
          </ac:picMkLst>
        </pc:picChg>
      </pc:sldChg>
      <pc:sldChg chg="addSp modSp new mod setBg modAnim">
        <pc:chgData name="Monica Pit" userId="2d5ba3051e5ef80f" providerId="LiveId" clId="{59247473-46E0-42FD-A74C-0A2154C2BD9D}" dt="2026-07-19T08:25:03.311" v="835"/>
        <pc:sldMkLst>
          <pc:docMk/>
          <pc:sldMk cId="3149163863" sldId="257"/>
        </pc:sldMkLst>
        <pc:spChg chg="mod">
          <ac:chgData name="Monica Pit" userId="2d5ba3051e5ef80f" providerId="LiveId" clId="{59247473-46E0-42FD-A74C-0A2154C2BD9D}" dt="2026-07-19T07:23:57.186" v="100" actId="26606"/>
          <ac:spMkLst>
            <pc:docMk/>
            <pc:sldMk cId="3149163863" sldId="257"/>
            <ac:spMk id="2" creationId="{16AE4022-9165-9E60-2B9B-C989A4765725}"/>
          </ac:spMkLst>
        </pc:spChg>
        <pc:spChg chg="mod">
          <ac:chgData name="Monica Pit" userId="2d5ba3051e5ef80f" providerId="LiveId" clId="{59247473-46E0-42FD-A74C-0A2154C2BD9D}" dt="2026-07-19T07:23:57.186" v="100" actId="26606"/>
          <ac:spMkLst>
            <pc:docMk/>
            <pc:sldMk cId="3149163863" sldId="257"/>
            <ac:spMk id="3" creationId="{B7D4A775-648A-9DF8-78E8-11CCF7CB3797}"/>
          </ac:spMkLst>
        </pc:spChg>
        <pc:spChg chg="mod">
          <ac:chgData name="Monica Pit" userId="2d5ba3051e5ef80f" providerId="LiveId" clId="{59247473-46E0-42FD-A74C-0A2154C2BD9D}" dt="2026-07-19T08:25:03.311" v="835"/>
          <ac:spMkLst>
            <pc:docMk/>
            <pc:sldMk cId="3149163863" sldId="257"/>
            <ac:spMk id="8" creationId="{BEED9004-140B-D001-BEC3-1B75FF62772B}"/>
          </ac:spMkLst>
        </pc:spChg>
        <pc:picChg chg="add mod">
          <ac:chgData name="Monica Pit" userId="2d5ba3051e5ef80f" providerId="LiveId" clId="{59247473-46E0-42FD-A74C-0A2154C2BD9D}" dt="2026-07-19T07:24:09.900" v="102" actId="14100"/>
          <ac:picMkLst>
            <pc:docMk/>
            <pc:sldMk cId="3149163863" sldId="257"/>
            <ac:picMk id="5" creationId="{19108FFF-F1ED-306C-CEB7-1F00DEE52A60}"/>
          </ac:picMkLst>
        </pc:picChg>
      </pc:sldChg>
      <pc:sldChg chg="addSp delSp modSp new mod setBg delDesignElem">
        <pc:chgData name="Monica Pit" userId="2d5ba3051e5ef80f" providerId="LiveId" clId="{59247473-46E0-42FD-A74C-0A2154C2BD9D}" dt="2026-07-19T08:25:03.311" v="835"/>
        <pc:sldMkLst>
          <pc:docMk/>
          <pc:sldMk cId="3763707824" sldId="258"/>
        </pc:sldMkLst>
        <pc:spChg chg="mod">
          <ac:chgData name="Monica Pit" userId="2d5ba3051e5ef80f" providerId="LiveId" clId="{59247473-46E0-42FD-A74C-0A2154C2BD9D}" dt="2026-07-19T07:33:24.519" v="144" actId="1076"/>
          <ac:spMkLst>
            <pc:docMk/>
            <pc:sldMk cId="3763707824" sldId="258"/>
            <ac:spMk id="2" creationId="{66DB175C-A01B-D6EC-2F72-8059561944A7}"/>
          </ac:spMkLst>
        </pc:spChg>
        <pc:spChg chg="mod">
          <ac:chgData name="Monica Pit" userId="2d5ba3051e5ef80f" providerId="LiveId" clId="{59247473-46E0-42FD-A74C-0A2154C2BD9D}" dt="2026-07-19T08:25:03.311" v="835"/>
          <ac:spMkLst>
            <pc:docMk/>
            <pc:sldMk cId="3763707824" sldId="258"/>
            <ac:spMk id="3" creationId="{9AD96DB7-CED2-B9D8-3FF6-1E87B9374D2D}"/>
          </ac:spMkLst>
        </pc:spChg>
        <pc:spChg chg="mod">
          <ac:chgData name="Monica Pit" userId="2d5ba3051e5ef80f" providerId="LiveId" clId="{59247473-46E0-42FD-A74C-0A2154C2BD9D}" dt="2026-07-19T08:25:03.311" v="835"/>
          <ac:spMkLst>
            <pc:docMk/>
            <pc:sldMk cId="3763707824" sldId="258"/>
            <ac:spMk id="8" creationId="{972AA3CC-7BFF-E98A-B27F-629458CF6503}"/>
          </ac:spMkLst>
        </pc:spChg>
        <pc:spChg chg="add del">
          <ac:chgData name="Monica Pit" userId="2d5ba3051e5ef80f" providerId="LiveId" clId="{59247473-46E0-42FD-A74C-0A2154C2BD9D}" dt="2026-07-19T07:31:55.512" v="129" actId="26606"/>
          <ac:spMkLst>
            <pc:docMk/>
            <pc:sldMk cId="3763707824" sldId="258"/>
            <ac:spMk id="10" creationId="{1EA5387D-64D8-4D6C-B109-FF4E81DF609A}"/>
          </ac:spMkLst>
        </pc:spChg>
        <pc:spChg chg="add del">
          <ac:chgData name="Monica Pit" userId="2d5ba3051e5ef80f" providerId="LiveId" clId="{59247473-46E0-42FD-A74C-0A2154C2BD9D}" dt="2026-07-19T08:25:03.311" v="835"/>
          <ac:spMkLst>
            <pc:docMk/>
            <pc:sldMk cId="3763707824" sldId="258"/>
            <ac:spMk id="17" creationId="{1EA5387D-64D8-4D6C-B109-FF4E81DF609A}"/>
          </ac:spMkLst>
        </pc:spChg>
        <pc:picChg chg="add mod ord">
          <ac:chgData name="Monica Pit" userId="2d5ba3051e5ef80f" providerId="LiveId" clId="{59247473-46E0-42FD-A74C-0A2154C2BD9D}" dt="2026-07-19T07:33:20.771" v="143" actId="1076"/>
          <ac:picMkLst>
            <pc:docMk/>
            <pc:sldMk cId="3763707824" sldId="258"/>
            <ac:picMk id="5" creationId="{8AB82EE1-E8FD-6058-563E-80C9D6B769C7}"/>
          </ac:picMkLst>
        </pc:picChg>
        <pc:picChg chg="add del">
          <ac:chgData name="Monica Pit" userId="2d5ba3051e5ef80f" providerId="LiveId" clId="{59247473-46E0-42FD-A74C-0A2154C2BD9D}" dt="2026-07-19T07:31:55.512" v="129" actId="26606"/>
          <ac:picMkLst>
            <pc:docMk/>
            <pc:sldMk cId="3763707824" sldId="258"/>
            <ac:picMk id="12" creationId="{6319FFD2-07B5-4029-BFB3-26FCFCC2F1B8}"/>
          </ac:picMkLst>
        </pc:picChg>
      </pc:sldChg>
      <pc:sldChg chg="addSp delSp modSp new mod">
        <pc:chgData name="Monica Pit" userId="2d5ba3051e5ef80f" providerId="LiveId" clId="{59247473-46E0-42FD-A74C-0A2154C2BD9D}" dt="2026-07-19T08:25:03.311" v="835"/>
        <pc:sldMkLst>
          <pc:docMk/>
          <pc:sldMk cId="2464086386" sldId="259"/>
        </pc:sldMkLst>
        <pc:spChg chg="mod">
          <ac:chgData name="Monica Pit" userId="2d5ba3051e5ef80f" providerId="LiveId" clId="{59247473-46E0-42FD-A74C-0A2154C2BD9D}" dt="2026-07-19T07:35:20.318" v="152" actId="1076"/>
          <ac:spMkLst>
            <pc:docMk/>
            <pc:sldMk cId="2464086386" sldId="259"/>
            <ac:spMk id="2" creationId="{86DE4506-F6E2-D5DA-A201-3DA80532B6E4}"/>
          </ac:spMkLst>
        </pc:spChg>
        <pc:spChg chg="del">
          <ac:chgData name="Monica Pit" userId="2d5ba3051e5ef80f" providerId="LiveId" clId="{59247473-46E0-42FD-A74C-0A2154C2BD9D}" dt="2026-07-19T07:36:24.271" v="153" actId="3680"/>
          <ac:spMkLst>
            <pc:docMk/>
            <pc:sldMk cId="2464086386" sldId="259"/>
            <ac:spMk id="3" creationId="{EF82C6A1-9A2C-14F8-5707-6179252072A7}"/>
          </ac:spMkLst>
        </pc:spChg>
        <pc:spChg chg="mod">
          <ac:chgData name="Monica Pit" userId="2d5ba3051e5ef80f" providerId="LiveId" clId="{59247473-46E0-42FD-A74C-0A2154C2BD9D}" dt="2026-07-19T08:25:03.311" v="835"/>
          <ac:spMkLst>
            <pc:docMk/>
            <pc:sldMk cId="2464086386" sldId="259"/>
            <ac:spMk id="9" creationId="{45DB6A33-2A1D-F654-6603-22699B3DB1CC}"/>
          </ac:spMkLst>
        </pc:spChg>
        <pc:graphicFrameChg chg="add mod ord modGraphic">
          <ac:chgData name="Monica Pit" userId="2d5ba3051e5ef80f" providerId="LiveId" clId="{59247473-46E0-42FD-A74C-0A2154C2BD9D}" dt="2026-07-19T07:44:29.875" v="242" actId="14100"/>
          <ac:graphicFrameMkLst>
            <pc:docMk/>
            <pc:sldMk cId="2464086386" sldId="259"/>
            <ac:graphicFrameMk id="6" creationId="{C09E1999-EE04-845D-6340-AD559B63F174}"/>
          </ac:graphicFrameMkLst>
        </pc:graphicFrameChg>
      </pc:sldChg>
      <pc:sldChg chg="addSp modSp new mod modTransition setBg">
        <pc:chgData name="Monica Pit" userId="2d5ba3051e5ef80f" providerId="LiveId" clId="{59247473-46E0-42FD-A74C-0A2154C2BD9D}" dt="2026-07-19T08:25:03.311" v="835"/>
        <pc:sldMkLst>
          <pc:docMk/>
          <pc:sldMk cId="1369532414" sldId="260"/>
        </pc:sldMkLst>
        <pc:spChg chg="mod">
          <ac:chgData name="Monica Pit" userId="2d5ba3051e5ef80f" providerId="LiveId" clId="{59247473-46E0-42FD-A74C-0A2154C2BD9D}" dt="2026-07-19T08:25:03.311" v="835"/>
          <ac:spMkLst>
            <pc:docMk/>
            <pc:sldMk cId="1369532414" sldId="260"/>
            <ac:spMk id="2" creationId="{8946D381-3172-5BFB-4BBA-0C6707F559A3}"/>
          </ac:spMkLst>
        </pc:spChg>
        <pc:spChg chg="mod ord">
          <ac:chgData name="Monica Pit" userId="2d5ba3051e5ef80f" providerId="LiveId" clId="{59247473-46E0-42FD-A74C-0A2154C2BD9D}" dt="2026-07-19T08:25:03.311" v="835"/>
          <ac:spMkLst>
            <pc:docMk/>
            <pc:sldMk cId="1369532414" sldId="260"/>
            <ac:spMk id="3" creationId="{BE413268-EA0E-8BAD-40D1-F976DE637F5D}"/>
          </ac:spMkLst>
        </pc:spChg>
        <pc:spChg chg="mod">
          <ac:chgData name="Monica Pit" userId="2d5ba3051e5ef80f" providerId="LiveId" clId="{59247473-46E0-42FD-A74C-0A2154C2BD9D}" dt="2026-07-19T08:25:03.311" v="835"/>
          <ac:spMkLst>
            <pc:docMk/>
            <pc:sldMk cId="1369532414" sldId="260"/>
            <ac:spMk id="6" creationId="{45A26A22-B103-600E-4E5F-A0F2202889C9}"/>
          </ac:spMkLst>
        </pc:spChg>
        <pc:picChg chg="add mod">
          <ac:chgData name="Monica Pit" userId="2d5ba3051e5ef80f" providerId="LiveId" clId="{59247473-46E0-42FD-A74C-0A2154C2BD9D}" dt="2026-07-19T08:14:00.528" v="794" actId="14100"/>
          <ac:picMkLst>
            <pc:docMk/>
            <pc:sldMk cId="1369532414" sldId="260"/>
            <ac:picMk id="8" creationId="{AD52A5C6-3A74-661E-98F0-FFDB6CC96A1D}"/>
          </ac:picMkLst>
        </pc:picChg>
      </pc:sldChg>
      <pc:sldChg chg="modSp new mod modTransition">
        <pc:chgData name="Monica Pit" userId="2d5ba3051e5ef80f" providerId="LiveId" clId="{59247473-46E0-42FD-A74C-0A2154C2BD9D}" dt="2026-07-19T08:25:03.311" v="835"/>
        <pc:sldMkLst>
          <pc:docMk/>
          <pc:sldMk cId="696393416" sldId="261"/>
        </pc:sldMkLst>
        <pc:spChg chg="mod">
          <ac:chgData name="Monica Pit" userId="2d5ba3051e5ef80f" providerId="LiveId" clId="{59247473-46E0-42FD-A74C-0A2154C2BD9D}" dt="2026-07-19T07:58:21.706" v="638" actId="14100"/>
          <ac:spMkLst>
            <pc:docMk/>
            <pc:sldMk cId="696393416" sldId="261"/>
            <ac:spMk id="2" creationId="{F209E3D2-1E5A-C46D-2F47-08819BCB0E99}"/>
          </ac:spMkLst>
        </pc:spChg>
        <pc:spChg chg="mod">
          <ac:chgData name="Monica Pit" userId="2d5ba3051e5ef80f" providerId="LiveId" clId="{59247473-46E0-42FD-A74C-0A2154C2BD9D}" dt="2026-07-19T08:25:03.311" v="835"/>
          <ac:spMkLst>
            <pc:docMk/>
            <pc:sldMk cId="696393416" sldId="261"/>
            <ac:spMk id="3" creationId="{A359FC1B-7C1B-BC30-193B-28FEDD092BA1}"/>
          </ac:spMkLst>
        </pc:spChg>
        <pc:spChg chg="mod">
          <ac:chgData name="Monica Pit" userId="2d5ba3051e5ef80f" providerId="LiveId" clId="{59247473-46E0-42FD-A74C-0A2154C2BD9D}" dt="2026-07-19T08:25:03.311" v="835"/>
          <ac:spMkLst>
            <pc:docMk/>
            <pc:sldMk cId="696393416" sldId="261"/>
            <ac:spMk id="4" creationId="{73BA628C-1ECB-3785-BDFC-4A3FBA7C103E}"/>
          </ac:spMkLst>
        </pc:spChg>
      </pc:sldChg>
      <pc:sldChg chg="addSp modSp new mod modTransition">
        <pc:chgData name="Monica Pit" userId="2d5ba3051e5ef80f" providerId="LiveId" clId="{59247473-46E0-42FD-A74C-0A2154C2BD9D}" dt="2026-07-19T08:25:03.311" v="835"/>
        <pc:sldMkLst>
          <pc:docMk/>
          <pc:sldMk cId="1447737029" sldId="262"/>
        </pc:sldMkLst>
        <pc:spChg chg="mod">
          <ac:chgData name="Monica Pit" userId="2d5ba3051e5ef80f" providerId="LiveId" clId="{59247473-46E0-42FD-A74C-0A2154C2BD9D}" dt="2026-07-19T08:04:29.572" v="724" actId="1076"/>
          <ac:spMkLst>
            <pc:docMk/>
            <pc:sldMk cId="1447737029" sldId="262"/>
            <ac:spMk id="2" creationId="{DF869A90-4105-1D16-E543-A1C51226071B}"/>
          </ac:spMkLst>
        </pc:spChg>
        <pc:spChg chg="mod">
          <ac:chgData name="Monica Pit" userId="2d5ba3051e5ef80f" providerId="LiveId" clId="{59247473-46E0-42FD-A74C-0A2154C2BD9D}" dt="2026-07-19T08:06:48.645" v="755" actId="113"/>
          <ac:spMkLst>
            <pc:docMk/>
            <pc:sldMk cId="1447737029" sldId="262"/>
            <ac:spMk id="3" creationId="{B70E9A88-C1E8-52B2-44C7-D5E87DBC1724}"/>
          </ac:spMkLst>
        </pc:spChg>
        <pc:spChg chg="mod">
          <ac:chgData name="Monica Pit" userId="2d5ba3051e5ef80f" providerId="LiveId" clId="{59247473-46E0-42FD-A74C-0A2154C2BD9D}" dt="2026-07-19T08:07:37.691" v="760" actId="12"/>
          <ac:spMkLst>
            <pc:docMk/>
            <pc:sldMk cId="1447737029" sldId="262"/>
            <ac:spMk id="4" creationId="{0FCBE01D-1E24-90FC-9923-45FB5275E300}"/>
          </ac:spMkLst>
        </pc:spChg>
        <pc:spChg chg="mod">
          <ac:chgData name="Monica Pit" userId="2d5ba3051e5ef80f" providerId="LiveId" clId="{59247473-46E0-42FD-A74C-0A2154C2BD9D}" dt="2026-07-19T08:06:44.964" v="754" actId="113"/>
          <ac:spMkLst>
            <pc:docMk/>
            <pc:sldMk cId="1447737029" sldId="262"/>
            <ac:spMk id="5" creationId="{C56D9B96-8A92-5881-6287-F0F8B3774BFD}"/>
          </ac:spMkLst>
        </pc:spChg>
        <pc:spChg chg="mod">
          <ac:chgData name="Monica Pit" userId="2d5ba3051e5ef80f" providerId="LiveId" clId="{59247473-46E0-42FD-A74C-0A2154C2BD9D}" dt="2026-07-19T08:08:17.702" v="774" actId="113"/>
          <ac:spMkLst>
            <pc:docMk/>
            <pc:sldMk cId="1447737029" sldId="262"/>
            <ac:spMk id="6" creationId="{35E39A1E-5F52-E46C-5CB1-B20444EF074C}"/>
          </ac:spMkLst>
        </pc:spChg>
        <pc:spChg chg="mod">
          <ac:chgData name="Monica Pit" userId="2d5ba3051e5ef80f" providerId="LiveId" clId="{59247473-46E0-42FD-A74C-0A2154C2BD9D}" dt="2026-07-19T08:08:48.404" v="776" actId="113"/>
          <ac:spMkLst>
            <pc:docMk/>
            <pc:sldMk cId="1447737029" sldId="262"/>
            <ac:spMk id="7" creationId="{89F7637A-C2FE-E0CD-4190-D03290FB802C}"/>
          </ac:spMkLst>
        </pc:spChg>
        <pc:spChg chg="mod">
          <ac:chgData name="Monica Pit" userId="2d5ba3051e5ef80f" providerId="LiveId" clId="{59247473-46E0-42FD-A74C-0A2154C2BD9D}" dt="2026-07-19T08:09:33.697" v="778" actId="12"/>
          <ac:spMkLst>
            <pc:docMk/>
            <pc:sldMk cId="1447737029" sldId="262"/>
            <ac:spMk id="8" creationId="{CD71C176-2A88-FBE3-6CAC-FBAF50E8C56F}"/>
          </ac:spMkLst>
        </pc:spChg>
        <pc:spChg chg="mod">
          <ac:chgData name="Monica Pit" userId="2d5ba3051e5ef80f" providerId="LiveId" clId="{59247473-46E0-42FD-A74C-0A2154C2BD9D}" dt="2026-07-19T08:25:03.311" v="835"/>
          <ac:spMkLst>
            <pc:docMk/>
            <pc:sldMk cId="1447737029" sldId="262"/>
            <ac:spMk id="9" creationId="{9CD2812F-0E60-A6EA-B6F7-FF8E18DA7D9A}"/>
          </ac:spMkLst>
        </pc:spChg>
        <pc:spChg chg="add mod">
          <ac:chgData name="Monica Pit" userId="2d5ba3051e5ef80f" providerId="LiveId" clId="{59247473-46E0-42FD-A74C-0A2154C2BD9D}" dt="2026-07-19T08:11:14.107" v="788" actId="20577"/>
          <ac:spMkLst>
            <pc:docMk/>
            <pc:sldMk cId="1447737029" sldId="262"/>
            <ac:spMk id="10" creationId="{785C89C1-858A-325D-6A91-5DCB0652A9F7}"/>
          </ac:spMkLst>
        </pc:spChg>
      </pc:sldChg>
      <pc:sldChg chg="addSp delSp modSp new mod setBg delDesignElem">
        <pc:chgData name="Monica Pit" userId="2d5ba3051e5ef80f" providerId="LiveId" clId="{59247473-46E0-42FD-A74C-0A2154C2BD9D}" dt="2026-07-19T08:25:24.537" v="840" actId="14100"/>
        <pc:sldMkLst>
          <pc:docMk/>
          <pc:sldMk cId="1926823249" sldId="263"/>
        </pc:sldMkLst>
        <pc:spChg chg="mod">
          <ac:chgData name="Monica Pit" userId="2d5ba3051e5ef80f" providerId="LiveId" clId="{59247473-46E0-42FD-A74C-0A2154C2BD9D}" dt="2026-07-19T08:25:09.608" v="836" actId="26606"/>
          <ac:spMkLst>
            <pc:docMk/>
            <pc:sldMk cId="1926823249" sldId="263"/>
            <ac:spMk id="2" creationId="{7B94174F-39A7-FD72-48FE-D7531CC87B3B}"/>
          </ac:spMkLst>
        </pc:spChg>
        <pc:spChg chg="mod">
          <ac:chgData name="Monica Pit" userId="2d5ba3051e5ef80f" providerId="LiveId" clId="{59247473-46E0-42FD-A74C-0A2154C2BD9D}" dt="2026-07-19T08:25:09.608" v="836" actId="26606"/>
          <ac:spMkLst>
            <pc:docMk/>
            <pc:sldMk cId="1926823249" sldId="263"/>
            <ac:spMk id="3" creationId="{A3DDE5DB-51D9-AE76-799E-3DDCE7D5865F}"/>
          </ac:spMkLst>
        </pc:spChg>
        <pc:spChg chg="mod ord">
          <ac:chgData name="Monica Pit" userId="2d5ba3051e5ef80f" providerId="LiveId" clId="{59247473-46E0-42FD-A74C-0A2154C2BD9D}" dt="2026-07-19T08:25:03.311" v="835"/>
          <ac:spMkLst>
            <pc:docMk/>
            <pc:sldMk cId="1926823249" sldId="263"/>
            <ac:spMk id="4" creationId="{54489470-57C6-9DD1-E012-43459FD422F4}"/>
          </ac:spMkLst>
        </pc:spChg>
        <pc:spChg chg="add del">
          <ac:chgData name="Monica Pit" userId="2d5ba3051e5ef80f" providerId="LiveId" clId="{59247473-46E0-42FD-A74C-0A2154C2BD9D}" dt="2026-07-19T08:23:19.979" v="806" actId="26606"/>
          <ac:spMkLst>
            <pc:docMk/>
            <pc:sldMk cId="1926823249" sldId="263"/>
            <ac:spMk id="11" creationId="{BD7C2DEF-63C5-495B-BBE5-720E5D12B4D2}"/>
          </ac:spMkLst>
        </pc:spChg>
        <pc:spChg chg="add del">
          <ac:chgData name="Monica Pit" userId="2d5ba3051e5ef80f" providerId="LiveId" clId="{59247473-46E0-42FD-A74C-0A2154C2BD9D}" dt="2026-07-19T08:23:27.940" v="808" actId="26606"/>
          <ac:spMkLst>
            <pc:docMk/>
            <pc:sldMk cId="1926823249" sldId="263"/>
            <ac:spMk id="15" creationId="{077D6507-8E8D-40E1-A7B9-63012EF9492F}"/>
          </ac:spMkLst>
        </pc:spChg>
        <pc:spChg chg="add del">
          <ac:chgData name="Monica Pit" userId="2d5ba3051e5ef80f" providerId="LiveId" clId="{59247473-46E0-42FD-A74C-0A2154C2BD9D}" dt="2026-07-19T08:23:48.369" v="814" actId="26606"/>
          <ac:spMkLst>
            <pc:docMk/>
            <pc:sldMk cId="1926823249" sldId="263"/>
            <ac:spMk id="17" creationId="{2DFFD9D3-0E77-42C3-B89D-A987E7760A5E}"/>
          </ac:spMkLst>
        </pc:spChg>
        <pc:spChg chg="add del">
          <ac:chgData name="Monica Pit" userId="2d5ba3051e5ef80f" providerId="LiveId" clId="{59247473-46E0-42FD-A74C-0A2154C2BD9D}" dt="2026-07-19T08:23:48.369" v="814" actId="26606"/>
          <ac:spMkLst>
            <pc:docMk/>
            <pc:sldMk cId="1926823249" sldId="263"/>
            <ac:spMk id="18" creationId="{3C48F185-A6F4-40C2-A466-5CB3F23F2F48}"/>
          </ac:spMkLst>
        </pc:spChg>
        <pc:spChg chg="add del">
          <ac:chgData name="Monica Pit" userId="2d5ba3051e5ef80f" providerId="LiveId" clId="{59247473-46E0-42FD-A74C-0A2154C2BD9D}" dt="2026-07-19T08:23:48.363" v="813" actId="26606"/>
          <ac:spMkLst>
            <pc:docMk/>
            <pc:sldMk cId="1926823249" sldId="263"/>
            <ac:spMk id="23" creationId="{077D6507-8E8D-40E1-A7B9-63012EF9492F}"/>
          </ac:spMkLst>
        </pc:spChg>
        <pc:spChg chg="add del">
          <ac:chgData name="Monica Pit" userId="2d5ba3051e5ef80f" providerId="LiveId" clId="{59247473-46E0-42FD-A74C-0A2154C2BD9D}" dt="2026-07-19T08:24:33.107" v="817" actId="26606"/>
          <ac:spMkLst>
            <pc:docMk/>
            <pc:sldMk cId="1926823249" sldId="263"/>
            <ac:spMk id="25" creationId="{3C48F185-A6F4-40C2-A466-5CB3F23F2F48}"/>
          </ac:spMkLst>
        </pc:spChg>
        <pc:spChg chg="add del">
          <ac:chgData name="Monica Pit" userId="2d5ba3051e5ef80f" providerId="LiveId" clId="{59247473-46E0-42FD-A74C-0A2154C2BD9D}" dt="2026-07-19T08:24:33.107" v="817" actId="26606"/>
          <ac:spMkLst>
            <pc:docMk/>
            <pc:sldMk cId="1926823249" sldId="263"/>
            <ac:spMk id="26" creationId="{2DFFD9D3-0E77-42C3-B89D-A987E7760A5E}"/>
          </ac:spMkLst>
        </pc:spChg>
        <pc:spChg chg="add del">
          <ac:chgData name="Monica Pit" userId="2d5ba3051e5ef80f" providerId="LiveId" clId="{59247473-46E0-42FD-A74C-0A2154C2BD9D}" dt="2026-07-19T08:25:09.608" v="836" actId="26606"/>
          <ac:spMkLst>
            <pc:docMk/>
            <pc:sldMk cId="1926823249" sldId="263"/>
            <ac:spMk id="31" creationId="{A7244538-290E-40DA-A93A-14BB3E6CF173}"/>
          </ac:spMkLst>
        </pc:spChg>
        <pc:spChg chg="add del">
          <ac:chgData name="Monica Pit" userId="2d5ba3051e5ef80f" providerId="LiveId" clId="{59247473-46E0-42FD-A74C-0A2154C2BD9D}" dt="2026-07-19T08:25:09.608" v="836" actId="26606"/>
          <ac:spMkLst>
            <pc:docMk/>
            <pc:sldMk cId="1926823249" sldId="263"/>
            <ac:spMk id="33" creationId="{AB1DF3B3-9DBC-445D-AE4E-A62E5A9B85D5}"/>
          </ac:spMkLst>
        </pc:spChg>
        <pc:spChg chg="add del">
          <ac:chgData name="Monica Pit" userId="2d5ba3051e5ef80f" providerId="LiveId" clId="{59247473-46E0-42FD-A74C-0A2154C2BD9D}" dt="2026-07-19T08:25:09.608" v="836" actId="26606"/>
          <ac:spMkLst>
            <pc:docMk/>
            <pc:sldMk cId="1926823249" sldId="263"/>
            <ac:spMk id="35" creationId="{F51F80E8-0CAC-410E-B59A-29FDDC357ED4}"/>
          </ac:spMkLst>
        </pc:spChg>
        <pc:spChg chg="add">
          <ac:chgData name="Monica Pit" userId="2d5ba3051e5ef80f" providerId="LiveId" clId="{59247473-46E0-42FD-A74C-0A2154C2BD9D}" dt="2026-07-19T08:25:09.608" v="836" actId="26606"/>
          <ac:spMkLst>
            <pc:docMk/>
            <pc:sldMk cId="1926823249" sldId="263"/>
            <ac:spMk id="40" creationId="{BD7C2DEF-63C5-495B-BBE5-720E5D12B4D2}"/>
          </ac:spMkLst>
        </pc:spChg>
        <pc:picChg chg="add del mod ord">
          <ac:chgData name="Monica Pit" userId="2d5ba3051e5ef80f" providerId="LiveId" clId="{59247473-46E0-42FD-A74C-0A2154C2BD9D}" dt="2026-07-19T08:24:22.447" v="815" actId="478"/>
          <ac:picMkLst>
            <pc:docMk/>
            <pc:sldMk cId="1926823249" sldId="263"/>
            <ac:picMk id="6" creationId="{94854F76-30B3-3049-0917-FFB5E65F8836}"/>
          </ac:picMkLst>
        </pc:picChg>
        <pc:picChg chg="add mod">
          <ac:chgData name="Monica Pit" userId="2d5ba3051e5ef80f" providerId="LiveId" clId="{59247473-46E0-42FD-A74C-0A2154C2BD9D}" dt="2026-07-19T08:25:24.537" v="840" actId="14100"/>
          <ac:picMkLst>
            <pc:docMk/>
            <pc:sldMk cId="1926823249" sldId="263"/>
            <ac:picMk id="8" creationId="{593AFA12-190E-D88F-4E2A-9424A131342D}"/>
          </ac:picMkLst>
        </pc:picChg>
        <pc:picChg chg="add del">
          <ac:chgData name="Monica Pit" userId="2d5ba3051e5ef80f" providerId="LiveId" clId="{59247473-46E0-42FD-A74C-0A2154C2BD9D}" dt="2026-07-19T08:23:19.979" v="806" actId="26606"/>
          <ac:picMkLst>
            <pc:docMk/>
            <pc:sldMk cId="1926823249" sldId="263"/>
            <ac:picMk id="13" creationId="{FE21E403-0B61-4473-BE57-AB0F16379674}"/>
          </ac:picMkLst>
        </pc:picChg>
        <pc:picChg chg="add">
          <ac:chgData name="Monica Pit" userId="2d5ba3051e5ef80f" providerId="LiveId" clId="{59247473-46E0-42FD-A74C-0A2154C2BD9D}" dt="2026-07-19T08:25:09.608" v="836" actId="26606"/>
          <ac:picMkLst>
            <pc:docMk/>
            <pc:sldMk cId="1926823249" sldId="263"/>
            <ac:picMk id="42" creationId="{FE21E403-0B61-4473-BE57-AB0F16379674}"/>
          </ac:picMkLst>
        </pc:picChg>
      </pc:sldChg>
      <pc:sldChg chg="new del">
        <pc:chgData name="Monica Pit" userId="2d5ba3051e5ef80f" providerId="LiveId" clId="{59247473-46E0-42FD-A74C-0A2154C2BD9D}" dt="2026-07-19T08:15:28.204" v="800" actId="47"/>
        <pc:sldMkLst>
          <pc:docMk/>
          <pc:sldMk cId="2664967070" sldId="26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539CF9-F062-457C-8681-75362EF6B938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C05573-0AC3-4D29-893D-CBF57CC33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22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BBA63965-39C7-4472-BE7B-495D4914CF89}" type="datetime1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9DE41C1A-B704-4EDF-9704-B03CB2A2D9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3001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A1214-B704-4D6C-ADE6-726BB54FC8D0}" type="datetime1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41C1A-B704-4EDF-9704-B03CB2A2D9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653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CB398FF-F99D-4352-A254-7BFCC336A6D3}" type="datetime1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9DE41C1A-B704-4EDF-9704-B03CB2A2D9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3524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7F2FA-AF28-46F7-80BE-F590D4BAD5D1}" type="datetime1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41C1A-B704-4EDF-9704-B03CB2A2D9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0488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05CC8-88D3-4383-839E-23323096FBE4}" type="datetime1">
              <a:rPr lang="en-GB" smtClean="0"/>
              <a:t>19/07/2026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41C1A-B704-4EDF-9704-B03CB2A2D9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8487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0B181-8AAB-4165-A4E6-A7F3471C75C6}" type="datetime1">
              <a:rPr lang="en-GB" smtClean="0"/>
              <a:t>19/07/2026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41C1A-B704-4EDF-9704-B03CB2A2D9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5272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479DA5-7A9E-4823-B365-5F9748B0AFD4}" type="datetime1">
              <a:rPr lang="en-GB" smtClean="0"/>
              <a:t>19/07/2026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41C1A-B704-4EDF-9704-B03CB2A2D9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583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8FFD0-5A99-47C0-BA57-F6429EE2B318}" type="datetime1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41C1A-B704-4EDF-9704-B03CB2A2D9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2327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1513D-B53D-4523-832B-EA7FBE2AC54C}" type="datetime1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41C1A-B704-4EDF-9704-B03CB2A2D9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7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76677-F99E-4CE4-8FE9-69CF04A2524B}" type="datetime1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41C1A-B704-4EDF-9704-B03CB2A2D9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684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3713992-5693-4AA2-AB67-A851BB4EB857}" type="datetime1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9DE41C1A-B704-4EDF-9704-B03CB2A2D9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052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F7FEE1E-BF8E-446B-86AA-3DC62D4007D3}" type="datetime1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9DE41C1A-B704-4EDF-9704-B03CB2A2D96C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716530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B39F81C-FE47-4B56-8DF0-147DF176C115}" type="datetime1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9DE41C1A-B704-4EDF-9704-B03CB2A2D9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9517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EE7B3-3B00-4781-8DE5-7023C7E0A57A}" type="datetime1">
              <a:rPr lang="en-GB" smtClean="0"/>
              <a:t>19/07/2026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41C1A-B704-4EDF-9704-B03CB2A2D9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712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AF52A-A2A0-46FA-B8C3-F6669EB7B9E1}" type="datetime1">
              <a:rPr lang="en-GB" smtClean="0"/>
              <a:t>19/07/2026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41C1A-B704-4EDF-9704-B03CB2A2D9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3492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C74F3-33C9-40AB-B0F2-C9BC12E1CA57}" type="datetime1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41C1A-B704-4EDF-9704-B03CB2A2D9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7651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B38F5FE-2F45-4AF3-85E5-84BA6CB4092B}" type="datetime1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9DE41C1A-B704-4EDF-9704-B03CB2A2D9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576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C5F827-9454-4D7C-B5F5-B275B07E76D9}" type="datetime1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E41C1A-B704-4EDF-9704-B03CB2A2D9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6668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1AE8345-55FE-41A4-60C0-19C812FE39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8527" y="789709"/>
            <a:ext cx="9144000" cy="5039591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BA (hons) Business Management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Module name: Entrepreneurship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LCBB5013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Business Plan Caven Caffee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  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Student ID: 2328065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Ionut Sindilar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Submission date: 14/08/2026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6DE29F-5815-3347-345D-3413D7E971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41C1A-B704-4EDF-9704-B03CB2A2D96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1502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E4022-9165-9E60-2B9B-C989A4765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760" y="764373"/>
            <a:ext cx="6832600" cy="1293028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Business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4A775-648A-9DF8-78E8-11CCF7CB3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760" y="2194560"/>
            <a:ext cx="6832600" cy="40241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Mission: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To deliver premium coffee, exceptional customer experiences and sustainable practices within a welcoming community café.</a:t>
            </a:r>
          </a:p>
          <a:p>
            <a:r>
              <a:rPr lang="en-GB" dirty="0"/>
              <a:t>☕ Premium specialty coffee</a:t>
            </a:r>
          </a:p>
          <a:p>
            <a:r>
              <a:rPr lang="en-GB" dirty="0"/>
              <a:t>🥐 Fresh pastries &amp; light meals</a:t>
            </a:r>
          </a:p>
          <a:p>
            <a:r>
              <a:rPr lang="en-GB" dirty="0"/>
              <a:t>🌱 Sustainable and ethically sourced products</a:t>
            </a:r>
          </a:p>
          <a:p>
            <a:r>
              <a:rPr lang="en-GB" dirty="0"/>
              <a:t>💻 Comfortable workspace with free Wi-Fi</a:t>
            </a:r>
          </a:p>
          <a:p>
            <a:r>
              <a:rPr lang="en-GB" dirty="0"/>
              <a:t>📱 Digital ordering and loyalty programme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108FFF-F1ED-306C-CEB7-1F00DEE52A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59" y="548505"/>
            <a:ext cx="4424449" cy="5918995"/>
          </a:xfrm>
          <a:prstGeom prst="rect">
            <a:avLst/>
          </a:prstGeom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EED9004-140B-D001-BEC3-1B75FF627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41C1A-B704-4EDF-9704-B03CB2A2D96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163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1EA5387D-64D8-4D6C-B109-FF4E81DF6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B82EE1-E8FD-6058-563E-80C9D6B769C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48" b="7682"/>
          <a:stretch>
            <a:fillRect/>
          </a:stretch>
        </p:blipFill>
        <p:spPr>
          <a:xfrm>
            <a:off x="20" y="218219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6DB175C-A01B-D6EC-2F72-805956194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1926" y="677294"/>
            <a:ext cx="9594273" cy="983378"/>
          </a:xfrm>
        </p:spPr>
        <p:txBody>
          <a:bodyPr>
            <a:normAutofit/>
          </a:bodyPr>
          <a:lstStyle/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Objectives &amp; Unique Selling Proposition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96DB7-CED2-B9D8-3FF6-1E87B9374D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144" y="1878891"/>
            <a:ext cx="10758055" cy="453230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</a:p>
          <a:p>
            <a:pPr marL="0" indent="0">
              <a:buNone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Short-term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Successfully launch Caven Caffee 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Build a loyal customer base 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Achieve positive monthly cash flow </a:t>
            </a:r>
          </a:p>
          <a:p>
            <a:pPr marL="0" indent="0">
              <a:buNone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Long-term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Open a second location in London 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Strengthen brand recognition 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Expand digital services </a:t>
            </a:r>
          </a:p>
          <a:p>
            <a:pPr marL="0" indent="0">
              <a:buNone/>
            </a:pPr>
            <a:b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Unique Selling Proposition (USP)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Premium ethically sourced specialty coffee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Sustainable business practices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Personalised customer experience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Comfortable space for students and remote workers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Digital ordering and loyalty programme</a:t>
            </a:r>
          </a:p>
          <a:p>
            <a:endParaRPr lang="en-GB" sz="70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72AA3CC-7BFF-E98A-B27F-629458CF6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41C1A-B704-4EDF-9704-B03CB2A2D96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707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E4506-F6E2-D5DA-A201-3DA80532B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706" y="244828"/>
            <a:ext cx="10650794" cy="1293028"/>
          </a:xfrm>
        </p:spPr>
        <p:txBody>
          <a:bodyPr>
            <a:normAutofit/>
          </a:bodyPr>
          <a:lstStyle/>
          <a:p>
            <a:pPr algn="l"/>
            <a:r>
              <a:rPr lang="en-GB" sz="3000" dirty="0"/>
              <a:t>SWOT Analysis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C09E1999-EE04-845D-6340-AD559B63F1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4972484"/>
              </p:ext>
            </p:extLst>
          </p:nvPr>
        </p:nvGraphicFramePr>
        <p:xfrm>
          <a:off x="685800" y="1672936"/>
          <a:ext cx="10820400" cy="390935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705100">
                  <a:extLst>
                    <a:ext uri="{9D8B030D-6E8A-4147-A177-3AD203B41FA5}">
                      <a16:colId xmlns:a16="http://schemas.microsoft.com/office/drawing/2014/main" val="2078773348"/>
                    </a:ext>
                  </a:extLst>
                </a:gridCol>
                <a:gridCol w="2705100">
                  <a:extLst>
                    <a:ext uri="{9D8B030D-6E8A-4147-A177-3AD203B41FA5}">
                      <a16:colId xmlns:a16="http://schemas.microsoft.com/office/drawing/2014/main" val="3737746177"/>
                    </a:ext>
                  </a:extLst>
                </a:gridCol>
                <a:gridCol w="2703871">
                  <a:extLst>
                    <a:ext uri="{9D8B030D-6E8A-4147-A177-3AD203B41FA5}">
                      <a16:colId xmlns:a16="http://schemas.microsoft.com/office/drawing/2014/main" val="3111252468"/>
                    </a:ext>
                  </a:extLst>
                </a:gridCol>
                <a:gridCol w="2706329">
                  <a:extLst>
                    <a:ext uri="{9D8B030D-6E8A-4147-A177-3AD203B41FA5}">
                      <a16:colId xmlns:a16="http://schemas.microsoft.com/office/drawing/2014/main" val="2390958420"/>
                    </a:ext>
                  </a:extLst>
                </a:gridCol>
              </a:tblGrid>
              <a:tr h="427860">
                <a:tc>
                  <a:txBody>
                    <a:bodyPr/>
                    <a:lstStyle/>
                    <a:p>
                      <a:r>
                        <a:rPr lang="en-GB" dirty="0" err="1"/>
                        <a:t>Strenghts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Weaknesses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Opportunities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Threats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1180223"/>
                  </a:ext>
                </a:extLst>
              </a:tr>
              <a:tr h="1054997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Premium specialty coffee	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New business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Growing demand for specialty coffee	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Strong competition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61504"/>
                  </a:ext>
                </a:extLst>
              </a:tr>
              <a:tr h="137149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Sustainable sourcing	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Limited brand awareness</a:t>
                      </a:r>
                    </a:p>
                    <a:p>
                      <a:r>
                        <a:rPr lang="en-GB" dirty="0"/>
                        <a:t>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Remote working trend	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Rising costs and inflation 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6465460"/>
                  </a:ext>
                </a:extLst>
              </a:tr>
              <a:tr h="1054997"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dirty="0"/>
                        <a:t> Excellent customer experience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Higher operating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dirty="0"/>
                        <a:t>Digital ordering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dirty="0"/>
                        <a:t>Coffee bean price volatility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8576143"/>
                  </a:ext>
                </a:extLst>
              </a:tr>
            </a:tbl>
          </a:graphicData>
        </a:graphic>
      </p:graphicFrame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5DB6A33-2A1D-F654-6603-22699B3DB1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41C1A-B704-4EDF-9704-B03CB2A2D96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0863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6D381-3172-5BFB-4BBA-0C6707F55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760" y="764373"/>
            <a:ext cx="6832600" cy="1293028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Competitor Analysis</a:t>
            </a:r>
            <a:br>
              <a:rPr lang="en-GB" b="1"/>
            </a:b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A26A22-B103-600E-4E5F-A0F2202889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63000" y="38100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DE41C1A-B704-4EDF-9704-B03CB2A2D96C}" type="slidenum">
              <a:rPr lang="en-GB" smtClean="0"/>
              <a:pPr>
                <a:spcAft>
                  <a:spcPts val="600"/>
                </a:spcAft>
              </a:pPr>
              <a:t>5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13268-EA0E-8BAD-40D1-F976DE637F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760" y="2194560"/>
            <a:ext cx="6832600" cy="40241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b="1"/>
              <a:t>Direct Competitors</a:t>
            </a:r>
          </a:p>
          <a:p>
            <a:pPr marL="0" indent="0">
              <a:buNone/>
            </a:pPr>
            <a:r>
              <a:rPr lang="en-GB" sz="1200"/>
              <a:t>☕ </a:t>
            </a:r>
            <a:r>
              <a:rPr lang="en-GB" sz="1200" b="1"/>
              <a:t>Starbucks </a:t>
            </a:r>
            <a:r>
              <a:rPr lang="en-GB" sz="1200"/>
              <a:t>(Global brand, Loyalty app, Wide product range )</a:t>
            </a:r>
          </a:p>
          <a:p>
            <a:pPr marL="0" indent="0">
              <a:buNone/>
            </a:pPr>
            <a:r>
              <a:rPr lang="en-GB" sz="1200"/>
              <a:t>☕ </a:t>
            </a:r>
            <a:r>
              <a:rPr lang="en-GB" sz="1200" b="1"/>
              <a:t>Costa Coffee </a:t>
            </a:r>
            <a:r>
              <a:rPr lang="en-GB" sz="1200"/>
              <a:t>(UK's largest coffee chain ,Convenient locations, Strong brand recognition)</a:t>
            </a:r>
          </a:p>
          <a:p>
            <a:pPr marL="0" indent="0">
              <a:buNone/>
            </a:pPr>
            <a:br>
              <a:rPr lang="en-GB" sz="1200"/>
            </a:br>
            <a:r>
              <a:rPr lang="en-GB" sz="1200" b="1"/>
              <a:t>Indirect Competitors</a:t>
            </a:r>
          </a:p>
          <a:p>
            <a:pPr marL="0" indent="0">
              <a:buNone/>
            </a:pPr>
            <a:r>
              <a:rPr lang="en-GB" sz="1200"/>
              <a:t>🥪 </a:t>
            </a:r>
            <a:r>
              <a:rPr lang="en-GB" sz="1200" b="1"/>
              <a:t>Pret A Manger </a:t>
            </a:r>
            <a:r>
              <a:rPr lang="en-GB" sz="1200"/>
              <a:t>( </a:t>
            </a:r>
            <a:r>
              <a:rPr lang="en-GB" sz="1200" err="1"/>
              <a:t>caffee</a:t>
            </a:r>
            <a:r>
              <a:rPr lang="en-GB" sz="1200"/>
              <a:t> and fresh food, fast services)</a:t>
            </a:r>
          </a:p>
          <a:p>
            <a:pPr marL="0" indent="0">
              <a:buNone/>
            </a:pPr>
            <a:r>
              <a:rPr lang="en-GB" sz="1200"/>
              <a:t>🍔 </a:t>
            </a:r>
            <a:r>
              <a:rPr lang="en-GB" sz="1200" b="1"/>
              <a:t>McCafé </a:t>
            </a:r>
            <a:r>
              <a:rPr lang="en-GB" sz="1200"/>
              <a:t>( Affordable coffee, high accessibility)</a:t>
            </a:r>
          </a:p>
          <a:p>
            <a:pPr marL="0" indent="0">
              <a:buNone/>
            </a:pPr>
            <a:r>
              <a:rPr lang="en-GB" sz="1200"/>
              <a:t> </a:t>
            </a:r>
          </a:p>
          <a:p>
            <a:pPr marL="0" indent="0">
              <a:buNone/>
            </a:pPr>
            <a:r>
              <a:rPr lang="en-GB" sz="1200" b="1"/>
              <a:t>Why choose Caven Caffee?</a:t>
            </a:r>
            <a:endParaRPr lang="en-GB" sz="1200"/>
          </a:p>
          <a:p>
            <a:pPr marL="0" indent="0">
              <a:buNone/>
            </a:pPr>
            <a:r>
              <a:rPr lang="en-GB" sz="1200"/>
              <a:t>✔ Premium quality</a:t>
            </a:r>
          </a:p>
          <a:p>
            <a:pPr marL="0" indent="0">
              <a:buNone/>
            </a:pPr>
            <a:r>
              <a:rPr lang="en-GB" sz="1200"/>
              <a:t>✔ Sustainability</a:t>
            </a:r>
          </a:p>
          <a:p>
            <a:pPr marL="0" indent="0">
              <a:buNone/>
            </a:pPr>
            <a:r>
              <a:rPr lang="en-GB" sz="1200"/>
              <a:t>✔ Personalised service</a:t>
            </a:r>
          </a:p>
          <a:p>
            <a:pPr marL="0" indent="0">
              <a:buNone/>
            </a:pPr>
            <a:r>
              <a:rPr lang="en-GB" sz="1200"/>
              <a:t>✔ Comfortable workspace</a:t>
            </a:r>
          </a:p>
          <a:p>
            <a:pPr marL="0" indent="0">
              <a:buNone/>
            </a:pPr>
            <a:endParaRPr lang="en-GB" sz="1200"/>
          </a:p>
          <a:p>
            <a:pPr marL="0" indent="0">
              <a:buNone/>
            </a:pPr>
            <a:endParaRPr lang="en-GB" sz="120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D52A5C6-3A74-661E-98F0-FFDB6CC96A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2524" y="1361209"/>
            <a:ext cx="3943676" cy="39436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369532414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9E3D2-1E5A-C46D-2F47-08819BCB0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7699"/>
            <a:ext cx="10415155" cy="1355856"/>
          </a:xfrm>
        </p:spPr>
        <p:txBody>
          <a:bodyPr>
            <a:normAutofit/>
          </a:bodyPr>
          <a:lstStyle/>
          <a:p>
            <a:pPr algn="l"/>
            <a:r>
              <a:rPr lang="en-GB" sz="3000" dirty="0"/>
              <a:t>Marketing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9FC1B-7C1B-BC30-193B-28FEDD092B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330036"/>
            <a:ext cx="10820400" cy="488865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Target Market</a:t>
            </a:r>
          </a:p>
          <a:p>
            <a:pPr marL="0" indent="0">
              <a:buNone/>
            </a:pPr>
            <a:r>
              <a:rPr lang="en-GB" dirty="0"/>
              <a:t>🎓 Students</a:t>
            </a:r>
          </a:p>
          <a:p>
            <a:pPr marL="0" indent="0">
              <a:buNone/>
            </a:pPr>
            <a:r>
              <a:rPr lang="en-GB" dirty="0"/>
              <a:t>💼 Young Professionals</a:t>
            </a:r>
          </a:p>
          <a:p>
            <a:pPr marL="0" indent="0">
              <a:buNone/>
            </a:pPr>
            <a:r>
              <a:rPr lang="en-GB" dirty="0"/>
              <a:t>💻 Freelancers &amp; Remote Workers</a:t>
            </a:r>
          </a:p>
          <a:p>
            <a:pPr marL="0" indent="0">
              <a:buNone/>
            </a:pPr>
            <a:r>
              <a:rPr lang="en-GB" dirty="0"/>
              <a:t>🌍 Tourists &amp; Local Residents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Marketing Mix (4Ps)</a:t>
            </a:r>
          </a:p>
          <a:p>
            <a:pPr marL="0" indent="0">
              <a:buNone/>
            </a:pPr>
            <a:r>
              <a:rPr lang="en-GB" b="1" dirty="0"/>
              <a:t>☕ Product (</a:t>
            </a:r>
            <a:r>
              <a:rPr lang="en-GB" dirty="0"/>
              <a:t>Premium specialty coffee &amp; fresh food )</a:t>
            </a:r>
          </a:p>
          <a:p>
            <a:pPr marL="0" indent="0">
              <a:buNone/>
            </a:pPr>
            <a:r>
              <a:rPr lang="en-GB" b="1" dirty="0"/>
              <a:t>💷 Price (</a:t>
            </a:r>
            <a:r>
              <a:rPr lang="en-GB" dirty="0"/>
              <a:t>Premium pricing strategy)</a:t>
            </a:r>
          </a:p>
          <a:p>
            <a:pPr marL="0" indent="0">
              <a:buNone/>
            </a:pPr>
            <a:r>
              <a:rPr lang="en-GB" b="1" dirty="0"/>
              <a:t>📍 Place (</a:t>
            </a:r>
            <a:r>
              <a:rPr lang="en-GB" dirty="0"/>
              <a:t>Central London + online ordering) </a:t>
            </a:r>
          </a:p>
          <a:p>
            <a:pPr marL="0" indent="0">
              <a:buNone/>
            </a:pPr>
            <a:r>
              <a:rPr lang="en-GB" b="1" dirty="0"/>
              <a:t>📱 Promotion (</a:t>
            </a:r>
            <a:r>
              <a:rPr lang="en-GB" dirty="0"/>
              <a:t>Instagram, TikTok, Facebook ,Loyalty programme ,Local influencer partnerships )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Marketing Goal</a:t>
            </a:r>
          </a:p>
          <a:p>
            <a:r>
              <a:rPr lang="en-GB" b="1" dirty="0"/>
              <a:t>Deliver a premium coffee experience while building long-term customer loyalty through quality, convenience and digital engagement.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BA628C-1ECB-3785-BDFC-4A3FBA7C1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41C1A-B704-4EDF-9704-B03CB2A2D96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393416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69A90-4105-1D16-E543-A1C512260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187" y="202950"/>
            <a:ext cx="8610599" cy="1303867"/>
          </a:xfrm>
        </p:spPr>
        <p:txBody>
          <a:bodyPr/>
          <a:lstStyle/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Financial plan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0E9A88-C1E8-52B2-44C7-D5E87DBC17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5187" y="1876882"/>
            <a:ext cx="3456432" cy="617320"/>
          </a:xfrm>
        </p:spPr>
        <p:txBody>
          <a:bodyPr/>
          <a:lstStyle/>
          <a:p>
            <a:r>
              <a:rPr lang="en-GB" b="1" dirty="0"/>
              <a:t>Start-up Investment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CBE01D-1E24-90FC-9923-45FB5275E300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xfrm>
            <a:off x="575187" y="2547648"/>
            <a:ext cx="3456432" cy="3314132"/>
          </a:xfrm>
        </p:spPr>
        <p:txBody>
          <a:bodyPr/>
          <a:lstStyle/>
          <a:p>
            <a:r>
              <a:rPr lang="en-GB" b="1" dirty="0"/>
              <a:t>£ 70 000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Equipment &amp; furniture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Premises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Initial inventory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Marketing &amp; working capital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56D9B96-8A92-5881-6287-F0F8B3774B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313493" y="1867668"/>
            <a:ext cx="3456432" cy="626534"/>
          </a:xfrm>
        </p:spPr>
        <p:txBody>
          <a:bodyPr/>
          <a:lstStyle/>
          <a:p>
            <a:r>
              <a:rPr lang="en-GB" sz="2100" b="1" dirty="0"/>
              <a:t>Monthly Operating Costs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5E39A1E-5F52-E46C-5CB1-B20444EF074C}"/>
              </a:ext>
            </a:extLst>
          </p:cNvPr>
          <p:cNvSpPr>
            <a:spLocks noGrp="1"/>
          </p:cNvSpPr>
          <p:nvPr>
            <p:ph type="body" sz="half" idx="16"/>
          </p:nvPr>
        </p:nvSpPr>
        <p:spPr>
          <a:xfrm>
            <a:off x="4313493" y="2563042"/>
            <a:ext cx="3456432" cy="3314618"/>
          </a:xfrm>
        </p:spPr>
        <p:txBody>
          <a:bodyPr/>
          <a:lstStyle/>
          <a:p>
            <a:r>
              <a:rPr lang="en-GB" b="1" dirty="0"/>
              <a:t>£22 000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Employee salaries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Inventory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Utilities &amp; marketing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9F7637A-C2FE-E0CD-4190-D03290FB802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051799" y="1830606"/>
            <a:ext cx="3456432" cy="626534"/>
          </a:xfrm>
        </p:spPr>
        <p:txBody>
          <a:bodyPr/>
          <a:lstStyle/>
          <a:p>
            <a:r>
              <a:rPr lang="en-GB" b="1" dirty="0"/>
              <a:t>Break-even &amp; Funding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D71C176-2A88-FBE3-6CAC-FBAF50E8C56F}"/>
              </a:ext>
            </a:extLst>
          </p:cNvPr>
          <p:cNvSpPr>
            <a:spLocks noGrp="1"/>
          </p:cNvSpPr>
          <p:nvPr>
            <p:ph type="body" sz="half" idx="17"/>
          </p:nvPr>
        </p:nvSpPr>
        <p:spPr>
          <a:xfrm>
            <a:off x="8051799" y="2504205"/>
            <a:ext cx="3456432" cy="3314132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Break-even:</a:t>
            </a:r>
            <a:r>
              <a:rPr lang="en-GB" dirty="0"/>
              <a:t> </a:t>
            </a:r>
            <a:r>
              <a:rPr lang="en-GB" b="1" dirty="0"/>
              <a:t>10–12 months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Funding Sources</a:t>
            </a:r>
            <a:endParaRPr lang="en-GB" dirty="0"/>
          </a:p>
          <a:p>
            <a:r>
              <a:rPr lang="en-GB" dirty="0"/>
              <a:t>💼 40% Owner's personal savings </a:t>
            </a:r>
          </a:p>
          <a:p>
            <a:r>
              <a:rPr lang="en-GB" dirty="0"/>
              <a:t>🏦 60% Small business bank loan </a:t>
            </a:r>
          </a:p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D2812F-0E60-A6EA-B6F7-FF8E18DA7D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41C1A-B704-4EDF-9704-B03CB2A2D96C}" type="slidenum">
              <a:rPr lang="en-GB" smtClean="0"/>
              <a:t>7</a:t>
            </a:fld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85C89C1-858A-325D-6A91-5DCB0652A9F7}"/>
              </a:ext>
            </a:extLst>
          </p:cNvPr>
          <p:cNvSpPr txBox="1"/>
          <p:nvPr/>
        </p:nvSpPr>
        <p:spPr>
          <a:xfrm>
            <a:off x="806246" y="4699819"/>
            <a:ext cx="952231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Revenue Forecast</a:t>
            </a:r>
          </a:p>
          <a:p>
            <a:r>
              <a:rPr lang="en-GB" dirty="0"/>
              <a:t> Revenue expected to increase steadily during the first six months through customer growth and repeat purchases.</a:t>
            </a:r>
          </a:p>
          <a:p>
            <a:r>
              <a:rPr lang="en-GB" b="1" dirty="0"/>
              <a:t>Key Financial Objective</a:t>
            </a:r>
          </a:p>
          <a:p>
            <a:r>
              <a:rPr lang="en-GB" dirty="0"/>
              <a:t>Achieve sustainable profitability through steady revenue growth and effective cost management.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7737029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BD7C2DEF-63C5-495B-BBE5-720E5D12B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FE21E403-0B61-4473-BE57-AB0F163796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94174F-39A7-FD72-48FE-D7531CC87B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696" y="643464"/>
            <a:ext cx="3761964" cy="3273061"/>
          </a:xfrm>
          <a:noFill/>
          <a:ln w="19050">
            <a:noFill/>
            <a:prstDash val="dash"/>
          </a:ln>
        </p:spPr>
        <p:txBody>
          <a:bodyPr>
            <a:normAutofit/>
          </a:bodyPr>
          <a:lstStyle/>
          <a:p>
            <a:pPr algn="r"/>
            <a:endParaRPr lang="en-GB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DDE5DB-51D9-AE76-799E-3DDCE7D586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6695" y="3923151"/>
            <a:ext cx="3761965" cy="2293885"/>
          </a:xfrm>
          <a:noFill/>
          <a:ln w="19050">
            <a:noFill/>
            <a:prstDash val="dash"/>
          </a:ln>
        </p:spPr>
        <p:txBody>
          <a:bodyPr>
            <a:normAutofit/>
          </a:bodyPr>
          <a:lstStyle/>
          <a:p>
            <a:pPr algn="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93AFA12-190E-D88F-4E2A-9424A13134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11"/>
          <a:stretch>
            <a:fillRect/>
          </a:stretch>
        </p:blipFill>
        <p:spPr>
          <a:xfrm>
            <a:off x="6399913" y="93518"/>
            <a:ext cx="4697578" cy="651510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489470-57C6-9DD1-E012-43459FD422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1654" y="6351325"/>
            <a:ext cx="798641" cy="36576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DE41C1A-B704-4EDF-9704-B03CB2A2D96C}" type="slidenum">
              <a:rPr lang="en-GB" smtClean="0"/>
              <a:pPr>
                <a:spcAft>
                  <a:spcPts val="600"/>
                </a:spcAft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6823249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74</TotalTime>
  <Words>456</Words>
  <Application>Microsoft Office PowerPoint</Application>
  <PresentationFormat>Widescreen</PresentationFormat>
  <Paragraphs>113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Arial</vt:lpstr>
      <vt:lpstr>Century Gothic</vt:lpstr>
      <vt:lpstr>Vapor Trail</vt:lpstr>
      <vt:lpstr>PowerPoint Presentation</vt:lpstr>
      <vt:lpstr>Business Overview</vt:lpstr>
      <vt:lpstr>Objectives &amp; Unique Selling Proposition</vt:lpstr>
      <vt:lpstr>SWOT Analysis</vt:lpstr>
      <vt:lpstr>Competitor Analysis </vt:lpstr>
      <vt:lpstr>Marketing Strategy</vt:lpstr>
      <vt:lpstr>Financial plan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Monica Pit</dc:creator>
  <cp:lastModifiedBy>Monica Pit</cp:lastModifiedBy>
  <cp:revision>1</cp:revision>
  <dcterms:created xsi:type="dcterms:W3CDTF">2026-07-19T07:09:27Z</dcterms:created>
  <dcterms:modified xsi:type="dcterms:W3CDTF">2026-07-19T08:25:27Z</dcterms:modified>
</cp:coreProperties>
</file>