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4"/>
  </p:sldMasterIdLst>
  <p:notesMasterIdLst>
    <p:notesMasterId r:id="rId26"/>
  </p:notesMasterIdLst>
  <p:handoutMasterIdLst>
    <p:handoutMasterId r:id="rId27"/>
  </p:handoutMasterIdLst>
  <p:sldIdLst>
    <p:sldId id="257" r:id="rId5"/>
    <p:sldId id="258" r:id="rId6"/>
    <p:sldId id="320" r:id="rId7"/>
    <p:sldId id="321" r:id="rId8"/>
    <p:sldId id="323" r:id="rId9"/>
    <p:sldId id="322" r:id="rId10"/>
    <p:sldId id="324" r:id="rId11"/>
    <p:sldId id="325" r:id="rId12"/>
    <p:sldId id="308" r:id="rId13"/>
    <p:sldId id="309" r:id="rId14"/>
    <p:sldId id="326" r:id="rId15"/>
    <p:sldId id="327" r:id="rId16"/>
    <p:sldId id="328" r:id="rId17"/>
    <p:sldId id="329" r:id="rId18"/>
    <p:sldId id="330" r:id="rId19"/>
    <p:sldId id="316" r:id="rId20"/>
    <p:sldId id="317" r:id="rId21"/>
    <p:sldId id="318" r:id="rId22"/>
    <p:sldId id="319" r:id="rId23"/>
    <p:sldId id="331" r:id="rId24"/>
    <p:sldId id="278" r:id="rId25"/>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Century Gothic" panose="020B0502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entury Gothic" panose="020B0502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entury Gothic" panose="020B0502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entury Gothic" panose="020B0502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entury Gothic" panose="020B0502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entury Gothic" panose="020B0502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entury Gothic" panose="020B0502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entury Gothic" panose="020B0502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entury Gothic" panose="020B0502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F3520-6F97-4895-AEF8-B9DFF60004F6}"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4851BC98-6B02-478B-8A99-A3AE6FCEC301}">
      <dgm:prSet phldrT="[Text]"/>
      <dgm:spPr/>
      <dgm:t>
        <a:bodyPr/>
        <a:lstStyle/>
        <a:p>
          <a:r>
            <a:rPr lang="en-GB" dirty="0" smtClean="0"/>
            <a:t>Authoritarian</a:t>
          </a:r>
          <a:endParaRPr lang="en-GB" dirty="0"/>
        </a:p>
      </dgm:t>
    </dgm:pt>
    <dgm:pt modelId="{2778EF69-B545-4B94-9EFB-9BFFD37DE73E}" type="parTrans" cxnId="{0EC64F89-DEE1-4B5B-956B-12A428AEA76C}">
      <dgm:prSet/>
      <dgm:spPr/>
      <dgm:t>
        <a:bodyPr/>
        <a:lstStyle/>
        <a:p>
          <a:endParaRPr lang="en-GB"/>
        </a:p>
      </dgm:t>
    </dgm:pt>
    <dgm:pt modelId="{2BC4674B-1311-41CA-B727-36E22040DED0}" type="sibTrans" cxnId="{0EC64F89-DEE1-4B5B-956B-12A428AEA76C}">
      <dgm:prSet/>
      <dgm:spPr/>
      <dgm:t>
        <a:bodyPr/>
        <a:lstStyle/>
        <a:p>
          <a:endParaRPr lang="en-GB"/>
        </a:p>
      </dgm:t>
    </dgm:pt>
    <dgm:pt modelId="{B7077977-F780-44F5-996B-6B44A55BC5F0}">
      <dgm:prSet phldrT="[Text]"/>
      <dgm:spPr/>
      <dgm:t>
        <a:bodyPr/>
        <a:lstStyle/>
        <a:p>
          <a:r>
            <a:rPr lang="en-GB" dirty="0" smtClean="0"/>
            <a:t>Democratic</a:t>
          </a:r>
          <a:endParaRPr lang="en-GB" dirty="0"/>
        </a:p>
      </dgm:t>
    </dgm:pt>
    <dgm:pt modelId="{73796AB8-29FD-472D-BFC2-AC0DDCCF5BCD}" type="parTrans" cxnId="{FFE8A6E8-7A3D-426B-9F2D-36251DA54EFD}">
      <dgm:prSet/>
      <dgm:spPr/>
      <dgm:t>
        <a:bodyPr/>
        <a:lstStyle/>
        <a:p>
          <a:endParaRPr lang="en-GB"/>
        </a:p>
      </dgm:t>
    </dgm:pt>
    <dgm:pt modelId="{3A26F82F-84BC-4546-8194-0BF6E540DA05}" type="sibTrans" cxnId="{FFE8A6E8-7A3D-426B-9F2D-36251DA54EFD}">
      <dgm:prSet/>
      <dgm:spPr/>
      <dgm:t>
        <a:bodyPr/>
        <a:lstStyle/>
        <a:p>
          <a:endParaRPr lang="en-GB"/>
        </a:p>
      </dgm:t>
    </dgm:pt>
    <dgm:pt modelId="{AAEE268D-46D9-43A1-B2CA-6C5D9EC26485}">
      <dgm:prSet phldrT="[Text]"/>
      <dgm:spPr/>
      <dgm:t>
        <a:bodyPr/>
        <a:lstStyle/>
        <a:p>
          <a:r>
            <a:rPr lang="en-GB" dirty="0" smtClean="0"/>
            <a:t>Management style</a:t>
          </a:r>
          <a:endParaRPr lang="en-GB" dirty="0"/>
        </a:p>
      </dgm:t>
    </dgm:pt>
    <dgm:pt modelId="{6EE496D2-0AC6-4264-B14C-101AD238F6DD}" type="sibTrans" cxnId="{1E591539-6CDF-4CD5-855B-281F6C2B65FD}">
      <dgm:prSet/>
      <dgm:spPr/>
      <dgm:t>
        <a:bodyPr/>
        <a:lstStyle/>
        <a:p>
          <a:endParaRPr lang="en-GB"/>
        </a:p>
      </dgm:t>
    </dgm:pt>
    <dgm:pt modelId="{17DCB890-D8ED-4653-A750-76EA091DF1FF}" type="parTrans" cxnId="{1E591539-6CDF-4CD5-855B-281F6C2B65FD}">
      <dgm:prSet/>
      <dgm:spPr/>
      <dgm:t>
        <a:bodyPr/>
        <a:lstStyle/>
        <a:p>
          <a:endParaRPr lang="en-GB"/>
        </a:p>
      </dgm:t>
    </dgm:pt>
    <dgm:pt modelId="{C4362BAF-F393-47C6-B703-BD7D662B337F}" type="pres">
      <dgm:prSet presAssocID="{B48F3520-6F97-4895-AEF8-B9DFF60004F6}" presName="Name0" presStyleCnt="0">
        <dgm:presLayoutVars>
          <dgm:chMax val="1"/>
          <dgm:chPref val="1"/>
          <dgm:dir/>
          <dgm:animOne val="branch"/>
          <dgm:animLvl val="lvl"/>
        </dgm:presLayoutVars>
      </dgm:prSet>
      <dgm:spPr/>
      <dgm:t>
        <a:bodyPr/>
        <a:lstStyle/>
        <a:p>
          <a:endParaRPr lang="en-GB"/>
        </a:p>
      </dgm:t>
    </dgm:pt>
    <dgm:pt modelId="{4E4AE57B-E976-4BAB-9275-3B4F69D49758}" type="pres">
      <dgm:prSet presAssocID="{AAEE268D-46D9-43A1-B2CA-6C5D9EC26485}" presName="singleCycle" presStyleCnt="0"/>
      <dgm:spPr/>
    </dgm:pt>
    <dgm:pt modelId="{B26A83F0-02D0-41B0-897E-4091382C1A44}" type="pres">
      <dgm:prSet presAssocID="{AAEE268D-46D9-43A1-B2CA-6C5D9EC26485}" presName="singleCenter" presStyleLbl="node1" presStyleIdx="0" presStyleCnt="3" custLinFactNeighborX="853" custLinFactNeighborY="2">
        <dgm:presLayoutVars>
          <dgm:chMax val="7"/>
          <dgm:chPref val="7"/>
        </dgm:presLayoutVars>
      </dgm:prSet>
      <dgm:spPr/>
      <dgm:t>
        <a:bodyPr/>
        <a:lstStyle/>
        <a:p>
          <a:endParaRPr lang="en-GB"/>
        </a:p>
      </dgm:t>
    </dgm:pt>
    <dgm:pt modelId="{0A183872-AEC5-4BE6-9B13-318FA1854942}" type="pres">
      <dgm:prSet presAssocID="{2778EF69-B545-4B94-9EFB-9BFFD37DE73E}" presName="Name56" presStyleLbl="parChTrans1D2" presStyleIdx="0" presStyleCnt="2"/>
      <dgm:spPr/>
      <dgm:t>
        <a:bodyPr/>
        <a:lstStyle/>
        <a:p>
          <a:endParaRPr lang="en-GB"/>
        </a:p>
      </dgm:t>
    </dgm:pt>
    <dgm:pt modelId="{E5A05DAF-6F4A-45FF-BB06-0334AA03E6F3}" type="pres">
      <dgm:prSet presAssocID="{4851BC98-6B02-478B-8A99-A3AE6FCEC301}" presName="text0" presStyleLbl="node1" presStyleIdx="1" presStyleCnt="3">
        <dgm:presLayoutVars>
          <dgm:bulletEnabled val="1"/>
        </dgm:presLayoutVars>
      </dgm:prSet>
      <dgm:spPr/>
      <dgm:t>
        <a:bodyPr/>
        <a:lstStyle/>
        <a:p>
          <a:endParaRPr lang="en-GB"/>
        </a:p>
      </dgm:t>
    </dgm:pt>
    <dgm:pt modelId="{05E952A4-7A04-4799-A1D3-960CA04F6354}" type="pres">
      <dgm:prSet presAssocID="{73796AB8-29FD-472D-BFC2-AC0DDCCF5BCD}" presName="Name56" presStyleLbl="parChTrans1D2" presStyleIdx="1" presStyleCnt="2"/>
      <dgm:spPr/>
      <dgm:t>
        <a:bodyPr/>
        <a:lstStyle/>
        <a:p>
          <a:endParaRPr lang="en-GB"/>
        </a:p>
      </dgm:t>
    </dgm:pt>
    <dgm:pt modelId="{AD1FA864-4CD3-47DA-9DBF-90C143444C0E}" type="pres">
      <dgm:prSet presAssocID="{B7077977-F780-44F5-996B-6B44A55BC5F0}" presName="text0" presStyleLbl="node1" presStyleIdx="2" presStyleCnt="3">
        <dgm:presLayoutVars>
          <dgm:bulletEnabled val="1"/>
        </dgm:presLayoutVars>
      </dgm:prSet>
      <dgm:spPr/>
      <dgm:t>
        <a:bodyPr/>
        <a:lstStyle/>
        <a:p>
          <a:endParaRPr lang="en-GB"/>
        </a:p>
      </dgm:t>
    </dgm:pt>
  </dgm:ptLst>
  <dgm:cxnLst>
    <dgm:cxn modelId="{FFE8A6E8-7A3D-426B-9F2D-36251DA54EFD}" srcId="{AAEE268D-46D9-43A1-B2CA-6C5D9EC26485}" destId="{B7077977-F780-44F5-996B-6B44A55BC5F0}" srcOrd="1" destOrd="0" parTransId="{73796AB8-29FD-472D-BFC2-AC0DDCCF5BCD}" sibTransId="{3A26F82F-84BC-4546-8194-0BF6E540DA05}"/>
    <dgm:cxn modelId="{0EC64F89-DEE1-4B5B-956B-12A428AEA76C}" srcId="{AAEE268D-46D9-43A1-B2CA-6C5D9EC26485}" destId="{4851BC98-6B02-478B-8A99-A3AE6FCEC301}" srcOrd="0" destOrd="0" parTransId="{2778EF69-B545-4B94-9EFB-9BFFD37DE73E}" sibTransId="{2BC4674B-1311-41CA-B727-36E22040DED0}"/>
    <dgm:cxn modelId="{18B884AF-33B9-4EB0-8EAD-47C068C05BEE}" type="presOf" srcId="{B48F3520-6F97-4895-AEF8-B9DFF60004F6}" destId="{C4362BAF-F393-47C6-B703-BD7D662B337F}" srcOrd="0" destOrd="0" presId="urn:microsoft.com/office/officeart/2008/layout/RadialCluster"/>
    <dgm:cxn modelId="{CA867B6F-2003-4BFA-82F0-AB4407A5671F}" type="presOf" srcId="{73796AB8-29FD-472D-BFC2-AC0DDCCF5BCD}" destId="{05E952A4-7A04-4799-A1D3-960CA04F6354}" srcOrd="0" destOrd="0" presId="urn:microsoft.com/office/officeart/2008/layout/RadialCluster"/>
    <dgm:cxn modelId="{7040697C-FAFD-422E-8F5E-71070B423953}" type="presOf" srcId="{AAEE268D-46D9-43A1-B2CA-6C5D9EC26485}" destId="{B26A83F0-02D0-41B0-897E-4091382C1A44}" srcOrd="0" destOrd="0" presId="urn:microsoft.com/office/officeart/2008/layout/RadialCluster"/>
    <dgm:cxn modelId="{65EF039D-6A5F-4FC2-89B6-0FB8F96AE5D8}" type="presOf" srcId="{B7077977-F780-44F5-996B-6B44A55BC5F0}" destId="{AD1FA864-4CD3-47DA-9DBF-90C143444C0E}" srcOrd="0" destOrd="0" presId="urn:microsoft.com/office/officeart/2008/layout/RadialCluster"/>
    <dgm:cxn modelId="{F15B29CF-7559-47C8-90BD-5907FDCC36B6}" type="presOf" srcId="{4851BC98-6B02-478B-8A99-A3AE6FCEC301}" destId="{E5A05DAF-6F4A-45FF-BB06-0334AA03E6F3}" srcOrd="0" destOrd="0" presId="urn:microsoft.com/office/officeart/2008/layout/RadialCluster"/>
    <dgm:cxn modelId="{1E591539-6CDF-4CD5-855B-281F6C2B65FD}" srcId="{B48F3520-6F97-4895-AEF8-B9DFF60004F6}" destId="{AAEE268D-46D9-43A1-B2CA-6C5D9EC26485}" srcOrd="0" destOrd="0" parTransId="{17DCB890-D8ED-4653-A750-76EA091DF1FF}" sibTransId="{6EE496D2-0AC6-4264-B14C-101AD238F6DD}"/>
    <dgm:cxn modelId="{7371BB0A-70CD-4CA3-A458-1E3CF5FB52C2}" type="presOf" srcId="{2778EF69-B545-4B94-9EFB-9BFFD37DE73E}" destId="{0A183872-AEC5-4BE6-9B13-318FA1854942}" srcOrd="0" destOrd="0" presId="urn:microsoft.com/office/officeart/2008/layout/RadialCluster"/>
    <dgm:cxn modelId="{0F0788AE-450D-4489-8AFD-97AE372641F0}" type="presParOf" srcId="{C4362BAF-F393-47C6-B703-BD7D662B337F}" destId="{4E4AE57B-E976-4BAB-9275-3B4F69D49758}" srcOrd="0" destOrd="0" presId="urn:microsoft.com/office/officeart/2008/layout/RadialCluster"/>
    <dgm:cxn modelId="{79627EA9-220C-4AAE-87B8-E6A41E533E3D}" type="presParOf" srcId="{4E4AE57B-E976-4BAB-9275-3B4F69D49758}" destId="{B26A83F0-02D0-41B0-897E-4091382C1A44}" srcOrd="0" destOrd="0" presId="urn:microsoft.com/office/officeart/2008/layout/RadialCluster"/>
    <dgm:cxn modelId="{68788491-4461-4904-B2A4-3AD8E3C19911}" type="presParOf" srcId="{4E4AE57B-E976-4BAB-9275-3B4F69D49758}" destId="{0A183872-AEC5-4BE6-9B13-318FA1854942}" srcOrd="1" destOrd="0" presId="urn:microsoft.com/office/officeart/2008/layout/RadialCluster"/>
    <dgm:cxn modelId="{77F1DA68-ECE7-4345-88A4-976BFD6BB7AF}" type="presParOf" srcId="{4E4AE57B-E976-4BAB-9275-3B4F69D49758}" destId="{E5A05DAF-6F4A-45FF-BB06-0334AA03E6F3}" srcOrd="2" destOrd="0" presId="urn:microsoft.com/office/officeart/2008/layout/RadialCluster"/>
    <dgm:cxn modelId="{1DA97573-5C1B-4789-925E-01001CC30C11}" type="presParOf" srcId="{4E4AE57B-E976-4BAB-9275-3B4F69D49758}" destId="{05E952A4-7A04-4799-A1D3-960CA04F6354}" srcOrd="3" destOrd="0" presId="urn:microsoft.com/office/officeart/2008/layout/RadialCluster"/>
    <dgm:cxn modelId="{0B6940ED-39C6-4A32-A79A-43721468BB27}" type="presParOf" srcId="{4E4AE57B-E976-4BAB-9275-3B4F69D49758}" destId="{AD1FA864-4CD3-47DA-9DBF-90C143444C0E}" srcOrd="4"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4F5BDA-628C-48CC-BEA6-E9F286F28B27}"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GB"/>
        </a:p>
      </dgm:t>
    </dgm:pt>
    <dgm:pt modelId="{D2768186-3842-4227-8D60-8E9A5AF0A2FA}">
      <dgm:prSet phldrT="[Text]"/>
      <dgm:spPr/>
      <dgm:t>
        <a:bodyPr/>
        <a:lstStyle/>
        <a:p>
          <a:r>
            <a:rPr lang="en-GB" dirty="0" smtClean="0"/>
            <a:t>Stress</a:t>
          </a:r>
          <a:endParaRPr lang="en-GB" dirty="0"/>
        </a:p>
      </dgm:t>
    </dgm:pt>
    <dgm:pt modelId="{AFA920CA-58F7-4EB3-8347-17FF5948879E}" type="parTrans" cxnId="{408E683B-732A-44A5-8455-989B51147009}">
      <dgm:prSet/>
      <dgm:spPr/>
      <dgm:t>
        <a:bodyPr/>
        <a:lstStyle/>
        <a:p>
          <a:endParaRPr lang="en-GB"/>
        </a:p>
      </dgm:t>
    </dgm:pt>
    <dgm:pt modelId="{B7395D23-7B5D-40A9-ABD0-69611568ADCF}" type="sibTrans" cxnId="{408E683B-732A-44A5-8455-989B51147009}">
      <dgm:prSet/>
      <dgm:spPr/>
      <dgm:t>
        <a:bodyPr/>
        <a:lstStyle/>
        <a:p>
          <a:endParaRPr lang="en-GB"/>
        </a:p>
      </dgm:t>
    </dgm:pt>
    <dgm:pt modelId="{8E7DF73F-B038-4D19-B885-49EA331EC3E8}">
      <dgm:prSet phldrT="[Text]"/>
      <dgm:spPr/>
      <dgm:t>
        <a:bodyPr/>
        <a:lstStyle/>
        <a:p>
          <a:r>
            <a:rPr lang="en-GB" dirty="0" smtClean="0"/>
            <a:t>Physiology (blood pressure)</a:t>
          </a:r>
          <a:endParaRPr lang="en-GB" dirty="0"/>
        </a:p>
      </dgm:t>
    </dgm:pt>
    <dgm:pt modelId="{7A033941-74D4-41F7-BD03-981296D9229D}" type="parTrans" cxnId="{D5362BEB-F1EE-47C2-92A9-0C7115C52314}">
      <dgm:prSet/>
      <dgm:spPr/>
      <dgm:t>
        <a:bodyPr/>
        <a:lstStyle/>
        <a:p>
          <a:endParaRPr lang="en-GB"/>
        </a:p>
      </dgm:t>
    </dgm:pt>
    <dgm:pt modelId="{D9174A42-89AA-409E-A274-D7D373832C70}" type="sibTrans" cxnId="{D5362BEB-F1EE-47C2-92A9-0C7115C52314}">
      <dgm:prSet/>
      <dgm:spPr/>
      <dgm:t>
        <a:bodyPr/>
        <a:lstStyle/>
        <a:p>
          <a:endParaRPr lang="en-GB"/>
        </a:p>
      </dgm:t>
    </dgm:pt>
    <dgm:pt modelId="{E14FD3E3-B08B-4C97-9198-45A31ABC22D5}">
      <dgm:prSet phldrT="[Text]"/>
      <dgm:spPr/>
      <dgm:t>
        <a:bodyPr/>
        <a:lstStyle/>
        <a:p>
          <a:r>
            <a:rPr lang="en-GB" dirty="0" smtClean="0"/>
            <a:t>Health complaints (e.g. headache)</a:t>
          </a:r>
          <a:endParaRPr lang="en-GB" dirty="0"/>
        </a:p>
      </dgm:t>
    </dgm:pt>
    <dgm:pt modelId="{359E5D73-68DD-47D2-AA59-8466FB071D56}" type="parTrans" cxnId="{95005FAD-B94C-4551-9316-816EB33B5EEE}">
      <dgm:prSet/>
      <dgm:spPr/>
      <dgm:t>
        <a:bodyPr/>
        <a:lstStyle/>
        <a:p>
          <a:endParaRPr lang="en-GB"/>
        </a:p>
      </dgm:t>
    </dgm:pt>
    <dgm:pt modelId="{63D2C82E-C9B6-4699-A85E-C3C50FCA9DC8}" type="sibTrans" cxnId="{95005FAD-B94C-4551-9316-816EB33B5EEE}">
      <dgm:prSet/>
      <dgm:spPr/>
      <dgm:t>
        <a:bodyPr/>
        <a:lstStyle/>
        <a:p>
          <a:endParaRPr lang="en-GB"/>
        </a:p>
      </dgm:t>
    </dgm:pt>
    <dgm:pt modelId="{59C4D65A-0B29-42BB-B45D-1E6CD6EECBF1}">
      <dgm:prSet phldrT="[Text]"/>
      <dgm:spPr/>
      <dgm:t>
        <a:bodyPr/>
        <a:lstStyle/>
        <a:p>
          <a:r>
            <a:rPr lang="en-GB" dirty="0" smtClean="0"/>
            <a:t>Behaviour change</a:t>
          </a:r>
          <a:endParaRPr lang="en-GB" dirty="0"/>
        </a:p>
      </dgm:t>
    </dgm:pt>
    <dgm:pt modelId="{C09A3892-17FA-4F01-9A3F-A1062D77E78B}" type="parTrans" cxnId="{3B6FAA5B-CD6C-409B-B901-925898B6B310}">
      <dgm:prSet/>
      <dgm:spPr/>
      <dgm:t>
        <a:bodyPr/>
        <a:lstStyle/>
        <a:p>
          <a:endParaRPr lang="en-GB"/>
        </a:p>
      </dgm:t>
    </dgm:pt>
    <dgm:pt modelId="{D639172A-C004-4147-8881-5AF9880144C0}" type="sibTrans" cxnId="{3B6FAA5B-CD6C-409B-B901-925898B6B310}">
      <dgm:prSet/>
      <dgm:spPr/>
      <dgm:t>
        <a:bodyPr/>
        <a:lstStyle/>
        <a:p>
          <a:endParaRPr lang="en-GB"/>
        </a:p>
      </dgm:t>
    </dgm:pt>
    <dgm:pt modelId="{8E5D1558-74E3-46E9-BE0A-669DA897694D}">
      <dgm:prSet phldrT="[Text]"/>
      <dgm:spPr/>
      <dgm:t>
        <a:bodyPr/>
        <a:lstStyle/>
        <a:p>
          <a:r>
            <a:rPr lang="en-GB" dirty="0" smtClean="0"/>
            <a:t>Mental ill-health (e.g. depression)</a:t>
          </a:r>
          <a:endParaRPr lang="en-GB" dirty="0"/>
        </a:p>
      </dgm:t>
    </dgm:pt>
    <dgm:pt modelId="{5F0A9F37-B304-4B23-BF0A-AC1DD3BB685D}" type="parTrans" cxnId="{F4179949-61A2-461E-8E6E-4E609288CB31}">
      <dgm:prSet/>
      <dgm:spPr/>
      <dgm:t>
        <a:bodyPr/>
        <a:lstStyle/>
        <a:p>
          <a:endParaRPr lang="en-GB"/>
        </a:p>
      </dgm:t>
    </dgm:pt>
    <dgm:pt modelId="{80662EB1-65A4-4668-B3D1-B67D45A4C9EE}" type="sibTrans" cxnId="{F4179949-61A2-461E-8E6E-4E609288CB31}">
      <dgm:prSet/>
      <dgm:spPr/>
      <dgm:t>
        <a:bodyPr/>
        <a:lstStyle/>
        <a:p>
          <a:endParaRPr lang="en-GB"/>
        </a:p>
      </dgm:t>
    </dgm:pt>
    <dgm:pt modelId="{3E99B538-C13D-45E4-8F91-3A80A6696746}" type="pres">
      <dgm:prSet presAssocID="{C14F5BDA-628C-48CC-BEA6-E9F286F28B27}" presName="Name0" presStyleCnt="0">
        <dgm:presLayoutVars>
          <dgm:chMax val="1"/>
          <dgm:dir/>
          <dgm:animLvl val="ctr"/>
          <dgm:resizeHandles val="exact"/>
        </dgm:presLayoutVars>
      </dgm:prSet>
      <dgm:spPr/>
      <dgm:t>
        <a:bodyPr/>
        <a:lstStyle/>
        <a:p>
          <a:endParaRPr lang="en-GB"/>
        </a:p>
      </dgm:t>
    </dgm:pt>
    <dgm:pt modelId="{8A3993D4-34E8-4134-BE05-13DFAC3DB952}" type="pres">
      <dgm:prSet presAssocID="{D2768186-3842-4227-8D60-8E9A5AF0A2FA}" presName="centerShape" presStyleLbl="node0" presStyleIdx="0" presStyleCnt="1"/>
      <dgm:spPr/>
      <dgm:t>
        <a:bodyPr/>
        <a:lstStyle/>
        <a:p>
          <a:endParaRPr lang="en-GB"/>
        </a:p>
      </dgm:t>
    </dgm:pt>
    <dgm:pt modelId="{96F85907-F840-4A82-8DCF-3837D7E76598}" type="pres">
      <dgm:prSet presAssocID="{7A033941-74D4-41F7-BD03-981296D9229D}" presName="parTrans" presStyleLbl="sibTrans2D1" presStyleIdx="0" presStyleCnt="4"/>
      <dgm:spPr/>
      <dgm:t>
        <a:bodyPr/>
        <a:lstStyle/>
        <a:p>
          <a:endParaRPr lang="en-GB"/>
        </a:p>
      </dgm:t>
    </dgm:pt>
    <dgm:pt modelId="{47D97B12-2AE8-4167-8397-A607C844AAAB}" type="pres">
      <dgm:prSet presAssocID="{7A033941-74D4-41F7-BD03-981296D9229D}" presName="connectorText" presStyleLbl="sibTrans2D1" presStyleIdx="0" presStyleCnt="4"/>
      <dgm:spPr/>
      <dgm:t>
        <a:bodyPr/>
        <a:lstStyle/>
        <a:p>
          <a:endParaRPr lang="en-GB"/>
        </a:p>
      </dgm:t>
    </dgm:pt>
    <dgm:pt modelId="{A053AE4E-3B84-42F8-8133-9B75630E8C90}" type="pres">
      <dgm:prSet presAssocID="{8E7DF73F-B038-4D19-B885-49EA331EC3E8}" presName="node" presStyleLbl="node1" presStyleIdx="0" presStyleCnt="4">
        <dgm:presLayoutVars>
          <dgm:bulletEnabled val="1"/>
        </dgm:presLayoutVars>
      </dgm:prSet>
      <dgm:spPr/>
      <dgm:t>
        <a:bodyPr/>
        <a:lstStyle/>
        <a:p>
          <a:endParaRPr lang="en-GB"/>
        </a:p>
      </dgm:t>
    </dgm:pt>
    <dgm:pt modelId="{8C6BD18A-C0F7-4F8E-800B-8CC7711E5B54}" type="pres">
      <dgm:prSet presAssocID="{359E5D73-68DD-47D2-AA59-8466FB071D56}" presName="parTrans" presStyleLbl="sibTrans2D1" presStyleIdx="1" presStyleCnt="4"/>
      <dgm:spPr/>
      <dgm:t>
        <a:bodyPr/>
        <a:lstStyle/>
        <a:p>
          <a:endParaRPr lang="en-GB"/>
        </a:p>
      </dgm:t>
    </dgm:pt>
    <dgm:pt modelId="{EA85A626-001C-49AC-8626-9B2C0C014326}" type="pres">
      <dgm:prSet presAssocID="{359E5D73-68DD-47D2-AA59-8466FB071D56}" presName="connectorText" presStyleLbl="sibTrans2D1" presStyleIdx="1" presStyleCnt="4"/>
      <dgm:spPr/>
      <dgm:t>
        <a:bodyPr/>
        <a:lstStyle/>
        <a:p>
          <a:endParaRPr lang="en-GB"/>
        </a:p>
      </dgm:t>
    </dgm:pt>
    <dgm:pt modelId="{76AF4560-59B5-4374-99A0-259C9BBF12E3}" type="pres">
      <dgm:prSet presAssocID="{E14FD3E3-B08B-4C97-9198-45A31ABC22D5}" presName="node" presStyleLbl="node1" presStyleIdx="1" presStyleCnt="4">
        <dgm:presLayoutVars>
          <dgm:bulletEnabled val="1"/>
        </dgm:presLayoutVars>
      </dgm:prSet>
      <dgm:spPr/>
      <dgm:t>
        <a:bodyPr/>
        <a:lstStyle/>
        <a:p>
          <a:endParaRPr lang="en-GB"/>
        </a:p>
      </dgm:t>
    </dgm:pt>
    <dgm:pt modelId="{1ACDEFD0-6704-4AF4-A226-68BD040EB365}" type="pres">
      <dgm:prSet presAssocID="{C09A3892-17FA-4F01-9A3F-A1062D77E78B}" presName="parTrans" presStyleLbl="sibTrans2D1" presStyleIdx="2" presStyleCnt="4"/>
      <dgm:spPr/>
      <dgm:t>
        <a:bodyPr/>
        <a:lstStyle/>
        <a:p>
          <a:endParaRPr lang="en-GB"/>
        </a:p>
      </dgm:t>
    </dgm:pt>
    <dgm:pt modelId="{E803B70D-EC1B-47A1-9929-41E471EB092B}" type="pres">
      <dgm:prSet presAssocID="{C09A3892-17FA-4F01-9A3F-A1062D77E78B}" presName="connectorText" presStyleLbl="sibTrans2D1" presStyleIdx="2" presStyleCnt="4"/>
      <dgm:spPr/>
      <dgm:t>
        <a:bodyPr/>
        <a:lstStyle/>
        <a:p>
          <a:endParaRPr lang="en-GB"/>
        </a:p>
      </dgm:t>
    </dgm:pt>
    <dgm:pt modelId="{3B94D83B-3F0C-453B-8E92-4BC47B6F25A7}" type="pres">
      <dgm:prSet presAssocID="{59C4D65A-0B29-42BB-B45D-1E6CD6EECBF1}" presName="node" presStyleLbl="node1" presStyleIdx="2" presStyleCnt="4">
        <dgm:presLayoutVars>
          <dgm:bulletEnabled val="1"/>
        </dgm:presLayoutVars>
      </dgm:prSet>
      <dgm:spPr/>
      <dgm:t>
        <a:bodyPr/>
        <a:lstStyle/>
        <a:p>
          <a:endParaRPr lang="en-GB"/>
        </a:p>
      </dgm:t>
    </dgm:pt>
    <dgm:pt modelId="{9785DAAA-A13D-44A7-9E42-4A3A72F8DB08}" type="pres">
      <dgm:prSet presAssocID="{5F0A9F37-B304-4B23-BF0A-AC1DD3BB685D}" presName="parTrans" presStyleLbl="sibTrans2D1" presStyleIdx="3" presStyleCnt="4"/>
      <dgm:spPr/>
      <dgm:t>
        <a:bodyPr/>
        <a:lstStyle/>
        <a:p>
          <a:endParaRPr lang="en-GB"/>
        </a:p>
      </dgm:t>
    </dgm:pt>
    <dgm:pt modelId="{C64A42B9-9DFF-4C40-9B84-F6C3D518DDF4}" type="pres">
      <dgm:prSet presAssocID="{5F0A9F37-B304-4B23-BF0A-AC1DD3BB685D}" presName="connectorText" presStyleLbl="sibTrans2D1" presStyleIdx="3" presStyleCnt="4"/>
      <dgm:spPr/>
      <dgm:t>
        <a:bodyPr/>
        <a:lstStyle/>
        <a:p>
          <a:endParaRPr lang="en-GB"/>
        </a:p>
      </dgm:t>
    </dgm:pt>
    <dgm:pt modelId="{E41302BB-DC18-42CC-972F-E4A338EB7522}" type="pres">
      <dgm:prSet presAssocID="{8E5D1558-74E3-46E9-BE0A-669DA897694D}" presName="node" presStyleLbl="node1" presStyleIdx="3" presStyleCnt="4">
        <dgm:presLayoutVars>
          <dgm:bulletEnabled val="1"/>
        </dgm:presLayoutVars>
      </dgm:prSet>
      <dgm:spPr/>
      <dgm:t>
        <a:bodyPr/>
        <a:lstStyle/>
        <a:p>
          <a:endParaRPr lang="en-GB"/>
        </a:p>
      </dgm:t>
    </dgm:pt>
  </dgm:ptLst>
  <dgm:cxnLst>
    <dgm:cxn modelId="{381F47FB-2E62-4738-9A4C-83C9778C3CAE}" type="presOf" srcId="{D2768186-3842-4227-8D60-8E9A5AF0A2FA}" destId="{8A3993D4-34E8-4134-BE05-13DFAC3DB952}" srcOrd="0" destOrd="0" presId="urn:microsoft.com/office/officeart/2005/8/layout/radial5"/>
    <dgm:cxn modelId="{012AF7A2-27B4-4832-BD8B-9AD8F694804E}" type="presOf" srcId="{C14F5BDA-628C-48CC-BEA6-E9F286F28B27}" destId="{3E99B538-C13D-45E4-8F91-3A80A6696746}" srcOrd="0" destOrd="0" presId="urn:microsoft.com/office/officeart/2005/8/layout/radial5"/>
    <dgm:cxn modelId="{D0AEFF1A-476B-443B-A7C6-F8DB37908129}" type="presOf" srcId="{C09A3892-17FA-4F01-9A3F-A1062D77E78B}" destId="{E803B70D-EC1B-47A1-9929-41E471EB092B}" srcOrd="1" destOrd="0" presId="urn:microsoft.com/office/officeart/2005/8/layout/radial5"/>
    <dgm:cxn modelId="{737EACAB-EA69-4A88-9C8A-03E04E26BB2C}" type="presOf" srcId="{7A033941-74D4-41F7-BD03-981296D9229D}" destId="{96F85907-F840-4A82-8DCF-3837D7E76598}" srcOrd="0" destOrd="0" presId="urn:microsoft.com/office/officeart/2005/8/layout/radial5"/>
    <dgm:cxn modelId="{F4179949-61A2-461E-8E6E-4E609288CB31}" srcId="{D2768186-3842-4227-8D60-8E9A5AF0A2FA}" destId="{8E5D1558-74E3-46E9-BE0A-669DA897694D}" srcOrd="3" destOrd="0" parTransId="{5F0A9F37-B304-4B23-BF0A-AC1DD3BB685D}" sibTransId="{80662EB1-65A4-4668-B3D1-B67D45A4C9EE}"/>
    <dgm:cxn modelId="{E5556373-C560-492F-B0CB-6980670C8D2B}" type="presOf" srcId="{59C4D65A-0B29-42BB-B45D-1E6CD6EECBF1}" destId="{3B94D83B-3F0C-453B-8E92-4BC47B6F25A7}" srcOrd="0" destOrd="0" presId="urn:microsoft.com/office/officeart/2005/8/layout/radial5"/>
    <dgm:cxn modelId="{62AFC79C-0BA2-412B-AA60-1FCFC4D043CD}" type="presOf" srcId="{E14FD3E3-B08B-4C97-9198-45A31ABC22D5}" destId="{76AF4560-59B5-4374-99A0-259C9BBF12E3}" srcOrd="0" destOrd="0" presId="urn:microsoft.com/office/officeart/2005/8/layout/radial5"/>
    <dgm:cxn modelId="{2FBC1A7D-3277-4DC5-A13D-6A8FEC9D5BA5}" type="presOf" srcId="{8E5D1558-74E3-46E9-BE0A-669DA897694D}" destId="{E41302BB-DC18-42CC-972F-E4A338EB7522}" srcOrd="0" destOrd="0" presId="urn:microsoft.com/office/officeart/2005/8/layout/radial5"/>
    <dgm:cxn modelId="{3B6FAA5B-CD6C-409B-B901-925898B6B310}" srcId="{D2768186-3842-4227-8D60-8E9A5AF0A2FA}" destId="{59C4D65A-0B29-42BB-B45D-1E6CD6EECBF1}" srcOrd="2" destOrd="0" parTransId="{C09A3892-17FA-4F01-9A3F-A1062D77E78B}" sibTransId="{D639172A-C004-4147-8881-5AF9880144C0}"/>
    <dgm:cxn modelId="{096EAB81-B950-4E75-B26B-7A0A3EC43A0A}" type="presOf" srcId="{8E7DF73F-B038-4D19-B885-49EA331EC3E8}" destId="{A053AE4E-3B84-42F8-8133-9B75630E8C90}" srcOrd="0" destOrd="0" presId="urn:microsoft.com/office/officeart/2005/8/layout/radial5"/>
    <dgm:cxn modelId="{911E83AA-E0A4-4F14-AC9F-C5A04932AA99}" type="presOf" srcId="{7A033941-74D4-41F7-BD03-981296D9229D}" destId="{47D97B12-2AE8-4167-8397-A607C844AAAB}" srcOrd="1" destOrd="0" presId="urn:microsoft.com/office/officeart/2005/8/layout/radial5"/>
    <dgm:cxn modelId="{75D5C652-03F9-4417-BE1B-42A0F0B161D1}" type="presOf" srcId="{5F0A9F37-B304-4B23-BF0A-AC1DD3BB685D}" destId="{9785DAAA-A13D-44A7-9E42-4A3A72F8DB08}" srcOrd="0" destOrd="0" presId="urn:microsoft.com/office/officeart/2005/8/layout/radial5"/>
    <dgm:cxn modelId="{215B7E0F-BFB1-4242-B54F-C9B0D8685943}" type="presOf" srcId="{359E5D73-68DD-47D2-AA59-8466FB071D56}" destId="{8C6BD18A-C0F7-4F8E-800B-8CC7711E5B54}" srcOrd="0" destOrd="0" presId="urn:microsoft.com/office/officeart/2005/8/layout/radial5"/>
    <dgm:cxn modelId="{3D3F83BE-0686-4168-B86C-A938A7A9086F}" type="presOf" srcId="{C09A3892-17FA-4F01-9A3F-A1062D77E78B}" destId="{1ACDEFD0-6704-4AF4-A226-68BD040EB365}" srcOrd="0" destOrd="0" presId="urn:microsoft.com/office/officeart/2005/8/layout/radial5"/>
    <dgm:cxn modelId="{408E683B-732A-44A5-8455-989B51147009}" srcId="{C14F5BDA-628C-48CC-BEA6-E9F286F28B27}" destId="{D2768186-3842-4227-8D60-8E9A5AF0A2FA}" srcOrd="0" destOrd="0" parTransId="{AFA920CA-58F7-4EB3-8347-17FF5948879E}" sibTransId="{B7395D23-7B5D-40A9-ABD0-69611568ADCF}"/>
    <dgm:cxn modelId="{D5362BEB-F1EE-47C2-92A9-0C7115C52314}" srcId="{D2768186-3842-4227-8D60-8E9A5AF0A2FA}" destId="{8E7DF73F-B038-4D19-B885-49EA331EC3E8}" srcOrd="0" destOrd="0" parTransId="{7A033941-74D4-41F7-BD03-981296D9229D}" sibTransId="{D9174A42-89AA-409E-A274-D7D373832C70}"/>
    <dgm:cxn modelId="{95005FAD-B94C-4551-9316-816EB33B5EEE}" srcId="{D2768186-3842-4227-8D60-8E9A5AF0A2FA}" destId="{E14FD3E3-B08B-4C97-9198-45A31ABC22D5}" srcOrd="1" destOrd="0" parTransId="{359E5D73-68DD-47D2-AA59-8466FB071D56}" sibTransId="{63D2C82E-C9B6-4699-A85E-C3C50FCA9DC8}"/>
    <dgm:cxn modelId="{3CCD8C41-881E-40F1-9B83-20CE1445DC0F}" type="presOf" srcId="{359E5D73-68DD-47D2-AA59-8466FB071D56}" destId="{EA85A626-001C-49AC-8626-9B2C0C014326}" srcOrd="1" destOrd="0" presId="urn:microsoft.com/office/officeart/2005/8/layout/radial5"/>
    <dgm:cxn modelId="{223495BA-F16F-4130-8CF7-99F9A4C5291B}" type="presOf" srcId="{5F0A9F37-B304-4B23-BF0A-AC1DD3BB685D}" destId="{C64A42B9-9DFF-4C40-9B84-F6C3D518DDF4}" srcOrd="1" destOrd="0" presId="urn:microsoft.com/office/officeart/2005/8/layout/radial5"/>
    <dgm:cxn modelId="{401627EE-506A-4DE3-969F-02E09DB168C8}" type="presParOf" srcId="{3E99B538-C13D-45E4-8F91-3A80A6696746}" destId="{8A3993D4-34E8-4134-BE05-13DFAC3DB952}" srcOrd="0" destOrd="0" presId="urn:microsoft.com/office/officeart/2005/8/layout/radial5"/>
    <dgm:cxn modelId="{18E99248-C81A-44F4-9D29-3C6E8B313785}" type="presParOf" srcId="{3E99B538-C13D-45E4-8F91-3A80A6696746}" destId="{96F85907-F840-4A82-8DCF-3837D7E76598}" srcOrd="1" destOrd="0" presId="urn:microsoft.com/office/officeart/2005/8/layout/radial5"/>
    <dgm:cxn modelId="{656AE614-556D-40CD-A31B-4A2D1C237D45}" type="presParOf" srcId="{96F85907-F840-4A82-8DCF-3837D7E76598}" destId="{47D97B12-2AE8-4167-8397-A607C844AAAB}" srcOrd="0" destOrd="0" presId="urn:microsoft.com/office/officeart/2005/8/layout/radial5"/>
    <dgm:cxn modelId="{91D67607-2F70-4D4A-882B-412DC31C8B46}" type="presParOf" srcId="{3E99B538-C13D-45E4-8F91-3A80A6696746}" destId="{A053AE4E-3B84-42F8-8133-9B75630E8C90}" srcOrd="2" destOrd="0" presId="urn:microsoft.com/office/officeart/2005/8/layout/radial5"/>
    <dgm:cxn modelId="{26CCE441-E70F-4EE3-9448-EE68185BE00A}" type="presParOf" srcId="{3E99B538-C13D-45E4-8F91-3A80A6696746}" destId="{8C6BD18A-C0F7-4F8E-800B-8CC7711E5B54}" srcOrd="3" destOrd="0" presId="urn:microsoft.com/office/officeart/2005/8/layout/radial5"/>
    <dgm:cxn modelId="{CA08406E-206A-4F0F-9B2E-AD6DB0EDAD43}" type="presParOf" srcId="{8C6BD18A-C0F7-4F8E-800B-8CC7711E5B54}" destId="{EA85A626-001C-49AC-8626-9B2C0C014326}" srcOrd="0" destOrd="0" presId="urn:microsoft.com/office/officeart/2005/8/layout/radial5"/>
    <dgm:cxn modelId="{47C14CA9-17F8-47B0-B770-8A4AAA8E69C9}" type="presParOf" srcId="{3E99B538-C13D-45E4-8F91-3A80A6696746}" destId="{76AF4560-59B5-4374-99A0-259C9BBF12E3}" srcOrd="4" destOrd="0" presId="urn:microsoft.com/office/officeart/2005/8/layout/radial5"/>
    <dgm:cxn modelId="{45B63ABD-6C13-47A1-9864-09AEDC56BEDD}" type="presParOf" srcId="{3E99B538-C13D-45E4-8F91-3A80A6696746}" destId="{1ACDEFD0-6704-4AF4-A226-68BD040EB365}" srcOrd="5" destOrd="0" presId="urn:microsoft.com/office/officeart/2005/8/layout/radial5"/>
    <dgm:cxn modelId="{76F196E7-36A8-4DEB-A17C-4BDB0DEC3644}" type="presParOf" srcId="{1ACDEFD0-6704-4AF4-A226-68BD040EB365}" destId="{E803B70D-EC1B-47A1-9929-41E471EB092B}" srcOrd="0" destOrd="0" presId="urn:microsoft.com/office/officeart/2005/8/layout/radial5"/>
    <dgm:cxn modelId="{8313AA29-1C41-4D5E-A2B3-0619D26E50DA}" type="presParOf" srcId="{3E99B538-C13D-45E4-8F91-3A80A6696746}" destId="{3B94D83B-3F0C-453B-8E92-4BC47B6F25A7}" srcOrd="6" destOrd="0" presId="urn:microsoft.com/office/officeart/2005/8/layout/radial5"/>
    <dgm:cxn modelId="{BB4A94F9-54F0-4369-A645-0C4A608EDC70}" type="presParOf" srcId="{3E99B538-C13D-45E4-8F91-3A80A6696746}" destId="{9785DAAA-A13D-44A7-9E42-4A3A72F8DB08}" srcOrd="7" destOrd="0" presId="urn:microsoft.com/office/officeart/2005/8/layout/radial5"/>
    <dgm:cxn modelId="{EB2E146C-8D46-41C0-A999-75722FED0605}" type="presParOf" srcId="{9785DAAA-A13D-44A7-9E42-4A3A72F8DB08}" destId="{C64A42B9-9DFF-4C40-9B84-F6C3D518DDF4}" srcOrd="0" destOrd="0" presId="urn:microsoft.com/office/officeart/2005/8/layout/radial5"/>
    <dgm:cxn modelId="{DB910D96-0D7E-498A-AC13-E0D12973AC74}" type="presParOf" srcId="{3E99B538-C13D-45E4-8F91-3A80A6696746}" destId="{E41302BB-DC18-42CC-972F-E4A338EB7522}" srcOrd="8" destOrd="0" presId="urn:microsoft.com/office/officeart/2005/8/layout/radial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6C84F3-B9C8-428A-8817-E26E7C8B5810}"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4DE5C31F-F6CB-46D9-A72B-AC141D373FE7}">
      <dgm:prSet phldrT="[Text]"/>
      <dgm:spPr/>
      <dgm:t>
        <a:bodyPr/>
        <a:lstStyle/>
        <a:p>
          <a:r>
            <a:rPr lang="en-GB" dirty="0" smtClean="0"/>
            <a:t>Conceptual Framework (abstract concepts)</a:t>
          </a:r>
          <a:endParaRPr lang="en-GB" dirty="0"/>
        </a:p>
      </dgm:t>
    </dgm:pt>
    <dgm:pt modelId="{30588F15-F491-42F9-A9A7-FF9FA4588AB6}" type="parTrans" cxnId="{BB6421D5-9573-4DEE-B54E-ECEC73038EC2}">
      <dgm:prSet/>
      <dgm:spPr/>
      <dgm:t>
        <a:bodyPr/>
        <a:lstStyle/>
        <a:p>
          <a:endParaRPr lang="en-GB"/>
        </a:p>
      </dgm:t>
    </dgm:pt>
    <dgm:pt modelId="{FE9313FD-3F09-4AA3-9BE4-2940350299FB}" type="sibTrans" cxnId="{BB6421D5-9573-4DEE-B54E-ECEC73038EC2}">
      <dgm:prSet/>
      <dgm:spPr/>
      <dgm:t>
        <a:bodyPr/>
        <a:lstStyle/>
        <a:p>
          <a:endParaRPr lang="en-GB"/>
        </a:p>
      </dgm:t>
    </dgm:pt>
    <dgm:pt modelId="{55BB54AD-4FBF-4205-9860-6949B1E76ECF}">
      <dgm:prSet phldrT="[Text]"/>
      <dgm:spPr/>
      <dgm:t>
        <a:bodyPr/>
        <a:lstStyle/>
        <a:p>
          <a:r>
            <a:rPr lang="en-GB" dirty="0" err="1" smtClean="0"/>
            <a:t>Operationalisation</a:t>
          </a:r>
          <a:r>
            <a:rPr lang="en-GB" dirty="0" smtClean="0"/>
            <a:t> (makes measurable variables)</a:t>
          </a:r>
          <a:endParaRPr lang="en-GB" dirty="0"/>
        </a:p>
      </dgm:t>
    </dgm:pt>
    <dgm:pt modelId="{38B9A0E9-E395-4B7E-A35A-125948569BAE}" type="parTrans" cxnId="{2DD0CD7D-D869-4C60-83CF-8F0AAC81DAB3}">
      <dgm:prSet/>
      <dgm:spPr/>
      <dgm:t>
        <a:bodyPr/>
        <a:lstStyle/>
        <a:p>
          <a:endParaRPr lang="en-GB"/>
        </a:p>
      </dgm:t>
    </dgm:pt>
    <dgm:pt modelId="{1E6F2A0D-E541-4430-853D-151F280D2A67}" type="sibTrans" cxnId="{2DD0CD7D-D869-4C60-83CF-8F0AAC81DAB3}">
      <dgm:prSet/>
      <dgm:spPr/>
      <dgm:t>
        <a:bodyPr/>
        <a:lstStyle/>
        <a:p>
          <a:endParaRPr lang="en-GB"/>
        </a:p>
      </dgm:t>
    </dgm:pt>
    <dgm:pt modelId="{3E10C49F-DB81-4C67-B083-574D5B481FC9}">
      <dgm:prSet phldrT="[Text]"/>
      <dgm:spPr/>
      <dgm:t>
        <a:bodyPr/>
        <a:lstStyle/>
        <a:p>
          <a:r>
            <a:rPr lang="en-GB" dirty="0" smtClean="0"/>
            <a:t>Theoretical framework</a:t>
          </a:r>
          <a:endParaRPr lang="en-GB" dirty="0"/>
        </a:p>
      </dgm:t>
    </dgm:pt>
    <dgm:pt modelId="{7438A32F-83DC-4264-A809-00346E4A13E4}" type="parTrans" cxnId="{4620248D-1AFA-40AB-8F44-B9C561EFF498}">
      <dgm:prSet/>
      <dgm:spPr/>
      <dgm:t>
        <a:bodyPr/>
        <a:lstStyle/>
        <a:p>
          <a:endParaRPr lang="en-GB"/>
        </a:p>
      </dgm:t>
    </dgm:pt>
    <dgm:pt modelId="{E67266BC-980C-4C36-B68A-78358FA8B442}" type="sibTrans" cxnId="{4620248D-1AFA-40AB-8F44-B9C561EFF498}">
      <dgm:prSet/>
      <dgm:spPr/>
      <dgm:t>
        <a:bodyPr/>
        <a:lstStyle/>
        <a:p>
          <a:endParaRPr lang="en-GB"/>
        </a:p>
      </dgm:t>
    </dgm:pt>
    <dgm:pt modelId="{22D20547-A2D3-493C-90BA-E034FC6281B6}" type="pres">
      <dgm:prSet presAssocID="{E86C84F3-B9C8-428A-8817-E26E7C8B5810}" presName="outerComposite" presStyleCnt="0">
        <dgm:presLayoutVars>
          <dgm:chMax val="5"/>
          <dgm:dir/>
          <dgm:resizeHandles val="exact"/>
        </dgm:presLayoutVars>
      </dgm:prSet>
      <dgm:spPr/>
      <dgm:t>
        <a:bodyPr/>
        <a:lstStyle/>
        <a:p>
          <a:endParaRPr lang="en-GB"/>
        </a:p>
      </dgm:t>
    </dgm:pt>
    <dgm:pt modelId="{9EF7F78D-D8B2-41C9-A679-DCCE31A17243}" type="pres">
      <dgm:prSet presAssocID="{E86C84F3-B9C8-428A-8817-E26E7C8B5810}" presName="dummyMaxCanvas" presStyleCnt="0">
        <dgm:presLayoutVars/>
      </dgm:prSet>
      <dgm:spPr/>
    </dgm:pt>
    <dgm:pt modelId="{224F2DDE-D800-4B35-AD18-FB53ED12070C}" type="pres">
      <dgm:prSet presAssocID="{E86C84F3-B9C8-428A-8817-E26E7C8B5810}" presName="ThreeNodes_1" presStyleLbl="node1" presStyleIdx="0" presStyleCnt="3">
        <dgm:presLayoutVars>
          <dgm:bulletEnabled val="1"/>
        </dgm:presLayoutVars>
      </dgm:prSet>
      <dgm:spPr/>
      <dgm:t>
        <a:bodyPr/>
        <a:lstStyle/>
        <a:p>
          <a:endParaRPr lang="en-GB"/>
        </a:p>
      </dgm:t>
    </dgm:pt>
    <dgm:pt modelId="{5178153A-A83C-4A74-9473-19B5B02C7DBE}" type="pres">
      <dgm:prSet presAssocID="{E86C84F3-B9C8-428A-8817-E26E7C8B5810}" presName="ThreeNodes_2" presStyleLbl="node1" presStyleIdx="1" presStyleCnt="3">
        <dgm:presLayoutVars>
          <dgm:bulletEnabled val="1"/>
        </dgm:presLayoutVars>
      </dgm:prSet>
      <dgm:spPr/>
      <dgm:t>
        <a:bodyPr/>
        <a:lstStyle/>
        <a:p>
          <a:endParaRPr lang="en-GB"/>
        </a:p>
      </dgm:t>
    </dgm:pt>
    <dgm:pt modelId="{0BAC79BE-F1EA-4689-AAC6-534832C3E77B}" type="pres">
      <dgm:prSet presAssocID="{E86C84F3-B9C8-428A-8817-E26E7C8B5810}" presName="ThreeNodes_3" presStyleLbl="node1" presStyleIdx="2" presStyleCnt="3">
        <dgm:presLayoutVars>
          <dgm:bulletEnabled val="1"/>
        </dgm:presLayoutVars>
      </dgm:prSet>
      <dgm:spPr/>
      <dgm:t>
        <a:bodyPr/>
        <a:lstStyle/>
        <a:p>
          <a:endParaRPr lang="en-GB"/>
        </a:p>
      </dgm:t>
    </dgm:pt>
    <dgm:pt modelId="{D9AD8AF5-394B-4BAA-BBFC-775549CE3BCD}" type="pres">
      <dgm:prSet presAssocID="{E86C84F3-B9C8-428A-8817-E26E7C8B5810}" presName="ThreeConn_1-2" presStyleLbl="fgAccFollowNode1" presStyleIdx="0" presStyleCnt="2">
        <dgm:presLayoutVars>
          <dgm:bulletEnabled val="1"/>
        </dgm:presLayoutVars>
      </dgm:prSet>
      <dgm:spPr/>
      <dgm:t>
        <a:bodyPr/>
        <a:lstStyle/>
        <a:p>
          <a:endParaRPr lang="en-GB"/>
        </a:p>
      </dgm:t>
    </dgm:pt>
    <dgm:pt modelId="{21EB2E15-9DB3-4D05-9B92-D4167A6DACD9}" type="pres">
      <dgm:prSet presAssocID="{E86C84F3-B9C8-428A-8817-E26E7C8B5810}" presName="ThreeConn_2-3" presStyleLbl="fgAccFollowNode1" presStyleIdx="1" presStyleCnt="2">
        <dgm:presLayoutVars>
          <dgm:bulletEnabled val="1"/>
        </dgm:presLayoutVars>
      </dgm:prSet>
      <dgm:spPr/>
      <dgm:t>
        <a:bodyPr/>
        <a:lstStyle/>
        <a:p>
          <a:endParaRPr lang="en-GB"/>
        </a:p>
      </dgm:t>
    </dgm:pt>
    <dgm:pt modelId="{3851EE96-4CEC-41D8-9C9F-65B3946F5C36}" type="pres">
      <dgm:prSet presAssocID="{E86C84F3-B9C8-428A-8817-E26E7C8B5810}" presName="ThreeNodes_1_text" presStyleLbl="node1" presStyleIdx="2" presStyleCnt="3">
        <dgm:presLayoutVars>
          <dgm:bulletEnabled val="1"/>
        </dgm:presLayoutVars>
      </dgm:prSet>
      <dgm:spPr/>
      <dgm:t>
        <a:bodyPr/>
        <a:lstStyle/>
        <a:p>
          <a:endParaRPr lang="en-GB"/>
        </a:p>
      </dgm:t>
    </dgm:pt>
    <dgm:pt modelId="{94775D56-6A8E-405A-889F-EFDFD440CDD8}" type="pres">
      <dgm:prSet presAssocID="{E86C84F3-B9C8-428A-8817-E26E7C8B5810}" presName="ThreeNodes_2_text" presStyleLbl="node1" presStyleIdx="2" presStyleCnt="3">
        <dgm:presLayoutVars>
          <dgm:bulletEnabled val="1"/>
        </dgm:presLayoutVars>
      </dgm:prSet>
      <dgm:spPr/>
      <dgm:t>
        <a:bodyPr/>
        <a:lstStyle/>
        <a:p>
          <a:endParaRPr lang="en-GB"/>
        </a:p>
      </dgm:t>
    </dgm:pt>
    <dgm:pt modelId="{B39B4875-5255-4C1F-8542-7DF4BE309CC7}" type="pres">
      <dgm:prSet presAssocID="{E86C84F3-B9C8-428A-8817-E26E7C8B5810}" presName="ThreeNodes_3_text" presStyleLbl="node1" presStyleIdx="2" presStyleCnt="3">
        <dgm:presLayoutVars>
          <dgm:bulletEnabled val="1"/>
        </dgm:presLayoutVars>
      </dgm:prSet>
      <dgm:spPr/>
      <dgm:t>
        <a:bodyPr/>
        <a:lstStyle/>
        <a:p>
          <a:endParaRPr lang="en-GB"/>
        </a:p>
      </dgm:t>
    </dgm:pt>
  </dgm:ptLst>
  <dgm:cxnLst>
    <dgm:cxn modelId="{CE92E008-D6C3-483A-B848-50060837FEBF}" type="presOf" srcId="{E86C84F3-B9C8-428A-8817-E26E7C8B5810}" destId="{22D20547-A2D3-493C-90BA-E034FC6281B6}" srcOrd="0" destOrd="0" presId="urn:microsoft.com/office/officeart/2005/8/layout/vProcess5"/>
    <dgm:cxn modelId="{EEC5555A-7171-40B3-A290-0E52B18E40E4}" type="presOf" srcId="{55BB54AD-4FBF-4205-9860-6949B1E76ECF}" destId="{5178153A-A83C-4A74-9473-19B5B02C7DBE}" srcOrd="0" destOrd="0" presId="urn:microsoft.com/office/officeart/2005/8/layout/vProcess5"/>
    <dgm:cxn modelId="{7B7EA1D3-27E8-4A93-BBF3-FFE9F53CC949}" type="presOf" srcId="{55BB54AD-4FBF-4205-9860-6949B1E76ECF}" destId="{94775D56-6A8E-405A-889F-EFDFD440CDD8}" srcOrd="1" destOrd="0" presId="urn:microsoft.com/office/officeart/2005/8/layout/vProcess5"/>
    <dgm:cxn modelId="{2DD0CD7D-D869-4C60-83CF-8F0AAC81DAB3}" srcId="{E86C84F3-B9C8-428A-8817-E26E7C8B5810}" destId="{55BB54AD-4FBF-4205-9860-6949B1E76ECF}" srcOrd="1" destOrd="0" parTransId="{38B9A0E9-E395-4B7E-A35A-125948569BAE}" sibTransId="{1E6F2A0D-E541-4430-853D-151F280D2A67}"/>
    <dgm:cxn modelId="{76629B16-87D2-4886-9623-160D64018AA3}" type="presOf" srcId="{3E10C49F-DB81-4C67-B083-574D5B481FC9}" destId="{B39B4875-5255-4C1F-8542-7DF4BE309CC7}" srcOrd="1" destOrd="0" presId="urn:microsoft.com/office/officeart/2005/8/layout/vProcess5"/>
    <dgm:cxn modelId="{4620248D-1AFA-40AB-8F44-B9C561EFF498}" srcId="{E86C84F3-B9C8-428A-8817-E26E7C8B5810}" destId="{3E10C49F-DB81-4C67-B083-574D5B481FC9}" srcOrd="2" destOrd="0" parTransId="{7438A32F-83DC-4264-A809-00346E4A13E4}" sibTransId="{E67266BC-980C-4C36-B68A-78358FA8B442}"/>
    <dgm:cxn modelId="{76B33918-B5E2-4445-9BDA-B08B4613AABF}" type="presOf" srcId="{3E10C49F-DB81-4C67-B083-574D5B481FC9}" destId="{0BAC79BE-F1EA-4689-AAC6-534832C3E77B}" srcOrd="0" destOrd="0" presId="urn:microsoft.com/office/officeart/2005/8/layout/vProcess5"/>
    <dgm:cxn modelId="{A79E25CA-B551-4C87-8EEC-8DA4D9B70E13}" type="presOf" srcId="{FE9313FD-3F09-4AA3-9BE4-2940350299FB}" destId="{D9AD8AF5-394B-4BAA-BBFC-775549CE3BCD}" srcOrd="0" destOrd="0" presId="urn:microsoft.com/office/officeart/2005/8/layout/vProcess5"/>
    <dgm:cxn modelId="{282D2098-ABAF-4C73-916A-46D4D7ABA1FB}" type="presOf" srcId="{4DE5C31F-F6CB-46D9-A72B-AC141D373FE7}" destId="{224F2DDE-D800-4B35-AD18-FB53ED12070C}" srcOrd="0" destOrd="0" presId="urn:microsoft.com/office/officeart/2005/8/layout/vProcess5"/>
    <dgm:cxn modelId="{EE3BAC70-82FD-49C2-AD58-AA159AE76D07}" type="presOf" srcId="{4DE5C31F-F6CB-46D9-A72B-AC141D373FE7}" destId="{3851EE96-4CEC-41D8-9C9F-65B3946F5C36}" srcOrd="1" destOrd="0" presId="urn:microsoft.com/office/officeart/2005/8/layout/vProcess5"/>
    <dgm:cxn modelId="{BB6421D5-9573-4DEE-B54E-ECEC73038EC2}" srcId="{E86C84F3-B9C8-428A-8817-E26E7C8B5810}" destId="{4DE5C31F-F6CB-46D9-A72B-AC141D373FE7}" srcOrd="0" destOrd="0" parTransId="{30588F15-F491-42F9-A9A7-FF9FA4588AB6}" sibTransId="{FE9313FD-3F09-4AA3-9BE4-2940350299FB}"/>
    <dgm:cxn modelId="{35D1F1C5-A64D-4CA0-8B44-918E98B58F08}" type="presOf" srcId="{1E6F2A0D-E541-4430-853D-151F280D2A67}" destId="{21EB2E15-9DB3-4D05-9B92-D4167A6DACD9}" srcOrd="0" destOrd="0" presId="urn:microsoft.com/office/officeart/2005/8/layout/vProcess5"/>
    <dgm:cxn modelId="{5808EC0A-9333-45DD-8246-EC4A39686A49}" type="presParOf" srcId="{22D20547-A2D3-493C-90BA-E034FC6281B6}" destId="{9EF7F78D-D8B2-41C9-A679-DCCE31A17243}" srcOrd="0" destOrd="0" presId="urn:microsoft.com/office/officeart/2005/8/layout/vProcess5"/>
    <dgm:cxn modelId="{B26048D2-E7D8-4E37-B9B0-343FCBC6F95E}" type="presParOf" srcId="{22D20547-A2D3-493C-90BA-E034FC6281B6}" destId="{224F2DDE-D800-4B35-AD18-FB53ED12070C}" srcOrd="1" destOrd="0" presId="urn:microsoft.com/office/officeart/2005/8/layout/vProcess5"/>
    <dgm:cxn modelId="{577A3C7F-CA0F-4BEB-9BE3-3D0FDAD5E793}" type="presParOf" srcId="{22D20547-A2D3-493C-90BA-E034FC6281B6}" destId="{5178153A-A83C-4A74-9473-19B5B02C7DBE}" srcOrd="2" destOrd="0" presId="urn:microsoft.com/office/officeart/2005/8/layout/vProcess5"/>
    <dgm:cxn modelId="{D1ED4C94-7526-4D96-9B04-7401B26FE58A}" type="presParOf" srcId="{22D20547-A2D3-493C-90BA-E034FC6281B6}" destId="{0BAC79BE-F1EA-4689-AAC6-534832C3E77B}" srcOrd="3" destOrd="0" presId="urn:microsoft.com/office/officeart/2005/8/layout/vProcess5"/>
    <dgm:cxn modelId="{C6B93AA6-4F31-4196-97ED-B55139762161}" type="presParOf" srcId="{22D20547-A2D3-493C-90BA-E034FC6281B6}" destId="{D9AD8AF5-394B-4BAA-BBFC-775549CE3BCD}" srcOrd="4" destOrd="0" presId="urn:microsoft.com/office/officeart/2005/8/layout/vProcess5"/>
    <dgm:cxn modelId="{37A4B3BE-109A-4116-B30C-AAFDF25CEC48}" type="presParOf" srcId="{22D20547-A2D3-493C-90BA-E034FC6281B6}" destId="{21EB2E15-9DB3-4D05-9B92-D4167A6DACD9}" srcOrd="5" destOrd="0" presId="urn:microsoft.com/office/officeart/2005/8/layout/vProcess5"/>
    <dgm:cxn modelId="{31F732E1-64BE-4A5E-8EF9-F94AE42B5BDA}" type="presParOf" srcId="{22D20547-A2D3-493C-90BA-E034FC6281B6}" destId="{3851EE96-4CEC-41D8-9C9F-65B3946F5C36}" srcOrd="6" destOrd="0" presId="urn:microsoft.com/office/officeart/2005/8/layout/vProcess5"/>
    <dgm:cxn modelId="{35E8F33F-3DFB-4B38-884D-465308F0471F}" type="presParOf" srcId="{22D20547-A2D3-493C-90BA-E034FC6281B6}" destId="{94775D56-6A8E-405A-889F-EFDFD440CDD8}" srcOrd="7" destOrd="0" presId="urn:microsoft.com/office/officeart/2005/8/layout/vProcess5"/>
    <dgm:cxn modelId="{2BF564A5-8D03-40AC-A6D0-7FD9D7C83CF8}" type="presParOf" srcId="{22D20547-A2D3-493C-90BA-E034FC6281B6}" destId="{B39B4875-5255-4C1F-8542-7DF4BE309CC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A83F0-02D0-41B0-897E-4091382C1A44}">
      <dsp:nvSpPr>
        <dsp:cNvPr id="0" name=""/>
        <dsp:cNvSpPr/>
      </dsp:nvSpPr>
      <dsp:spPr>
        <a:xfrm>
          <a:off x="1656201" y="1584159"/>
          <a:ext cx="1357788" cy="135778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lvl="0" algn="ctr" defTabSz="622300">
            <a:lnSpc>
              <a:spcPct val="90000"/>
            </a:lnSpc>
            <a:spcBef>
              <a:spcPct val="0"/>
            </a:spcBef>
            <a:spcAft>
              <a:spcPct val="35000"/>
            </a:spcAft>
          </a:pPr>
          <a:r>
            <a:rPr lang="en-GB" sz="1400" kern="1200" dirty="0" smtClean="0"/>
            <a:t>Management style</a:t>
          </a:r>
          <a:endParaRPr lang="en-GB" sz="1400" kern="1200" dirty="0"/>
        </a:p>
      </dsp:txBody>
      <dsp:txXfrm>
        <a:off x="1722483" y="1650441"/>
        <a:ext cx="1225224" cy="1225224"/>
      </dsp:txXfrm>
    </dsp:sp>
    <dsp:sp modelId="{0A183872-AEC5-4BE6-9B13-318FA1854942}">
      <dsp:nvSpPr>
        <dsp:cNvPr id="0" name=""/>
        <dsp:cNvSpPr/>
      </dsp:nvSpPr>
      <dsp:spPr>
        <a:xfrm rot="16141360">
          <a:off x="1980690" y="1247133"/>
          <a:ext cx="674149" cy="0"/>
        </a:xfrm>
        <a:custGeom>
          <a:avLst/>
          <a:gdLst/>
          <a:ahLst/>
          <a:cxnLst/>
          <a:rect l="0" t="0" r="0" b="0"/>
          <a:pathLst>
            <a:path>
              <a:moveTo>
                <a:pt x="0" y="0"/>
              </a:moveTo>
              <a:lnTo>
                <a:pt x="67414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5A05DAF-6F4A-45FF-BB06-0334AA03E6F3}">
      <dsp:nvSpPr>
        <dsp:cNvPr id="0" name=""/>
        <dsp:cNvSpPr/>
      </dsp:nvSpPr>
      <dsp:spPr>
        <a:xfrm>
          <a:off x="1849396" y="388"/>
          <a:ext cx="909718" cy="9097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400050">
            <a:lnSpc>
              <a:spcPct val="90000"/>
            </a:lnSpc>
            <a:spcBef>
              <a:spcPct val="0"/>
            </a:spcBef>
            <a:spcAft>
              <a:spcPct val="35000"/>
            </a:spcAft>
          </a:pPr>
          <a:r>
            <a:rPr lang="en-GB" sz="900" kern="1200" dirty="0" smtClean="0"/>
            <a:t>Authoritarian</a:t>
          </a:r>
          <a:endParaRPr lang="en-GB" sz="900" kern="1200" dirty="0"/>
        </a:p>
      </dsp:txBody>
      <dsp:txXfrm>
        <a:off x="1893805" y="44797"/>
        <a:ext cx="820900" cy="820900"/>
      </dsp:txXfrm>
    </dsp:sp>
    <dsp:sp modelId="{05E952A4-7A04-4799-A1D3-960CA04F6354}">
      <dsp:nvSpPr>
        <dsp:cNvPr id="0" name=""/>
        <dsp:cNvSpPr/>
      </dsp:nvSpPr>
      <dsp:spPr>
        <a:xfrm rot="5458645">
          <a:off x="1980762" y="3278901"/>
          <a:ext cx="674005" cy="0"/>
        </a:xfrm>
        <a:custGeom>
          <a:avLst/>
          <a:gdLst/>
          <a:ahLst/>
          <a:cxnLst/>
          <a:rect l="0" t="0" r="0" b="0"/>
          <a:pathLst>
            <a:path>
              <a:moveTo>
                <a:pt x="0" y="0"/>
              </a:moveTo>
              <a:lnTo>
                <a:pt x="67400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D1FA864-4CD3-47DA-9DBF-90C143444C0E}">
      <dsp:nvSpPr>
        <dsp:cNvPr id="0" name=""/>
        <dsp:cNvSpPr/>
      </dsp:nvSpPr>
      <dsp:spPr>
        <a:xfrm>
          <a:off x="1849396" y="3615855"/>
          <a:ext cx="909718" cy="90971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488950">
            <a:lnSpc>
              <a:spcPct val="90000"/>
            </a:lnSpc>
            <a:spcBef>
              <a:spcPct val="0"/>
            </a:spcBef>
            <a:spcAft>
              <a:spcPct val="35000"/>
            </a:spcAft>
          </a:pPr>
          <a:r>
            <a:rPr lang="en-GB" sz="1100" kern="1200" dirty="0" smtClean="0"/>
            <a:t>Democratic</a:t>
          </a:r>
          <a:endParaRPr lang="en-GB" sz="1100" kern="1200" dirty="0"/>
        </a:p>
      </dsp:txBody>
      <dsp:txXfrm>
        <a:off x="1893805" y="3660264"/>
        <a:ext cx="820900" cy="8209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993D4-34E8-4134-BE05-13DFAC3DB952}">
      <dsp:nvSpPr>
        <dsp:cNvPr id="0" name=""/>
        <dsp:cNvSpPr/>
      </dsp:nvSpPr>
      <dsp:spPr>
        <a:xfrm>
          <a:off x="1603424" y="1711436"/>
          <a:ext cx="969614" cy="96961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t>Stress</a:t>
          </a:r>
          <a:endParaRPr lang="en-GB" sz="1700" kern="1200" dirty="0"/>
        </a:p>
      </dsp:txBody>
      <dsp:txXfrm>
        <a:off x="1745421" y="1853433"/>
        <a:ext cx="685620" cy="685620"/>
      </dsp:txXfrm>
    </dsp:sp>
    <dsp:sp modelId="{96F85907-F840-4A82-8DCF-3837D7E76598}">
      <dsp:nvSpPr>
        <dsp:cNvPr id="0" name=""/>
        <dsp:cNvSpPr/>
      </dsp:nvSpPr>
      <dsp:spPr>
        <a:xfrm rot="16200000">
          <a:off x="1985378" y="1391283"/>
          <a:ext cx="205707" cy="2638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2016234" y="1474903"/>
        <a:ext cx="143995" cy="158294"/>
      </dsp:txXfrm>
    </dsp:sp>
    <dsp:sp modelId="{A053AE4E-3B84-42F8-8133-9B75630E8C90}">
      <dsp:nvSpPr>
        <dsp:cNvPr id="0" name=""/>
        <dsp:cNvSpPr/>
      </dsp:nvSpPr>
      <dsp:spPr>
        <a:xfrm>
          <a:off x="1482222" y="111289"/>
          <a:ext cx="1212018" cy="12120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Physiology (blood pressure)</a:t>
          </a:r>
          <a:endParaRPr lang="en-GB" sz="1200" kern="1200" dirty="0"/>
        </a:p>
      </dsp:txBody>
      <dsp:txXfrm>
        <a:off x="1659718" y="288785"/>
        <a:ext cx="857026" cy="857026"/>
      </dsp:txXfrm>
    </dsp:sp>
    <dsp:sp modelId="{8C6BD18A-C0F7-4F8E-800B-8CC7711E5B54}">
      <dsp:nvSpPr>
        <dsp:cNvPr id="0" name=""/>
        <dsp:cNvSpPr/>
      </dsp:nvSpPr>
      <dsp:spPr>
        <a:xfrm>
          <a:off x="2658427" y="2064332"/>
          <a:ext cx="205707" cy="2638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2658427" y="2117096"/>
        <a:ext cx="143995" cy="158294"/>
      </dsp:txXfrm>
    </dsp:sp>
    <dsp:sp modelId="{76AF4560-59B5-4374-99A0-259C9BBF12E3}">
      <dsp:nvSpPr>
        <dsp:cNvPr id="0" name=""/>
        <dsp:cNvSpPr/>
      </dsp:nvSpPr>
      <dsp:spPr>
        <a:xfrm>
          <a:off x="2961167" y="1590234"/>
          <a:ext cx="1212018" cy="12120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Health complaints (e.g. headache)</a:t>
          </a:r>
          <a:endParaRPr lang="en-GB" sz="1200" kern="1200" dirty="0"/>
        </a:p>
      </dsp:txBody>
      <dsp:txXfrm>
        <a:off x="3138663" y="1767730"/>
        <a:ext cx="857026" cy="857026"/>
      </dsp:txXfrm>
    </dsp:sp>
    <dsp:sp modelId="{1ACDEFD0-6704-4AF4-A226-68BD040EB365}">
      <dsp:nvSpPr>
        <dsp:cNvPr id="0" name=""/>
        <dsp:cNvSpPr/>
      </dsp:nvSpPr>
      <dsp:spPr>
        <a:xfrm rot="5400000">
          <a:off x="1985378" y="2737382"/>
          <a:ext cx="205707" cy="2638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2016234" y="2759290"/>
        <a:ext cx="143995" cy="158294"/>
      </dsp:txXfrm>
    </dsp:sp>
    <dsp:sp modelId="{3B94D83B-3F0C-453B-8E92-4BC47B6F25A7}">
      <dsp:nvSpPr>
        <dsp:cNvPr id="0" name=""/>
        <dsp:cNvSpPr/>
      </dsp:nvSpPr>
      <dsp:spPr>
        <a:xfrm>
          <a:off x="1482222" y="3069179"/>
          <a:ext cx="1212018" cy="12120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Behaviour change</a:t>
          </a:r>
          <a:endParaRPr lang="en-GB" sz="1200" kern="1200" dirty="0"/>
        </a:p>
      </dsp:txBody>
      <dsp:txXfrm>
        <a:off x="1659718" y="3246675"/>
        <a:ext cx="857026" cy="857026"/>
      </dsp:txXfrm>
    </dsp:sp>
    <dsp:sp modelId="{9785DAAA-A13D-44A7-9E42-4A3A72F8DB08}">
      <dsp:nvSpPr>
        <dsp:cNvPr id="0" name=""/>
        <dsp:cNvSpPr/>
      </dsp:nvSpPr>
      <dsp:spPr>
        <a:xfrm rot="10800000">
          <a:off x="1312328" y="2064332"/>
          <a:ext cx="205707" cy="26382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rot="10800000">
        <a:off x="1374040" y="2117096"/>
        <a:ext cx="143995" cy="158294"/>
      </dsp:txXfrm>
    </dsp:sp>
    <dsp:sp modelId="{E41302BB-DC18-42CC-972F-E4A338EB7522}">
      <dsp:nvSpPr>
        <dsp:cNvPr id="0" name=""/>
        <dsp:cNvSpPr/>
      </dsp:nvSpPr>
      <dsp:spPr>
        <a:xfrm>
          <a:off x="3277" y="1590234"/>
          <a:ext cx="1212018" cy="121201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Mental ill-health (e.g. depression)</a:t>
          </a:r>
          <a:endParaRPr lang="en-GB" sz="1200" kern="1200" dirty="0"/>
        </a:p>
      </dsp:txBody>
      <dsp:txXfrm>
        <a:off x="180773" y="1767730"/>
        <a:ext cx="857026" cy="8570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4F2DDE-D800-4B35-AD18-FB53ED12070C}">
      <dsp:nvSpPr>
        <dsp:cNvPr id="0" name=""/>
        <dsp:cNvSpPr/>
      </dsp:nvSpPr>
      <dsp:spPr>
        <a:xfrm>
          <a:off x="0" y="0"/>
          <a:ext cx="6995160" cy="135778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GB" sz="3300" kern="1200" dirty="0" smtClean="0"/>
            <a:t>Conceptual Framework (abstract concepts)</a:t>
          </a:r>
          <a:endParaRPr lang="en-GB" sz="3300" kern="1200" dirty="0"/>
        </a:p>
      </dsp:txBody>
      <dsp:txXfrm>
        <a:off x="39768" y="39768"/>
        <a:ext cx="5530000" cy="1278252"/>
      </dsp:txXfrm>
    </dsp:sp>
    <dsp:sp modelId="{5178153A-A83C-4A74-9473-19B5B02C7DBE}">
      <dsp:nvSpPr>
        <dsp:cNvPr id="0" name=""/>
        <dsp:cNvSpPr/>
      </dsp:nvSpPr>
      <dsp:spPr>
        <a:xfrm>
          <a:off x="617219" y="1584087"/>
          <a:ext cx="6995160" cy="135778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GB" sz="3300" kern="1200" dirty="0" err="1" smtClean="0"/>
            <a:t>Operationalisation</a:t>
          </a:r>
          <a:r>
            <a:rPr lang="en-GB" sz="3300" kern="1200" dirty="0" smtClean="0"/>
            <a:t> (makes measurable variables)</a:t>
          </a:r>
          <a:endParaRPr lang="en-GB" sz="3300" kern="1200" dirty="0"/>
        </a:p>
      </dsp:txBody>
      <dsp:txXfrm>
        <a:off x="656987" y="1623855"/>
        <a:ext cx="5415841" cy="1278252"/>
      </dsp:txXfrm>
    </dsp:sp>
    <dsp:sp modelId="{0BAC79BE-F1EA-4689-AAC6-534832C3E77B}">
      <dsp:nvSpPr>
        <dsp:cNvPr id="0" name=""/>
        <dsp:cNvSpPr/>
      </dsp:nvSpPr>
      <dsp:spPr>
        <a:xfrm>
          <a:off x="1234439" y="3168174"/>
          <a:ext cx="6995160" cy="135778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lvl="0" algn="l" defTabSz="1466850">
            <a:lnSpc>
              <a:spcPct val="90000"/>
            </a:lnSpc>
            <a:spcBef>
              <a:spcPct val="0"/>
            </a:spcBef>
            <a:spcAft>
              <a:spcPct val="35000"/>
            </a:spcAft>
          </a:pPr>
          <a:r>
            <a:rPr lang="en-GB" sz="3300" kern="1200" dirty="0" smtClean="0"/>
            <a:t>Theoretical framework</a:t>
          </a:r>
          <a:endParaRPr lang="en-GB" sz="3300" kern="1200" dirty="0"/>
        </a:p>
      </dsp:txBody>
      <dsp:txXfrm>
        <a:off x="1274207" y="3207942"/>
        <a:ext cx="5415841" cy="1278252"/>
      </dsp:txXfrm>
    </dsp:sp>
    <dsp:sp modelId="{D9AD8AF5-394B-4BAA-BBFC-775549CE3BCD}">
      <dsp:nvSpPr>
        <dsp:cNvPr id="0" name=""/>
        <dsp:cNvSpPr/>
      </dsp:nvSpPr>
      <dsp:spPr>
        <a:xfrm>
          <a:off x="6112597" y="1029656"/>
          <a:ext cx="882562" cy="882562"/>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6311173" y="1029656"/>
        <a:ext cx="485410" cy="664128"/>
      </dsp:txXfrm>
    </dsp:sp>
    <dsp:sp modelId="{21EB2E15-9DB3-4D05-9B92-D4167A6DACD9}">
      <dsp:nvSpPr>
        <dsp:cNvPr id="0" name=""/>
        <dsp:cNvSpPr/>
      </dsp:nvSpPr>
      <dsp:spPr>
        <a:xfrm>
          <a:off x="6729817" y="2604691"/>
          <a:ext cx="882562" cy="882562"/>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GB" sz="3600" kern="1200"/>
        </a:p>
      </dsp:txBody>
      <dsp:txXfrm>
        <a:off x="6928393" y="2604691"/>
        <a:ext cx="485410" cy="664128"/>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eaLnBrk="1" hangingPunct="1">
              <a:defRPr sz="1200">
                <a:cs typeface="Arial" charset="0"/>
              </a:defRPr>
            </a:lvl1pPr>
          </a:lstStyle>
          <a:p>
            <a:pPr>
              <a:defRPr/>
            </a:pPr>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eaLnBrk="1" hangingPunct="1">
              <a:defRPr sz="1200">
                <a:cs typeface="Arial" charset="0"/>
              </a:defRPr>
            </a:lvl1pPr>
          </a:lstStyle>
          <a:p>
            <a:pPr>
              <a:defRPr/>
            </a:pPr>
            <a:fld id="{75248517-D6BF-463E-83E2-895D3FAE6500}" type="datetimeFigureOut">
              <a:rPr lang="en-US"/>
              <a:pPr>
                <a:defRPr/>
              </a:pPr>
              <a:t>12/10/2019</a:t>
            </a:fld>
            <a:endParaRPr lang="en-US"/>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eaLnBrk="1" hangingPunct="1">
              <a:defRPr sz="1200">
                <a:cs typeface="Arial" charset="0"/>
              </a:defRPr>
            </a:lvl1pPr>
          </a:lstStyle>
          <a:p>
            <a:pPr>
              <a:defRPr/>
            </a:pPr>
            <a:endParaRPr lang="en-US"/>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499983A1-BEDA-4E57-9F26-1E87043BCEEF}"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C50D0A36-DABD-414F-B065-C154F82F4644}" type="datetimeFigureOut">
              <a:rPr lang="en-GB"/>
              <a:pPr>
                <a:defRPr/>
              </a:pPr>
              <a:t>10/12/2019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068A81AF-6155-4DC4-9E17-9B6DA9411F19}"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EB79B78-9588-4941-86AB-00300F81E04C}" type="slidenum">
              <a:rPr lang="en-GB" altLang="en-US">
                <a:solidFill>
                  <a:srgbClr val="000000"/>
                </a:solidFill>
              </a:rPr>
              <a:pPr>
                <a:spcBef>
                  <a:spcPct val="0"/>
                </a:spcBef>
              </a:pPr>
              <a:t>1</a:t>
            </a:fld>
            <a:endParaRPr lang="en-GB" altLang="en-US">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5"/>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996AE4D-EDEF-4FE0-9BCF-6255732E71F9}" type="slidenum">
              <a:rPr lang="en-US" altLang="en-US">
                <a:solidFill>
                  <a:srgbClr val="000000"/>
                </a:solidFill>
              </a:rPr>
              <a:pPr>
                <a:spcBef>
                  <a:spcPct val="0"/>
                </a:spcBef>
              </a:pPr>
              <a:t>2</a:t>
            </a:fld>
            <a:endParaRPr lang="en-US" altLang="en-US">
              <a:solidFill>
                <a:srgbClr val="000000"/>
              </a:solidFill>
            </a:endParaRPr>
          </a:p>
        </p:txBody>
      </p:sp>
      <p:sp>
        <p:nvSpPr>
          <p:cNvPr id="1433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spcBef>
                <a:spcPct val="0"/>
              </a:spcBef>
              <a:buFontTx/>
              <a:buAutoNum type="arabicPeriod"/>
            </a:pPr>
            <a:r>
              <a:rPr lang="en-GB" altLang="en-US" smtClean="0"/>
              <a:t>Nina</a:t>
            </a:r>
          </a:p>
          <a:p>
            <a:pPr marL="228600" indent="-228600" eaLnBrk="1" hangingPunct="1">
              <a:spcBef>
                <a:spcPct val="0"/>
              </a:spcBef>
              <a:buFontTx/>
              <a:buAutoNum type="arabicPeriod"/>
            </a:pPr>
            <a:r>
              <a:rPr lang="en-GB" altLang="en-US" smtClean="0"/>
              <a:t>Antje (concentrating on in-depth interviews), then Nina (looking at questionnaire design)</a:t>
            </a:r>
          </a:p>
          <a:p>
            <a:pPr marL="228600" indent="-228600" eaLnBrk="1" hangingPunct="1">
              <a:spcBef>
                <a:spcPct val="0"/>
              </a:spcBef>
              <a:buFontTx/>
              <a:buAutoNum type="arabicPeriod"/>
            </a:pPr>
            <a:r>
              <a:rPr lang="en-GB" altLang="en-US" smtClean="0"/>
              <a:t>Antje (with different methods of observation)</a:t>
            </a:r>
          </a:p>
          <a:p>
            <a:pPr marL="228600" indent="-228600" eaLnBrk="1" hangingPunct="1">
              <a:spcBef>
                <a:spcPct val="0"/>
              </a:spcBef>
              <a:buFontTx/>
              <a:buAutoNum type="arabicPeriod"/>
            </a:pPr>
            <a:r>
              <a:rPr lang="en-GB" altLang="en-US" smtClean="0"/>
              <a:t>Antje (Case study – as a combination of primary &amp; secondary data collection from both qualitative and quantitative sources – even though case studies are qualitative in nature…)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bwMode="auto">
          <a:xfrm>
            <a:off x="920750" y="746125"/>
            <a:ext cx="4960938" cy="37226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Rectangle 3"/>
          <p:cNvSpPr>
            <a:spLocks noGrp="1" noChangeArrowheads="1"/>
          </p:cNvSpPr>
          <p:nvPr>
            <p:ph type="body" idx="1"/>
          </p:nvPr>
        </p:nvSpPr>
        <p:spPr bwMode="auto">
          <a:xfrm>
            <a:off x="908050" y="4716463"/>
            <a:ext cx="4981575" cy="44640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bwMode="auto">
          <a:xfrm>
            <a:off x="920750" y="746125"/>
            <a:ext cx="4960938" cy="37226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Rectangle 3"/>
          <p:cNvSpPr>
            <a:spLocks noGrp="1" noChangeArrowheads="1"/>
          </p:cNvSpPr>
          <p:nvPr>
            <p:ph type="body" idx="1"/>
          </p:nvPr>
        </p:nvSpPr>
        <p:spPr bwMode="auto">
          <a:xfrm>
            <a:off x="908050" y="4716463"/>
            <a:ext cx="4981575" cy="44640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bwMode="auto">
          <a:xfrm>
            <a:off x="920750" y="746125"/>
            <a:ext cx="4960938" cy="37226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p:cNvSpPr>
            <a:spLocks noGrp="1" noChangeArrowheads="1"/>
          </p:cNvSpPr>
          <p:nvPr>
            <p:ph type="body" idx="1"/>
          </p:nvPr>
        </p:nvSpPr>
        <p:spPr bwMode="auto">
          <a:xfrm>
            <a:off x="908050" y="4716463"/>
            <a:ext cx="4981575" cy="44640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bwMode="auto">
          <a:xfrm>
            <a:off x="920750" y="746125"/>
            <a:ext cx="4960938" cy="37226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p:cNvSpPr>
            <a:spLocks noGrp="1" noChangeArrowheads="1"/>
          </p:cNvSpPr>
          <p:nvPr>
            <p:ph type="body" idx="1"/>
          </p:nvPr>
        </p:nvSpPr>
        <p:spPr bwMode="auto">
          <a:xfrm>
            <a:off x="908050" y="4716463"/>
            <a:ext cx="4981575" cy="44640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0" name="Straight Connector 9"/>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1" name="Straight Connector 10"/>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2" name="Straight Connector 11"/>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3" name="Straight Connector 12"/>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4" name="Straight Connector 13"/>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5" name="Straight Connector 14"/>
          <p:cNvSpPr>
            <a:spLocks noChangeShapeType="1"/>
          </p:cNvSpPr>
          <p:nvPr/>
        </p:nvSpPr>
        <p:spPr bwMode="auto">
          <a:xfrm>
            <a:off x="911383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6" name="Rectangle 15"/>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7" name="Oval 16"/>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8" name="Oval 17"/>
          <p:cNvSpPr/>
          <p:nvPr/>
        </p:nvSpPr>
        <p:spPr bwMode="auto">
          <a:xfrm>
            <a:off x="1309688" y="4867275"/>
            <a:ext cx="641350"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9" name="Oval 18"/>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20" name="Oval 19"/>
          <p:cNvSpPr/>
          <p:nvPr/>
        </p:nvSpPr>
        <p:spPr bwMode="auto">
          <a:xfrm>
            <a:off x="1663700" y="5788025"/>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21" name="Oval 20"/>
          <p:cNvSpPr/>
          <p:nvPr/>
        </p:nvSpPr>
        <p:spPr>
          <a:xfrm>
            <a:off x="1905000" y="4495800"/>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8" name="Title 7"/>
          <p:cNvSpPr>
            <a:spLocks noGrp="1"/>
          </p:cNvSpPr>
          <p:nvPr>
            <p:ph type="ctrTitle"/>
          </p:nvPr>
        </p:nvSpPr>
        <p:spPr>
          <a:xfrm>
            <a:off x="2286000" y="3124200"/>
            <a:ext cx="6172200" cy="1894362"/>
          </a:xfrm>
        </p:spPr>
        <p:txBody>
          <a:bodyPr/>
          <a:lstStyle>
            <a:lvl1pPr>
              <a:defRPr b="1"/>
            </a:lvl1pPr>
          </a:lstStyle>
          <a:p>
            <a:r>
              <a:rPr lang="en-US" smtClean="0"/>
              <a:t>Click to edit Master title style</a:t>
            </a:r>
            <a:endParaRPr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22" name="Date Placeholder 27"/>
          <p:cNvSpPr>
            <a:spLocks noGrp="1"/>
          </p:cNvSpPr>
          <p:nvPr>
            <p:ph type="dt" sz="half" idx="10"/>
          </p:nvPr>
        </p:nvSpPr>
        <p:spPr bwMode="auto">
          <a:xfrm rot="5400000">
            <a:off x="7764463" y="1174750"/>
            <a:ext cx="2286000" cy="381000"/>
          </a:xfrm>
        </p:spPr>
        <p:txBody>
          <a:bodyPr/>
          <a:lstStyle>
            <a:lvl1pPr>
              <a:defRPr/>
            </a:lvl1pPr>
          </a:lstStyle>
          <a:p>
            <a:pPr>
              <a:defRPr/>
            </a:pPr>
            <a:endParaRPr lang="en-GB"/>
          </a:p>
        </p:txBody>
      </p:sp>
      <p:sp>
        <p:nvSpPr>
          <p:cNvPr id="23" name="Footer Placeholder 16"/>
          <p:cNvSpPr>
            <a:spLocks noGrp="1"/>
          </p:cNvSpPr>
          <p:nvPr>
            <p:ph type="ftr" sz="quarter" idx="11"/>
          </p:nvPr>
        </p:nvSpPr>
        <p:spPr bwMode="auto">
          <a:xfrm rot="5400000">
            <a:off x="7077076" y="4181475"/>
            <a:ext cx="3657600" cy="384175"/>
          </a:xfrm>
        </p:spPr>
        <p:txBody>
          <a:bodyPr/>
          <a:lstStyle>
            <a:lvl1pPr>
              <a:defRPr/>
            </a:lvl1pPr>
          </a:lstStyle>
          <a:p>
            <a:pPr>
              <a:defRPr/>
            </a:pPr>
            <a:endParaRPr lang="en-GB"/>
          </a:p>
        </p:txBody>
      </p:sp>
      <p:sp>
        <p:nvSpPr>
          <p:cNvPr id="24" name="Slide Number Placeholder 28"/>
          <p:cNvSpPr>
            <a:spLocks noGrp="1"/>
          </p:cNvSpPr>
          <p:nvPr>
            <p:ph type="sldNum" sz="quarter" idx="12"/>
          </p:nvPr>
        </p:nvSpPr>
        <p:spPr bwMode="auto">
          <a:xfrm>
            <a:off x="1325563" y="4929188"/>
            <a:ext cx="609600" cy="517525"/>
          </a:xfrm>
        </p:spPr>
        <p:txBody>
          <a:bodyPr/>
          <a:lstStyle>
            <a:lvl1pPr>
              <a:defRPr smtClean="0"/>
            </a:lvl1pPr>
          </a:lstStyle>
          <a:p>
            <a:pPr>
              <a:defRPr/>
            </a:pPr>
            <a:fld id="{B760B03B-0E15-44D0-8578-C54D68E6D8EF}" type="slidenum">
              <a:rPr lang="en-GB" altLang="en-US"/>
              <a:pPr>
                <a:defRPr/>
              </a:pPr>
              <a:t>‹#›</a:t>
            </a:fld>
            <a:endParaRPr lang="en-GB" altLang="en-US"/>
          </a:p>
        </p:txBody>
      </p:sp>
    </p:spTree>
    <p:extLst>
      <p:ext uri="{BB962C8B-B14F-4D97-AF65-F5344CB8AC3E}">
        <p14:creationId xmlns:p14="http://schemas.microsoft.com/office/powerpoint/2010/main" val="7491926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8" name="Content Placeholder 7"/>
          <p:cNvSpPr>
            <a:spLocks noGrp="1"/>
          </p:cNvSpPr>
          <p:nvPr>
            <p:ph sz="quarter" idx="1"/>
          </p:nvPr>
        </p:nvSpPr>
        <p:spPr>
          <a:xfrm>
            <a:off x="457200" y="1600200"/>
            <a:ext cx="7467600" cy="487375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6"/>
          <p:cNvSpPr>
            <a:spLocks noGrp="1"/>
          </p:cNvSpPr>
          <p:nvPr>
            <p:ph type="dt" sz="half" idx="10"/>
          </p:nvPr>
        </p:nvSpPr>
        <p:spPr/>
        <p:txBody>
          <a:bodyPr rtlCol="0"/>
          <a:lstStyle>
            <a:lvl1pPr>
              <a:defRPr/>
            </a:lvl1pPr>
          </a:lstStyle>
          <a:p>
            <a:pPr>
              <a:defRPr/>
            </a:pPr>
            <a:fld id="{F1D119C9-E007-4776-AF6D-5C023CFA19B4}" type="datetimeFigureOut">
              <a:rPr lang="en-US"/>
              <a:pPr>
                <a:defRPr/>
              </a:pPr>
              <a:t>12/10/2019</a:t>
            </a:fld>
            <a:endParaRPr lang="en-US"/>
          </a:p>
        </p:txBody>
      </p:sp>
      <p:sp>
        <p:nvSpPr>
          <p:cNvPr id="5" name="Slide Number Placeholder 8"/>
          <p:cNvSpPr>
            <a:spLocks noGrp="1"/>
          </p:cNvSpPr>
          <p:nvPr>
            <p:ph type="sldNum" sz="quarter" idx="11"/>
          </p:nvPr>
        </p:nvSpPr>
        <p:spPr/>
        <p:txBody>
          <a:bodyPr/>
          <a:lstStyle>
            <a:lvl1pPr>
              <a:defRPr smtClean="0"/>
            </a:lvl1pPr>
          </a:lstStyle>
          <a:p>
            <a:pPr>
              <a:defRPr/>
            </a:pPr>
            <a:fld id="{9EEBD6C4-BD72-4604-9C6E-B936F546B855}" type="slidenum">
              <a:rPr lang="en-US"/>
              <a:pPr>
                <a:defRPr/>
              </a:pPr>
              <a:t>‹#›</a:t>
            </a:fld>
            <a:endParaRPr lang="en-US"/>
          </a:p>
        </p:txBody>
      </p:sp>
      <p:sp>
        <p:nvSpPr>
          <p:cNvPr id="6" name="Footer Placeholder 9"/>
          <p:cNvSpPr>
            <a:spLocks noGrp="1"/>
          </p:cNvSpPr>
          <p:nvPr>
            <p:ph type="ftr" sz="quarter" idx="12"/>
          </p:nvPr>
        </p:nvSpPr>
        <p:spPr/>
        <p:txBody>
          <a:bodyPr rtlCol="0"/>
          <a:lstStyle>
            <a:lvl1pPr>
              <a:defRPr/>
            </a:lvl1pPr>
          </a:lstStyle>
          <a:p>
            <a:pPr>
              <a:defRPr/>
            </a:pPr>
            <a:endParaRPr lang="en-US"/>
          </a:p>
        </p:txBody>
      </p:sp>
    </p:spTree>
    <p:extLst>
      <p:ext uri="{BB962C8B-B14F-4D97-AF65-F5344CB8AC3E}">
        <p14:creationId xmlns:p14="http://schemas.microsoft.com/office/powerpoint/2010/main" val="10510277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4" name="Rectangle 3"/>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5" name="Rectangle 4"/>
          <p:cNvSpPr/>
          <p:nvPr/>
        </p:nvSpPr>
        <p:spPr bwMode="auto">
          <a:xfrm>
            <a:off x="276225" y="0"/>
            <a:ext cx="104775"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6" name="Rectangle 5"/>
          <p:cNvSpPr/>
          <p:nvPr/>
        </p:nvSpPr>
        <p:spPr bwMode="auto">
          <a:xfrm>
            <a:off x="990600" y="0"/>
            <a:ext cx="182563"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7" name="Rectangle 6"/>
          <p:cNvSpPr/>
          <p:nvPr/>
        </p:nvSpPr>
        <p:spPr bwMode="auto">
          <a:xfrm>
            <a:off x="1141413" y="0"/>
            <a:ext cx="230187"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8" name="Straight Connector 7"/>
          <p:cNvSpPr>
            <a:spLocks noChangeShapeType="1"/>
          </p:cNvSpPr>
          <p:nvPr/>
        </p:nvSpPr>
        <p:spPr bwMode="auto">
          <a:xfrm>
            <a:off x="106363"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9" name="Straight Connector 8"/>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0" name="Straight Connector 9"/>
          <p:cNvSpPr>
            <a:spLocks noChangeShapeType="1"/>
          </p:cNvSpPr>
          <p:nvPr/>
        </p:nvSpPr>
        <p:spPr bwMode="auto">
          <a:xfrm>
            <a:off x="854075"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1" name="Straight Connector 10"/>
          <p:cNvSpPr>
            <a:spLocks noChangeShapeType="1"/>
          </p:cNvSpPr>
          <p:nvPr/>
        </p:nvSpPr>
        <p:spPr bwMode="auto">
          <a:xfrm>
            <a:off x="172720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2" name="Straight Connector 11"/>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3" name="Rectangle 12"/>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4" name="Oval 13"/>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5" name="Oval 14"/>
          <p:cNvSpPr/>
          <p:nvPr/>
        </p:nvSpPr>
        <p:spPr bwMode="auto">
          <a:xfrm>
            <a:off x="1323975" y="4867275"/>
            <a:ext cx="642938" cy="64135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6" name="Oval 15"/>
          <p:cNvSpPr/>
          <p:nvPr/>
        </p:nvSpPr>
        <p:spPr bwMode="auto">
          <a:xfrm>
            <a:off x="1090613" y="5500688"/>
            <a:ext cx="138112" cy="136525"/>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7" name="Oval 16"/>
          <p:cNvSpPr/>
          <p:nvPr/>
        </p:nvSpPr>
        <p:spPr bwMode="auto">
          <a:xfrm>
            <a:off x="1663700" y="5791200"/>
            <a:ext cx="274638" cy="274638"/>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8" name="Oval 17"/>
          <p:cNvSpPr/>
          <p:nvPr/>
        </p:nvSpPr>
        <p:spPr bwMode="auto">
          <a:xfrm>
            <a:off x="1879600" y="4479925"/>
            <a:ext cx="365125" cy="365125"/>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19" name="Straight Connector 18"/>
          <p:cNvSpPr>
            <a:spLocks noChangeShapeType="1"/>
          </p:cNvSpPr>
          <p:nvPr/>
        </p:nvSpPr>
        <p:spPr bwMode="auto">
          <a:xfrm>
            <a:off x="9097963"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lang="en-US" smtClean="0"/>
              <a:t>Click to edit Master title style</a:t>
            </a:r>
            <a:endParaRPr lang="en-US"/>
          </a:p>
        </p:txBody>
      </p:sp>
      <p:sp>
        <p:nvSpPr>
          <p:cNvPr id="3" name="Text Placeholder 2"/>
          <p:cNvSpPr>
            <a:spLocks noGrp="1"/>
          </p:cNvSpPr>
          <p:nvPr>
            <p:ph type="body" idx="1"/>
          </p:nvPr>
        </p:nvSpPr>
        <p:spPr>
          <a:xfrm>
            <a:off x="2286000" y="5010150"/>
            <a:ext cx="6172200" cy="1371600"/>
          </a:xfrm>
        </p:spPr>
        <p:txBody>
          <a:bodyPr/>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20" name="Date Placeholder 3"/>
          <p:cNvSpPr>
            <a:spLocks noGrp="1"/>
          </p:cNvSpPr>
          <p:nvPr>
            <p:ph type="dt" sz="half" idx="10"/>
          </p:nvPr>
        </p:nvSpPr>
        <p:spPr bwMode="auto">
          <a:xfrm rot="5400000">
            <a:off x="7762875" y="1169988"/>
            <a:ext cx="2286000" cy="381000"/>
          </a:xfrm>
        </p:spPr>
        <p:txBody>
          <a:bodyPr/>
          <a:lstStyle>
            <a:lvl1pPr>
              <a:defRPr/>
            </a:lvl1pPr>
          </a:lstStyle>
          <a:p>
            <a:pPr>
              <a:defRPr/>
            </a:pPr>
            <a:endParaRPr lang="en-GB"/>
          </a:p>
        </p:txBody>
      </p:sp>
      <p:sp>
        <p:nvSpPr>
          <p:cNvPr id="21" name="Footer Placeholder 4"/>
          <p:cNvSpPr>
            <a:spLocks noGrp="1"/>
          </p:cNvSpPr>
          <p:nvPr>
            <p:ph type="ftr" sz="quarter" idx="11"/>
          </p:nvPr>
        </p:nvSpPr>
        <p:spPr bwMode="auto">
          <a:xfrm rot="5400000">
            <a:off x="7077076" y="4178300"/>
            <a:ext cx="3657600" cy="384175"/>
          </a:xfrm>
        </p:spPr>
        <p:txBody>
          <a:bodyPr/>
          <a:lstStyle>
            <a:lvl1pPr>
              <a:defRPr/>
            </a:lvl1pPr>
          </a:lstStyle>
          <a:p>
            <a:pPr>
              <a:defRPr/>
            </a:pPr>
            <a:endParaRPr lang="en-GB"/>
          </a:p>
        </p:txBody>
      </p:sp>
      <p:sp>
        <p:nvSpPr>
          <p:cNvPr id="22" name="Slide Number Placeholder 5"/>
          <p:cNvSpPr>
            <a:spLocks noGrp="1"/>
          </p:cNvSpPr>
          <p:nvPr>
            <p:ph type="sldNum" sz="quarter" idx="12"/>
          </p:nvPr>
        </p:nvSpPr>
        <p:spPr bwMode="auto">
          <a:xfrm>
            <a:off x="1339850" y="4929188"/>
            <a:ext cx="609600" cy="517525"/>
          </a:xfrm>
        </p:spPr>
        <p:txBody>
          <a:bodyPr/>
          <a:lstStyle>
            <a:lvl1pPr>
              <a:defRPr smtClean="0"/>
            </a:lvl1pPr>
          </a:lstStyle>
          <a:p>
            <a:pPr>
              <a:defRPr/>
            </a:pPr>
            <a:fld id="{32846494-DD0D-443F-9755-8867EDC1889C}" type="slidenum">
              <a:rPr lang="en-GB" altLang="en-US"/>
              <a:pPr>
                <a:defRPr/>
              </a:pPr>
              <a:t>‹#›</a:t>
            </a:fld>
            <a:endParaRPr lang="en-GB" altLang="en-US"/>
          </a:p>
        </p:txBody>
      </p:sp>
    </p:spTree>
    <p:extLst>
      <p:ext uri="{BB962C8B-B14F-4D97-AF65-F5344CB8AC3E}">
        <p14:creationId xmlns:p14="http://schemas.microsoft.com/office/powerpoint/2010/main" val="48914975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457200" y="1600200"/>
            <a:ext cx="36576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270248" y="1600200"/>
            <a:ext cx="36576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E1F97898-A885-4A18-BFC4-F394A0C79CAE}" type="slidenum">
              <a:rPr lang="en-GB" altLang="en-US"/>
              <a:pPr>
                <a:defRPr/>
              </a:pPr>
              <a:t>‹#›</a:t>
            </a:fld>
            <a:endParaRPr lang="en-GB" altLang="en-US"/>
          </a:p>
        </p:txBody>
      </p:sp>
    </p:spTree>
    <p:extLst>
      <p:ext uri="{BB962C8B-B14F-4D97-AF65-F5344CB8AC3E}">
        <p14:creationId xmlns:p14="http://schemas.microsoft.com/office/powerpoint/2010/main" val="2880013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lstStyle>
            <a:lvl1pPr>
              <a:defRPr/>
            </a:lvl1pPr>
          </a:lstStyle>
          <a:p>
            <a:r>
              <a:rPr lang="en-US" smtClean="0"/>
              <a:t>Click to edit Master title style</a:t>
            </a:r>
            <a:endParaRPr lang="en-US"/>
          </a:p>
        </p:txBody>
      </p:sp>
      <p:sp>
        <p:nvSpPr>
          <p:cNvPr id="11" name="Content Placeholder 10"/>
          <p:cNvSpPr>
            <a:spLocks noGrp="1"/>
          </p:cNvSpPr>
          <p:nvPr>
            <p:ph sz="quarter" idx="2"/>
          </p:nvPr>
        </p:nvSpPr>
        <p:spPr>
          <a:xfrm>
            <a:off x="457200" y="2362200"/>
            <a:ext cx="3657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quarter" idx="4"/>
          </p:nvPr>
        </p:nvSpPr>
        <p:spPr>
          <a:xfrm>
            <a:off x="4371975" y="2362200"/>
            <a:ext cx="3657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a:r>
              <a:rPr lang="en-US" smtClean="0"/>
              <a:t>Click to edit Master text styles</a:t>
            </a:r>
          </a:p>
        </p:txBody>
      </p:sp>
      <p:sp>
        <p:nvSpPr>
          <p:cNvPr id="7" name="Date Placeholder 13"/>
          <p:cNvSpPr>
            <a:spLocks noGrp="1"/>
          </p:cNvSpPr>
          <p:nvPr>
            <p:ph type="dt" sz="half" idx="10"/>
          </p:nvPr>
        </p:nvSpPr>
        <p:spPr/>
        <p:txBody>
          <a:bodyPr/>
          <a:lstStyle>
            <a:lvl1pPr>
              <a:defRPr/>
            </a:lvl1pPr>
          </a:lstStyle>
          <a:p>
            <a:pPr>
              <a:defRPr/>
            </a:pPr>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55DE860C-888E-4483-8313-2FDA722D89AA}" type="slidenum">
              <a:rPr lang="en-GB" altLang="en-US"/>
              <a:pPr>
                <a:defRPr/>
              </a:pPr>
              <a:t>‹#›</a:t>
            </a:fld>
            <a:endParaRPr lang="en-GB" altLang="en-US"/>
          </a:p>
        </p:txBody>
      </p:sp>
    </p:spTree>
    <p:extLst>
      <p:ext uri="{BB962C8B-B14F-4D97-AF65-F5344CB8AC3E}">
        <p14:creationId xmlns:p14="http://schemas.microsoft.com/office/powerpoint/2010/main" val="2056915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5"/>
          <p:cNvSpPr>
            <a:spLocks noGrp="1"/>
          </p:cNvSpPr>
          <p:nvPr>
            <p:ph type="dt" sz="half" idx="10"/>
          </p:nvPr>
        </p:nvSpPr>
        <p:spPr/>
        <p:txBody>
          <a:bodyPr rtlCol="0"/>
          <a:lstStyle>
            <a:lvl1pPr>
              <a:defRPr/>
            </a:lvl1pPr>
          </a:lstStyle>
          <a:p>
            <a:pPr>
              <a:defRPr/>
            </a:pPr>
            <a:endParaRPr lang="en-GB"/>
          </a:p>
        </p:txBody>
      </p:sp>
      <p:sp>
        <p:nvSpPr>
          <p:cNvPr id="4" name="Slide Number Placeholder 6"/>
          <p:cNvSpPr>
            <a:spLocks noGrp="1"/>
          </p:cNvSpPr>
          <p:nvPr>
            <p:ph type="sldNum" sz="quarter" idx="11"/>
          </p:nvPr>
        </p:nvSpPr>
        <p:spPr/>
        <p:txBody>
          <a:bodyPr/>
          <a:lstStyle>
            <a:lvl1pPr>
              <a:defRPr smtClean="0"/>
            </a:lvl1pPr>
          </a:lstStyle>
          <a:p>
            <a:pPr>
              <a:defRPr/>
            </a:pPr>
            <a:fld id="{0596052C-8AE6-4AC9-A181-141E9C6163DD}" type="slidenum">
              <a:rPr lang="en-GB" altLang="en-US"/>
              <a:pPr>
                <a:defRPr/>
              </a:pPr>
              <a:t>‹#›</a:t>
            </a:fld>
            <a:endParaRPr lang="en-GB" altLang="en-US"/>
          </a:p>
        </p:txBody>
      </p:sp>
      <p:sp>
        <p:nvSpPr>
          <p:cNvPr id="5" name="Footer Placeholder 7"/>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95300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FD6AB21E-D281-42E3-ACDC-F3F85936D5F2}" type="slidenum">
              <a:rPr lang="en-GB" altLang="en-US"/>
              <a:pPr>
                <a:defRPr/>
              </a:pPr>
              <a:t>‹#›</a:t>
            </a:fld>
            <a:endParaRPr lang="en-GB" altLang="en-US"/>
          </a:p>
        </p:txBody>
      </p:sp>
    </p:spTree>
    <p:extLst>
      <p:ext uri="{BB962C8B-B14F-4D97-AF65-F5344CB8AC3E}">
        <p14:creationId xmlns:p14="http://schemas.microsoft.com/office/powerpoint/2010/main" val="16031313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eaLnBrk="1" hangingPunct="1">
              <a:defRPr/>
            </a:pPr>
            <a:endParaRPr lang="en-US" dirty="0">
              <a:cs typeface="Arial" charset="0"/>
            </a:endParaRPr>
          </a:p>
        </p:txBody>
      </p:sp>
      <p:sp>
        <p:nvSpPr>
          <p:cNvPr id="6" name="Straight Connector 5"/>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dirty="0">
              <a:cs typeface="Arial" charset="0"/>
            </a:endParaRPr>
          </a:p>
        </p:txBody>
      </p:sp>
      <p:sp>
        <p:nvSpPr>
          <p:cNvPr id="7" name="Straight Connector 17"/>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Straight Connector 1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 name="Rectangle 8"/>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0" name="Straight Connector 2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 name="Oval 10"/>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2" name="Title 1"/>
          <p:cNvSpPr>
            <a:spLocks noGrp="1"/>
          </p:cNvSpPr>
          <p:nvPr>
            <p:ph type="title"/>
          </p:nvPr>
        </p:nvSpPr>
        <p:spPr>
          <a:xfrm rot="5400000">
            <a:off x="3371850" y="3200400"/>
            <a:ext cx="6309360" cy="457200"/>
          </a:xfrm>
        </p:spPr>
        <p:txBody>
          <a:bodyPr/>
          <a:lstStyle>
            <a:lvl1pPr algn="l">
              <a:buNone/>
              <a:defRPr sz="2000" b="1" cap="small" baseline="0"/>
            </a:lvl1pPr>
          </a:lstStyle>
          <a:p>
            <a:r>
              <a:rPr lang="en-US" smtClean="0"/>
              <a:t>Click to edit Master title style</a:t>
            </a:r>
            <a:endParaRPr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18" name="Content Placeholder 17"/>
          <p:cNvSpPr>
            <a:spLocks noGrp="1"/>
          </p:cNvSpPr>
          <p:nvPr>
            <p:ph sz="quarter" idx="1"/>
          </p:nvPr>
        </p:nvSpPr>
        <p:spPr>
          <a:xfrm>
            <a:off x="304800" y="274320"/>
            <a:ext cx="5638800" cy="632764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2" name="Date Placeholder 20"/>
          <p:cNvSpPr>
            <a:spLocks noGrp="1"/>
          </p:cNvSpPr>
          <p:nvPr>
            <p:ph type="dt" sz="half" idx="10"/>
          </p:nvPr>
        </p:nvSpPr>
        <p:spPr/>
        <p:txBody>
          <a:bodyPr rtlCol="0"/>
          <a:lstStyle>
            <a:lvl1pPr>
              <a:defRPr/>
            </a:lvl1pPr>
          </a:lstStyle>
          <a:p>
            <a:pPr>
              <a:defRPr/>
            </a:pPr>
            <a:endParaRPr lang="en-GB"/>
          </a:p>
        </p:txBody>
      </p:sp>
      <p:sp>
        <p:nvSpPr>
          <p:cNvPr id="13" name="Slide Number Placeholder 21"/>
          <p:cNvSpPr>
            <a:spLocks noGrp="1"/>
          </p:cNvSpPr>
          <p:nvPr>
            <p:ph type="sldNum" sz="quarter" idx="11"/>
          </p:nvPr>
        </p:nvSpPr>
        <p:spPr/>
        <p:txBody>
          <a:bodyPr/>
          <a:lstStyle>
            <a:lvl1pPr>
              <a:defRPr smtClean="0"/>
            </a:lvl1pPr>
          </a:lstStyle>
          <a:p>
            <a:pPr>
              <a:defRPr/>
            </a:pPr>
            <a:fld id="{F7C183CA-A286-4516-8B5C-C9064C016E91}" type="slidenum">
              <a:rPr lang="en-GB" altLang="en-US"/>
              <a:pPr>
                <a:defRPr/>
              </a:pPr>
              <a:t>‹#›</a:t>
            </a:fld>
            <a:endParaRPr lang="en-GB" altLang="en-US"/>
          </a:p>
        </p:txBody>
      </p:sp>
      <p:sp>
        <p:nvSpPr>
          <p:cNvPr id="14" name="Footer Placeholder 22"/>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1792263603"/>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traight Connector 4"/>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6" name="Oval 5"/>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7" name="Straight Connector 17"/>
          <p:cNvSpPr>
            <a:spLocks noChangeShapeType="1"/>
          </p:cNvSpPr>
          <p:nvPr/>
        </p:nvSpPr>
        <p:spPr bwMode="auto">
          <a:xfrm>
            <a:off x="8991600" y="0"/>
            <a:ext cx="0" cy="6858000"/>
          </a:xfrm>
          <a:prstGeom prst="line">
            <a:avLst/>
          </a:prstGeom>
          <a:noFill/>
          <a:ln w="9525" algn="ctr">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8" name="Rectangle 7"/>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9" name="Straight Connector 19"/>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Straight Connector 9"/>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a:lstStyle/>
          <a:p>
            <a:pPr eaLnBrk="1" hangingPunct="1">
              <a:defRPr/>
            </a:pPr>
            <a:endParaRPr lang="en-US" dirty="0">
              <a:cs typeface="Arial" charset="0"/>
            </a:endParaRPr>
          </a:p>
        </p:txBody>
      </p:sp>
      <p:sp>
        <p:nvSpPr>
          <p:cNvPr id="11" name="Straight Connector 23"/>
          <p:cNvSpPr>
            <a:spLocks noChangeShapeType="1"/>
          </p:cNvSpPr>
          <p:nvPr/>
        </p:nvSpPr>
        <p:spPr bwMode="auto">
          <a:xfrm>
            <a:off x="6192838" y="0"/>
            <a:ext cx="0" cy="6858000"/>
          </a:xfrm>
          <a:prstGeom prst="line">
            <a:avLst/>
          </a:prstGeom>
          <a:noFill/>
          <a:ln w="1270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itle 1"/>
          <p:cNvSpPr>
            <a:spLocks noGrp="1"/>
          </p:cNvSpPr>
          <p:nvPr>
            <p:ph type="title"/>
          </p:nvPr>
        </p:nvSpPr>
        <p:spPr>
          <a:xfrm rot="5400000">
            <a:off x="3350133" y="3200400"/>
            <a:ext cx="6309360" cy="457200"/>
          </a:xfrm>
        </p:spPr>
        <p:txBody>
          <a:bodyPr/>
          <a:lstStyle>
            <a:lvl1pPr algn="l">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ormAutofit/>
          </a:bodyPr>
          <a:lstStyle>
            <a:lvl1pPr marL="0"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spcCol="274320" rtlCol="0" fromWordArt="0" forceAA="0">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a:r>
              <a:rPr lang="en-US" smtClean="0"/>
              <a:t>Click to edit Master text styles</a:t>
            </a:r>
          </a:p>
        </p:txBody>
      </p:sp>
      <p:sp>
        <p:nvSpPr>
          <p:cNvPr id="12" name="Date Placeholder 16"/>
          <p:cNvSpPr>
            <a:spLocks noGrp="1"/>
          </p:cNvSpPr>
          <p:nvPr>
            <p:ph type="dt" sz="half" idx="10"/>
          </p:nvPr>
        </p:nvSpPr>
        <p:spPr/>
        <p:txBody>
          <a:bodyPr rtlCol="0"/>
          <a:lstStyle>
            <a:lvl1pPr>
              <a:defRPr/>
            </a:lvl1pPr>
          </a:lstStyle>
          <a:p>
            <a:pPr>
              <a:defRPr/>
            </a:pPr>
            <a:endParaRPr lang="en-GB"/>
          </a:p>
        </p:txBody>
      </p:sp>
      <p:sp>
        <p:nvSpPr>
          <p:cNvPr id="13" name="Slide Number Placeholder 17"/>
          <p:cNvSpPr>
            <a:spLocks noGrp="1"/>
          </p:cNvSpPr>
          <p:nvPr>
            <p:ph type="sldNum" sz="quarter" idx="11"/>
          </p:nvPr>
        </p:nvSpPr>
        <p:spPr/>
        <p:txBody>
          <a:bodyPr/>
          <a:lstStyle>
            <a:lvl1pPr>
              <a:defRPr smtClean="0"/>
            </a:lvl1pPr>
          </a:lstStyle>
          <a:p>
            <a:pPr>
              <a:defRPr/>
            </a:pPr>
            <a:fld id="{2AD0460F-5E79-4613-9527-98B45D484B09}" type="slidenum">
              <a:rPr lang="en-GB" altLang="en-US"/>
              <a:pPr>
                <a:defRPr/>
              </a:pPr>
              <a:t>‹#›</a:t>
            </a:fld>
            <a:endParaRPr lang="en-GB" altLang="en-US"/>
          </a:p>
        </p:txBody>
      </p:sp>
      <p:sp>
        <p:nvSpPr>
          <p:cNvPr id="14" name="Footer Placeholder 20"/>
          <p:cNvSpPr>
            <a:spLocks noGrp="1"/>
          </p:cNvSpPr>
          <p:nvPr>
            <p:ph type="ftr" sz="quarter" idx="12"/>
          </p:nvPr>
        </p:nvSpPr>
        <p:spPr/>
        <p:txBody>
          <a:bodyPr rtlCol="0"/>
          <a:lstStyle>
            <a:lvl1pPr>
              <a:defRPr/>
            </a:lvl1pPr>
          </a:lstStyle>
          <a:p>
            <a:pPr>
              <a:defRPr/>
            </a:pPr>
            <a:endParaRPr lang="en-GB"/>
          </a:p>
        </p:txBody>
      </p:sp>
    </p:spTree>
    <p:extLst>
      <p:ext uri="{BB962C8B-B14F-4D97-AF65-F5344CB8AC3E}">
        <p14:creationId xmlns:p14="http://schemas.microsoft.com/office/powerpoint/2010/main" val="625307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A6CCF5D9-142E-4EE5-98AE-D4CE56FDC11E}" type="slidenum">
              <a:rPr lang="en-GB" altLang="en-US"/>
              <a:pPr>
                <a:defRPr/>
              </a:pPr>
              <a:t>‹#›</a:t>
            </a:fld>
            <a:endParaRPr lang="en-GB" altLang="en-US"/>
          </a:p>
        </p:txBody>
      </p:sp>
    </p:spTree>
    <p:extLst>
      <p:ext uri="{BB962C8B-B14F-4D97-AF65-F5344CB8AC3E}">
        <p14:creationId xmlns:p14="http://schemas.microsoft.com/office/powerpoint/2010/main" val="3958272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4DCAB326-AF43-4800-B327-E87639A56434}" type="slidenum">
              <a:rPr lang="en-GB" altLang="en-US"/>
              <a:pPr>
                <a:defRPr/>
              </a:pPr>
              <a:t>‹#›</a:t>
            </a:fld>
            <a:endParaRPr lang="en-GB" altLang="en-US"/>
          </a:p>
        </p:txBody>
      </p:sp>
    </p:spTree>
    <p:extLst>
      <p:ext uri="{BB962C8B-B14F-4D97-AF65-F5344CB8AC3E}">
        <p14:creationId xmlns:p14="http://schemas.microsoft.com/office/powerpoint/2010/main" val="12101825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1370013" y="1827213"/>
            <a:ext cx="7313612" cy="4114800"/>
          </a:xfrm>
        </p:spPr>
        <p:txBody>
          <a:bodyPr>
            <a:normAutofit/>
          </a:bodyPr>
          <a:lstStyle/>
          <a:p>
            <a:pPr lvl="0"/>
            <a:endParaRPr lang="en-GB" noProof="0"/>
          </a:p>
        </p:txBody>
      </p:sp>
      <p:sp>
        <p:nvSpPr>
          <p:cNvPr id="4" name="Rectangle 8"/>
          <p:cNvSpPr>
            <a:spLocks noGrp="1" noChangeArrowheads="1"/>
          </p:cNvSpPr>
          <p:nvPr>
            <p:ph type="dt" sz="half" idx="10"/>
          </p:nvPr>
        </p:nvSpPr>
        <p:spPr/>
        <p:txBody>
          <a:bodyPr/>
          <a:lstStyle>
            <a:lvl1pPr eaLnBrk="1" fontAlgn="auto" hangingPunct="1">
              <a:spcBef>
                <a:spcPts val="0"/>
              </a:spcBef>
              <a:spcAft>
                <a:spcPts val="0"/>
              </a:spcAft>
              <a:defRPr>
                <a:solidFill>
                  <a:schemeClr val="tx1"/>
                </a:solidFill>
              </a:defRPr>
            </a:lvl1pPr>
          </a:lstStyle>
          <a:p>
            <a:pPr>
              <a:defRPr/>
            </a:pPr>
            <a:endParaRPr lang="en-GB"/>
          </a:p>
        </p:txBody>
      </p:sp>
      <p:sp>
        <p:nvSpPr>
          <p:cNvPr id="5" name="Rectangle 9"/>
          <p:cNvSpPr>
            <a:spLocks noGrp="1" noChangeArrowheads="1"/>
          </p:cNvSpPr>
          <p:nvPr>
            <p:ph type="ftr" sz="quarter" idx="11"/>
          </p:nvPr>
        </p:nvSpPr>
        <p:spPr/>
        <p:txBody>
          <a:bodyPr/>
          <a:lstStyle>
            <a:lvl1pPr eaLnBrk="1" fontAlgn="auto" hangingPunct="1">
              <a:spcBef>
                <a:spcPts val="0"/>
              </a:spcBef>
              <a:spcAft>
                <a:spcPts val="0"/>
              </a:spcAft>
              <a:defRPr>
                <a:solidFill>
                  <a:schemeClr val="tx1"/>
                </a:solidFill>
              </a:defRPr>
            </a:lvl1pPr>
          </a:lstStyle>
          <a:p>
            <a:pPr>
              <a:defRPr/>
            </a:pPr>
            <a:r>
              <a:rPr lang="en-GB"/>
              <a:t>UWTSD  CH2014   MBA</a:t>
            </a:r>
          </a:p>
        </p:txBody>
      </p:sp>
      <p:sp>
        <p:nvSpPr>
          <p:cNvPr id="6" name="Rectangle 10"/>
          <p:cNvSpPr>
            <a:spLocks noGrp="1" noChangeArrowheads="1"/>
          </p:cNvSpPr>
          <p:nvPr>
            <p:ph type="sldNum" sz="quarter" idx="12"/>
          </p:nvPr>
        </p:nvSpPr>
        <p:spPr/>
        <p:txBody>
          <a:bodyPr/>
          <a:lstStyle>
            <a:lvl1pPr>
              <a:defRPr smtClean="0">
                <a:solidFill>
                  <a:schemeClr val="tx1"/>
                </a:solidFill>
              </a:defRPr>
            </a:lvl1pPr>
          </a:lstStyle>
          <a:p>
            <a:pPr>
              <a:defRPr/>
            </a:pPr>
            <a:fld id="{64CA6537-D335-48C1-B941-D1F809EFB9C4}" type="slidenum">
              <a:rPr lang="en-GB"/>
              <a:pPr>
                <a:defRPr/>
              </a:pPr>
              <a:t>‹#›</a:t>
            </a:fld>
            <a:endParaRPr lang="en-GB"/>
          </a:p>
        </p:txBody>
      </p:sp>
    </p:spTree>
    <p:extLst>
      <p:ext uri="{BB962C8B-B14F-4D97-AF65-F5344CB8AC3E}">
        <p14:creationId xmlns:p14="http://schemas.microsoft.com/office/powerpoint/2010/main" val="2749754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a:lstStyle/>
          <a:p>
            <a:pPr eaLnBrk="1" hangingPunct="1">
              <a:defRPr/>
            </a:pPr>
            <a:endParaRPr lang="en-US" dirty="0">
              <a:cs typeface="Arial" charset="0"/>
            </a:endParaRPr>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lang="en-US" smtClean="0"/>
              <a:t>Click to edit Master title style</a:t>
            </a:r>
            <a:endParaRPr lang="en-US"/>
          </a:p>
        </p:txBody>
      </p:sp>
      <p:sp>
        <p:nvSpPr>
          <p:cNvPr id="1028" name="Text Placeholder 12"/>
          <p:cNvSpPr>
            <a:spLocks noGrp="1"/>
          </p:cNvSpPr>
          <p:nvPr>
            <p:ph type="body" idx="1"/>
          </p:nvPr>
        </p:nvSpPr>
        <p:spPr bwMode="auto">
          <a:xfrm>
            <a:off x="457200" y="1600200"/>
            <a:ext cx="74676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4" name="Date Placeholder 13"/>
          <p:cNvSpPr>
            <a:spLocks noGrp="1"/>
          </p:cNvSpPr>
          <p:nvPr>
            <p:ph type="dt" sz="half" idx="2"/>
          </p:nvPr>
        </p:nvSpPr>
        <p:spPr>
          <a:xfrm rot="5400000">
            <a:off x="7589045" y="1081881"/>
            <a:ext cx="2011362" cy="384175"/>
          </a:xfrm>
          <a:prstGeom prst="rect">
            <a:avLst/>
          </a:prstGeom>
        </p:spPr>
        <p:txBody>
          <a:bodyPr vert="horz" anchor="ctr" anchorCtr="0"/>
          <a:lstStyle>
            <a:lvl1pPr algn="r" eaLnBrk="1" latinLnBrk="0" hangingPunct="1">
              <a:defRPr kumimoji="0" sz="1200">
                <a:solidFill>
                  <a:schemeClr val="tx2"/>
                </a:solidFill>
                <a:cs typeface="Arial" charset="0"/>
              </a:defRPr>
            </a:lvl1pPr>
          </a:lstStyle>
          <a:p>
            <a:pPr>
              <a:defRPr/>
            </a:pPr>
            <a:endParaRPr lang="en-GB"/>
          </a:p>
        </p:txBody>
      </p:sp>
      <p:sp>
        <p:nvSpPr>
          <p:cNvPr id="3" name="Footer Placeholder 2"/>
          <p:cNvSpPr>
            <a:spLocks noGrp="1"/>
          </p:cNvSpPr>
          <p:nvPr>
            <p:ph type="ftr" sz="quarter" idx="3"/>
          </p:nvPr>
        </p:nvSpPr>
        <p:spPr>
          <a:xfrm rot="5400000">
            <a:off x="6989763" y="3736975"/>
            <a:ext cx="3200400" cy="365125"/>
          </a:xfrm>
          <a:prstGeom prst="rect">
            <a:avLst/>
          </a:prstGeom>
        </p:spPr>
        <p:txBody>
          <a:bodyPr vert="horz" anchor="ctr" anchorCtr="0"/>
          <a:lstStyle>
            <a:lvl1pPr algn="l" eaLnBrk="1" latinLnBrk="0" hangingPunct="1">
              <a:defRPr kumimoji="0" sz="1200">
                <a:solidFill>
                  <a:schemeClr val="tx2"/>
                </a:solidFill>
                <a:cs typeface="Arial" charset="0"/>
              </a:defRPr>
            </a:lvl1pPr>
          </a:lstStyle>
          <a:p>
            <a:pPr>
              <a:defRPr/>
            </a:pPr>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a:lstStyle/>
          <a:p>
            <a:pPr eaLnBrk="1" hangingPunct="1">
              <a:defRPr/>
            </a:pPr>
            <a:endParaRPr lang="en-US">
              <a:cs typeface="Arial" charset="0"/>
            </a:endParaRPr>
          </a:p>
        </p:txBody>
      </p:sp>
      <p:sp>
        <p:nvSpPr>
          <p:cNvPr id="1032" name="Straight Connector 8"/>
          <p:cNvSpPr>
            <a:spLocks noChangeShapeType="1"/>
          </p:cNvSpPr>
          <p:nvPr/>
        </p:nvSpPr>
        <p:spPr bwMode="auto">
          <a:xfrm>
            <a:off x="8991600" y="0"/>
            <a:ext cx="0" cy="6858000"/>
          </a:xfrm>
          <a:prstGeom prst="line">
            <a:avLst/>
          </a:prstGeom>
          <a:noFill/>
          <a:ln w="19050"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1034" name="Straight Connector 10"/>
          <p:cNvSpPr>
            <a:spLocks noChangeShapeType="1"/>
          </p:cNvSpPr>
          <p:nvPr/>
        </p:nvSpPr>
        <p:spPr bwMode="auto">
          <a:xfrm>
            <a:off x="8915400" y="0"/>
            <a:ext cx="0" cy="6858000"/>
          </a:xfrm>
          <a:prstGeom prst="line">
            <a:avLst/>
          </a:prstGeom>
          <a:noFill/>
          <a:ln w="9525" algn="ctr">
            <a:solidFill>
              <a:schemeClr val="accent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Oval 11"/>
          <p:cNvSpPr/>
          <p:nvPr/>
        </p:nvSpPr>
        <p:spPr>
          <a:xfrm>
            <a:off x="8156575" y="5715000"/>
            <a:ext cx="549275" cy="549275"/>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dirty="0"/>
          </a:p>
        </p:txBody>
      </p:sp>
      <p:sp>
        <p:nvSpPr>
          <p:cNvPr id="23" name="Slide Number Placeholder 22"/>
          <p:cNvSpPr>
            <a:spLocks noGrp="1"/>
          </p:cNvSpPr>
          <p:nvPr>
            <p:ph type="sldNum" sz="quarter" idx="4"/>
          </p:nvPr>
        </p:nvSpPr>
        <p:spPr>
          <a:xfrm>
            <a:off x="8129588" y="5734050"/>
            <a:ext cx="609600" cy="5207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400" b="1" smtClean="0">
                <a:solidFill>
                  <a:srgbClr val="FFFFFF"/>
                </a:solidFill>
              </a:defRPr>
            </a:lvl1pPr>
          </a:lstStyle>
          <a:p>
            <a:pPr>
              <a:defRPr/>
            </a:pPr>
            <a:fld id="{323F341D-FF6B-4063-A81D-27F84C6B070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2" r:id="rId1"/>
    <p:sldLayoutId id="2147483903" r:id="rId2"/>
    <p:sldLayoutId id="2147483904" r:id="rId3"/>
    <p:sldLayoutId id="2147483897" r:id="rId4"/>
    <p:sldLayoutId id="2147483898" r:id="rId5"/>
    <p:sldLayoutId id="2147483905" r:id="rId6"/>
    <p:sldLayoutId id="2147483899" r:id="rId7"/>
    <p:sldLayoutId id="2147483906" r:id="rId8"/>
    <p:sldLayoutId id="2147483907" r:id="rId9"/>
    <p:sldLayoutId id="2147483900" r:id="rId10"/>
    <p:sldLayoutId id="2147483901" r:id="rId11"/>
    <p:sldLayoutId id="2147483908" r:id="rId12"/>
  </p:sldLayoutIdLst>
  <p:txStyles>
    <p:titleStyle>
      <a:lvl1pPr algn="l" rtl="0" eaLnBrk="0" fontAlgn="base" hangingPunct="0">
        <a:spcBef>
          <a:spcPct val="0"/>
        </a:spcBef>
        <a:spcAft>
          <a:spcPct val="0"/>
        </a:spcAft>
        <a:defRPr sz="3000" kern="1200" cap="small">
          <a:solidFill>
            <a:schemeClr val="tx2"/>
          </a:solidFill>
          <a:latin typeface="+mj-lt"/>
          <a:ea typeface="+mj-ea"/>
          <a:cs typeface="+mj-cs"/>
        </a:defRPr>
      </a:lvl1pPr>
      <a:lvl2pPr algn="l" rtl="0" eaLnBrk="0" fontAlgn="base" hangingPunct="0">
        <a:spcBef>
          <a:spcPct val="0"/>
        </a:spcBef>
        <a:spcAft>
          <a:spcPct val="0"/>
        </a:spcAft>
        <a:defRPr sz="3000">
          <a:solidFill>
            <a:schemeClr val="tx2"/>
          </a:solidFill>
          <a:latin typeface="Century Schoolbook" pitchFamily="18" charset="0"/>
        </a:defRPr>
      </a:lvl2pPr>
      <a:lvl3pPr algn="l" rtl="0" eaLnBrk="0" fontAlgn="base" hangingPunct="0">
        <a:spcBef>
          <a:spcPct val="0"/>
        </a:spcBef>
        <a:spcAft>
          <a:spcPct val="0"/>
        </a:spcAft>
        <a:defRPr sz="3000">
          <a:solidFill>
            <a:schemeClr val="tx2"/>
          </a:solidFill>
          <a:latin typeface="Century Schoolbook" pitchFamily="18" charset="0"/>
        </a:defRPr>
      </a:lvl3pPr>
      <a:lvl4pPr algn="l" rtl="0" eaLnBrk="0" fontAlgn="base" hangingPunct="0">
        <a:spcBef>
          <a:spcPct val="0"/>
        </a:spcBef>
        <a:spcAft>
          <a:spcPct val="0"/>
        </a:spcAft>
        <a:defRPr sz="3000">
          <a:solidFill>
            <a:schemeClr val="tx2"/>
          </a:solidFill>
          <a:latin typeface="Century Schoolbook" pitchFamily="18" charset="0"/>
        </a:defRPr>
      </a:lvl4pPr>
      <a:lvl5pPr algn="l" rtl="0" eaLnBrk="0" fontAlgn="base" hangingPunct="0">
        <a:spcBef>
          <a:spcPct val="0"/>
        </a:spcBef>
        <a:spcAft>
          <a:spcPct val="0"/>
        </a:spcAft>
        <a:defRPr sz="3000">
          <a:solidFill>
            <a:schemeClr val="tx2"/>
          </a:solidFill>
          <a:latin typeface="Century Schoolbook" pitchFamily="18" charset="0"/>
        </a:defRPr>
      </a:lvl5pPr>
      <a:lvl6pPr marL="457200" algn="l" rtl="0" fontAlgn="base">
        <a:spcBef>
          <a:spcPct val="0"/>
        </a:spcBef>
        <a:spcAft>
          <a:spcPct val="0"/>
        </a:spcAft>
        <a:defRPr sz="3000">
          <a:solidFill>
            <a:schemeClr val="tx2"/>
          </a:solidFill>
          <a:latin typeface="Century Schoolbook" pitchFamily="18" charset="0"/>
        </a:defRPr>
      </a:lvl6pPr>
      <a:lvl7pPr marL="914400" algn="l" rtl="0" fontAlgn="base">
        <a:spcBef>
          <a:spcPct val="0"/>
        </a:spcBef>
        <a:spcAft>
          <a:spcPct val="0"/>
        </a:spcAft>
        <a:defRPr sz="3000">
          <a:solidFill>
            <a:schemeClr val="tx2"/>
          </a:solidFill>
          <a:latin typeface="Century Schoolbook" pitchFamily="18" charset="0"/>
        </a:defRPr>
      </a:lvl7pPr>
      <a:lvl8pPr marL="1371600" algn="l" rtl="0" fontAlgn="base">
        <a:spcBef>
          <a:spcPct val="0"/>
        </a:spcBef>
        <a:spcAft>
          <a:spcPct val="0"/>
        </a:spcAft>
        <a:defRPr sz="3000">
          <a:solidFill>
            <a:schemeClr val="tx2"/>
          </a:solidFill>
          <a:latin typeface="Century Schoolbook" pitchFamily="18" charset="0"/>
        </a:defRPr>
      </a:lvl8pPr>
      <a:lvl9pPr marL="1828800" algn="l" rtl="0" fontAlgn="base">
        <a:spcBef>
          <a:spcPct val="0"/>
        </a:spcBef>
        <a:spcAft>
          <a:spcPct val="0"/>
        </a:spcAft>
        <a:defRPr sz="3000">
          <a:solidFill>
            <a:schemeClr val="tx2"/>
          </a:solidFill>
          <a:latin typeface="Century Schoolbook" pitchFamily="18" charset="0"/>
        </a:defRPr>
      </a:lvl9pPr>
    </p:titleStyle>
    <p:bodyStyle>
      <a:lvl1pPr marL="273050" indent="-273050" algn="l" rtl="0" eaLnBrk="0" fontAlgn="base" hangingPunct="0">
        <a:spcBef>
          <a:spcPts val="600"/>
        </a:spcBef>
        <a:spcAft>
          <a:spcPct val="0"/>
        </a:spcAft>
        <a:buClr>
          <a:schemeClr val="accent1"/>
        </a:buClr>
        <a:buSzPct val="70000"/>
        <a:buFont typeface="Wingdings" panose="05000000000000000000" pitchFamily="2" charset="2"/>
        <a:buChar char=""/>
        <a:defRPr sz="2400" kern="1200">
          <a:solidFill>
            <a:schemeClr val="tx1"/>
          </a:solidFill>
          <a:latin typeface="+mn-lt"/>
          <a:ea typeface="+mn-ea"/>
          <a:cs typeface="+mn-cs"/>
        </a:defRPr>
      </a:lvl1pPr>
      <a:lvl2pPr marL="639763" indent="-273050" algn="l" rtl="0" eaLnBrk="0" fontAlgn="base" hangingPunct="0">
        <a:spcBef>
          <a:spcPct val="20000"/>
        </a:spcBef>
        <a:spcAft>
          <a:spcPct val="0"/>
        </a:spcAft>
        <a:buClr>
          <a:schemeClr val="accent1"/>
        </a:buClr>
        <a:buSzPct val="80000"/>
        <a:buFont typeface="Wingdings 2" panose="05020102010507070707" pitchFamily="18" charset="2"/>
        <a:buChar char=""/>
        <a:defRPr sz="2100" kern="1200">
          <a:solidFill>
            <a:schemeClr val="tx1"/>
          </a:solidFill>
          <a:latin typeface="+mn-lt"/>
          <a:ea typeface="+mn-ea"/>
          <a:cs typeface="+mn-cs"/>
        </a:defRPr>
      </a:lvl2pPr>
      <a:lvl3pPr marL="914400" indent="-182563" algn="l" rtl="0" eaLnBrk="0" fontAlgn="base" hangingPunct="0">
        <a:spcBef>
          <a:spcPct val="20000"/>
        </a:spcBef>
        <a:spcAft>
          <a:spcPct val="0"/>
        </a:spcAft>
        <a:buClr>
          <a:srgbClr val="E0752F"/>
        </a:buClr>
        <a:buSzPct val="60000"/>
        <a:buFont typeface="Wingdings" panose="05000000000000000000" pitchFamily="2" charset="2"/>
        <a:buChar char=""/>
        <a:defRPr kern="1200">
          <a:solidFill>
            <a:schemeClr val="tx1"/>
          </a:solidFill>
          <a:latin typeface="+mn-lt"/>
          <a:ea typeface="+mn-ea"/>
          <a:cs typeface="+mn-cs"/>
        </a:defRPr>
      </a:lvl3pPr>
      <a:lvl4pPr marL="1187450" indent="-182563" algn="l" rtl="0" eaLnBrk="0" fontAlgn="base" hangingPunct="0">
        <a:spcBef>
          <a:spcPct val="20000"/>
        </a:spcBef>
        <a:spcAft>
          <a:spcPct val="0"/>
        </a:spcAft>
        <a:buClr>
          <a:srgbClr val="FEC3AE"/>
        </a:buClr>
        <a:buSzPct val="60000"/>
        <a:buFont typeface="Wingdings" panose="05000000000000000000" pitchFamily="2" charset="2"/>
        <a:buChar char=""/>
        <a:defRPr kern="1200">
          <a:solidFill>
            <a:schemeClr val="tx1"/>
          </a:solidFill>
          <a:latin typeface="+mn-lt"/>
          <a:ea typeface="+mn-ea"/>
          <a:cs typeface="+mn-cs"/>
        </a:defRPr>
      </a:lvl4pPr>
      <a:lvl5pPr marL="1462088" indent="-182563" algn="l" rtl="0" eaLnBrk="0" fontAlgn="base" hangingPunct="0">
        <a:spcBef>
          <a:spcPct val="20000"/>
        </a:spcBef>
        <a:spcAft>
          <a:spcPct val="0"/>
        </a:spcAft>
        <a:buClr>
          <a:srgbClr val="BDCAE9"/>
        </a:buClr>
        <a:buSzPct val="68000"/>
        <a:buFont typeface="Wingdings 2" panose="05020102010507070707" pitchFamily="18" charset="2"/>
        <a:buChar char=""/>
        <a:defRPr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ctrTitle"/>
          </p:nvPr>
        </p:nvSpPr>
        <p:spPr>
          <a:xfrm>
            <a:off x="2286000" y="3124200"/>
            <a:ext cx="6172200" cy="1893888"/>
          </a:xfrm>
        </p:spPr>
        <p:txBody>
          <a:bodyPr/>
          <a:lstStyle/>
          <a:p>
            <a:pPr marL="182880" eaLnBrk="1" fontAlgn="auto" hangingPunct="1">
              <a:spcAft>
                <a:spcPts val="0"/>
              </a:spcAft>
              <a:defRPr/>
            </a:pPr>
            <a:r>
              <a:rPr lang="en-GB" altLang="en-US" dirty="0" smtClean="0"/>
              <a:t>Quantitative Methods</a:t>
            </a:r>
            <a:br>
              <a:rPr lang="en-GB" altLang="en-US" dirty="0" smtClean="0"/>
            </a:br>
            <a:r>
              <a:rPr lang="en-GB" altLang="en-US" dirty="0" smtClean="0"/>
              <a:t>Developing concepts and Hypotheses</a:t>
            </a:r>
          </a:p>
        </p:txBody>
      </p:sp>
      <p:sp>
        <p:nvSpPr>
          <p:cNvPr id="11267" name="Subtitle 2"/>
          <p:cNvSpPr>
            <a:spLocks noGrp="1"/>
          </p:cNvSpPr>
          <p:nvPr>
            <p:ph type="subTitle" idx="1"/>
          </p:nvPr>
        </p:nvSpPr>
        <p:spPr>
          <a:xfrm>
            <a:off x="2286000" y="5003800"/>
            <a:ext cx="6172200" cy="1371600"/>
          </a:xfrm>
        </p:spPr>
        <p:txBody>
          <a:bodyPr/>
          <a:lstStyle/>
          <a:p>
            <a:pPr eaLnBrk="1" hangingPunct="1"/>
            <a:r>
              <a:rPr lang="en-GB" altLang="en-US" dirty="0" smtClean="0"/>
              <a:t>Dr Antje Cockrill, UWTSD, </a:t>
            </a:r>
            <a:r>
              <a:rPr lang="en-GB" altLang="en-US" dirty="0" smtClean="0"/>
              <a:t>2019</a:t>
            </a:r>
            <a:endParaRPr lang="en-GB" altLang="en-US"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fontAlgn="auto" hangingPunct="1">
              <a:spcAft>
                <a:spcPts val="0"/>
              </a:spcAft>
              <a:defRPr/>
            </a:pPr>
            <a:r>
              <a:rPr lang="en-GB" altLang="en-US" dirty="0" smtClean="0"/>
              <a:t>By the end of this session, you should …</a:t>
            </a:r>
          </a:p>
        </p:txBody>
      </p:sp>
      <p:sp>
        <p:nvSpPr>
          <p:cNvPr id="13315" name="Rectangle 3"/>
          <p:cNvSpPr>
            <a:spLocks noGrp="1" noChangeArrowheads="1"/>
          </p:cNvSpPr>
          <p:nvPr>
            <p:ph sz="quarter" idx="1"/>
          </p:nvPr>
        </p:nvSpPr>
        <p:spPr>
          <a:xfrm>
            <a:off x="827088" y="2060575"/>
            <a:ext cx="7772400" cy="4419600"/>
          </a:xfrm>
        </p:spPr>
        <p:txBody>
          <a:bodyPr/>
          <a:lstStyle/>
          <a:p>
            <a:pPr marL="533400" indent="-533400" eaLnBrk="1" hangingPunct="1">
              <a:lnSpc>
                <a:spcPct val="90000"/>
              </a:lnSpc>
              <a:spcBef>
                <a:spcPct val="75000"/>
              </a:spcBef>
              <a:buFontTx/>
              <a:buAutoNum type="arabicPeriod"/>
            </a:pPr>
            <a:r>
              <a:rPr lang="en-GB" altLang="en-US" smtClean="0"/>
              <a:t>Be able to identify different types of variables</a:t>
            </a:r>
          </a:p>
          <a:p>
            <a:pPr marL="533400" indent="-533400" eaLnBrk="1" hangingPunct="1">
              <a:lnSpc>
                <a:spcPct val="90000"/>
              </a:lnSpc>
              <a:spcBef>
                <a:spcPct val="75000"/>
              </a:spcBef>
              <a:buFontTx/>
              <a:buAutoNum type="arabicPeriod"/>
            </a:pPr>
            <a:r>
              <a:rPr lang="en-GB" altLang="en-US" smtClean="0"/>
              <a:t>Understand hypotheses</a:t>
            </a:r>
          </a:p>
          <a:p>
            <a:pPr marL="533400" indent="-533400" eaLnBrk="1" hangingPunct="1">
              <a:lnSpc>
                <a:spcPct val="90000"/>
              </a:lnSpc>
              <a:spcBef>
                <a:spcPct val="75000"/>
              </a:spcBef>
              <a:buFontTx/>
              <a:buAutoNum type="arabicPeriod"/>
            </a:pPr>
            <a:r>
              <a:rPr lang="en-GB" altLang="en-US" smtClean="0"/>
              <a:t>Be able to construct a model</a:t>
            </a:r>
          </a:p>
          <a:p>
            <a:pPr marL="533400" indent="-533400" eaLnBrk="1" hangingPunct="1">
              <a:lnSpc>
                <a:spcPct val="90000"/>
              </a:lnSpc>
              <a:spcBef>
                <a:spcPct val="75000"/>
              </a:spcBef>
              <a:buFontTx/>
              <a:buAutoNum type="arabicPeriod"/>
            </a:pPr>
            <a:r>
              <a:rPr lang="en-GB" altLang="en-US" smtClean="0"/>
              <a:t>Understand reliability and validity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Concepts as Building Blocks of Theory</a:t>
            </a:r>
            <a:endParaRPr lang="en-GB" dirty="0"/>
          </a:p>
        </p:txBody>
      </p:sp>
      <p:graphicFrame>
        <p:nvGraphicFramePr>
          <p:cNvPr id="4" name="Content Placeholder 3"/>
          <p:cNvGraphicFramePr>
            <a:graphicFrameLocks noGrp="1"/>
          </p:cNvGraphicFramePr>
          <p:nvPr>
            <p:ph idx="1"/>
          </p:nvPr>
        </p:nvGraphicFramePr>
        <p:xfrm>
          <a:off x="-324544" y="1484784"/>
          <a:ext cx="4608512"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nvGraphicFramePr>
        <p:xfrm>
          <a:off x="4572000" y="2204864"/>
          <a:ext cx="4176464" cy="43924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Oval 5"/>
          <p:cNvSpPr/>
          <p:nvPr/>
        </p:nvSpPr>
        <p:spPr>
          <a:xfrm>
            <a:off x="3563938" y="1700213"/>
            <a:ext cx="1728787" cy="1296987"/>
          </a:xfrm>
          <a:prstGeom prst="ellipse">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Employee Retention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endParaRPr lang="en-GB" dirty="0"/>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p:txBody>
          <a:bodyPr/>
          <a:lstStyle/>
          <a:p>
            <a:pPr eaLnBrk="1" hangingPunct="1">
              <a:defRPr/>
            </a:pPr>
            <a:r>
              <a:rPr lang="en-GB" altLang="en-US" sz="2800" smtClean="0"/>
              <a:t>Independent and dependent variables</a:t>
            </a:r>
          </a:p>
        </p:txBody>
      </p:sp>
      <p:sp>
        <p:nvSpPr>
          <p:cNvPr id="17411" name="Slide Number Placeholder 5"/>
          <p:cNvSpPr>
            <a:spLocks noGrp="1"/>
          </p:cNvSpPr>
          <p:nvPr>
            <p:ph type="sldNum" sz="quarter" idx="12"/>
          </p:nvPr>
        </p:nvSpPr>
        <p:spPr bwMode="auto">
          <a:xfrm>
            <a:off x="6629400" y="6380163"/>
            <a:ext cx="1236663" cy="3254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6546AEDC-9DD8-411B-B0C5-F15FC1B6DD0F}" type="slidenum">
              <a:rPr lang="en-GB" altLang="en-US"/>
              <a:pPr/>
              <a:t>5</a:t>
            </a:fld>
            <a:endParaRPr lang="en-GB" altLang="en-US"/>
          </a:p>
        </p:txBody>
      </p:sp>
      <p:sp>
        <p:nvSpPr>
          <p:cNvPr id="17412" name="Rectangle 3"/>
          <p:cNvSpPr>
            <a:spLocks noChangeArrowheads="1"/>
          </p:cNvSpPr>
          <p:nvPr/>
        </p:nvSpPr>
        <p:spPr bwMode="auto">
          <a:xfrm>
            <a:off x="1042988" y="1557338"/>
            <a:ext cx="7921625" cy="240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spcBef>
                <a:spcPct val="50000"/>
              </a:spcBef>
            </a:pPr>
            <a:r>
              <a:rPr lang="en-GB" altLang="en-US" sz="2000" b="1">
                <a:latin typeface="Arial" panose="020B0604020202020204" pitchFamily="34" charset="0"/>
              </a:rPr>
              <a:t>Dependent variable: </a:t>
            </a:r>
            <a:r>
              <a:rPr lang="en-GB" altLang="en-US" sz="2000">
                <a:latin typeface="Arial" panose="020B0604020202020204" pitchFamily="34" charset="0"/>
              </a:rPr>
              <a:t>Also referred to as ‘output’ or ‘outcome’ variable. The variable which is the one you expect to change when the other variables in the research change, e.g. income (dependent variable) is dependent on job role (independent variable). </a:t>
            </a:r>
          </a:p>
          <a:p>
            <a:pPr eaLnBrk="1" hangingPunct="1">
              <a:spcBef>
                <a:spcPct val="50000"/>
              </a:spcBef>
            </a:pPr>
            <a:r>
              <a:rPr lang="en-GB" altLang="en-US" sz="2000" b="1">
                <a:latin typeface="Arial" panose="020B0604020202020204" pitchFamily="34" charset="0"/>
              </a:rPr>
              <a:t>Independent variable:</a:t>
            </a:r>
            <a:r>
              <a:rPr lang="en-GB" altLang="en-US" sz="2000">
                <a:latin typeface="Arial" panose="020B0604020202020204" pitchFamily="34" charset="0"/>
              </a:rPr>
              <a:t> The variable that the experimenter manipulates to see whether it has an effect on the other variable you want to assess.</a:t>
            </a:r>
          </a:p>
        </p:txBody>
      </p:sp>
      <p:sp>
        <p:nvSpPr>
          <p:cNvPr id="17413" name="AutoShape 56"/>
          <p:cNvSpPr>
            <a:spLocks noChangeArrowheads="1"/>
          </p:cNvSpPr>
          <p:nvPr/>
        </p:nvSpPr>
        <p:spPr bwMode="auto">
          <a:xfrm>
            <a:off x="846138" y="4619625"/>
            <a:ext cx="901700" cy="1079500"/>
          </a:xfrm>
          <a:prstGeom prst="rightArrowCallout">
            <a:avLst>
              <a:gd name="adj1" fmla="val 27746"/>
              <a:gd name="adj2" fmla="val 27746"/>
              <a:gd name="adj3" fmla="val 16667"/>
              <a:gd name="adj4" fmla="val 66667"/>
            </a:avLst>
          </a:prstGeom>
          <a:solidFill>
            <a:schemeClr val="accent1"/>
          </a:solidFill>
          <a:ln w="12700">
            <a:solidFill>
              <a:schemeClr val="tx1"/>
            </a:solidFill>
            <a:miter lim="800000"/>
            <a:headEnd/>
            <a:tailEnd/>
          </a:ln>
        </p:spPr>
        <p:txBody>
          <a:bodyPr wrap="none" anchor="ct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p>
        </p:txBody>
      </p:sp>
      <p:sp>
        <p:nvSpPr>
          <p:cNvPr id="17414" name="Text Box 57"/>
          <p:cNvSpPr txBox="1">
            <a:spLocks noChangeArrowheads="1"/>
          </p:cNvSpPr>
          <p:nvPr/>
        </p:nvSpPr>
        <p:spPr bwMode="auto">
          <a:xfrm>
            <a:off x="865188" y="4981575"/>
            <a:ext cx="8826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spcBef>
                <a:spcPct val="50000"/>
              </a:spcBef>
            </a:pPr>
            <a:r>
              <a:rPr lang="en-GB" altLang="en-US" sz="1600"/>
              <a:t>Cause</a:t>
            </a:r>
          </a:p>
          <a:p>
            <a:pPr eaLnBrk="1" hangingPunct="1">
              <a:spcBef>
                <a:spcPct val="50000"/>
              </a:spcBef>
            </a:pPr>
            <a:r>
              <a:rPr lang="en-GB" altLang="en-US" sz="1600"/>
              <a:t>IV</a:t>
            </a:r>
          </a:p>
        </p:txBody>
      </p:sp>
      <p:sp>
        <p:nvSpPr>
          <p:cNvPr id="17415" name="AutoShape 58"/>
          <p:cNvSpPr>
            <a:spLocks noChangeArrowheads="1"/>
          </p:cNvSpPr>
          <p:nvPr/>
        </p:nvSpPr>
        <p:spPr bwMode="auto">
          <a:xfrm>
            <a:off x="4583113" y="4640263"/>
            <a:ext cx="841375" cy="1092200"/>
          </a:xfrm>
          <a:prstGeom prst="rightArrowCallout">
            <a:avLst>
              <a:gd name="adj1" fmla="val 25013"/>
              <a:gd name="adj2" fmla="val 25007"/>
              <a:gd name="adj3" fmla="val 19995"/>
              <a:gd name="adj4" fmla="val 64653"/>
            </a:avLst>
          </a:prstGeom>
          <a:solidFill>
            <a:schemeClr val="accent1"/>
          </a:solidFill>
          <a:ln w="12700">
            <a:solidFill>
              <a:schemeClr val="tx1"/>
            </a:solidFill>
            <a:miter lim="800000"/>
            <a:headEnd/>
            <a:tailEnd/>
          </a:ln>
        </p:spPr>
        <p:txBody>
          <a:bodyPr wrap="none" anchor="ct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endParaRPr lang="en-US" altLang="en-US"/>
          </a:p>
        </p:txBody>
      </p:sp>
      <p:sp>
        <p:nvSpPr>
          <p:cNvPr id="17416" name="Text Box 60"/>
          <p:cNvSpPr txBox="1">
            <a:spLocks noChangeArrowheads="1"/>
          </p:cNvSpPr>
          <p:nvPr/>
        </p:nvSpPr>
        <p:spPr bwMode="auto">
          <a:xfrm>
            <a:off x="4613275" y="5024438"/>
            <a:ext cx="84296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spcBef>
                <a:spcPct val="50000"/>
              </a:spcBef>
            </a:pPr>
            <a:r>
              <a:rPr lang="en-GB" altLang="en-US" sz="1600"/>
              <a:t>Effect</a:t>
            </a:r>
          </a:p>
          <a:p>
            <a:pPr eaLnBrk="1" hangingPunct="1">
              <a:spcBef>
                <a:spcPct val="50000"/>
              </a:spcBef>
            </a:pPr>
            <a:r>
              <a:rPr lang="en-GB" altLang="en-US" sz="1600"/>
              <a:t>DV</a:t>
            </a:r>
          </a:p>
        </p:txBody>
      </p:sp>
      <p:pic>
        <p:nvPicPr>
          <p:cNvPr id="17417" name="Picture 62" descr="MapleTre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5963" y="4113213"/>
            <a:ext cx="2841625" cy="213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8" name="Picture 64" descr="10rand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3713" y="4533900"/>
            <a:ext cx="2006600" cy="128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2274"/>
                                        </p:tgtEl>
                                        <p:attrNameLst>
                                          <p:attrName>style.visibility</p:attrName>
                                        </p:attrNameLst>
                                      </p:cBhvr>
                                      <p:to>
                                        <p:strVal val="visible"/>
                                      </p:to>
                                    </p:set>
                                    <p:animEffect transition="in" filter="fade">
                                      <p:cBhvr>
                                        <p:cTn id="7" dur="2000"/>
                                        <p:tgtEl>
                                          <p:spTgt spid="182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227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Relationships among variables</a:t>
            </a:r>
            <a:endParaRPr lang="en-GB" dirty="0"/>
          </a:p>
        </p:txBody>
      </p:sp>
      <p:sp>
        <p:nvSpPr>
          <p:cNvPr id="19459" name="Content Placeholder 2"/>
          <p:cNvSpPr>
            <a:spLocks noGrp="1"/>
          </p:cNvSpPr>
          <p:nvPr>
            <p:ph idx="1"/>
          </p:nvPr>
        </p:nvSpPr>
        <p:spPr>
          <a:xfrm>
            <a:off x="457200" y="1600200"/>
            <a:ext cx="7467600" cy="4873625"/>
          </a:xfrm>
        </p:spPr>
        <p:txBody>
          <a:bodyPr/>
          <a:lstStyle/>
          <a:p>
            <a:pPr eaLnBrk="1" hangingPunct="1"/>
            <a:r>
              <a:rPr lang="en-GB" altLang="en-US" i="1" smtClean="0"/>
              <a:t>Independent variable (IV)</a:t>
            </a:r>
            <a:r>
              <a:rPr lang="en-GB" altLang="en-US" smtClean="0"/>
              <a:t> – the variable that is manipulated or conditional</a:t>
            </a:r>
          </a:p>
          <a:p>
            <a:pPr eaLnBrk="1" hangingPunct="1"/>
            <a:r>
              <a:rPr lang="en-GB" altLang="en-US" i="1" smtClean="0"/>
              <a:t>Dependent variable</a:t>
            </a:r>
            <a:r>
              <a:rPr lang="en-GB" altLang="en-US" smtClean="0"/>
              <a:t> </a:t>
            </a:r>
            <a:r>
              <a:rPr lang="en-GB" altLang="en-US" i="1" smtClean="0"/>
              <a:t>(DV) </a:t>
            </a:r>
            <a:r>
              <a:rPr lang="en-GB" altLang="en-US" smtClean="0"/>
              <a:t>– measured to detect changes due to variation in IV</a:t>
            </a:r>
          </a:p>
          <a:p>
            <a:pPr eaLnBrk="1" hangingPunct="1"/>
            <a:r>
              <a:rPr lang="en-GB" altLang="en-US" i="1" smtClean="0"/>
              <a:t>Moderating variable </a:t>
            </a:r>
            <a:r>
              <a:rPr lang="en-GB" altLang="en-US" smtClean="0"/>
              <a:t>– affects the nature of the relationship between IV and DV</a:t>
            </a:r>
          </a:p>
          <a:p>
            <a:pPr eaLnBrk="1" hangingPunct="1"/>
            <a:r>
              <a:rPr lang="en-GB" altLang="en-US" i="1" smtClean="0"/>
              <a:t>Mediating variable </a:t>
            </a:r>
            <a:r>
              <a:rPr lang="en-GB" altLang="en-US" smtClean="0"/>
              <a:t>– lies between IV and DV</a:t>
            </a:r>
            <a:endParaRPr lang="en-GB" altLang="en-US" i="1"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8313" y="1125538"/>
            <a:ext cx="1944687" cy="10795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Independent Variable 1</a:t>
            </a:r>
          </a:p>
          <a:p>
            <a:pPr algn="ctr" eaLnBrk="1" hangingPunct="1">
              <a:defRPr/>
            </a:pPr>
            <a:r>
              <a:rPr lang="en-GB" dirty="0"/>
              <a:t>(staff turnover)</a:t>
            </a:r>
          </a:p>
        </p:txBody>
      </p:sp>
      <p:sp>
        <p:nvSpPr>
          <p:cNvPr id="5" name="Rectangle 4"/>
          <p:cNvSpPr/>
          <p:nvPr/>
        </p:nvSpPr>
        <p:spPr>
          <a:xfrm>
            <a:off x="612775" y="3862388"/>
            <a:ext cx="1943100" cy="10810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Independent Variable 2</a:t>
            </a:r>
          </a:p>
          <a:p>
            <a:pPr algn="ctr" eaLnBrk="1" hangingPunct="1">
              <a:defRPr/>
            </a:pPr>
            <a:r>
              <a:rPr lang="en-GB" dirty="0"/>
              <a:t>(opportunities)</a:t>
            </a:r>
          </a:p>
        </p:txBody>
      </p:sp>
      <p:sp>
        <p:nvSpPr>
          <p:cNvPr id="7" name="Rectangle 6"/>
          <p:cNvSpPr/>
          <p:nvPr/>
        </p:nvSpPr>
        <p:spPr>
          <a:xfrm>
            <a:off x="3563938" y="2422525"/>
            <a:ext cx="1944687" cy="1081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Mediating Variable</a:t>
            </a:r>
          </a:p>
          <a:p>
            <a:pPr algn="ctr" eaLnBrk="1" hangingPunct="1">
              <a:defRPr/>
            </a:pPr>
            <a:r>
              <a:rPr lang="en-GB" dirty="0"/>
              <a:t>(job-related skills)</a:t>
            </a:r>
          </a:p>
        </p:txBody>
      </p:sp>
      <p:sp>
        <p:nvSpPr>
          <p:cNvPr id="8" name="Rectangle 7"/>
          <p:cNvSpPr/>
          <p:nvPr/>
        </p:nvSpPr>
        <p:spPr>
          <a:xfrm>
            <a:off x="6516688" y="2422525"/>
            <a:ext cx="1944687" cy="1081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Dependent Variable</a:t>
            </a:r>
          </a:p>
          <a:p>
            <a:pPr algn="ctr" eaLnBrk="1" hangingPunct="1">
              <a:defRPr/>
            </a:pPr>
            <a:r>
              <a:rPr lang="en-GB" dirty="0"/>
              <a:t>(performance)</a:t>
            </a:r>
          </a:p>
        </p:txBody>
      </p:sp>
      <p:sp>
        <p:nvSpPr>
          <p:cNvPr id="9" name="Rectangle 8"/>
          <p:cNvSpPr/>
          <p:nvPr/>
        </p:nvSpPr>
        <p:spPr>
          <a:xfrm>
            <a:off x="5005388" y="4222750"/>
            <a:ext cx="1943100" cy="1081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dirty="0"/>
              <a:t>Moderating Variable</a:t>
            </a:r>
          </a:p>
          <a:p>
            <a:pPr algn="ctr" eaLnBrk="1" hangingPunct="1">
              <a:defRPr/>
            </a:pPr>
            <a:r>
              <a:rPr lang="en-GB" dirty="0"/>
              <a:t>(work type)</a:t>
            </a:r>
          </a:p>
        </p:txBody>
      </p:sp>
      <p:cxnSp>
        <p:nvCxnSpPr>
          <p:cNvPr id="11" name="Straight Arrow Connector 10"/>
          <p:cNvCxnSpPr>
            <a:stCxn id="4" idx="3"/>
            <a:endCxn id="7" idx="1"/>
          </p:cNvCxnSpPr>
          <p:nvPr/>
        </p:nvCxnSpPr>
        <p:spPr>
          <a:xfrm>
            <a:off x="2413000" y="1665288"/>
            <a:ext cx="1150938" cy="1296987"/>
          </a:xfrm>
          <a:prstGeom prst="straightConnector1">
            <a:avLst/>
          </a:prstGeom>
          <a:ln>
            <a:solidFill>
              <a:schemeClr val="tx1"/>
            </a:solidFill>
            <a:tailEnd type="arrow"/>
          </a:ln>
        </p:spPr>
        <p:style>
          <a:lnRef idx="3">
            <a:schemeClr val="dk1"/>
          </a:lnRef>
          <a:fillRef idx="0">
            <a:schemeClr val="dk1"/>
          </a:fillRef>
          <a:effectRef idx="2">
            <a:schemeClr val="dk1"/>
          </a:effectRef>
          <a:fontRef idx="minor">
            <a:schemeClr val="tx1"/>
          </a:fontRef>
        </p:style>
      </p:cxnSp>
      <p:cxnSp>
        <p:nvCxnSpPr>
          <p:cNvPr id="12" name="Straight Arrow Connector 11"/>
          <p:cNvCxnSpPr>
            <a:stCxn id="5" idx="3"/>
          </p:cNvCxnSpPr>
          <p:nvPr/>
        </p:nvCxnSpPr>
        <p:spPr>
          <a:xfrm flipV="1">
            <a:off x="2555875" y="3114675"/>
            <a:ext cx="1008063" cy="1289050"/>
          </a:xfrm>
          <a:prstGeom prst="straightConnector1">
            <a:avLst/>
          </a:prstGeom>
          <a:ln>
            <a:solidFill>
              <a:schemeClr val="tx1"/>
            </a:solidFill>
            <a:tailEnd type="arrow"/>
          </a:ln>
        </p:spPr>
        <p:style>
          <a:lnRef idx="3">
            <a:schemeClr val="dk1"/>
          </a:lnRef>
          <a:fillRef idx="0">
            <a:schemeClr val="dk1"/>
          </a:fillRef>
          <a:effectRef idx="2">
            <a:schemeClr val="dk1"/>
          </a:effectRef>
          <a:fontRef idx="minor">
            <a:schemeClr val="tx1"/>
          </a:fontRef>
        </p:style>
      </p:cxnSp>
      <p:cxnSp>
        <p:nvCxnSpPr>
          <p:cNvPr id="15" name="Straight Arrow Connector 14"/>
          <p:cNvCxnSpPr>
            <a:stCxn id="7" idx="3"/>
            <a:endCxn id="8" idx="1"/>
          </p:cNvCxnSpPr>
          <p:nvPr/>
        </p:nvCxnSpPr>
        <p:spPr>
          <a:xfrm>
            <a:off x="5508625" y="2962275"/>
            <a:ext cx="1008063" cy="0"/>
          </a:xfrm>
          <a:prstGeom prst="straightConnector1">
            <a:avLst/>
          </a:prstGeom>
          <a:ln>
            <a:solidFill>
              <a:schemeClr val="tx1"/>
            </a:solidFill>
            <a:tailEnd type="arrow"/>
          </a:ln>
        </p:spPr>
        <p:style>
          <a:lnRef idx="3">
            <a:schemeClr val="dk1"/>
          </a:lnRef>
          <a:fillRef idx="0">
            <a:schemeClr val="dk1"/>
          </a:fillRef>
          <a:effectRef idx="2">
            <a:schemeClr val="dk1"/>
          </a:effectRef>
          <a:fontRef idx="minor">
            <a:schemeClr val="tx1"/>
          </a:fontRef>
        </p:style>
      </p:cxnSp>
      <p:cxnSp>
        <p:nvCxnSpPr>
          <p:cNvPr id="18" name="Straight Arrow Connector 17"/>
          <p:cNvCxnSpPr>
            <a:stCxn id="9" idx="0"/>
          </p:cNvCxnSpPr>
          <p:nvPr/>
        </p:nvCxnSpPr>
        <p:spPr>
          <a:xfrm flipV="1">
            <a:off x="5976938" y="2962275"/>
            <a:ext cx="0" cy="1260475"/>
          </a:xfrm>
          <a:prstGeom prst="straightConnector1">
            <a:avLst/>
          </a:prstGeom>
          <a:ln>
            <a:solidFill>
              <a:schemeClr val="tx1"/>
            </a:solidFill>
            <a:tailEnd type="arrow"/>
          </a:ln>
        </p:spPr>
        <p:style>
          <a:lnRef idx="3">
            <a:schemeClr val="dk1"/>
          </a:lnRef>
          <a:fillRef idx="0">
            <a:schemeClr val="dk1"/>
          </a:fillRef>
          <a:effectRef idx="2">
            <a:schemeClr val="dk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smtClean="0"/>
              <a:t>Framework to Hypotheses</a:t>
            </a:r>
            <a:endParaRPr lang="en-GB" dirty="0"/>
          </a:p>
        </p:txBody>
      </p:sp>
      <p:sp>
        <p:nvSpPr>
          <p:cNvPr id="21507" name="Content Placeholder 2"/>
          <p:cNvSpPr>
            <a:spLocks noGrp="1"/>
          </p:cNvSpPr>
          <p:nvPr>
            <p:ph idx="1"/>
          </p:nvPr>
        </p:nvSpPr>
        <p:spPr>
          <a:xfrm>
            <a:off x="457200" y="1600200"/>
            <a:ext cx="7467600" cy="4873625"/>
          </a:xfrm>
        </p:spPr>
        <p:txBody>
          <a:bodyPr/>
          <a:lstStyle/>
          <a:p>
            <a:pPr eaLnBrk="1" hangingPunct="1"/>
            <a:r>
              <a:rPr lang="en-GB" altLang="en-US" smtClean="0"/>
              <a:t>Finally, we formulate testable hypotheses based on the measurable variables in our theoretical framework.</a:t>
            </a:r>
          </a:p>
          <a:p>
            <a:pPr eaLnBrk="1" hangingPunct="1"/>
            <a:r>
              <a:rPr lang="en-GB" altLang="en-US" smtClean="0">
                <a:cs typeface="Times New Roman" panose="02020603050405020304" pitchFamily="18" charset="0"/>
              </a:rPr>
              <a:t>An hypothesis is a specific statement of prediction. It describes in concrete (rather than theoretical) terms what you expect will happen in your study. </a:t>
            </a:r>
          </a:p>
          <a:p>
            <a:pPr eaLnBrk="1" hangingPunct="1"/>
            <a:r>
              <a:rPr lang="en-GB" altLang="en-US" smtClean="0"/>
              <a:t>H</a:t>
            </a:r>
            <a:r>
              <a:rPr lang="en-GB" altLang="en-US" baseline="-25000" smtClean="0"/>
              <a:t>0</a:t>
            </a:r>
            <a:r>
              <a:rPr lang="en-GB" altLang="en-US" smtClean="0"/>
              <a:t> – null hypothesis</a:t>
            </a:r>
          </a:p>
          <a:p>
            <a:pPr lvl="1" eaLnBrk="1" hangingPunct="1"/>
            <a:r>
              <a:rPr lang="en-GB" altLang="en-US" i="1" smtClean="0"/>
              <a:t>No relationship between variables</a:t>
            </a:r>
          </a:p>
          <a:p>
            <a:pPr eaLnBrk="1" hangingPunct="1"/>
            <a:r>
              <a:rPr lang="en-GB" altLang="en-US" smtClean="0"/>
              <a:t>H</a:t>
            </a:r>
            <a:r>
              <a:rPr lang="en-GB" altLang="en-US" baseline="-25000" smtClean="0"/>
              <a:t>1</a:t>
            </a:r>
            <a:r>
              <a:rPr lang="en-GB" altLang="en-US" smtClean="0"/>
              <a:t> – alternate (research) hypothesis</a:t>
            </a:r>
          </a:p>
          <a:p>
            <a:pPr lvl="1" eaLnBrk="1" hangingPunct="1"/>
            <a:r>
              <a:rPr lang="en-GB" altLang="en-US" i="1" smtClean="0"/>
              <a:t>Relationship between variables</a:t>
            </a:r>
          </a:p>
          <a:p>
            <a:pPr lvl="1" eaLnBrk="1" hangingPunct="1"/>
            <a:endParaRPr lang="en-GB" altLang="en-US" i="1"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a:xfrm>
            <a:off x="1619250" y="260350"/>
            <a:ext cx="6781800" cy="1295400"/>
          </a:xfrm>
        </p:spPr>
        <p:txBody>
          <a:bodyPr/>
          <a:lstStyle/>
          <a:p>
            <a:pPr eaLnBrk="1" fontAlgn="auto" hangingPunct="1">
              <a:spcAft>
                <a:spcPts val="0"/>
              </a:spcAft>
              <a:defRPr/>
            </a:pPr>
            <a:r>
              <a:rPr lang="en-GB" altLang="en-US" smtClean="0"/>
              <a:t>Nature of the Hypothesis</a:t>
            </a:r>
          </a:p>
        </p:txBody>
      </p:sp>
      <p:sp>
        <p:nvSpPr>
          <p:cNvPr id="184323" name="Rectangle 3"/>
          <p:cNvSpPr>
            <a:spLocks noGrp="1" noChangeArrowheads="1"/>
          </p:cNvSpPr>
          <p:nvPr>
            <p:ph idx="1"/>
          </p:nvPr>
        </p:nvSpPr>
        <p:spPr>
          <a:xfrm>
            <a:off x="971550" y="1714500"/>
            <a:ext cx="7667625" cy="2160588"/>
          </a:xfrm>
        </p:spPr>
        <p:txBody>
          <a:bodyPr>
            <a:normAutofit lnSpcReduction="10000"/>
          </a:bodyPr>
          <a:lstStyle/>
          <a:p>
            <a:pPr marL="274320" indent="-274320" eaLnBrk="1" fontAlgn="auto" hangingPunct="1">
              <a:lnSpc>
                <a:spcPct val="90000"/>
              </a:lnSpc>
              <a:spcAft>
                <a:spcPts val="0"/>
              </a:spcAft>
              <a:buFont typeface="Wingdings"/>
              <a:buChar char=""/>
              <a:defRPr/>
            </a:pPr>
            <a:r>
              <a:rPr lang="en-GB" sz="2000" dirty="0" smtClean="0">
                <a:cs typeface="Times New Roman" pitchFamily="18" charset="0"/>
              </a:rPr>
              <a:t>An hypothesis is a specific statement of prediction. It describes in concrete (rather than theoretical) terms what you expect will happen in your study. </a:t>
            </a:r>
          </a:p>
          <a:p>
            <a:pPr marL="274320" indent="-274320" eaLnBrk="1" fontAlgn="auto" hangingPunct="1">
              <a:lnSpc>
                <a:spcPct val="90000"/>
              </a:lnSpc>
              <a:spcAft>
                <a:spcPts val="0"/>
              </a:spcAft>
              <a:buFont typeface="Wingdings"/>
              <a:buChar char=""/>
              <a:defRPr/>
            </a:pPr>
            <a:r>
              <a:rPr lang="en-GB" sz="2000" dirty="0" smtClean="0">
                <a:cs typeface="Times New Roman" pitchFamily="18" charset="0"/>
              </a:rPr>
              <a:t>There is a null hypothesis ( H</a:t>
            </a:r>
            <a:r>
              <a:rPr lang="en-GB" sz="2000" baseline="-25000" dirty="0" smtClean="0">
                <a:cs typeface="Times New Roman" pitchFamily="18" charset="0"/>
              </a:rPr>
              <a:t>0</a:t>
            </a:r>
            <a:r>
              <a:rPr lang="en-GB" sz="2000" dirty="0" smtClean="0">
                <a:cs typeface="Times New Roman" pitchFamily="18" charset="0"/>
              </a:rPr>
              <a:t>)</a:t>
            </a:r>
            <a:r>
              <a:rPr lang="en-GB" sz="2000" baseline="-25000" dirty="0" smtClean="0">
                <a:cs typeface="Times New Roman" pitchFamily="18" charset="0"/>
              </a:rPr>
              <a:t> </a:t>
            </a:r>
            <a:r>
              <a:rPr lang="en-GB" sz="2000" dirty="0" smtClean="0">
                <a:cs typeface="Times New Roman" pitchFamily="18" charset="0"/>
              </a:rPr>
              <a:t>and experimental or alternative(H</a:t>
            </a:r>
            <a:r>
              <a:rPr lang="en-GB" sz="2000" baseline="-25000" dirty="0" smtClean="0">
                <a:cs typeface="Times New Roman" pitchFamily="18" charset="0"/>
              </a:rPr>
              <a:t>1</a:t>
            </a:r>
            <a:r>
              <a:rPr lang="en-GB" sz="2000" dirty="0" smtClean="0">
                <a:cs typeface="Times New Roman" pitchFamily="18" charset="0"/>
              </a:rPr>
              <a:t>)</a:t>
            </a:r>
          </a:p>
          <a:p>
            <a:pPr marL="274320" indent="-274320" eaLnBrk="1" fontAlgn="auto" hangingPunct="1">
              <a:lnSpc>
                <a:spcPct val="90000"/>
              </a:lnSpc>
              <a:spcAft>
                <a:spcPts val="0"/>
              </a:spcAft>
              <a:buFont typeface="Wingdings"/>
              <a:buChar char=""/>
              <a:defRPr/>
            </a:pPr>
            <a:r>
              <a:rPr lang="en-GB" sz="2000" dirty="0" smtClean="0">
                <a:cs typeface="Times New Roman" pitchFamily="18" charset="0"/>
              </a:rPr>
              <a:t>Hypotheses can be one-tailed or two tailed – difference or direction </a:t>
            </a:r>
          </a:p>
        </p:txBody>
      </p:sp>
      <p:sp>
        <p:nvSpPr>
          <p:cNvPr id="22532" name="Slide Number Placeholder 5"/>
          <p:cNvSpPr>
            <a:spLocks noGrp="1"/>
          </p:cNvSpPr>
          <p:nvPr>
            <p:ph type="sldNum" sz="quarter" idx="11"/>
          </p:nvPr>
        </p:nvSpPr>
        <p:spPr bwMode="auto">
          <a:xfrm>
            <a:off x="8153400" y="6421438"/>
            <a:ext cx="7620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9BE2BE18-C505-4B11-A550-C828FDE777A8}" type="slidenum">
              <a:rPr lang="en-GB" altLang="en-US"/>
              <a:pPr/>
              <a:t>9</a:t>
            </a:fld>
            <a:endParaRPr lang="en-GB" altLang="en-US"/>
          </a:p>
        </p:txBody>
      </p:sp>
      <p:pic>
        <p:nvPicPr>
          <p:cNvPr id="2253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5688" y="3860800"/>
            <a:ext cx="3595687" cy="21193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4322"/>
                                        </p:tgtEl>
                                        <p:attrNameLst>
                                          <p:attrName>style.visibility</p:attrName>
                                        </p:attrNameLst>
                                      </p:cBhvr>
                                      <p:to>
                                        <p:strVal val="visible"/>
                                      </p:to>
                                    </p:set>
                                    <p:animEffect transition="in" filter="fade">
                                      <p:cBhvr>
                                        <p:cTn id="7" dur="2000"/>
                                        <p:tgtEl>
                                          <p:spTgt spid="1843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323"/>
                                        </p:tgtEl>
                                        <p:attrNameLst>
                                          <p:attrName>style.visibility</p:attrName>
                                        </p:attrNameLst>
                                      </p:cBhvr>
                                      <p:to>
                                        <p:strVal val="visible"/>
                                      </p:to>
                                    </p:set>
                                    <p:animEffect transition="in" filter="fade">
                                      <p:cBhvr>
                                        <p:cTn id="10" dur="2000"/>
                                        <p:tgtEl>
                                          <p:spTgt spid="1843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22" grpId="0"/>
      <p:bldP spid="18432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051050" y="188913"/>
            <a:ext cx="6407150" cy="882650"/>
          </a:xfrm>
        </p:spPr>
        <p:txBody>
          <a:bodyPr/>
          <a:lstStyle/>
          <a:p>
            <a:pPr eaLnBrk="1" fontAlgn="auto" hangingPunct="1">
              <a:spcAft>
                <a:spcPts val="0"/>
              </a:spcAft>
              <a:defRPr/>
            </a:pPr>
            <a:r>
              <a:rPr lang="en-GB" altLang="en-US" sz="2000" smtClean="0"/>
              <a:t>Null Hypothesis and Alternative Hypotheses</a:t>
            </a:r>
          </a:p>
        </p:txBody>
      </p:sp>
      <p:sp>
        <p:nvSpPr>
          <p:cNvPr id="3" name="Content Placeholder 2"/>
          <p:cNvSpPr>
            <a:spLocks noGrp="1"/>
          </p:cNvSpPr>
          <p:nvPr>
            <p:ph idx="1"/>
          </p:nvPr>
        </p:nvSpPr>
        <p:spPr>
          <a:xfrm>
            <a:off x="684213" y="1268413"/>
            <a:ext cx="7848600" cy="5113337"/>
          </a:xfrm>
        </p:spPr>
        <p:txBody>
          <a:bodyPr>
            <a:normAutofit/>
          </a:bodyPr>
          <a:lstStyle/>
          <a:p>
            <a:pPr marL="274320" indent="-274320" eaLnBrk="1" fontAlgn="auto" hangingPunct="1">
              <a:spcAft>
                <a:spcPts val="0"/>
              </a:spcAft>
              <a:buFont typeface="Wingdings"/>
              <a:buChar char=""/>
              <a:defRPr/>
            </a:pPr>
            <a:r>
              <a:rPr lang="en-GB" sz="1400" dirty="0"/>
              <a:t>The </a:t>
            </a:r>
            <a:r>
              <a:rPr lang="en-GB" sz="1400" b="1" dirty="0"/>
              <a:t>null hypothesis, H0</a:t>
            </a:r>
            <a:r>
              <a:rPr lang="en-GB" sz="1400" dirty="0"/>
              <a:t>, represents a theory that has been put forward, either because it is believed to be true or because it is to be used as a basis for argument, but has not been proved. </a:t>
            </a:r>
            <a:r>
              <a:rPr lang="en-GB" sz="1400" b="1" dirty="0" smtClean="0"/>
              <a:t>It usually based on the assumption that there is no difference in a condition.</a:t>
            </a:r>
          </a:p>
          <a:p>
            <a:pPr marL="274320" indent="-274320" eaLnBrk="1" fontAlgn="auto" hangingPunct="1">
              <a:spcAft>
                <a:spcPts val="0"/>
              </a:spcAft>
              <a:buFont typeface="Wingdings"/>
              <a:buChar char=""/>
              <a:defRPr/>
            </a:pPr>
            <a:r>
              <a:rPr lang="en-GB" sz="1400" dirty="0" smtClean="0"/>
              <a:t>For </a:t>
            </a:r>
            <a:r>
              <a:rPr lang="en-GB" sz="1400" dirty="0"/>
              <a:t>example, in </a:t>
            </a:r>
            <a:r>
              <a:rPr lang="en-GB" sz="1400" dirty="0" smtClean="0"/>
              <a:t>organisational research, </a:t>
            </a:r>
            <a:r>
              <a:rPr lang="en-GB" sz="1400" dirty="0"/>
              <a:t>the null hypothesis might be that </a:t>
            </a:r>
            <a:r>
              <a:rPr lang="en-GB" sz="1400" dirty="0" smtClean="0"/>
              <a:t>a new training regime </a:t>
            </a:r>
            <a:r>
              <a:rPr lang="en-GB" sz="1400" dirty="0"/>
              <a:t>is no better, on average, than the current </a:t>
            </a:r>
            <a:r>
              <a:rPr lang="en-GB" sz="1400" dirty="0" smtClean="0"/>
              <a:t>training system. </a:t>
            </a:r>
            <a:r>
              <a:rPr lang="en-GB" sz="1400" dirty="0"/>
              <a:t>We would write H0: there is no difference between the two </a:t>
            </a:r>
            <a:r>
              <a:rPr lang="en-GB" sz="1400" dirty="0" smtClean="0"/>
              <a:t>training systems.</a:t>
            </a:r>
          </a:p>
          <a:p>
            <a:pPr marL="274320" indent="-274320" eaLnBrk="1" fontAlgn="auto" hangingPunct="1">
              <a:spcAft>
                <a:spcPts val="0"/>
              </a:spcAft>
              <a:buFont typeface="Wingdings"/>
              <a:buChar char=""/>
              <a:defRPr/>
            </a:pPr>
            <a:r>
              <a:rPr lang="en-GB" sz="1400" dirty="0"/>
              <a:t>T</a:t>
            </a:r>
            <a:r>
              <a:rPr lang="en-GB" sz="1400" dirty="0" smtClean="0"/>
              <a:t>he </a:t>
            </a:r>
            <a:r>
              <a:rPr lang="en-GB" sz="1400" b="1" dirty="0" smtClean="0"/>
              <a:t>alternative hypothesis, H1</a:t>
            </a:r>
            <a:r>
              <a:rPr lang="en-GB" sz="1400" dirty="0" smtClean="0"/>
              <a:t>, is a statement of what a statistical hypothesis test is set up to establish. </a:t>
            </a:r>
          </a:p>
          <a:p>
            <a:pPr marL="274320" indent="-274320" eaLnBrk="1" fontAlgn="auto" hangingPunct="1">
              <a:spcAft>
                <a:spcPts val="0"/>
              </a:spcAft>
              <a:buFont typeface="Wingdings"/>
              <a:buChar char=""/>
              <a:defRPr/>
            </a:pPr>
            <a:r>
              <a:rPr lang="en-GB" sz="1400" dirty="0" smtClean="0"/>
              <a:t>The alternative hypothesis here might be that the new training system has a higher impact, on average, compared to the current system. We would write H1: The new system is better than the current drug, on average. </a:t>
            </a:r>
          </a:p>
          <a:p>
            <a:pPr marL="274320" indent="-274320" eaLnBrk="1" fontAlgn="auto" hangingPunct="1">
              <a:spcAft>
                <a:spcPts val="0"/>
              </a:spcAft>
              <a:buFont typeface="Wingdings"/>
              <a:buChar char=""/>
              <a:defRPr/>
            </a:pPr>
            <a:r>
              <a:rPr lang="en-GB" sz="1400" b="1" dirty="0" smtClean="0"/>
              <a:t>The </a:t>
            </a:r>
            <a:r>
              <a:rPr lang="en-GB" sz="1400" b="1" dirty="0"/>
              <a:t>final conclusion once the test has been carried out is always given in terms of the null hypothesis</a:t>
            </a:r>
            <a:r>
              <a:rPr lang="en-GB" sz="1400" dirty="0"/>
              <a:t>. We either "Reject H0 in favour of H1" or "Do not reject H0"; we </a:t>
            </a:r>
            <a:r>
              <a:rPr lang="en-GB" sz="1400" i="1" dirty="0"/>
              <a:t>never</a:t>
            </a:r>
            <a:r>
              <a:rPr lang="en-GB" sz="1400" dirty="0"/>
              <a:t> conclude "Reject H1", or even "Accept H1".</a:t>
            </a:r>
          </a:p>
          <a:p>
            <a:pPr marL="274320" indent="-274320" eaLnBrk="1" fontAlgn="auto" hangingPunct="1">
              <a:spcAft>
                <a:spcPts val="0"/>
              </a:spcAft>
              <a:buFont typeface="Wingdings"/>
              <a:buChar char=""/>
              <a:defRPr/>
            </a:pPr>
            <a:r>
              <a:rPr lang="en-GB" sz="1400" dirty="0"/>
              <a:t>If we conclude "Do not reject H0", this does not necessarily mean that the null hypothesis is true, it only suggests that there is not sufficient evidence against H0 in favour of H1. Rejecting the null hypothesis then, suggests that the alternative hypothesis </a:t>
            </a:r>
            <a:r>
              <a:rPr lang="en-GB" sz="1400" i="1" dirty="0"/>
              <a:t>may</a:t>
            </a:r>
            <a:r>
              <a:rPr lang="en-GB" sz="1400" dirty="0"/>
              <a:t> be true</a:t>
            </a:r>
            <a:r>
              <a:rPr lang="en-GB" sz="1400" dirty="0" smtClean="0"/>
              <a:t>.</a:t>
            </a:r>
          </a:p>
          <a:p>
            <a:pPr marL="0" indent="0" eaLnBrk="1" fontAlgn="auto" hangingPunct="1">
              <a:spcAft>
                <a:spcPts val="0"/>
              </a:spcAft>
              <a:buFontTx/>
              <a:buNone/>
              <a:defRPr/>
            </a:pPr>
            <a:r>
              <a:rPr lang="en-GB" sz="1000" dirty="0" smtClean="0">
                <a:solidFill>
                  <a:schemeClr val="bg2"/>
                </a:solidFill>
              </a:rPr>
              <a:t> </a:t>
            </a:r>
            <a:r>
              <a:rPr lang="en-GB" sz="1000" dirty="0" smtClean="0">
                <a:solidFill>
                  <a:schemeClr val="tx1">
                    <a:lumMod val="50000"/>
                    <a:lumOff val="50000"/>
                  </a:schemeClr>
                </a:solidFill>
              </a:rPr>
              <a:t>Adapted from: Statistics Glossary, available at http://www.stats.gla.ac.uk/steps/glossary/hypothesis_testing.html#h0</a:t>
            </a:r>
            <a:endParaRPr lang="en-GB" sz="1000" dirty="0">
              <a:solidFill>
                <a:schemeClr val="tx1">
                  <a:lumMod val="50000"/>
                  <a:lumOff val="50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a:xfrm>
            <a:off x="1619250" y="341313"/>
            <a:ext cx="6350000" cy="571500"/>
          </a:xfrm>
        </p:spPr>
        <p:txBody>
          <a:bodyPr>
            <a:normAutofit fontScale="90000"/>
          </a:bodyPr>
          <a:lstStyle/>
          <a:p>
            <a:pPr eaLnBrk="1" hangingPunct="1">
              <a:defRPr/>
            </a:pPr>
            <a:r>
              <a:rPr lang="en-GB" altLang="en-US" sz="2800" dirty="0" smtClean="0"/>
              <a:t>One tailed/ two tailed hypotheses</a:t>
            </a:r>
          </a:p>
        </p:txBody>
      </p:sp>
      <p:sp>
        <p:nvSpPr>
          <p:cNvPr id="25603" name="Slide Number Placeholder 4"/>
          <p:cNvSpPr>
            <a:spLocks noGrp="1"/>
          </p:cNvSpPr>
          <p:nvPr>
            <p:ph type="sldNum" sz="quarter" idx="11"/>
          </p:nvPr>
        </p:nvSpPr>
        <p:spPr bwMode="auto">
          <a:xfrm>
            <a:off x="3657600" y="6248400"/>
            <a:ext cx="2895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A9F9EF28-6F3F-423C-A54A-4FC6FA931F19}" type="slidenum">
              <a:rPr lang="en-GB" altLang="en-US" b="0"/>
              <a:pPr/>
              <a:t>11</a:t>
            </a:fld>
            <a:endParaRPr lang="en-GB" altLang="en-US" b="0"/>
          </a:p>
        </p:txBody>
      </p:sp>
      <p:sp>
        <p:nvSpPr>
          <p:cNvPr id="25604" name="Rectangle 3"/>
          <p:cNvSpPr>
            <a:spLocks noChangeArrowheads="1"/>
          </p:cNvSpPr>
          <p:nvPr/>
        </p:nvSpPr>
        <p:spPr bwMode="auto">
          <a:xfrm>
            <a:off x="1116013" y="1125538"/>
            <a:ext cx="5545137" cy="640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spcBef>
                <a:spcPct val="50000"/>
              </a:spcBef>
            </a:pPr>
            <a:r>
              <a:rPr lang="en-GB" altLang="en-US" sz="2000" b="1">
                <a:latin typeface="Arial" panose="020B0604020202020204" pitchFamily="34" charset="0"/>
              </a:rPr>
              <a:t>One tailed hypothesis:</a:t>
            </a:r>
            <a:r>
              <a:rPr lang="en-GB" altLang="en-US" sz="2000">
                <a:latin typeface="Arial" panose="020B0604020202020204" pitchFamily="34" charset="0"/>
              </a:rPr>
              <a:t> states the direction of the difference </a:t>
            </a:r>
          </a:p>
          <a:p>
            <a:pPr eaLnBrk="1" hangingPunct="1">
              <a:spcBef>
                <a:spcPct val="50000"/>
              </a:spcBef>
            </a:pPr>
            <a:r>
              <a:rPr lang="en-GB" altLang="en-US" sz="2000">
                <a:latin typeface="Arial" panose="020B0604020202020204" pitchFamily="34" charset="0"/>
              </a:rPr>
              <a:t>One tailed tend to use words like ‘reduce’, ‘increase’, ‘lower’, ‘raise’.</a:t>
            </a:r>
          </a:p>
          <a:p>
            <a:pPr eaLnBrk="1" hangingPunct="1">
              <a:spcBef>
                <a:spcPct val="50000"/>
              </a:spcBef>
            </a:pPr>
            <a:r>
              <a:rPr lang="en-GB" altLang="en-US" sz="2000" i="1">
                <a:latin typeface="Arial" panose="020B0604020202020204" pitchFamily="34" charset="0"/>
              </a:rPr>
              <a:t>e.g.  increasing the number of hours studying will improve exam MBA results </a:t>
            </a:r>
          </a:p>
          <a:p>
            <a:pPr eaLnBrk="1" hangingPunct="1">
              <a:spcBef>
                <a:spcPct val="50000"/>
              </a:spcBef>
            </a:pPr>
            <a:endParaRPr lang="en-GB" altLang="en-US" sz="2000" i="1">
              <a:latin typeface="Arial" panose="020B0604020202020204" pitchFamily="34" charset="0"/>
            </a:endParaRPr>
          </a:p>
          <a:p>
            <a:pPr eaLnBrk="1" hangingPunct="1">
              <a:spcBef>
                <a:spcPct val="50000"/>
              </a:spcBef>
            </a:pPr>
            <a:r>
              <a:rPr lang="en-GB" altLang="en-US" sz="2000" b="1">
                <a:latin typeface="Arial" panose="020B0604020202020204" pitchFamily="34" charset="0"/>
              </a:rPr>
              <a:t>Two tailed hypothesis:</a:t>
            </a:r>
            <a:r>
              <a:rPr lang="en-GB" altLang="en-US" sz="2000">
                <a:latin typeface="Arial" panose="020B0604020202020204" pitchFamily="34" charset="0"/>
              </a:rPr>
              <a:t> states there will be a difference, but does not state the direction</a:t>
            </a:r>
          </a:p>
          <a:p>
            <a:pPr eaLnBrk="1" hangingPunct="1">
              <a:spcBef>
                <a:spcPct val="50000"/>
              </a:spcBef>
            </a:pPr>
            <a:r>
              <a:rPr lang="en-GB" altLang="en-US" sz="2000">
                <a:latin typeface="Arial" panose="020B0604020202020204" pitchFamily="34" charset="0"/>
              </a:rPr>
              <a:t>Two tailed tend to be vaguer and involve words like ‘influence’, ‘affect’, ‘change’</a:t>
            </a:r>
          </a:p>
          <a:p>
            <a:pPr eaLnBrk="1" hangingPunct="1">
              <a:spcBef>
                <a:spcPct val="50000"/>
              </a:spcBef>
            </a:pPr>
            <a:r>
              <a:rPr lang="en-GB" altLang="en-US" sz="2000" i="1">
                <a:latin typeface="Arial" panose="020B0604020202020204" pitchFamily="34" charset="0"/>
              </a:rPr>
              <a:t>e.g.   there are gender differences in terms of perceptions of CSR </a:t>
            </a:r>
          </a:p>
          <a:p>
            <a:pPr eaLnBrk="1" hangingPunct="1">
              <a:spcBef>
                <a:spcPct val="50000"/>
              </a:spcBef>
            </a:pPr>
            <a:endParaRPr lang="en-GB" altLang="en-US" sz="2000" i="1">
              <a:latin typeface="Arial" panose="020B0604020202020204" pitchFamily="34" charset="0"/>
            </a:endParaRPr>
          </a:p>
          <a:p>
            <a:pPr eaLnBrk="1" hangingPunct="1">
              <a:spcBef>
                <a:spcPct val="50000"/>
              </a:spcBef>
            </a:pPr>
            <a:endParaRPr lang="en-GB" altLang="en-US" sz="2000">
              <a:latin typeface="Arial" panose="020B0604020202020204" pitchFamily="34" charset="0"/>
            </a:endParaRPr>
          </a:p>
          <a:p>
            <a:pPr eaLnBrk="1" hangingPunct="1">
              <a:spcBef>
                <a:spcPct val="50000"/>
              </a:spcBef>
            </a:pPr>
            <a:r>
              <a:rPr lang="en-GB" altLang="en-US" sz="2000">
                <a:latin typeface="Arial" panose="020B0604020202020204" pitchFamily="34" charset="0"/>
              </a:rPr>
              <a:t>.</a:t>
            </a:r>
          </a:p>
        </p:txBody>
      </p:sp>
      <p:pic>
        <p:nvPicPr>
          <p:cNvPr id="2560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3238" y="2781300"/>
            <a:ext cx="1873250" cy="25923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5346"/>
                                        </p:tgtEl>
                                        <p:attrNameLst>
                                          <p:attrName>style.visibility</p:attrName>
                                        </p:attrNameLst>
                                      </p:cBhvr>
                                      <p:to>
                                        <p:strVal val="visible"/>
                                      </p:to>
                                    </p:set>
                                    <p:animEffect transition="in" filter="fade">
                                      <p:cBhvr>
                                        <p:cTn id="7" dur="2000"/>
                                        <p:tgtEl>
                                          <p:spTgt spid="1853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34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1370013" y="301625"/>
            <a:ext cx="7313612" cy="603250"/>
          </a:xfrm>
        </p:spPr>
        <p:txBody>
          <a:bodyPr/>
          <a:lstStyle/>
          <a:p>
            <a:pPr eaLnBrk="1" fontAlgn="auto" hangingPunct="1">
              <a:spcAft>
                <a:spcPts val="0"/>
              </a:spcAft>
              <a:defRPr/>
            </a:pPr>
            <a:r>
              <a:rPr lang="en-GB" altLang="en-US" sz="2800" smtClean="0"/>
              <a:t>Example</a:t>
            </a:r>
          </a:p>
        </p:txBody>
      </p:sp>
      <p:sp>
        <p:nvSpPr>
          <p:cNvPr id="27651" name="Slide Number Placeholder 4"/>
          <p:cNvSpPr>
            <a:spLocks noGrp="1"/>
          </p:cNvSpPr>
          <p:nvPr>
            <p:ph type="sldNum" sz="quarter" idx="11"/>
          </p:nvPr>
        </p:nvSpPr>
        <p:spPr bwMode="auto">
          <a:xfrm>
            <a:off x="3657600" y="6248400"/>
            <a:ext cx="2895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AD801651-C38D-42CE-A3E8-201831B127FC}" type="slidenum">
              <a:rPr lang="en-GB" altLang="en-US" sz="1200" b="0"/>
              <a:pPr/>
              <a:t>12</a:t>
            </a:fld>
            <a:endParaRPr lang="en-GB" altLang="en-US" sz="1200" b="0"/>
          </a:p>
        </p:txBody>
      </p:sp>
      <p:sp>
        <p:nvSpPr>
          <p:cNvPr id="27652" name="Text Box 3"/>
          <p:cNvSpPr txBox="1">
            <a:spLocks noChangeArrowheads="1"/>
          </p:cNvSpPr>
          <p:nvPr/>
        </p:nvSpPr>
        <p:spPr bwMode="auto">
          <a:xfrm>
            <a:off x="366713" y="1196975"/>
            <a:ext cx="8316912" cy="421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spcBef>
                <a:spcPct val="50000"/>
              </a:spcBef>
            </a:pPr>
            <a:r>
              <a:rPr lang="en-GB" altLang="en-US">
                <a:solidFill>
                  <a:schemeClr val="accent2"/>
                </a:solidFill>
                <a:latin typeface="Arial" panose="020B0604020202020204" pitchFamily="34" charset="0"/>
              </a:rPr>
              <a:t>The effectiveness of a training course on performance of employees</a:t>
            </a:r>
            <a:endParaRPr lang="en-GB" altLang="en-US" sz="2000">
              <a:latin typeface="Arial" panose="020B0604020202020204" pitchFamily="34" charset="0"/>
            </a:endParaRPr>
          </a:p>
          <a:p>
            <a:pPr eaLnBrk="1" hangingPunct="1">
              <a:spcBef>
                <a:spcPct val="50000"/>
              </a:spcBef>
            </a:pPr>
            <a:endParaRPr lang="en-GB" altLang="en-US" sz="2000">
              <a:latin typeface="Arial" panose="020B0604020202020204" pitchFamily="34" charset="0"/>
            </a:endParaRPr>
          </a:p>
          <a:p>
            <a:pPr eaLnBrk="1" hangingPunct="1">
              <a:spcBef>
                <a:spcPct val="50000"/>
              </a:spcBef>
              <a:buFontTx/>
              <a:buChar char="•"/>
            </a:pPr>
            <a:r>
              <a:rPr lang="en-GB" altLang="en-US" sz="2000">
                <a:latin typeface="Arial" panose="020B0604020202020204" pitchFamily="34" charset="0"/>
              </a:rPr>
              <a:t>Hypothesis: Employees will benefit from the course</a:t>
            </a:r>
          </a:p>
          <a:p>
            <a:pPr eaLnBrk="1" hangingPunct="1">
              <a:spcBef>
                <a:spcPct val="50000"/>
              </a:spcBef>
            </a:pPr>
            <a:r>
              <a:rPr lang="en-GB" altLang="en-US" sz="2000">
                <a:latin typeface="Arial" panose="020B0604020202020204" pitchFamily="34" charset="0"/>
              </a:rPr>
              <a:t>Before the performance appraisal, some employees had asked to attend a training course.  </a:t>
            </a:r>
          </a:p>
          <a:p>
            <a:pPr eaLnBrk="1" hangingPunct="1">
              <a:spcBef>
                <a:spcPct val="50000"/>
              </a:spcBef>
            </a:pPr>
            <a:r>
              <a:rPr lang="en-GB" altLang="en-US" sz="2000">
                <a:latin typeface="Arial" panose="020B0604020202020204" pitchFamily="34" charset="0"/>
              </a:rPr>
              <a:t>Employees who had been given the training were matched with employees who had not received the training on such variables as previous performance, IQ, gender and educational background. The second group formed the control group. </a:t>
            </a:r>
          </a:p>
          <a:p>
            <a:pPr eaLnBrk="1" hangingPunct="1">
              <a:spcBef>
                <a:spcPct val="50000"/>
              </a:spcBef>
            </a:pPr>
            <a:r>
              <a:rPr lang="en-GB" altLang="en-US" sz="2000">
                <a:latin typeface="Arial" panose="020B0604020202020204" pitchFamily="34" charset="0"/>
              </a:rPr>
              <a:t>Both groups’ performance was assessed before and after the training course.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6370"/>
                                        </p:tgtEl>
                                        <p:attrNameLst>
                                          <p:attrName>style.visibility</p:attrName>
                                        </p:attrNameLst>
                                      </p:cBhvr>
                                      <p:to>
                                        <p:strVal val="visible"/>
                                      </p:to>
                                    </p:set>
                                    <p:animEffect transition="in" filter="fade">
                                      <p:cBhvr>
                                        <p:cTn id="7" dur="2000"/>
                                        <p:tgtEl>
                                          <p:spTgt spid="186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70"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p:txBody>
          <a:bodyPr/>
          <a:lstStyle/>
          <a:p>
            <a:pPr eaLnBrk="1" fontAlgn="auto" hangingPunct="1">
              <a:spcAft>
                <a:spcPts val="0"/>
              </a:spcAft>
              <a:defRPr/>
            </a:pPr>
            <a:r>
              <a:rPr lang="en-GB" altLang="en-US" sz="2800" smtClean="0"/>
              <a:t>Think about it…</a:t>
            </a:r>
          </a:p>
        </p:txBody>
      </p:sp>
      <p:sp>
        <p:nvSpPr>
          <p:cNvPr id="29699" name="Text Box 3"/>
          <p:cNvSpPr txBox="1">
            <a:spLocks noChangeArrowheads="1"/>
          </p:cNvSpPr>
          <p:nvPr/>
        </p:nvSpPr>
        <p:spPr bwMode="auto">
          <a:xfrm>
            <a:off x="900113" y="1268413"/>
            <a:ext cx="7380287" cy="3630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spcBef>
                <a:spcPct val="50000"/>
              </a:spcBef>
            </a:pPr>
            <a:endParaRPr lang="en-GB" altLang="en-US" sz="2000">
              <a:latin typeface="Arial" panose="020B0604020202020204" pitchFamily="34" charset="0"/>
            </a:endParaRPr>
          </a:p>
          <a:p>
            <a:pPr eaLnBrk="1" hangingPunct="1">
              <a:spcBef>
                <a:spcPct val="50000"/>
              </a:spcBef>
            </a:pPr>
            <a:endParaRPr lang="en-GB" altLang="en-US" sz="2000">
              <a:latin typeface="Arial" panose="020B0604020202020204" pitchFamily="34" charset="0"/>
            </a:endParaRPr>
          </a:p>
          <a:p>
            <a:pPr eaLnBrk="1" hangingPunct="1">
              <a:spcBef>
                <a:spcPct val="50000"/>
              </a:spcBef>
              <a:buFontTx/>
              <a:buAutoNum type="arabicPeriod"/>
            </a:pPr>
            <a:r>
              <a:rPr lang="en-GB" altLang="en-US" sz="2000">
                <a:latin typeface="Arial" panose="020B0604020202020204" pitchFamily="34" charset="0"/>
              </a:rPr>
              <a:t>What are the IV and DV?</a:t>
            </a:r>
          </a:p>
          <a:p>
            <a:pPr eaLnBrk="1" hangingPunct="1">
              <a:spcBef>
                <a:spcPct val="50000"/>
              </a:spcBef>
              <a:buFontTx/>
              <a:buAutoNum type="arabicPeriod"/>
            </a:pPr>
            <a:r>
              <a:rPr lang="en-GB" altLang="en-US" sz="2000">
                <a:latin typeface="Arial" panose="020B0604020202020204" pitchFamily="34" charset="0"/>
              </a:rPr>
              <a:t>What is the null hypothesis?</a:t>
            </a:r>
          </a:p>
          <a:p>
            <a:pPr eaLnBrk="1" hangingPunct="1">
              <a:spcBef>
                <a:spcPct val="50000"/>
              </a:spcBef>
              <a:buFontTx/>
              <a:buAutoNum type="arabicPeriod"/>
            </a:pPr>
            <a:r>
              <a:rPr lang="en-GB" altLang="en-US" sz="2000">
                <a:latin typeface="Arial" panose="020B0604020202020204" pitchFamily="34" charset="0"/>
              </a:rPr>
              <a:t>Is the experimental hypothesis one-tailed or two-tailed?</a:t>
            </a:r>
          </a:p>
          <a:p>
            <a:pPr eaLnBrk="1" hangingPunct="1">
              <a:spcBef>
                <a:spcPct val="50000"/>
              </a:spcBef>
              <a:buFontTx/>
              <a:buAutoNum type="arabicPeriod"/>
            </a:pPr>
            <a:r>
              <a:rPr lang="en-GB" altLang="en-US" sz="2000">
                <a:latin typeface="Arial" panose="020B0604020202020204" pitchFamily="34" charset="0"/>
              </a:rPr>
              <a:t>Which variables have been controlled?</a:t>
            </a:r>
          </a:p>
          <a:p>
            <a:pPr eaLnBrk="1" hangingPunct="1">
              <a:spcBef>
                <a:spcPct val="50000"/>
              </a:spcBef>
              <a:buFontTx/>
              <a:buAutoNum type="arabicPeriod"/>
            </a:pPr>
            <a:r>
              <a:rPr lang="en-GB" altLang="en-US" sz="2000">
                <a:latin typeface="Arial" panose="020B0604020202020204" pitchFamily="34" charset="0"/>
              </a:rPr>
              <a:t>Which relevant variables have not been controlled?</a:t>
            </a:r>
          </a:p>
          <a:p>
            <a:pPr eaLnBrk="1" hangingPunct="1">
              <a:spcBef>
                <a:spcPct val="50000"/>
              </a:spcBef>
              <a:buFontTx/>
              <a:buAutoNum type="arabicPeriod"/>
            </a:pPr>
            <a:r>
              <a:rPr lang="en-GB" altLang="en-US" sz="2000">
                <a:latin typeface="Arial" panose="020B0604020202020204" pitchFamily="34" charset="0"/>
              </a:rPr>
              <a:t>What criticisms of the experiment could you make?</a:t>
            </a:r>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8418"/>
                                        </p:tgtEl>
                                        <p:attrNameLst>
                                          <p:attrName>style.visibility</p:attrName>
                                        </p:attrNameLst>
                                      </p:cBhvr>
                                      <p:to>
                                        <p:strVal val="visible"/>
                                      </p:to>
                                    </p:set>
                                    <p:animEffect transition="in" filter="fade">
                                      <p:cBhvr>
                                        <p:cTn id="7" dur="2000"/>
                                        <p:tgtEl>
                                          <p:spTgt spid="1884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418"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a:xfrm>
            <a:off x="971550" y="404813"/>
            <a:ext cx="7772400" cy="762000"/>
          </a:xfrm>
        </p:spPr>
        <p:txBody>
          <a:bodyPr/>
          <a:lstStyle/>
          <a:p>
            <a:pPr eaLnBrk="1" fontAlgn="auto" hangingPunct="1">
              <a:spcAft>
                <a:spcPts val="0"/>
              </a:spcAft>
              <a:defRPr/>
            </a:pPr>
            <a:r>
              <a:rPr lang="en-GB" altLang="en-US" sz="2800" smtClean="0"/>
              <a:t>Answers</a:t>
            </a:r>
          </a:p>
        </p:txBody>
      </p:sp>
      <p:sp>
        <p:nvSpPr>
          <p:cNvPr id="31747" name="Slide Number Placeholder 4"/>
          <p:cNvSpPr>
            <a:spLocks noGrp="1"/>
          </p:cNvSpPr>
          <p:nvPr>
            <p:ph type="sldNum" sz="quarter" idx="11"/>
          </p:nvPr>
        </p:nvSpPr>
        <p:spPr bwMode="auto">
          <a:xfrm>
            <a:off x="3657600" y="6248400"/>
            <a:ext cx="2895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9A4B533F-22F3-443B-BFC6-AA0D0CDFD184}" type="slidenum">
              <a:rPr lang="en-GB" altLang="en-US" sz="1200" b="0"/>
              <a:pPr/>
              <a:t>14</a:t>
            </a:fld>
            <a:endParaRPr lang="en-GB" altLang="en-US" sz="1200" b="0"/>
          </a:p>
        </p:txBody>
      </p:sp>
      <p:sp>
        <p:nvSpPr>
          <p:cNvPr id="47109" name="Text Box 3"/>
          <p:cNvSpPr txBox="1">
            <a:spLocks noChangeArrowheads="1"/>
          </p:cNvSpPr>
          <p:nvPr/>
        </p:nvSpPr>
        <p:spPr bwMode="auto">
          <a:xfrm>
            <a:off x="965200" y="1166813"/>
            <a:ext cx="8064500" cy="559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spcBef>
                <a:spcPct val="50000"/>
              </a:spcBef>
            </a:pPr>
            <a:r>
              <a:rPr lang="en-GB" altLang="en-US" b="1">
                <a:latin typeface="Arial" panose="020B0604020202020204" pitchFamily="34" charset="0"/>
              </a:rPr>
              <a:t>What are the IV and DV?</a:t>
            </a:r>
          </a:p>
          <a:p>
            <a:pPr eaLnBrk="1" hangingPunct="1">
              <a:spcBef>
                <a:spcPct val="50000"/>
              </a:spcBef>
            </a:pPr>
            <a:r>
              <a:rPr lang="en-GB" altLang="en-US">
                <a:latin typeface="Arial" panose="020B0604020202020204" pitchFamily="34" charset="0"/>
              </a:rPr>
              <a:t>IV: exposure to training	DV: performance</a:t>
            </a:r>
          </a:p>
          <a:p>
            <a:pPr eaLnBrk="1" hangingPunct="1">
              <a:spcBef>
                <a:spcPct val="50000"/>
              </a:spcBef>
            </a:pPr>
            <a:r>
              <a:rPr lang="en-GB" altLang="en-US" b="1">
                <a:latin typeface="Arial" panose="020B0604020202020204" pitchFamily="34" charset="0"/>
              </a:rPr>
              <a:t>What is the null hypothesis?</a:t>
            </a:r>
          </a:p>
          <a:p>
            <a:pPr eaLnBrk="1" hangingPunct="1">
              <a:spcBef>
                <a:spcPct val="50000"/>
              </a:spcBef>
            </a:pPr>
            <a:r>
              <a:rPr lang="en-GB" altLang="en-US">
                <a:latin typeface="Arial" panose="020B0604020202020204" pitchFamily="34" charset="0"/>
              </a:rPr>
              <a:t>There will be no effect of training on performance</a:t>
            </a:r>
          </a:p>
          <a:p>
            <a:pPr eaLnBrk="1" hangingPunct="1">
              <a:spcBef>
                <a:spcPct val="50000"/>
              </a:spcBef>
            </a:pPr>
            <a:r>
              <a:rPr lang="en-GB" altLang="en-US" b="1">
                <a:latin typeface="Arial" panose="020B0604020202020204" pitchFamily="34" charset="0"/>
              </a:rPr>
              <a:t> Is the experimental hypothesis one-tailed or two-tailed?</a:t>
            </a:r>
          </a:p>
          <a:p>
            <a:pPr eaLnBrk="1" hangingPunct="1">
              <a:spcBef>
                <a:spcPct val="50000"/>
              </a:spcBef>
            </a:pPr>
            <a:r>
              <a:rPr lang="en-GB" altLang="en-US">
                <a:latin typeface="Arial" panose="020B0604020202020204" pitchFamily="34" charset="0"/>
              </a:rPr>
              <a:t>One tailed</a:t>
            </a:r>
            <a:endParaRPr lang="en-GB" altLang="en-US" b="1">
              <a:latin typeface="Arial" panose="020B0604020202020204" pitchFamily="34" charset="0"/>
            </a:endParaRPr>
          </a:p>
          <a:p>
            <a:pPr eaLnBrk="1" hangingPunct="1">
              <a:spcBef>
                <a:spcPct val="50000"/>
              </a:spcBef>
            </a:pPr>
            <a:r>
              <a:rPr lang="en-GB" altLang="en-US" b="1">
                <a:latin typeface="Arial" panose="020B0604020202020204" pitchFamily="34" charset="0"/>
              </a:rPr>
              <a:t>Which variables have been controlled?</a:t>
            </a:r>
          </a:p>
          <a:p>
            <a:pPr eaLnBrk="1" hangingPunct="1">
              <a:spcBef>
                <a:spcPct val="50000"/>
              </a:spcBef>
            </a:pPr>
            <a:r>
              <a:rPr lang="en-GB" altLang="en-US">
                <a:latin typeface="Arial" panose="020B0604020202020204" pitchFamily="34" charset="0"/>
              </a:rPr>
              <a:t>All variables that have been matched eg previous performance, IQ, gender and educational background</a:t>
            </a:r>
          </a:p>
          <a:p>
            <a:pPr eaLnBrk="1" hangingPunct="1">
              <a:spcBef>
                <a:spcPct val="50000"/>
              </a:spcBef>
            </a:pPr>
            <a:r>
              <a:rPr lang="en-GB" altLang="en-US" b="1">
                <a:latin typeface="Arial" panose="020B0604020202020204" pitchFamily="34" charset="0"/>
              </a:rPr>
              <a:t>Which relevant variables have not been controlled?</a:t>
            </a:r>
          </a:p>
          <a:p>
            <a:pPr eaLnBrk="1" hangingPunct="1">
              <a:spcBef>
                <a:spcPct val="50000"/>
              </a:spcBef>
            </a:pPr>
            <a:r>
              <a:rPr lang="en-GB" altLang="en-US">
                <a:latin typeface="Arial" panose="020B0604020202020204" pitchFamily="34" charset="0"/>
              </a:rPr>
              <a:t>e.g. Job role, age, job satisfaction</a:t>
            </a:r>
          </a:p>
          <a:p>
            <a:pPr eaLnBrk="1" hangingPunct="1">
              <a:spcBef>
                <a:spcPct val="50000"/>
              </a:spcBef>
            </a:pPr>
            <a:r>
              <a:rPr lang="en-GB" altLang="en-US" b="1">
                <a:latin typeface="Arial" panose="020B0604020202020204" pitchFamily="34" charset="0"/>
              </a:rPr>
              <a:t>What criticisms of the experiment could you make?</a:t>
            </a:r>
          </a:p>
          <a:p>
            <a:pPr eaLnBrk="1" hangingPunct="1">
              <a:spcBef>
                <a:spcPct val="50000"/>
              </a:spcBef>
            </a:pPr>
            <a:r>
              <a:rPr lang="en-GB" altLang="en-US">
                <a:latin typeface="Arial" panose="020B0604020202020204" pitchFamily="34" charset="0"/>
              </a:rPr>
              <a:t>Experimental group came forward – biased group</a:t>
            </a:r>
          </a:p>
          <a:p>
            <a:pPr eaLnBrk="1" hangingPunct="1">
              <a:spcBef>
                <a:spcPct val="50000"/>
              </a:spcBef>
            </a:pPr>
            <a:endParaRPr lang="en-GB" altLang="en-US">
              <a:latin typeface="Arial" panose="020B0604020202020204" pitchFamily="34" charset="0"/>
            </a:endParaRPr>
          </a:p>
        </p:txBody>
      </p:sp>
      <p:pic>
        <p:nvPicPr>
          <p:cNvPr id="31749" name="Picture 5" descr="cart1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2425" y="333375"/>
            <a:ext cx="244157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89442"/>
                                        </p:tgtEl>
                                        <p:attrNameLst>
                                          <p:attrName>style.visibility</p:attrName>
                                        </p:attrNameLst>
                                      </p:cBhvr>
                                      <p:to>
                                        <p:strVal val="visible"/>
                                      </p:to>
                                    </p:set>
                                    <p:animEffect transition="in" filter="fade">
                                      <p:cBhvr>
                                        <p:cTn id="7" dur="2000"/>
                                        <p:tgtEl>
                                          <p:spTgt spid="1894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7109">
                                            <p:txEl>
                                              <p:pRg st="0" end="0"/>
                                            </p:txEl>
                                          </p:spTgt>
                                        </p:tgtEl>
                                        <p:attrNameLst>
                                          <p:attrName>style.visibility</p:attrName>
                                        </p:attrNameLst>
                                      </p:cBhvr>
                                      <p:to>
                                        <p:strVal val="visible"/>
                                      </p:to>
                                    </p:set>
                                    <p:animEffect transition="in" filter="wipe(down)">
                                      <p:cBhvr>
                                        <p:cTn id="12" dur="500"/>
                                        <p:tgtEl>
                                          <p:spTgt spid="4710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7109">
                                            <p:txEl>
                                              <p:pRg st="1" end="1"/>
                                            </p:txEl>
                                          </p:spTgt>
                                        </p:tgtEl>
                                        <p:attrNameLst>
                                          <p:attrName>style.visibility</p:attrName>
                                        </p:attrNameLst>
                                      </p:cBhvr>
                                      <p:to>
                                        <p:strVal val="visible"/>
                                      </p:to>
                                    </p:set>
                                    <p:animEffect transition="in" filter="wipe(down)">
                                      <p:cBhvr>
                                        <p:cTn id="17" dur="500"/>
                                        <p:tgtEl>
                                          <p:spTgt spid="47109">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7109">
                                            <p:txEl>
                                              <p:pRg st="2" end="2"/>
                                            </p:txEl>
                                          </p:spTgt>
                                        </p:tgtEl>
                                        <p:attrNameLst>
                                          <p:attrName>style.visibility</p:attrName>
                                        </p:attrNameLst>
                                      </p:cBhvr>
                                      <p:to>
                                        <p:strVal val="visible"/>
                                      </p:to>
                                    </p:set>
                                    <p:animEffect transition="in" filter="wipe(down)">
                                      <p:cBhvr>
                                        <p:cTn id="22" dur="500"/>
                                        <p:tgtEl>
                                          <p:spTgt spid="47109">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7109">
                                            <p:txEl>
                                              <p:pRg st="3" end="3"/>
                                            </p:txEl>
                                          </p:spTgt>
                                        </p:tgtEl>
                                        <p:attrNameLst>
                                          <p:attrName>style.visibility</p:attrName>
                                        </p:attrNameLst>
                                      </p:cBhvr>
                                      <p:to>
                                        <p:strVal val="visible"/>
                                      </p:to>
                                    </p:set>
                                    <p:animEffect transition="in" filter="wipe(down)">
                                      <p:cBhvr>
                                        <p:cTn id="27" dur="500"/>
                                        <p:tgtEl>
                                          <p:spTgt spid="47109">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47109">
                                            <p:txEl>
                                              <p:pRg st="4" end="4"/>
                                            </p:txEl>
                                          </p:spTgt>
                                        </p:tgtEl>
                                        <p:attrNameLst>
                                          <p:attrName>style.visibility</p:attrName>
                                        </p:attrNameLst>
                                      </p:cBhvr>
                                      <p:to>
                                        <p:strVal val="visible"/>
                                      </p:to>
                                    </p:set>
                                    <p:animEffect transition="in" filter="wipe(down)">
                                      <p:cBhvr>
                                        <p:cTn id="32" dur="500"/>
                                        <p:tgtEl>
                                          <p:spTgt spid="47109">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47109">
                                            <p:txEl>
                                              <p:pRg st="5" end="5"/>
                                            </p:txEl>
                                          </p:spTgt>
                                        </p:tgtEl>
                                        <p:attrNameLst>
                                          <p:attrName>style.visibility</p:attrName>
                                        </p:attrNameLst>
                                      </p:cBhvr>
                                      <p:to>
                                        <p:strVal val="visible"/>
                                      </p:to>
                                    </p:set>
                                    <p:animEffect transition="in" filter="wipe(down)">
                                      <p:cBhvr>
                                        <p:cTn id="37" dur="500"/>
                                        <p:tgtEl>
                                          <p:spTgt spid="47109">
                                            <p:txEl>
                                              <p:pRg st="5" end="5"/>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7109">
                                            <p:txEl>
                                              <p:pRg st="6" end="6"/>
                                            </p:txEl>
                                          </p:spTgt>
                                        </p:tgtEl>
                                        <p:attrNameLst>
                                          <p:attrName>style.visibility</p:attrName>
                                        </p:attrNameLst>
                                      </p:cBhvr>
                                      <p:to>
                                        <p:strVal val="visible"/>
                                      </p:to>
                                    </p:set>
                                    <p:animEffect transition="in" filter="wipe(down)">
                                      <p:cBhvr>
                                        <p:cTn id="42" dur="500"/>
                                        <p:tgtEl>
                                          <p:spTgt spid="47109">
                                            <p:txEl>
                                              <p:pRg st="6" end="6"/>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7109">
                                            <p:txEl>
                                              <p:pRg st="7" end="7"/>
                                            </p:txEl>
                                          </p:spTgt>
                                        </p:tgtEl>
                                        <p:attrNameLst>
                                          <p:attrName>style.visibility</p:attrName>
                                        </p:attrNameLst>
                                      </p:cBhvr>
                                      <p:to>
                                        <p:strVal val="visible"/>
                                      </p:to>
                                    </p:set>
                                    <p:animEffect transition="in" filter="wipe(down)">
                                      <p:cBhvr>
                                        <p:cTn id="47" dur="500"/>
                                        <p:tgtEl>
                                          <p:spTgt spid="47109">
                                            <p:txEl>
                                              <p:pRg st="7" end="7"/>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47109">
                                            <p:txEl>
                                              <p:pRg st="8" end="8"/>
                                            </p:txEl>
                                          </p:spTgt>
                                        </p:tgtEl>
                                        <p:attrNameLst>
                                          <p:attrName>style.visibility</p:attrName>
                                        </p:attrNameLst>
                                      </p:cBhvr>
                                      <p:to>
                                        <p:strVal val="visible"/>
                                      </p:to>
                                    </p:set>
                                    <p:animEffect transition="in" filter="wipe(down)">
                                      <p:cBhvr>
                                        <p:cTn id="52" dur="500"/>
                                        <p:tgtEl>
                                          <p:spTgt spid="47109">
                                            <p:txEl>
                                              <p:pRg st="8" end="8"/>
                                            </p:txEl>
                                          </p:spTgt>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47109">
                                            <p:txEl>
                                              <p:pRg st="9" end="9"/>
                                            </p:txEl>
                                          </p:spTgt>
                                        </p:tgtEl>
                                        <p:attrNameLst>
                                          <p:attrName>style.visibility</p:attrName>
                                        </p:attrNameLst>
                                      </p:cBhvr>
                                      <p:to>
                                        <p:strVal val="visible"/>
                                      </p:to>
                                    </p:set>
                                    <p:animEffect transition="in" filter="wipe(down)">
                                      <p:cBhvr>
                                        <p:cTn id="57" dur="500"/>
                                        <p:tgtEl>
                                          <p:spTgt spid="47109">
                                            <p:txEl>
                                              <p:pRg st="9" end="9"/>
                                            </p:txEl>
                                          </p:spTgt>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47109">
                                            <p:txEl>
                                              <p:pRg st="10" end="10"/>
                                            </p:txEl>
                                          </p:spTgt>
                                        </p:tgtEl>
                                        <p:attrNameLst>
                                          <p:attrName>style.visibility</p:attrName>
                                        </p:attrNameLst>
                                      </p:cBhvr>
                                      <p:to>
                                        <p:strVal val="visible"/>
                                      </p:to>
                                    </p:set>
                                    <p:animEffect transition="in" filter="wipe(down)">
                                      <p:cBhvr>
                                        <p:cTn id="62" dur="500"/>
                                        <p:tgtEl>
                                          <p:spTgt spid="47109">
                                            <p:txEl>
                                              <p:pRg st="10" end="10"/>
                                            </p:txEl>
                                          </p:spTgt>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47109">
                                            <p:txEl>
                                              <p:pRg st="11" end="11"/>
                                            </p:txEl>
                                          </p:spTgt>
                                        </p:tgtEl>
                                        <p:attrNameLst>
                                          <p:attrName>style.visibility</p:attrName>
                                        </p:attrNameLst>
                                      </p:cBhvr>
                                      <p:to>
                                        <p:strVal val="visible"/>
                                      </p:to>
                                    </p:set>
                                    <p:animEffect transition="in" filter="wipe(down)">
                                      <p:cBhvr>
                                        <p:cTn id="67" dur="500"/>
                                        <p:tgtEl>
                                          <p:spTgt spid="47109">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42" grpId="0"/>
      <p:bldP spid="4710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err="1" smtClean="0"/>
              <a:t>Operationalisation</a:t>
            </a:r>
            <a:endParaRPr lang="en-GB" dirty="0"/>
          </a:p>
        </p:txBody>
      </p:sp>
      <p:sp>
        <p:nvSpPr>
          <p:cNvPr id="3" name="Content Placeholder 2"/>
          <p:cNvSpPr>
            <a:spLocks noGrp="1"/>
          </p:cNvSpPr>
          <p:nvPr>
            <p:ph sz="quarter" idx="1"/>
          </p:nvPr>
        </p:nvSpPr>
        <p:spPr>
          <a:xfrm>
            <a:off x="457200" y="1600200"/>
            <a:ext cx="7467600" cy="4873625"/>
          </a:xfrm>
        </p:spPr>
        <p:txBody>
          <a:bodyPr/>
          <a:lstStyle/>
          <a:p>
            <a:pPr eaLnBrk="1" hangingPunct="1">
              <a:defRPr/>
            </a:pPr>
            <a:r>
              <a:rPr lang="en-GB" dirty="0" err="1" smtClean="0"/>
              <a:t>Operationalisation</a:t>
            </a:r>
            <a:r>
              <a:rPr lang="en-GB" dirty="0" smtClean="0"/>
              <a:t> </a:t>
            </a:r>
            <a:r>
              <a:rPr lang="en-GB" dirty="0"/>
              <a:t>is the process of strictly defining variables into measurable factors. The process defines fuzzy concepts and allows them to be measured, empirically and quantitatively</a:t>
            </a:r>
            <a:r>
              <a:rPr lang="en-GB" dirty="0" smtClean="0"/>
              <a:t>. </a:t>
            </a:r>
          </a:p>
          <a:p>
            <a:pPr eaLnBrk="1" hangingPunct="1">
              <a:defRPr/>
            </a:pPr>
            <a:r>
              <a:rPr lang="en-GB" dirty="0" err="1" smtClean="0"/>
              <a:t>Operationalisation</a:t>
            </a:r>
            <a:r>
              <a:rPr lang="en-GB" dirty="0" smtClean="0"/>
              <a:t> sets </a:t>
            </a:r>
            <a:r>
              <a:rPr lang="en-GB" dirty="0"/>
              <a:t>down exact definitions of each variable, increasing the quality of the results, and improving the robustness of the design</a:t>
            </a:r>
            <a:r>
              <a:rPr lang="en-GB" dirty="0" smtClean="0"/>
              <a:t>.</a:t>
            </a:r>
          </a:p>
          <a:p>
            <a:pPr eaLnBrk="1" hangingPunct="1">
              <a:defRPr/>
            </a:pPr>
            <a:r>
              <a:rPr lang="en-GB" dirty="0"/>
              <a:t>The researcher must select a definable and measurable variable, which will form part of the research </a:t>
            </a:r>
            <a:r>
              <a:rPr lang="en-GB" dirty="0" smtClean="0"/>
              <a:t>problem</a:t>
            </a:r>
            <a:r>
              <a:rPr lang="en-GB" dirty="0"/>
              <a:t> and hypothesis</a:t>
            </a:r>
            <a:r>
              <a:rPr lang="en-GB" dirty="0" smtClean="0"/>
              <a:t>.</a:t>
            </a:r>
          </a:p>
          <a:p>
            <a:pPr eaLnBrk="1" hangingPunct="1">
              <a:defRPr/>
            </a:pPr>
            <a:endParaRPr lang="en-GB" dirty="0"/>
          </a:p>
          <a:p>
            <a:pPr marL="0" indent="0" eaLnBrk="1" hangingPunct="1">
              <a:buFont typeface="Wingdings" panose="05000000000000000000" pitchFamily="2" charset="2"/>
              <a:buNone/>
              <a:defRPr/>
            </a:pPr>
            <a:r>
              <a:rPr lang="en-GB" sz="1200" dirty="0" smtClean="0">
                <a:solidFill>
                  <a:schemeClr val="tx1">
                    <a:lumMod val="50000"/>
                    <a:lumOff val="50000"/>
                  </a:schemeClr>
                </a:solidFill>
              </a:rPr>
              <a:t>(https://explorable.com/operationalization)</a:t>
            </a:r>
            <a:endParaRPr lang="en-GB" sz="1200" dirty="0">
              <a:solidFill>
                <a:schemeClr val="tx1">
                  <a:lumMod val="50000"/>
                  <a:lumOff val="50000"/>
                </a:schemeClr>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1490" name="Rectangle 2"/>
          <p:cNvSpPr>
            <a:spLocks noGrp="1" noChangeArrowheads="1"/>
          </p:cNvSpPr>
          <p:nvPr>
            <p:ph type="title"/>
          </p:nvPr>
        </p:nvSpPr>
        <p:spPr>
          <a:xfrm>
            <a:off x="1439863" y="188913"/>
            <a:ext cx="7313612" cy="762000"/>
          </a:xfrm>
        </p:spPr>
        <p:txBody>
          <a:bodyPr/>
          <a:lstStyle/>
          <a:p>
            <a:pPr eaLnBrk="1" fontAlgn="auto" hangingPunct="1">
              <a:spcAft>
                <a:spcPts val="0"/>
              </a:spcAft>
              <a:defRPr/>
            </a:pPr>
            <a:r>
              <a:rPr lang="en-GB" altLang="en-US" sz="2800" smtClean="0"/>
              <a:t>Reliability</a:t>
            </a:r>
          </a:p>
        </p:txBody>
      </p:sp>
      <p:sp>
        <p:nvSpPr>
          <p:cNvPr id="34819" name="Slide Number Placeholder 4"/>
          <p:cNvSpPr>
            <a:spLocks noGrp="1"/>
          </p:cNvSpPr>
          <p:nvPr>
            <p:ph type="sldNum" sz="quarter" idx="11"/>
          </p:nvPr>
        </p:nvSpPr>
        <p:spPr bwMode="auto">
          <a:xfrm>
            <a:off x="3657600" y="6248400"/>
            <a:ext cx="2895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93645944-1F4E-47D0-86C5-C101FCAB4329}" type="slidenum">
              <a:rPr lang="en-GB" altLang="en-US" sz="1200" b="0"/>
              <a:pPr/>
              <a:t>16</a:t>
            </a:fld>
            <a:endParaRPr lang="en-GB" altLang="en-US" sz="1200" b="0"/>
          </a:p>
        </p:txBody>
      </p:sp>
      <p:sp>
        <p:nvSpPr>
          <p:cNvPr id="34820" name="Text Box 3"/>
          <p:cNvSpPr txBox="1">
            <a:spLocks noChangeArrowheads="1"/>
          </p:cNvSpPr>
          <p:nvPr/>
        </p:nvSpPr>
        <p:spPr bwMode="auto">
          <a:xfrm>
            <a:off x="1258888" y="692150"/>
            <a:ext cx="4464050" cy="547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spcBef>
                <a:spcPct val="50000"/>
              </a:spcBef>
              <a:buFontTx/>
              <a:buChar char="•"/>
            </a:pPr>
            <a:r>
              <a:rPr lang="en-GB" altLang="en-US" sz="2800">
                <a:latin typeface="Calibri" panose="020F0502020204030204" pitchFamily="34" charset="0"/>
              </a:rPr>
              <a:t>Results should be consistent</a:t>
            </a:r>
          </a:p>
          <a:p>
            <a:pPr eaLnBrk="1" hangingPunct="1">
              <a:spcBef>
                <a:spcPct val="50000"/>
              </a:spcBef>
              <a:buFontTx/>
              <a:buChar char="•"/>
            </a:pPr>
            <a:r>
              <a:rPr lang="en-GB" altLang="en-US" sz="2800">
                <a:latin typeface="Calibri" panose="020F0502020204030204" pitchFamily="34" charset="0"/>
              </a:rPr>
              <a:t>Any significant results must be more than a one-off finding and be inherently repeatable.</a:t>
            </a:r>
          </a:p>
          <a:p>
            <a:pPr eaLnBrk="1" hangingPunct="1">
              <a:spcBef>
                <a:spcPct val="50000"/>
              </a:spcBef>
              <a:buFontTx/>
              <a:buChar char="•"/>
            </a:pPr>
            <a:r>
              <a:rPr lang="en-GB" altLang="en-US" sz="2800">
                <a:latin typeface="Calibri" panose="020F0502020204030204" pitchFamily="34" charset="0"/>
              </a:rPr>
              <a:t>The results of an experiment should be the same when re-tested in the same conditions.</a:t>
            </a:r>
          </a:p>
          <a:p>
            <a:pPr eaLnBrk="1" hangingPunct="1">
              <a:spcBef>
                <a:spcPct val="50000"/>
              </a:spcBef>
              <a:buFontTx/>
              <a:buChar char="•"/>
            </a:pPr>
            <a:r>
              <a:rPr lang="en-GB" altLang="en-US" sz="2800">
                <a:latin typeface="Calibri" panose="020F0502020204030204" pitchFamily="34" charset="0"/>
              </a:rPr>
              <a:t>If they are not consistent it indicates random error</a:t>
            </a:r>
            <a:endParaRPr lang="en-GB" altLang="en-US" sz="2000">
              <a:latin typeface="Arial" panose="020B0604020202020204" pitchFamily="34" charset="0"/>
            </a:endParaRPr>
          </a:p>
        </p:txBody>
      </p:sp>
      <p:pic>
        <p:nvPicPr>
          <p:cNvPr id="34821" name="Picture 3" descr="C:\Users\bus-ac2\AppData\Local\Microsoft\Windows\Temporary Internet Files\Content.IE5\4JQPAJ82\MC900370554[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043113"/>
            <a:ext cx="2886075" cy="215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1490"/>
                                        </p:tgtEl>
                                        <p:attrNameLst>
                                          <p:attrName>style.visibility</p:attrName>
                                        </p:attrNameLst>
                                      </p:cBhvr>
                                      <p:to>
                                        <p:strVal val="visible"/>
                                      </p:to>
                                    </p:set>
                                    <p:animEffect transition="in" filter="fade">
                                      <p:cBhvr>
                                        <p:cTn id="7" dur="2000"/>
                                        <p:tgtEl>
                                          <p:spTgt spid="1914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1490"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1403350" y="525463"/>
            <a:ext cx="7313613" cy="527050"/>
          </a:xfrm>
        </p:spPr>
        <p:txBody>
          <a:bodyPr/>
          <a:lstStyle/>
          <a:p>
            <a:pPr eaLnBrk="1" fontAlgn="auto" hangingPunct="1">
              <a:spcAft>
                <a:spcPts val="0"/>
              </a:spcAft>
              <a:defRPr/>
            </a:pPr>
            <a:r>
              <a:rPr lang="en-GB" altLang="en-US" sz="2800" smtClean="0"/>
              <a:t>Validity</a:t>
            </a:r>
          </a:p>
        </p:txBody>
      </p:sp>
      <p:sp>
        <p:nvSpPr>
          <p:cNvPr id="36867" name="Slide Number Placeholder 4"/>
          <p:cNvSpPr>
            <a:spLocks noGrp="1"/>
          </p:cNvSpPr>
          <p:nvPr>
            <p:ph type="sldNum" sz="quarter" idx="11"/>
          </p:nvPr>
        </p:nvSpPr>
        <p:spPr bwMode="auto">
          <a:xfrm>
            <a:off x="3657600" y="6248400"/>
            <a:ext cx="2895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533B5A05-DB4E-4D12-8DBD-0751984BEBE2}" type="slidenum">
              <a:rPr lang="en-GB" altLang="en-US" sz="1200" b="0"/>
              <a:pPr/>
              <a:t>17</a:t>
            </a:fld>
            <a:endParaRPr lang="en-GB" altLang="en-US" sz="1200" b="0"/>
          </a:p>
        </p:txBody>
      </p:sp>
      <p:sp>
        <p:nvSpPr>
          <p:cNvPr id="36868" name="Text Box 3"/>
          <p:cNvSpPr txBox="1">
            <a:spLocks noChangeArrowheads="1"/>
          </p:cNvSpPr>
          <p:nvPr/>
        </p:nvSpPr>
        <p:spPr bwMode="auto">
          <a:xfrm>
            <a:off x="4787900" y="1052513"/>
            <a:ext cx="4032250" cy="509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spcBef>
                <a:spcPct val="50000"/>
              </a:spcBef>
            </a:pPr>
            <a:r>
              <a:rPr lang="en-GB" altLang="en-US" sz="2000" b="1">
                <a:latin typeface="Calibri" panose="020F0502020204030204" pitchFamily="34" charset="0"/>
              </a:rPr>
              <a:t>Internal validity</a:t>
            </a:r>
          </a:p>
          <a:p>
            <a:pPr eaLnBrk="1" hangingPunct="1">
              <a:spcBef>
                <a:spcPct val="50000"/>
              </a:spcBef>
            </a:pPr>
            <a:r>
              <a:rPr lang="en-GB" altLang="en-US" sz="2000">
                <a:latin typeface="Calibri" panose="020F0502020204030204" pitchFamily="34" charset="0"/>
              </a:rPr>
              <a:t>The extent to which the observed relationship reflects the actual relationship between the variables in a study.</a:t>
            </a:r>
          </a:p>
          <a:p>
            <a:pPr eaLnBrk="1" hangingPunct="1">
              <a:spcBef>
                <a:spcPct val="50000"/>
              </a:spcBef>
            </a:pPr>
            <a:r>
              <a:rPr lang="en-GB" altLang="en-US" sz="2000" b="1">
                <a:latin typeface="Calibri" panose="020F0502020204030204" pitchFamily="34" charset="0"/>
              </a:rPr>
              <a:t>External validity</a:t>
            </a:r>
          </a:p>
          <a:p>
            <a:pPr eaLnBrk="1" hangingPunct="1">
              <a:spcBef>
                <a:spcPct val="50000"/>
              </a:spcBef>
            </a:pPr>
            <a:r>
              <a:rPr lang="en-GB" altLang="en-US" sz="2000">
                <a:latin typeface="Calibri" panose="020F0502020204030204" pitchFamily="34" charset="0"/>
              </a:rPr>
              <a:t>The extent to which the results generalise to other participants and other situations</a:t>
            </a:r>
          </a:p>
          <a:p>
            <a:pPr eaLnBrk="1" hangingPunct="1">
              <a:spcBef>
                <a:spcPct val="50000"/>
              </a:spcBef>
            </a:pPr>
            <a:r>
              <a:rPr lang="en-GB" altLang="en-US" sz="2000">
                <a:latin typeface="Calibri" panose="020F0502020204030204" pitchFamily="34" charset="0"/>
              </a:rPr>
              <a:t>Validity in data collection means that your findings truly represent the phenomenon you are claiming to measure</a:t>
            </a:r>
          </a:p>
          <a:p>
            <a:pPr eaLnBrk="1" hangingPunct="1">
              <a:spcBef>
                <a:spcPct val="50000"/>
              </a:spcBef>
            </a:pPr>
            <a:r>
              <a:rPr lang="en-GB" altLang="en-US" sz="1000">
                <a:solidFill>
                  <a:schemeClr val="bg2"/>
                </a:solidFill>
                <a:latin typeface="Arial" panose="020B0604020202020204" pitchFamily="34" charset="0"/>
              </a:rPr>
              <a:t>http://linguistics.byu.edu/faculty/henrichsenl/ResearchMethods/RM_2_18.html</a:t>
            </a:r>
          </a:p>
        </p:txBody>
      </p:sp>
      <p:pic>
        <p:nvPicPr>
          <p:cNvPr id="36869" name="Picture 5" descr="wwe0125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2495550"/>
            <a:ext cx="4105275" cy="318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0" name="Text Box 6"/>
          <p:cNvSpPr txBox="1">
            <a:spLocks noChangeArrowheads="1"/>
          </p:cNvSpPr>
          <p:nvPr/>
        </p:nvSpPr>
        <p:spPr bwMode="auto">
          <a:xfrm>
            <a:off x="1042988" y="1166813"/>
            <a:ext cx="3457575" cy="1328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spcBef>
                <a:spcPct val="50000"/>
              </a:spcBef>
            </a:pPr>
            <a:r>
              <a:rPr lang="en-GB" altLang="en-US">
                <a:latin typeface="Calibri" panose="020F0502020204030204" pitchFamily="34" charset="0"/>
              </a:rPr>
              <a:t>The measuring device must measure what it’s supposed to measure.</a:t>
            </a:r>
          </a:p>
          <a:p>
            <a:pPr eaLnBrk="1" hangingPunct="1">
              <a:spcBef>
                <a:spcPct val="50000"/>
              </a:spcBef>
            </a:pPr>
            <a:endParaRPr lang="en-GB" altLang="en-US"/>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3538"/>
                                        </p:tgtEl>
                                        <p:attrNameLst>
                                          <p:attrName>style.visibility</p:attrName>
                                        </p:attrNameLst>
                                      </p:cBhvr>
                                      <p:to>
                                        <p:strVal val="visible"/>
                                      </p:to>
                                    </p:set>
                                    <p:animEffect transition="in" filter="fade">
                                      <p:cBhvr>
                                        <p:cTn id="7" dur="2000"/>
                                        <p:tgtEl>
                                          <p:spTgt spid="1935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53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a:blip r:embed="rId2">
            <a:extLst>
              <a:ext uri="{28A0092B-C50C-407E-A947-70E740481C1C}">
                <a14:useLocalDpi xmlns:a14="http://schemas.microsoft.com/office/drawing/2010/main" val="0"/>
              </a:ext>
            </a:extLst>
          </a:blip>
          <a:srcRect l="17870" t="33002" r="20621" b="12724"/>
          <a:stretch>
            <a:fillRect/>
          </a:stretch>
        </p:blipFill>
        <p:spPr bwMode="auto">
          <a:xfrm>
            <a:off x="1373188" y="1268413"/>
            <a:ext cx="7499350" cy="5087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8915" name="TextBox 2"/>
          <p:cNvSpPr txBox="1">
            <a:spLocks noChangeArrowheads="1"/>
          </p:cNvSpPr>
          <p:nvPr/>
        </p:nvSpPr>
        <p:spPr bwMode="auto">
          <a:xfrm>
            <a:off x="1692275" y="333375"/>
            <a:ext cx="62642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a:t>Hypothesis: Eating mozarella cheese improves the likelihood of getting a civil engineering doctorate</a:t>
            </a:r>
          </a:p>
        </p:txBody>
      </p:sp>
      <p:sp>
        <p:nvSpPr>
          <p:cNvPr id="38916" name="Rectangle 3"/>
          <p:cNvSpPr>
            <a:spLocks noChangeArrowheads="1"/>
          </p:cNvSpPr>
          <p:nvPr/>
        </p:nvSpPr>
        <p:spPr bwMode="auto">
          <a:xfrm>
            <a:off x="2051050" y="6370638"/>
            <a:ext cx="4379913"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1000">
                <a:solidFill>
                  <a:schemeClr val="bg2"/>
                </a:solidFill>
              </a:rPr>
              <a:t>From: Spurious Correlations, available at http://www.tylervigen.com</a:t>
            </a:r>
            <a:endParaRPr lang="en-GB" altLang="en-US"/>
          </a:p>
        </p:txBody>
      </p:sp>
      <p:sp>
        <p:nvSpPr>
          <p:cNvPr id="38917" name="TextBox 4"/>
          <p:cNvSpPr txBox="1">
            <a:spLocks noChangeArrowheads="1"/>
          </p:cNvSpPr>
          <p:nvPr/>
        </p:nvSpPr>
        <p:spPr bwMode="auto">
          <a:xfrm rot="-1809278">
            <a:off x="412750" y="1836738"/>
            <a:ext cx="223202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sz="2800">
                <a:solidFill>
                  <a:srgbClr val="C00000"/>
                </a:solidFill>
              </a:rPr>
              <a:t>Reliability?</a:t>
            </a:r>
          </a:p>
          <a:p>
            <a:pPr eaLnBrk="1" hangingPunct="1"/>
            <a:r>
              <a:rPr lang="en-GB" altLang="en-US" sz="2800">
                <a:solidFill>
                  <a:srgbClr val="C00000"/>
                </a:solidFill>
              </a:rPr>
              <a:t>Validity?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fontAlgn="auto" hangingPunct="1">
              <a:spcAft>
                <a:spcPts val="0"/>
              </a:spcAft>
              <a:defRPr/>
            </a:pPr>
            <a:r>
              <a:rPr lang="en-GB" altLang="en-US" smtClean="0"/>
              <a:t>Research should be: </a:t>
            </a:r>
          </a:p>
        </p:txBody>
      </p:sp>
      <p:pic>
        <p:nvPicPr>
          <p:cNvPr id="39939" name="Picture 2" descr="Validity and Reliabil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513" y="2997200"/>
            <a:ext cx="4714875"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Practical 3</a:t>
            </a:r>
            <a:endParaRPr lang="en-GB" dirty="0"/>
          </a:p>
        </p:txBody>
      </p:sp>
      <p:sp>
        <p:nvSpPr>
          <p:cNvPr id="40963" name="Content Placeholder 2"/>
          <p:cNvSpPr>
            <a:spLocks noGrp="1"/>
          </p:cNvSpPr>
          <p:nvPr>
            <p:ph sz="quarter" idx="1"/>
          </p:nvPr>
        </p:nvSpPr>
        <p:spPr>
          <a:xfrm>
            <a:off x="457200" y="1600200"/>
            <a:ext cx="7467600" cy="4873625"/>
          </a:xfrm>
        </p:spPr>
        <p:txBody>
          <a:bodyPr/>
          <a:lstStyle/>
          <a:p>
            <a:pPr eaLnBrk="1" hangingPunct="1"/>
            <a:endParaRPr lang="en-GB" altLang="en-US"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pPr eaLnBrk="1" fontAlgn="auto" hangingPunct="1">
              <a:spcAft>
                <a:spcPts val="0"/>
              </a:spcAft>
              <a:defRPr/>
            </a:pPr>
            <a:r>
              <a:rPr lang="en-GB" altLang="en-US" smtClean="0"/>
              <a:t>Summary</a:t>
            </a:r>
          </a:p>
        </p:txBody>
      </p:sp>
      <p:sp>
        <p:nvSpPr>
          <p:cNvPr id="41987" name="Content Placeholder 2"/>
          <p:cNvSpPr>
            <a:spLocks noGrp="1"/>
          </p:cNvSpPr>
          <p:nvPr>
            <p:ph sz="quarter" idx="1"/>
          </p:nvPr>
        </p:nvSpPr>
        <p:spPr>
          <a:xfrm>
            <a:off x="1692275" y="1557338"/>
            <a:ext cx="6781800" cy="4191000"/>
          </a:xfrm>
        </p:spPr>
        <p:txBody>
          <a:bodyPr/>
          <a:lstStyle/>
          <a:p>
            <a:pPr eaLnBrk="1" hangingPunct="1"/>
            <a:r>
              <a:rPr lang="en-GB" altLang="en-US" smtClean="0"/>
              <a:t>Research is based on a conceptual frame work which is based on measureable variables</a:t>
            </a:r>
          </a:p>
          <a:p>
            <a:pPr eaLnBrk="1" hangingPunct="1"/>
            <a:r>
              <a:rPr lang="en-GB" altLang="en-US" smtClean="0"/>
              <a:t>These variables need to be operationalized</a:t>
            </a:r>
          </a:p>
          <a:p>
            <a:pPr eaLnBrk="1" hangingPunct="1"/>
            <a:r>
              <a:rPr lang="en-GB" altLang="en-US" smtClean="0"/>
              <a:t>The assumed relationships between the variables lead to hypotheses.</a:t>
            </a:r>
          </a:p>
          <a:p>
            <a:pPr eaLnBrk="1" hangingPunct="1"/>
            <a:r>
              <a:rPr lang="en-GB" altLang="en-US" smtClean="0"/>
              <a:t>There should always be a null hypothesis and an alternative hypothesis.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8" ma:contentTypeDescription="Create a new document." ma:contentTypeScope="" ma:versionID="160eda043586a2adda79802da0be7f02">
  <xsd:schema xmlns:xsd="http://www.w3.org/2001/XMLSchema" xmlns:xs="http://www.w3.org/2001/XMLSchema" xmlns:p="http://schemas.microsoft.com/office/2006/metadata/properties" xmlns:ns3="696490a5-0429-499a-a254-a60426c02ef0" targetNamespace="http://schemas.microsoft.com/office/2006/metadata/properties" ma:root="true" ma:fieldsID="15175909ff3d762c3278bfdb32112a7a" ns3:_="">
    <xsd:import namespace="696490a5-0429-499a-a254-a60426c02ef0"/>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0C72F09-B5FF-4C82-A951-D5F603F52B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A8AE76-4A81-47A5-9766-A73688FBCB11}">
  <ds:schemaRefs>
    <ds:schemaRef ds:uri="http://schemas.microsoft.com/sharepoint/v3/contenttype/forms"/>
  </ds:schemaRefs>
</ds:datastoreItem>
</file>

<file path=customXml/itemProps3.xml><?xml version="1.0" encoding="utf-8"?>
<ds:datastoreItem xmlns:ds="http://schemas.openxmlformats.org/officeDocument/2006/customXml" ds:itemID="{9FCB2F45-058C-48B3-A2D3-0303759AE0C9}">
  <ds:schemaRefs>
    <ds:schemaRef ds:uri="http://schemas.microsoft.com/office/2006/documentManagement/types"/>
    <ds:schemaRef ds:uri="http://schemas.microsoft.com/office/infopath/2007/PartnerControls"/>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Oriel</Template>
  <TotalTime>530</TotalTime>
  <Words>1206</Words>
  <Application>Microsoft Office PowerPoint</Application>
  <PresentationFormat>On-screen Show (4:3)</PresentationFormat>
  <Paragraphs>144</Paragraphs>
  <Slides>21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Century Gothic</vt:lpstr>
      <vt:lpstr>Arial</vt:lpstr>
      <vt:lpstr>Century Schoolbook</vt:lpstr>
      <vt:lpstr>Wingdings</vt:lpstr>
      <vt:lpstr>Wingdings 2</vt:lpstr>
      <vt:lpstr>Calibri</vt:lpstr>
      <vt:lpstr>Times New Roman</vt:lpstr>
      <vt:lpstr>Oriel</vt:lpstr>
      <vt:lpstr>Quantitative Methods Developing concepts and Hypotheses</vt:lpstr>
      <vt:lpstr>By the end of this session, you should …</vt:lpstr>
      <vt:lpstr>Concepts as Building Blocks of Theory</vt:lpstr>
      <vt:lpstr>PowerPoint Presentation</vt:lpstr>
      <vt:lpstr>Independent and dependent variables</vt:lpstr>
      <vt:lpstr>Relationships among variables</vt:lpstr>
      <vt:lpstr>PowerPoint Presentation</vt:lpstr>
      <vt:lpstr>Framework to Hypotheses</vt:lpstr>
      <vt:lpstr>Nature of the Hypothesis</vt:lpstr>
      <vt:lpstr>Null Hypothesis and Alternative Hypotheses</vt:lpstr>
      <vt:lpstr>One tailed/ two tailed hypotheses</vt:lpstr>
      <vt:lpstr>Example</vt:lpstr>
      <vt:lpstr>Think about it…</vt:lpstr>
      <vt:lpstr>Answers</vt:lpstr>
      <vt:lpstr>Operationalisation</vt:lpstr>
      <vt:lpstr>Reliability</vt:lpstr>
      <vt:lpstr>Validity</vt:lpstr>
      <vt:lpstr>PowerPoint Presentation</vt:lpstr>
      <vt:lpstr>Research should be: </vt:lpstr>
      <vt:lpstr>Practical 3</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Methodologies</dc:title>
  <dc:creator>Cockrill, Antje</dc:creator>
  <cp:lastModifiedBy>Antje Cockrill</cp:lastModifiedBy>
  <cp:revision>27</cp:revision>
  <cp:lastPrinted>2015-02-05T13:55:29Z</cp:lastPrinted>
  <dcterms:created xsi:type="dcterms:W3CDTF">2014-09-26T09:41:51Z</dcterms:created>
  <dcterms:modified xsi:type="dcterms:W3CDTF">2019-12-10T10:13:07Z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