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7"/>
  </p:notesMasterIdLst>
  <p:sldIdLst>
    <p:sldId id="256" r:id="rId2"/>
    <p:sldId id="340" r:id="rId3"/>
    <p:sldId id="298" r:id="rId4"/>
    <p:sldId id="341" r:id="rId5"/>
    <p:sldId id="293" r:id="rId6"/>
    <p:sldId id="287" r:id="rId7"/>
    <p:sldId id="294" r:id="rId8"/>
    <p:sldId id="344" r:id="rId9"/>
    <p:sldId id="346" r:id="rId10"/>
    <p:sldId id="347" r:id="rId11"/>
    <p:sldId id="285" r:id="rId12"/>
    <p:sldId id="286" r:id="rId13"/>
    <p:sldId id="284" r:id="rId14"/>
    <p:sldId id="295" r:id="rId15"/>
    <p:sldId id="296" r:id="rId16"/>
    <p:sldId id="342" r:id="rId17"/>
    <p:sldId id="297" r:id="rId18"/>
    <p:sldId id="264" r:id="rId19"/>
    <p:sldId id="324" r:id="rId20"/>
    <p:sldId id="325" r:id="rId21"/>
    <p:sldId id="326" r:id="rId22"/>
    <p:sldId id="327" r:id="rId23"/>
    <p:sldId id="328" r:id="rId24"/>
    <p:sldId id="265" r:id="rId25"/>
    <p:sldId id="335" r:id="rId26"/>
    <p:sldId id="349" r:id="rId27"/>
    <p:sldId id="337" r:id="rId28"/>
    <p:sldId id="258" r:id="rId29"/>
    <p:sldId id="271" r:id="rId30"/>
    <p:sldId id="338" r:id="rId31"/>
    <p:sldId id="279" r:id="rId32"/>
    <p:sldId id="269" r:id="rId33"/>
    <p:sldId id="281" r:id="rId34"/>
    <p:sldId id="272" r:id="rId35"/>
    <p:sldId id="273" r:id="rId36"/>
    <p:sldId id="280" r:id="rId37"/>
    <p:sldId id="277" r:id="rId38"/>
    <p:sldId id="329" r:id="rId39"/>
    <p:sldId id="330" r:id="rId40"/>
    <p:sldId id="331" r:id="rId41"/>
    <p:sldId id="332" r:id="rId42"/>
    <p:sldId id="333" r:id="rId43"/>
    <p:sldId id="334" r:id="rId44"/>
    <p:sldId id="339" r:id="rId45"/>
    <p:sldId id="348"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856972-3F31-4D03-BFFD-6B926CEC9F45}" v="704" dt="2019-01-26T18:20:11.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59" autoAdjust="0"/>
    <p:restoredTop sz="92200" autoAdjust="0"/>
  </p:normalViewPr>
  <p:slideViewPr>
    <p:cSldViewPr snapToGrid="0">
      <p:cViewPr varScale="1">
        <p:scale>
          <a:sx n="61" d="100"/>
          <a:sy n="61" d="100"/>
        </p:scale>
        <p:origin x="3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C4856972-3F31-4D03-BFFD-6B926CEC9F45}"/>
    <pc:docChg chg="undo custSel mod addSld delSld modSld sldOrd">
      <pc:chgData name="Deborah Jenkins" userId="3cd02ba5-e528-4585-978d-4fde2b47730a" providerId="ADAL" clId="{C4856972-3F31-4D03-BFFD-6B926CEC9F45}" dt="2019-01-26T18:20:11.677" v="2520" actId="27636"/>
      <pc:docMkLst>
        <pc:docMk/>
      </pc:docMkLst>
      <pc:sldChg chg="modSp">
        <pc:chgData name="Deborah Jenkins" userId="3cd02ba5-e528-4585-978d-4fde2b47730a" providerId="ADAL" clId="{C4856972-3F31-4D03-BFFD-6B926CEC9F45}" dt="2019-01-26T13:59:23.195" v="29" actId="255"/>
        <pc:sldMkLst>
          <pc:docMk/>
          <pc:sldMk cId="1053896836" sldId="256"/>
        </pc:sldMkLst>
        <pc:spChg chg="mod">
          <ac:chgData name="Deborah Jenkins" userId="3cd02ba5-e528-4585-978d-4fde2b47730a" providerId="ADAL" clId="{C4856972-3F31-4D03-BFFD-6B926CEC9F45}" dt="2019-01-26T13:59:08.321" v="26" actId="1076"/>
          <ac:spMkLst>
            <pc:docMk/>
            <pc:sldMk cId="1053896836" sldId="256"/>
            <ac:spMk id="2" creationId="{6801D272-75BF-4C6B-B0BC-4194CDF5392A}"/>
          </ac:spMkLst>
        </pc:spChg>
        <pc:spChg chg="mod">
          <ac:chgData name="Deborah Jenkins" userId="3cd02ba5-e528-4585-978d-4fde2b47730a" providerId="ADAL" clId="{C4856972-3F31-4D03-BFFD-6B926CEC9F45}" dt="2019-01-26T13:59:23.195" v="29" actId="255"/>
          <ac:spMkLst>
            <pc:docMk/>
            <pc:sldMk cId="1053896836" sldId="256"/>
            <ac:spMk id="3" creationId="{AA91D052-180A-4CB6-8F0A-7F87086105E8}"/>
          </ac:spMkLst>
        </pc:spChg>
      </pc:sldChg>
      <pc:sldChg chg="addSp delSp modSp mod setBg setFolMasterObjs">
        <pc:chgData name="Deborah Jenkins" userId="3cd02ba5-e528-4585-978d-4fde2b47730a" providerId="ADAL" clId="{C4856972-3F31-4D03-BFFD-6B926CEC9F45}" dt="2019-01-26T17:30:58.586" v="2167" actId="1076"/>
        <pc:sldMkLst>
          <pc:docMk/>
          <pc:sldMk cId="3056262840" sldId="258"/>
        </pc:sldMkLst>
        <pc:spChg chg="mod">
          <ac:chgData name="Deborah Jenkins" userId="3cd02ba5-e528-4585-978d-4fde2b47730a" providerId="ADAL" clId="{C4856972-3F31-4D03-BFFD-6B926CEC9F45}" dt="2019-01-26T17:30:52.336" v="2166" actId="1076"/>
          <ac:spMkLst>
            <pc:docMk/>
            <pc:sldMk cId="3056262840" sldId="258"/>
            <ac:spMk id="2" creationId="{00000000-0000-0000-0000-000000000000}"/>
          </ac:spMkLst>
        </pc:spChg>
        <pc:spChg chg="mod">
          <ac:chgData name="Deborah Jenkins" userId="3cd02ba5-e528-4585-978d-4fde2b47730a" providerId="ADAL" clId="{C4856972-3F31-4D03-BFFD-6B926CEC9F45}" dt="2019-01-26T17:30:49.227" v="2165" actId="1076"/>
          <ac:spMkLst>
            <pc:docMk/>
            <pc:sldMk cId="3056262840" sldId="258"/>
            <ac:spMk id="3" creationId="{00000000-0000-0000-0000-000000000000}"/>
          </ac:spMkLst>
        </pc:spChg>
        <pc:spChg chg="add del">
          <ac:chgData name="Deborah Jenkins" userId="3cd02ba5-e528-4585-978d-4fde2b47730a" providerId="ADAL" clId="{C4856972-3F31-4D03-BFFD-6B926CEC9F45}" dt="2019-01-26T17:29:44.260" v="2146" actId="26606"/>
          <ac:spMkLst>
            <pc:docMk/>
            <pc:sldMk cId="3056262840" sldId="258"/>
            <ac:spMk id="9" creationId="{9F4444CE-BC8D-4D61-B303-4C05614E62AB}"/>
          </ac:spMkLst>
        </pc:spChg>
        <pc:spChg chg="add del">
          <ac:chgData name="Deborah Jenkins" userId="3cd02ba5-e528-4585-978d-4fde2b47730a" providerId="ADAL" clId="{C4856972-3F31-4D03-BFFD-6B926CEC9F45}" dt="2019-01-26T17:29:44.260" v="2146" actId="26606"/>
          <ac:spMkLst>
            <pc:docMk/>
            <pc:sldMk cId="3056262840" sldId="258"/>
            <ac:spMk id="11" creationId="{62423CA5-E2E1-4789-B759-9906C1C94063}"/>
          </ac:spMkLst>
        </pc:spChg>
        <pc:spChg chg="add del">
          <ac:chgData name="Deborah Jenkins" userId="3cd02ba5-e528-4585-978d-4fde2b47730a" providerId="ADAL" clId="{C4856972-3F31-4D03-BFFD-6B926CEC9F45}" dt="2019-01-26T17:29:44.260" v="2146" actId="26606"/>
          <ac:spMkLst>
            <pc:docMk/>
            <pc:sldMk cId="3056262840" sldId="258"/>
            <ac:spMk id="13" creationId="{73772B81-181F-48B7-8826-4D9686D15DF5}"/>
          </ac:spMkLst>
        </pc:spChg>
        <pc:spChg chg="add del">
          <ac:chgData name="Deborah Jenkins" userId="3cd02ba5-e528-4585-978d-4fde2b47730a" providerId="ADAL" clId="{C4856972-3F31-4D03-BFFD-6B926CEC9F45}" dt="2019-01-26T17:29:44.260" v="2146" actId="26606"/>
          <ac:spMkLst>
            <pc:docMk/>
            <pc:sldMk cId="3056262840" sldId="258"/>
            <ac:spMk id="15" creationId="{B2205F6E-03C6-4E92-877C-E2482F6599AA}"/>
          </ac:spMkLst>
        </pc:spChg>
        <pc:spChg chg="add del">
          <ac:chgData name="Deborah Jenkins" userId="3cd02ba5-e528-4585-978d-4fde2b47730a" providerId="ADAL" clId="{C4856972-3F31-4D03-BFFD-6B926CEC9F45}" dt="2019-01-26T17:29:49.119" v="2148" actId="26606"/>
          <ac:spMkLst>
            <pc:docMk/>
            <pc:sldMk cId="3056262840" sldId="258"/>
            <ac:spMk id="17" creationId="{C4CFB339-0ED8-4FE2-9EF1-6D1375B8499B}"/>
          </ac:spMkLst>
        </pc:spChg>
        <pc:spChg chg="add del">
          <ac:chgData name="Deborah Jenkins" userId="3cd02ba5-e528-4585-978d-4fde2b47730a" providerId="ADAL" clId="{C4856972-3F31-4D03-BFFD-6B926CEC9F45}" dt="2019-01-26T17:29:49.119" v="2148" actId="26606"/>
          <ac:spMkLst>
            <pc:docMk/>
            <pc:sldMk cId="3056262840" sldId="258"/>
            <ac:spMk id="19" creationId="{31896C80-2069-4431-9C19-83B913734490}"/>
          </ac:spMkLst>
        </pc:spChg>
        <pc:spChg chg="add del">
          <ac:chgData name="Deborah Jenkins" userId="3cd02ba5-e528-4585-978d-4fde2b47730a" providerId="ADAL" clId="{C4856972-3F31-4D03-BFFD-6B926CEC9F45}" dt="2019-01-26T17:29:49.119" v="2148" actId="26606"/>
          <ac:spMkLst>
            <pc:docMk/>
            <pc:sldMk cId="3056262840" sldId="258"/>
            <ac:spMk id="21" creationId="{BF120A21-0841-4823-B0C4-28AEBCEF9B78}"/>
          </ac:spMkLst>
        </pc:spChg>
        <pc:spChg chg="add del">
          <ac:chgData name="Deborah Jenkins" userId="3cd02ba5-e528-4585-978d-4fde2b47730a" providerId="ADAL" clId="{C4856972-3F31-4D03-BFFD-6B926CEC9F45}" dt="2019-01-26T17:29:49.119" v="2148" actId="26606"/>
          <ac:spMkLst>
            <pc:docMk/>
            <pc:sldMk cId="3056262840" sldId="258"/>
            <ac:spMk id="22" creationId="{3F088236-D655-4F88-B238-E16762358025}"/>
          </ac:spMkLst>
        </pc:spChg>
        <pc:spChg chg="add del">
          <ac:chgData name="Deborah Jenkins" userId="3cd02ba5-e528-4585-978d-4fde2b47730a" providerId="ADAL" clId="{C4856972-3F31-4D03-BFFD-6B926CEC9F45}" dt="2019-01-26T17:29:49.119" v="2148" actId="26606"/>
          <ac:spMkLst>
            <pc:docMk/>
            <pc:sldMk cId="3056262840" sldId="258"/>
            <ac:spMk id="23" creationId="{DBB05BAE-BBD3-4289-899F-A6851503C6B0}"/>
          </ac:spMkLst>
        </pc:spChg>
        <pc:spChg chg="add del">
          <ac:chgData name="Deborah Jenkins" userId="3cd02ba5-e528-4585-978d-4fde2b47730a" providerId="ADAL" clId="{C4856972-3F31-4D03-BFFD-6B926CEC9F45}" dt="2019-01-26T17:29:49.119" v="2148" actId="26606"/>
          <ac:spMkLst>
            <pc:docMk/>
            <pc:sldMk cId="3056262840" sldId="258"/>
            <ac:spMk id="24" creationId="{3DAC0C92-199E-475C-9390-119A9B027276}"/>
          </ac:spMkLst>
        </pc:spChg>
        <pc:spChg chg="add del">
          <ac:chgData name="Deborah Jenkins" userId="3cd02ba5-e528-4585-978d-4fde2b47730a" providerId="ADAL" clId="{C4856972-3F31-4D03-BFFD-6B926CEC9F45}" dt="2019-01-26T17:29:49.119" v="2148" actId="26606"/>
          <ac:spMkLst>
            <pc:docMk/>
            <pc:sldMk cId="3056262840" sldId="258"/>
            <ac:spMk id="25" creationId="{9874D11C-36F5-4BBE-A490-019A54E953B0}"/>
          </ac:spMkLst>
        </pc:spChg>
        <pc:picChg chg="add mod ord">
          <ac:chgData name="Deborah Jenkins" userId="3cd02ba5-e528-4585-978d-4fde2b47730a" providerId="ADAL" clId="{C4856972-3F31-4D03-BFFD-6B926CEC9F45}" dt="2019-01-26T17:30:58.586" v="2167" actId="1076"/>
          <ac:picMkLst>
            <pc:docMk/>
            <pc:sldMk cId="3056262840" sldId="258"/>
            <ac:picMk id="4" creationId="{E64B9B41-EB2D-4365-9859-465EA23AF4E8}"/>
          </ac:picMkLst>
        </pc:picChg>
        <pc:cxnChg chg="add del">
          <ac:chgData name="Deborah Jenkins" userId="3cd02ba5-e528-4585-978d-4fde2b47730a" providerId="ADAL" clId="{C4856972-3F31-4D03-BFFD-6B926CEC9F45}" dt="2019-01-26T17:29:49.119" v="2148" actId="26606"/>
          <ac:cxnSpMkLst>
            <pc:docMk/>
            <pc:sldMk cId="3056262840" sldId="258"/>
            <ac:cxnSpMk id="18" creationId="{64FA5DFF-7FE6-4855-84E6-DFA78EE978BD}"/>
          </ac:cxnSpMkLst>
        </pc:cxnChg>
        <pc:cxnChg chg="add del">
          <ac:chgData name="Deborah Jenkins" userId="3cd02ba5-e528-4585-978d-4fde2b47730a" providerId="ADAL" clId="{C4856972-3F31-4D03-BFFD-6B926CEC9F45}" dt="2019-01-26T17:29:49.119" v="2148" actId="26606"/>
          <ac:cxnSpMkLst>
            <pc:docMk/>
            <pc:sldMk cId="3056262840" sldId="258"/>
            <ac:cxnSpMk id="20" creationId="{2AFD8CBA-54A3-4363-991B-B9C631BBFA74}"/>
          </ac:cxnSpMkLst>
        </pc:cxnChg>
      </pc:sldChg>
      <pc:sldChg chg="modSp setBg">
        <pc:chgData name="Deborah Jenkins" userId="3cd02ba5-e528-4585-978d-4fde2b47730a" providerId="ADAL" clId="{C4856972-3F31-4D03-BFFD-6B926CEC9F45}" dt="2019-01-26T17:05:54.604" v="1161" actId="14100"/>
        <pc:sldMkLst>
          <pc:docMk/>
          <pc:sldMk cId="2708079539" sldId="264"/>
        </pc:sldMkLst>
        <pc:spChg chg="mod">
          <ac:chgData name="Deborah Jenkins" userId="3cd02ba5-e528-4585-978d-4fde2b47730a" providerId="ADAL" clId="{C4856972-3F31-4D03-BFFD-6B926CEC9F45}" dt="2019-01-26T17:05:51.417" v="1160" actId="14100"/>
          <ac:spMkLst>
            <pc:docMk/>
            <pc:sldMk cId="2708079539" sldId="264"/>
            <ac:spMk id="2" creationId="{F6496AA2-305B-4487-86FC-FBF93F810090}"/>
          </ac:spMkLst>
        </pc:spChg>
        <pc:spChg chg="mod">
          <ac:chgData name="Deborah Jenkins" userId="3cd02ba5-e528-4585-978d-4fde2b47730a" providerId="ADAL" clId="{C4856972-3F31-4D03-BFFD-6B926CEC9F45}" dt="2019-01-26T17:05:54.604" v="1161" actId="14100"/>
          <ac:spMkLst>
            <pc:docMk/>
            <pc:sldMk cId="2708079539" sldId="264"/>
            <ac:spMk id="3" creationId="{985BDB53-3E4E-4C21-BB49-64DBC620F3EC}"/>
          </ac:spMkLst>
        </pc:spChg>
        <pc:picChg chg="mod">
          <ac:chgData name="Deborah Jenkins" userId="3cd02ba5-e528-4585-978d-4fde2b47730a" providerId="ADAL" clId="{C4856972-3F31-4D03-BFFD-6B926CEC9F45}" dt="2019-01-26T17:05:02.715" v="1151" actId="14100"/>
          <ac:picMkLst>
            <pc:docMk/>
            <pc:sldMk cId="2708079539" sldId="264"/>
            <ac:picMk id="4" creationId="{C319BE10-0FE1-401A-94F6-DC79DC42D8ED}"/>
          </ac:picMkLst>
        </pc:picChg>
      </pc:sldChg>
      <pc:sldChg chg="modSp setBg">
        <pc:chgData name="Deborah Jenkins" userId="3cd02ba5-e528-4585-978d-4fde2b47730a" providerId="ADAL" clId="{C4856972-3F31-4D03-BFFD-6B926CEC9F45}" dt="2019-01-26T17:14:13.510" v="1342" actId="1076"/>
        <pc:sldMkLst>
          <pc:docMk/>
          <pc:sldMk cId="4137913541" sldId="265"/>
        </pc:sldMkLst>
        <pc:spChg chg="mod">
          <ac:chgData name="Deborah Jenkins" userId="3cd02ba5-e528-4585-978d-4fde2b47730a" providerId="ADAL" clId="{C4856972-3F31-4D03-BFFD-6B926CEC9F45}" dt="2019-01-26T17:14:13.510" v="1342" actId="1076"/>
          <ac:spMkLst>
            <pc:docMk/>
            <pc:sldMk cId="4137913541" sldId="265"/>
            <ac:spMk id="2" creationId="{84F97DCE-9A8B-4D06-875F-13355F79BE1F}"/>
          </ac:spMkLst>
        </pc:spChg>
        <pc:spChg chg="mod">
          <ac:chgData name="Deborah Jenkins" userId="3cd02ba5-e528-4585-978d-4fde2b47730a" providerId="ADAL" clId="{C4856972-3F31-4D03-BFFD-6B926CEC9F45}" dt="2019-01-26T14:55:04.034" v="358" actId="1076"/>
          <ac:spMkLst>
            <pc:docMk/>
            <pc:sldMk cId="4137913541" sldId="265"/>
            <ac:spMk id="3" creationId="{57E58225-2C68-4C87-B94A-894249E48B1A}"/>
          </ac:spMkLst>
        </pc:spChg>
      </pc:sldChg>
      <pc:sldChg chg="modSp setBg modAnim">
        <pc:chgData name="Deborah Jenkins" userId="3cd02ba5-e528-4585-978d-4fde2b47730a" providerId="ADAL" clId="{C4856972-3F31-4D03-BFFD-6B926CEC9F45}" dt="2019-01-26T17:36:50.952" v="2215" actId="1076"/>
        <pc:sldMkLst>
          <pc:docMk/>
          <pc:sldMk cId="668127872" sldId="269"/>
        </pc:sldMkLst>
        <pc:spChg chg="mod">
          <ac:chgData name="Deborah Jenkins" userId="3cd02ba5-e528-4585-978d-4fde2b47730a" providerId="ADAL" clId="{C4856972-3F31-4D03-BFFD-6B926CEC9F45}" dt="2019-01-26T17:36:34.044" v="2214" actId="12"/>
          <ac:spMkLst>
            <pc:docMk/>
            <pc:sldMk cId="668127872" sldId="269"/>
            <ac:spMk id="3" creationId="{00000000-0000-0000-0000-000000000000}"/>
          </ac:spMkLst>
        </pc:spChg>
        <pc:picChg chg="mod">
          <ac:chgData name="Deborah Jenkins" userId="3cd02ba5-e528-4585-978d-4fde2b47730a" providerId="ADAL" clId="{C4856972-3F31-4D03-BFFD-6B926CEC9F45}" dt="2019-01-26T17:36:50.952" v="2215" actId="1076"/>
          <ac:picMkLst>
            <pc:docMk/>
            <pc:sldMk cId="668127872" sldId="269"/>
            <ac:picMk id="5" creationId="{00000000-0000-0000-0000-000000000000}"/>
          </ac:picMkLst>
        </pc:picChg>
      </pc:sldChg>
      <pc:sldChg chg="modSp">
        <pc:chgData name="Deborah Jenkins" userId="3cd02ba5-e528-4585-978d-4fde2b47730a" providerId="ADAL" clId="{C4856972-3F31-4D03-BFFD-6B926CEC9F45}" dt="2019-01-26T17:31:23.194" v="2170" actId="1076"/>
        <pc:sldMkLst>
          <pc:docMk/>
          <pc:sldMk cId="854159379" sldId="271"/>
        </pc:sldMkLst>
        <pc:spChg chg="mod">
          <ac:chgData name="Deborah Jenkins" userId="3cd02ba5-e528-4585-978d-4fde2b47730a" providerId="ADAL" clId="{C4856972-3F31-4D03-BFFD-6B926CEC9F45}" dt="2019-01-26T17:31:23.194" v="2170" actId="1076"/>
          <ac:spMkLst>
            <pc:docMk/>
            <pc:sldMk cId="854159379" sldId="271"/>
            <ac:spMk id="2" creationId="{00000000-0000-0000-0000-000000000000}"/>
          </ac:spMkLst>
        </pc:spChg>
        <pc:spChg chg="mod">
          <ac:chgData name="Deborah Jenkins" userId="3cd02ba5-e528-4585-978d-4fde2b47730a" providerId="ADAL" clId="{C4856972-3F31-4D03-BFFD-6B926CEC9F45}" dt="2019-01-26T17:31:17.116" v="2169" actId="403"/>
          <ac:spMkLst>
            <pc:docMk/>
            <pc:sldMk cId="854159379" sldId="271"/>
            <ac:spMk id="3" creationId="{00000000-0000-0000-0000-000000000000}"/>
          </ac:spMkLst>
        </pc:spChg>
      </pc:sldChg>
      <pc:sldChg chg="setBg">
        <pc:chgData name="Deborah Jenkins" userId="3cd02ba5-e528-4585-978d-4fde2b47730a" providerId="ADAL" clId="{C4856972-3F31-4D03-BFFD-6B926CEC9F45}" dt="2019-01-26T17:37:45.839" v="2238"/>
        <pc:sldMkLst>
          <pc:docMk/>
          <pc:sldMk cId="4188180419" sldId="272"/>
        </pc:sldMkLst>
      </pc:sldChg>
      <pc:sldChg chg="setBg">
        <pc:chgData name="Deborah Jenkins" userId="3cd02ba5-e528-4585-978d-4fde2b47730a" providerId="ADAL" clId="{C4856972-3F31-4D03-BFFD-6B926CEC9F45}" dt="2019-01-26T17:37:57.417" v="2239"/>
        <pc:sldMkLst>
          <pc:docMk/>
          <pc:sldMk cId="3978076450" sldId="273"/>
        </pc:sldMkLst>
      </pc:sldChg>
      <pc:sldChg chg="del">
        <pc:chgData name="Deborah Jenkins" userId="3cd02ba5-e528-4585-978d-4fde2b47730a" providerId="ADAL" clId="{C4856972-3F31-4D03-BFFD-6B926CEC9F45}" dt="2019-01-26T14:57:00.890" v="373" actId="2696"/>
        <pc:sldMkLst>
          <pc:docMk/>
          <pc:sldMk cId="772714097" sldId="275"/>
        </pc:sldMkLst>
      </pc:sldChg>
      <pc:sldChg chg="setBg">
        <pc:chgData name="Deborah Jenkins" userId="3cd02ba5-e528-4585-978d-4fde2b47730a" providerId="ADAL" clId="{C4856972-3F31-4D03-BFFD-6B926CEC9F45}" dt="2019-01-26T17:38:30.650" v="2242"/>
        <pc:sldMkLst>
          <pc:docMk/>
          <pc:sldMk cId="4183023692" sldId="277"/>
        </pc:sldMkLst>
      </pc:sldChg>
      <pc:sldChg chg="modSp setBg">
        <pc:chgData name="Deborah Jenkins" userId="3cd02ba5-e528-4585-978d-4fde2b47730a" providerId="ADAL" clId="{C4856972-3F31-4D03-BFFD-6B926CEC9F45}" dt="2019-01-26T17:35:56.545" v="2211" actId="2711"/>
        <pc:sldMkLst>
          <pc:docMk/>
          <pc:sldMk cId="3023692128" sldId="279"/>
        </pc:sldMkLst>
        <pc:spChg chg="mod">
          <ac:chgData name="Deborah Jenkins" userId="3cd02ba5-e528-4585-978d-4fde2b47730a" providerId="ADAL" clId="{C4856972-3F31-4D03-BFFD-6B926CEC9F45}" dt="2019-01-26T17:35:56.545" v="2211" actId="2711"/>
          <ac:spMkLst>
            <pc:docMk/>
            <pc:sldMk cId="3023692128" sldId="279"/>
            <ac:spMk id="2" creationId="{00000000-0000-0000-0000-000000000000}"/>
          </ac:spMkLst>
        </pc:spChg>
        <pc:spChg chg="mod">
          <ac:chgData name="Deborah Jenkins" userId="3cd02ba5-e528-4585-978d-4fde2b47730a" providerId="ADAL" clId="{C4856972-3F31-4D03-BFFD-6B926CEC9F45}" dt="2019-01-26T17:35:33.452" v="2210" actId="20577"/>
          <ac:spMkLst>
            <pc:docMk/>
            <pc:sldMk cId="3023692128" sldId="279"/>
            <ac:spMk id="3" creationId="{00000000-0000-0000-0000-000000000000}"/>
          </ac:spMkLst>
        </pc:spChg>
        <pc:picChg chg="mod">
          <ac:chgData name="Deborah Jenkins" userId="3cd02ba5-e528-4585-978d-4fde2b47730a" providerId="ADAL" clId="{C4856972-3F31-4D03-BFFD-6B926CEC9F45}" dt="2019-01-26T17:35:04.609" v="2198" actId="14100"/>
          <ac:picMkLst>
            <pc:docMk/>
            <pc:sldMk cId="3023692128" sldId="279"/>
            <ac:picMk id="4" creationId="{00000000-0000-0000-0000-000000000000}"/>
          </ac:picMkLst>
        </pc:picChg>
      </pc:sldChg>
      <pc:sldChg chg="modSp modTransition setBg modAnim">
        <pc:chgData name="Deborah Jenkins" userId="3cd02ba5-e528-4585-978d-4fde2b47730a" providerId="ADAL" clId="{C4856972-3F31-4D03-BFFD-6B926CEC9F45}" dt="2019-01-26T18:20:11.677" v="2520" actId="27636"/>
        <pc:sldMkLst>
          <pc:docMk/>
          <pc:sldMk cId="2460318663" sldId="280"/>
        </pc:sldMkLst>
        <pc:spChg chg="mod">
          <ac:chgData name="Deborah Jenkins" userId="3cd02ba5-e528-4585-978d-4fde2b47730a" providerId="ADAL" clId="{C4856972-3F31-4D03-BFFD-6B926CEC9F45}" dt="2019-01-26T18:20:11.677" v="2520" actId="27636"/>
          <ac:spMkLst>
            <pc:docMk/>
            <pc:sldMk cId="2460318663" sldId="280"/>
            <ac:spMk id="3" creationId="{00000000-0000-0000-0000-000000000000}"/>
          </ac:spMkLst>
        </pc:spChg>
      </pc:sldChg>
      <pc:sldChg chg="modSp setBg">
        <pc:chgData name="Deborah Jenkins" userId="3cd02ba5-e528-4585-978d-4fde2b47730a" providerId="ADAL" clId="{C4856972-3F31-4D03-BFFD-6B926CEC9F45}" dt="2019-01-26T17:37:37.074" v="2237" actId="6549"/>
        <pc:sldMkLst>
          <pc:docMk/>
          <pc:sldMk cId="3346487257" sldId="281"/>
        </pc:sldMkLst>
        <pc:spChg chg="mod">
          <ac:chgData name="Deborah Jenkins" userId="3cd02ba5-e528-4585-978d-4fde2b47730a" providerId="ADAL" clId="{C4856972-3F31-4D03-BFFD-6B926CEC9F45}" dt="2019-01-26T17:37:02.950" v="2217" actId="14100"/>
          <ac:spMkLst>
            <pc:docMk/>
            <pc:sldMk cId="3346487257" sldId="281"/>
            <ac:spMk id="2" creationId="{00000000-0000-0000-0000-000000000000}"/>
          </ac:spMkLst>
        </pc:spChg>
        <pc:spChg chg="mod">
          <ac:chgData name="Deborah Jenkins" userId="3cd02ba5-e528-4585-978d-4fde2b47730a" providerId="ADAL" clId="{C4856972-3F31-4D03-BFFD-6B926CEC9F45}" dt="2019-01-26T17:37:37.074" v="2237" actId="6549"/>
          <ac:spMkLst>
            <pc:docMk/>
            <pc:sldMk cId="3346487257" sldId="281"/>
            <ac:spMk id="3" creationId="{00000000-0000-0000-0000-000000000000}"/>
          </ac:spMkLst>
        </pc:spChg>
      </pc:sldChg>
      <pc:sldChg chg="modSp">
        <pc:chgData name="Deborah Jenkins" userId="3cd02ba5-e528-4585-978d-4fde2b47730a" providerId="ADAL" clId="{C4856972-3F31-4D03-BFFD-6B926CEC9F45}" dt="2019-01-26T14:52:29.162" v="338" actId="1076"/>
        <pc:sldMkLst>
          <pc:docMk/>
          <pc:sldMk cId="2938220547" sldId="284"/>
        </pc:sldMkLst>
        <pc:spChg chg="mod">
          <ac:chgData name="Deborah Jenkins" userId="3cd02ba5-e528-4585-978d-4fde2b47730a" providerId="ADAL" clId="{C4856972-3F31-4D03-BFFD-6B926CEC9F45}" dt="2019-01-26T14:52:26.584" v="337" actId="1076"/>
          <ac:spMkLst>
            <pc:docMk/>
            <pc:sldMk cId="2938220547" sldId="284"/>
            <ac:spMk id="2" creationId="{00000000-0000-0000-0000-000000000000}"/>
          </ac:spMkLst>
        </pc:spChg>
        <pc:picChg chg="mod">
          <ac:chgData name="Deborah Jenkins" userId="3cd02ba5-e528-4585-978d-4fde2b47730a" providerId="ADAL" clId="{C4856972-3F31-4D03-BFFD-6B926CEC9F45}" dt="2019-01-26T14:52:29.162" v="338" actId="1076"/>
          <ac:picMkLst>
            <pc:docMk/>
            <pc:sldMk cId="2938220547" sldId="284"/>
            <ac:picMk id="8" creationId="{00000000-0000-0000-0000-000000000000}"/>
          </ac:picMkLst>
        </pc:picChg>
      </pc:sldChg>
      <pc:sldChg chg="addSp modSp setBg">
        <pc:chgData name="Deborah Jenkins" userId="3cd02ba5-e528-4585-978d-4fde2b47730a" providerId="ADAL" clId="{C4856972-3F31-4D03-BFFD-6B926CEC9F45}" dt="2019-01-26T17:04:02.835" v="1143" actId="114"/>
        <pc:sldMkLst>
          <pc:docMk/>
          <pc:sldMk cId="4169210357" sldId="285"/>
        </pc:sldMkLst>
        <pc:spChg chg="mod">
          <ac:chgData name="Deborah Jenkins" userId="3cd02ba5-e528-4585-978d-4fde2b47730a" providerId="ADAL" clId="{C4856972-3F31-4D03-BFFD-6B926CEC9F45}" dt="2019-01-26T16:54:58.842" v="1086" actId="2711"/>
          <ac:spMkLst>
            <pc:docMk/>
            <pc:sldMk cId="4169210357" sldId="285"/>
            <ac:spMk id="2" creationId="{00000000-0000-0000-0000-000000000000}"/>
          </ac:spMkLst>
        </pc:spChg>
        <pc:spChg chg="add mod">
          <ac:chgData name="Deborah Jenkins" userId="3cd02ba5-e528-4585-978d-4fde2b47730a" providerId="ADAL" clId="{C4856972-3F31-4D03-BFFD-6B926CEC9F45}" dt="2019-01-26T17:04:02.835" v="1143" actId="114"/>
          <ac:spMkLst>
            <pc:docMk/>
            <pc:sldMk cId="4169210357" sldId="285"/>
            <ac:spMk id="3" creationId="{93D073EF-40F9-4B08-B337-9BAA09F9EC67}"/>
          </ac:spMkLst>
        </pc:spChg>
        <pc:graphicFrameChg chg="mod">
          <ac:chgData name="Deborah Jenkins" userId="3cd02ba5-e528-4585-978d-4fde2b47730a" providerId="ADAL" clId="{C4856972-3F31-4D03-BFFD-6B926CEC9F45}" dt="2019-01-26T16:55:31.169" v="1089" actId="1076"/>
          <ac:graphicFrameMkLst>
            <pc:docMk/>
            <pc:sldMk cId="4169210357" sldId="285"/>
            <ac:graphicFrameMk id="4" creationId="{00000000-0000-0000-0000-000000000000}"/>
          </ac:graphicFrameMkLst>
        </pc:graphicFrameChg>
      </pc:sldChg>
      <pc:sldChg chg="modSp setBg">
        <pc:chgData name="Deborah Jenkins" userId="3cd02ba5-e528-4585-978d-4fde2b47730a" providerId="ADAL" clId="{C4856972-3F31-4D03-BFFD-6B926CEC9F45}" dt="2019-01-26T16:46:46.867" v="942" actId="14100"/>
        <pc:sldMkLst>
          <pc:docMk/>
          <pc:sldMk cId="498727572" sldId="287"/>
        </pc:sldMkLst>
        <pc:spChg chg="mod">
          <ac:chgData name="Deborah Jenkins" userId="3cd02ba5-e528-4585-978d-4fde2b47730a" providerId="ADAL" clId="{C4856972-3F31-4D03-BFFD-6B926CEC9F45}" dt="2019-01-26T16:46:46.867" v="942" actId="14100"/>
          <ac:spMkLst>
            <pc:docMk/>
            <pc:sldMk cId="498727572" sldId="287"/>
            <ac:spMk id="2" creationId="{00000000-0000-0000-0000-000000000000}"/>
          </ac:spMkLst>
        </pc:spChg>
        <pc:picChg chg="mod">
          <ac:chgData name="Deborah Jenkins" userId="3cd02ba5-e528-4585-978d-4fde2b47730a" providerId="ADAL" clId="{C4856972-3F31-4D03-BFFD-6B926CEC9F45}" dt="2019-01-26T16:46:25.399" v="936" actId="1076"/>
          <ac:picMkLst>
            <pc:docMk/>
            <pc:sldMk cId="498727572" sldId="287"/>
            <ac:picMk id="4" creationId="{00000000-0000-0000-0000-000000000000}"/>
          </ac:picMkLst>
        </pc:picChg>
      </pc:sldChg>
      <pc:sldChg chg="delSp modSp setBg">
        <pc:chgData name="Deborah Jenkins" userId="3cd02ba5-e528-4585-978d-4fde2b47730a" providerId="ADAL" clId="{C4856972-3F31-4D03-BFFD-6B926CEC9F45}" dt="2019-01-26T16:46:13.993" v="934" actId="14100"/>
        <pc:sldMkLst>
          <pc:docMk/>
          <pc:sldMk cId="0" sldId="293"/>
        </pc:sldMkLst>
        <pc:spChg chg="mod">
          <ac:chgData name="Deborah Jenkins" userId="3cd02ba5-e528-4585-978d-4fde2b47730a" providerId="ADAL" clId="{C4856972-3F31-4D03-BFFD-6B926CEC9F45}" dt="2019-01-26T16:45:54.650" v="929" actId="1076"/>
          <ac:spMkLst>
            <pc:docMk/>
            <pc:sldMk cId="0" sldId="293"/>
            <ac:spMk id="2" creationId="{00000000-0000-0000-0000-000000000000}"/>
          </ac:spMkLst>
        </pc:spChg>
        <pc:spChg chg="mod">
          <ac:chgData name="Deborah Jenkins" userId="3cd02ba5-e528-4585-978d-4fde2b47730a" providerId="ADAL" clId="{C4856972-3F31-4D03-BFFD-6B926CEC9F45}" dt="2019-01-26T16:46:02.603" v="931" actId="14100"/>
          <ac:spMkLst>
            <pc:docMk/>
            <pc:sldMk cId="0" sldId="293"/>
            <ac:spMk id="3" creationId="{00000000-0000-0000-0000-000000000000}"/>
          </ac:spMkLst>
        </pc:spChg>
        <pc:spChg chg="del mod">
          <ac:chgData name="Deborah Jenkins" userId="3cd02ba5-e528-4585-978d-4fde2b47730a" providerId="ADAL" clId="{C4856972-3F31-4D03-BFFD-6B926CEC9F45}" dt="2019-01-26T14:25:55.779" v="244" actId="478"/>
          <ac:spMkLst>
            <pc:docMk/>
            <pc:sldMk cId="0" sldId="293"/>
            <ac:spMk id="47106" creationId="{00000000-0000-0000-0000-000000000000}"/>
          </ac:spMkLst>
        </pc:spChg>
        <pc:picChg chg="mod">
          <ac:chgData name="Deborah Jenkins" userId="3cd02ba5-e528-4585-978d-4fde2b47730a" providerId="ADAL" clId="{C4856972-3F31-4D03-BFFD-6B926CEC9F45}" dt="2019-01-26T16:46:13.993" v="934" actId="14100"/>
          <ac:picMkLst>
            <pc:docMk/>
            <pc:sldMk cId="0" sldId="293"/>
            <ac:picMk id="47108" creationId="{00000000-0000-0000-0000-000000000000}"/>
          </ac:picMkLst>
        </pc:picChg>
      </pc:sldChg>
      <pc:sldChg chg="modSp setBg">
        <pc:chgData name="Deborah Jenkins" userId="3cd02ba5-e528-4585-978d-4fde2b47730a" providerId="ADAL" clId="{C4856972-3F31-4D03-BFFD-6B926CEC9F45}" dt="2019-01-26T17:04:13.819" v="1144"/>
        <pc:sldMkLst>
          <pc:docMk/>
          <pc:sldMk cId="0" sldId="294"/>
        </pc:sldMkLst>
        <pc:spChg chg="mod">
          <ac:chgData name="Deborah Jenkins" userId="3cd02ba5-e528-4585-978d-4fde2b47730a" providerId="ADAL" clId="{C4856972-3F31-4D03-BFFD-6B926CEC9F45}" dt="2019-01-26T14:27:28.401" v="260" actId="14100"/>
          <ac:spMkLst>
            <pc:docMk/>
            <pc:sldMk cId="0" sldId="294"/>
            <ac:spMk id="2" creationId="{00000000-0000-0000-0000-000000000000}"/>
          </ac:spMkLst>
        </pc:spChg>
        <pc:spChg chg="mod">
          <ac:chgData name="Deborah Jenkins" userId="3cd02ba5-e528-4585-978d-4fde2b47730a" providerId="ADAL" clId="{C4856972-3F31-4D03-BFFD-6B926CEC9F45}" dt="2019-01-26T16:47:07.398" v="947" actId="14100"/>
          <ac:spMkLst>
            <pc:docMk/>
            <pc:sldMk cId="0" sldId="294"/>
            <ac:spMk id="3" creationId="{00000000-0000-0000-0000-000000000000}"/>
          </ac:spMkLst>
        </pc:spChg>
        <pc:spChg chg="mod">
          <ac:chgData name="Deborah Jenkins" userId="3cd02ba5-e528-4585-978d-4fde2b47730a" providerId="ADAL" clId="{C4856972-3F31-4D03-BFFD-6B926CEC9F45}" dt="2019-01-26T14:27:20.698" v="257" actId="1076"/>
          <ac:spMkLst>
            <pc:docMk/>
            <pc:sldMk cId="0" sldId="294"/>
            <ac:spMk id="48130" creationId="{00000000-0000-0000-0000-000000000000}"/>
          </ac:spMkLst>
        </pc:spChg>
        <pc:picChg chg="mod">
          <ac:chgData name="Deborah Jenkins" userId="3cd02ba5-e528-4585-978d-4fde2b47730a" providerId="ADAL" clId="{C4856972-3F31-4D03-BFFD-6B926CEC9F45}" dt="2019-01-26T16:46:59.054" v="945" actId="1076"/>
          <ac:picMkLst>
            <pc:docMk/>
            <pc:sldMk cId="0" sldId="294"/>
            <ac:picMk id="48132" creationId="{00000000-0000-0000-0000-000000000000}"/>
          </ac:picMkLst>
        </pc:picChg>
      </pc:sldChg>
      <pc:sldChg chg="modSp">
        <pc:chgData name="Deborah Jenkins" userId="3cd02ba5-e528-4585-978d-4fde2b47730a" providerId="ADAL" clId="{C4856972-3F31-4D03-BFFD-6B926CEC9F45}" dt="2019-01-26T14:52:50.615" v="343" actId="1076"/>
        <pc:sldMkLst>
          <pc:docMk/>
          <pc:sldMk cId="0" sldId="295"/>
        </pc:sldMkLst>
        <pc:spChg chg="mod">
          <ac:chgData name="Deborah Jenkins" userId="3cd02ba5-e528-4585-978d-4fde2b47730a" providerId="ADAL" clId="{C4856972-3F31-4D03-BFFD-6B926CEC9F45}" dt="2019-01-26T14:52:41.787" v="342" actId="1076"/>
          <ac:spMkLst>
            <pc:docMk/>
            <pc:sldMk cId="0" sldId="295"/>
            <ac:spMk id="2" creationId="{00000000-0000-0000-0000-000000000000}"/>
          </ac:spMkLst>
        </pc:spChg>
        <pc:picChg chg="mod">
          <ac:chgData name="Deborah Jenkins" userId="3cd02ba5-e528-4585-978d-4fde2b47730a" providerId="ADAL" clId="{C4856972-3F31-4D03-BFFD-6B926CEC9F45}" dt="2019-01-26T14:52:50.615" v="343" actId="1076"/>
          <ac:picMkLst>
            <pc:docMk/>
            <pc:sldMk cId="0" sldId="295"/>
            <ac:picMk id="49154" creationId="{00000000-0000-0000-0000-000000000000}"/>
          </ac:picMkLst>
        </pc:picChg>
      </pc:sldChg>
      <pc:sldChg chg="modSp">
        <pc:chgData name="Deborah Jenkins" userId="3cd02ba5-e528-4585-978d-4fde2b47730a" providerId="ADAL" clId="{C4856972-3F31-4D03-BFFD-6B926CEC9F45}" dt="2019-01-26T16:58:11.633" v="1103" actId="14100"/>
        <pc:sldMkLst>
          <pc:docMk/>
          <pc:sldMk cId="0" sldId="296"/>
        </pc:sldMkLst>
        <pc:spChg chg="mod">
          <ac:chgData name="Deborah Jenkins" userId="3cd02ba5-e528-4585-978d-4fde2b47730a" providerId="ADAL" clId="{C4856972-3F31-4D03-BFFD-6B926CEC9F45}" dt="2019-01-26T16:58:11.633" v="1103" actId="14100"/>
          <ac:spMkLst>
            <pc:docMk/>
            <pc:sldMk cId="0" sldId="296"/>
            <ac:spMk id="2" creationId="{00000000-0000-0000-0000-000000000000}"/>
          </ac:spMkLst>
        </pc:spChg>
      </pc:sldChg>
      <pc:sldChg chg="modSp setBg">
        <pc:chgData name="Deborah Jenkins" userId="3cd02ba5-e528-4585-978d-4fde2b47730a" providerId="ADAL" clId="{C4856972-3F31-4D03-BFFD-6B926CEC9F45}" dt="2019-01-26T17:04:50.810" v="1149" actId="14100"/>
        <pc:sldMkLst>
          <pc:docMk/>
          <pc:sldMk cId="0" sldId="297"/>
        </pc:sldMkLst>
        <pc:spChg chg="mod">
          <ac:chgData name="Deborah Jenkins" userId="3cd02ba5-e528-4585-978d-4fde2b47730a" providerId="ADAL" clId="{C4856972-3F31-4D03-BFFD-6B926CEC9F45}" dt="2019-01-26T17:04:42.878" v="1147" actId="14100"/>
          <ac:spMkLst>
            <pc:docMk/>
            <pc:sldMk cId="0" sldId="297"/>
            <ac:spMk id="4" creationId="{00000000-0000-0000-0000-000000000000}"/>
          </ac:spMkLst>
        </pc:spChg>
        <pc:picChg chg="mod">
          <ac:chgData name="Deborah Jenkins" userId="3cd02ba5-e528-4585-978d-4fde2b47730a" providerId="ADAL" clId="{C4856972-3F31-4D03-BFFD-6B926CEC9F45}" dt="2019-01-26T17:04:50.810" v="1149" actId="14100"/>
          <ac:picMkLst>
            <pc:docMk/>
            <pc:sldMk cId="0" sldId="297"/>
            <ac:picMk id="51202" creationId="{00000000-0000-0000-0000-000000000000}"/>
          </ac:picMkLst>
        </pc:picChg>
      </pc:sldChg>
      <pc:sldChg chg="delSp modSp add setBg">
        <pc:chgData name="Deborah Jenkins" userId="3cd02ba5-e528-4585-978d-4fde2b47730a" providerId="ADAL" clId="{C4856972-3F31-4D03-BFFD-6B926CEC9F45}" dt="2019-01-26T16:07:43.708" v="536" actId="20577"/>
        <pc:sldMkLst>
          <pc:docMk/>
          <pc:sldMk cId="987733019" sldId="298"/>
        </pc:sldMkLst>
        <pc:spChg chg="mod">
          <ac:chgData name="Deborah Jenkins" userId="3cd02ba5-e528-4585-978d-4fde2b47730a" providerId="ADAL" clId="{C4856972-3F31-4D03-BFFD-6B926CEC9F45}" dt="2019-01-26T14:01:27.085" v="38" actId="255"/>
          <ac:spMkLst>
            <pc:docMk/>
            <pc:sldMk cId="987733019" sldId="298"/>
            <ac:spMk id="2" creationId="{00000000-0000-0000-0000-000000000000}"/>
          </ac:spMkLst>
        </pc:spChg>
        <pc:spChg chg="mod">
          <ac:chgData name="Deborah Jenkins" userId="3cd02ba5-e528-4585-978d-4fde2b47730a" providerId="ADAL" clId="{C4856972-3F31-4D03-BFFD-6B926CEC9F45}" dt="2019-01-26T16:07:43.708" v="536" actId="20577"/>
          <ac:spMkLst>
            <pc:docMk/>
            <pc:sldMk cId="987733019" sldId="298"/>
            <ac:spMk id="3" creationId="{00000000-0000-0000-0000-000000000000}"/>
          </ac:spMkLst>
        </pc:spChg>
        <pc:picChg chg="del">
          <ac:chgData name="Deborah Jenkins" userId="3cd02ba5-e528-4585-978d-4fde2b47730a" providerId="ADAL" clId="{C4856972-3F31-4D03-BFFD-6B926CEC9F45}" dt="2019-01-26T14:03:11.942" v="39"/>
          <ac:picMkLst>
            <pc:docMk/>
            <pc:sldMk cId="987733019" sldId="298"/>
            <ac:picMk id="4" creationId="{9C71B082-11DA-415A-B2A7-5CAA1954F3A2}"/>
          </ac:picMkLst>
        </pc:picChg>
        <pc:picChg chg="mod">
          <ac:chgData name="Deborah Jenkins" userId="3cd02ba5-e528-4585-978d-4fde2b47730a" providerId="ADAL" clId="{C4856972-3F31-4D03-BFFD-6B926CEC9F45}" dt="2019-01-26T14:09:55.868" v="119" actId="1076"/>
          <ac:picMkLst>
            <pc:docMk/>
            <pc:sldMk cId="987733019" sldId="298"/>
            <ac:picMk id="5" creationId="{00000000-0000-0000-0000-000000000000}"/>
          </ac:picMkLst>
        </pc:picChg>
      </pc:sldChg>
      <pc:sldChg chg="modSp setBg">
        <pc:chgData name="Deborah Jenkins" userId="3cd02ba5-e528-4585-978d-4fde2b47730a" providerId="ADAL" clId="{C4856972-3F31-4D03-BFFD-6B926CEC9F45}" dt="2019-01-26T17:06:20.088" v="1165" actId="6549"/>
        <pc:sldMkLst>
          <pc:docMk/>
          <pc:sldMk cId="3927418330" sldId="324"/>
        </pc:sldMkLst>
        <pc:spChg chg="mod">
          <ac:chgData name="Deborah Jenkins" userId="3cd02ba5-e528-4585-978d-4fde2b47730a" providerId="ADAL" clId="{C4856972-3F31-4D03-BFFD-6B926CEC9F45}" dt="2019-01-26T17:06:17.072" v="1164" actId="14100"/>
          <ac:spMkLst>
            <pc:docMk/>
            <pc:sldMk cId="3927418330" sldId="324"/>
            <ac:spMk id="2" creationId="{00000000-0000-0000-0000-000000000000}"/>
          </ac:spMkLst>
        </pc:spChg>
        <pc:spChg chg="mod">
          <ac:chgData name="Deborah Jenkins" userId="3cd02ba5-e528-4585-978d-4fde2b47730a" providerId="ADAL" clId="{C4856972-3F31-4D03-BFFD-6B926CEC9F45}" dt="2019-01-26T17:06:20.088" v="1165" actId="6549"/>
          <ac:spMkLst>
            <pc:docMk/>
            <pc:sldMk cId="3927418330" sldId="324"/>
            <ac:spMk id="3" creationId="{00000000-0000-0000-0000-000000000000}"/>
          </ac:spMkLst>
        </pc:spChg>
        <pc:picChg chg="mod">
          <ac:chgData name="Deborah Jenkins" userId="3cd02ba5-e528-4585-978d-4fde2b47730a" providerId="ADAL" clId="{C4856972-3F31-4D03-BFFD-6B926CEC9F45}" dt="2019-01-26T17:02:41.885" v="1104" actId="1076"/>
          <ac:picMkLst>
            <pc:docMk/>
            <pc:sldMk cId="3927418330" sldId="324"/>
            <ac:picMk id="4" creationId="{00000000-0000-0000-0000-000000000000}"/>
          </ac:picMkLst>
        </pc:picChg>
      </pc:sldChg>
      <pc:sldChg chg="modSp setBg">
        <pc:chgData name="Deborah Jenkins" userId="3cd02ba5-e528-4585-978d-4fde2b47730a" providerId="ADAL" clId="{C4856972-3F31-4D03-BFFD-6B926CEC9F45}" dt="2019-01-26T17:07:33.804" v="1167" actId="1076"/>
        <pc:sldMkLst>
          <pc:docMk/>
          <pc:sldMk cId="562650320" sldId="325"/>
        </pc:sldMkLst>
        <pc:spChg chg="mod">
          <ac:chgData name="Deborah Jenkins" userId="3cd02ba5-e528-4585-978d-4fde2b47730a" providerId="ADAL" clId="{C4856972-3F31-4D03-BFFD-6B926CEC9F45}" dt="2019-01-26T17:07:33.804" v="1167" actId="1076"/>
          <ac:spMkLst>
            <pc:docMk/>
            <pc:sldMk cId="562650320" sldId="325"/>
            <ac:spMk id="2" creationId="{00000000-0000-0000-0000-000000000000}"/>
          </ac:spMkLst>
        </pc:spChg>
        <pc:spChg chg="mod">
          <ac:chgData name="Deborah Jenkins" userId="3cd02ba5-e528-4585-978d-4fde2b47730a" providerId="ADAL" clId="{C4856972-3F31-4D03-BFFD-6B926CEC9F45}" dt="2019-01-26T14:54:03.457" v="350" actId="2711"/>
          <ac:spMkLst>
            <pc:docMk/>
            <pc:sldMk cId="562650320" sldId="325"/>
            <ac:spMk id="3" creationId="{00000000-0000-0000-0000-000000000000}"/>
          </ac:spMkLst>
        </pc:spChg>
      </pc:sldChg>
      <pc:sldChg chg="modSp setBg">
        <pc:chgData name="Deborah Jenkins" userId="3cd02ba5-e528-4585-978d-4fde2b47730a" providerId="ADAL" clId="{C4856972-3F31-4D03-BFFD-6B926CEC9F45}" dt="2019-01-26T17:07:40.335" v="1168"/>
        <pc:sldMkLst>
          <pc:docMk/>
          <pc:sldMk cId="638475297" sldId="326"/>
        </pc:sldMkLst>
        <pc:spChg chg="mod">
          <ac:chgData name="Deborah Jenkins" userId="3cd02ba5-e528-4585-978d-4fde2b47730a" providerId="ADAL" clId="{C4856972-3F31-4D03-BFFD-6B926CEC9F45}" dt="2019-01-26T14:53:47.504" v="348" actId="2711"/>
          <ac:spMkLst>
            <pc:docMk/>
            <pc:sldMk cId="638475297" sldId="326"/>
            <ac:spMk id="2" creationId="{00000000-0000-0000-0000-000000000000}"/>
          </ac:spMkLst>
        </pc:spChg>
        <pc:spChg chg="mod">
          <ac:chgData name="Deborah Jenkins" userId="3cd02ba5-e528-4585-978d-4fde2b47730a" providerId="ADAL" clId="{C4856972-3F31-4D03-BFFD-6B926CEC9F45}" dt="2019-01-26T14:53:42.254" v="347" actId="2711"/>
          <ac:spMkLst>
            <pc:docMk/>
            <pc:sldMk cId="638475297" sldId="326"/>
            <ac:spMk id="3" creationId="{00000000-0000-0000-0000-000000000000}"/>
          </ac:spMkLst>
        </pc:spChg>
      </pc:sldChg>
      <pc:sldChg chg="modSp setBg">
        <pc:chgData name="Deborah Jenkins" userId="3cd02ba5-e528-4585-978d-4fde2b47730a" providerId="ADAL" clId="{C4856972-3F31-4D03-BFFD-6B926CEC9F45}" dt="2019-01-26T17:12:24.514" v="1316" actId="20577"/>
        <pc:sldMkLst>
          <pc:docMk/>
          <pc:sldMk cId="1906488559" sldId="327"/>
        </pc:sldMkLst>
        <pc:spChg chg="mod">
          <ac:chgData name="Deborah Jenkins" userId="3cd02ba5-e528-4585-978d-4fde2b47730a" providerId="ADAL" clId="{C4856972-3F31-4D03-BFFD-6B926CEC9F45}" dt="2019-01-26T17:09:06.239" v="1172" actId="14100"/>
          <ac:spMkLst>
            <pc:docMk/>
            <pc:sldMk cId="1906488559" sldId="327"/>
            <ac:spMk id="2" creationId="{00000000-0000-0000-0000-000000000000}"/>
          </ac:spMkLst>
        </pc:spChg>
        <pc:spChg chg="mod">
          <ac:chgData name="Deborah Jenkins" userId="3cd02ba5-e528-4585-978d-4fde2b47730a" providerId="ADAL" clId="{C4856972-3F31-4D03-BFFD-6B926CEC9F45}" dt="2019-01-26T17:12:24.514" v="1316" actId="20577"/>
          <ac:spMkLst>
            <pc:docMk/>
            <pc:sldMk cId="1906488559" sldId="327"/>
            <ac:spMk id="3" creationId="{00000000-0000-0000-0000-000000000000}"/>
          </ac:spMkLst>
        </pc:spChg>
        <pc:picChg chg="mod">
          <ac:chgData name="Deborah Jenkins" userId="3cd02ba5-e528-4585-978d-4fde2b47730a" providerId="ADAL" clId="{C4856972-3F31-4D03-BFFD-6B926CEC9F45}" dt="2019-01-26T17:10:46.423" v="1203" actId="14100"/>
          <ac:picMkLst>
            <pc:docMk/>
            <pc:sldMk cId="1906488559" sldId="327"/>
            <ac:picMk id="4" creationId="{00000000-0000-0000-0000-000000000000}"/>
          </ac:picMkLst>
        </pc:picChg>
      </pc:sldChg>
      <pc:sldChg chg="modSp setBg">
        <pc:chgData name="Deborah Jenkins" userId="3cd02ba5-e528-4585-978d-4fde2b47730a" providerId="ADAL" clId="{C4856972-3F31-4D03-BFFD-6B926CEC9F45}" dt="2019-01-26T17:13:06.747" v="1339" actId="1076"/>
        <pc:sldMkLst>
          <pc:docMk/>
          <pc:sldMk cId="4012257536" sldId="328"/>
        </pc:sldMkLst>
        <pc:spChg chg="mod">
          <ac:chgData name="Deborah Jenkins" userId="3cd02ba5-e528-4585-978d-4fde2b47730a" providerId="ADAL" clId="{C4856972-3F31-4D03-BFFD-6B926CEC9F45}" dt="2019-01-26T14:54:23.972" v="352" actId="2711"/>
          <ac:spMkLst>
            <pc:docMk/>
            <pc:sldMk cId="4012257536" sldId="328"/>
            <ac:spMk id="2" creationId="{00000000-0000-0000-0000-000000000000}"/>
          </ac:spMkLst>
        </pc:spChg>
        <pc:spChg chg="mod">
          <ac:chgData name="Deborah Jenkins" userId="3cd02ba5-e528-4585-978d-4fde2b47730a" providerId="ADAL" clId="{C4856972-3F31-4D03-BFFD-6B926CEC9F45}" dt="2019-01-26T17:13:06.747" v="1339" actId="1076"/>
          <ac:spMkLst>
            <pc:docMk/>
            <pc:sldMk cId="4012257536" sldId="328"/>
            <ac:spMk id="3" creationId="{00000000-0000-0000-0000-000000000000}"/>
          </ac:spMkLst>
        </pc:spChg>
        <pc:picChg chg="mod">
          <ac:chgData name="Deborah Jenkins" userId="3cd02ba5-e528-4585-978d-4fde2b47730a" providerId="ADAL" clId="{C4856972-3F31-4D03-BFFD-6B926CEC9F45}" dt="2019-01-26T17:12:37.169" v="1318" actId="14100"/>
          <ac:picMkLst>
            <pc:docMk/>
            <pc:sldMk cId="4012257536" sldId="328"/>
            <ac:picMk id="4" creationId="{00000000-0000-0000-0000-000000000000}"/>
          </ac:picMkLst>
        </pc:picChg>
      </pc:sldChg>
      <pc:sldChg chg="modSp setBg">
        <pc:chgData name="Deborah Jenkins" userId="3cd02ba5-e528-4585-978d-4fde2b47730a" providerId="ADAL" clId="{C4856972-3F31-4D03-BFFD-6B926CEC9F45}" dt="2019-01-26T17:38:54.399" v="2245" actId="6549"/>
        <pc:sldMkLst>
          <pc:docMk/>
          <pc:sldMk cId="4182198534" sldId="329"/>
        </pc:sldMkLst>
        <pc:spChg chg="mod">
          <ac:chgData name="Deborah Jenkins" userId="3cd02ba5-e528-4585-978d-4fde2b47730a" providerId="ADAL" clId="{C4856972-3F31-4D03-BFFD-6B926CEC9F45}" dt="2019-01-26T17:38:54.399" v="2245" actId="6549"/>
          <ac:spMkLst>
            <pc:docMk/>
            <pc:sldMk cId="4182198534" sldId="329"/>
            <ac:spMk id="3" creationId="{01AC2389-F9CB-49BF-BA00-A3747520532B}"/>
          </ac:spMkLst>
        </pc:spChg>
      </pc:sldChg>
      <pc:sldChg chg="modSp">
        <pc:chgData name="Deborah Jenkins" userId="3cd02ba5-e528-4585-978d-4fde2b47730a" providerId="ADAL" clId="{C4856972-3F31-4D03-BFFD-6B926CEC9F45}" dt="2019-01-26T17:39:20.352" v="2246" actId="1076"/>
        <pc:sldMkLst>
          <pc:docMk/>
          <pc:sldMk cId="2898742668" sldId="330"/>
        </pc:sldMkLst>
        <pc:spChg chg="mod">
          <ac:chgData name="Deborah Jenkins" userId="3cd02ba5-e528-4585-978d-4fde2b47730a" providerId="ADAL" clId="{C4856972-3F31-4D03-BFFD-6B926CEC9F45}" dt="2019-01-26T17:39:20.352" v="2246" actId="1076"/>
          <ac:spMkLst>
            <pc:docMk/>
            <pc:sldMk cId="2898742668" sldId="330"/>
            <ac:spMk id="2" creationId="{09591685-DDDC-47F2-A974-EB9ABF02CBE1}"/>
          </ac:spMkLst>
        </pc:spChg>
      </pc:sldChg>
      <pc:sldChg chg="addSp modSp setBg">
        <pc:chgData name="Deborah Jenkins" userId="3cd02ba5-e528-4585-978d-4fde2b47730a" providerId="ADAL" clId="{C4856972-3F31-4D03-BFFD-6B926CEC9F45}" dt="2019-01-26T17:40:57.552" v="2258" actId="14100"/>
        <pc:sldMkLst>
          <pc:docMk/>
          <pc:sldMk cId="3934033730" sldId="331"/>
        </pc:sldMkLst>
        <pc:spChg chg="mod">
          <ac:chgData name="Deborah Jenkins" userId="3cd02ba5-e528-4585-978d-4fde2b47730a" providerId="ADAL" clId="{C4856972-3F31-4D03-BFFD-6B926CEC9F45}" dt="2019-01-26T17:39:28.133" v="2247" actId="1076"/>
          <ac:spMkLst>
            <pc:docMk/>
            <pc:sldMk cId="3934033730" sldId="331"/>
            <ac:spMk id="2" creationId="{982ECA69-9001-4AEA-8690-8850D177F343}"/>
          </ac:spMkLst>
        </pc:spChg>
        <pc:spChg chg="mod">
          <ac:chgData name="Deborah Jenkins" userId="3cd02ba5-e528-4585-978d-4fde2b47730a" providerId="ADAL" clId="{C4856972-3F31-4D03-BFFD-6B926CEC9F45}" dt="2019-01-26T17:39:44.413" v="2250" actId="14100"/>
          <ac:spMkLst>
            <pc:docMk/>
            <pc:sldMk cId="3934033730" sldId="331"/>
            <ac:spMk id="3" creationId="{46055A05-745E-4B0B-8EBA-85066082ABEB}"/>
          </ac:spMkLst>
        </pc:spChg>
        <pc:spChg chg="add mod">
          <ac:chgData name="Deborah Jenkins" userId="3cd02ba5-e528-4585-978d-4fde2b47730a" providerId="ADAL" clId="{C4856972-3F31-4D03-BFFD-6B926CEC9F45}" dt="2019-01-26T17:40:24.740" v="2253" actId="962"/>
          <ac:spMkLst>
            <pc:docMk/>
            <pc:sldMk cId="3934033730" sldId="331"/>
            <ac:spMk id="6" creationId="{A00E447E-2FE3-4064-9A48-8F1E868C418C}"/>
          </ac:spMkLst>
        </pc:spChg>
        <pc:picChg chg="add mod">
          <ac:chgData name="Deborah Jenkins" userId="3cd02ba5-e528-4585-978d-4fde2b47730a" providerId="ADAL" clId="{C4856972-3F31-4D03-BFFD-6B926CEC9F45}" dt="2019-01-26T17:40:57.552" v="2258" actId="14100"/>
          <ac:picMkLst>
            <pc:docMk/>
            <pc:sldMk cId="3934033730" sldId="331"/>
            <ac:picMk id="5" creationId="{40E55531-D164-4B35-8FC8-96BDA80306C8}"/>
          </ac:picMkLst>
        </pc:picChg>
      </pc:sldChg>
      <pc:sldChg chg="modSp setBg">
        <pc:chgData name="Deborah Jenkins" userId="3cd02ba5-e528-4585-978d-4fde2b47730a" providerId="ADAL" clId="{C4856972-3F31-4D03-BFFD-6B926CEC9F45}" dt="2019-01-26T17:41:46.800" v="2270" actId="113"/>
        <pc:sldMkLst>
          <pc:docMk/>
          <pc:sldMk cId="1497949124" sldId="332"/>
        </pc:sldMkLst>
        <pc:spChg chg="mod">
          <ac:chgData name="Deborah Jenkins" userId="3cd02ba5-e528-4585-978d-4fde2b47730a" providerId="ADAL" clId="{C4856972-3F31-4D03-BFFD-6B926CEC9F45}" dt="2019-01-26T17:41:46.800" v="2270" actId="113"/>
          <ac:spMkLst>
            <pc:docMk/>
            <pc:sldMk cId="1497949124" sldId="332"/>
            <ac:spMk id="3" creationId="{CED00055-F652-4511-A947-3F2EA2D579A4}"/>
          </ac:spMkLst>
        </pc:spChg>
      </pc:sldChg>
      <pc:sldChg chg="modSp">
        <pc:chgData name="Deborah Jenkins" userId="3cd02ba5-e528-4585-978d-4fde2b47730a" providerId="ADAL" clId="{C4856972-3F31-4D03-BFFD-6B926CEC9F45}" dt="2019-01-26T17:42:16.190" v="2272" actId="1076"/>
        <pc:sldMkLst>
          <pc:docMk/>
          <pc:sldMk cId="1866800218" sldId="333"/>
        </pc:sldMkLst>
        <pc:spChg chg="mod">
          <ac:chgData name="Deborah Jenkins" userId="3cd02ba5-e528-4585-978d-4fde2b47730a" providerId="ADAL" clId="{C4856972-3F31-4D03-BFFD-6B926CEC9F45}" dt="2019-01-26T17:42:16.190" v="2272" actId="1076"/>
          <ac:spMkLst>
            <pc:docMk/>
            <pc:sldMk cId="1866800218" sldId="333"/>
            <ac:spMk id="2" creationId="{85328EA1-38D6-4C02-84D1-B763B751093A}"/>
          </ac:spMkLst>
        </pc:spChg>
        <pc:spChg chg="mod">
          <ac:chgData name="Deborah Jenkins" userId="3cd02ba5-e528-4585-978d-4fde2b47730a" providerId="ADAL" clId="{C4856972-3F31-4D03-BFFD-6B926CEC9F45}" dt="2019-01-26T17:42:13.112" v="2271" actId="1076"/>
          <ac:spMkLst>
            <pc:docMk/>
            <pc:sldMk cId="1866800218" sldId="333"/>
            <ac:spMk id="3" creationId="{888C7896-D0EE-4544-82D7-7FF3B5813F1B}"/>
          </ac:spMkLst>
        </pc:spChg>
      </pc:sldChg>
      <pc:sldChg chg="modSp setBg">
        <pc:chgData name="Deborah Jenkins" userId="3cd02ba5-e528-4585-978d-4fde2b47730a" providerId="ADAL" clId="{C4856972-3F31-4D03-BFFD-6B926CEC9F45}" dt="2019-01-26T17:50:16.847" v="2430" actId="6549"/>
        <pc:sldMkLst>
          <pc:docMk/>
          <pc:sldMk cId="3893099140" sldId="334"/>
        </pc:sldMkLst>
        <pc:spChg chg="mod">
          <ac:chgData name="Deborah Jenkins" userId="3cd02ba5-e528-4585-978d-4fde2b47730a" providerId="ADAL" clId="{C4856972-3F31-4D03-BFFD-6B926CEC9F45}" dt="2019-01-26T17:50:16.847" v="2430" actId="6549"/>
          <ac:spMkLst>
            <pc:docMk/>
            <pc:sldMk cId="3893099140" sldId="334"/>
            <ac:spMk id="2" creationId="{4F6B60F8-ACE3-41A4-866D-939991C40500}"/>
          </ac:spMkLst>
        </pc:spChg>
        <pc:spChg chg="mod">
          <ac:chgData name="Deborah Jenkins" userId="3cd02ba5-e528-4585-978d-4fde2b47730a" providerId="ADAL" clId="{C4856972-3F31-4D03-BFFD-6B926CEC9F45}" dt="2019-01-26T17:43:24.203" v="2279" actId="5793"/>
          <ac:spMkLst>
            <pc:docMk/>
            <pc:sldMk cId="3893099140" sldId="334"/>
            <ac:spMk id="3" creationId="{DDA2167F-CAD4-4F7F-B5B8-38F14FABACD5}"/>
          </ac:spMkLst>
        </pc:spChg>
      </pc:sldChg>
      <pc:sldChg chg="modSp setBg">
        <pc:chgData name="Deborah Jenkins" userId="3cd02ba5-e528-4585-978d-4fde2b47730a" providerId="ADAL" clId="{C4856972-3F31-4D03-BFFD-6B926CEC9F45}" dt="2019-01-26T17:15:11.352" v="1345" actId="255"/>
        <pc:sldMkLst>
          <pc:docMk/>
          <pc:sldMk cId="3588289543" sldId="335"/>
        </pc:sldMkLst>
        <pc:spChg chg="mod">
          <ac:chgData name="Deborah Jenkins" userId="3cd02ba5-e528-4585-978d-4fde2b47730a" providerId="ADAL" clId="{C4856972-3F31-4D03-BFFD-6B926CEC9F45}" dt="2019-01-26T14:55:16.127" v="360" actId="255"/>
          <ac:spMkLst>
            <pc:docMk/>
            <pc:sldMk cId="3588289543" sldId="335"/>
            <ac:spMk id="2" creationId="{5CD05063-E911-4807-92A8-1396F780248B}"/>
          </ac:spMkLst>
        </pc:spChg>
        <pc:spChg chg="mod">
          <ac:chgData name="Deborah Jenkins" userId="3cd02ba5-e528-4585-978d-4fde2b47730a" providerId="ADAL" clId="{C4856972-3F31-4D03-BFFD-6B926CEC9F45}" dt="2019-01-26T17:15:11.352" v="1345" actId="255"/>
          <ac:spMkLst>
            <pc:docMk/>
            <pc:sldMk cId="3588289543" sldId="335"/>
            <ac:spMk id="7" creationId="{80AD0EA3-83AC-46D1-B9B2-2234C8D961C8}"/>
          </ac:spMkLst>
        </pc:spChg>
      </pc:sldChg>
      <pc:sldChg chg="delSp modSp setBg">
        <pc:chgData name="Deborah Jenkins" userId="3cd02ba5-e528-4585-978d-4fde2b47730a" providerId="ADAL" clId="{C4856972-3F31-4D03-BFFD-6B926CEC9F45}" dt="2019-01-26T17:29:18.105" v="2141" actId="1076"/>
        <pc:sldMkLst>
          <pc:docMk/>
          <pc:sldMk cId="1048474168" sldId="337"/>
        </pc:sldMkLst>
        <pc:picChg chg="mod">
          <ac:chgData name="Deborah Jenkins" userId="3cd02ba5-e528-4585-978d-4fde2b47730a" providerId="ADAL" clId="{C4856972-3F31-4D03-BFFD-6B926CEC9F45}" dt="2019-01-26T17:29:18.105" v="2141" actId="1076"/>
          <ac:picMkLst>
            <pc:docMk/>
            <pc:sldMk cId="1048474168" sldId="337"/>
            <ac:picMk id="6" creationId="{F09D2FAD-DBC8-48D6-89B1-10A77A82B52C}"/>
          </ac:picMkLst>
        </pc:picChg>
        <pc:picChg chg="del mod">
          <ac:chgData name="Deborah Jenkins" userId="3cd02ba5-e528-4585-978d-4fde2b47730a" providerId="ADAL" clId="{C4856972-3F31-4D03-BFFD-6B926CEC9F45}" dt="2019-01-26T17:29:16.464" v="2140"/>
          <ac:picMkLst>
            <pc:docMk/>
            <pc:sldMk cId="1048474168" sldId="337"/>
            <ac:picMk id="8" creationId="{E2BD2EA3-083B-4187-BC79-EDCCE3E7394D}"/>
          </ac:picMkLst>
        </pc:picChg>
      </pc:sldChg>
      <pc:sldChg chg="modSp setBg">
        <pc:chgData name="Deborah Jenkins" userId="3cd02ba5-e528-4585-978d-4fde2b47730a" providerId="ADAL" clId="{C4856972-3F31-4D03-BFFD-6B926CEC9F45}" dt="2019-01-26T17:34:51.922" v="2196" actId="20577"/>
        <pc:sldMkLst>
          <pc:docMk/>
          <pc:sldMk cId="3103517857" sldId="338"/>
        </pc:sldMkLst>
        <pc:spChg chg="mod">
          <ac:chgData name="Deborah Jenkins" userId="3cd02ba5-e528-4585-978d-4fde2b47730a" providerId="ADAL" clId="{C4856972-3F31-4D03-BFFD-6B926CEC9F45}" dt="2019-01-26T17:34:51.922" v="2196" actId="20577"/>
          <ac:spMkLst>
            <pc:docMk/>
            <pc:sldMk cId="3103517857" sldId="338"/>
            <ac:spMk id="3" creationId="{65C2EED5-AAAB-44A5-80BA-42145DED8401}"/>
          </ac:spMkLst>
        </pc:spChg>
        <pc:picChg chg="mod">
          <ac:chgData name="Deborah Jenkins" userId="3cd02ba5-e528-4585-978d-4fde2b47730a" providerId="ADAL" clId="{C4856972-3F31-4D03-BFFD-6B926CEC9F45}" dt="2019-01-26T17:34:23.767" v="2193" actId="14100"/>
          <ac:picMkLst>
            <pc:docMk/>
            <pc:sldMk cId="3103517857" sldId="338"/>
            <ac:picMk id="4" creationId="{297D9745-70FB-4560-A50B-B369F901F58D}"/>
          </ac:picMkLst>
        </pc:picChg>
      </pc:sldChg>
      <pc:sldChg chg="addSp modSp setBg">
        <pc:chgData name="Deborah Jenkins" userId="3cd02ba5-e528-4585-978d-4fde2b47730a" providerId="ADAL" clId="{C4856972-3F31-4D03-BFFD-6B926CEC9F45}" dt="2019-01-26T17:46:11.667" v="2300" actId="14100"/>
        <pc:sldMkLst>
          <pc:docMk/>
          <pc:sldMk cId="2577313595" sldId="339"/>
        </pc:sldMkLst>
        <pc:spChg chg="mod">
          <ac:chgData name="Deborah Jenkins" userId="3cd02ba5-e528-4585-978d-4fde2b47730a" providerId="ADAL" clId="{C4856972-3F31-4D03-BFFD-6B926CEC9F45}" dt="2019-01-26T17:45:56.839" v="2297" actId="403"/>
          <ac:spMkLst>
            <pc:docMk/>
            <pc:sldMk cId="2577313595" sldId="339"/>
            <ac:spMk id="3" creationId="{D1D82FFE-6976-44C2-AADD-8221CCEBC0B4}"/>
          </ac:spMkLst>
        </pc:spChg>
        <pc:spChg chg="add mod ord">
          <ac:chgData name="Deborah Jenkins" userId="3cd02ba5-e528-4585-978d-4fde2b47730a" providerId="ADAL" clId="{C4856972-3F31-4D03-BFFD-6B926CEC9F45}" dt="2019-01-26T17:44:59.403" v="2288" actId="167"/>
          <ac:spMkLst>
            <pc:docMk/>
            <pc:sldMk cId="2577313595" sldId="339"/>
            <ac:spMk id="5" creationId="{B7BEB405-8A34-422A-B535-475A10F5602C}"/>
          </ac:spMkLst>
        </pc:spChg>
        <pc:picChg chg="add mod ord">
          <ac:chgData name="Deborah Jenkins" userId="3cd02ba5-e528-4585-978d-4fde2b47730a" providerId="ADAL" clId="{C4856972-3F31-4D03-BFFD-6B926CEC9F45}" dt="2019-01-26T17:46:11.667" v="2300" actId="14100"/>
          <ac:picMkLst>
            <pc:docMk/>
            <pc:sldMk cId="2577313595" sldId="339"/>
            <ac:picMk id="4" creationId="{1E18B7C8-8429-4150-B9F5-B191044A1AAC}"/>
          </ac:picMkLst>
        </pc:picChg>
      </pc:sldChg>
      <pc:sldChg chg="addSp delSp modSp mod setBg">
        <pc:chgData name="Deborah Jenkins" userId="3cd02ba5-e528-4585-978d-4fde2b47730a" providerId="ADAL" clId="{C4856972-3F31-4D03-BFFD-6B926CEC9F45}" dt="2019-01-26T16:06:53.014" v="491" actId="12"/>
        <pc:sldMkLst>
          <pc:docMk/>
          <pc:sldMk cId="1627670045" sldId="340"/>
        </pc:sldMkLst>
        <pc:spChg chg="mod ord">
          <ac:chgData name="Deborah Jenkins" userId="3cd02ba5-e528-4585-978d-4fde2b47730a" providerId="ADAL" clId="{C4856972-3F31-4D03-BFFD-6B926CEC9F45}" dt="2019-01-26T14:08:58.244" v="104" actId="14100"/>
          <ac:spMkLst>
            <pc:docMk/>
            <pc:sldMk cId="1627670045" sldId="340"/>
            <ac:spMk id="2" creationId="{30C368B8-93A2-4C0D-B455-486E292F593D}"/>
          </ac:spMkLst>
        </pc:spChg>
        <pc:spChg chg="add mod">
          <ac:chgData name="Deborah Jenkins" userId="3cd02ba5-e528-4585-978d-4fde2b47730a" providerId="ADAL" clId="{C4856972-3F31-4D03-BFFD-6B926CEC9F45}" dt="2019-01-26T16:06:53.014" v="491" actId="12"/>
          <ac:spMkLst>
            <pc:docMk/>
            <pc:sldMk cId="1627670045" sldId="340"/>
            <ac:spMk id="4" creationId="{6FD3E927-609F-4D24-96D8-8A56E332AF0D}"/>
          </ac:spMkLst>
        </pc:spChg>
        <pc:spChg chg="add del">
          <ac:chgData name="Deborah Jenkins" userId="3cd02ba5-e528-4585-978d-4fde2b47730a" providerId="ADAL" clId="{C4856972-3F31-4D03-BFFD-6B926CEC9F45}" dt="2019-01-26T13:57:45.970" v="18" actId="26606"/>
          <ac:spMkLst>
            <pc:docMk/>
            <pc:sldMk cId="1627670045" sldId="340"/>
            <ac:spMk id="24" creationId="{66D61E08-70C3-48D8-BEA0-787111DC30DA}"/>
          </ac:spMkLst>
        </pc:spChg>
        <pc:spChg chg="add del">
          <ac:chgData name="Deborah Jenkins" userId="3cd02ba5-e528-4585-978d-4fde2b47730a" providerId="ADAL" clId="{C4856972-3F31-4D03-BFFD-6B926CEC9F45}" dt="2019-01-26T13:57:45.970" v="18" actId="26606"/>
          <ac:spMkLst>
            <pc:docMk/>
            <pc:sldMk cId="1627670045" sldId="340"/>
            <ac:spMk id="26" creationId="{FC55298F-0AE5-478E-AD2B-03C2614C5833}"/>
          </ac:spMkLst>
        </pc:spChg>
        <pc:spChg chg="add del">
          <ac:chgData name="Deborah Jenkins" userId="3cd02ba5-e528-4585-978d-4fde2b47730a" providerId="ADAL" clId="{C4856972-3F31-4D03-BFFD-6B926CEC9F45}" dt="2019-01-26T13:57:45.970" v="18" actId="26606"/>
          <ac:spMkLst>
            <pc:docMk/>
            <pc:sldMk cId="1627670045" sldId="340"/>
            <ac:spMk id="28" creationId="{C180E4EA-0B63-4779-A895-7E90E71088F3}"/>
          </ac:spMkLst>
        </pc:spChg>
        <pc:spChg chg="add del">
          <ac:chgData name="Deborah Jenkins" userId="3cd02ba5-e528-4585-978d-4fde2b47730a" providerId="ADAL" clId="{C4856972-3F31-4D03-BFFD-6B926CEC9F45}" dt="2019-01-26T13:57:45.970" v="18" actId="26606"/>
          <ac:spMkLst>
            <pc:docMk/>
            <pc:sldMk cId="1627670045" sldId="340"/>
            <ac:spMk id="30" creationId="{CEE01D9D-3DE8-4EED-B0D3-8F3C79CC7673}"/>
          </ac:spMkLst>
        </pc:spChg>
        <pc:spChg chg="add del">
          <ac:chgData name="Deborah Jenkins" userId="3cd02ba5-e528-4585-978d-4fde2b47730a" providerId="ADAL" clId="{C4856972-3F31-4D03-BFFD-6B926CEC9F45}" dt="2019-01-26T13:57:45.970" v="18" actId="26606"/>
          <ac:spMkLst>
            <pc:docMk/>
            <pc:sldMk cId="1627670045" sldId="340"/>
            <ac:spMk id="32" creationId="{89AF5CE9-607F-43F4-8983-DCD6DA4051FD}"/>
          </ac:spMkLst>
        </pc:spChg>
        <pc:spChg chg="add del">
          <ac:chgData name="Deborah Jenkins" userId="3cd02ba5-e528-4585-978d-4fde2b47730a" providerId="ADAL" clId="{C4856972-3F31-4D03-BFFD-6B926CEC9F45}" dt="2019-01-26T13:57:45.970" v="18" actId="26606"/>
          <ac:spMkLst>
            <pc:docMk/>
            <pc:sldMk cId="1627670045" sldId="340"/>
            <ac:spMk id="34" creationId="{6EEA2DBD-9E1E-4521-8C01-F32AD18A89E3}"/>
          </ac:spMkLst>
        </pc:spChg>
        <pc:spChg chg="add del">
          <ac:chgData name="Deborah Jenkins" userId="3cd02ba5-e528-4585-978d-4fde2b47730a" providerId="ADAL" clId="{C4856972-3F31-4D03-BFFD-6B926CEC9F45}" dt="2019-01-26T13:57:45.970" v="18" actId="26606"/>
          <ac:spMkLst>
            <pc:docMk/>
            <pc:sldMk cId="1627670045" sldId="340"/>
            <ac:spMk id="36" creationId="{15BBD2C1-BA9B-46A9-A27A-33498B169272}"/>
          </ac:spMkLst>
        </pc:spChg>
        <pc:spChg chg="add">
          <ac:chgData name="Deborah Jenkins" userId="3cd02ba5-e528-4585-978d-4fde2b47730a" providerId="ADAL" clId="{C4856972-3F31-4D03-BFFD-6B926CEC9F45}" dt="2019-01-26T13:57:47.689" v="21" actId="26606"/>
          <ac:spMkLst>
            <pc:docMk/>
            <pc:sldMk cId="1627670045" sldId="340"/>
            <ac:spMk id="41" creationId="{5A7802B6-FF37-40CF-A7E2-6F2A0D9A91EF}"/>
          </ac:spMkLst>
        </pc:spChg>
        <pc:grpChg chg="add del">
          <ac:chgData name="Deborah Jenkins" userId="3cd02ba5-e528-4585-978d-4fde2b47730a" providerId="ADAL" clId="{C4856972-3F31-4D03-BFFD-6B926CEC9F45}" dt="2019-01-26T13:57:45.970" v="18" actId="26606"/>
          <ac:grpSpMkLst>
            <pc:docMk/>
            <pc:sldMk cId="1627670045" sldId="340"/>
            <ac:grpSpMk id="8" creationId="{88C9B83F-64CD-41C1-925F-A08801FFD0BD}"/>
          </ac:grpSpMkLst>
        </pc:grpChg>
        <pc:grpChg chg="add del">
          <ac:chgData name="Deborah Jenkins" userId="3cd02ba5-e528-4585-978d-4fde2b47730a" providerId="ADAL" clId="{C4856972-3F31-4D03-BFFD-6B926CEC9F45}" dt="2019-01-26T13:57:47.673" v="20" actId="26606"/>
          <ac:grpSpMkLst>
            <pc:docMk/>
            <pc:sldMk cId="1627670045" sldId="340"/>
            <ac:grpSpMk id="38" creationId="{88C9B83F-64CD-41C1-925F-A08801FFD0BD}"/>
          </ac:grpSpMkLst>
        </pc:grpChg>
        <pc:grpChg chg="add">
          <ac:chgData name="Deborah Jenkins" userId="3cd02ba5-e528-4585-978d-4fde2b47730a" providerId="ADAL" clId="{C4856972-3F31-4D03-BFFD-6B926CEC9F45}" dt="2019-01-26T13:57:47.689" v="21" actId="26606"/>
          <ac:grpSpMkLst>
            <pc:docMk/>
            <pc:sldMk cId="1627670045" sldId="340"/>
            <ac:grpSpMk id="40" creationId="{B4DE830A-B531-4A3B-96F6-0ECE88B08555}"/>
          </ac:grpSpMkLst>
        </pc:grpChg>
        <pc:picChg chg="add mod">
          <ac:chgData name="Deborah Jenkins" userId="3cd02ba5-e528-4585-978d-4fde2b47730a" providerId="ADAL" clId="{C4856972-3F31-4D03-BFFD-6B926CEC9F45}" dt="2019-01-26T14:08:52.104" v="103" actId="1076"/>
          <ac:picMkLst>
            <pc:docMk/>
            <pc:sldMk cId="1627670045" sldId="340"/>
            <ac:picMk id="3" creationId="{0EA8F2F1-5E4B-4993-983E-2A90A7C077BB}"/>
          </ac:picMkLst>
        </pc:picChg>
        <pc:picChg chg="add mod">
          <ac:chgData name="Deborah Jenkins" userId="3cd02ba5-e528-4585-978d-4fde2b47730a" providerId="ADAL" clId="{C4856972-3F31-4D03-BFFD-6B926CEC9F45}" dt="2019-01-26T14:09:10.869" v="108" actId="1076"/>
          <ac:picMkLst>
            <pc:docMk/>
            <pc:sldMk cId="1627670045" sldId="340"/>
            <ac:picMk id="4" creationId="{1C5A7780-FF10-44A0-A6BC-56FA0BC135A1}"/>
          </ac:picMkLst>
        </pc:picChg>
        <pc:cxnChg chg="add del">
          <ac:chgData name="Deborah Jenkins" userId="3cd02ba5-e528-4585-978d-4fde2b47730a" providerId="ADAL" clId="{C4856972-3F31-4D03-BFFD-6B926CEC9F45}" dt="2019-01-26T13:57:45.970" v="18" actId="26606"/>
          <ac:cxnSpMkLst>
            <pc:docMk/>
            <pc:sldMk cId="1627670045" sldId="340"/>
            <ac:cxnSpMk id="20" creationId="{A57C1A16-B8AB-4D99-A195-A38F556A6486}"/>
          </ac:cxnSpMkLst>
        </pc:cxnChg>
        <pc:cxnChg chg="add del">
          <ac:chgData name="Deborah Jenkins" userId="3cd02ba5-e528-4585-978d-4fde2b47730a" providerId="ADAL" clId="{C4856972-3F31-4D03-BFFD-6B926CEC9F45}" dt="2019-01-26T13:57:45.970" v="18" actId="26606"/>
          <ac:cxnSpMkLst>
            <pc:docMk/>
            <pc:sldMk cId="1627670045" sldId="340"/>
            <ac:cxnSpMk id="22" creationId="{F8A9B20B-D1DD-4573-B5EC-558029519236}"/>
          </ac:cxnSpMkLst>
        </pc:cxnChg>
      </pc:sldChg>
      <pc:sldChg chg="modSp add">
        <pc:chgData name="Deborah Jenkins" userId="3cd02ba5-e528-4585-978d-4fde2b47730a" providerId="ADAL" clId="{C4856972-3F31-4D03-BFFD-6B926CEC9F45}" dt="2019-01-26T16:13:54.904" v="539" actId="255"/>
        <pc:sldMkLst>
          <pc:docMk/>
          <pc:sldMk cId="2288761812" sldId="341"/>
        </pc:sldMkLst>
        <pc:spChg chg="mod">
          <ac:chgData name="Deborah Jenkins" userId="3cd02ba5-e528-4585-978d-4fde2b47730a" providerId="ADAL" clId="{C4856972-3F31-4D03-BFFD-6B926CEC9F45}" dt="2019-01-26T14:07:08.779" v="95" actId="20577"/>
          <ac:spMkLst>
            <pc:docMk/>
            <pc:sldMk cId="2288761812" sldId="341"/>
            <ac:spMk id="2" creationId="{8585210B-3133-496B-B182-05E72BC5654C}"/>
          </ac:spMkLst>
        </pc:spChg>
        <pc:spChg chg="mod">
          <ac:chgData name="Deborah Jenkins" userId="3cd02ba5-e528-4585-978d-4fde2b47730a" providerId="ADAL" clId="{C4856972-3F31-4D03-BFFD-6B926CEC9F45}" dt="2019-01-26T16:13:54.904" v="539" actId="255"/>
          <ac:spMkLst>
            <pc:docMk/>
            <pc:sldMk cId="2288761812" sldId="341"/>
            <ac:spMk id="3" creationId="{283470E7-5934-49EC-8917-CD0DDF4016E4}"/>
          </ac:spMkLst>
        </pc:spChg>
      </pc:sldChg>
      <pc:sldChg chg="addSp delSp del">
        <pc:chgData name="Deborah Jenkins" userId="3cd02ba5-e528-4585-978d-4fde2b47730a" providerId="ADAL" clId="{C4856972-3F31-4D03-BFFD-6B926CEC9F45}" dt="2019-01-26T14:00:51.761" v="33" actId="2696"/>
        <pc:sldMkLst>
          <pc:docMk/>
          <pc:sldMk cId="2680536889" sldId="341"/>
        </pc:sldMkLst>
        <pc:picChg chg="add del">
          <ac:chgData name="Deborah Jenkins" userId="3cd02ba5-e528-4585-978d-4fde2b47730a" providerId="ADAL" clId="{C4856972-3F31-4D03-BFFD-6B926CEC9F45}" dt="2019-01-26T14:00:36.501" v="31"/>
          <ac:picMkLst>
            <pc:docMk/>
            <pc:sldMk cId="2680536889" sldId="341"/>
            <ac:picMk id="2" creationId="{43F955B9-F7AF-4271-80FC-48C8EAB3E666}"/>
          </ac:picMkLst>
        </pc:picChg>
      </pc:sldChg>
      <pc:sldChg chg="modSp add">
        <pc:chgData name="Deborah Jenkins" userId="3cd02ba5-e528-4585-978d-4fde2b47730a" providerId="ADAL" clId="{C4856972-3F31-4D03-BFFD-6B926CEC9F45}" dt="2019-01-26T14:53:05.896" v="345" actId="27636"/>
        <pc:sldMkLst>
          <pc:docMk/>
          <pc:sldMk cId="537416319" sldId="342"/>
        </pc:sldMkLst>
        <pc:spChg chg="mod">
          <ac:chgData name="Deborah Jenkins" userId="3cd02ba5-e528-4585-978d-4fde2b47730a" providerId="ADAL" clId="{C4856972-3F31-4D03-BFFD-6B926CEC9F45}" dt="2019-01-26T14:23:04.628" v="218" actId="115"/>
          <ac:spMkLst>
            <pc:docMk/>
            <pc:sldMk cId="537416319" sldId="342"/>
            <ac:spMk id="2" creationId="{353B7143-D04E-46D2-BAE6-DF1EC10A042E}"/>
          </ac:spMkLst>
        </pc:spChg>
        <pc:spChg chg="mod">
          <ac:chgData name="Deborah Jenkins" userId="3cd02ba5-e528-4585-978d-4fde2b47730a" providerId="ADAL" clId="{C4856972-3F31-4D03-BFFD-6B926CEC9F45}" dt="2019-01-26T14:53:05.896" v="345" actId="27636"/>
          <ac:spMkLst>
            <pc:docMk/>
            <pc:sldMk cId="537416319" sldId="342"/>
            <ac:spMk id="3" creationId="{7D8F49A7-3B20-47C3-9ED8-678DA16B6D31}"/>
          </ac:spMkLst>
        </pc:spChg>
      </pc:sldChg>
      <pc:sldChg chg="add del">
        <pc:chgData name="Deborah Jenkins" userId="3cd02ba5-e528-4585-978d-4fde2b47730a" providerId="ADAL" clId="{C4856972-3F31-4D03-BFFD-6B926CEC9F45}" dt="2019-01-26T14:40:16.673" v="287" actId="2696"/>
        <pc:sldMkLst>
          <pc:docMk/>
          <pc:sldMk cId="4082769029" sldId="343"/>
        </pc:sldMkLst>
      </pc:sldChg>
      <pc:sldChg chg="addSp delSp modSp add setBg">
        <pc:chgData name="Deborah Jenkins" userId="3cd02ba5-e528-4585-978d-4fde2b47730a" providerId="ADAL" clId="{C4856972-3F31-4D03-BFFD-6B926CEC9F45}" dt="2019-01-26T16:47:17.163" v="950" actId="1076"/>
        <pc:sldMkLst>
          <pc:docMk/>
          <pc:sldMk cId="1105515559" sldId="344"/>
        </pc:sldMkLst>
        <pc:spChg chg="add mod">
          <ac:chgData name="Deborah Jenkins" userId="3cd02ba5-e528-4585-978d-4fde2b47730a" providerId="ADAL" clId="{C4856972-3F31-4D03-BFFD-6B926CEC9F45}" dt="2019-01-26T14:47:44.457" v="314" actId="255"/>
          <ac:spMkLst>
            <pc:docMk/>
            <pc:sldMk cId="1105515559" sldId="344"/>
            <ac:spMk id="3" creationId="{3E1741EB-8A60-4E9A-859E-614BFC95EDB6}"/>
          </ac:spMkLst>
        </pc:spChg>
        <pc:picChg chg="add del mod">
          <ac:chgData name="Deborah Jenkins" userId="3cd02ba5-e528-4585-978d-4fde2b47730a" providerId="ADAL" clId="{C4856972-3F31-4D03-BFFD-6B926CEC9F45}" dt="2019-01-26T16:40:22.481" v="908" actId="478"/>
          <ac:picMkLst>
            <pc:docMk/>
            <pc:sldMk cId="1105515559" sldId="344"/>
            <ac:picMk id="2" creationId="{72B8BE44-5B76-4655-A259-0ED79AD52309}"/>
          </ac:picMkLst>
        </pc:picChg>
        <pc:picChg chg="add mod">
          <ac:chgData name="Deborah Jenkins" userId="3cd02ba5-e528-4585-978d-4fde2b47730a" providerId="ADAL" clId="{C4856972-3F31-4D03-BFFD-6B926CEC9F45}" dt="2019-01-26T16:47:17.163" v="950" actId="1076"/>
          <ac:picMkLst>
            <pc:docMk/>
            <pc:sldMk cId="1105515559" sldId="344"/>
            <ac:picMk id="4" creationId="{EC269AAA-F203-408E-976F-2444A68F2CD8}"/>
          </ac:picMkLst>
        </pc:picChg>
      </pc:sldChg>
      <pc:sldChg chg="add del">
        <pc:chgData name="Deborah Jenkins" userId="3cd02ba5-e528-4585-978d-4fde2b47730a" providerId="ADAL" clId="{C4856972-3F31-4D03-BFFD-6B926CEC9F45}" dt="2019-01-26T14:42:45.686" v="292" actId="2696"/>
        <pc:sldMkLst>
          <pc:docMk/>
          <pc:sldMk cId="4002373323" sldId="345"/>
        </pc:sldMkLst>
      </pc:sldChg>
      <pc:sldChg chg="addSp modSp add ord setBg">
        <pc:chgData name="Deborah Jenkins" userId="3cd02ba5-e528-4585-978d-4fde2b47730a" providerId="ADAL" clId="{C4856972-3F31-4D03-BFFD-6B926CEC9F45}" dt="2019-01-26T16:45:29.651" v="926"/>
        <pc:sldMkLst>
          <pc:docMk/>
          <pc:sldMk cId="3657447506" sldId="346"/>
        </pc:sldMkLst>
        <pc:spChg chg="add mod">
          <ac:chgData name="Deborah Jenkins" userId="3cd02ba5-e528-4585-978d-4fde2b47730a" providerId="ADAL" clId="{C4856972-3F31-4D03-BFFD-6B926CEC9F45}" dt="2019-01-26T14:51:01.399" v="332" actId="14100"/>
          <ac:spMkLst>
            <pc:docMk/>
            <pc:sldMk cId="3657447506" sldId="346"/>
            <ac:spMk id="3" creationId="{67E51DAD-9CCE-4C05-B6B8-4265E6E23A85}"/>
          </ac:spMkLst>
        </pc:spChg>
        <pc:picChg chg="add mod">
          <ac:chgData name="Deborah Jenkins" userId="3cd02ba5-e528-4585-978d-4fde2b47730a" providerId="ADAL" clId="{C4856972-3F31-4D03-BFFD-6B926CEC9F45}" dt="2019-01-26T16:22:19.028" v="543" actId="1076"/>
          <ac:picMkLst>
            <pc:docMk/>
            <pc:sldMk cId="3657447506" sldId="346"/>
            <ac:picMk id="2" creationId="{A8C400AD-5F91-4B1B-A425-17DB27B63EA4}"/>
          </ac:picMkLst>
        </pc:picChg>
      </pc:sldChg>
      <pc:sldChg chg="addSp delSp modSp add setBg">
        <pc:chgData name="Deborah Jenkins" userId="3cd02ba5-e528-4585-978d-4fde2b47730a" providerId="ADAL" clId="{C4856972-3F31-4D03-BFFD-6B926CEC9F45}" dt="2019-01-26T16:57:13.291" v="1101" actId="14100"/>
        <pc:sldMkLst>
          <pc:docMk/>
          <pc:sldMk cId="387458119" sldId="347"/>
        </pc:sldMkLst>
        <pc:spChg chg="add mod">
          <ac:chgData name="Deborah Jenkins" userId="3cd02ba5-e528-4585-978d-4fde2b47730a" providerId="ADAL" clId="{C4856972-3F31-4D03-BFFD-6B926CEC9F45}" dt="2019-01-26T16:57:13.291" v="1101" actId="14100"/>
          <ac:spMkLst>
            <pc:docMk/>
            <pc:sldMk cId="387458119" sldId="347"/>
            <ac:spMk id="2" creationId="{44EA8D87-3233-428D-A3AC-B11BD7BE3192}"/>
          </ac:spMkLst>
        </pc:spChg>
        <pc:spChg chg="add mod">
          <ac:chgData name="Deborah Jenkins" userId="3cd02ba5-e528-4585-978d-4fde2b47730a" providerId="ADAL" clId="{C4856972-3F31-4D03-BFFD-6B926CEC9F45}" dt="2019-01-26T16:57:02.025" v="1099" actId="1076"/>
          <ac:spMkLst>
            <pc:docMk/>
            <pc:sldMk cId="387458119" sldId="347"/>
            <ac:spMk id="4" creationId="{A239C34B-DFE9-46BD-AC46-60FF84DD7E29}"/>
          </ac:spMkLst>
        </pc:spChg>
        <pc:picChg chg="add del mod">
          <ac:chgData name="Deborah Jenkins" userId="3cd02ba5-e528-4585-978d-4fde2b47730a" providerId="ADAL" clId="{C4856972-3F31-4D03-BFFD-6B926CEC9F45}" dt="2019-01-26T16:42:30.774" v="912" actId="478"/>
          <ac:picMkLst>
            <pc:docMk/>
            <pc:sldMk cId="387458119" sldId="347"/>
            <ac:picMk id="3" creationId="{E80B27A4-89F5-4751-BF54-C20ECEDD55F6}"/>
          </ac:picMkLst>
        </pc:picChg>
        <pc:picChg chg="add del mod">
          <ac:chgData name="Deborah Jenkins" userId="3cd02ba5-e528-4585-978d-4fde2b47730a" providerId="ADAL" clId="{C4856972-3F31-4D03-BFFD-6B926CEC9F45}" dt="2019-01-26T16:43:40.256" v="919" actId="478"/>
          <ac:picMkLst>
            <pc:docMk/>
            <pc:sldMk cId="387458119" sldId="347"/>
            <ac:picMk id="5" creationId="{17589003-1AEB-4B79-9E8A-D21CBD344EA8}"/>
          </ac:picMkLst>
        </pc:picChg>
        <pc:picChg chg="add mod">
          <ac:chgData name="Deborah Jenkins" userId="3cd02ba5-e528-4585-978d-4fde2b47730a" providerId="ADAL" clId="{C4856972-3F31-4D03-BFFD-6B926CEC9F45}" dt="2019-01-26T16:57:08.025" v="1100" actId="14100"/>
          <ac:picMkLst>
            <pc:docMk/>
            <pc:sldMk cId="387458119" sldId="347"/>
            <ac:picMk id="6" creationId="{F2E64CCF-A701-4D4E-B82D-9217F2991306}"/>
          </ac:picMkLst>
        </pc:picChg>
      </pc:sldChg>
      <pc:sldChg chg="modSp add">
        <pc:chgData name="Deborah Jenkins" userId="3cd02ba5-e528-4585-978d-4fde2b47730a" providerId="ADAL" clId="{C4856972-3F31-4D03-BFFD-6B926CEC9F45}" dt="2019-01-26T17:50:04.878" v="2429" actId="1076"/>
        <pc:sldMkLst>
          <pc:docMk/>
          <pc:sldMk cId="901880287" sldId="348"/>
        </pc:sldMkLst>
        <pc:spChg chg="mod">
          <ac:chgData name="Deborah Jenkins" userId="3cd02ba5-e528-4585-978d-4fde2b47730a" providerId="ADAL" clId="{C4856972-3F31-4D03-BFFD-6B926CEC9F45}" dt="2019-01-26T17:46:49.947" v="2306" actId="1076"/>
          <ac:spMkLst>
            <pc:docMk/>
            <pc:sldMk cId="901880287" sldId="348"/>
            <ac:spMk id="2" creationId="{DD4FA4E9-EDA3-4D69-B5B2-D9B37B388E01}"/>
          </ac:spMkLst>
        </pc:spChg>
        <pc:spChg chg="mod">
          <ac:chgData name="Deborah Jenkins" userId="3cd02ba5-e528-4585-978d-4fde2b47730a" providerId="ADAL" clId="{C4856972-3F31-4D03-BFFD-6B926CEC9F45}" dt="2019-01-26T17:50:04.878" v="2429" actId="1076"/>
          <ac:spMkLst>
            <pc:docMk/>
            <pc:sldMk cId="901880287" sldId="348"/>
            <ac:spMk id="3" creationId="{330A2F30-B745-483D-BEBD-B84D63E80096}"/>
          </ac:spMkLst>
        </pc:spChg>
      </pc:sldChg>
      <pc:sldChg chg="addSp delSp modSp add setBg">
        <pc:chgData name="Deborah Jenkins" userId="3cd02ba5-e528-4585-978d-4fde2b47730a" providerId="ADAL" clId="{C4856972-3F31-4D03-BFFD-6B926CEC9F45}" dt="2019-01-26T17:27:33.639" v="2134" actId="14100"/>
        <pc:sldMkLst>
          <pc:docMk/>
          <pc:sldMk cId="1414049613" sldId="349"/>
        </pc:sldMkLst>
        <pc:spChg chg="add del">
          <ac:chgData name="Deborah Jenkins" userId="3cd02ba5-e528-4585-978d-4fde2b47730a" providerId="ADAL" clId="{C4856972-3F31-4D03-BFFD-6B926CEC9F45}" dt="2019-01-26T17:15:58.304" v="1348"/>
          <ac:spMkLst>
            <pc:docMk/>
            <pc:sldMk cId="1414049613" sldId="349"/>
            <ac:spMk id="2" creationId="{CAFCD6E9-6AFC-4D15-8E71-60D61988AD10}"/>
          </ac:spMkLst>
        </pc:spChg>
        <pc:spChg chg="add del">
          <ac:chgData name="Deborah Jenkins" userId="3cd02ba5-e528-4585-978d-4fde2b47730a" providerId="ADAL" clId="{C4856972-3F31-4D03-BFFD-6B926CEC9F45}" dt="2019-01-26T17:16:04.007" v="1354"/>
          <ac:spMkLst>
            <pc:docMk/>
            <pc:sldMk cId="1414049613" sldId="349"/>
            <ac:spMk id="3" creationId="{D0FDF1E9-4156-42E2-A1FB-A87E19C14AE2}"/>
          </ac:spMkLst>
        </pc:spChg>
        <pc:spChg chg="add mod">
          <ac:chgData name="Deborah Jenkins" userId="3cd02ba5-e528-4585-978d-4fde2b47730a" providerId="ADAL" clId="{C4856972-3F31-4D03-BFFD-6B926CEC9F45}" dt="2019-01-26T17:27:33.639" v="2134" actId="14100"/>
          <ac:spMkLst>
            <pc:docMk/>
            <pc:sldMk cId="1414049613" sldId="349"/>
            <ac:spMk id="4" creationId="{865CA0E4-34C9-4322-B89C-756327B0C5A0}"/>
          </ac:spMkLst>
        </pc:spChg>
      </pc:sldChg>
      <pc:sldChg chg="add del">
        <pc:chgData name="Deborah Jenkins" userId="3cd02ba5-e528-4585-978d-4fde2b47730a" providerId="ADAL" clId="{C4856972-3F31-4D03-BFFD-6B926CEC9F45}" dt="2019-01-26T16:49:35.137" v="955" actId="2696"/>
        <pc:sldMkLst>
          <pc:docMk/>
          <pc:sldMk cId="3305124381" sldId="349"/>
        </pc:sldMkLst>
      </pc:sldChg>
      <pc:sldChg chg="add del">
        <pc:chgData name="Deborah Jenkins" userId="3cd02ba5-e528-4585-978d-4fde2b47730a" providerId="ADAL" clId="{C4856972-3F31-4D03-BFFD-6B926CEC9F45}" dt="2019-01-26T16:56:12.152" v="1094" actId="2696"/>
        <pc:sldMkLst>
          <pc:docMk/>
          <pc:sldMk cId="3788281762" sldId="349"/>
        </pc:sldMkLst>
      </pc:sldChg>
      <pc:sldChg chg="add del">
        <pc:chgData name="Deborah Jenkins" userId="3cd02ba5-e528-4585-978d-4fde2b47730a" providerId="ADAL" clId="{C4856972-3F31-4D03-BFFD-6B926CEC9F45}" dt="2019-01-26T17:28:41.074" v="2135" actId="2696"/>
        <pc:sldMkLst>
          <pc:docMk/>
          <pc:sldMk cId="869761539" sldId="350"/>
        </pc:sldMkLst>
      </pc:sldChg>
    </pc:docChg>
  </pc:docChgLst>
  <pc:docChgLst>
    <pc:chgData name="Deborah Jenkins" userId="S::deborah.jenkins@uwtsd.ac.uk::3cd02ba5-e528-4585-978d-4fde2b47730a" providerId="AD" clId="Web-{D527CE46-2D73-4864-8C1C-3301FD477D8F}"/>
    <pc:docChg chg="addSld modSld sldOrd">
      <pc:chgData name="Deborah Jenkins" userId="S::deborah.jenkins@uwtsd.ac.uk::3cd02ba5-e528-4585-978d-4fde2b47730a" providerId="AD" clId="Web-{D527CE46-2D73-4864-8C1C-3301FD477D8F}" dt="2019-01-26T13:55:49.004" v="3"/>
      <pc:docMkLst>
        <pc:docMk/>
      </pc:docMkLst>
      <pc:sldChg chg="addSp new ord">
        <pc:chgData name="Deborah Jenkins" userId="S::deborah.jenkins@uwtsd.ac.uk::3cd02ba5-e528-4585-978d-4fde2b47730a" providerId="AD" clId="Web-{D527CE46-2D73-4864-8C1C-3301FD477D8F}" dt="2019-01-26T13:55:49.004" v="3"/>
        <pc:sldMkLst>
          <pc:docMk/>
          <pc:sldMk cId="1627670045" sldId="340"/>
        </pc:sldMkLst>
        <pc:spChg chg="add">
          <ac:chgData name="Deborah Jenkins" userId="S::deborah.jenkins@uwtsd.ac.uk::3cd02ba5-e528-4585-978d-4fde2b47730a" providerId="AD" clId="Web-{D527CE46-2D73-4864-8C1C-3301FD477D8F}" dt="2019-01-26T13:55:49.004" v="3"/>
          <ac:spMkLst>
            <pc:docMk/>
            <pc:sldMk cId="1627670045" sldId="340"/>
            <ac:spMk id="2" creationId="{30C368B8-93A2-4C0D-B455-486E292F593D}"/>
          </ac:spMkLst>
        </pc:spChg>
      </pc:sldChg>
      <pc:sldChg chg="new">
        <pc:chgData name="Deborah Jenkins" userId="S::deborah.jenkins@uwtsd.ac.uk::3cd02ba5-e528-4585-978d-4fde2b47730a" providerId="AD" clId="Web-{D527CE46-2D73-4864-8C1C-3301FD477D8F}" dt="2019-01-26T13:55:26.067" v="2"/>
        <pc:sldMkLst>
          <pc:docMk/>
          <pc:sldMk cId="2680536889" sldId="341"/>
        </pc:sldMkLst>
      </pc:sldChg>
    </pc:docChg>
  </pc:docChgLst>
  <pc:docChgLst>
    <pc:chgData name="Deborah Jenkins" userId="S::deborah.jenkins@uwtsd.ac.uk::3cd02ba5-e528-4585-978d-4fde2b47730a" providerId="AD" clId="Web-{D64AF6CB-3F86-4C96-A179-8ED33049E6FA}"/>
    <pc:docChg chg="modSld">
      <pc:chgData name="Deborah Jenkins" userId="S::deborah.jenkins@uwtsd.ac.uk::3cd02ba5-e528-4585-978d-4fde2b47730a" providerId="AD" clId="Web-{D64AF6CB-3F86-4C96-A179-8ED33049E6FA}" dt="2019-01-26T16:01:34.029" v="0"/>
      <pc:docMkLst>
        <pc:docMk/>
      </pc:docMkLst>
      <pc:sldChg chg="delSp">
        <pc:chgData name="Deborah Jenkins" userId="S::deborah.jenkins@uwtsd.ac.uk::3cd02ba5-e528-4585-978d-4fde2b47730a" providerId="AD" clId="Web-{D64AF6CB-3F86-4C96-A179-8ED33049E6FA}" dt="2019-01-26T16:01:34.029" v="0"/>
        <pc:sldMkLst>
          <pc:docMk/>
          <pc:sldMk cId="1627670045" sldId="340"/>
        </pc:sldMkLst>
        <pc:picChg chg="del">
          <ac:chgData name="Deborah Jenkins" userId="S::deborah.jenkins@uwtsd.ac.uk::3cd02ba5-e528-4585-978d-4fde2b47730a" providerId="AD" clId="Web-{D64AF6CB-3F86-4C96-A179-8ED33049E6FA}" dt="2019-01-26T16:01:34.029" v="0"/>
          <ac:picMkLst>
            <pc:docMk/>
            <pc:sldMk cId="1627670045" sldId="340"/>
            <ac:picMk id="4" creationId="{1C5A7780-FF10-44A0-A6BC-56FA0BC135A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8458CA-1EFF-4C03-85C1-9E36DA6CB420}" type="doc">
      <dgm:prSet loTypeId="urn:microsoft.com/office/officeart/2005/8/layout/cycle5" loCatId="cycle" qsTypeId="urn:microsoft.com/office/officeart/2005/8/quickstyle/simple4" qsCatId="simple" csTypeId="urn:microsoft.com/office/officeart/2005/8/colors/colorful1#1" csCatId="colorful" phldr="1"/>
      <dgm:spPr/>
      <dgm:t>
        <a:bodyPr/>
        <a:lstStyle/>
        <a:p>
          <a:endParaRPr lang="en-US"/>
        </a:p>
      </dgm:t>
    </dgm:pt>
    <dgm:pt modelId="{DB34361D-46F7-4C2B-AB94-018AA910C639}">
      <dgm:prSet phldrT="[Text]"/>
      <dgm:spPr/>
      <dgm:t>
        <a:bodyPr/>
        <a:lstStyle/>
        <a:p>
          <a:r>
            <a:rPr lang="en-US" b="1" dirty="0"/>
            <a:t>Organisational developments</a:t>
          </a:r>
        </a:p>
        <a:p>
          <a:r>
            <a:rPr lang="en-US" b="1" dirty="0"/>
            <a:t>competencies</a:t>
          </a:r>
        </a:p>
      </dgm:t>
    </dgm:pt>
    <dgm:pt modelId="{9FB6F5DF-BBCD-4D34-BEDB-67FD809597CA}" type="parTrans" cxnId="{DEAA74E0-058D-4FA1-909C-1A38D31B0EEA}">
      <dgm:prSet/>
      <dgm:spPr/>
      <dgm:t>
        <a:bodyPr/>
        <a:lstStyle/>
        <a:p>
          <a:endParaRPr lang="en-US" b="1"/>
        </a:p>
      </dgm:t>
    </dgm:pt>
    <dgm:pt modelId="{50A54C2D-3C87-44C9-94DF-015276CAC370}" type="sibTrans" cxnId="{DEAA74E0-058D-4FA1-909C-1A38D31B0EEA}">
      <dgm:prSet/>
      <dgm:spPr/>
      <dgm:t>
        <a:bodyPr/>
        <a:lstStyle/>
        <a:p>
          <a:endParaRPr lang="en-US" b="1"/>
        </a:p>
      </dgm:t>
    </dgm:pt>
    <dgm:pt modelId="{8C7F5DA4-1E8F-41F2-B524-FDD88270DF41}">
      <dgm:prSet phldrT="[Text]"/>
      <dgm:spPr/>
      <dgm:t>
        <a:bodyPr/>
        <a:lstStyle/>
        <a:p>
          <a:r>
            <a:rPr lang="en-US" b="1" dirty="0"/>
            <a:t>Work itself</a:t>
          </a:r>
        </a:p>
        <a:p>
          <a:r>
            <a:rPr lang="en-US" b="1" dirty="0"/>
            <a:t>Demands of current post</a:t>
          </a:r>
        </a:p>
      </dgm:t>
    </dgm:pt>
    <dgm:pt modelId="{403F37B2-EAB1-464D-AE9A-07FEDE20096F}" type="parTrans" cxnId="{9F9C3DEF-EDCE-4C74-AFD6-7DFBF9CB343D}">
      <dgm:prSet/>
      <dgm:spPr/>
      <dgm:t>
        <a:bodyPr/>
        <a:lstStyle/>
        <a:p>
          <a:endParaRPr lang="en-US" b="1"/>
        </a:p>
      </dgm:t>
    </dgm:pt>
    <dgm:pt modelId="{F4AB6F83-E38B-428D-9E3F-7BCA3283222B}" type="sibTrans" cxnId="{9F9C3DEF-EDCE-4C74-AFD6-7DFBF9CB343D}">
      <dgm:prSet/>
      <dgm:spPr/>
      <dgm:t>
        <a:bodyPr/>
        <a:lstStyle/>
        <a:p>
          <a:endParaRPr lang="en-US" b="1"/>
        </a:p>
      </dgm:t>
    </dgm:pt>
    <dgm:pt modelId="{C22D2B61-1143-4A67-B2A3-B74890090AA4}">
      <dgm:prSet phldrT="[Text]"/>
      <dgm:spPr/>
      <dgm:t>
        <a:bodyPr/>
        <a:lstStyle/>
        <a:p>
          <a:r>
            <a:rPr lang="en-US" b="1" dirty="0"/>
            <a:t>Reflection</a:t>
          </a:r>
        </a:p>
        <a:p>
          <a:r>
            <a:rPr lang="en-US" b="1" dirty="0"/>
            <a:t>Aspiration/ dreams</a:t>
          </a:r>
        </a:p>
      </dgm:t>
    </dgm:pt>
    <dgm:pt modelId="{C5816D28-99C4-47A4-A1A4-B85419D50AEB}" type="parTrans" cxnId="{7F0748AF-6479-4828-B0D9-A3B89CFD1041}">
      <dgm:prSet/>
      <dgm:spPr/>
      <dgm:t>
        <a:bodyPr/>
        <a:lstStyle/>
        <a:p>
          <a:endParaRPr lang="en-US" b="1"/>
        </a:p>
      </dgm:t>
    </dgm:pt>
    <dgm:pt modelId="{7476891C-EB9B-41FF-BDD0-4C6F2738433A}" type="sibTrans" cxnId="{7F0748AF-6479-4828-B0D9-A3B89CFD1041}">
      <dgm:prSet/>
      <dgm:spPr/>
      <dgm:t>
        <a:bodyPr/>
        <a:lstStyle/>
        <a:p>
          <a:endParaRPr lang="en-US" b="1"/>
        </a:p>
      </dgm:t>
    </dgm:pt>
    <dgm:pt modelId="{517F3904-98B6-41AC-8987-3FF892B1C67B}">
      <dgm:prSet phldrT="[Text]"/>
      <dgm:spPr/>
      <dgm:t>
        <a:bodyPr/>
        <a:lstStyle/>
        <a:p>
          <a:r>
            <a:rPr lang="en-US" b="1" dirty="0"/>
            <a:t>Feedback form others</a:t>
          </a:r>
        </a:p>
      </dgm:t>
    </dgm:pt>
    <dgm:pt modelId="{6E3E68C4-863B-456F-BB15-CE250D7B2D06}" type="parTrans" cxnId="{43F26F98-6760-4272-A821-668C2942BF36}">
      <dgm:prSet/>
      <dgm:spPr/>
      <dgm:t>
        <a:bodyPr/>
        <a:lstStyle/>
        <a:p>
          <a:endParaRPr lang="en-US" b="1"/>
        </a:p>
      </dgm:t>
    </dgm:pt>
    <dgm:pt modelId="{1617E8AB-5132-405D-805A-1FAD63A44EC1}" type="sibTrans" cxnId="{43F26F98-6760-4272-A821-668C2942BF36}">
      <dgm:prSet/>
      <dgm:spPr/>
      <dgm:t>
        <a:bodyPr/>
        <a:lstStyle/>
        <a:p>
          <a:endParaRPr lang="en-US" b="1"/>
        </a:p>
      </dgm:t>
    </dgm:pt>
    <dgm:pt modelId="{39640085-8DB4-440B-8F8E-525604A84912}" type="pres">
      <dgm:prSet presAssocID="{3C8458CA-1EFF-4C03-85C1-9E36DA6CB420}" presName="cycle" presStyleCnt="0">
        <dgm:presLayoutVars>
          <dgm:dir/>
          <dgm:resizeHandles val="exact"/>
        </dgm:presLayoutVars>
      </dgm:prSet>
      <dgm:spPr/>
    </dgm:pt>
    <dgm:pt modelId="{035F49AF-967C-426D-BC4E-FB248221295D}" type="pres">
      <dgm:prSet presAssocID="{DB34361D-46F7-4C2B-AB94-018AA910C639}" presName="node" presStyleLbl="node1" presStyleIdx="0" presStyleCnt="4">
        <dgm:presLayoutVars>
          <dgm:bulletEnabled val="1"/>
        </dgm:presLayoutVars>
      </dgm:prSet>
      <dgm:spPr/>
    </dgm:pt>
    <dgm:pt modelId="{6D5A8163-F231-4678-91F8-954F70EEBB2B}" type="pres">
      <dgm:prSet presAssocID="{DB34361D-46F7-4C2B-AB94-018AA910C639}" presName="spNode" presStyleCnt="0"/>
      <dgm:spPr/>
    </dgm:pt>
    <dgm:pt modelId="{257F7932-5C3B-4747-996F-DCB400B9630A}" type="pres">
      <dgm:prSet presAssocID="{50A54C2D-3C87-44C9-94DF-015276CAC370}" presName="sibTrans" presStyleLbl="sibTrans1D1" presStyleIdx="0" presStyleCnt="4"/>
      <dgm:spPr/>
    </dgm:pt>
    <dgm:pt modelId="{1B222742-3DE4-4C62-91C4-218CB7BE2D53}" type="pres">
      <dgm:prSet presAssocID="{8C7F5DA4-1E8F-41F2-B524-FDD88270DF41}" presName="node" presStyleLbl="node1" presStyleIdx="1" presStyleCnt="4" custRadScaleRad="107072" custRadScaleInc="2520">
        <dgm:presLayoutVars>
          <dgm:bulletEnabled val="1"/>
        </dgm:presLayoutVars>
      </dgm:prSet>
      <dgm:spPr/>
    </dgm:pt>
    <dgm:pt modelId="{FE066E5A-57D6-4A69-91A3-FAA6EB52CB17}" type="pres">
      <dgm:prSet presAssocID="{8C7F5DA4-1E8F-41F2-B524-FDD88270DF41}" presName="spNode" presStyleCnt="0"/>
      <dgm:spPr/>
    </dgm:pt>
    <dgm:pt modelId="{F1AB56EF-67C0-466F-8665-56AA1AAECF4B}" type="pres">
      <dgm:prSet presAssocID="{F4AB6F83-E38B-428D-9E3F-7BCA3283222B}" presName="sibTrans" presStyleLbl="sibTrans1D1" presStyleIdx="1" presStyleCnt="4"/>
      <dgm:spPr/>
    </dgm:pt>
    <dgm:pt modelId="{AC660E22-FA34-4C59-8781-9C30A58CCF6D}" type="pres">
      <dgm:prSet presAssocID="{C22D2B61-1143-4A67-B2A3-B74890090AA4}" presName="node" presStyleLbl="node1" presStyleIdx="2" presStyleCnt="4">
        <dgm:presLayoutVars>
          <dgm:bulletEnabled val="1"/>
        </dgm:presLayoutVars>
      </dgm:prSet>
      <dgm:spPr/>
    </dgm:pt>
    <dgm:pt modelId="{B0FE7072-9C32-4D5A-AA2E-C69A0475F60B}" type="pres">
      <dgm:prSet presAssocID="{C22D2B61-1143-4A67-B2A3-B74890090AA4}" presName="spNode" presStyleCnt="0"/>
      <dgm:spPr/>
    </dgm:pt>
    <dgm:pt modelId="{3D927E08-6759-423C-8DDE-9FA84A31F968}" type="pres">
      <dgm:prSet presAssocID="{7476891C-EB9B-41FF-BDD0-4C6F2738433A}" presName="sibTrans" presStyleLbl="sibTrans1D1" presStyleIdx="2" presStyleCnt="4"/>
      <dgm:spPr/>
    </dgm:pt>
    <dgm:pt modelId="{0F3D601A-BE00-4CA0-8FB8-9FED857B2985}" type="pres">
      <dgm:prSet presAssocID="{517F3904-98B6-41AC-8987-3FF892B1C67B}" presName="node" presStyleLbl="node1" presStyleIdx="3" presStyleCnt="4">
        <dgm:presLayoutVars>
          <dgm:bulletEnabled val="1"/>
        </dgm:presLayoutVars>
      </dgm:prSet>
      <dgm:spPr/>
    </dgm:pt>
    <dgm:pt modelId="{19DEDD6E-49E7-45C1-A4B3-657BEFA8E388}" type="pres">
      <dgm:prSet presAssocID="{517F3904-98B6-41AC-8987-3FF892B1C67B}" presName="spNode" presStyleCnt="0"/>
      <dgm:spPr/>
    </dgm:pt>
    <dgm:pt modelId="{CF7A029E-3E70-45E5-B9AD-6AA8CE7A84B5}" type="pres">
      <dgm:prSet presAssocID="{1617E8AB-5132-405D-805A-1FAD63A44EC1}" presName="sibTrans" presStyleLbl="sibTrans1D1" presStyleIdx="3" presStyleCnt="4"/>
      <dgm:spPr/>
    </dgm:pt>
  </dgm:ptLst>
  <dgm:cxnLst>
    <dgm:cxn modelId="{8DC17030-AD8F-412A-93E4-EFE77E7C580D}" type="presOf" srcId="{3C8458CA-1EFF-4C03-85C1-9E36DA6CB420}" destId="{39640085-8DB4-440B-8F8E-525604A84912}" srcOrd="0" destOrd="0" presId="urn:microsoft.com/office/officeart/2005/8/layout/cycle5"/>
    <dgm:cxn modelId="{A48B084B-D04F-4076-9148-802F0AD6D094}" type="presOf" srcId="{C22D2B61-1143-4A67-B2A3-B74890090AA4}" destId="{AC660E22-FA34-4C59-8781-9C30A58CCF6D}" srcOrd="0" destOrd="0" presId="urn:microsoft.com/office/officeart/2005/8/layout/cycle5"/>
    <dgm:cxn modelId="{0AB86B6E-CD81-44F1-9F05-3A863CA90FEC}" type="presOf" srcId="{F4AB6F83-E38B-428D-9E3F-7BCA3283222B}" destId="{F1AB56EF-67C0-466F-8665-56AA1AAECF4B}" srcOrd="0" destOrd="0" presId="urn:microsoft.com/office/officeart/2005/8/layout/cycle5"/>
    <dgm:cxn modelId="{3418C86F-640B-4C26-B4FF-2130D8F7FC4B}" type="presOf" srcId="{DB34361D-46F7-4C2B-AB94-018AA910C639}" destId="{035F49AF-967C-426D-BC4E-FB248221295D}" srcOrd="0" destOrd="0" presId="urn:microsoft.com/office/officeart/2005/8/layout/cycle5"/>
    <dgm:cxn modelId="{43F26F98-6760-4272-A821-668C2942BF36}" srcId="{3C8458CA-1EFF-4C03-85C1-9E36DA6CB420}" destId="{517F3904-98B6-41AC-8987-3FF892B1C67B}" srcOrd="3" destOrd="0" parTransId="{6E3E68C4-863B-456F-BB15-CE250D7B2D06}" sibTransId="{1617E8AB-5132-405D-805A-1FAD63A44EC1}"/>
    <dgm:cxn modelId="{E406B19E-12DC-45E5-8E03-F813EAC66B35}" type="presOf" srcId="{50A54C2D-3C87-44C9-94DF-015276CAC370}" destId="{257F7932-5C3B-4747-996F-DCB400B9630A}" srcOrd="0" destOrd="0" presId="urn:microsoft.com/office/officeart/2005/8/layout/cycle5"/>
    <dgm:cxn modelId="{7F0748AF-6479-4828-B0D9-A3B89CFD1041}" srcId="{3C8458CA-1EFF-4C03-85C1-9E36DA6CB420}" destId="{C22D2B61-1143-4A67-B2A3-B74890090AA4}" srcOrd="2" destOrd="0" parTransId="{C5816D28-99C4-47A4-A1A4-B85419D50AEB}" sibTransId="{7476891C-EB9B-41FF-BDD0-4C6F2738433A}"/>
    <dgm:cxn modelId="{01B749B0-8F20-48CC-98AA-DFA06749A675}" type="presOf" srcId="{8C7F5DA4-1E8F-41F2-B524-FDD88270DF41}" destId="{1B222742-3DE4-4C62-91C4-218CB7BE2D53}" srcOrd="0" destOrd="0" presId="urn:microsoft.com/office/officeart/2005/8/layout/cycle5"/>
    <dgm:cxn modelId="{C3FFACBD-BE11-431A-85A9-A6FC49109459}" type="presOf" srcId="{517F3904-98B6-41AC-8987-3FF892B1C67B}" destId="{0F3D601A-BE00-4CA0-8FB8-9FED857B2985}" srcOrd="0" destOrd="0" presId="urn:microsoft.com/office/officeart/2005/8/layout/cycle5"/>
    <dgm:cxn modelId="{8A4830D9-13E7-4DA5-86F0-36DCA4C441C8}" type="presOf" srcId="{7476891C-EB9B-41FF-BDD0-4C6F2738433A}" destId="{3D927E08-6759-423C-8DDE-9FA84A31F968}" srcOrd="0" destOrd="0" presId="urn:microsoft.com/office/officeart/2005/8/layout/cycle5"/>
    <dgm:cxn modelId="{DEAA74E0-058D-4FA1-909C-1A38D31B0EEA}" srcId="{3C8458CA-1EFF-4C03-85C1-9E36DA6CB420}" destId="{DB34361D-46F7-4C2B-AB94-018AA910C639}" srcOrd="0" destOrd="0" parTransId="{9FB6F5DF-BBCD-4D34-BEDB-67FD809597CA}" sibTransId="{50A54C2D-3C87-44C9-94DF-015276CAC370}"/>
    <dgm:cxn modelId="{9F9C3DEF-EDCE-4C74-AFD6-7DFBF9CB343D}" srcId="{3C8458CA-1EFF-4C03-85C1-9E36DA6CB420}" destId="{8C7F5DA4-1E8F-41F2-B524-FDD88270DF41}" srcOrd="1" destOrd="0" parTransId="{403F37B2-EAB1-464D-AE9A-07FEDE20096F}" sibTransId="{F4AB6F83-E38B-428D-9E3F-7BCA3283222B}"/>
    <dgm:cxn modelId="{F2E138FE-046C-4E23-BAB3-3AF990F22147}" type="presOf" srcId="{1617E8AB-5132-405D-805A-1FAD63A44EC1}" destId="{CF7A029E-3E70-45E5-B9AD-6AA8CE7A84B5}" srcOrd="0" destOrd="0" presId="urn:microsoft.com/office/officeart/2005/8/layout/cycle5"/>
    <dgm:cxn modelId="{D9FBF47C-4B68-49B1-BE75-94C47C564B70}" type="presParOf" srcId="{39640085-8DB4-440B-8F8E-525604A84912}" destId="{035F49AF-967C-426D-BC4E-FB248221295D}" srcOrd="0" destOrd="0" presId="urn:microsoft.com/office/officeart/2005/8/layout/cycle5"/>
    <dgm:cxn modelId="{3771CCFB-2F76-463A-AE9A-3D56BDE1AC6D}" type="presParOf" srcId="{39640085-8DB4-440B-8F8E-525604A84912}" destId="{6D5A8163-F231-4678-91F8-954F70EEBB2B}" srcOrd="1" destOrd="0" presId="urn:microsoft.com/office/officeart/2005/8/layout/cycle5"/>
    <dgm:cxn modelId="{E09D532D-1A80-4032-8E89-3EBACFB7DA1F}" type="presParOf" srcId="{39640085-8DB4-440B-8F8E-525604A84912}" destId="{257F7932-5C3B-4747-996F-DCB400B9630A}" srcOrd="2" destOrd="0" presId="urn:microsoft.com/office/officeart/2005/8/layout/cycle5"/>
    <dgm:cxn modelId="{22C69E9C-0C1E-4547-94EC-DF7930080CE0}" type="presParOf" srcId="{39640085-8DB4-440B-8F8E-525604A84912}" destId="{1B222742-3DE4-4C62-91C4-218CB7BE2D53}" srcOrd="3" destOrd="0" presId="urn:microsoft.com/office/officeart/2005/8/layout/cycle5"/>
    <dgm:cxn modelId="{AA7D1153-838B-42DC-A50D-59C732394931}" type="presParOf" srcId="{39640085-8DB4-440B-8F8E-525604A84912}" destId="{FE066E5A-57D6-4A69-91A3-FAA6EB52CB17}" srcOrd="4" destOrd="0" presId="urn:microsoft.com/office/officeart/2005/8/layout/cycle5"/>
    <dgm:cxn modelId="{3CDD9098-5130-4446-9634-D897B8C9D19B}" type="presParOf" srcId="{39640085-8DB4-440B-8F8E-525604A84912}" destId="{F1AB56EF-67C0-466F-8665-56AA1AAECF4B}" srcOrd="5" destOrd="0" presId="urn:microsoft.com/office/officeart/2005/8/layout/cycle5"/>
    <dgm:cxn modelId="{B02E92D6-6F29-427F-A040-75DF9DE76D1C}" type="presParOf" srcId="{39640085-8DB4-440B-8F8E-525604A84912}" destId="{AC660E22-FA34-4C59-8781-9C30A58CCF6D}" srcOrd="6" destOrd="0" presId="urn:microsoft.com/office/officeart/2005/8/layout/cycle5"/>
    <dgm:cxn modelId="{76291396-3A7C-49B3-8E07-90DEA971E465}" type="presParOf" srcId="{39640085-8DB4-440B-8F8E-525604A84912}" destId="{B0FE7072-9C32-4D5A-AA2E-C69A0475F60B}" srcOrd="7" destOrd="0" presId="urn:microsoft.com/office/officeart/2005/8/layout/cycle5"/>
    <dgm:cxn modelId="{B7F1A253-9894-4C2D-862D-023189FAFDE8}" type="presParOf" srcId="{39640085-8DB4-440B-8F8E-525604A84912}" destId="{3D927E08-6759-423C-8DDE-9FA84A31F968}" srcOrd="8" destOrd="0" presId="urn:microsoft.com/office/officeart/2005/8/layout/cycle5"/>
    <dgm:cxn modelId="{3F4B567C-C9B0-41A0-9485-4A1DBF1DE8D7}" type="presParOf" srcId="{39640085-8DB4-440B-8F8E-525604A84912}" destId="{0F3D601A-BE00-4CA0-8FB8-9FED857B2985}" srcOrd="9" destOrd="0" presId="urn:microsoft.com/office/officeart/2005/8/layout/cycle5"/>
    <dgm:cxn modelId="{B23DAD07-B888-4971-A364-AD568F63D991}" type="presParOf" srcId="{39640085-8DB4-440B-8F8E-525604A84912}" destId="{19DEDD6E-49E7-45C1-A4B3-657BEFA8E388}" srcOrd="10" destOrd="0" presId="urn:microsoft.com/office/officeart/2005/8/layout/cycle5"/>
    <dgm:cxn modelId="{69B402F8-FAC4-480C-947F-F3883BBC1402}" type="presParOf" srcId="{39640085-8DB4-440B-8F8E-525604A84912}" destId="{CF7A029E-3E70-45E5-B9AD-6AA8CE7A84B5}"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F49AF-967C-426D-BC4E-FB248221295D}">
      <dsp:nvSpPr>
        <dsp:cNvPr id="0" name=""/>
        <dsp:cNvSpPr/>
      </dsp:nvSpPr>
      <dsp:spPr>
        <a:xfrm>
          <a:off x="3270973" y="2616"/>
          <a:ext cx="2054721" cy="1335568"/>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Organisational developments</a:t>
          </a:r>
        </a:p>
        <a:p>
          <a:pPr marL="0" lvl="0" indent="0" algn="ctr" defTabSz="889000">
            <a:lnSpc>
              <a:spcPct val="90000"/>
            </a:lnSpc>
            <a:spcBef>
              <a:spcPct val="0"/>
            </a:spcBef>
            <a:spcAft>
              <a:spcPct val="35000"/>
            </a:spcAft>
            <a:buNone/>
          </a:pPr>
          <a:r>
            <a:rPr lang="en-US" sz="2000" b="1" kern="1200" dirty="0"/>
            <a:t>competencies</a:t>
          </a:r>
        </a:p>
      </dsp:txBody>
      <dsp:txXfrm>
        <a:off x="3336170" y="67813"/>
        <a:ext cx="1924327" cy="1205174"/>
      </dsp:txXfrm>
    </dsp:sp>
    <dsp:sp modelId="{257F7932-5C3B-4747-996F-DCB400B9630A}">
      <dsp:nvSpPr>
        <dsp:cNvPr id="0" name=""/>
        <dsp:cNvSpPr/>
      </dsp:nvSpPr>
      <dsp:spPr>
        <a:xfrm>
          <a:off x="2284529" y="759755"/>
          <a:ext cx="4410484" cy="4410484"/>
        </a:xfrm>
        <a:custGeom>
          <a:avLst/>
          <a:gdLst/>
          <a:ahLst/>
          <a:cxnLst/>
          <a:rect l="0" t="0" r="0" b="0"/>
          <a:pathLst>
            <a:path>
              <a:moveTo>
                <a:pt x="3363682" y="328780"/>
              </a:moveTo>
              <a:arcTo wR="2205242" hR="2205242" stAng="18101354" swAng="1780582"/>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B222742-3DE4-4C62-91C4-218CB7BE2D53}">
      <dsp:nvSpPr>
        <dsp:cNvPr id="0" name=""/>
        <dsp:cNvSpPr/>
      </dsp:nvSpPr>
      <dsp:spPr>
        <a:xfrm>
          <a:off x="5631964" y="2239012"/>
          <a:ext cx="2054721" cy="1335568"/>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Work itself</a:t>
          </a:r>
        </a:p>
        <a:p>
          <a:pPr marL="0" lvl="0" indent="0" algn="ctr" defTabSz="889000">
            <a:lnSpc>
              <a:spcPct val="90000"/>
            </a:lnSpc>
            <a:spcBef>
              <a:spcPct val="0"/>
            </a:spcBef>
            <a:spcAft>
              <a:spcPct val="35000"/>
            </a:spcAft>
            <a:buNone/>
          </a:pPr>
          <a:r>
            <a:rPr lang="en-US" sz="2000" b="1" kern="1200" dirty="0"/>
            <a:t>Demands of current post</a:t>
          </a:r>
        </a:p>
      </dsp:txBody>
      <dsp:txXfrm>
        <a:off x="5697161" y="2304209"/>
        <a:ext cx="1924327" cy="1205174"/>
      </dsp:txXfrm>
    </dsp:sp>
    <dsp:sp modelId="{F1AB56EF-67C0-466F-8665-56AA1AAECF4B}">
      <dsp:nvSpPr>
        <dsp:cNvPr id="0" name=""/>
        <dsp:cNvSpPr/>
      </dsp:nvSpPr>
      <dsp:spPr>
        <a:xfrm>
          <a:off x="2289752" y="578914"/>
          <a:ext cx="4410484" cy="4410484"/>
        </a:xfrm>
        <a:custGeom>
          <a:avLst/>
          <a:gdLst/>
          <a:ahLst/>
          <a:cxnLst/>
          <a:rect l="0" t="0" r="0" b="0"/>
          <a:pathLst>
            <a:path>
              <a:moveTo>
                <a:pt x="4112760" y="3311797"/>
              </a:moveTo>
              <a:arcTo wR="2205242" hR="2205242" stAng="1807087" swAng="1718316"/>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660E22-FA34-4C59-8781-9C30A58CCF6D}">
      <dsp:nvSpPr>
        <dsp:cNvPr id="0" name=""/>
        <dsp:cNvSpPr/>
      </dsp:nvSpPr>
      <dsp:spPr>
        <a:xfrm>
          <a:off x="3270973" y="4413100"/>
          <a:ext cx="2054721" cy="1335568"/>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Reflection</a:t>
          </a:r>
        </a:p>
        <a:p>
          <a:pPr marL="0" lvl="0" indent="0" algn="ctr" defTabSz="889000">
            <a:lnSpc>
              <a:spcPct val="90000"/>
            </a:lnSpc>
            <a:spcBef>
              <a:spcPct val="0"/>
            </a:spcBef>
            <a:spcAft>
              <a:spcPct val="35000"/>
            </a:spcAft>
            <a:buNone/>
          </a:pPr>
          <a:r>
            <a:rPr lang="en-US" sz="2000" b="1" kern="1200" dirty="0"/>
            <a:t>Aspiration/ dreams</a:t>
          </a:r>
        </a:p>
      </dsp:txBody>
      <dsp:txXfrm>
        <a:off x="3336170" y="4478297"/>
        <a:ext cx="1924327" cy="1205174"/>
      </dsp:txXfrm>
    </dsp:sp>
    <dsp:sp modelId="{3D927E08-6759-423C-8DDE-9FA84A31F968}">
      <dsp:nvSpPr>
        <dsp:cNvPr id="0" name=""/>
        <dsp:cNvSpPr/>
      </dsp:nvSpPr>
      <dsp:spPr>
        <a:xfrm>
          <a:off x="2093091" y="670400"/>
          <a:ext cx="4410484" cy="4410484"/>
        </a:xfrm>
        <a:custGeom>
          <a:avLst/>
          <a:gdLst/>
          <a:ahLst/>
          <a:cxnLst/>
          <a:rect l="0" t="0" r="0" b="0"/>
          <a:pathLst>
            <a:path>
              <a:moveTo>
                <a:pt x="894616" y="3978756"/>
              </a:moveTo>
              <a:arcTo wR="2205242" hR="2205242" stAng="7587862" swAng="1632665"/>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F3D601A-BE00-4CA0-8FB8-9FED857B2985}">
      <dsp:nvSpPr>
        <dsp:cNvPr id="0" name=""/>
        <dsp:cNvSpPr/>
      </dsp:nvSpPr>
      <dsp:spPr>
        <a:xfrm>
          <a:off x="1065731" y="2207858"/>
          <a:ext cx="2054721" cy="1335568"/>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Feedback form others</a:t>
          </a:r>
        </a:p>
      </dsp:txBody>
      <dsp:txXfrm>
        <a:off x="1130928" y="2273055"/>
        <a:ext cx="1924327" cy="1205174"/>
      </dsp:txXfrm>
    </dsp:sp>
    <dsp:sp modelId="{CF7A029E-3E70-45E5-B9AD-6AA8CE7A84B5}">
      <dsp:nvSpPr>
        <dsp:cNvPr id="0" name=""/>
        <dsp:cNvSpPr/>
      </dsp:nvSpPr>
      <dsp:spPr>
        <a:xfrm>
          <a:off x="2093091" y="670400"/>
          <a:ext cx="4410484" cy="4410484"/>
        </a:xfrm>
        <a:custGeom>
          <a:avLst/>
          <a:gdLst/>
          <a:ahLst/>
          <a:cxnLst/>
          <a:rect l="0" t="0" r="0" b="0"/>
          <a:pathLst>
            <a:path>
              <a:moveTo>
                <a:pt x="228691" y="1227315"/>
              </a:moveTo>
              <a:arcTo wR="2205242" hR="2205242" stAng="12379473" swAng="1632665"/>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C28D8C-9B43-41C7-A4C6-15E4551CEC4D}" type="datetimeFigureOut">
              <a:rPr lang="en-GB" smtClean="0"/>
              <a:t>29/01/2019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296D77-AF7A-453B-8216-683814065C7F}" type="slidenum">
              <a:rPr lang="en-GB" smtClean="0"/>
              <a:t>‹#›</a:t>
            </a:fld>
            <a:endParaRPr lang="en-GB"/>
          </a:p>
        </p:txBody>
      </p:sp>
    </p:spTree>
    <p:extLst>
      <p:ext uri="{BB962C8B-B14F-4D97-AF65-F5344CB8AC3E}">
        <p14:creationId xmlns:p14="http://schemas.microsoft.com/office/powerpoint/2010/main" val="2915048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3</a:t>
            </a:fld>
            <a:endParaRPr lang="en-GB"/>
          </a:p>
        </p:txBody>
      </p:sp>
    </p:spTree>
    <p:extLst>
      <p:ext uri="{BB962C8B-B14F-4D97-AF65-F5344CB8AC3E}">
        <p14:creationId xmlns:p14="http://schemas.microsoft.com/office/powerpoint/2010/main" val="1193139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5</a:t>
            </a:fld>
            <a:endParaRPr lang="en-GB"/>
          </a:p>
        </p:txBody>
      </p:sp>
    </p:spTree>
    <p:extLst>
      <p:ext uri="{BB962C8B-B14F-4D97-AF65-F5344CB8AC3E}">
        <p14:creationId xmlns:p14="http://schemas.microsoft.com/office/powerpoint/2010/main" val="2919442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H. Maslow (1943)developed a theory of about human motivation following research done in United states. His theory known as hierarchy of needs gives a number of hierarchical levels to explain motivation. Firstly they are physiological needs.</a:t>
            </a:r>
            <a:r>
              <a:rPr lang="en-GB" baseline="0" dirty="0"/>
              <a:t> Maslow said we are only motivated to fulfil all our safety needs when we have fulfilled our physiological ones. Thirdly there is sense of belonging wit others and fourthly we have esteem needs.</a:t>
            </a:r>
            <a:r>
              <a:rPr lang="en-GB" dirty="0"/>
              <a:t> the notion of self actualisation – state on top of his hierarchy of needs where a person is engaged in a an activity that they lose all track</a:t>
            </a:r>
            <a:r>
              <a:rPr lang="en-GB" baseline="0" dirty="0"/>
              <a:t> of time. Progression through his hierarchy was based on the notion that once a need was satisfied it was no loner acted as a motivator. Self actualisation was exception to this rule- once you have experienced it you want it more. It refers to the desire for </a:t>
            </a:r>
            <a:r>
              <a:rPr lang="en-GB" baseline="0" dirty="0" err="1"/>
              <a:t>self-fulfillment</a:t>
            </a:r>
            <a:r>
              <a:rPr lang="en-GB" baseline="0" dirty="0"/>
              <a:t>, namely, to the tendency for him to become actualized in what he is potentially. This tendency might be phrased as the desire to become more and more what one is, to become everything that one is capable of becoming</a:t>
            </a:r>
            <a:endParaRPr lang="en-GB" dirty="0"/>
          </a:p>
          <a:p>
            <a:r>
              <a:rPr lang="en-GB" dirty="0"/>
              <a:t>  Classifications of motivations must be based upon goals rather than upon instigating drives or motivated behaviour. Taking time to look in depth at what motivates you and forms the basic foundations of change.</a:t>
            </a:r>
          </a:p>
          <a:p>
            <a:endParaRPr lang="en-GB" dirty="0"/>
          </a:p>
          <a:p>
            <a:r>
              <a:rPr lang="en-GB" dirty="0"/>
              <a:t>10. Motivation theory should be human-</a:t>
            </a:r>
            <a:r>
              <a:rPr lang="en-GB" dirty="0" err="1"/>
              <a:t>centered</a:t>
            </a:r>
            <a:r>
              <a:rPr lang="en-GB" dirty="0"/>
              <a:t> rather than animal-</a:t>
            </a:r>
            <a:r>
              <a:rPr lang="en-GB" dirty="0" err="1"/>
              <a:t>centered</a:t>
            </a:r>
            <a:endParaRPr lang="en-GB" dirty="0"/>
          </a:p>
          <a:p>
            <a:r>
              <a:rPr lang="en-GB" dirty="0"/>
              <a:t>Although Maslow suggests that most people have basic needs he</a:t>
            </a:r>
            <a:r>
              <a:rPr lang="en-GB" baseline="0" dirty="0"/>
              <a:t> makes it clear that there is no fixed order </a:t>
            </a:r>
          </a:p>
          <a:p>
            <a:r>
              <a:rPr lang="en-GB" baseline="0" dirty="0"/>
              <a:t>For example for some creative people the drive for creativity and self actualisation may arise despite satisfying basic needs</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6</a:t>
            </a:fld>
            <a:endParaRPr lang="en-GB"/>
          </a:p>
        </p:txBody>
      </p:sp>
    </p:spTree>
    <p:extLst>
      <p:ext uri="{BB962C8B-B14F-4D97-AF65-F5344CB8AC3E}">
        <p14:creationId xmlns:p14="http://schemas.microsoft.com/office/powerpoint/2010/main" val="4086047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‘extraordinarily</a:t>
            </a:r>
            <a:r>
              <a:rPr lang="en-GB" baseline="0" dirty="0"/>
              <a:t> realistic self-image (ERSI)’ – </a:t>
            </a:r>
            <a:r>
              <a:rPr lang="en-GB" baseline="0" dirty="0" err="1"/>
              <a:t>Inglis</a:t>
            </a:r>
            <a:r>
              <a:rPr lang="en-GB" baseline="0" dirty="0"/>
              <a:t> 1994 – so you know where you are at the beginning of the journey</a:t>
            </a:r>
          </a:p>
          <a:p>
            <a:r>
              <a:rPr lang="en-GB" baseline="0" dirty="0" err="1"/>
              <a:t>Refelction</a:t>
            </a:r>
            <a:r>
              <a:rPr lang="en-GB" baseline="0" dirty="0"/>
              <a:t> – in our view crucial skills required for our development through refection of own abilities</a:t>
            </a:r>
          </a:p>
          <a:p>
            <a:r>
              <a:rPr lang="en-GB" baseline="0" dirty="0"/>
              <a:t>Feedback – useful to check our capacity and might </a:t>
            </a:r>
            <a:r>
              <a:rPr lang="en-GB" baseline="0" dirty="0" err="1"/>
              <a:t>prvide</a:t>
            </a:r>
            <a:r>
              <a:rPr lang="en-GB" baseline="0" dirty="0"/>
              <a:t> us with food for thought – another means of feed back is psychometric &amp; Self diagnostic </a:t>
            </a:r>
            <a:r>
              <a:rPr lang="en-GB" baseline="0" dirty="0" err="1"/>
              <a:t>questrionnres</a:t>
            </a:r>
            <a:r>
              <a:rPr lang="en-GB" baseline="0" dirty="0"/>
              <a:t> about ourselves and can </a:t>
            </a:r>
            <a:r>
              <a:rPr lang="en-GB" baseline="0" dirty="0" err="1"/>
              <a:t>leed</a:t>
            </a:r>
            <a:r>
              <a:rPr lang="en-GB" baseline="0" dirty="0"/>
              <a:t> to a </a:t>
            </a:r>
            <a:r>
              <a:rPr lang="en-GB" baseline="0" dirty="0" err="1"/>
              <a:t>slef</a:t>
            </a:r>
            <a:r>
              <a:rPr lang="en-GB" baseline="0" dirty="0"/>
              <a:t> insight and compare ourselves to others.</a:t>
            </a:r>
          </a:p>
          <a:p>
            <a:r>
              <a:rPr lang="en-GB" baseline="0" dirty="0"/>
              <a:t>Organisational – its about functional or leadership  competencies  are an attempt to influence us by our employers with a view to working according to their strategic direction.</a:t>
            </a:r>
          </a:p>
          <a:p>
            <a:r>
              <a:rPr lang="en-GB" baseline="0" dirty="0"/>
              <a:t>Work Itself – is an immediate emergency that encourages us to take action – a pressing problem that needs us to take an immediate action or we might not achieve our target.</a:t>
            </a:r>
          </a:p>
        </p:txBody>
      </p:sp>
      <p:sp>
        <p:nvSpPr>
          <p:cNvPr id="4" name="Slide Number Placeholder 3"/>
          <p:cNvSpPr>
            <a:spLocks noGrp="1"/>
          </p:cNvSpPr>
          <p:nvPr>
            <p:ph type="sldNum" sz="quarter" idx="10"/>
          </p:nvPr>
        </p:nvSpPr>
        <p:spPr/>
        <p:txBody>
          <a:bodyPr/>
          <a:lstStyle/>
          <a:p>
            <a:fld id="{319AB8DB-B7BB-4B61-8D7A-EF8ED3C9AD7B}" type="slidenum">
              <a:rPr lang="en-GB" smtClean="0"/>
              <a:pPr/>
              <a:t>11</a:t>
            </a:fld>
            <a:endParaRPr lang="en-GB"/>
          </a:p>
        </p:txBody>
      </p:sp>
    </p:spTree>
    <p:extLst>
      <p:ext uri="{BB962C8B-B14F-4D97-AF65-F5344CB8AC3E}">
        <p14:creationId xmlns:p14="http://schemas.microsoft.com/office/powerpoint/2010/main" val="2224907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982B11-8DC8-48C3-8D4B-6BE3095D6B6D}" type="slidenum">
              <a:rPr lang="en-GB" smtClean="0"/>
              <a:pPr/>
              <a:t>18</a:t>
            </a:fld>
            <a:endParaRPr lang="en-GB"/>
          </a:p>
        </p:txBody>
      </p:sp>
    </p:spTree>
    <p:extLst>
      <p:ext uri="{BB962C8B-B14F-4D97-AF65-F5344CB8AC3E}">
        <p14:creationId xmlns:p14="http://schemas.microsoft.com/office/powerpoint/2010/main" val="1012116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24</a:t>
            </a:fld>
            <a:endParaRPr lang="en-GB"/>
          </a:p>
        </p:txBody>
      </p:sp>
    </p:spTree>
    <p:extLst>
      <p:ext uri="{BB962C8B-B14F-4D97-AF65-F5344CB8AC3E}">
        <p14:creationId xmlns:p14="http://schemas.microsoft.com/office/powerpoint/2010/main" val="3408324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29</a:t>
            </a:fld>
            <a:endParaRPr lang="en-GB"/>
          </a:p>
        </p:txBody>
      </p:sp>
    </p:spTree>
    <p:extLst>
      <p:ext uri="{BB962C8B-B14F-4D97-AF65-F5344CB8AC3E}">
        <p14:creationId xmlns:p14="http://schemas.microsoft.com/office/powerpoint/2010/main" val="22469231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96D77-AF7A-453B-8216-683814065C7F}" type="slidenum">
              <a:rPr lang="en-GB" smtClean="0"/>
              <a:t>30</a:t>
            </a:fld>
            <a:endParaRPr lang="en-GB"/>
          </a:p>
        </p:txBody>
      </p:sp>
    </p:spTree>
    <p:extLst>
      <p:ext uri="{BB962C8B-B14F-4D97-AF65-F5344CB8AC3E}">
        <p14:creationId xmlns:p14="http://schemas.microsoft.com/office/powerpoint/2010/main" val="120488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093186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665587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708066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FD2F08-6D5D-438D-97F6-549A50E52794}"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4273451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FD2F08-6D5D-438D-97F6-549A50E52794}" type="datetimeFigureOut">
              <a:rPr lang="en-GB" smtClean="0"/>
              <a:t>29/01/2019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552212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FD2F08-6D5D-438D-97F6-549A50E52794}" type="datetimeFigureOut">
              <a:rPr lang="en-GB" smtClean="0"/>
              <a:t>29/01/2019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36734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FD2F08-6D5D-438D-97F6-549A50E52794}" type="datetimeFigureOut">
              <a:rPr lang="en-GB" smtClean="0"/>
              <a:t>29/01/2019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2632495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AFD2F08-6D5D-438D-97F6-549A50E52794}"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30426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FD2F08-6D5D-438D-97F6-549A50E52794}"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105927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3879970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06013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39655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69244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1606000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29749735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FD2F08-6D5D-438D-97F6-549A50E52794}"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A3CC-332B-49C9-A149-3C32F2114F9B}" type="slidenum">
              <a:rPr lang="en-GB" smtClean="0"/>
              <a:t>‹#›</a:t>
            </a:fld>
            <a:endParaRPr lang="en-GB"/>
          </a:p>
        </p:txBody>
      </p:sp>
    </p:spTree>
    <p:extLst>
      <p:ext uri="{BB962C8B-B14F-4D97-AF65-F5344CB8AC3E}">
        <p14:creationId xmlns:p14="http://schemas.microsoft.com/office/powerpoint/2010/main" val="2131278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AFD2F08-6D5D-438D-97F6-549A50E52794}" type="datetimeFigureOut">
              <a:rPr lang="en-GB" smtClean="0"/>
              <a:t>29/01/2019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B66A3CC-332B-49C9-A149-3C32F2114F9B}" type="slidenum">
              <a:rPr lang="en-GB" smtClean="0"/>
              <a:t>‹#›</a:t>
            </a:fld>
            <a:endParaRPr lang="en-GB"/>
          </a:p>
        </p:txBody>
      </p:sp>
    </p:spTree>
    <p:extLst>
      <p:ext uri="{BB962C8B-B14F-4D97-AF65-F5344CB8AC3E}">
        <p14:creationId xmlns:p14="http://schemas.microsoft.com/office/powerpoint/2010/main" val="134378520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tektdO-Zfl8" TargetMode="External"/><Relationship Id="rId2" Type="http://schemas.openxmlformats.org/officeDocument/2006/relationships/hyperlink" Target="https://www.youtube.com/watch?v=BWii4Tx3GJ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9JnDourdAhXFzoUKHUDdBDoQjRx6BAgBEAU&amp;url=https://www.mendix.com/blog/maslows-hierarchy-of-needs-optimizing-for-digital-innovation/&amp;psig=AOvVaw1uq6zpeG4rWC04zwN1IMkO&amp;ust=1538656009262323"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m/url?sa=i&amp;rct=j&amp;q=&amp;esrc=s&amp;source=images&amp;cd=&amp;cad=rja&amp;uact=8&amp;ved=2ahUKEwjqse24purdAhV5gM4BHapUCGkQjRx6BAgBEAU&amp;url=https://www.hopetocope.com/depression-the-mystery-of-motivation/&amp;psig=AOvVaw0bmRFtbvwbTfFzzLp_9WPZ&amp;ust=153865701602120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google.com/url?sa=i&amp;rct=j&amp;q=&amp;esrc=s&amp;source=images&amp;cd=&amp;cad=rja&amp;uact=8&amp;ved=2ahUKEwj6xrbtqerdAhUQWBoKHV8kA1oQjRx6BAgBEAU&amp;url=https://www.ted.com/topics/motivation&amp;psig=AOvVaw0bmRFtbvwbTfFzzLp_9WPZ&amp;ust=1538657016021203"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fabiusmaximus.com/2015/03/04/automation-education-college-solutions-79851" TargetMode="External"/><Relationship Id="rId2" Type="http://schemas.openxmlformats.org/officeDocument/2006/relationships/image" Target="../media/image19.jp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qualityengineersguide.com/internal-audit-process-of-an-ongoing-construction-project" TargetMode="External"/><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rafangel.wordpress.com/2016/11/15/tok-or-practice-of-knowledge/" TargetMode="Externa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1D272-75BF-4C6B-B0BC-4194CDF5392A}"/>
              </a:ext>
            </a:extLst>
          </p:cNvPr>
          <p:cNvSpPr>
            <a:spLocks noGrp="1"/>
          </p:cNvSpPr>
          <p:nvPr>
            <p:ph type="ctrTitle"/>
          </p:nvPr>
        </p:nvSpPr>
        <p:spPr>
          <a:xfrm>
            <a:off x="1395412" y="1967885"/>
            <a:ext cx="6801321" cy="1737360"/>
          </a:xfrm>
        </p:spPr>
        <p:txBody>
          <a:bodyPr anchor="ctr">
            <a:normAutofit/>
          </a:bodyPr>
          <a:lstStyle/>
          <a:p>
            <a:pPr algn="r"/>
            <a:r>
              <a:rPr lang="en-GB" dirty="0"/>
              <a:t>Professional Career Development </a:t>
            </a:r>
          </a:p>
        </p:txBody>
      </p:sp>
      <p:sp>
        <p:nvSpPr>
          <p:cNvPr id="3" name="Subtitle 2">
            <a:extLst>
              <a:ext uri="{FF2B5EF4-FFF2-40B4-BE49-F238E27FC236}">
                <a16:creationId xmlns:a16="http://schemas.microsoft.com/office/drawing/2014/main" id="{AA91D052-180A-4CB6-8F0A-7F87086105E8}"/>
              </a:ext>
            </a:extLst>
          </p:cNvPr>
          <p:cNvSpPr>
            <a:spLocks noGrp="1"/>
          </p:cNvSpPr>
          <p:nvPr>
            <p:ph type="subTitle" idx="1"/>
          </p:nvPr>
        </p:nvSpPr>
        <p:spPr>
          <a:xfrm>
            <a:off x="6096000" y="4353897"/>
            <a:ext cx="3258675" cy="1737360"/>
          </a:xfrm>
        </p:spPr>
        <p:txBody>
          <a:bodyPr anchor="ctr">
            <a:normAutofit/>
          </a:bodyPr>
          <a:lstStyle/>
          <a:p>
            <a:pPr algn="l"/>
            <a:r>
              <a:rPr lang="en-GB" sz="3600" dirty="0">
                <a:latin typeface="Calibri" panose="020F0502020204030204" pitchFamily="34" charset="0"/>
                <a:cs typeface="Calibri" panose="020F0502020204030204" pitchFamily="34" charset="0"/>
              </a:rPr>
              <a:t>Week 2</a:t>
            </a:r>
          </a:p>
        </p:txBody>
      </p:sp>
    </p:spTree>
    <p:extLst>
      <p:ext uri="{BB962C8B-B14F-4D97-AF65-F5344CB8AC3E}">
        <p14:creationId xmlns:p14="http://schemas.microsoft.com/office/powerpoint/2010/main" val="1053896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7">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30C368B8-93A2-4C0D-B455-486E292F593D}"/>
              </a:ext>
            </a:extLst>
          </p:cNvPr>
          <p:cNvSpPr txBox="1"/>
          <p:nvPr/>
        </p:nvSpPr>
        <p:spPr>
          <a:xfrm>
            <a:off x="4974337" y="1265315"/>
            <a:ext cx="4299666" cy="120642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5400" kern="1200" dirty="0">
                <a:solidFill>
                  <a:schemeClr val="accent1"/>
                </a:solidFill>
                <a:latin typeface="+mj-lt"/>
                <a:ea typeface="+mj-ea"/>
                <a:cs typeface="+mj-cs"/>
              </a:rPr>
              <a:t>RECAP</a:t>
            </a:r>
          </a:p>
        </p:txBody>
      </p:sp>
      <p:sp>
        <p:nvSpPr>
          <p:cNvPr id="41" name="Isosceles Triangle 1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 name="Picture 2">
            <a:extLst>
              <a:ext uri="{FF2B5EF4-FFF2-40B4-BE49-F238E27FC236}">
                <a16:creationId xmlns:a16="http://schemas.microsoft.com/office/drawing/2014/main" id="{0EA8F2F1-5E4B-4993-983E-2A90A7C077BB}"/>
              </a:ext>
            </a:extLst>
          </p:cNvPr>
          <p:cNvPicPr>
            <a:picLocks noChangeAspect="1"/>
          </p:cNvPicPr>
          <p:nvPr/>
        </p:nvPicPr>
        <p:blipFill>
          <a:blip r:embed="rId2"/>
          <a:stretch>
            <a:fillRect/>
          </a:stretch>
        </p:blipFill>
        <p:spPr>
          <a:xfrm>
            <a:off x="903094" y="1198103"/>
            <a:ext cx="3765692" cy="3699793"/>
          </a:xfrm>
          <a:prstGeom prst="rect">
            <a:avLst/>
          </a:prstGeom>
        </p:spPr>
      </p:pic>
      <p:sp>
        <p:nvSpPr>
          <p:cNvPr id="4" name="TextBox 3">
            <a:extLst>
              <a:ext uri="{FF2B5EF4-FFF2-40B4-BE49-F238E27FC236}">
                <a16:creationId xmlns:a16="http://schemas.microsoft.com/office/drawing/2014/main" id="{6FD3E927-609F-4D24-96D8-8A56E332AF0D}"/>
              </a:ext>
            </a:extLst>
          </p:cNvPr>
          <p:cNvSpPr txBox="1"/>
          <p:nvPr/>
        </p:nvSpPr>
        <p:spPr>
          <a:xfrm flipH="1">
            <a:off x="4751240" y="2471739"/>
            <a:ext cx="5002359" cy="3600986"/>
          </a:xfrm>
          <a:prstGeom prst="rect">
            <a:avLst/>
          </a:prstGeom>
          <a:noFill/>
        </p:spPr>
        <p:txBody>
          <a:bodyPr wrap="square" rtlCol="0">
            <a:spAutoFit/>
          </a:bodyPr>
          <a:lstStyle/>
          <a:p>
            <a:pPr marL="457200" indent="-457200" fontAlgn="base">
              <a:lnSpc>
                <a:spcPct val="150000"/>
              </a:lnSpc>
              <a:buFont typeface="Wingdings" panose="05000000000000000000" pitchFamily="2" charset="2"/>
              <a:buChar char="v"/>
            </a:pPr>
            <a:r>
              <a:rPr lang="en-GB" sz="2800" dirty="0">
                <a:latin typeface="Calibri" panose="020F0502020204030204" pitchFamily="34" charset="0"/>
                <a:cs typeface="Calibri" panose="020F0502020204030204" pitchFamily="34" charset="0"/>
              </a:rPr>
              <a:t>Concepts of Self </a:t>
            </a:r>
            <a:r>
              <a:rPr lang="en-US" sz="2800" dirty="0">
                <a:latin typeface="Calibri" panose="020F0502020204030204" pitchFamily="34" charset="0"/>
                <a:cs typeface="Calibri" panose="020F0502020204030204" pitchFamily="34" charset="0"/>
              </a:rPr>
              <a:t>​</a:t>
            </a:r>
            <a:r>
              <a:rPr lang="en-GB" sz="2800" dirty="0">
                <a:latin typeface="Calibri" panose="020F0502020204030204" pitchFamily="34" charset="0"/>
                <a:cs typeface="Calibri" panose="020F0502020204030204" pitchFamily="34" charset="0"/>
              </a:rPr>
              <a:t>Awareness</a:t>
            </a:r>
          </a:p>
          <a:p>
            <a:pPr marL="457200" indent="-457200" fontAlgn="base">
              <a:lnSpc>
                <a:spcPct val="150000"/>
              </a:lnSpc>
              <a:buFont typeface="Wingdings" panose="05000000000000000000" pitchFamily="2" charset="2"/>
              <a:buChar char="v"/>
            </a:pPr>
            <a:r>
              <a:rPr lang="en-GB" sz="2800" dirty="0">
                <a:latin typeface="Calibri" panose="020F0502020204030204" pitchFamily="34" charset="0"/>
                <a:cs typeface="Calibri" panose="020F0502020204030204" pitchFamily="34" charset="0"/>
              </a:rPr>
              <a:t>Set a goal in 5 years time</a:t>
            </a:r>
          </a:p>
          <a:p>
            <a:pPr marL="457200" indent="-457200" fontAlgn="base">
              <a:lnSpc>
                <a:spcPct val="150000"/>
              </a:lnSpc>
              <a:buFont typeface="Wingdings" panose="05000000000000000000" pitchFamily="2" charset="2"/>
              <a:buChar char="v"/>
            </a:pPr>
            <a:r>
              <a:rPr lang="en-GB" sz="2800" dirty="0">
                <a:latin typeface="Calibri" panose="020F0502020204030204" pitchFamily="34" charset="0"/>
                <a:cs typeface="Calibri" panose="020F0502020204030204" pitchFamily="34" charset="0"/>
              </a:rPr>
              <a:t>7 habits of highly effective people’</a:t>
            </a:r>
          </a:p>
          <a:p>
            <a:pPr marL="457200" indent="-457200" fontAlgn="base">
              <a:lnSpc>
                <a:spcPct val="150000"/>
              </a:lnSpc>
              <a:buFont typeface="Wingdings" panose="05000000000000000000" pitchFamily="2" charset="2"/>
              <a:buChar char="v"/>
            </a:pPr>
            <a:r>
              <a:rPr lang="en-GB" sz="2800" dirty="0">
                <a:latin typeface="Calibri" panose="020F0502020204030204" pitchFamily="34" charset="0"/>
                <a:cs typeface="Calibri" panose="020F0502020204030204" pitchFamily="34" charset="0"/>
              </a:rPr>
              <a:t>SWOT Analysis</a:t>
            </a:r>
          </a:p>
          <a:p>
            <a:pPr fontAlgn="base"/>
            <a:endParaRPr lang="en-US" dirty="0"/>
          </a:p>
        </p:txBody>
      </p:sp>
    </p:spTree>
    <p:extLst>
      <p:ext uri="{BB962C8B-B14F-4D97-AF65-F5344CB8AC3E}">
        <p14:creationId xmlns:p14="http://schemas.microsoft.com/office/powerpoint/2010/main" val="1627670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Calibri" panose="020F0502020204030204" pitchFamily="34" charset="0"/>
                <a:cs typeface="Calibri" panose="020F0502020204030204" pitchFamily="34" charset="0"/>
              </a:rPr>
              <a:t>Overview of Session</a:t>
            </a:r>
          </a:p>
        </p:txBody>
      </p:sp>
      <p:sp useBgFill="1">
        <p:nvSpPr>
          <p:cNvPr id="3" name="Content Placeholder 2"/>
          <p:cNvSpPr>
            <a:spLocks noGrp="1"/>
          </p:cNvSpPr>
          <p:nvPr>
            <p:ph idx="1"/>
          </p:nvPr>
        </p:nvSpPr>
        <p:spPr>
          <a:xfrm>
            <a:off x="677334" y="1794829"/>
            <a:ext cx="8596668" cy="3880773"/>
          </a:xfrm>
        </p:spPr>
        <p:txBody>
          <a:bodyPr>
            <a:normAutofit/>
          </a:bodyPr>
          <a:lstStyle/>
          <a:p>
            <a:endParaRPr lang="en-GB" dirty="0"/>
          </a:p>
          <a:p>
            <a:r>
              <a:rPr lang="en-GB" sz="3600" dirty="0">
                <a:latin typeface="Calibri" panose="020F0502020204030204" pitchFamily="34" charset="0"/>
                <a:cs typeface="Calibri" panose="020F0502020204030204" pitchFamily="34" charset="0"/>
              </a:rPr>
              <a:t>Applying SWOT analysis ( TOWS Analysis)</a:t>
            </a:r>
          </a:p>
          <a:p>
            <a:r>
              <a:rPr lang="en-GB" sz="3600" dirty="0">
                <a:latin typeface="Calibri" panose="020F0502020204030204" pitchFamily="34" charset="0"/>
                <a:cs typeface="Calibri" panose="020F0502020204030204" pitchFamily="34" charset="0"/>
              </a:rPr>
              <a:t>Conversion strategies</a:t>
            </a:r>
          </a:p>
          <a:p>
            <a:r>
              <a:rPr lang="en-GB" sz="3600" dirty="0">
                <a:latin typeface="Calibri" panose="020F0502020204030204" pitchFamily="34" charset="0"/>
                <a:cs typeface="Calibri" panose="020F0502020204030204" pitchFamily="34" charset="0"/>
              </a:rPr>
              <a:t>SMART Goals &amp; objectives</a:t>
            </a:r>
          </a:p>
          <a:p>
            <a:r>
              <a:rPr lang="en-GB" sz="3600" dirty="0">
                <a:latin typeface="Calibri" panose="020F0502020204030204" pitchFamily="34" charset="0"/>
                <a:cs typeface="Calibri" panose="020F0502020204030204" pitchFamily="34" charset="0"/>
              </a:rPr>
              <a:t>Skills Audit</a:t>
            </a:r>
          </a:p>
          <a:p>
            <a:endParaRPr lang="en-GB" sz="3600" dirty="0">
              <a:latin typeface="Calibri" panose="020F0502020204030204" pitchFamily="34" charset="0"/>
              <a:cs typeface="Calibri" panose="020F0502020204030204" pitchFamily="34" charset="0"/>
            </a:endParaRPr>
          </a:p>
          <a:p>
            <a:pPr marL="0" indent="0">
              <a:buNone/>
            </a:pPr>
            <a:endParaRPr lang="en-GB" dirty="0"/>
          </a:p>
        </p:txBody>
      </p:sp>
      <p:pic>
        <p:nvPicPr>
          <p:cNvPr id="5" name="Picture 4"/>
          <p:cNvPicPr>
            <a:picLocks noChangeAspect="1"/>
          </p:cNvPicPr>
          <p:nvPr/>
        </p:nvPicPr>
        <p:blipFill>
          <a:blip r:embed="rId3"/>
          <a:stretch>
            <a:fillRect/>
          </a:stretch>
        </p:blipFill>
        <p:spPr>
          <a:xfrm>
            <a:off x="7375968" y="3429000"/>
            <a:ext cx="4572000" cy="3429000"/>
          </a:xfrm>
          <a:prstGeom prst="rect">
            <a:avLst/>
          </a:prstGeom>
        </p:spPr>
      </p:pic>
    </p:spTree>
    <p:extLst>
      <p:ext uri="{BB962C8B-B14F-4D97-AF65-F5344CB8AC3E}">
        <p14:creationId xmlns:p14="http://schemas.microsoft.com/office/powerpoint/2010/main" val="987733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5210B-3133-496B-B182-05E72BC5654C}"/>
              </a:ext>
            </a:extLst>
          </p:cNvPr>
          <p:cNvSpPr>
            <a:spLocks noGrp="1"/>
          </p:cNvSpPr>
          <p:nvPr>
            <p:ph type="title"/>
          </p:nvPr>
        </p:nvSpPr>
        <p:spPr/>
        <p:txBody>
          <a:bodyPr/>
          <a:lstStyle/>
          <a:p>
            <a:r>
              <a:rPr lang="en-GB" dirty="0"/>
              <a:t>JOHARI – SELF AWARENESS TOOL</a:t>
            </a:r>
          </a:p>
        </p:txBody>
      </p:sp>
      <p:sp>
        <p:nvSpPr>
          <p:cNvPr id="3" name="Content Placeholder 2">
            <a:extLst>
              <a:ext uri="{FF2B5EF4-FFF2-40B4-BE49-F238E27FC236}">
                <a16:creationId xmlns:a16="http://schemas.microsoft.com/office/drawing/2014/main" id="{283470E7-5934-49EC-8917-CD0DDF4016E4}"/>
              </a:ext>
            </a:extLst>
          </p:cNvPr>
          <p:cNvSpPr>
            <a:spLocks noGrp="1"/>
          </p:cNvSpPr>
          <p:nvPr>
            <p:ph idx="1"/>
          </p:nvPr>
        </p:nvSpPr>
        <p:spPr/>
        <p:txBody>
          <a:bodyPr/>
          <a:lstStyle/>
          <a:p>
            <a:r>
              <a:rPr lang="en-GB" sz="3200" dirty="0">
                <a:hlinkClick r:id="rId2"/>
              </a:rPr>
              <a:t>https://www.youtube.com/watch?v=BWii4Tx3GJk</a:t>
            </a:r>
            <a:endParaRPr lang="en-GB" sz="3200" dirty="0"/>
          </a:p>
          <a:p>
            <a:endParaRPr lang="en-GB" sz="3200" dirty="0"/>
          </a:p>
          <a:p>
            <a:r>
              <a:rPr lang="en-GB" sz="3200" dirty="0">
                <a:hlinkClick r:id="rId3"/>
              </a:rPr>
              <a:t>https://www.youtube.com/watch?v=tektdO-Zfl8</a:t>
            </a:r>
            <a:endParaRPr lang="en-GB" sz="3200" dirty="0"/>
          </a:p>
          <a:p>
            <a:endParaRPr lang="en-GB" sz="3200" dirty="0"/>
          </a:p>
          <a:p>
            <a:endParaRPr lang="en-GB" dirty="0"/>
          </a:p>
          <a:p>
            <a:endParaRPr lang="en-GB" dirty="0"/>
          </a:p>
          <a:p>
            <a:endParaRPr lang="en-GB" dirty="0"/>
          </a:p>
        </p:txBody>
      </p:sp>
    </p:spTree>
    <p:extLst>
      <p:ext uri="{BB962C8B-B14F-4D97-AF65-F5344CB8AC3E}">
        <p14:creationId xmlns:p14="http://schemas.microsoft.com/office/powerpoint/2010/main" val="2288761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96668" cy="1320800"/>
          </a:xfrm>
        </p:spPr>
        <p:txBody>
          <a:bodyPr>
            <a:normAutofit/>
          </a:bodyPr>
          <a:lstStyle/>
          <a:p>
            <a:r>
              <a:rPr lang="en-GB" dirty="0"/>
              <a:t>Maslow’s hierarchy of needs theory</a:t>
            </a:r>
            <a:br>
              <a:rPr lang="en-GB" dirty="0"/>
            </a:br>
            <a:endParaRPr lang="en-US" dirty="0"/>
          </a:p>
        </p:txBody>
      </p:sp>
      <p:sp>
        <p:nvSpPr>
          <p:cNvPr id="3" name="Content Placeholder 2"/>
          <p:cNvSpPr>
            <a:spLocks noGrp="1"/>
          </p:cNvSpPr>
          <p:nvPr>
            <p:ph idx="1"/>
          </p:nvPr>
        </p:nvSpPr>
        <p:spPr>
          <a:xfrm>
            <a:off x="0" y="888073"/>
            <a:ext cx="6609291" cy="5827051"/>
          </a:xfrm>
        </p:spPr>
        <p:txBody>
          <a:bodyPr>
            <a:normAutofit/>
          </a:bodyPr>
          <a:lstStyle/>
          <a:p>
            <a:r>
              <a:rPr lang="en-GB" sz="3200" dirty="0">
                <a:latin typeface="Calibri" panose="020F0502020204030204" pitchFamily="34" charset="0"/>
                <a:cs typeface="Calibri" panose="020F0502020204030204" pitchFamily="34" charset="0"/>
              </a:rPr>
              <a:t>Theory of development and motivation originally published in 1943</a:t>
            </a:r>
          </a:p>
          <a:p>
            <a:r>
              <a:rPr lang="en-GB" sz="3200" dirty="0">
                <a:latin typeface="Calibri" panose="020F0502020204030204" pitchFamily="34" charset="0"/>
                <a:cs typeface="Calibri" panose="020F0502020204030204" pitchFamily="34" charset="0"/>
              </a:rPr>
              <a:t>Human needs are arranged in series of level of importance</a:t>
            </a:r>
            <a:endParaRPr lang="en-US" sz="3200" dirty="0">
              <a:latin typeface="Calibri" panose="020F0502020204030204" pitchFamily="34" charset="0"/>
              <a:cs typeface="Calibri" panose="020F0502020204030204" pitchFamily="34" charset="0"/>
            </a:endParaRPr>
          </a:p>
        </p:txBody>
      </p:sp>
      <p:pic>
        <p:nvPicPr>
          <p:cNvPr id="47108" name="Picture 4" descr="Related image">
            <a:hlinkClick r:id="rId3"/>
          </p:cNvPr>
          <p:cNvPicPr>
            <a:picLocks noChangeAspect="1" noChangeArrowheads="1"/>
          </p:cNvPicPr>
          <p:nvPr/>
        </p:nvPicPr>
        <p:blipFill>
          <a:blip r:embed="rId4"/>
          <a:srcRect/>
          <a:stretch>
            <a:fillRect/>
          </a:stretch>
        </p:blipFill>
        <p:spPr bwMode="auto">
          <a:xfrm>
            <a:off x="6517895" y="762001"/>
            <a:ext cx="5674105" cy="5953124"/>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62346" y="0"/>
            <a:ext cx="9778093" cy="700088"/>
          </a:xfrm>
        </p:spPr>
        <p:txBody>
          <a:bodyPr>
            <a:normAutofit fontScale="90000"/>
          </a:bodyPr>
          <a:lstStyle/>
          <a:p>
            <a:r>
              <a:rPr lang="en-GB" b="1" dirty="0"/>
              <a:t>Maslow’s Theory of Needs     (</a:t>
            </a:r>
            <a:r>
              <a:rPr lang="en-GB" dirty="0"/>
              <a:t>A. H. Maslow (1943))</a:t>
            </a:r>
            <a:r>
              <a:rPr lang="en-GB" b="1" dirty="0"/>
              <a:t>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24695" y="700088"/>
            <a:ext cx="6678385" cy="6157912"/>
          </a:xfrm>
        </p:spPr>
      </p:pic>
    </p:spTree>
    <p:extLst>
      <p:ext uri="{BB962C8B-B14F-4D97-AF65-F5344CB8AC3E}">
        <p14:creationId xmlns:p14="http://schemas.microsoft.com/office/powerpoint/2010/main" val="49872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667" y="0"/>
            <a:ext cx="8596668" cy="842963"/>
          </a:xfrm>
        </p:spPr>
        <p:txBody>
          <a:bodyPr/>
          <a:lstStyle/>
          <a:p>
            <a:r>
              <a:rPr lang="en-GB" dirty="0"/>
              <a:t>Other motivational theories </a:t>
            </a:r>
            <a:endParaRPr lang="en-US" dirty="0"/>
          </a:p>
        </p:txBody>
      </p:sp>
      <p:sp>
        <p:nvSpPr>
          <p:cNvPr id="3" name="Content Placeholder 2"/>
          <p:cNvSpPr>
            <a:spLocks noGrp="1"/>
          </p:cNvSpPr>
          <p:nvPr>
            <p:ph idx="1"/>
          </p:nvPr>
        </p:nvSpPr>
        <p:spPr>
          <a:xfrm>
            <a:off x="145294" y="893446"/>
            <a:ext cx="7779697" cy="5842634"/>
          </a:xfrm>
        </p:spPr>
        <p:txBody>
          <a:bodyPr/>
          <a:lstStyle/>
          <a:p>
            <a:r>
              <a:rPr lang="en-GB" sz="2800" dirty="0">
                <a:solidFill>
                  <a:srgbClr val="FF0000"/>
                </a:solidFill>
                <a:latin typeface="Calibri" panose="020F0502020204030204" pitchFamily="34" charset="0"/>
                <a:cs typeface="Calibri" panose="020F0502020204030204" pitchFamily="34" charset="0"/>
              </a:rPr>
              <a:t>Alderfer’s</a:t>
            </a:r>
            <a:r>
              <a:rPr lang="en-GB" sz="2800" dirty="0">
                <a:latin typeface="Calibri" panose="020F0502020204030204" pitchFamily="34" charset="0"/>
                <a:cs typeface="Calibri" panose="020F0502020204030204" pitchFamily="34" charset="0"/>
              </a:rPr>
              <a:t> modified need hierarchy model (Existence needs / Relatedness needs (relationships)/ Growth needs (development)</a:t>
            </a:r>
          </a:p>
          <a:p>
            <a:r>
              <a:rPr lang="en-GB" sz="2800" dirty="0" err="1">
                <a:solidFill>
                  <a:srgbClr val="FF0000"/>
                </a:solidFill>
                <a:latin typeface="Calibri" panose="020F0502020204030204" pitchFamily="34" charset="0"/>
                <a:cs typeface="Calibri" panose="020F0502020204030204" pitchFamily="34" charset="0"/>
              </a:rPr>
              <a:t>Nohria’s</a:t>
            </a:r>
            <a:r>
              <a:rPr lang="en-GB" sz="2800" dirty="0">
                <a:latin typeface="Calibri" panose="020F0502020204030204" pitchFamily="34" charset="0"/>
                <a:cs typeface="Calibri" panose="020F0502020204030204" pitchFamily="34" charset="0"/>
              </a:rPr>
              <a:t> four-drives model of motivation (Acquire (social status)/ Bond (connections to groups)/ Comprehend (Satisfy with world around us)/ Defend (External threats)</a:t>
            </a:r>
          </a:p>
          <a:p>
            <a:r>
              <a:rPr lang="en-GB" sz="2800" dirty="0">
                <a:solidFill>
                  <a:srgbClr val="FF0000"/>
                </a:solidFill>
                <a:latin typeface="Calibri" panose="020F0502020204030204" pitchFamily="34" charset="0"/>
                <a:cs typeface="Calibri" panose="020F0502020204030204" pitchFamily="34" charset="0"/>
              </a:rPr>
              <a:t>Herzberg’s</a:t>
            </a:r>
            <a:r>
              <a:rPr lang="en-GB" sz="2800" dirty="0">
                <a:latin typeface="Calibri" panose="020F0502020204030204" pitchFamily="34" charset="0"/>
                <a:cs typeface="Calibri" panose="020F0502020204030204" pitchFamily="34" charset="0"/>
              </a:rPr>
              <a:t> Two factor theory (two factor theory of motivation and job satisfaction) – job environment and other factors related to efforts and performance</a:t>
            </a:r>
          </a:p>
          <a:p>
            <a:endParaRPr lang="en-US" dirty="0"/>
          </a:p>
        </p:txBody>
      </p:sp>
      <p:sp>
        <p:nvSpPr>
          <p:cNvPr id="48130" name="AutoShape 2" descr="Image result for motivation">
            <a:hlinkClick r:id="rId2"/>
          </p:cNvPr>
          <p:cNvSpPr>
            <a:spLocks noChangeAspect="1" noChangeArrowheads="1"/>
          </p:cNvSpPr>
          <p:nvPr/>
        </p:nvSpPr>
        <p:spPr bwMode="auto">
          <a:xfrm>
            <a:off x="1000125" y="-1276350"/>
            <a:ext cx="5095875" cy="25527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8132" name="Picture 4" descr="Image result for motivation">
            <a:hlinkClick r:id="rId2"/>
          </p:cNvPr>
          <p:cNvPicPr>
            <a:picLocks noChangeAspect="1" noChangeArrowheads="1"/>
          </p:cNvPicPr>
          <p:nvPr/>
        </p:nvPicPr>
        <p:blipFill>
          <a:blip r:embed="rId3"/>
          <a:srcRect/>
          <a:stretch>
            <a:fillRect/>
          </a:stretch>
        </p:blipFill>
        <p:spPr bwMode="auto">
          <a:xfrm>
            <a:off x="8438830" y="2301240"/>
            <a:ext cx="3607876" cy="3534728"/>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E1741EB-8A60-4E9A-859E-614BFC95EDB6}"/>
              </a:ext>
            </a:extLst>
          </p:cNvPr>
          <p:cNvSpPr/>
          <p:nvPr/>
        </p:nvSpPr>
        <p:spPr>
          <a:xfrm>
            <a:off x="167640" y="152400"/>
            <a:ext cx="9509760" cy="1384995"/>
          </a:xfrm>
          <a:prstGeom prst="rect">
            <a:avLst/>
          </a:prstGeom>
        </p:spPr>
        <p:txBody>
          <a:bodyPr wrap="square">
            <a:spAutoFit/>
          </a:bodyPr>
          <a:lstStyle/>
          <a:p>
            <a:r>
              <a:rPr lang="en-GB" sz="2800" dirty="0">
                <a:solidFill>
                  <a:srgbClr val="666666"/>
                </a:solidFill>
                <a:latin typeface="Calibri" panose="020F0502020204030204" pitchFamily="34" charset="0"/>
                <a:cs typeface="Calibri" panose="020F0502020204030204" pitchFamily="34" charset="0"/>
              </a:rPr>
              <a:t>Alderfer condenses Maslow's five levels of </a:t>
            </a:r>
            <a:r>
              <a:rPr lang="en-GB" sz="2800" b="1" dirty="0">
                <a:solidFill>
                  <a:srgbClr val="666666"/>
                </a:solidFill>
                <a:latin typeface="Calibri" panose="020F0502020204030204" pitchFamily="34" charset="0"/>
                <a:cs typeface="Calibri" panose="020F0502020204030204" pitchFamily="34" charset="0"/>
              </a:rPr>
              <a:t>needs</a:t>
            </a:r>
            <a:r>
              <a:rPr lang="en-GB" sz="2800" dirty="0">
                <a:solidFill>
                  <a:srgbClr val="666666"/>
                </a:solidFill>
                <a:latin typeface="Calibri" panose="020F0502020204030204" pitchFamily="34" charset="0"/>
                <a:cs typeface="Calibri" panose="020F0502020204030204" pitchFamily="34" charset="0"/>
              </a:rPr>
              <a:t> into three levels based on the core </a:t>
            </a:r>
            <a:r>
              <a:rPr lang="en-GB" sz="2800" b="1" dirty="0">
                <a:solidFill>
                  <a:srgbClr val="666666"/>
                </a:solidFill>
                <a:latin typeface="Calibri" panose="020F0502020204030204" pitchFamily="34" charset="0"/>
                <a:cs typeface="Calibri" panose="020F0502020204030204" pitchFamily="34" charset="0"/>
              </a:rPr>
              <a:t>needs</a:t>
            </a:r>
            <a:r>
              <a:rPr lang="en-GB" sz="2800" dirty="0">
                <a:solidFill>
                  <a:srgbClr val="666666"/>
                </a:solidFill>
                <a:latin typeface="Calibri" panose="020F0502020204030204" pitchFamily="34" charset="0"/>
                <a:cs typeface="Calibri" panose="020F0502020204030204" pitchFamily="34" charset="0"/>
              </a:rPr>
              <a:t> of existence, relatedness, and growth.</a:t>
            </a:r>
            <a:endParaRPr lang="en-GB" sz="28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EC269AAA-F203-408E-976F-2444A68F2CD8}"/>
              </a:ext>
            </a:extLst>
          </p:cNvPr>
          <p:cNvPicPr>
            <a:picLocks noChangeAspect="1"/>
          </p:cNvPicPr>
          <p:nvPr/>
        </p:nvPicPr>
        <p:blipFill>
          <a:blip r:embed="rId2"/>
          <a:stretch>
            <a:fillRect/>
          </a:stretch>
        </p:blipFill>
        <p:spPr>
          <a:xfrm>
            <a:off x="1913132" y="1695450"/>
            <a:ext cx="8337929" cy="4857750"/>
          </a:xfrm>
          <a:prstGeom prst="rect">
            <a:avLst/>
          </a:prstGeom>
        </p:spPr>
      </p:pic>
    </p:spTree>
    <p:extLst>
      <p:ext uri="{BB962C8B-B14F-4D97-AF65-F5344CB8AC3E}">
        <p14:creationId xmlns:p14="http://schemas.microsoft.com/office/powerpoint/2010/main" val="1105515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C400AD-5F91-4B1B-A425-17DB27B63EA4}"/>
              </a:ext>
            </a:extLst>
          </p:cNvPr>
          <p:cNvPicPr>
            <a:picLocks noChangeAspect="1"/>
          </p:cNvPicPr>
          <p:nvPr/>
        </p:nvPicPr>
        <p:blipFill>
          <a:blip r:embed="rId2"/>
          <a:stretch>
            <a:fillRect/>
          </a:stretch>
        </p:blipFill>
        <p:spPr>
          <a:xfrm>
            <a:off x="1524000" y="1371600"/>
            <a:ext cx="8528685" cy="5486400"/>
          </a:xfrm>
          <a:prstGeom prst="rect">
            <a:avLst/>
          </a:prstGeom>
        </p:spPr>
      </p:pic>
      <p:sp>
        <p:nvSpPr>
          <p:cNvPr id="3" name="Rectangle 2">
            <a:extLst>
              <a:ext uri="{FF2B5EF4-FFF2-40B4-BE49-F238E27FC236}">
                <a16:creationId xmlns:a16="http://schemas.microsoft.com/office/drawing/2014/main" id="{67E51DAD-9CCE-4C05-B6B8-4265E6E23A85}"/>
              </a:ext>
            </a:extLst>
          </p:cNvPr>
          <p:cNvSpPr/>
          <p:nvPr/>
        </p:nvSpPr>
        <p:spPr>
          <a:xfrm>
            <a:off x="-60960" y="0"/>
            <a:ext cx="10728960" cy="1815882"/>
          </a:xfrm>
          <a:prstGeom prst="rect">
            <a:avLst/>
          </a:prstGeom>
        </p:spPr>
        <p:txBody>
          <a:bodyPr wrap="square">
            <a:spAutoFit/>
          </a:bodyPr>
          <a:lstStyle/>
          <a:p>
            <a:r>
              <a:rPr lang="en-GB" sz="2800" b="1" dirty="0">
                <a:solidFill>
                  <a:srgbClr val="666666"/>
                </a:solidFill>
                <a:latin typeface="Calibri" panose="020F0502020204030204" pitchFamily="34" charset="0"/>
                <a:cs typeface="Calibri" panose="020F0502020204030204" pitchFamily="34" charset="0"/>
              </a:rPr>
              <a:t>The Four Drive Model of Employee Motivation was presented by Lawrence and </a:t>
            </a:r>
            <a:r>
              <a:rPr lang="en-GB" sz="2800" b="1" dirty="0" err="1">
                <a:solidFill>
                  <a:srgbClr val="666666"/>
                </a:solidFill>
                <a:latin typeface="Calibri" panose="020F0502020204030204" pitchFamily="34" charset="0"/>
                <a:cs typeface="Calibri" panose="020F0502020204030204" pitchFamily="34" charset="0"/>
              </a:rPr>
              <a:t>Nohria</a:t>
            </a:r>
            <a:r>
              <a:rPr lang="en-GB" sz="2800" b="1" dirty="0">
                <a:solidFill>
                  <a:srgbClr val="666666"/>
                </a:solidFill>
                <a:latin typeface="Calibri" panose="020F0502020204030204" pitchFamily="34" charset="0"/>
                <a:cs typeface="Calibri" panose="020F0502020204030204" pitchFamily="34" charset="0"/>
              </a:rPr>
              <a:t> in 2002. The model is a holistic way of looking at employee motivation beyond the typical "pay" model that is prevalent in the corporate world today</a:t>
            </a:r>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7447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EA8D87-3233-428D-A3AC-B11BD7BE3192}"/>
              </a:ext>
            </a:extLst>
          </p:cNvPr>
          <p:cNvSpPr/>
          <p:nvPr/>
        </p:nvSpPr>
        <p:spPr>
          <a:xfrm>
            <a:off x="0" y="35538"/>
            <a:ext cx="12192000" cy="1815882"/>
          </a:xfrm>
          <a:prstGeom prst="rect">
            <a:avLst/>
          </a:prstGeom>
        </p:spPr>
        <p:txBody>
          <a:bodyPr wrap="square">
            <a:spAutoFit/>
          </a:bodyPr>
          <a:lstStyle/>
          <a:p>
            <a:r>
              <a:rPr lang="en-GB" sz="2800" u="sng" dirty="0">
                <a:latin typeface="Calibri" panose="020F0502020204030204" pitchFamily="34" charset="0"/>
                <a:cs typeface="Calibri" panose="020F0502020204030204" pitchFamily="34" charset="0"/>
              </a:rPr>
              <a:t>In 1959, Frederick Herzberg</a:t>
            </a:r>
            <a:r>
              <a:rPr lang="en-GB" sz="2800" dirty="0">
                <a:latin typeface="Calibri" panose="020F0502020204030204" pitchFamily="34" charset="0"/>
                <a:cs typeface="Calibri" panose="020F0502020204030204" pitchFamily="34" charset="0"/>
              </a:rPr>
              <a:t>, a behavioural scientist proposed a two-factor theory or </a:t>
            </a:r>
            <a:r>
              <a:rPr lang="en-GB" sz="2800" b="1" dirty="0">
                <a:latin typeface="Calibri" panose="020F0502020204030204" pitchFamily="34" charset="0"/>
                <a:cs typeface="Calibri" panose="020F0502020204030204" pitchFamily="34" charset="0"/>
              </a:rPr>
              <a:t>the motivator-hygiene theory</a:t>
            </a:r>
            <a:r>
              <a:rPr lang="en-GB" sz="2800" dirty="0">
                <a:latin typeface="Calibri" panose="020F0502020204030204" pitchFamily="34" charset="0"/>
                <a:cs typeface="Calibri" panose="020F0502020204030204" pitchFamily="34" charset="0"/>
              </a:rPr>
              <a:t>. According to Herzberg, there are some job factors that result in satisfaction while there are other job factors that prevent dissatisfaction</a:t>
            </a:r>
            <a:r>
              <a:rPr lang="en-GB" dirty="0"/>
              <a:t>.</a:t>
            </a:r>
          </a:p>
        </p:txBody>
      </p:sp>
      <p:sp>
        <p:nvSpPr>
          <p:cNvPr id="4" name="Rectangle 3">
            <a:extLst>
              <a:ext uri="{FF2B5EF4-FFF2-40B4-BE49-F238E27FC236}">
                <a16:creationId xmlns:a16="http://schemas.microsoft.com/office/drawing/2014/main" id="{A239C34B-DFE9-46BD-AC46-60FF84DD7E29}"/>
              </a:ext>
            </a:extLst>
          </p:cNvPr>
          <p:cNvSpPr/>
          <p:nvPr/>
        </p:nvSpPr>
        <p:spPr>
          <a:xfrm>
            <a:off x="8778240" y="4883470"/>
            <a:ext cx="3893820" cy="1938992"/>
          </a:xfrm>
          <a:prstGeom prst="rect">
            <a:avLst/>
          </a:prstGeom>
        </p:spPr>
        <p:txBody>
          <a:bodyPr wrap="square">
            <a:spAutoFit/>
          </a:bodyPr>
          <a:lstStyle/>
          <a:p>
            <a:r>
              <a:rPr lang="en-GB" sz="2400" b="1" dirty="0">
                <a:solidFill>
                  <a:srgbClr val="333333"/>
                </a:solidFill>
                <a:latin typeface="Calibri" panose="020F0502020204030204" pitchFamily="34" charset="0"/>
                <a:cs typeface="Calibri" panose="020F0502020204030204" pitchFamily="34" charset="0"/>
              </a:rPr>
              <a:t>Herzberg, F. (2003). 'One More Time: How Do You Motivate Employees?', </a:t>
            </a:r>
            <a:r>
              <a:rPr lang="en-GB" sz="2400" b="1" i="1" dirty="0">
                <a:solidFill>
                  <a:srgbClr val="333333"/>
                </a:solidFill>
                <a:latin typeface="Calibri" panose="020F0502020204030204" pitchFamily="34" charset="0"/>
                <a:cs typeface="Calibri" panose="020F0502020204030204" pitchFamily="34" charset="0"/>
              </a:rPr>
              <a:t>Harvard Business Review</a:t>
            </a:r>
            <a:r>
              <a:rPr lang="en-GB" sz="2400" b="1" dirty="0">
                <a:solidFill>
                  <a:srgbClr val="333333"/>
                </a:solidFill>
                <a:latin typeface="Calibri" panose="020F0502020204030204" pitchFamily="34" charset="0"/>
                <a:cs typeface="Calibri" panose="020F0502020204030204" pitchFamily="34" charset="0"/>
              </a:rPr>
              <a:t>, January 2003</a:t>
            </a:r>
            <a:endParaRPr lang="en-GB" sz="2400" b="1"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F2E64CCF-A701-4D4E-B82D-9217F2991306}"/>
              </a:ext>
            </a:extLst>
          </p:cNvPr>
          <p:cNvPicPr>
            <a:picLocks noChangeAspect="1"/>
          </p:cNvPicPr>
          <p:nvPr/>
        </p:nvPicPr>
        <p:blipFill>
          <a:blip r:embed="rId2"/>
          <a:stretch>
            <a:fillRect/>
          </a:stretch>
        </p:blipFill>
        <p:spPr>
          <a:xfrm>
            <a:off x="1295400" y="1831362"/>
            <a:ext cx="7254240" cy="5097780"/>
          </a:xfrm>
          <a:prstGeom prst="rect">
            <a:avLst/>
          </a:prstGeom>
        </p:spPr>
      </p:pic>
    </p:spTree>
    <p:extLst>
      <p:ext uri="{BB962C8B-B14F-4D97-AF65-F5344CB8AC3E}">
        <p14:creationId xmlns:p14="http://schemas.microsoft.com/office/powerpoint/2010/main" val="387458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3454" y="116114"/>
            <a:ext cx="8596668" cy="874486"/>
          </a:xfrm>
        </p:spPr>
        <p:txBody>
          <a:bodyPr/>
          <a:lstStyle/>
          <a:p>
            <a:r>
              <a:rPr lang="en-GB" b="1" dirty="0">
                <a:latin typeface="Calibri" panose="020F0502020204030204" pitchFamily="34" charset="0"/>
                <a:cs typeface="Calibri" panose="020F0502020204030204" pitchFamily="34" charset="0"/>
              </a:rPr>
              <a:t>Self Assessment – Skills Audit</a:t>
            </a:r>
          </a:p>
        </p:txBody>
      </p:sp>
      <p:graphicFrame>
        <p:nvGraphicFramePr>
          <p:cNvPr id="4" name="Diagram 3"/>
          <p:cNvGraphicFramePr/>
          <p:nvPr>
            <p:extLst>
              <p:ext uri="{D42A27DB-BD31-4B8C-83A1-F6EECF244321}">
                <p14:modId xmlns:p14="http://schemas.microsoft.com/office/powerpoint/2010/main" val="3518975358"/>
              </p:ext>
            </p:extLst>
          </p:nvPr>
        </p:nvGraphicFramePr>
        <p:xfrm>
          <a:off x="-208280" y="941756"/>
          <a:ext cx="8596668" cy="5751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93D073EF-40F9-4B08-B337-9BAA09F9EC67}"/>
              </a:ext>
            </a:extLst>
          </p:cNvPr>
          <p:cNvSpPr/>
          <p:nvPr/>
        </p:nvSpPr>
        <p:spPr>
          <a:xfrm>
            <a:off x="6995160" y="553357"/>
            <a:ext cx="4968240" cy="2246769"/>
          </a:xfrm>
          <a:prstGeom prst="rect">
            <a:avLst/>
          </a:prstGeom>
          <a:noFill/>
        </p:spPr>
        <p:txBody>
          <a:bodyPr wrap="square">
            <a:spAutoFit/>
          </a:bodyPr>
          <a:lstStyle/>
          <a:p>
            <a:r>
              <a:rPr lang="en-GB" sz="2800" dirty="0">
                <a:latin typeface="Calibri" panose="020F0502020204030204" pitchFamily="34" charset="0"/>
                <a:cs typeface="Calibri" panose="020F0502020204030204" pitchFamily="34" charset="0"/>
              </a:rPr>
              <a:t>Developing ‘extraordinarily realistic self-image (ERSI)’ – Inglis 1994 – </a:t>
            </a:r>
            <a:r>
              <a:rPr lang="en-GB" sz="2800" i="1" dirty="0">
                <a:latin typeface="Calibri" panose="020F0502020204030204" pitchFamily="34" charset="0"/>
                <a:cs typeface="Calibri" panose="020F0502020204030204" pitchFamily="34" charset="0"/>
              </a:rPr>
              <a:t>so you know where you are at the beginning of the journey</a:t>
            </a:r>
          </a:p>
        </p:txBody>
      </p:sp>
    </p:spTree>
    <p:extLst>
      <p:ext uri="{BB962C8B-B14F-4D97-AF65-F5344CB8AC3E}">
        <p14:creationId xmlns:p14="http://schemas.microsoft.com/office/powerpoint/2010/main" val="4169210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Measuring Personal Effectiveness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7243" y="1853248"/>
            <a:ext cx="5546271" cy="3697514"/>
          </a:xfrm>
          <a:prstGeom prst="rect">
            <a:avLst/>
          </a:prstGeom>
        </p:spPr>
      </p:pic>
    </p:spTree>
    <p:extLst>
      <p:ext uri="{BB962C8B-B14F-4D97-AF65-F5344CB8AC3E}">
        <p14:creationId xmlns:p14="http://schemas.microsoft.com/office/powerpoint/2010/main" val="1751462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94" y="0"/>
            <a:ext cx="8596668" cy="1320800"/>
          </a:xfrm>
        </p:spPr>
        <p:txBody>
          <a:bodyPr/>
          <a:lstStyle/>
          <a:p>
            <a:pPr algn="ctr"/>
            <a:r>
              <a:rPr lang="en-GB" dirty="0"/>
              <a:t>SWOT Conversion Strategies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1082" y="1844040"/>
            <a:ext cx="4718957" cy="4718957"/>
          </a:xfrm>
          <a:prstGeom prst="rect">
            <a:avLst/>
          </a:prstGeom>
        </p:spPr>
      </p:pic>
    </p:spTree>
    <p:extLst>
      <p:ext uri="{BB962C8B-B14F-4D97-AF65-F5344CB8AC3E}">
        <p14:creationId xmlns:p14="http://schemas.microsoft.com/office/powerpoint/2010/main" val="2938220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1614" y="167640"/>
            <a:ext cx="8596668" cy="1320800"/>
          </a:xfrm>
        </p:spPr>
        <p:txBody>
          <a:bodyPr/>
          <a:lstStyle/>
          <a:p>
            <a:pPr algn="ctr"/>
            <a:r>
              <a:rPr lang="en-GB" dirty="0"/>
              <a:t>Conversion strategies </a:t>
            </a:r>
            <a:endParaRPr lang="en-US" dirty="0"/>
          </a:p>
        </p:txBody>
      </p:sp>
      <p:pic>
        <p:nvPicPr>
          <p:cNvPr id="49154" name="Picture 2" descr="Matching and converting during a SWOT analysis"/>
          <p:cNvPicPr>
            <a:picLocks noChangeAspect="1" noChangeArrowheads="1"/>
          </p:cNvPicPr>
          <p:nvPr/>
        </p:nvPicPr>
        <p:blipFill>
          <a:blip r:embed="rId2"/>
          <a:srcRect/>
          <a:stretch>
            <a:fillRect/>
          </a:stretch>
        </p:blipFill>
        <p:spPr bwMode="auto">
          <a:xfrm>
            <a:off x="1399755" y="1488440"/>
            <a:ext cx="8039591" cy="4683064"/>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14313"/>
            <a:ext cx="8954346" cy="6386512"/>
          </a:xfrm>
        </p:spPr>
        <p:txBody>
          <a:bodyPr>
            <a:normAutofit fontScale="90000"/>
          </a:bodyPr>
          <a:lstStyle/>
          <a:p>
            <a:pPr algn="ctr">
              <a:lnSpc>
                <a:spcPct val="150000"/>
              </a:lnSpc>
            </a:pPr>
            <a:r>
              <a:rPr lang="en-US" sz="3200" u="sng" dirty="0">
                <a:solidFill>
                  <a:schemeClr val="tx1"/>
                </a:solidFill>
                <a:latin typeface="Calibri" panose="020F0502020204030204" pitchFamily="34" charset="0"/>
                <a:cs typeface="Calibri" panose="020F0502020204030204" pitchFamily="34" charset="0"/>
              </a:rPr>
              <a:t>TOWS analysis </a:t>
            </a:r>
            <a:r>
              <a:rPr lang="en-US" sz="3200" dirty="0">
                <a:solidFill>
                  <a:schemeClr val="tx1"/>
                </a:solidFill>
                <a:latin typeface="Calibri" panose="020F0502020204030204" pitchFamily="34" charset="0"/>
                <a:cs typeface="Calibri" panose="020F0502020204030204" pitchFamily="34" charset="0"/>
              </a:rPr>
              <a:t>helps you get a better understanding of the strategic choices that you face.</a:t>
            </a:r>
            <a:br>
              <a:rPr lang="en-US" sz="3200" dirty="0">
                <a:solidFill>
                  <a:schemeClr val="tx1"/>
                </a:solidFill>
                <a:latin typeface="Calibri" panose="020F0502020204030204" pitchFamily="34" charset="0"/>
                <a:cs typeface="Calibri" panose="020F0502020204030204" pitchFamily="34" charset="0"/>
              </a:rPr>
            </a:br>
            <a:r>
              <a:rPr lang="en-US" sz="3200" dirty="0">
                <a:solidFill>
                  <a:schemeClr val="tx1"/>
                </a:solidFill>
                <a:latin typeface="Calibri" panose="020F0502020204030204" pitchFamily="34" charset="0"/>
                <a:cs typeface="Calibri" panose="020F0502020204030204" pitchFamily="34" charset="0"/>
              </a:rPr>
              <a:t> </a:t>
            </a:r>
            <a:r>
              <a:rPr lang="en-US" dirty="0">
                <a:solidFill>
                  <a:schemeClr val="tx1"/>
                </a:solidFill>
                <a:latin typeface="Calibri" panose="020F0502020204030204" pitchFamily="34" charset="0"/>
                <a:cs typeface="Calibri" panose="020F0502020204030204" pitchFamily="34" charset="0"/>
              </a:rPr>
              <a:t>(</a:t>
            </a:r>
            <a:r>
              <a:rPr lang="en-US" sz="3100" i="1" dirty="0">
                <a:solidFill>
                  <a:schemeClr val="tx1"/>
                </a:solidFill>
                <a:latin typeface="Calibri" panose="020F0502020204030204" pitchFamily="34" charset="0"/>
                <a:cs typeface="Calibri" panose="020F0502020204030204" pitchFamily="34" charset="0"/>
              </a:rPr>
              <a:t>Remember that "strategy" is the art of determining how you'll "win" in business and life.) </a:t>
            </a:r>
            <a:br>
              <a:rPr lang="en-US" dirty="0">
                <a:solidFill>
                  <a:schemeClr val="tx1"/>
                </a:solidFill>
                <a:latin typeface="Calibri" panose="020F0502020204030204" pitchFamily="34" charset="0"/>
                <a:cs typeface="Calibri" panose="020F0502020204030204" pitchFamily="34" charset="0"/>
              </a:rPr>
            </a:br>
            <a:r>
              <a:rPr lang="en-US" sz="3200" dirty="0">
                <a:solidFill>
                  <a:schemeClr val="tx1"/>
                </a:solidFill>
                <a:latin typeface="Calibri" panose="020F0502020204030204" pitchFamily="34" charset="0"/>
                <a:cs typeface="Calibri" panose="020F0502020204030204" pitchFamily="34" charset="0"/>
              </a:rPr>
              <a:t>It helps you ask, and answer, the following questions: how do you:-</a:t>
            </a:r>
            <a:br>
              <a:rPr lang="en-US" sz="3200" dirty="0">
                <a:solidFill>
                  <a:schemeClr val="tx1"/>
                </a:solidFill>
                <a:latin typeface="Calibri" panose="020F0502020204030204" pitchFamily="34" charset="0"/>
                <a:cs typeface="Calibri" panose="020F0502020204030204" pitchFamily="34" charset="0"/>
              </a:rPr>
            </a:br>
            <a:r>
              <a:rPr lang="en-US" sz="3100" dirty="0">
                <a:solidFill>
                  <a:schemeClr val="tx1"/>
                </a:solidFill>
                <a:latin typeface="Calibri" panose="020F0502020204030204" pitchFamily="34" charset="0"/>
                <a:cs typeface="Calibri" panose="020F0502020204030204" pitchFamily="34" charset="0"/>
              </a:rPr>
              <a:t>Make the most of your strengths?</a:t>
            </a:r>
            <a:br>
              <a:rPr lang="en-US" sz="3100" dirty="0">
                <a:solidFill>
                  <a:schemeClr val="tx1"/>
                </a:solidFill>
                <a:latin typeface="Calibri" panose="020F0502020204030204" pitchFamily="34" charset="0"/>
                <a:cs typeface="Calibri" panose="020F0502020204030204" pitchFamily="34" charset="0"/>
              </a:rPr>
            </a:br>
            <a:r>
              <a:rPr lang="en-US" sz="3100" dirty="0">
                <a:solidFill>
                  <a:schemeClr val="tx1"/>
                </a:solidFill>
                <a:latin typeface="Calibri" panose="020F0502020204030204" pitchFamily="34" charset="0"/>
                <a:cs typeface="Calibri" panose="020F0502020204030204" pitchFamily="34" charset="0"/>
              </a:rPr>
              <a:t>Circumvent your weaknesses?</a:t>
            </a:r>
            <a:br>
              <a:rPr lang="en-US" sz="3100" dirty="0">
                <a:solidFill>
                  <a:schemeClr val="tx1"/>
                </a:solidFill>
                <a:latin typeface="Calibri" panose="020F0502020204030204" pitchFamily="34" charset="0"/>
                <a:cs typeface="Calibri" panose="020F0502020204030204" pitchFamily="34" charset="0"/>
              </a:rPr>
            </a:br>
            <a:r>
              <a:rPr lang="en-US" sz="3100" dirty="0">
                <a:solidFill>
                  <a:schemeClr val="tx1"/>
                </a:solidFill>
                <a:latin typeface="Calibri" panose="020F0502020204030204" pitchFamily="34" charset="0"/>
                <a:cs typeface="Calibri" panose="020F0502020204030204" pitchFamily="34" charset="0"/>
              </a:rPr>
              <a:t>Capitalize on your opportunities?</a:t>
            </a:r>
            <a:br>
              <a:rPr lang="en-US" sz="3100" dirty="0">
                <a:solidFill>
                  <a:schemeClr val="tx1"/>
                </a:solidFill>
                <a:latin typeface="Calibri" panose="020F0502020204030204" pitchFamily="34" charset="0"/>
                <a:cs typeface="Calibri" panose="020F0502020204030204" pitchFamily="34" charset="0"/>
              </a:rPr>
            </a:br>
            <a:r>
              <a:rPr lang="en-US" sz="3100" dirty="0">
                <a:solidFill>
                  <a:schemeClr val="tx1"/>
                </a:solidFill>
                <a:latin typeface="Calibri" panose="020F0502020204030204" pitchFamily="34" charset="0"/>
                <a:cs typeface="Calibri" panose="020F0502020204030204" pitchFamily="34" charset="0"/>
              </a:rPr>
              <a:t>Manage your threats?</a:t>
            </a:r>
            <a:br>
              <a:rPr lang="en-US" sz="3100" dirty="0">
                <a:solidFill>
                  <a:schemeClr val="tx1"/>
                </a:solidFill>
                <a:latin typeface="Calibri" panose="020F0502020204030204" pitchFamily="34" charset="0"/>
                <a:cs typeface="Calibri" panose="020F0502020204030204" pitchFamily="34" charset="0"/>
              </a:rPr>
            </a:br>
            <a:endParaRPr lang="en-US" sz="2700" dirty="0">
              <a:solidFill>
                <a:schemeClr val="tx1"/>
              </a:solidFill>
              <a:latin typeface="Calibri" panose="020F0502020204030204" pitchFamily="34" charset="0"/>
              <a:cs typeface="Calibri" panose="020F050202020403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B7143-D04E-46D2-BAE6-DF1EC10A042E}"/>
              </a:ext>
            </a:extLst>
          </p:cNvPr>
          <p:cNvSpPr>
            <a:spLocks noGrp="1"/>
          </p:cNvSpPr>
          <p:nvPr>
            <p:ph type="title"/>
          </p:nvPr>
        </p:nvSpPr>
        <p:spPr>
          <a:xfrm>
            <a:off x="563034" y="179389"/>
            <a:ext cx="8596668" cy="906461"/>
          </a:xfrm>
        </p:spPr>
        <p:txBody>
          <a:bodyPr>
            <a:normAutofit fontScale="90000"/>
          </a:bodyPr>
          <a:lstStyle/>
          <a:p>
            <a:r>
              <a:rPr lang="en-GB" dirty="0">
                <a:solidFill>
                  <a:srgbClr val="222222"/>
                </a:solidFill>
                <a:latin typeface="arial" panose="020B0604020202020204" pitchFamily="34" charset="0"/>
              </a:rPr>
              <a:t>How do you do a </a:t>
            </a:r>
            <a:r>
              <a:rPr lang="en-GB" b="1" u="sng" dirty="0">
                <a:solidFill>
                  <a:srgbClr val="222222"/>
                </a:solidFill>
                <a:latin typeface="arial" panose="020B0604020202020204" pitchFamily="34" charset="0"/>
              </a:rPr>
              <a:t>tows analysis</a:t>
            </a:r>
            <a:r>
              <a:rPr lang="en-GB" dirty="0">
                <a:solidFill>
                  <a:srgbClr val="222222"/>
                </a:solidFill>
                <a:latin typeface="arial" panose="020B0604020202020204" pitchFamily="34" charset="0"/>
              </a:rPr>
              <a:t>?</a:t>
            </a:r>
            <a:br>
              <a:rPr lang="en-GB" dirty="0">
                <a:solidFill>
                  <a:srgbClr val="222222"/>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D8F49A7-3B20-47C3-9ED8-678DA16B6D31}"/>
              </a:ext>
            </a:extLst>
          </p:cNvPr>
          <p:cNvSpPr>
            <a:spLocks noGrp="1"/>
          </p:cNvSpPr>
          <p:nvPr>
            <p:ph idx="1"/>
          </p:nvPr>
        </p:nvSpPr>
        <p:spPr>
          <a:xfrm>
            <a:off x="677334" y="1085850"/>
            <a:ext cx="10112586" cy="5360670"/>
          </a:xfrm>
        </p:spPr>
        <p:txBody>
          <a:bodyPr>
            <a:normAutofit fontScale="92500" lnSpcReduction="20000"/>
          </a:bodyPr>
          <a:lstStyle/>
          <a:p>
            <a:pPr marL="0" indent="0">
              <a:buNone/>
            </a:pPr>
            <a:r>
              <a:rPr lang="en-GB" sz="3600" dirty="0">
                <a:solidFill>
                  <a:srgbClr val="222222"/>
                </a:solidFill>
                <a:latin typeface="Calibri" panose="020F0502020204030204" pitchFamily="34" charset="0"/>
                <a:cs typeface="Calibri" panose="020F0502020204030204" pitchFamily="34" charset="0"/>
              </a:rPr>
              <a:t>Strengths – Opportunities. </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	Use your internal strengths to take advantage of 	opportunities.</a:t>
            </a:r>
          </a:p>
          <a:p>
            <a:pPr marL="0" indent="0">
              <a:buNone/>
            </a:pPr>
            <a:r>
              <a:rPr lang="en-GB" sz="3600" dirty="0">
                <a:solidFill>
                  <a:srgbClr val="222222"/>
                </a:solidFill>
                <a:latin typeface="Calibri" panose="020F0502020204030204" pitchFamily="34" charset="0"/>
                <a:cs typeface="Calibri" panose="020F0502020204030204" pitchFamily="34" charset="0"/>
              </a:rPr>
              <a:t>Strengths-Threats. </a:t>
            </a:r>
          </a:p>
          <a:p>
            <a:pPr lvl="1">
              <a:buFont typeface="Wingdings" panose="05000000000000000000" pitchFamily="2" charset="2"/>
              <a:buChar char="Ø"/>
            </a:pPr>
            <a:r>
              <a:rPr lang="en-GB" sz="3400" dirty="0">
                <a:solidFill>
                  <a:srgbClr val="222222"/>
                </a:solidFill>
                <a:latin typeface="Calibri" panose="020F0502020204030204" pitchFamily="34" charset="0"/>
                <a:cs typeface="Calibri" panose="020F0502020204030204" pitchFamily="34" charset="0"/>
              </a:rPr>
              <a:t>Use your strengths to minimize threats.</a:t>
            </a:r>
          </a:p>
          <a:p>
            <a:pPr marL="0" indent="0">
              <a:buNone/>
            </a:pPr>
            <a:r>
              <a:rPr lang="en-GB" sz="3600" dirty="0">
                <a:solidFill>
                  <a:srgbClr val="222222"/>
                </a:solidFill>
                <a:latin typeface="Calibri" panose="020F0502020204030204" pitchFamily="34" charset="0"/>
                <a:cs typeface="Calibri" panose="020F0502020204030204" pitchFamily="34" charset="0"/>
              </a:rPr>
              <a:t>Weaknesses - Opportunities.</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	 Improve weaknesses by taking advantage of 	opportunities.</a:t>
            </a:r>
          </a:p>
          <a:p>
            <a:pPr marL="0" indent="0">
              <a:buNone/>
            </a:pPr>
            <a:r>
              <a:rPr lang="en-GB" sz="3600" dirty="0">
                <a:solidFill>
                  <a:srgbClr val="222222"/>
                </a:solidFill>
                <a:latin typeface="Calibri" panose="020F0502020204030204" pitchFamily="34" charset="0"/>
                <a:cs typeface="Calibri" panose="020F0502020204030204" pitchFamily="34" charset="0"/>
              </a:rPr>
              <a:t>Weaknesses-Threats. </a:t>
            </a:r>
          </a:p>
          <a:p>
            <a:pPr>
              <a:buFont typeface="Wingdings" panose="05000000000000000000" pitchFamily="2" charset="2"/>
              <a:buChar char="Ø"/>
            </a:pPr>
            <a:r>
              <a:rPr lang="en-GB" sz="3600" dirty="0">
                <a:solidFill>
                  <a:srgbClr val="222222"/>
                </a:solidFill>
                <a:latin typeface="Calibri" panose="020F0502020204030204" pitchFamily="34" charset="0"/>
                <a:cs typeface="Calibri" panose="020F0502020204030204" pitchFamily="34" charset="0"/>
              </a:rPr>
              <a:t>Work to eliminate weaknesses to avoid threats.</a:t>
            </a:r>
          </a:p>
          <a:p>
            <a:endParaRPr lang="en-GB" dirty="0"/>
          </a:p>
        </p:txBody>
      </p:sp>
    </p:spTree>
    <p:extLst>
      <p:ext uri="{BB962C8B-B14F-4D97-AF65-F5344CB8AC3E}">
        <p14:creationId xmlns:p14="http://schemas.microsoft.com/office/powerpoint/2010/main" val="537416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p:cNvSpPr/>
          <p:nvPr/>
        </p:nvSpPr>
        <p:spPr>
          <a:xfrm>
            <a:off x="603358" y="363754"/>
            <a:ext cx="9775082" cy="4832092"/>
          </a:xfrm>
          <a:prstGeom prst="rect">
            <a:avLst/>
          </a:prstGeom>
        </p:spPr>
        <p:txBody>
          <a:bodyPr wrap="square">
            <a:spAutoFit/>
          </a:bodyPr>
          <a:lstStyle/>
          <a:p>
            <a:r>
              <a:rPr lang="en-US" sz="2800" dirty="0">
                <a:latin typeface="Calibri" panose="020F0502020204030204" pitchFamily="34" charset="0"/>
                <a:cs typeface="Calibri" panose="020F0502020204030204" pitchFamily="34" charset="0"/>
              </a:rPr>
              <a:t>Strengths and Opportunities (SO) – How can you use your strengths to take advantage of the opportunities?</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Strengths and Threats (ST) – How can you take advantage of your strengths to avoid real and potential threats?</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Weaknesses and Opportunities (WO) – How can you use your opportunities to overcome the weaknesses you are experiencing?</a:t>
            </a:r>
          </a:p>
          <a:p>
            <a:endParaRPr lang="en-US"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Weaknesses and Threats (WT) – How can you minimize your weaknesses and avoid threats?</a:t>
            </a:r>
          </a:p>
        </p:txBody>
      </p:sp>
      <p:pic>
        <p:nvPicPr>
          <p:cNvPr id="51202" name="Picture 2" descr="Image result for motivation">
            <a:hlinkClick r:id="rId2"/>
          </p:cNvPr>
          <p:cNvPicPr>
            <a:picLocks noChangeAspect="1" noChangeArrowheads="1"/>
          </p:cNvPicPr>
          <p:nvPr/>
        </p:nvPicPr>
        <p:blipFill>
          <a:blip r:embed="rId3"/>
          <a:srcRect/>
          <a:stretch>
            <a:fillRect/>
          </a:stretch>
        </p:blipFill>
        <p:spPr bwMode="auto">
          <a:xfrm>
            <a:off x="8564880" y="4961534"/>
            <a:ext cx="3627120" cy="189646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6AA2-305B-4487-86FC-FBF93F810090}"/>
              </a:ext>
            </a:extLst>
          </p:cNvPr>
          <p:cNvSpPr>
            <a:spLocks noGrp="1"/>
          </p:cNvSpPr>
          <p:nvPr>
            <p:ph type="title"/>
          </p:nvPr>
        </p:nvSpPr>
        <p:spPr>
          <a:xfrm>
            <a:off x="133165" y="98680"/>
            <a:ext cx="8065955" cy="1077269"/>
          </a:xfrm>
        </p:spPr>
        <p:txBody>
          <a:bodyPr>
            <a:noAutofit/>
          </a:bodyPr>
          <a:lstStyle/>
          <a:p>
            <a:pPr algn="ctr"/>
            <a:r>
              <a:rPr lang="en-US" b="1" dirty="0">
                <a:latin typeface="Calibri" panose="020F0502020204030204" pitchFamily="34" charset="0"/>
                <a:cs typeface="Calibri" panose="020F0502020204030204" pitchFamily="34" charset="0"/>
              </a:rPr>
              <a:t>Setting Personal/Business Objectives</a:t>
            </a:r>
            <a:endParaRPr lang="en-GB"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85BDB53-3E4E-4C21-BB49-64DBC620F3EC}"/>
              </a:ext>
            </a:extLst>
          </p:cNvPr>
          <p:cNvSpPr>
            <a:spLocks noGrp="1"/>
          </p:cNvSpPr>
          <p:nvPr>
            <p:ph idx="1"/>
          </p:nvPr>
        </p:nvSpPr>
        <p:spPr>
          <a:xfrm>
            <a:off x="133165" y="1025104"/>
            <a:ext cx="7796398" cy="5551194"/>
          </a:xfrm>
        </p:spPr>
        <p:txBody>
          <a:bodyPr>
            <a:normAutofit/>
          </a:bodyPr>
          <a:lstStyle/>
          <a:p>
            <a:pPr>
              <a:buFont typeface="Wingdings" pitchFamily="2" charset="2"/>
              <a:buNone/>
            </a:pPr>
            <a:endParaRPr lang="en-US" sz="3200" b="1" dirty="0"/>
          </a:p>
          <a:p>
            <a:pPr>
              <a:buFont typeface="Wingdings" pitchFamily="2" charset="2"/>
              <a:buNone/>
            </a:pPr>
            <a:r>
              <a:rPr lang="en-US" sz="3200" b="1" dirty="0">
                <a:latin typeface="Calibri" panose="020F0502020204030204" pitchFamily="34" charset="0"/>
                <a:cs typeface="Calibri" panose="020F0502020204030204" pitchFamily="34" charset="0"/>
              </a:rPr>
              <a:t>SMART OBJECTIVES</a:t>
            </a:r>
          </a:p>
          <a:p>
            <a:pPr>
              <a:buFont typeface="Wingdings" pitchFamily="2" charset="2"/>
              <a:buNone/>
            </a:pPr>
            <a:r>
              <a:rPr lang="en-US" sz="3200" b="1" dirty="0">
                <a:latin typeface="Calibri" panose="020F0502020204030204" pitchFamily="34" charset="0"/>
                <a:cs typeface="Calibri" panose="020F0502020204030204" pitchFamily="34" charset="0"/>
              </a:rPr>
              <a:t>		S</a:t>
            </a:r>
            <a:r>
              <a:rPr lang="en-US" sz="3200" dirty="0">
                <a:latin typeface="Calibri" panose="020F0502020204030204" pitchFamily="34" charset="0"/>
                <a:cs typeface="Calibri" panose="020F0502020204030204" pitchFamily="34" charset="0"/>
              </a:rPr>
              <a:t> 	= Specific</a:t>
            </a:r>
          </a:p>
          <a:p>
            <a:pPr>
              <a:buFont typeface="Wingdings" pitchFamily="2" charset="2"/>
              <a:buNone/>
            </a:pPr>
            <a:r>
              <a:rPr lang="en-US" sz="3200" b="1" dirty="0">
                <a:latin typeface="Calibri" panose="020F0502020204030204" pitchFamily="34" charset="0"/>
                <a:cs typeface="Calibri" panose="020F0502020204030204" pitchFamily="34" charset="0"/>
              </a:rPr>
              <a:t>		M</a:t>
            </a:r>
            <a:r>
              <a:rPr lang="en-US" sz="3200" dirty="0">
                <a:latin typeface="Calibri" panose="020F0502020204030204" pitchFamily="34" charset="0"/>
                <a:cs typeface="Calibri" panose="020F0502020204030204" pitchFamily="34" charset="0"/>
              </a:rPr>
              <a:t> 	= Measurable</a:t>
            </a:r>
          </a:p>
          <a:p>
            <a:pPr>
              <a:buFont typeface="Wingdings" pitchFamily="2" charset="2"/>
              <a:buNone/>
            </a:pPr>
            <a:r>
              <a:rPr lang="en-US" sz="3200" b="1" dirty="0">
                <a:latin typeface="Calibri" panose="020F0502020204030204" pitchFamily="34" charset="0"/>
                <a:cs typeface="Calibri" panose="020F0502020204030204" pitchFamily="34" charset="0"/>
              </a:rPr>
              <a:t>		A</a:t>
            </a:r>
            <a:r>
              <a:rPr lang="en-US" sz="3200" dirty="0">
                <a:latin typeface="Calibri" panose="020F0502020204030204" pitchFamily="34" charset="0"/>
                <a:cs typeface="Calibri" panose="020F0502020204030204" pitchFamily="34" charset="0"/>
              </a:rPr>
              <a:t> 	= Achievable (Agreed)</a:t>
            </a:r>
          </a:p>
          <a:p>
            <a:pPr>
              <a:buFont typeface="Wingdings" pitchFamily="2" charset="2"/>
              <a:buNone/>
            </a:pPr>
            <a:r>
              <a:rPr lang="en-US" sz="3200" b="1" dirty="0">
                <a:latin typeface="Calibri" panose="020F0502020204030204" pitchFamily="34" charset="0"/>
                <a:cs typeface="Calibri" panose="020F0502020204030204" pitchFamily="34" charset="0"/>
              </a:rPr>
              <a:t>		R</a:t>
            </a:r>
            <a:r>
              <a:rPr lang="en-US" sz="3200" dirty="0">
                <a:latin typeface="Calibri" panose="020F0502020204030204" pitchFamily="34" charset="0"/>
                <a:cs typeface="Calibri" panose="020F0502020204030204" pitchFamily="34" charset="0"/>
              </a:rPr>
              <a:t> 	= Realistic (Relevant)</a:t>
            </a:r>
          </a:p>
          <a:p>
            <a:pPr>
              <a:buFont typeface="Wingdings" pitchFamily="2" charset="2"/>
              <a:buNone/>
            </a:pPr>
            <a:r>
              <a:rPr lang="en-US" sz="3200" b="1" dirty="0">
                <a:latin typeface="Calibri" panose="020F0502020204030204" pitchFamily="34" charset="0"/>
                <a:cs typeface="Calibri" panose="020F0502020204030204" pitchFamily="34" charset="0"/>
              </a:rPr>
              <a:t>		T 	</a:t>
            </a:r>
            <a:r>
              <a:rPr lang="en-US" sz="3200" dirty="0">
                <a:latin typeface="Calibri" panose="020F0502020204030204" pitchFamily="34" charset="0"/>
                <a:cs typeface="Calibri" panose="020F0502020204030204" pitchFamily="34" charset="0"/>
              </a:rPr>
              <a:t>= Time bound</a:t>
            </a:r>
          </a:p>
        </p:txBody>
      </p:sp>
      <p:pic>
        <p:nvPicPr>
          <p:cNvPr id="4" name="Picture 2" descr="https://www.fundingcircle.com/uploads/assets/blog/smart_objects_piece1.jpg">
            <a:extLst>
              <a:ext uri="{FF2B5EF4-FFF2-40B4-BE49-F238E27FC236}">
                <a16:creationId xmlns:a16="http://schemas.microsoft.com/office/drawing/2014/main" id="{C319BE10-0FE1-401A-94F6-DC79DC42D8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8401" y="1228725"/>
            <a:ext cx="5551194" cy="5551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79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097" y="37824"/>
            <a:ext cx="6589199" cy="830856"/>
          </a:xfrm>
        </p:spPr>
        <p:txBody>
          <a:bodyPr/>
          <a:lstStyle/>
          <a:p>
            <a:r>
              <a:rPr lang="en-GB" dirty="0">
                <a:latin typeface="Calibri" panose="020F0502020204030204" pitchFamily="34" charset="0"/>
                <a:cs typeface="Calibri" panose="020F0502020204030204" pitchFamily="34" charset="0"/>
              </a:rPr>
              <a:t>What is ‘specific’?</a:t>
            </a:r>
          </a:p>
        </p:txBody>
      </p:sp>
      <p:sp>
        <p:nvSpPr>
          <p:cNvPr id="3" name="Content Placeholder 2"/>
          <p:cNvSpPr>
            <a:spLocks noGrp="1"/>
          </p:cNvSpPr>
          <p:nvPr>
            <p:ph idx="1"/>
          </p:nvPr>
        </p:nvSpPr>
        <p:spPr>
          <a:xfrm>
            <a:off x="287885" y="1081881"/>
            <a:ext cx="8398915" cy="5404643"/>
          </a:xfrm>
        </p:spPr>
        <p:txBody>
          <a:bodyPr>
            <a:normAutofit/>
          </a:bodyPr>
          <a:lstStyle/>
          <a:p>
            <a:r>
              <a:rPr lang="en-GB" sz="3200" dirty="0">
                <a:latin typeface="Calibri" panose="020F0502020204030204" pitchFamily="34" charset="0"/>
                <a:cs typeface="Calibri" panose="020F0502020204030204" pitchFamily="34" charset="0"/>
              </a:rPr>
              <a:t>adjective: </a:t>
            </a:r>
            <a:r>
              <a:rPr lang="en-GB" sz="3200" i="1" dirty="0">
                <a:latin typeface="Calibri" panose="020F0502020204030204" pitchFamily="34" charset="0"/>
                <a:cs typeface="Calibri" panose="020F0502020204030204" pitchFamily="34" charset="0"/>
              </a:rPr>
              <a:t>clearly defined or identified</a:t>
            </a:r>
          </a:p>
          <a:p>
            <a:r>
              <a:rPr lang="en-GB" sz="3200" dirty="0">
                <a:latin typeface="Calibri" panose="020F0502020204030204" pitchFamily="34" charset="0"/>
                <a:cs typeface="Calibri" panose="020F0502020204030204" pitchFamily="34" charset="0"/>
              </a:rPr>
              <a:t>Good goals, that are understood by all, not too general, </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FOR EXAMPLE:</a:t>
            </a:r>
          </a:p>
          <a:p>
            <a:r>
              <a:rPr lang="en-GB" sz="3200" dirty="0">
                <a:latin typeface="Calibri" panose="020F0502020204030204" pitchFamily="34" charset="0"/>
                <a:cs typeface="Calibri" panose="020F0502020204030204" pitchFamily="34" charset="0"/>
              </a:rPr>
              <a:t>My goal is to help educate 20 students in professional career development in 2019</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2053" y="2506409"/>
            <a:ext cx="3243262" cy="4204229"/>
          </a:xfrm>
          <a:prstGeom prst="rect">
            <a:avLst/>
          </a:prstGeom>
        </p:spPr>
      </p:pic>
    </p:spTree>
    <p:extLst>
      <p:ext uri="{BB962C8B-B14F-4D97-AF65-F5344CB8AC3E}">
        <p14:creationId xmlns:p14="http://schemas.microsoft.com/office/powerpoint/2010/main" val="39274183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589199" cy="936104"/>
          </a:xfrm>
        </p:spPr>
        <p:txBody>
          <a:bodyPr>
            <a:normAutofit fontScale="90000"/>
          </a:bodyPr>
          <a:lstStyle/>
          <a:p>
            <a:r>
              <a:rPr lang="en-GB" sz="4000" dirty="0">
                <a:latin typeface="Calibri" panose="020F0502020204030204" pitchFamily="34" charset="0"/>
                <a:cs typeface="Calibri" panose="020F0502020204030204" pitchFamily="34" charset="0"/>
              </a:rPr>
              <a:t>What is measurable?</a:t>
            </a:r>
            <a:br>
              <a:rPr lang="en-GB"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86761" y="1124744"/>
            <a:ext cx="9828802" cy="5400600"/>
          </a:xfrm>
        </p:spPr>
        <p:txBody>
          <a:bodyPr>
            <a:noAutofit/>
          </a:bodyPr>
          <a:lstStyle/>
          <a:p>
            <a:r>
              <a:rPr lang="en-GB" sz="3200" dirty="0">
                <a:latin typeface="Calibri" panose="020F0502020204030204" pitchFamily="34" charset="0"/>
                <a:cs typeface="Calibri" panose="020F0502020204030204" pitchFamily="34" charset="0"/>
              </a:rPr>
              <a:t>able to be measured.</a:t>
            </a:r>
          </a:p>
          <a:p>
            <a:r>
              <a:rPr lang="en-GB" sz="3200" dirty="0">
                <a:latin typeface="Calibri" panose="020F0502020204030204" pitchFamily="34" charset="0"/>
                <a:cs typeface="Calibri" panose="020F0502020204030204" pitchFamily="34" charset="0"/>
              </a:rPr>
              <a:t>"</a:t>
            </a:r>
            <a:r>
              <a:rPr lang="en-GB" sz="3200" i="1" dirty="0">
                <a:latin typeface="Calibri" panose="020F0502020204030204" pitchFamily="34" charset="0"/>
                <a:cs typeface="Calibri" panose="020F0502020204030204" pitchFamily="34" charset="0"/>
              </a:rPr>
              <a:t>objectives should be measurable and achievable</a:t>
            </a:r>
            <a:r>
              <a:rPr lang="en-GB" sz="3200" dirty="0">
                <a:latin typeface="Calibri" panose="020F0502020204030204" pitchFamily="34" charset="0"/>
                <a:cs typeface="Calibri" panose="020F0502020204030204" pitchFamily="34" charset="0"/>
              </a:rPr>
              <a:t>"</a:t>
            </a:r>
          </a:p>
          <a:p>
            <a:r>
              <a:rPr lang="en-GB" sz="3200" dirty="0">
                <a:latin typeface="Calibri" panose="020F0502020204030204" pitchFamily="34" charset="0"/>
                <a:cs typeface="Calibri" panose="020F0502020204030204" pitchFamily="34" charset="0"/>
              </a:rPr>
              <a:t>quantifiable, assessable, gaugeable, </a:t>
            </a:r>
          </a:p>
          <a:p>
            <a:r>
              <a:rPr lang="en-GB" sz="3200" dirty="0">
                <a:latin typeface="Calibri" panose="020F0502020204030204" pitchFamily="34" charset="0"/>
                <a:cs typeface="Calibri" panose="020F0502020204030204" pitchFamily="34" charset="0"/>
              </a:rPr>
              <a:t>How will you evaluate and demonstrate TO THE EXTENT  THE GOAL HAS BEEN MET</a:t>
            </a:r>
          </a:p>
          <a:p>
            <a:r>
              <a:rPr lang="en-GB" sz="3200" dirty="0">
                <a:latin typeface="Calibri" panose="020F0502020204030204" pitchFamily="34" charset="0"/>
                <a:cs typeface="Calibri" panose="020F0502020204030204" pitchFamily="34" charset="0"/>
              </a:rPr>
              <a:t>FOR EXAMPLE:</a:t>
            </a:r>
          </a:p>
          <a:p>
            <a:r>
              <a:rPr lang="en-GB" sz="3200" dirty="0">
                <a:latin typeface="Calibri" panose="020F0502020204030204" pitchFamily="34" charset="0"/>
                <a:cs typeface="Calibri" panose="020F0502020204030204" pitchFamily="34" charset="0"/>
              </a:rPr>
              <a:t>I will assess the students during class, homework and assignment to evaluate the level of understanding of the work every week over a 10 week period.</a:t>
            </a:r>
          </a:p>
        </p:txBody>
      </p:sp>
    </p:spTree>
    <p:extLst>
      <p:ext uri="{BB962C8B-B14F-4D97-AF65-F5344CB8AC3E}">
        <p14:creationId xmlns:p14="http://schemas.microsoft.com/office/powerpoint/2010/main" val="56265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293" y="117203"/>
            <a:ext cx="6589199" cy="788666"/>
          </a:xfrm>
        </p:spPr>
        <p:txBody>
          <a:bodyPr/>
          <a:lstStyle/>
          <a:p>
            <a:r>
              <a:rPr lang="en-GB" dirty="0">
                <a:latin typeface="Calibri" panose="020F0502020204030204" pitchFamily="34" charset="0"/>
                <a:cs typeface="Calibri" panose="020F0502020204030204" pitchFamily="34" charset="0"/>
              </a:rPr>
              <a:t>ACHIEVABLE</a:t>
            </a:r>
          </a:p>
        </p:txBody>
      </p:sp>
      <p:sp>
        <p:nvSpPr>
          <p:cNvPr id="3" name="Content Placeholder 2"/>
          <p:cNvSpPr>
            <a:spLocks noGrp="1"/>
          </p:cNvSpPr>
          <p:nvPr>
            <p:ph idx="1"/>
          </p:nvPr>
        </p:nvSpPr>
        <p:spPr>
          <a:xfrm>
            <a:off x="146862" y="1117987"/>
            <a:ext cx="10144272" cy="5622810"/>
          </a:xfrm>
        </p:spPr>
        <p:txBody>
          <a:bodyPr>
            <a:normAutofit/>
          </a:bodyPr>
          <a:lstStyle/>
          <a:p>
            <a:r>
              <a:rPr lang="en-GB" sz="3200" dirty="0">
                <a:latin typeface="Calibri" panose="020F0502020204030204" pitchFamily="34" charset="0"/>
                <a:cs typeface="Calibri" panose="020F0502020204030204" pitchFamily="34" charset="0"/>
              </a:rPr>
              <a:t>Goals should be </a:t>
            </a:r>
            <a:r>
              <a:rPr lang="en-GB" sz="3200" i="1" dirty="0">
                <a:latin typeface="Calibri" panose="020F0502020204030204" pitchFamily="34" charset="0"/>
                <a:cs typeface="Calibri" panose="020F0502020204030204" pitchFamily="34" charset="0"/>
              </a:rPr>
              <a:t>achievable &amp; realistic</a:t>
            </a:r>
          </a:p>
          <a:p>
            <a:r>
              <a:rPr lang="en-GB" sz="3200" dirty="0">
                <a:latin typeface="Calibri" panose="020F0502020204030204" pitchFamily="34" charset="0"/>
                <a:cs typeface="Calibri" panose="020F0502020204030204" pitchFamily="34" charset="0"/>
              </a:rPr>
              <a:t>Unrealistic goals will bring disappointment and often failure.</a:t>
            </a:r>
          </a:p>
          <a:p>
            <a:r>
              <a:rPr lang="en-GB" sz="3200" dirty="0">
                <a:latin typeface="Calibri" panose="020F0502020204030204" pitchFamily="34" charset="0"/>
                <a:cs typeface="Calibri" panose="020F0502020204030204" pitchFamily="34" charset="0"/>
              </a:rPr>
              <a:t>Achievable goals can been in stages in order to bring about the final goal.</a:t>
            </a:r>
          </a:p>
          <a:p>
            <a:r>
              <a:rPr lang="en-GB" sz="3200" dirty="0">
                <a:latin typeface="Calibri" panose="020F0502020204030204" pitchFamily="34" charset="0"/>
                <a:cs typeface="Calibri" panose="020F0502020204030204" pitchFamily="34" charset="0"/>
              </a:rPr>
              <a:t>FOR EXAMPLE:</a:t>
            </a:r>
          </a:p>
          <a:p>
            <a:r>
              <a:rPr lang="en-GB" sz="3200" dirty="0">
                <a:latin typeface="Calibri" panose="020F0502020204030204" pitchFamily="34" charset="0"/>
                <a:cs typeface="Calibri" panose="020F0502020204030204" pitchFamily="34" charset="0"/>
              </a:rPr>
              <a:t>The students will be given lectures in stages and exercises to reinforce understanding so that when they come to final assignment they have all the knowledge needed in order for them to pass.</a:t>
            </a:r>
          </a:p>
        </p:txBody>
      </p:sp>
      <p:pic>
        <p:nvPicPr>
          <p:cNvPr id="4" name="Picture 3" descr="Algunes idees que vaig recolli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8565" y="4543425"/>
            <a:ext cx="2016573" cy="2314575"/>
          </a:xfrm>
          <a:prstGeom prst="rect">
            <a:avLst/>
          </a:prstGeom>
        </p:spPr>
      </p:pic>
    </p:spTree>
    <p:extLst>
      <p:ext uri="{BB962C8B-B14F-4D97-AF65-F5344CB8AC3E}">
        <p14:creationId xmlns:p14="http://schemas.microsoft.com/office/powerpoint/2010/main" val="638475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73943"/>
            <a:ext cx="6589199" cy="916657"/>
          </a:xfrm>
        </p:spPr>
        <p:txBody>
          <a:bodyPr/>
          <a:lstStyle/>
          <a:p>
            <a:r>
              <a:rPr lang="en-GB" dirty="0"/>
              <a:t>Realistic (relevant)</a:t>
            </a:r>
          </a:p>
        </p:txBody>
      </p:sp>
      <p:sp>
        <p:nvSpPr>
          <p:cNvPr id="3" name="Content Placeholder 2"/>
          <p:cNvSpPr>
            <a:spLocks noGrp="1"/>
          </p:cNvSpPr>
          <p:nvPr>
            <p:ph idx="1"/>
          </p:nvPr>
        </p:nvSpPr>
        <p:spPr>
          <a:xfrm>
            <a:off x="109806" y="990600"/>
            <a:ext cx="10006697" cy="5471160"/>
          </a:xfrm>
        </p:spPr>
        <p:txBody>
          <a:bodyPr>
            <a:normAutofit/>
          </a:bodyPr>
          <a:lstStyle/>
          <a:p>
            <a:r>
              <a:rPr lang="en-GB" sz="3200" dirty="0"/>
              <a:t>Definition: </a:t>
            </a:r>
            <a:r>
              <a:rPr lang="en-GB" sz="3200" i="1" dirty="0"/>
              <a:t>having or showing a sensible and practical idea of what can be achieved or expected</a:t>
            </a:r>
          </a:p>
          <a:p>
            <a:r>
              <a:rPr lang="en-GB" sz="3200" dirty="0"/>
              <a:t>Make sure the goal is not too hard or too easy.</a:t>
            </a:r>
          </a:p>
          <a:p>
            <a:r>
              <a:rPr lang="en-GB" sz="3200" dirty="0"/>
              <a:t>Make sure it is relevant to the objective</a:t>
            </a:r>
          </a:p>
          <a:p>
            <a:pPr marL="0" indent="0">
              <a:buNone/>
            </a:pPr>
            <a:r>
              <a:rPr lang="en-GB" sz="3200" dirty="0"/>
              <a:t>For example:</a:t>
            </a:r>
          </a:p>
          <a:p>
            <a:pPr marL="0" indent="0">
              <a:buNone/>
            </a:pPr>
            <a:r>
              <a:rPr lang="en-GB" sz="3200" dirty="0"/>
              <a:t>My goal is to help educate 20 students in ‘professional career development’ in 2019,with my knowledge &amp; expertise as a lecturer I will be </a:t>
            </a:r>
          </a:p>
          <a:p>
            <a:pPr marL="0" indent="0">
              <a:buNone/>
            </a:pPr>
            <a:r>
              <a:rPr lang="en-GB" sz="3200" dirty="0"/>
              <a:t>able to inspire &amp; motivate the students.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71559" y="5334181"/>
            <a:ext cx="3535825" cy="1401899"/>
          </a:xfrm>
          <a:prstGeom prst="rect">
            <a:avLst/>
          </a:prstGeom>
        </p:spPr>
      </p:pic>
    </p:spTree>
    <p:extLst>
      <p:ext uri="{BB962C8B-B14F-4D97-AF65-F5344CB8AC3E}">
        <p14:creationId xmlns:p14="http://schemas.microsoft.com/office/powerpoint/2010/main" val="1906488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5995" y="124047"/>
            <a:ext cx="6589199" cy="860674"/>
          </a:xfrm>
        </p:spPr>
        <p:txBody>
          <a:bodyPr/>
          <a:lstStyle/>
          <a:p>
            <a:r>
              <a:rPr lang="en-GB" dirty="0">
                <a:latin typeface="Calibri" panose="020F0502020204030204" pitchFamily="34" charset="0"/>
                <a:cs typeface="Calibri" panose="020F0502020204030204" pitchFamily="34" charset="0"/>
              </a:rPr>
              <a:t>Time Bound (Time Limit)</a:t>
            </a:r>
          </a:p>
        </p:txBody>
      </p:sp>
      <p:sp>
        <p:nvSpPr>
          <p:cNvPr id="3" name="Content Placeholder 2"/>
          <p:cNvSpPr>
            <a:spLocks noGrp="1"/>
          </p:cNvSpPr>
          <p:nvPr>
            <p:ph idx="1"/>
          </p:nvPr>
        </p:nvSpPr>
        <p:spPr>
          <a:xfrm>
            <a:off x="175995" y="984721"/>
            <a:ext cx="7946510" cy="5430367"/>
          </a:xfrm>
        </p:spPr>
        <p:txBody>
          <a:bodyPr>
            <a:noAutofit/>
          </a:bodyPr>
          <a:lstStyle/>
          <a:p>
            <a:r>
              <a:rPr lang="en-GB" sz="3200" dirty="0">
                <a:latin typeface="Calibri" panose="020F0502020204030204" pitchFamily="34" charset="0"/>
                <a:cs typeface="Calibri" panose="020F0502020204030204" pitchFamily="34" charset="0"/>
              </a:rPr>
              <a:t>How long until the goal is reached?</a:t>
            </a:r>
          </a:p>
          <a:p>
            <a:r>
              <a:rPr lang="en-GB" sz="3200" dirty="0">
                <a:latin typeface="Calibri" panose="020F0502020204030204" pitchFamily="34" charset="0"/>
                <a:cs typeface="Calibri" panose="020F0502020204030204" pitchFamily="34" charset="0"/>
              </a:rPr>
              <a:t>Is the time realistic?</a:t>
            </a:r>
          </a:p>
          <a:p>
            <a:r>
              <a:rPr lang="en-GB" sz="3200" dirty="0">
                <a:latin typeface="Calibri" panose="020F0502020204030204" pitchFamily="34" charset="0"/>
                <a:cs typeface="Calibri" panose="020F0502020204030204" pitchFamily="34" charset="0"/>
              </a:rPr>
              <a:t>When can I accomplish my goal?</a:t>
            </a:r>
          </a:p>
          <a:p>
            <a:r>
              <a:rPr lang="en-GB" sz="3200" dirty="0">
                <a:latin typeface="Calibri" panose="020F0502020204030204" pitchFamily="34" charset="0"/>
                <a:cs typeface="Calibri" panose="020F0502020204030204" pitchFamily="34" charset="0"/>
              </a:rPr>
              <a:t>Incorporate specific dates, milestones, timeframes</a:t>
            </a:r>
          </a:p>
          <a:p>
            <a:r>
              <a:rPr lang="en-GB" sz="3200" dirty="0">
                <a:latin typeface="Calibri" panose="020F0502020204030204" pitchFamily="34" charset="0"/>
                <a:cs typeface="Calibri" panose="020F0502020204030204" pitchFamily="34" charset="0"/>
              </a:rPr>
              <a:t>FOR EXAMPLE:</a:t>
            </a:r>
          </a:p>
          <a:p>
            <a:r>
              <a:rPr lang="en-GB" sz="3200" dirty="0">
                <a:latin typeface="Calibri" panose="020F0502020204030204" pitchFamily="34" charset="0"/>
                <a:cs typeface="Calibri" panose="020F0502020204030204" pitchFamily="34" charset="0"/>
              </a:rPr>
              <a:t>The 20 business students will have the appropriate  knowledge every week  to complete their assignment by the 8</a:t>
            </a:r>
            <a:r>
              <a:rPr lang="en-GB" sz="3200" baseline="30000" dirty="0">
                <a:latin typeface="Calibri" panose="020F0502020204030204" pitchFamily="34" charset="0"/>
                <a:cs typeface="Calibri" panose="020F0502020204030204" pitchFamily="34" charset="0"/>
              </a:rPr>
              <a:t>th</a:t>
            </a:r>
            <a:r>
              <a:rPr lang="en-GB" sz="3200" dirty="0">
                <a:latin typeface="Calibri" panose="020F0502020204030204" pitchFamily="34" charset="0"/>
                <a:cs typeface="Calibri" panose="020F0502020204030204" pitchFamily="34" charset="0"/>
              </a:rPr>
              <a:t> March. </a:t>
            </a:r>
          </a:p>
        </p:txBody>
      </p:sp>
      <p:pic>
        <p:nvPicPr>
          <p:cNvPr id="4" name="Picture 3" descr="goals | Afif'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58200" y="3429000"/>
            <a:ext cx="3733800" cy="3078480"/>
          </a:xfrm>
          <a:prstGeom prst="rect">
            <a:avLst/>
          </a:prstGeom>
        </p:spPr>
      </p:pic>
    </p:spTree>
    <p:extLst>
      <p:ext uri="{BB962C8B-B14F-4D97-AF65-F5344CB8AC3E}">
        <p14:creationId xmlns:p14="http://schemas.microsoft.com/office/powerpoint/2010/main" val="4012257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97DCE-9A8B-4D06-875F-13355F79BE1F}"/>
              </a:ext>
            </a:extLst>
          </p:cNvPr>
          <p:cNvSpPr>
            <a:spLocks noGrp="1"/>
          </p:cNvSpPr>
          <p:nvPr>
            <p:ph type="title"/>
          </p:nvPr>
        </p:nvSpPr>
        <p:spPr>
          <a:xfrm>
            <a:off x="0" y="21014"/>
            <a:ext cx="8270920" cy="876920"/>
          </a:xfrm>
        </p:spPr>
        <p:txBody>
          <a:bodyPr/>
          <a:lstStyle/>
          <a:p>
            <a:r>
              <a:rPr lang="en-GB" dirty="0">
                <a:latin typeface="Calibri" panose="020F0502020204030204" pitchFamily="34" charset="0"/>
                <a:cs typeface="Calibri" panose="020F0502020204030204" pitchFamily="34" charset="0"/>
              </a:rPr>
              <a:t>What is an Objective?</a:t>
            </a:r>
          </a:p>
        </p:txBody>
      </p:sp>
      <p:sp>
        <p:nvSpPr>
          <p:cNvPr id="3" name="Content Placeholder 2">
            <a:extLst>
              <a:ext uri="{FF2B5EF4-FFF2-40B4-BE49-F238E27FC236}">
                <a16:creationId xmlns:a16="http://schemas.microsoft.com/office/drawing/2014/main" id="{57E58225-2C68-4C87-B94A-894249E48B1A}"/>
              </a:ext>
            </a:extLst>
          </p:cNvPr>
          <p:cNvSpPr>
            <a:spLocks noGrp="1"/>
          </p:cNvSpPr>
          <p:nvPr>
            <p:ph idx="1"/>
          </p:nvPr>
        </p:nvSpPr>
        <p:spPr>
          <a:xfrm>
            <a:off x="0" y="1023714"/>
            <a:ext cx="9185319" cy="5630392"/>
          </a:xfrm>
        </p:spPr>
        <p:txBody>
          <a:bodyPr>
            <a:normAutofit/>
          </a:bodyPr>
          <a:lstStyle/>
          <a:p>
            <a:pPr>
              <a:lnSpc>
                <a:spcPct val="90000"/>
              </a:lnSpc>
            </a:pPr>
            <a:r>
              <a:rPr lang="en-GB" sz="3200" dirty="0">
                <a:latin typeface="Calibri" panose="020F0502020204030204" pitchFamily="34" charset="0"/>
                <a:cs typeface="Calibri" panose="020F0502020204030204" pitchFamily="34" charset="0"/>
              </a:rPr>
              <a:t>An objective is a clear statement about what is to be </a:t>
            </a:r>
            <a:r>
              <a:rPr lang="en-GB" sz="3200" u="sng" dirty="0">
                <a:latin typeface="Calibri" panose="020F0502020204030204" pitchFamily="34" charset="0"/>
                <a:cs typeface="Calibri" panose="020F0502020204030204" pitchFamily="34" charset="0"/>
              </a:rPr>
              <a:t>achieved </a:t>
            </a:r>
            <a:r>
              <a:rPr lang="en-GB" sz="3200" dirty="0">
                <a:latin typeface="Calibri" panose="020F0502020204030204" pitchFamily="34" charset="0"/>
                <a:cs typeface="Calibri" panose="020F0502020204030204" pitchFamily="34" charset="0"/>
              </a:rPr>
              <a:t>and what the </a:t>
            </a:r>
            <a:r>
              <a:rPr lang="en-GB" sz="3200" u="sng" dirty="0">
                <a:latin typeface="Calibri" panose="020F0502020204030204" pitchFamily="34" charset="0"/>
                <a:cs typeface="Calibri" panose="020F0502020204030204" pitchFamily="34" charset="0"/>
              </a:rPr>
              <a:t>end result </a:t>
            </a:r>
            <a:r>
              <a:rPr lang="en-GB" sz="3200" dirty="0">
                <a:latin typeface="Calibri" panose="020F0502020204030204" pitchFamily="34" charset="0"/>
                <a:cs typeface="Calibri" panose="020F0502020204030204" pitchFamily="34" charset="0"/>
              </a:rPr>
              <a:t>will look like. </a:t>
            </a:r>
          </a:p>
          <a:p>
            <a:pPr>
              <a:lnSpc>
                <a:spcPct val="90000"/>
              </a:lnSpc>
            </a:pPr>
            <a:r>
              <a:rPr lang="en-GB" sz="3200" dirty="0">
                <a:latin typeface="Calibri" panose="020F0502020204030204" pitchFamily="34" charset="0"/>
                <a:cs typeface="Calibri" panose="020F0502020204030204" pitchFamily="34" charset="0"/>
              </a:rPr>
              <a:t>It contains: </a:t>
            </a:r>
          </a:p>
          <a:p>
            <a:pPr lvl="1">
              <a:lnSpc>
                <a:spcPct val="90000"/>
              </a:lnSpc>
            </a:pPr>
            <a:r>
              <a:rPr lang="en-GB" sz="3200" dirty="0">
                <a:latin typeface="Calibri" panose="020F0502020204030204" pitchFamily="34" charset="0"/>
                <a:cs typeface="Calibri" panose="020F0502020204030204" pitchFamily="34" charset="0"/>
              </a:rPr>
              <a:t>an active verb (e.g. to plan, to ensure, to prepare, to maintain) </a:t>
            </a:r>
          </a:p>
          <a:p>
            <a:pPr lvl="1">
              <a:lnSpc>
                <a:spcPct val="90000"/>
              </a:lnSpc>
            </a:pPr>
            <a:r>
              <a:rPr lang="en-GB" sz="3200" dirty="0">
                <a:latin typeface="Calibri" panose="020F0502020204030204" pitchFamily="34" charset="0"/>
                <a:cs typeface="Calibri" panose="020F0502020204030204" pitchFamily="34" charset="0"/>
              </a:rPr>
              <a:t>an outcome (e.g. an increase in sales, a new product, a safe environment)</a:t>
            </a:r>
          </a:p>
          <a:p>
            <a:pPr lvl="1">
              <a:lnSpc>
                <a:spcPct val="90000"/>
              </a:lnSpc>
            </a:pPr>
            <a:r>
              <a:rPr lang="en-GB" sz="3200" dirty="0">
                <a:latin typeface="Calibri" panose="020F0502020204030204" pitchFamily="34" charset="0"/>
                <a:cs typeface="Calibri" panose="020F0502020204030204" pitchFamily="34" charset="0"/>
              </a:rPr>
              <a:t>success indicators that are SMART (i.e. specific, measurable, achievable, realistic, time-bound) </a:t>
            </a:r>
          </a:p>
          <a:p>
            <a:endParaRPr lang="en-GB" dirty="0"/>
          </a:p>
        </p:txBody>
      </p:sp>
      <p:pic>
        <p:nvPicPr>
          <p:cNvPr id="6" name="Picture 5">
            <a:extLst>
              <a:ext uri="{FF2B5EF4-FFF2-40B4-BE49-F238E27FC236}">
                <a16:creationId xmlns:a16="http://schemas.microsoft.com/office/drawing/2014/main" id="{552C04F8-8656-461C-8C91-874E83378185}"/>
              </a:ext>
            </a:extLst>
          </p:cNvPr>
          <p:cNvPicPr>
            <a:picLocks noChangeAspect="1"/>
          </p:cNvPicPr>
          <p:nvPr/>
        </p:nvPicPr>
        <p:blipFill>
          <a:blip r:embed="rId3"/>
          <a:stretch>
            <a:fillRect/>
          </a:stretch>
        </p:blipFill>
        <p:spPr>
          <a:xfrm>
            <a:off x="8929689" y="4242345"/>
            <a:ext cx="3262312" cy="2419548"/>
          </a:xfrm>
          <a:prstGeom prst="rect">
            <a:avLst/>
          </a:prstGeom>
        </p:spPr>
      </p:pic>
    </p:spTree>
    <p:extLst>
      <p:ext uri="{BB962C8B-B14F-4D97-AF65-F5344CB8AC3E}">
        <p14:creationId xmlns:p14="http://schemas.microsoft.com/office/powerpoint/2010/main" val="4137913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5063-E911-4807-92A8-1396F780248B}"/>
              </a:ext>
            </a:extLst>
          </p:cNvPr>
          <p:cNvSpPr>
            <a:spLocks noGrp="1"/>
          </p:cNvSpPr>
          <p:nvPr>
            <p:ph type="title"/>
          </p:nvPr>
        </p:nvSpPr>
        <p:spPr>
          <a:xfrm>
            <a:off x="214313" y="200024"/>
            <a:ext cx="10515600" cy="557213"/>
          </a:xfrm>
        </p:spPr>
        <p:txBody>
          <a:bodyPr>
            <a:noAutofit/>
          </a:bodyPr>
          <a:lstStyle/>
          <a:p>
            <a:r>
              <a:rPr lang="en-GB" dirty="0">
                <a:latin typeface="Calibri" panose="020F0502020204030204" pitchFamily="34" charset="0"/>
                <a:cs typeface="Calibri" panose="020F0502020204030204" pitchFamily="34" charset="0"/>
              </a:rPr>
              <a:t>SMART or NOT?</a:t>
            </a:r>
          </a:p>
        </p:txBody>
      </p:sp>
      <p:sp>
        <p:nvSpPr>
          <p:cNvPr id="7" name="Rectangle 6">
            <a:extLst>
              <a:ext uri="{FF2B5EF4-FFF2-40B4-BE49-F238E27FC236}">
                <a16:creationId xmlns:a16="http://schemas.microsoft.com/office/drawing/2014/main" id="{80AD0EA3-83AC-46D1-B9B2-2234C8D961C8}"/>
              </a:ext>
            </a:extLst>
          </p:cNvPr>
          <p:cNvSpPr/>
          <p:nvPr/>
        </p:nvSpPr>
        <p:spPr>
          <a:xfrm>
            <a:off x="441960" y="871506"/>
            <a:ext cx="11353800" cy="5940088"/>
          </a:xfrm>
          <a:prstGeom prst="rect">
            <a:avLst/>
          </a:prstGeom>
        </p:spPr>
        <p:txBody>
          <a:bodyPr wrap="square">
            <a:spAutoFit/>
          </a:bodyPr>
          <a:lstStyle/>
          <a:p>
            <a:r>
              <a:rPr lang="en-GB" sz="2800" b="1" i="0" u="none" strike="noStrike" dirty="0">
                <a:solidFill>
                  <a:srgbClr val="222222"/>
                </a:solidFill>
                <a:effectLst/>
                <a:latin typeface="Calibri" panose="020F0502020204030204" pitchFamily="34" charset="0"/>
                <a:cs typeface="Calibri" panose="020F0502020204030204" pitchFamily="34" charset="0"/>
              </a:rPr>
              <a:t>SMART Goal Template</a:t>
            </a:r>
          </a:p>
          <a:p>
            <a:endParaRPr lang="en-GB" sz="2800" b="0" i="0" u="none" strike="noStrike" dirty="0">
              <a:solidFill>
                <a:srgbClr val="222222"/>
              </a:solidFill>
              <a:effectLst/>
              <a:latin typeface="Calibri" panose="020F0502020204030204" pitchFamily="34" charset="0"/>
              <a:cs typeface="Calibri" panose="020F0502020204030204" pitchFamily="34" charset="0"/>
            </a:endParaRPr>
          </a:p>
          <a:p>
            <a:r>
              <a:rPr lang="en-GB" sz="3600" b="0" i="0" u="none" strike="noStrike" dirty="0">
                <a:solidFill>
                  <a:srgbClr val="222222"/>
                </a:solidFill>
                <a:effectLst/>
                <a:latin typeface="Calibri" panose="020F0502020204030204" pitchFamily="34" charset="0"/>
                <a:cs typeface="Calibri" panose="020F0502020204030204" pitchFamily="34" charset="0"/>
              </a:rPr>
              <a:t>Here’s a simple template you can fill in to get the basic elements included in your statement: </a:t>
            </a:r>
          </a:p>
          <a:p>
            <a:endParaRPr lang="en-GB" sz="3600" b="0" i="0" u="none" strike="noStrike" dirty="0">
              <a:solidFill>
                <a:srgbClr val="222222"/>
              </a:solidFill>
              <a:effectLst/>
              <a:latin typeface="Calibri" panose="020F0502020204030204" pitchFamily="34" charset="0"/>
              <a:cs typeface="Calibri" panose="020F0502020204030204" pitchFamily="34" charset="0"/>
            </a:endParaRPr>
          </a:p>
          <a:p>
            <a:r>
              <a:rPr lang="en-GB" sz="3600" b="0" i="0" u="none" strike="noStrike" dirty="0">
                <a:solidFill>
                  <a:srgbClr val="222222"/>
                </a:solidFill>
                <a:effectLst/>
                <a:latin typeface="Calibri" panose="020F0502020204030204" pitchFamily="34" charset="0"/>
                <a:cs typeface="Calibri" panose="020F0502020204030204" pitchFamily="34" charset="0"/>
              </a:rPr>
              <a:t> </a:t>
            </a:r>
            <a:r>
              <a:rPr lang="en-GB" sz="3600" b="0" i="1" u="none" strike="noStrike" dirty="0">
                <a:solidFill>
                  <a:srgbClr val="222222"/>
                </a:solidFill>
                <a:effectLst/>
                <a:latin typeface="Calibri" panose="020F0502020204030204" pitchFamily="34" charset="0"/>
                <a:cs typeface="Calibri" panose="020F0502020204030204" pitchFamily="34" charset="0"/>
              </a:rPr>
              <a:t>“In order to ____</a:t>
            </a:r>
            <a:r>
              <a:rPr lang="en-GB" sz="3600" b="0" i="1" u="sng" strike="noStrike" dirty="0">
                <a:solidFill>
                  <a:srgbClr val="222222"/>
                </a:solidFill>
                <a:effectLst/>
                <a:latin typeface="Calibri" panose="020F0502020204030204" pitchFamily="34" charset="0"/>
                <a:cs typeface="Calibri" panose="020F0502020204030204" pitchFamily="34" charset="0"/>
              </a:rPr>
              <a:t>(state relevance)</a:t>
            </a:r>
            <a:r>
              <a:rPr lang="en-GB" sz="3600" b="0" i="1" u="none" strike="noStrike" dirty="0">
                <a:solidFill>
                  <a:srgbClr val="222222"/>
                </a:solidFill>
                <a:effectLst/>
                <a:latin typeface="Calibri" panose="020F0502020204030204" pitchFamily="34" charset="0"/>
                <a:cs typeface="Calibri" panose="020F0502020204030204" pitchFamily="34" charset="0"/>
              </a:rPr>
              <a:t>______________, I am going to ____</a:t>
            </a:r>
            <a:r>
              <a:rPr lang="en-GB" sz="3600" b="0" i="1" u="sng" strike="noStrike" dirty="0">
                <a:solidFill>
                  <a:srgbClr val="222222"/>
                </a:solidFill>
                <a:effectLst/>
                <a:latin typeface="Calibri" panose="020F0502020204030204" pitchFamily="34" charset="0"/>
                <a:cs typeface="Calibri" panose="020F0502020204030204" pitchFamily="34" charset="0"/>
              </a:rPr>
              <a:t>(state specific goal)</a:t>
            </a:r>
            <a:r>
              <a:rPr lang="en-GB" sz="3600" b="0" i="1" u="none" strike="noStrike" dirty="0">
                <a:solidFill>
                  <a:srgbClr val="222222"/>
                </a:solidFill>
                <a:effectLst/>
                <a:latin typeface="Calibri" panose="020F0502020204030204" pitchFamily="34" charset="0"/>
                <a:cs typeface="Calibri" panose="020F0502020204030204" pitchFamily="34" charset="0"/>
              </a:rPr>
              <a:t>________. I will measure my progress by ______</a:t>
            </a:r>
            <a:r>
              <a:rPr lang="en-GB" sz="3600" b="0" i="1" u="sng" strike="noStrike" dirty="0">
                <a:solidFill>
                  <a:srgbClr val="222222"/>
                </a:solidFill>
                <a:effectLst/>
                <a:latin typeface="Calibri" panose="020F0502020204030204" pitchFamily="34" charset="0"/>
                <a:cs typeface="Calibri" panose="020F0502020204030204" pitchFamily="34" charset="0"/>
              </a:rPr>
              <a:t>(state what concrete activity you will do that can be measured/counted)</a:t>
            </a:r>
            <a:r>
              <a:rPr lang="en-GB" sz="3600" b="0" i="1" u="none" strike="noStrike" dirty="0">
                <a:solidFill>
                  <a:srgbClr val="222222"/>
                </a:solidFill>
                <a:effectLst/>
                <a:latin typeface="Calibri" panose="020F0502020204030204" pitchFamily="34" charset="0"/>
                <a:cs typeface="Calibri" panose="020F0502020204030204" pitchFamily="34" charset="0"/>
              </a:rPr>
              <a:t>______________ every _______</a:t>
            </a:r>
            <a:r>
              <a:rPr lang="en-GB" sz="3600" b="0" i="1" u="sng" strike="noStrike" dirty="0">
                <a:solidFill>
                  <a:srgbClr val="222222"/>
                </a:solidFill>
                <a:effectLst/>
                <a:latin typeface="Calibri" panose="020F0502020204030204" pitchFamily="34" charset="0"/>
                <a:cs typeface="Calibri" panose="020F0502020204030204" pitchFamily="34" charset="0"/>
              </a:rPr>
              <a:t>(state how long this goal will last or how often you’ll measure progress)</a:t>
            </a:r>
            <a:r>
              <a:rPr lang="en-GB" sz="3600" b="0" i="1" u="none" strike="noStrike" dirty="0">
                <a:solidFill>
                  <a:srgbClr val="222222"/>
                </a:solidFill>
                <a:effectLst/>
                <a:latin typeface="Calibri" panose="020F0502020204030204" pitchFamily="34" charset="0"/>
                <a:cs typeface="Calibri" panose="020F0502020204030204" pitchFamily="34" charset="0"/>
              </a:rPr>
              <a:t>_____________.”</a:t>
            </a:r>
            <a:endParaRPr lang="en-GB" sz="3600" b="0" i="0" u="none" strike="noStrike" dirty="0">
              <a:solidFill>
                <a:srgbClr val="222222"/>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88289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5CA0E4-34C9-4322-B89C-756327B0C5A0}"/>
              </a:ext>
            </a:extLst>
          </p:cNvPr>
          <p:cNvSpPr/>
          <p:nvPr/>
        </p:nvSpPr>
        <p:spPr>
          <a:xfrm>
            <a:off x="304800" y="335845"/>
            <a:ext cx="11407140" cy="6309420"/>
          </a:xfrm>
          <a:prstGeom prst="rect">
            <a:avLst/>
          </a:prstGeom>
        </p:spPr>
        <p:txBody>
          <a:bodyPr wrap="square">
            <a:spAutoFit/>
          </a:bodyPr>
          <a:lstStyle/>
          <a:p>
            <a:pPr algn="ctr"/>
            <a:r>
              <a:rPr lang="en-GB" sz="3600" i="1" dirty="0">
                <a:solidFill>
                  <a:srgbClr val="222222"/>
                </a:solidFill>
                <a:latin typeface="Calibri" panose="020F0502020204030204" pitchFamily="34" charset="0"/>
                <a:cs typeface="Calibri" panose="020F0502020204030204" pitchFamily="34" charset="0"/>
              </a:rPr>
              <a:t>“In order for 20 students to attain the module of ‘Professional Career Development’, I am going to give them information that will educate them in order for them to pass the Certificate. I will measure my progress by lecturing to the students on a weekly basis every Monday for a period of 10 weeks ensuring weekly their understanding of the topic, with in-class assessments as well as homework and assignments. This will result in a successful outcome for all students at the end of the 10 week course.”</a:t>
            </a:r>
          </a:p>
          <a:p>
            <a:endParaRPr lang="en-GB" sz="4000" b="1" i="1" spc="600" dirty="0">
              <a:solidFill>
                <a:srgbClr val="FF0000"/>
              </a:solidFill>
              <a:latin typeface="Calibri" panose="020F0502020204030204" pitchFamily="34" charset="0"/>
              <a:cs typeface="Calibri" panose="020F0502020204030204" pitchFamily="34" charset="0"/>
            </a:endParaRPr>
          </a:p>
          <a:p>
            <a:r>
              <a:rPr lang="en-GB" sz="4000" b="1" spc="600" dirty="0">
                <a:solidFill>
                  <a:srgbClr val="FF00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 M.A.R.T</a:t>
            </a:r>
          </a:p>
        </p:txBody>
      </p:sp>
    </p:spTree>
    <p:extLst>
      <p:ext uri="{BB962C8B-B14F-4D97-AF65-F5344CB8AC3E}">
        <p14:creationId xmlns:p14="http://schemas.microsoft.com/office/powerpoint/2010/main" val="14140496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9D2FAD-DBC8-48D6-89B1-10A77A82B5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10739" y="1000798"/>
            <a:ext cx="7330421" cy="4856404"/>
          </a:xfrm>
          <a:prstGeom prst="rect">
            <a:avLst/>
          </a:prstGeom>
        </p:spPr>
      </p:pic>
      <p:sp>
        <p:nvSpPr>
          <p:cNvPr id="7" name="TextBox 6">
            <a:extLst>
              <a:ext uri="{FF2B5EF4-FFF2-40B4-BE49-F238E27FC236}">
                <a16:creationId xmlns:a16="http://schemas.microsoft.com/office/drawing/2014/main" id="{B56B1193-4A05-4FBA-8EEB-DFC230EBEE2A}"/>
              </a:ext>
            </a:extLst>
          </p:cNvPr>
          <p:cNvSpPr txBox="1"/>
          <p:nvPr/>
        </p:nvSpPr>
        <p:spPr>
          <a:xfrm>
            <a:off x="3371850" y="5383066"/>
            <a:ext cx="5700713" cy="230832"/>
          </a:xfrm>
          <a:prstGeom prst="rect">
            <a:avLst/>
          </a:prstGeom>
          <a:noFill/>
        </p:spPr>
        <p:txBody>
          <a:bodyPr wrap="square" rtlCol="0">
            <a:spAutoFit/>
          </a:bodyPr>
          <a:lstStyle/>
          <a:p>
            <a:r>
              <a:rPr lang="en-GB" sz="900">
                <a:hlinkClick r:id="rId3" tooltip="http://fabiusmaximus.com/2015/03/04/automation-education-college-solutions-79851"/>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048474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3346" y="8919"/>
            <a:ext cx="3720916" cy="1014758"/>
          </a:xfrm>
        </p:spPr>
        <p:txBody>
          <a:bodyPr anchor="ctr">
            <a:normAutofit/>
          </a:bodyPr>
          <a:lstStyle/>
          <a:p>
            <a:r>
              <a:rPr lang="en-GB" dirty="0">
                <a:latin typeface="Calibri" panose="020F0502020204030204" pitchFamily="34" charset="0"/>
                <a:cs typeface="Calibri" panose="020F0502020204030204" pitchFamily="34" charset="0"/>
              </a:rPr>
              <a:t>What is a skill?</a:t>
            </a:r>
          </a:p>
        </p:txBody>
      </p:sp>
      <p:sp>
        <p:nvSpPr>
          <p:cNvPr id="3" name="Content Placeholder 2"/>
          <p:cNvSpPr>
            <a:spLocks noGrp="1"/>
          </p:cNvSpPr>
          <p:nvPr>
            <p:ph idx="1"/>
          </p:nvPr>
        </p:nvSpPr>
        <p:spPr>
          <a:xfrm>
            <a:off x="295745" y="1023677"/>
            <a:ext cx="5556414" cy="5721321"/>
          </a:xfrm>
        </p:spPr>
        <p:txBody>
          <a:bodyPr>
            <a:normAutofit fontScale="55000" lnSpcReduction="20000"/>
          </a:bodyPr>
          <a:lstStyle/>
          <a:p>
            <a:pPr>
              <a:lnSpc>
                <a:spcPct val="90000"/>
              </a:lnSpc>
            </a:pPr>
            <a:r>
              <a:rPr lang="en-GB" sz="5900" dirty="0">
                <a:latin typeface="Calibri" panose="020F0502020204030204" pitchFamily="34" charset="0"/>
                <a:cs typeface="Calibri" panose="020F0502020204030204" pitchFamily="34" charset="0"/>
              </a:rPr>
              <a:t>Communication; teamwork; self management; learning skills; problem solving; technology</a:t>
            </a:r>
          </a:p>
          <a:p>
            <a:pPr>
              <a:lnSpc>
                <a:spcPct val="90000"/>
              </a:lnSpc>
            </a:pPr>
            <a:r>
              <a:rPr lang="en-GB" sz="5900" dirty="0">
                <a:latin typeface="Calibri" panose="020F0502020204030204" pitchFamily="34" charset="0"/>
                <a:cs typeface="Calibri" panose="020F0502020204030204" pitchFamily="34" charset="0"/>
              </a:rPr>
              <a:t>Employers want their workers to have these </a:t>
            </a:r>
            <a:r>
              <a:rPr lang="en-GB" sz="5900" b="1" dirty="0">
                <a:latin typeface="Calibri" panose="020F0502020204030204" pitchFamily="34" charset="0"/>
                <a:cs typeface="Calibri" panose="020F0502020204030204" pitchFamily="34" charset="0"/>
              </a:rPr>
              <a:t>basic skills</a:t>
            </a:r>
            <a:r>
              <a:rPr lang="en-GB" sz="5900" dirty="0">
                <a:latin typeface="Calibri" panose="020F0502020204030204" pitchFamily="34" charset="0"/>
                <a:cs typeface="Calibri" panose="020F0502020204030204" pitchFamily="34" charset="0"/>
              </a:rPr>
              <a:t>. </a:t>
            </a:r>
          </a:p>
          <a:p>
            <a:pPr>
              <a:lnSpc>
                <a:spcPct val="90000"/>
              </a:lnSpc>
            </a:pPr>
            <a:r>
              <a:rPr lang="en-GB" sz="5900" b="1" dirty="0">
                <a:latin typeface="Calibri" panose="020F0502020204030204" pitchFamily="34" charset="0"/>
                <a:cs typeface="Calibri" panose="020F0502020204030204" pitchFamily="34" charset="0"/>
              </a:rPr>
              <a:t>A Skill is</a:t>
            </a:r>
            <a:r>
              <a:rPr lang="en-GB" sz="5900" dirty="0">
                <a:latin typeface="Calibri" panose="020F0502020204030204" pitchFamily="34" charset="0"/>
                <a:cs typeface="Calibri" panose="020F0502020204030204" pitchFamily="34" charset="0"/>
              </a:rPr>
              <a:t> something that you </a:t>
            </a:r>
            <a:r>
              <a:rPr lang="en-GB" sz="5900" b="1" dirty="0">
                <a:latin typeface="Calibri" panose="020F0502020204030204" pitchFamily="34" charset="0"/>
                <a:cs typeface="Calibri" panose="020F0502020204030204" pitchFamily="34" charset="0"/>
              </a:rPr>
              <a:t>learn </a:t>
            </a:r>
            <a:r>
              <a:rPr lang="en-GB" sz="5900" dirty="0">
                <a:latin typeface="Calibri" panose="020F0502020204030204" pitchFamily="34" charset="0"/>
                <a:cs typeface="Calibri" panose="020F0502020204030204" pitchFamily="34" charset="0"/>
              </a:rPr>
              <a:t>to do over time, </a:t>
            </a:r>
          </a:p>
          <a:p>
            <a:pPr lvl="1">
              <a:lnSpc>
                <a:spcPct val="90000"/>
              </a:lnSpc>
            </a:pPr>
            <a:r>
              <a:rPr lang="en-GB" sz="5900" dirty="0">
                <a:latin typeface="Calibri" panose="020F0502020204030204" pitchFamily="34" charset="0"/>
                <a:cs typeface="Calibri" panose="020F0502020204030204" pitchFamily="34" charset="0"/>
              </a:rPr>
              <a:t>For example, communication, playing sport, drawing, playing an instrument</a:t>
            </a:r>
          </a:p>
          <a:p>
            <a:pPr>
              <a:lnSpc>
                <a:spcPct val="90000"/>
              </a:lnSpc>
            </a:pPr>
            <a:r>
              <a:rPr lang="en-GB" sz="5900" dirty="0">
                <a:latin typeface="Calibri" panose="020F0502020204030204" pitchFamily="34" charset="0"/>
                <a:cs typeface="Calibri" panose="020F0502020204030204" pitchFamily="34" charset="0"/>
              </a:rPr>
              <a:t>Essentially, the ability to do something well; expertise.</a:t>
            </a:r>
          </a:p>
          <a:p>
            <a:pPr marL="0" indent="0">
              <a:lnSpc>
                <a:spcPct val="90000"/>
              </a:lnSpc>
              <a:buNone/>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a:lnSpc>
                <a:spcPct val="90000"/>
              </a:lnSpc>
            </a:pPr>
            <a:endParaRPr lang="en-GB" dirty="0">
              <a:latin typeface="Calibri" panose="020F0502020204030204" pitchFamily="34" charset="0"/>
              <a:cs typeface="Calibri" panose="020F0502020204030204" pitchFamily="34" charset="0"/>
            </a:endParaRPr>
          </a:p>
          <a:p>
            <a:pPr marL="0" indent="0">
              <a:lnSpc>
                <a:spcPct val="90000"/>
              </a:lnSpc>
              <a:buNone/>
            </a:pPr>
            <a:endParaRPr lang="en-GB" dirty="0"/>
          </a:p>
        </p:txBody>
      </p:sp>
      <p:pic>
        <p:nvPicPr>
          <p:cNvPr id="4" name="Picture 3">
            <a:extLst>
              <a:ext uri="{FF2B5EF4-FFF2-40B4-BE49-F238E27FC236}">
                <a16:creationId xmlns:a16="http://schemas.microsoft.com/office/drawing/2014/main" id="{E64B9B41-EB2D-4365-9859-465EA23AF4E8}"/>
              </a:ext>
            </a:extLst>
          </p:cNvPr>
          <p:cNvPicPr>
            <a:picLocks noChangeAspect="1"/>
          </p:cNvPicPr>
          <p:nvPr/>
        </p:nvPicPr>
        <p:blipFill>
          <a:blip r:embed="rId2"/>
          <a:stretch>
            <a:fillRect/>
          </a:stretch>
        </p:blipFill>
        <p:spPr>
          <a:xfrm>
            <a:off x="6888482" y="3210561"/>
            <a:ext cx="3595050" cy="1860438"/>
          </a:xfrm>
          <a:prstGeom prst="rect">
            <a:avLst/>
          </a:prstGeom>
        </p:spPr>
      </p:pic>
    </p:spTree>
    <p:extLst>
      <p:ext uri="{BB962C8B-B14F-4D97-AF65-F5344CB8AC3E}">
        <p14:creationId xmlns:p14="http://schemas.microsoft.com/office/powerpoint/2010/main" val="305626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852" y="171510"/>
            <a:ext cx="8534400" cy="626368"/>
          </a:xfrm>
        </p:spPr>
        <p:txBody>
          <a:bodyPr>
            <a:noAutofit/>
          </a:bodyPr>
          <a:lstStyle/>
          <a:p>
            <a:r>
              <a:rPr lang="en-GB" b="1" dirty="0">
                <a:latin typeface="Calibri" panose="020F0502020204030204" pitchFamily="34" charset="0"/>
                <a:cs typeface="Calibri" panose="020F0502020204030204" pitchFamily="34" charset="0"/>
              </a:rPr>
              <a:t>Employability skills </a:t>
            </a:r>
          </a:p>
        </p:txBody>
      </p:sp>
      <p:sp>
        <p:nvSpPr>
          <p:cNvPr id="3" name="Content Placeholder 2"/>
          <p:cNvSpPr>
            <a:spLocks noGrp="1"/>
          </p:cNvSpPr>
          <p:nvPr>
            <p:ph idx="1"/>
          </p:nvPr>
        </p:nvSpPr>
        <p:spPr>
          <a:xfrm>
            <a:off x="495952" y="858838"/>
            <a:ext cx="9133469" cy="5723467"/>
          </a:xfrm>
        </p:spPr>
        <p:txBody>
          <a:bodyPr>
            <a:noAutofit/>
          </a:bodyPr>
          <a:lstStyle/>
          <a:p>
            <a:r>
              <a:rPr lang="en-GB" sz="3200" dirty="0">
                <a:latin typeface="Calibri" panose="020F0502020204030204" pitchFamily="34" charset="0"/>
                <a:cs typeface="Calibri" panose="020F0502020204030204" pitchFamily="34" charset="0"/>
              </a:rPr>
              <a:t>Workplace skills, often called </a:t>
            </a:r>
            <a:r>
              <a:rPr lang="en-GB" sz="3200" b="1" dirty="0">
                <a:latin typeface="Calibri" panose="020F0502020204030204" pitchFamily="34" charset="0"/>
                <a:cs typeface="Calibri" panose="020F0502020204030204" pitchFamily="34" charset="0"/>
              </a:rPr>
              <a:t>employability skills, </a:t>
            </a:r>
            <a:r>
              <a:rPr lang="en-GB" sz="3200" dirty="0">
                <a:latin typeface="Calibri" panose="020F0502020204030204" pitchFamily="34" charset="0"/>
                <a:cs typeface="Calibri" panose="020F0502020204030204" pitchFamily="34" charset="0"/>
              </a:rPr>
              <a:t>are the basic skills  to succeed in the workplace. </a:t>
            </a:r>
          </a:p>
          <a:p>
            <a:r>
              <a:rPr lang="en-GB" sz="3200" b="1" dirty="0">
                <a:latin typeface="Calibri" panose="020F0502020204030204" pitchFamily="34" charset="0"/>
                <a:cs typeface="Calibri" panose="020F0502020204030204" pitchFamily="34" charset="0"/>
              </a:rPr>
              <a:t>They are core knowledge, skills and attitudes </a:t>
            </a:r>
          </a:p>
          <a:p>
            <a:r>
              <a:rPr lang="en-GB" sz="3200" b="1" dirty="0">
                <a:latin typeface="Calibri" panose="020F0502020204030204" pitchFamily="34" charset="0"/>
                <a:cs typeface="Calibri" panose="020F0502020204030204" pitchFamily="34" charset="0"/>
              </a:rPr>
              <a:t>Job skills </a:t>
            </a:r>
            <a:r>
              <a:rPr lang="en-GB" sz="3200" dirty="0">
                <a:latin typeface="Calibri" panose="020F0502020204030204" pitchFamily="34" charset="0"/>
                <a:cs typeface="Calibri" panose="020F0502020204030204" pitchFamily="34" charset="0"/>
              </a:rPr>
              <a:t>are not the same as workplace skills. </a:t>
            </a:r>
          </a:p>
          <a:p>
            <a:pPr lvl="1"/>
            <a:r>
              <a:rPr lang="en-GB" sz="3200" dirty="0">
                <a:latin typeface="Calibri" panose="020F0502020204030204" pitchFamily="34" charset="0"/>
                <a:cs typeface="Calibri" panose="020F0502020204030204" pitchFamily="34" charset="0"/>
              </a:rPr>
              <a:t>the knowledge and experience required </a:t>
            </a:r>
            <a:r>
              <a:rPr lang="en-GB" sz="3200" b="1" dirty="0">
                <a:latin typeface="Calibri" panose="020F0502020204030204" pitchFamily="34" charset="0"/>
                <a:cs typeface="Calibri" panose="020F0502020204030204" pitchFamily="34" charset="0"/>
              </a:rPr>
              <a:t>to perform a specific job</a:t>
            </a:r>
            <a:r>
              <a:rPr lang="en-GB" sz="3200" dirty="0">
                <a:latin typeface="Calibri" panose="020F0502020204030204" pitchFamily="34" charset="0"/>
                <a:cs typeface="Calibri" panose="020F0502020204030204" pitchFamily="34" charset="0"/>
              </a:rPr>
              <a:t>. </a:t>
            </a:r>
          </a:p>
          <a:p>
            <a:pPr marL="457200" lvl="1" indent="0">
              <a:buNone/>
            </a:pPr>
            <a:endParaRPr lang="en-GB" sz="2800" dirty="0">
              <a:latin typeface="Calibri" panose="020F0502020204030204" pitchFamily="34" charset="0"/>
              <a:cs typeface="Calibri" panose="020F0502020204030204" pitchFamily="34" charset="0"/>
            </a:endParaRPr>
          </a:p>
          <a:p>
            <a:pPr lvl="1"/>
            <a:r>
              <a:rPr lang="en-GB" sz="3200" i="1" dirty="0">
                <a:latin typeface="Calibri" panose="020F0502020204030204" pitchFamily="34" charset="0"/>
                <a:cs typeface="Calibri" panose="020F0502020204030204" pitchFamily="34" charset="0"/>
              </a:rPr>
              <a:t>For example, a nurse must know how to safely give an injection and must be a registered nurse (RN).</a:t>
            </a:r>
          </a:p>
          <a:p>
            <a:endParaRPr lang="en-GB" sz="28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5415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2EED5-AAAB-44A5-80BA-42145DED8401}"/>
              </a:ext>
            </a:extLst>
          </p:cNvPr>
          <p:cNvSpPr>
            <a:spLocks noGrp="1"/>
          </p:cNvSpPr>
          <p:nvPr>
            <p:ph idx="1"/>
          </p:nvPr>
        </p:nvSpPr>
        <p:spPr>
          <a:xfrm>
            <a:off x="177271" y="198120"/>
            <a:ext cx="8596668" cy="6842759"/>
          </a:xfrm>
        </p:spPr>
        <p:txBody>
          <a:bodyPr>
            <a:normAutofit fontScale="92500"/>
          </a:bodyPr>
          <a:lstStyle/>
          <a:p>
            <a:r>
              <a:rPr lang="en-GB" sz="3200" dirty="0">
                <a:latin typeface="Calibri" panose="020F0502020204030204" pitchFamily="34" charset="0"/>
                <a:cs typeface="Calibri" panose="020F0502020204030204" pitchFamily="34" charset="0"/>
              </a:rPr>
              <a:t>Workplace skills are more </a:t>
            </a:r>
            <a:r>
              <a:rPr lang="en-GB" sz="3200" b="1" dirty="0">
                <a:latin typeface="Calibri" panose="020F0502020204030204" pitchFamily="34" charset="0"/>
                <a:cs typeface="Calibri" panose="020F0502020204030204" pitchFamily="34" charset="0"/>
              </a:rPr>
              <a:t>general, generic and are the foundation </a:t>
            </a:r>
            <a:r>
              <a:rPr lang="en-GB" sz="3200" dirty="0">
                <a:latin typeface="Calibri" panose="020F0502020204030204" pitchFamily="34" charset="0"/>
                <a:cs typeface="Calibri" panose="020F0502020204030204" pitchFamily="34" charset="0"/>
              </a:rPr>
              <a:t>upon which </a:t>
            </a:r>
            <a:r>
              <a:rPr lang="en-GB" sz="3200" u="sng" dirty="0">
                <a:latin typeface="Calibri" panose="020F0502020204030204" pitchFamily="34" charset="0"/>
                <a:cs typeface="Calibri" panose="020F0502020204030204" pitchFamily="34" charset="0"/>
              </a:rPr>
              <a:t>job skills </a:t>
            </a:r>
            <a:r>
              <a:rPr lang="en-GB" sz="3200" dirty="0">
                <a:latin typeface="Calibri" panose="020F0502020204030204" pitchFamily="34" charset="0"/>
                <a:cs typeface="Calibri" panose="020F0502020204030204" pitchFamily="34" charset="0"/>
              </a:rPr>
              <a:t>are built</a:t>
            </a:r>
          </a:p>
          <a:p>
            <a:endParaRPr lang="en-GB" sz="3200" dirty="0">
              <a:latin typeface="Calibri" panose="020F0502020204030204" pitchFamily="34" charset="0"/>
              <a:cs typeface="Calibri" panose="020F0502020204030204" pitchFamily="34" charset="0"/>
            </a:endParaRPr>
          </a:p>
          <a:p>
            <a:r>
              <a:rPr lang="en-GB" sz="3600" dirty="0">
                <a:latin typeface="Calibri" panose="020F0502020204030204" pitchFamily="34" charset="0"/>
                <a:cs typeface="Calibri" panose="020F0502020204030204" pitchFamily="34" charset="0"/>
              </a:rPr>
              <a:t>8 employability skills</a:t>
            </a:r>
            <a:r>
              <a:rPr lang="en-GB"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a:t>
            </a:r>
          </a:p>
          <a:p>
            <a:pPr lvl="1">
              <a:lnSpc>
                <a:spcPct val="250000"/>
              </a:lnSpc>
            </a:pPr>
            <a:r>
              <a:rPr lang="en-GB" sz="2800" b="1" dirty="0">
                <a:latin typeface="Calibri" panose="020F0502020204030204" pitchFamily="34" charset="0"/>
                <a:cs typeface="Calibri" panose="020F0502020204030204" pitchFamily="34" charset="0"/>
              </a:rPr>
              <a:t>Communication; Teamwork; </a:t>
            </a:r>
          </a:p>
          <a:p>
            <a:pPr lvl="1">
              <a:lnSpc>
                <a:spcPct val="250000"/>
              </a:lnSpc>
            </a:pPr>
            <a:r>
              <a:rPr lang="en-GB" sz="2800" b="1" dirty="0">
                <a:latin typeface="Calibri" panose="020F0502020204030204" pitchFamily="34" charset="0"/>
                <a:cs typeface="Calibri" panose="020F0502020204030204" pitchFamily="34" charset="0"/>
              </a:rPr>
              <a:t>Self Management, technology ; </a:t>
            </a:r>
          </a:p>
          <a:p>
            <a:pPr lvl="1">
              <a:lnSpc>
                <a:spcPct val="250000"/>
              </a:lnSpc>
            </a:pPr>
            <a:r>
              <a:rPr lang="en-GB" sz="2800" b="1" dirty="0">
                <a:latin typeface="Calibri" panose="020F0502020204030204" pitchFamily="34" charset="0"/>
                <a:cs typeface="Calibri" panose="020F0502020204030204" pitchFamily="34" charset="0"/>
              </a:rPr>
              <a:t>initiative &amp; enterprise; </a:t>
            </a:r>
          </a:p>
          <a:p>
            <a:pPr lvl="1">
              <a:lnSpc>
                <a:spcPct val="250000"/>
              </a:lnSpc>
            </a:pPr>
            <a:r>
              <a:rPr lang="en-GB" sz="2800" b="1" dirty="0">
                <a:latin typeface="Calibri" panose="020F0502020204030204" pitchFamily="34" charset="0"/>
                <a:cs typeface="Calibri" panose="020F0502020204030204" pitchFamily="34" charset="0"/>
              </a:rPr>
              <a:t>planning and organisation.</a:t>
            </a:r>
          </a:p>
          <a:p>
            <a:endParaRPr lang="en-GB" dirty="0"/>
          </a:p>
        </p:txBody>
      </p:sp>
      <p:pic>
        <p:nvPicPr>
          <p:cNvPr id="4" name="Picture 3">
            <a:extLst>
              <a:ext uri="{FF2B5EF4-FFF2-40B4-BE49-F238E27FC236}">
                <a16:creationId xmlns:a16="http://schemas.microsoft.com/office/drawing/2014/main" id="{297D9745-70FB-4560-A50B-B369F901F58D}"/>
              </a:ext>
            </a:extLst>
          </p:cNvPr>
          <p:cNvPicPr>
            <a:picLocks noChangeAspect="1"/>
          </p:cNvPicPr>
          <p:nvPr/>
        </p:nvPicPr>
        <p:blipFill>
          <a:blip r:embed="rId3"/>
          <a:stretch>
            <a:fillRect/>
          </a:stretch>
        </p:blipFill>
        <p:spPr>
          <a:xfrm>
            <a:off x="6495393" y="1228832"/>
            <a:ext cx="5519336" cy="55193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035178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5000" y="83430"/>
            <a:ext cx="10515600" cy="775053"/>
          </a:xfrm>
        </p:spPr>
        <p:txBody>
          <a:bodyPr/>
          <a:lstStyle/>
          <a:p>
            <a:r>
              <a:rPr lang="en-GB" dirty="0">
                <a:latin typeface="Calibri" panose="020F0502020204030204" pitchFamily="34" charset="0"/>
                <a:cs typeface="Calibri" panose="020F0502020204030204" pitchFamily="34" charset="0"/>
              </a:rPr>
              <a:t>A skill : Communication</a:t>
            </a:r>
          </a:p>
        </p:txBody>
      </p:sp>
      <p:sp>
        <p:nvSpPr>
          <p:cNvPr id="3" name="Content Placeholder 2"/>
          <p:cNvSpPr>
            <a:spLocks noGrp="1"/>
          </p:cNvSpPr>
          <p:nvPr>
            <p:ph idx="1"/>
          </p:nvPr>
        </p:nvSpPr>
        <p:spPr>
          <a:xfrm>
            <a:off x="240862" y="802566"/>
            <a:ext cx="10515600" cy="5702685"/>
          </a:xfrm>
        </p:spPr>
        <p:txBody>
          <a:bodyPr/>
          <a:lstStyle/>
          <a:p>
            <a:r>
              <a:rPr lang="en-GB" sz="3200" dirty="0">
                <a:latin typeface="Calibri" panose="020F0502020204030204" pitchFamily="34" charset="0"/>
                <a:cs typeface="Calibri" panose="020F0502020204030204" pitchFamily="34" charset="0"/>
              </a:rPr>
              <a:t>Contribute to productive &amp; harmonious relations between customers and employees, employees and colleagues</a:t>
            </a:r>
          </a:p>
          <a:p>
            <a:pPr lvl="1"/>
            <a:r>
              <a:rPr lang="en-GB" sz="3200" dirty="0">
                <a:latin typeface="Calibri" panose="020F0502020204030204" pitchFamily="34" charset="0"/>
                <a:cs typeface="Calibri" panose="020F0502020204030204" pitchFamily="34" charset="0"/>
              </a:rPr>
              <a:t>Example: I phoned my lecturer today to let her know I was going to be late for class</a:t>
            </a:r>
          </a:p>
          <a:p>
            <a:r>
              <a:rPr lang="en-GB" sz="3200" dirty="0">
                <a:latin typeface="Calibri" panose="020F0502020204030204" pitchFamily="34" charset="0"/>
                <a:cs typeface="Calibri" panose="020F0502020204030204" pitchFamily="34" charset="0"/>
              </a:rPr>
              <a:t>What type of communication would I use for the telephone? </a:t>
            </a:r>
          </a:p>
          <a:p>
            <a:r>
              <a:rPr lang="en-GB" sz="3200" dirty="0">
                <a:latin typeface="Calibri" panose="020F0502020204030204" pitchFamily="34" charset="0"/>
                <a:cs typeface="Calibri" panose="020F0502020204030204" pitchFamily="34" charset="0"/>
              </a:rPr>
              <a:t> or produce a letter ? </a:t>
            </a:r>
          </a:p>
          <a:p>
            <a:pPr lvl="1"/>
            <a:r>
              <a:rPr lang="en-GB" sz="3200" dirty="0">
                <a:latin typeface="Calibri" panose="020F0502020204030204" pitchFamily="34" charset="0"/>
                <a:cs typeface="Calibri" panose="020F0502020204030204" pitchFamily="34" charset="0"/>
              </a:rPr>
              <a:t>Verbal</a:t>
            </a:r>
          </a:p>
          <a:p>
            <a:pPr lvl="1"/>
            <a:r>
              <a:rPr lang="en-GB" sz="3200" dirty="0">
                <a:latin typeface="Calibri" panose="020F0502020204030204" pitchFamily="34" charset="0"/>
                <a:cs typeface="Calibri" panose="020F0502020204030204" pitchFamily="34" charset="0"/>
              </a:rPr>
              <a:t>written</a:t>
            </a:r>
          </a:p>
          <a:p>
            <a:pPr marL="457200" lvl="1"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9650" y="4698125"/>
            <a:ext cx="5648004" cy="2094468"/>
          </a:xfrm>
          <a:prstGeom prst="rect">
            <a:avLst/>
          </a:prstGeom>
        </p:spPr>
      </p:pic>
    </p:spTree>
    <p:extLst>
      <p:ext uri="{BB962C8B-B14F-4D97-AF65-F5344CB8AC3E}">
        <p14:creationId xmlns:p14="http://schemas.microsoft.com/office/powerpoint/2010/main" val="302369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4838" y="0"/>
            <a:ext cx="9129211" cy="1100138"/>
          </a:xfrm>
        </p:spPr>
        <p:txBody>
          <a:bodyPr>
            <a:normAutofit/>
          </a:bodyPr>
          <a:lstStyle/>
          <a:p>
            <a:r>
              <a:rPr lang="en-GB" sz="4000" dirty="0">
                <a:latin typeface="Calibri" panose="020F0502020204030204" pitchFamily="34" charset="0"/>
                <a:cs typeface="Calibri" panose="020F0502020204030204" pitchFamily="34" charset="0"/>
              </a:rPr>
              <a:t>Hard skills and soft skills – we need both!</a:t>
            </a:r>
          </a:p>
        </p:txBody>
      </p:sp>
      <p:sp>
        <p:nvSpPr>
          <p:cNvPr id="3" name="Content Placeholder 2"/>
          <p:cNvSpPr>
            <a:spLocks noGrp="1"/>
          </p:cNvSpPr>
          <p:nvPr>
            <p:ph idx="1"/>
          </p:nvPr>
        </p:nvSpPr>
        <p:spPr>
          <a:xfrm>
            <a:off x="209321" y="674571"/>
            <a:ext cx="11449307" cy="5949542"/>
          </a:xfrm>
        </p:spPr>
        <p:txBody>
          <a:bodyPr>
            <a:noAutofit/>
          </a:bodyPr>
          <a:lstStyle/>
          <a:p>
            <a:pPr marL="0" indent="0">
              <a:lnSpc>
                <a:spcPct val="150000"/>
              </a:lnSpc>
              <a:buNone/>
            </a:pPr>
            <a:r>
              <a:rPr lang="en-GB" sz="2800" b="1" dirty="0">
                <a:latin typeface="Calibri" panose="020F0502020204030204" pitchFamily="34" charset="0"/>
                <a:cs typeface="Calibri" panose="020F0502020204030204" pitchFamily="34" charset="0"/>
              </a:rPr>
              <a:t>Hard skills are specific, teachable , defined and measured-</a:t>
            </a:r>
          </a:p>
          <a:p>
            <a:pPr marL="457200" lvl="1" indent="0">
              <a:lnSpc>
                <a:spcPct val="150000"/>
              </a:lnSpc>
              <a:buNone/>
            </a:pPr>
            <a:r>
              <a:rPr lang="en-GB" sz="2800" dirty="0">
                <a:latin typeface="Calibri" panose="020F0502020204030204" pitchFamily="34" charset="0"/>
                <a:cs typeface="Calibri" panose="020F0502020204030204" pitchFamily="34" charset="0"/>
              </a:rPr>
              <a:t>Examples of hard skills include:</a:t>
            </a:r>
          </a:p>
          <a:p>
            <a:pPr lvl="1">
              <a:lnSpc>
                <a:spcPct val="150000"/>
              </a:lnSpc>
              <a:buFont typeface="Wingdings" panose="05000000000000000000" pitchFamily="2" charset="2"/>
              <a:buChar char="Ø"/>
            </a:pPr>
            <a:r>
              <a:rPr lang="en-GB" sz="2800" dirty="0">
                <a:latin typeface="Calibri" panose="020F0502020204030204" pitchFamily="34" charset="0"/>
                <a:cs typeface="Calibri" panose="020F0502020204030204" pitchFamily="34" charset="0"/>
              </a:rPr>
              <a:t>Proficiency in a foreign language; A degree or certificate; machine operation; computer programming</a:t>
            </a:r>
          </a:p>
          <a:p>
            <a:pPr lvl="1">
              <a:lnSpc>
                <a:spcPct val="150000"/>
              </a:lnSpc>
            </a:pPr>
            <a:r>
              <a:rPr lang="en-GB" sz="2800" dirty="0">
                <a:latin typeface="Calibri" panose="020F0502020204030204" pitchFamily="34" charset="0"/>
                <a:cs typeface="Calibri" panose="020F0502020204030204" pitchFamily="34" charset="0"/>
              </a:rPr>
              <a:t>Such skills tend to apply to </a:t>
            </a:r>
            <a:r>
              <a:rPr lang="en-GB" sz="2800" b="1" dirty="0">
                <a:latin typeface="Calibri" panose="020F0502020204030204" pitchFamily="34" charset="0"/>
                <a:cs typeface="Calibri" panose="020F0502020204030204" pitchFamily="34" charset="0"/>
              </a:rPr>
              <a:t>specific professions</a:t>
            </a:r>
          </a:p>
          <a:p>
            <a:pPr lvl="1">
              <a:lnSpc>
                <a:spcPct val="150000"/>
              </a:lnSpc>
            </a:pPr>
            <a:r>
              <a:rPr lang="en-GB" sz="2800" dirty="0">
                <a:latin typeface="Calibri" panose="020F0502020204030204" pitchFamily="34" charset="0"/>
                <a:cs typeface="Calibri" panose="020F0502020204030204" pitchFamily="34" charset="0"/>
              </a:rPr>
              <a:t>These are technical &amp; academic skills / qualifications – directly taught to us</a:t>
            </a:r>
          </a:p>
          <a:p>
            <a:pPr>
              <a:lnSpc>
                <a:spcPct val="150000"/>
              </a:lnSpc>
            </a:pPr>
            <a:r>
              <a:rPr lang="en-GB" sz="2800" dirty="0">
                <a:latin typeface="Calibri" panose="020F0502020204030204" pitchFamily="34" charset="0"/>
                <a:cs typeface="Calibri" panose="020F0502020204030204" pitchFamily="34" charset="0"/>
              </a:rPr>
              <a:t>Hard skills let us get things done – they are performance based</a:t>
            </a:r>
          </a:p>
          <a:p>
            <a:pPr lvl="1"/>
            <a:endParaRPr lang="en-GB" sz="2800" dirty="0">
              <a:latin typeface="Calibri" panose="020F0502020204030204" pitchFamily="34" charset="0"/>
              <a:cs typeface="Calibri" panose="020F0502020204030204" pitchFamily="34" charset="0"/>
            </a:endParaRPr>
          </a:p>
          <a:p>
            <a:pPr marL="457200" lvl="1" indent="0">
              <a:buNone/>
            </a:pPr>
            <a:endParaRPr lang="en-GB" dirty="0"/>
          </a:p>
          <a:p>
            <a:pPr marL="0" indent="0">
              <a:buNone/>
            </a:pPr>
            <a:r>
              <a:rPr lang="en-GB" sz="1800" dirty="0"/>
              <a:t>. </a:t>
            </a:r>
          </a:p>
        </p:txBody>
      </p:sp>
      <p:pic>
        <p:nvPicPr>
          <p:cNvPr id="5" name="Picture 4"/>
          <p:cNvPicPr>
            <a:picLocks noChangeAspect="1"/>
          </p:cNvPicPr>
          <p:nvPr/>
        </p:nvPicPr>
        <p:blipFill>
          <a:blip r:embed="rId2"/>
          <a:stretch>
            <a:fillRect/>
          </a:stretch>
        </p:blipFill>
        <p:spPr>
          <a:xfrm>
            <a:off x="9077123" y="1259763"/>
            <a:ext cx="2581505" cy="1029891"/>
          </a:xfrm>
          <a:prstGeom prst="rect">
            <a:avLst/>
          </a:prstGeom>
        </p:spPr>
      </p:pic>
    </p:spTree>
    <p:extLst>
      <p:ext uri="{BB962C8B-B14F-4D97-AF65-F5344CB8AC3E}">
        <p14:creationId xmlns:p14="http://schemas.microsoft.com/office/powerpoint/2010/main" val="66812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9902" y="96526"/>
            <a:ext cx="11542426" cy="1148949"/>
          </a:xfrm>
        </p:spPr>
        <p:txBody>
          <a:bodyPr>
            <a:noAutofit/>
          </a:bodyPr>
          <a:lstStyle/>
          <a:p>
            <a:r>
              <a:rPr lang="en-GB" sz="3600" dirty="0">
                <a:latin typeface="Calibri" panose="020F0502020204030204" pitchFamily="34" charset="0"/>
                <a:cs typeface="Calibri" panose="020F0502020204030204" pitchFamily="34" charset="0"/>
              </a:rPr>
              <a:t>Soft Skills - hard to measure, less tangible, harder </a:t>
            </a:r>
            <a:br>
              <a:rPr lang="en-GB" sz="3600" dirty="0">
                <a:latin typeface="Calibri" panose="020F0502020204030204" pitchFamily="34" charset="0"/>
                <a:cs typeface="Calibri" panose="020F0502020204030204" pitchFamily="34" charset="0"/>
              </a:rPr>
            </a:br>
            <a:r>
              <a:rPr lang="en-GB" sz="3600" dirty="0">
                <a:latin typeface="Calibri" panose="020F0502020204030204" pitchFamily="34" charset="0"/>
                <a:cs typeface="Calibri" panose="020F0502020204030204" pitchFamily="34" charset="0"/>
              </a:rPr>
              <a:t>to quantify</a:t>
            </a:r>
          </a:p>
        </p:txBody>
      </p:sp>
      <p:sp>
        <p:nvSpPr>
          <p:cNvPr id="3" name="Content Placeholder 2"/>
          <p:cNvSpPr>
            <a:spLocks noGrp="1"/>
          </p:cNvSpPr>
          <p:nvPr>
            <p:ph idx="1"/>
          </p:nvPr>
        </p:nvSpPr>
        <p:spPr>
          <a:xfrm>
            <a:off x="149902" y="1382618"/>
            <a:ext cx="10951464" cy="5246248"/>
          </a:xfrm>
        </p:spPr>
        <p:txBody>
          <a:bodyPr>
            <a:normAutofit/>
          </a:bodyPr>
          <a:lstStyle/>
          <a:p>
            <a:pPr marL="0" indent="0">
              <a:buNone/>
            </a:pPr>
            <a:r>
              <a:rPr lang="en-GB" sz="3200" dirty="0">
                <a:latin typeface="Calibri" panose="020F0502020204030204" pitchFamily="34" charset="0"/>
                <a:cs typeface="Calibri" panose="020F0502020204030204" pitchFamily="34" charset="0"/>
              </a:rPr>
              <a:t>Soft skills are professionalism or etiquette</a:t>
            </a:r>
          </a:p>
          <a:p>
            <a:pPr algn="ctr">
              <a:lnSpc>
                <a:spcPct val="100000"/>
              </a:lnSpc>
            </a:pPr>
            <a:r>
              <a:rPr lang="en-GB" sz="3200" dirty="0">
                <a:latin typeface="Calibri" panose="020F0502020204030204" pitchFamily="34" charset="0"/>
                <a:cs typeface="Calibri" panose="020F0502020204030204" pitchFamily="34" charset="0"/>
              </a:rPr>
              <a:t>Ability to interact &amp; communicate. </a:t>
            </a:r>
          </a:p>
          <a:p>
            <a:pPr algn="ctr">
              <a:lnSpc>
                <a:spcPct val="100000"/>
              </a:lnSpc>
            </a:pPr>
            <a:r>
              <a:rPr lang="en-GB" sz="3200" dirty="0">
                <a:latin typeface="Calibri" panose="020F0502020204030204" pitchFamily="34" charset="0"/>
                <a:cs typeface="Calibri" panose="020F0502020204030204" pitchFamily="34" charset="0"/>
              </a:rPr>
              <a:t>Soft skills make us </a:t>
            </a:r>
            <a:r>
              <a:rPr lang="en-GB" sz="3200" b="1" dirty="0">
                <a:latin typeface="Calibri" panose="020F0502020204030204" pitchFamily="34" charset="0"/>
                <a:cs typeface="Calibri" panose="020F0502020204030204" pitchFamily="34" charset="0"/>
              </a:rPr>
              <a:t>teachable.</a:t>
            </a:r>
          </a:p>
          <a:p>
            <a:pPr algn="ctr">
              <a:lnSpc>
                <a:spcPct val="100000"/>
              </a:lnSpc>
            </a:pPr>
            <a:r>
              <a:rPr lang="en-GB" sz="3200" dirty="0">
                <a:latin typeface="Calibri" panose="020F0502020204030204" pitchFamily="34" charset="0"/>
                <a:cs typeface="Calibri" panose="020F0502020204030204" pitchFamily="34" charset="0"/>
              </a:rPr>
              <a:t>Learned as we grew up.</a:t>
            </a:r>
            <a:br>
              <a:rPr lang="en-GB" sz="3200" dirty="0">
                <a:latin typeface="Calibri" panose="020F0502020204030204" pitchFamily="34" charset="0"/>
                <a:cs typeface="Calibri" panose="020F0502020204030204" pitchFamily="34" charset="0"/>
              </a:rPr>
            </a:br>
            <a:r>
              <a:rPr lang="en-GB" sz="3200" dirty="0">
                <a:latin typeface="Calibri" panose="020F0502020204030204" pitchFamily="34" charset="0"/>
                <a:cs typeface="Calibri" panose="020F0502020204030204" pitchFamily="34" charset="0"/>
              </a:rPr>
              <a:t>;</a:t>
            </a:r>
          </a:p>
          <a:p>
            <a:pPr>
              <a:lnSpc>
                <a:spcPct val="100000"/>
              </a:lnSpc>
            </a:pPr>
            <a:r>
              <a:rPr lang="en-GB" sz="3200" dirty="0">
                <a:latin typeface="Calibri" panose="020F0502020204030204" pitchFamily="34" charset="0"/>
                <a:cs typeface="Calibri" panose="020F0502020204030204" pitchFamily="34" charset="0"/>
              </a:rPr>
              <a:t>Examples:</a:t>
            </a:r>
            <a:r>
              <a:rPr lang="en-GB" sz="3200" b="1" dirty="0">
                <a:latin typeface="Calibri" panose="020F0502020204030204" pitchFamily="34" charset="0"/>
                <a:cs typeface="Calibri" panose="020F0502020204030204" pitchFamily="34" charset="0"/>
              </a:rPr>
              <a:t> </a:t>
            </a:r>
            <a:r>
              <a:rPr lang="en-GB" sz="3200" dirty="0">
                <a:latin typeface="Calibri" panose="020F0502020204030204" pitchFamily="34" charset="0"/>
                <a:cs typeface="Calibri" panose="020F0502020204030204" pitchFamily="34" charset="0"/>
              </a:rPr>
              <a:t>Strong Work Ethic; Positive Attitude; Time Management Abilities; Problem-Solving Skills; Self-Confidence</a:t>
            </a:r>
            <a:r>
              <a:rPr lang="en-GB" sz="3200"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3508" y="5475382"/>
            <a:ext cx="2298492" cy="1433595"/>
          </a:xfrm>
          <a:prstGeom prst="rect">
            <a:avLst/>
          </a:prstGeom>
        </p:spPr>
      </p:pic>
    </p:spTree>
    <p:extLst>
      <p:ext uri="{BB962C8B-B14F-4D97-AF65-F5344CB8AC3E}">
        <p14:creationId xmlns:p14="http://schemas.microsoft.com/office/powerpoint/2010/main" val="334648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5577" y="0"/>
            <a:ext cx="8534400" cy="1914144"/>
          </a:xfrm>
        </p:spPr>
        <p:txBody>
          <a:bodyPr>
            <a:normAutofit fontScale="90000"/>
          </a:bodyPr>
          <a:lstStyle/>
          <a:p>
            <a:pPr algn="ctr">
              <a:lnSpc>
                <a:spcPct val="150000"/>
              </a:lnSpc>
            </a:pPr>
            <a:r>
              <a:rPr lang="en-GB" sz="4000" dirty="0">
                <a:latin typeface="Calibri" panose="020F0502020204030204" pitchFamily="34" charset="0"/>
                <a:cs typeface="Calibri" panose="020F0502020204030204" pitchFamily="34" charset="0"/>
              </a:rPr>
              <a:t>Workplace skills- Three broad categories</a:t>
            </a:r>
            <a:br>
              <a:rPr lang="en-GB" sz="3600" dirty="0"/>
            </a:br>
            <a:r>
              <a:rPr lang="en-GB" sz="3100" dirty="0">
                <a:solidFill>
                  <a:prstClr val="black"/>
                </a:solidFill>
                <a:latin typeface="Calibri" panose="020F0502020204030204" pitchFamily="34" charset="0"/>
                <a:ea typeface="+mn-ea"/>
                <a:cs typeface="Calibri" panose="020F0502020204030204" pitchFamily="34" charset="0"/>
              </a:rPr>
              <a:t>Fundamental, Personal (Self) Management and Teamwork Skills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69886" y="1914144"/>
            <a:ext cx="11017239" cy="4754880"/>
          </a:xfrm>
        </p:spPr>
        <p:txBody>
          <a:bodyPr>
            <a:normAutofit/>
          </a:bodyPr>
          <a:lstStyle/>
          <a:p>
            <a:pPr algn="ctr">
              <a:lnSpc>
                <a:spcPct val="150000"/>
              </a:lnSpc>
            </a:pPr>
            <a:r>
              <a:rPr lang="en-GB" sz="3200" b="1" dirty="0">
                <a:latin typeface="Calibri" panose="020F0502020204030204" pitchFamily="34" charset="0"/>
                <a:cs typeface="Calibri" panose="020F0502020204030204" pitchFamily="34" charset="0"/>
              </a:rPr>
              <a:t>Essential skills (fundamental Skills)</a:t>
            </a:r>
            <a:r>
              <a:rPr lang="en-GB" sz="3200" dirty="0">
                <a:latin typeface="Calibri" panose="020F0502020204030204" pitchFamily="34" charset="0"/>
                <a:cs typeface="Calibri" panose="020F0502020204030204" pitchFamily="34" charset="0"/>
              </a:rPr>
              <a:t> in Wales – Welsh Govt. categorised as three main areas:-</a:t>
            </a:r>
            <a:br>
              <a:rPr lang="en-GB" sz="3200" dirty="0">
                <a:latin typeface="Calibri" panose="020F0502020204030204" pitchFamily="34" charset="0"/>
                <a:cs typeface="Calibri" panose="020F0502020204030204" pitchFamily="34" charset="0"/>
              </a:rPr>
            </a:br>
            <a:r>
              <a:rPr lang="en-GB" sz="3200" dirty="0">
                <a:latin typeface="Calibri" panose="020F0502020204030204" pitchFamily="34" charset="0"/>
                <a:cs typeface="Calibri" panose="020F0502020204030204" pitchFamily="34" charset="0"/>
              </a:rPr>
              <a:t>	Communication, Numeracy &amp; Digital literacy</a:t>
            </a:r>
          </a:p>
          <a:p>
            <a:pPr>
              <a:lnSpc>
                <a:spcPct val="150000"/>
              </a:lnSpc>
            </a:pPr>
            <a:r>
              <a:rPr lang="en-GB" sz="3200" dirty="0">
                <a:latin typeface="Calibri" panose="020F0502020204030204" pitchFamily="34" charset="0"/>
                <a:cs typeface="Calibri" panose="020F0502020204030204" pitchFamily="34" charset="0"/>
              </a:rPr>
              <a:t>Such skills are often referred to as </a:t>
            </a:r>
            <a:r>
              <a:rPr lang="en-GB" sz="3200" b="1" dirty="0">
                <a:latin typeface="Calibri" panose="020F0502020204030204" pitchFamily="34" charset="0"/>
                <a:cs typeface="Calibri" panose="020F0502020204030204" pitchFamily="34" charset="0"/>
              </a:rPr>
              <a:t>basic academic skills</a:t>
            </a:r>
            <a:r>
              <a:rPr lang="en-GB" sz="3200" dirty="0">
                <a:latin typeface="Calibri" panose="020F0502020204030204" pitchFamily="34" charset="0"/>
                <a:cs typeface="Calibri" panose="020F0502020204030204" pitchFamily="34" charset="0"/>
              </a:rPr>
              <a:t>.</a:t>
            </a:r>
          </a:p>
          <a:p>
            <a:pPr>
              <a:lnSpc>
                <a:spcPct val="150000"/>
              </a:lnSpc>
            </a:pPr>
            <a:r>
              <a:rPr lang="en-GB" sz="3200" b="1" dirty="0">
                <a:latin typeface="Calibri" panose="020F0502020204030204" pitchFamily="34" charset="0"/>
                <a:cs typeface="Calibri" panose="020F0502020204030204" pitchFamily="34" charset="0"/>
              </a:rPr>
              <a:t>Thinking and problem solving skills </a:t>
            </a:r>
            <a:r>
              <a:rPr lang="en-GB" sz="3200" dirty="0">
                <a:latin typeface="Calibri" panose="020F0502020204030204" pitchFamily="34" charset="0"/>
                <a:cs typeface="Calibri" panose="020F0502020204030204" pitchFamily="34" charset="0"/>
              </a:rPr>
              <a:t>are also fundamental</a:t>
            </a:r>
          </a:p>
        </p:txBody>
      </p:sp>
      <p:pic>
        <p:nvPicPr>
          <p:cNvPr id="5" name="Picture 4"/>
          <p:cNvPicPr>
            <a:picLocks noChangeAspect="1"/>
          </p:cNvPicPr>
          <p:nvPr/>
        </p:nvPicPr>
        <p:blipFill>
          <a:blip r:embed="rId2"/>
          <a:stretch>
            <a:fillRect/>
          </a:stretch>
        </p:blipFill>
        <p:spPr>
          <a:xfrm>
            <a:off x="10329863" y="5069046"/>
            <a:ext cx="1862137" cy="1788953"/>
          </a:xfrm>
          <a:prstGeom prst="rect">
            <a:avLst/>
          </a:prstGeom>
        </p:spPr>
      </p:pic>
    </p:spTree>
    <p:extLst>
      <p:ext uri="{BB962C8B-B14F-4D97-AF65-F5344CB8AC3E}">
        <p14:creationId xmlns:p14="http://schemas.microsoft.com/office/powerpoint/2010/main" val="418818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9332" y="84824"/>
            <a:ext cx="10515600" cy="750694"/>
          </a:xfrm>
        </p:spPr>
        <p:txBody>
          <a:bodyPr>
            <a:normAutofit/>
          </a:bodyPr>
          <a:lstStyle/>
          <a:p>
            <a:r>
              <a:rPr lang="en-GB" sz="3600" dirty="0">
                <a:latin typeface="Calibri" panose="020F0502020204030204" pitchFamily="34" charset="0"/>
                <a:cs typeface="Calibri" panose="020F0502020204030204" pitchFamily="34" charset="0"/>
              </a:rPr>
              <a:t>Personal Management Skills (Chinn, 2017)</a:t>
            </a:r>
          </a:p>
        </p:txBody>
      </p:sp>
      <p:sp>
        <p:nvSpPr>
          <p:cNvPr id="3" name="Content Placeholder 2"/>
          <p:cNvSpPr>
            <a:spLocks noGrp="1"/>
          </p:cNvSpPr>
          <p:nvPr>
            <p:ph idx="1"/>
          </p:nvPr>
        </p:nvSpPr>
        <p:spPr>
          <a:xfrm>
            <a:off x="79023" y="835518"/>
            <a:ext cx="10873044" cy="5475110"/>
          </a:xfrm>
        </p:spPr>
        <p:txBody>
          <a:bodyPr>
            <a:noAutofit/>
          </a:bodyPr>
          <a:lstStyle/>
          <a:p>
            <a:pPr marL="0" indent="0">
              <a:lnSpc>
                <a:spcPct val="120000"/>
              </a:lnSpc>
              <a:buNone/>
            </a:pPr>
            <a:r>
              <a:rPr lang="en-GB" sz="3200" dirty="0">
                <a:latin typeface="Calibri" panose="020F0502020204030204" pitchFamily="34" charset="0"/>
                <a:cs typeface="Calibri" panose="020F0502020204030204" pitchFamily="34" charset="0"/>
              </a:rPr>
              <a:t>Attitudes, behaviours and skills that drive personal development. </a:t>
            </a:r>
          </a:p>
          <a:p>
            <a:pPr algn="ctr">
              <a:lnSpc>
                <a:spcPct val="120000"/>
              </a:lnSpc>
            </a:pPr>
            <a:r>
              <a:rPr lang="en-GB" sz="3200" dirty="0">
                <a:latin typeface="Calibri" panose="020F0502020204030204" pitchFamily="34" charset="0"/>
                <a:cs typeface="Calibri" panose="020F0502020204030204" pitchFamily="34" charset="0"/>
              </a:rPr>
              <a:t>Planning and Goal Setting - Learning &amp; advancing in career.</a:t>
            </a:r>
          </a:p>
          <a:p>
            <a:pPr algn="ctr">
              <a:lnSpc>
                <a:spcPct val="120000"/>
              </a:lnSpc>
            </a:pPr>
            <a:r>
              <a:rPr lang="en-GB" sz="3200" dirty="0">
                <a:latin typeface="Calibri" panose="020F0502020204030204" pitchFamily="34" charset="0"/>
                <a:cs typeface="Calibri" panose="020F0502020204030204" pitchFamily="34" charset="0"/>
              </a:rPr>
              <a:t>Time Management.</a:t>
            </a:r>
          </a:p>
          <a:p>
            <a:pPr algn="ctr">
              <a:lnSpc>
                <a:spcPct val="120000"/>
              </a:lnSpc>
            </a:pPr>
            <a:r>
              <a:rPr lang="en-GB" sz="3200" dirty="0">
                <a:latin typeface="Calibri" panose="020F0502020204030204" pitchFamily="34" charset="0"/>
                <a:cs typeface="Calibri" panose="020F0502020204030204" pitchFamily="34" charset="0"/>
              </a:rPr>
              <a:t>Organisational Skills (multi-tasking).</a:t>
            </a:r>
          </a:p>
          <a:p>
            <a:pPr algn="ctr">
              <a:lnSpc>
                <a:spcPct val="120000"/>
              </a:lnSpc>
            </a:pPr>
            <a:r>
              <a:rPr lang="en-GB" sz="3200" dirty="0">
                <a:latin typeface="Calibri" panose="020F0502020204030204" pitchFamily="34" charset="0"/>
                <a:cs typeface="Calibri" panose="020F0502020204030204" pitchFamily="34" charset="0"/>
              </a:rPr>
              <a:t>Responsibility - Set goals &amp; balance work and life demands.</a:t>
            </a:r>
          </a:p>
          <a:p>
            <a:pPr algn="ctr">
              <a:lnSpc>
                <a:spcPct val="120000"/>
              </a:lnSpc>
            </a:pPr>
            <a:r>
              <a:rPr lang="en-GB" sz="3200" dirty="0">
                <a:latin typeface="Calibri" panose="020F0502020204030204" pitchFamily="34" charset="0"/>
                <a:cs typeface="Calibri" panose="020F0502020204030204" pitchFamily="34" charset="0"/>
              </a:rPr>
              <a:t>Personal Ethics &amp; Good social skills (honesty, integrity</a:t>
            </a:r>
            <a:r>
              <a:rPr lang="en-GB" sz="3200" dirty="0"/>
              <a:t>)</a:t>
            </a:r>
          </a:p>
        </p:txBody>
      </p:sp>
      <p:pic>
        <p:nvPicPr>
          <p:cNvPr id="5" name="Picture 4"/>
          <p:cNvPicPr>
            <a:picLocks noChangeAspect="1"/>
          </p:cNvPicPr>
          <p:nvPr/>
        </p:nvPicPr>
        <p:blipFill>
          <a:blip r:embed="rId2"/>
          <a:stretch>
            <a:fillRect/>
          </a:stretch>
        </p:blipFill>
        <p:spPr>
          <a:xfrm>
            <a:off x="9429750" y="5714287"/>
            <a:ext cx="2683227" cy="1143713"/>
          </a:xfrm>
          <a:prstGeom prst="rect">
            <a:avLst/>
          </a:prstGeom>
        </p:spPr>
      </p:pic>
    </p:spTree>
    <p:extLst>
      <p:ext uri="{BB962C8B-B14F-4D97-AF65-F5344CB8AC3E}">
        <p14:creationId xmlns:p14="http://schemas.microsoft.com/office/powerpoint/2010/main" val="3978076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1935" y="14288"/>
            <a:ext cx="10515600" cy="846667"/>
          </a:xfrm>
        </p:spPr>
        <p:txBody>
          <a:bodyPr>
            <a:normAutofit/>
          </a:bodyPr>
          <a:lstStyle/>
          <a:p>
            <a:r>
              <a:rPr lang="en-GB" sz="4000" dirty="0">
                <a:latin typeface="Calibri" panose="020F0502020204030204" pitchFamily="34" charset="0"/>
                <a:cs typeface="Calibri" panose="020F0502020204030204" pitchFamily="34" charset="0"/>
              </a:rPr>
              <a:t>Discussion - What have you learnt?</a:t>
            </a:r>
          </a:p>
        </p:txBody>
      </p:sp>
      <p:sp>
        <p:nvSpPr>
          <p:cNvPr id="3" name="Content Placeholder 2"/>
          <p:cNvSpPr>
            <a:spLocks noGrp="1"/>
          </p:cNvSpPr>
          <p:nvPr>
            <p:ph idx="1"/>
          </p:nvPr>
        </p:nvSpPr>
        <p:spPr>
          <a:xfrm>
            <a:off x="181935" y="771788"/>
            <a:ext cx="10515600" cy="6071924"/>
          </a:xfrm>
        </p:spPr>
        <p:txBody>
          <a:bodyPr>
            <a:normAutofit fontScale="92500" lnSpcReduction="10000"/>
          </a:bodyPr>
          <a:lstStyle/>
          <a:p>
            <a:pPr>
              <a:lnSpc>
                <a:spcPct val="150000"/>
              </a:lnSpc>
            </a:pPr>
            <a:r>
              <a:rPr lang="en-GB" sz="3200" dirty="0">
                <a:latin typeface="Calibri" panose="020F0502020204030204" pitchFamily="34" charset="0"/>
                <a:cs typeface="Calibri" panose="020F0502020204030204" pitchFamily="34" charset="0"/>
              </a:rPr>
              <a:t>What skills do you think these relate to? </a:t>
            </a:r>
          </a:p>
          <a:p>
            <a:pPr>
              <a:lnSpc>
                <a:spcPct val="150000"/>
              </a:lnSpc>
            </a:pPr>
            <a:r>
              <a:rPr lang="en-GB" sz="3200" dirty="0">
                <a:latin typeface="Calibri" panose="020F0502020204030204" pitchFamily="34" charset="0"/>
                <a:cs typeface="Calibri" panose="020F0502020204030204" pitchFamily="34" charset="0"/>
              </a:rPr>
              <a:t>Soft skill / hard skill / Personal management skill / Fundamental skill</a:t>
            </a:r>
          </a:p>
          <a:p>
            <a:r>
              <a:rPr lang="en-GB" sz="3200">
                <a:latin typeface="Calibri" panose="020F0502020204030204" pitchFamily="34" charset="0"/>
                <a:cs typeface="Calibri" panose="020F0502020204030204" pitchFamily="34" charset="0"/>
              </a:rPr>
              <a:t>Positive </a:t>
            </a:r>
            <a:r>
              <a:rPr lang="en-GB" sz="3200" dirty="0">
                <a:latin typeface="Calibri" panose="020F0502020204030204" pitchFamily="34" charset="0"/>
                <a:cs typeface="Calibri" panose="020F0502020204030204" pitchFamily="34" charset="0"/>
              </a:rPr>
              <a:t>attitude</a:t>
            </a:r>
          </a:p>
          <a:p>
            <a:r>
              <a:rPr lang="en-GB" sz="3200" dirty="0">
                <a:latin typeface="Calibri" panose="020F0502020204030204" pitchFamily="34" charset="0"/>
                <a:cs typeface="Calibri" panose="020F0502020204030204" pitchFamily="34" charset="0"/>
              </a:rPr>
              <a:t>Communication  &amp; numeracy </a:t>
            </a:r>
          </a:p>
          <a:p>
            <a:r>
              <a:rPr lang="en-GB" sz="3200" dirty="0">
                <a:latin typeface="Calibri" panose="020F0502020204030204" pitchFamily="34" charset="0"/>
                <a:cs typeface="Calibri" panose="020F0502020204030204" pitchFamily="34" charset="0"/>
              </a:rPr>
              <a:t>IT skills </a:t>
            </a:r>
          </a:p>
          <a:p>
            <a:r>
              <a:rPr lang="en-GB" sz="3200" dirty="0">
                <a:latin typeface="Calibri" panose="020F0502020204030204" pitchFamily="34" charset="0"/>
                <a:cs typeface="Calibri" panose="020F0502020204030204" pitchFamily="34" charset="0"/>
              </a:rPr>
              <a:t>Strong work ethic </a:t>
            </a:r>
          </a:p>
          <a:p>
            <a:r>
              <a:rPr lang="en-GB" sz="3200" dirty="0">
                <a:latin typeface="Calibri" panose="020F0502020204030204" pitchFamily="34" charset="0"/>
                <a:cs typeface="Calibri" panose="020F0502020204030204" pitchFamily="34" charset="0"/>
              </a:rPr>
              <a:t>Honesty &amp; integrity</a:t>
            </a:r>
          </a:p>
          <a:p>
            <a:r>
              <a:rPr lang="en-GB" sz="3200" dirty="0">
                <a:latin typeface="Calibri" panose="020F0502020204030204" pitchFamily="34" charset="0"/>
                <a:cs typeface="Calibri" panose="020F0502020204030204" pitchFamily="34" charset="0"/>
              </a:rPr>
              <a:t>Degree </a:t>
            </a:r>
          </a:p>
          <a:p>
            <a:r>
              <a:rPr lang="en-GB" sz="3200" dirty="0">
                <a:latin typeface="Calibri" panose="020F0502020204030204" pitchFamily="34" charset="0"/>
                <a:cs typeface="Calibri" panose="020F0502020204030204" pitchFamily="34" charset="0"/>
              </a:rPr>
              <a:t>Problem Solving Skills</a:t>
            </a:r>
          </a:p>
          <a:p>
            <a:endParaRPr lang="en-GB" sz="3200" dirty="0">
              <a:latin typeface="Calibri" panose="020F0502020204030204" pitchFamily="34" charset="0"/>
              <a:cs typeface="Calibri" panose="020F0502020204030204" pitchFamily="34" charset="0"/>
            </a:endParaRPr>
          </a:p>
          <a:p>
            <a:endParaRPr lang="en-GB" sz="3200" dirty="0">
              <a:latin typeface="Calibri" panose="020F0502020204030204" pitchFamily="34" charset="0"/>
              <a:cs typeface="Calibri" panose="020F0502020204030204" pitchFamily="34" charset="0"/>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92050" y="4500563"/>
            <a:ext cx="2318016" cy="2357437"/>
          </a:xfrm>
          <a:prstGeom prst="rect">
            <a:avLst/>
          </a:prstGeom>
        </p:spPr>
      </p:pic>
    </p:spTree>
    <p:extLst>
      <p:ext uri="{BB962C8B-B14F-4D97-AF65-F5344CB8AC3E}">
        <p14:creationId xmlns:p14="http://schemas.microsoft.com/office/powerpoint/2010/main" val="24603186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26" presetClass="entr" presetSubtype="0" fill="hold"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wipe(down)">
                                      <p:cBhvr>
                                        <p:cTn id="45" dur="580">
                                          <p:stCondLst>
                                            <p:cond delay="0"/>
                                          </p:stCondLst>
                                        </p:cTn>
                                        <p:tgtEl>
                                          <p:spTgt spid="3">
                                            <p:txEl>
                                              <p:pRg st="2" end="2"/>
                                            </p:txEl>
                                          </p:spTgt>
                                        </p:tgtEl>
                                      </p:cBhvr>
                                    </p:animEffect>
                                    <p:anim calcmode="lin" valueType="num">
                                      <p:cBhvr>
                                        <p:cTn id="46"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1" dur="26">
                                          <p:stCondLst>
                                            <p:cond delay="650"/>
                                          </p:stCondLst>
                                        </p:cTn>
                                        <p:tgtEl>
                                          <p:spTgt spid="3">
                                            <p:txEl>
                                              <p:pRg st="2" end="2"/>
                                            </p:txEl>
                                          </p:spTgt>
                                        </p:tgtEl>
                                      </p:cBhvr>
                                      <p:to x="100000" y="60000"/>
                                    </p:animScale>
                                    <p:animScale>
                                      <p:cBhvr>
                                        <p:cTn id="52" dur="166" decel="50000">
                                          <p:stCondLst>
                                            <p:cond delay="676"/>
                                          </p:stCondLst>
                                        </p:cTn>
                                        <p:tgtEl>
                                          <p:spTgt spid="3">
                                            <p:txEl>
                                              <p:pRg st="2" end="2"/>
                                            </p:txEl>
                                          </p:spTgt>
                                        </p:tgtEl>
                                      </p:cBhvr>
                                      <p:to x="100000" y="100000"/>
                                    </p:animScale>
                                    <p:animScale>
                                      <p:cBhvr>
                                        <p:cTn id="53" dur="26">
                                          <p:stCondLst>
                                            <p:cond delay="1312"/>
                                          </p:stCondLst>
                                        </p:cTn>
                                        <p:tgtEl>
                                          <p:spTgt spid="3">
                                            <p:txEl>
                                              <p:pRg st="2" end="2"/>
                                            </p:txEl>
                                          </p:spTgt>
                                        </p:tgtEl>
                                      </p:cBhvr>
                                      <p:to x="100000" y="80000"/>
                                    </p:animScale>
                                    <p:animScale>
                                      <p:cBhvr>
                                        <p:cTn id="54" dur="166" decel="50000">
                                          <p:stCondLst>
                                            <p:cond delay="1338"/>
                                          </p:stCondLst>
                                        </p:cTn>
                                        <p:tgtEl>
                                          <p:spTgt spid="3">
                                            <p:txEl>
                                              <p:pRg st="2" end="2"/>
                                            </p:txEl>
                                          </p:spTgt>
                                        </p:tgtEl>
                                      </p:cBhvr>
                                      <p:to x="100000" y="100000"/>
                                    </p:animScale>
                                    <p:animScale>
                                      <p:cBhvr>
                                        <p:cTn id="55" dur="26">
                                          <p:stCondLst>
                                            <p:cond delay="1642"/>
                                          </p:stCondLst>
                                        </p:cTn>
                                        <p:tgtEl>
                                          <p:spTgt spid="3">
                                            <p:txEl>
                                              <p:pRg st="2" end="2"/>
                                            </p:txEl>
                                          </p:spTgt>
                                        </p:tgtEl>
                                      </p:cBhvr>
                                      <p:to x="100000" y="90000"/>
                                    </p:animScale>
                                    <p:animScale>
                                      <p:cBhvr>
                                        <p:cTn id="56" dur="166" decel="50000">
                                          <p:stCondLst>
                                            <p:cond delay="1668"/>
                                          </p:stCondLst>
                                        </p:cTn>
                                        <p:tgtEl>
                                          <p:spTgt spid="3">
                                            <p:txEl>
                                              <p:pRg st="2" end="2"/>
                                            </p:txEl>
                                          </p:spTgt>
                                        </p:tgtEl>
                                      </p:cBhvr>
                                      <p:to x="100000" y="100000"/>
                                    </p:animScale>
                                    <p:animScale>
                                      <p:cBhvr>
                                        <p:cTn id="57" dur="26">
                                          <p:stCondLst>
                                            <p:cond delay="1808"/>
                                          </p:stCondLst>
                                        </p:cTn>
                                        <p:tgtEl>
                                          <p:spTgt spid="3">
                                            <p:txEl>
                                              <p:pRg st="2" end="2"/>
                                            </p:txEl>
                                          </p:spTgt>
                                        </p:tgtEl>
                                      </p:cBhvr>
                                      <p:to x="100000" y="95000"/>
                                    </p:animScale>
                                    <p:animScale>
                                      <p:cBhvr>
                                        <p:cTn id="58"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00164"/>
            <a:ext cx="10515600" cy="1325563"/>
          </a:xfrm>
        </p:spPr>
        <p:txBody>
          <a:bodyPr/>
          <a:lstStyle/>
          <a:p>
            <a:r>
              <a:rPr lang="en-GB" dirty="0"/>
              <a:t>Activity -</a:t>
            </a:r>
            <a:endParaRPr lang="en-US" dirty="0"/>
          </a:p>
        </p:txBody>
      </p:sp>
      <p:sp>
        <p:nvSpPr>
          <p:cNvPr id="3" name="Content Placeholder 2"/>
          <p:cNvSpPr>
            <a:spLocks noGrp="1"/>
          </p:cNvSpPr>
          <p:nvPr>
            <p:ph idx="1"/>
          </p:nvPr>
        </p:nvSpPr>
        <p:spPr>
          <a:xfrm>
            <a:off x="575733" y="1074739"/>
            <a:ext cx="8596668" cy="5483097"/>
          </a:xfrm>
        </p:spPr>
        <p:txBody>
          <a:bodyPr>
            <a:normAutofit/>
          </a:bodyPr>
          <a:lstStyle/>
          <a:p>
            <a:r>
              <a:rPr lang="en-GB" sz="3200" dirty="0">
                <a:latin typeface="Calibri" panose="020F0502020204030204" pitchFamily="34" charset="0"/>
                <a:cs typeface="Calibri" panose="020F0502020204030204" pitchFamily="34" charset="0"/>
              </a:rPr>
              <a:t>Think of a job you might like to do (you can be as imaginative as you like!)</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Based on what we have learnt today give:</a:t>
            </a:r>
          </a:p>
          <a:p>
            <a:r>
              <a:rPr lang="en-GB" sz="3200" dirty="0">
                <a:latin typeface="Calibri" panose="020F0502020204030204" pitchFamily="34" charset="0"/>
                <a:cs typeface="Calibri" panose="020F0502020204030204" pitchFamily="34" charset="0"/>
              </a:rPr>
              <a:t>a) Two HARD skills;</a:t>
            </a:r>
          </a:p>
          <a:p>
            <a:r>
              <a:rPr lang="en-GB" sz="3200" dirty="0">
                <a:latin typeface="Calibri" panose="020F0502020204030204" pitchFamily="34" charset="0"/>
                <a:cs typeface="Calibri" panose="020F0502020204030204" pitchFamily="34" charset="0"/>
              </a:rPr>
              <a:t>b) Two SOFT skills;</a:t>
            </a:r>
          </a:p>
          <a:p>
            <a:r>
              <a:rPr lang="en-GB" sz="3200" dirty="0">
                <a:latin typeface="Calibri" panose="020F0502020204030204" pitchFamily="34" charset="0"/>
                <a:cs typeface="Calibri" panose="020F0502020204030204" pitchFamily="34" charset="0"/>
              </a:rPr>
              <a:t>c) One personal management skill;</a:t>
            </a:r>
          </a:p>
          <a:p>
            <a:r>
              <a:rPr lang="en-GB" sz="3200" dirty="0">
                <a:latin typeface="Calibri" panose="020F0502020204030204" pitchFamily="34" charset="0"/>
                <a:cs typeface="Calibri" panose="020F0502020204030204" pitchFamily="34" charset="0"/>
              </a:rPr>
              <a:t>d) One teamwork skill</a:t>
            </a:r>
          </a:p>
          <a:p>
            <a:endParaRPr lang="en-US" dirty="0"/>
          </a:p>
        </p:txBody>
      </p:sp>
      <p:pic>
        <p:nvPicPr>
          <p:cNvPr id="5" name="Picture 4"/>
          <p:cNvPicPr>
            <a:picLocks noChangeAspect="1"/>
          </p:cNvPicPr>
          <p:nvPr/>
        </p:nvPicPr>
        <p:blipFill>
          <a:blip r:embed="rId2"/>
          <a:stretch>
            <a:fillRect/>
          </a:stretch>
        </p:blipFill>
        <p:spPr>
          <a:xfrm>
            <a:off x="8797711" y="3688380"/>
            <a:ext cx="3167239" cy="3167239"/>
          </a:xfrm>
          <a:prstGeom prst="rect">
            <a:avLst/>
          </a:prstGeom>
        </p:spPr>
      </p:pic>
    </p:spTree>
    <p:extLst>
      <p:ext uri="{BB962C8B-B14F-4D97-AF65-F5344CB8AC3E}">
        <p14:creationId xmlns:p14="http://schemas.microsoft.com/office/powerpoint/2010/main" val="41830236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BF4F-E4AF-45DF-BD14-52B10708A6BF}"/>
              </a:ext>
            </a:extLst>
          </p:cNvPr>
          <p:cNvSpPr>
            <a:spLocks noGrp="1"/>
          </p:cNvSpPr>
          <p:nvPr>
            <p:ph type="title"/>
          </p:nvPr>
        </p:nvSpPr>
        <p:spPr>
          <a:xfrm>
            <a:off x="220134" y="314324"/>
            <a:ext cx="8596668" cy="733425"/>
          </a:xfrm>
        </p:spPr>
        <p:txBody>
          <a:bodyPr>
            <a:normAutofit fontScale="90000"/>
          </a:bodyPr>
          <a:lstStyle/>
          <a:p>
            <a:r>
              <a:rPr lang="x-none" sz="4000" b="1" kern="1600" dirty="0">
                <a:latin typeface="Calibri" panose="020F0502020204030204" pitchFamily="34" charset="0"/>
                <a:cs typeface="Calibri" panose="020F0502020204030204" pitchFamily="34" charset="0"/>
              </a:rPr>
              <a:t>SKILLS AUDIT</a:t>
            </a:r>
            <a:br>
              <a:rPr lang="en-GB" b="1" kern="1600" dirty="0">
                <a:latin typeface="Cambria" panose="02040503050406030204" pitchFamily="18" charset="0"/>
              </a:rPr>
            </a:br>
            <a:endParaRPr lang="en-GB" dirty="0"/>
          </a:p>
        </p:txBody>
      </p:sp>
      <p:sp>
        <p:nvSpPr>
          <p:cNvPr id="3" name="Content Placeholder 2">
            <a:extLst>
              <a:ext uri="{FF2B5EF4-FFF2-40B4-BE49-F238E27FC236}">
                <a16:creationId xmlns:a16="http://schemas.microsoft.com/office/drawing/2014/main" id="{01AC2389-F9CB-49BF-BA00-A3747520532B}"/>
              </a:ext>
            </a:extLst>
          </p:cNvPr>
          <p:cNvSpPr>
            <a:spLocks noGrp="1"/>
          </p:cNvSpPr>
          <p:nvPr>
            <p:ph idx="1"/>
          </p:nvPr>
        </p:nvSpPr>
        <p:spPr>
          <a:xfrm>
            <a:off x="220134" y="1290638"/>
            <a:ext cx="10181166" cy="5253038"/>
          </a:xfrm>
        </p:spPr>
        <p:txBody>
          <a:bodyPr>
            <a:normAutofit/>
          </a:bodyPr>
          <a:lstStyle/>
          <a:p>
            <a:pPr algn="just">
              <a:spcAft>
                <a:spcPts val="0"/>
              </a:spcAft>
            </a:pPr>
            <a:r>
              <a:rPr lang="en-GB" sz="3200" dirty="0">
                <a:latin typeface="Calibri" panose="020F0502020204030204" pitchFamily="34" charset="0"/>
                <a:ea typeface="Times New Roman" panose="02020603050405020304" pitchFamily="18" charset="0"/>
                <a:cs typeface="Calibri" panose="020F0502020204030204" pitchFamily="34" charset="0"/>
              </a:rPr>
              <a:t>A</a:t>
            </a:r>
            <a:r>
              <a:rPr lang="x-none" sz="3200" dirty="0">
                <a:latin typeface="Calibri" panose="020F0502020204030204" pitchFamily="34" charset="0"/>
                <a:ea typeface="Times New Roman" panose="02020603050405020304" pitchFamily="18" charset="0"/>
                <a:cs typeface="Calibri" panose="020F0502020204030204" pitchFamily="34" charset="0"/>
              </a:rPr>
              <a:t> </a:t>
            </a:r>
            <a:r>
              <a:rPr lang="x-none" sz="3200" u="sng" dirty="0">
                <a:latin typeface="Calibri" panose="020F0502020204030204" pitchFamily="34" charset="0"/>
                <a:ea typeface="Times New Roman" panose="02020603050405020304" pitchFamily="18" charset="0"/>
                <a:cs typeface="Calibri" panose="020F0502020204030204" pitchFamily="34" charset="0"/>
              </a:rPr>
              <a:t>review of your existing skills </a:t>
            </a:r>
            <a:r>
              <a:rPr lang="x-none" sz="3200" dirty="0">
                <a:latin typeface="Calibri" panose="020F0502020204030204" pitchFamily="34" charset="0"/>
                <a:ea typeface="Times New Roman" panose="02020603050405020304" pitchFamily="18" charset="0"/>
                <a:cs typeface="Calibri" panose="020F0502020204030204" pitchFamily="34" charset="0"/>
              </a:rPr>
              <a:t>against the skills you </a:t>
            </a:r>
            <a:r>
              <a:rPr lang="x-none" sz="3200" u="sng" dirty="0">
                <a:latin typeface="Calibri" panose="020F0502020204030204" pitchFamily="34" charset="0"/>
                <a:ea typeface="Times New Roman" panose="02020603050405020304" pitchFamily="18" charset="0"/>
                <a:cs typeface="Calibri" panose="020F0502020204030204" pitchFamily="34" charset="0"/>
              </a:rPr>
              <a:t>need both now and in the future</a:t>
            </a:r>
            <a:r>
              <a:rPr lang="x-none" sz="3200" dirty="0">
                <a:latin typeface="Calibri" panose="020F0502020204030204" pitchFamily="34" charset="0"/>
                <a:ea typeface="Times New Roman" panose="02020603050405020304" pitchFamily="18" charset="0"/>
                <a:cs typeface="Calibri" panose="020F0502020204030204" pitchFamily="34" charset="0"/>
              </a:rPr>
              <a:t>. </a:t>
            </a:r>
            <a:r>
              <a:rPr lang="x-none" sz="3200" i="1" dirty="0">
                <a:latin typeface="Calibri" panose="020F0502020204030204" pitchFamily="34" charset="0"/>
                <a:ea typeface="Times New Roman" panose="02020603050405020304" pitchFamily="18" charset="0"/>
                <a:cs typeface="Calibri" panose="020F0502020204030204" pitchFamily="34" charset="0"/>
              </a:rPr>
              <a:t> </a:t>
            </a:r>
            <a:endParaRPr lang="en-GB" sz="3200" i="1" dirty="0">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x-none" sz="3200" dirty="0">
                <a:latin typeface="Calibri" panose="020F0502020204030204" pitchFamily="34" charset="0"/>
                <a:ea typeface="Times New Roman" panose="02020603050405020304" pitchFamily="18" charset="0"/>
                <a:cs typeface="Calibri" panose="020F0502020204030204" pitchFamily="34" charset="0"/>
              </a:rPr>
              <a:t>It can help you to identify your existing skills,</a:t>
            </a:r>
            <a:endParaRPr lang="en-GB" sz="3200" dirty="0">
              <a:latin typeface="Calibri" panose="020F0502020204030204" pitchFamily="34" charset="0"/>
              <a:ea typeface="Times New Roman" panose="02020603050405020304" pitchFamily="18" charset="0"/>
              <a:cs typeface="Calibri" panose="020F0502020204030204" pitchFamily="34" charset="0"/>
            </a:endParaRPr>
          </a:p>
          <a:p>
            <a:pPr lvl="1" algn="just"/>
            <a:r>
              <a:rPr lang="x-none" sz="3000" dirty="0">
                <a:latin typeface="Calibri" panose="020F0502020204030204" pitchFamily="34" charset="0"/>
                <a:ea typeface="Times New Roman" panose="02020603050405020304" pitchFamily="18" charset="0"/>
                <a:cs typeface="Calibri" panose="020F0502020204030204" pitchFamily="34" charset="0"/>
              </a:rPr>
              <a:t> identify what skills you may need to carry out your existing work and role more effectively </a:t>
            </a:r>
            <a:endParaRPr lang="en-GB" sz="3000" dirty="0">
              <a:latin typeface="Calibri" panose="020F0502020204030204" pitchFamily="34" charset="0"/>
              <a:ea typeface="Times New Roman" panose="02020603050405020304" pitchFamily="18" charset="0"/>
              <a:cs typeface="Calibri" panose="020F0502020204030204" pitchFamily="34" charset="0"/>
            </a:endParaRPr>
          </a:p>
          <a:p>
            <a:pPr lvl="1" algn="just"/>
            <a:r>
              <a:rPr lang="x-none" sz="3000" dirty="0">
                <a:latin typeface="Calibri" panose="020F0502020204030204" pitchFamily="34" charset="0"/>
                <a:ea typeface="Times New Roman" panose="02020603050405020304" pitchFamily="18" charset="0"/>
                <a:cs typeface="Calibri" panose="020F0502020204030204" pitchFamily="34" charset="0"/>
              </a:rPr>
              <a:t>and to plan, develop and improve the skills and knowledge needed for your future career.  </a:t>
            </a:r>
            <a:endParaRPr lang="en-GB" sz="3000" dirty="0">
              <a:latin typeface="Calibri" panose="020F0502020204030204" pitchFamily="34" charset="0"/>
              <a:ea typeface="Times New Roman" panose="02020603050405020304" pitchFamily="18" charset="0"/>
              <a:cs typeface="Calibri" panose="020F0502020204030204" pitchFamily="34" charset="0"/>
            </a:endParaRPr>
          </a:p>
          <a:p>
            <a:r>
              <a:rPr lang="en-GB" sz="3200" dirty="0">
                <a:latin typeface="Calibri" panose="020F0502020204030204" pitchFamily="34" charset="0"/>
                <a:ea typeface="Times New Roman" panose="02020603050405020304" pitchFamily="18" charset="0"/>
                <a:cs typeface="Calibri" panose="020F0502020204030204" pitchFamily="34" charset="0"/>
              </a:rPr>
              <a:t>Carrying out a skills audit is a five stage process</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821985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91685-DDDC-47F2-A974-EB9ABF02CBE1}"/>
              </a:ext>
            </a:extLst>
          </p:cNvPr>
          <p:cNvSpPr>
            <a:spLocks noGrp="1"/>
          </p:cNvSpPr>
          <p:nvPr>
            <p:ph type="title"/>
          </p:nvPr>
        </p:nvSpPr>
        <p:spPr>
          <a:xfrm>
            <a:off x="188603" y="136635"/>
            <a:ext cx="8596668" cy="1320800"/>
          </a:xfrm>
        </p:spPr>
        <p:txBody>
          <a:bodyPr>
            <a:noAutofit/>
          </a:bodyPr>
          <a:lstStyle/>
          <a:p>
            <a:pPr marL="228600" lvl="0" indent="-228600">
              <a:spcBef>
                <a:spcPts val="1000"/>
              </a:spcBef>
            </a:pPr>
            <a:r>
              <a:rPr lang="x-none" b="1" dirty="0">
                <a:solidFill>
                  <a:prstClr val="black"/>
                </a:solidFill>
                <a:latin typeface="Calibri" panose="020F0502020204030204" pitchFamily="34" charset="0"/>
                <a:ea typeface="+mn-ea"/>
                <a:cs typeface="Calibri" panose="020F0502020204030204" pitchFamily="34" charset="0"/>
              </a:rPr>
              <a:t>Stage 1 - Existing Skills and Knowledge Identification</a:t>
            </a:r>
            <a:br>
              <a:rPr lang="en-GB" b="1" dirty="0">
                <a:solidFill>
                  <a:prstClr val="black"/>
                </a:solidFill>
                <a:latin typeface="Calibri" panose="020F0502020204030204" pitchFamily="34" charset="0"/>
                <a:ea typeface="+mn-ea"/>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E67A389-BB49-4A51-86EE-9735145F9768}"/>
              </a:ext>
            </a:extLst>
          </p:cNvPr>
          <p:cNvSpPr>
            <a:spLocks noGrp="1"/>
          </p:cNvSpPr>
          <p:nvPr>
            <p:ph idx="1"/>
          </p:nvPr>
        </p:nvSpPr>
        <p:spPr>
          <a:xfrm>
            <a:off x="677334" y="1930400"/>
            <a:ext cx="8596668" cy="4498975"/>
          </a:xfrm>
        </p:spPr>
        <p:txBody>
          <a:bodyPr>
            <a:normAutofit fontScale="92500" lnSpcReduction="20000"/>
          </a:bodyPr>
          <a:lstStyle/>
          <a:p>
            <a:r>
              <a:rPr lang="x-none" sz="3200" dirty="0">
                <a:latin typeface="Calibri" panose="020F0502020204030204" pitchFamily="34" charset="0"/>
                <a:cs typeface="Calibri" panose="020F0502020204030204" pitchFamily="34" charset="0"/>
              </a:rPr>
              <a:t>First you write down, as a bullet point list, the knowledge and skills which you consider to be important for your current work.</a:t>
            </a:r>
            <a:endParaRPr lang="en-GB" sz="32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Punctual</a:t>
            </a:r>
          </a:p>
          <a:p>
            <a:r>
              <a:rPr lang="en-GB" sz="3200" dirty="0">
                <a:latin typeface="Calibri" panose="020F0502020204030204" pitchFamily="34" charset="0"/>
                <a:cs typeface="Calibri" panose="020F0502020204030204" pitchFamily="34" charset="0"/>
              </a:rPr>
              <a:t>IT Skills</a:t>
            </a:r>
          </a:p>
          <a:p>
            <a:r>
              <a:rPr lang="en-GB" sz="3200" dirty="0">
                <a:latin typeface="Calibri" panose="020F0502020204030204" pitchFamily="34" charset="0"/>
                <a:cs typeface="Calibri" panose="020F0502020204030204" pitchFamily="34" charset="0"/>
              </a:rPr>
              <a:t>Fully Trained</a:t>
            </a:r>
          </a:p>
          <a:p>
            <a:r>
              <a:rPr lang="en-GB" sz="3200" dirty="0">
                <a:latin typeface="Calibri" panose="020F0502020204030204" pitchFamily="34" charset="0"/>
                <a:cs typeface="Calibri" panose="020F0502020204030204" pitchFamily="34" charset="0"/>
              </a:rPr>
              <a:t>Good mannerisms</a:t>
            </a:r>
          </a:p>
          <a:p>
            <a:r>
              <a:rPr lang="en-GB" sz="3200" dirty="0">
                <a:latin typeface="Calibri" panose="020F0502020204030204" pitchFamily="34" charset="0"/>
                <a:cs typeface="Calibri" panose="020F0502020204030204" pitchFamily="34" charset="0"/>
              </a:rPr>
              <a:t>Strong work ethic</a:t>
            </a:r>
          </a:p>
          <a:p>
            <a:endParaRPr lang="en-GB" dirty="0"/>
          </a:p>
        </p:txBody>
      </p:sp>
    </p:spTree>
    <p:extLst>
      <p:ext uri="{BB962C8B-B14F-4D97-AF65-F5344CB8AC3E}">
        <p14:creationId xmlns:p14="http://schemas.microsoft.com/office/powerpoint/2010/main" val="28987426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ECA69-9001-4AEA-8690-8850D177F343}"/>
              </a:ext>
            </a:extLst>
          </p:cNvPr>
          <p:cNvSpPr>
            <a:spLocks noGrp="1"/>
          </p:cNvSpPr>
          <p:nvPr>
            <p:ph type="title"/>
          </p:nvPr>
        </p:nvSpPr>
        <p:spPr>
          <a:xfrm>
            <a:off x="141306" y="156238"/>
            <a:ext cx="8596668" cy="1320800"/>
          </a:xfrm>
        </p:spPr>
        <p:txBody>
          <a:bodyPr>
            <a:noAutofit/>
          </a:bodyPr>
          <a:lstStyle/>
          <a:p>
            <a:r>
              <a:rPr lang="x-none" b="1" dirty="0">
                <a:solidFill>
                  <a:schemeClr val="tx1"/>
                </a:solidFill>
                <a:latin typeface="Calibri" panose="020F0502020204030204" pitchFamily="34" charset="0"/>
                <a:cs typeface="Calibri" panose="020F0502020204030204" pitchFamily="34" charset="0"/>
              </a:rPr>
              <a:t>Stage 2 - Future Skills and Knowledge Identification</a:t>
            </a:r>
            <a:br>
              <a:rPr lang="en-GB" b="1" dirty="0">
                <a:solidFill>
                  <a:schemeClr val="tx1"/>
                </a:solidFill>
                <a:latin typeface="Calibri" panose="020F0502020204030204" pitchFamily="34" charset="0"/>
                <a:cs typeface="Calibri" panose="020F0502020204030204" pitchFamily="34" charset="0"/>
              </a:rPr>
            </a:br>
            <a:endParaRPr lang="en-GB" b="1" dirty="0">
              <a:solidFill>
                <a:schemeClr val="tx1"/>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6055A05-745E-4B0B-8EBA-85066082ABEB}"/>
              </a:ext>
            </a:extLst>
          </p:cNvPr>
          <p:cNvSpPr>
            <a:spLocks noGrp="1"/>
          </p:cNvSpPr>
          <p:nvPr>
            <p:ph idx="1"/>
          </p:nvPr>
        </p:nvSpPr>
        <p:spPr>
          <a:xfrm>
            <a:off x="314728" y="1797982"/>
            <a:ext cx="8596668" cy="4334804"/>
          </a:xfrm>
        </p:spPr>
        <p:txBody>
          <a:bodyPr>
            <a:normAutofit/>
          </a:bodyPr>
          <a:lstStyle/>
          <a:p>
            <a:r>
              <a:rPr lang="x-none" sz="3200" dirty="0">
                <a:latin typeface="Calibri" panose="020F0502020204030204" pitchFamily="34" charset="0"/>
                <a:cs typeface="Calibri" panose="020F0502020204030204" pitchFamily="34" charset="0"/>
              </a:rPr>
              <a:t>Next write down as a bullet point list, the knowledge and skills which you consider to be </a:t>
            </a:r>
            <a:r>
              <a:rPr lang="x-none" sz="3200" u="sng" dirty="0">
                <a:latin typeface="Calibri" panose="020F0502020204030204" pitchFamily="34" charset="0"/>
                <a:cs typeface="Calibri" panose="020F0502020204030204" pitchFamily="34" charset="0"/>
              </a:rPr>
              <a:t>important for your future career.  </a:t>
            </a:r>
            <a:endParaRPr lang="en-GB" sz="3200" u="sng" dirty="0">
              <a:latin typeface="Calibri" panose="020F0502020204030204" pitchFamily="34" charset="0"/>
              <a:cs typeface="Calibri" panose="020F0502020204030204" pitchFamily="34" charset="0"/>
            </a:endParaRPr>
          </a:p>
          <a:p>
            <a:endParaRPr lang="en-GB" sz="3200" b="1"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Each list should comprise roughly between fifteen to twenty bullet points. </a:t>
            </a:r>
          </a:p>
          <a:p>
            <a:endParaRPr lang="en-GB" sz="3200" dirty="0">
              <a:latin typeface="Calibri" panose="020F0502020204030204" pitchFamily="34" charset="0"/>
              <a:cs typeface="Calibri" panose="020F0502020204030204" pitchFamily="34" charset="0"/>
            </a:endParaRPr>
          </a:p>
          <a:p>
            <a:endParaRPr lang="en-GB" dirty="0"/>
          </a:p>
        </p:txBody>
      </p:sp>
      <p:pic>
        <p:nvPicPr>
          <p:cNvPr id="5" name="Picture 4" descr="A picture containing LEGO, toy&#10;&#10;Description automatically generated">
            <a:extLst>
              <a:ext uri="{FF2B5EF4-FFF2-40B4-BE49-F238E27FC236}">
                <a16:creationId xmlns:a16="http://schemas.microsoft.com/office/drawing/2014/main" id="{40E55531-D164-4B35-8FC8-96BDA80306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35999" y="3767959"/>
            <a:ext cx="3384387" cy="2817502"/>
          </a:xfrm>
          <a:prstGeom prst="rect">
            <a:avLst/>
          </a:prstGeom>
        </p:spPr>
      </p:pic>
      <p:sp>
        <p:nvSpPr>
          <p:cNvPr id="6" name="TextBox 5">
            <a:extLst>
              <a:ext uri="{FF2B5EF4-FFF2-40B4-BE49-F238E27FC236}">
                <a16:creationId xmlns:a16="http://schemas.microsoft.com/office/drawing/2014/main" id="{A00E447E-2FE3-4064-9A48-8F1E868C418C}"/>
              </a:ext>
            </a:extLst>
          </p:cNvPr>
          <p:cNvSpPr txBox="1"/>
          <p:nvPr/>
        </p:nvSpPr>
        <p:spPr>
          <a:xfrm>
            <a:off x="3556000" y="5543550"/>
            <a:ext cx="5080000" cy="230832"/>
          </a:xfrm>
          <a:prstGeom prst="rect">
            <a:avLst/>
          </a:prstGeom>
          <a:noFill/>
        </p:spPr>
        <p:txBody>
          <a:bodyPr wrap="square" rtlCol="0">
            <a:spAutoFit/>
          </a:bodyPr>
          <a:lstStyle/>
          <a:p>
            <a:r>
              <a:rPr lang="en-GB" sz="900">
                <a:hlinkClick r:id="rId3" tooltip="http://www.qualityengineersguide.com/internal-audit-process-of-an-ongoing-construction-project"/>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39340337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EB89C-CC04-40A3-8219-2F1A5FE7828C}"/>
              </a:ext>
            </a:extLst>
          </p:cNvPr>
          <p:cNvSpPr>
            <a:spLocks noGrp="1"/>
          </p:cNvSpPr>
          <p:nvPr>
            <p:ph type="title"/>
          </p:nvPr>
        </p:nvSpPr>
        <p:spPr>
          <a:xfrm>
            <a:off x="291572" y="138112"/>
            <a:ext cx="8596668" cy="933450"/>
          </a:xfrm>
        </p:spPr>
        <p:txBody>
          <a:bodyPr>
            <a:normAutofit fontScale="90000"/>
          </a:bodyPr>
          <a:lstStyle/>
          <a:p>
            <a:r>
              <a:rPr lang="x-none" dirty="0">
                <a:solidFill>
                  <a:schemeClr val="tx1"/>
                </a:solidFill>
                <a:latin typeface="Calibri" panose="020F0502020204030204" pitchFamily="34" charset="0"/>
                <a:cs typeface="Calibri" panose="020F0502020204030204" pitchFamily="34" charset="0"/>
              </a:rPr>
              <a:t>Stage 3 - Rating Your Ability </a:t>
            </a:r>
            <a:br>
              <a:rPr lang="en-GB" b="1" dirty="0"/>
            </a:br>
            <a:endParaRPr lang="en-GB" dirty="0"/>
          </a:p>
        </p:txBody>
      </p:sp>
      <p:sp>
        <p:nvSpPr>
          <p:cNvPr id="3" name="Content Placeholder 2">
            <a:extLst>
              <a:ext uri="{FF2B5EF4-FFF2-40B4-BE49-F238E27FC236}">
                <a16:creationId xmlns:a16="http://schemas.microsoft.com/office/drawing/2014/main" id="{CED00055-F652-4511-A947-3F2EA2D579A4}"/>
              </a:ext>
            </a:extLst>
          </p:cNvPr>
          <p:cNvSpPr>
            <a:spLocks noGrp="1"/>
          </p:cNvSpPr>
          <p:nvPr>
            <p:ph idx="1"/>
          </p:nvPr>
        </p:nvSpPr>
        <p:spPr>
          <a:xfrm>
            <a:off x="291572" y="874714"/>
            <a:ext cx="10589788" cy="5483224"/>
          </a:xfrm>
        </p:spPr>
        <p:txBody>
          <a:bodyPr>
            <a:normAutofit fontScale="32500" lnSpcReduction="20000"/>
          </a:bodyPr>
          <a:lstStyle/>
          <a:p>
            <a:pPr marL="0" indent="0">
              <a:buNone/>
            </a:pPr>
            <a:endParaRPr lang="en-GB" dirty="0"/>
          </a:p>
          <a:p>
            <a:pPr>
              <a:lnSpc>
                <a:spcPct val="170000"/>
              </a:lnSpc>
            </a:pPr>
            <a:r>
              <a:rPr lang="en-GB" sz="8600" dirty="0">
                <a:latin typeface="Calibri" panose="020F0502020204030204" pitchFamily="34" charset="0"/>
                <a:cs typeface="Calibri" panose="020F0502020204030204" pitchFamily="34" charset="0"/>
              </a:rPr>
              <a:t>Once you have produced your lists you need to rate your current ability against each one. </a:t>
            </a:r>
          </a:p>
          <a:p>
            <a:endParaRPr lang="en-GB" sz="7000" dirty="0">
              <a:latin typeface="Calibri" panose="020F0502020204030204" pitchFamily="34" charset="0"/>
              <a:cs typeface="Calibri" panose="020F0502020204030204" pitchFamily="34" charset="0"/>
            </a:endParaRPr>
          </a:p>
          <a:p>
            <a:pPr>
              <a:lnSpc>
                <a:spcPct val="120000"/>
              </a:lnSpc>
              <a:buFont typeface="Wingdings" panose="05000000000000000000" pitchFamily="2" charset="2"/>
              <a:buChar char="ü"/>
            </a:pPr>
            <a:r>
              <a:rPr lang="en-GB" sz="5900" dirty="0">
                <a:latin typeface="Calibri" panose="020F0502020204030204" pitchFamily="34" charset="0"/>
                <a:cs typeface="Calibri" panose="020F0502020204030204" pitchFamily="34" charset="0"/>
              </a:rPr>
              <a:t> </a:t>
            </a:r>
            <a:r>
              <a:rPr lang="en-GB" sz="7400" b="1" dirty="0">
                <a:latin typeface="Calibri" panose="020F0502020204030204" pitchFamily="34" charset="0"/>
                <a:cs typeface="Calibri" panose="020F0502020204030204" pitchFamily="34" charset="0"/>
              </a:rPr>
              <a:t>No current knowledge or skill (no current competency),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Some awareness but not sufficiently competent to use it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Familiar with and able to use the knowledge or skill (some competency),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Proficient in the knowledge or skill and able to show others how to use it (high level of competency), </a:t>
            </a:r>
          </a:p>
          <a:p>
            <a:pPr lvl="0">
              <a:lnSpc>
                <a:spcPct val="120000"/>
              </a:lnSpc>
              <a:buFont typeface="Wingdings" panose="05000000000000000000" pitchFamily="2" charset="2"/>
              <a:buChar char="ü"/>
            </a:pPr>
            <a:r>
              <a:rPr lang="en-GB" sz="7400" b="1" dirty="0">
                <a:latin typeface="Calibri" panose="020F0502020204030204" pitchFamily="34" charset="0"/>
                <a:cs typeface="Calibri" panose="020F0502020204030204" pitchFamily="34" charset="0"/>
              </a:rPr>
              <a:t>Expert with a high degree of skill and/or comprehensive knowledge (fully competent).</a:t>
            </a:r>
          </a:p>
          <a:p>
            <a:pPr marL="0" indent="0">
              <a:lnSpc>
                <a:spcPct val="120000"/>
              </a:lnSpc>
              <a:buNone/>
            </a:pPr>
            <a:endParaRPr lang="en-GB" sz="7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4979491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28EA1-38D6-4C02-84D1-B763B751093A}"/>
              </a:ext>
            </a:extLst>
          </p:cNvPr>
          <p:cNvSpPr>
            <a:spLocks noGrp="1"/>
          </p:cNvSpPr>
          <p:nvPr>
            <p:ph type="title"/>
          </p:nvPr>
        </p:nvSpPr>
        <p:spPr>
          <a:xfrm>
            <a:off x="310786" y="219300"/>
            <a:ext cx="8596668" cy="872462"/>
          </a:xfrm>
        </p:spPr>
        <p:txBody>
          <a:bodyPr>
            <a:noAutofit/>
          </a:bodyPr>
          <a:lstStyle/>
          <a:p>
            <a:pPr marL="228600" lvl="0" indent="-228600">
              <a:spcBef>
                <a:spcPts val="1000"/>
              </a:spcBef>
            </a:pPr>
            <a:r>
              <a:rPr lang="en-GB" b="1" dirty="0">
                <a:solidFill>
                  <a:prstClr val="black"/>
                </a:solidFill>
                <a:latin typeface="Calibri" panose="020F0502020204030204"/>
                <a:ea typeface="+mn-ea"/>
                <a:cs typeface="+mn-cs"/>
              </a:rPr>
              <a:t>Stage 4 - Review Your Ability Ratings</a:t>
            </a:r>
            <a:br>
              <a:rPr lang="en-GB" dirty="0">
                <a:solidFill>
                  <a:prstClr val="black"/>
                </a:solidFill>
                <a:latin typeface="Calibri" panose="020F0502020204030204"/>
                <a:ea typeface="+mn-ea"/>
                <a:cs typeface="+mn-cs"/>
              </a:rPr>
            </a:br>
            <a:r>
              <a:rPr lang="en-GB" b="1" dirty="0">
                <a:solidFill>
                  <a:prstClr val="black"/>
                </a:solidFill>
                <a:latin typeface="Calibri" panose="020F0502020204030204"/>
                <a:ea typeface="+mn-ea"/>
                <a:cs typeface="+mn-cs"/>
              </a:rPr>
              <a:t> </a:t>
            </a:r>
            <a:br>
              <a:rPr lang="en-GB" dirty="0">
                <a:solidFill>
                  <a:prstClr val="black"/>
                </a:solidFill>
                <a:latin typeface="Calibri" panose="020F0502020204030204"/>
                <a:ea typeface="+mn-ea"/>
                <a:cs typeface="+mn-cs"/>
              </a:rPr>
            </a:br>
            <a:endParaRPr lang="en-GB" dirty="0"/>
          </a:p>
        </p:txBody>
      </p:sp>
      <p:sp>
        <p:nvSpPr>
          <p:cNvPr id="3" name="Content Placeholder 2">
            <a:extLst>
              <a:ext uri="{FF2B5EF4-FFF2-40B4-BE49-F238E27FC236}">
                <a16:creationId xmlns:a16="http://schemas.microsoft.com/office/drawing/2014/main" id="{888C7896-D0EE-4544-82D7-7FF3B5813F1B}"/>
              </a:ext>
            </a:extLst>
          </p:cNvPr>
          <p:cNvSpPr>
            <a:spLocks noGrp="1"/>
          </p:cNvSpPr>
          <p:nvPr>
            <p:ph idx="1"/>
          </p:nvPr>
        </p:nvSpPr>
        <p:spPr>
          <a:xfrm>
            <a:off x="495045" y="1217886"/>
            <a:ext cx="8596668" cy="5169824"/>
          </a:xfrm>
        </p:spPr>
        <p:txBody>
          <a:bodyPr>
            <a:normAutofit lnSpcReduction="10000"/>
          </a:bodyPr>
          <a:lstStyle/>
          <a:p>
            <a:pPr>
              <a:lnSpc>
                <a:spcPct val="150000"/>
              </a:lnSpc>
            </a:pPr>
            <a:r>
              <a:rPr lang="en-GB" sz="2800" dirty="0">
                <a:latin typeface="Calibri" panose="020F0502020204030204" pitchFamily="34" charset="0"/>
                <a:cs typeface="Calibri" panose="020F0502020204030204" pitchFamily="34" charset="0"/>
              </a:rPr>
              <a:t>Next ask a friend or your supervisor, or tutor to review your list and give you feedback. </a:t>
            </a:r>
          </a:p>
          <a:p>
            <a:pPr>
              <a:lnSpc>
                <a:spcPct val="150000"/>
              </a:lnSpc>
            </a:pPr>
            <a:r>
              <a:rPr lang="en-GB" sz="2800" dirty="0">
                <a:latin typeface="Calibri" panose="020F0502020204030204" pitchFamily="34" charset="0"/>
                <a:cs typeface="Calibri" panose="020F0502020204030204" pitchFamily="34" charset="0"/>
              </a:rPr>
              <a:t> Try to ensure that you choose someone who is honest and not afraid to tell you the truth.  There is no point in asking a close friend if they are unwilling to be honest for fear that they may hurt your feelings by telling you that you are possibly not as good at something as you think you are. </a:t>
            </a:r>
          </a:p>
          <a:p>
            <a:endParaRPr lang="en-GB" dirty="0"/>
          </a:p>
        </p:txBody>
      </p:sp>
    </p:spTree>
    <p:extLst>
      <p:ext uri="{BB962C8B-B14F-4D97-AF65-F5344CB8AC3E}">
        <p14:creationId xmlns:p14="http://schemas.microsoft.com/office/powerpoint/2010/main" val="18668002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60F8-ACE3-41A4-866D-939991C40500}"/>
              </a:ext>
            </a:extLst>
          </p:cNvPr>
          <p:cNvSpPr>
            <a:spLocks noGrp="1"/>
          </p:cNvSpPr>
          <p:nvPr>
            <p:ph type="title"/>
          </p:nvPr>
        </p:nvSpPr>
        <p:spPr>
          <a:xfrm>
            <a:off x="-1" y="80962"/>
            <a:ext cx="10215563" cy="704851"/>
          </a:xfrm>
        </p:spPr>
        <p:txBody>
          <a:bodyPr>
            <a:normAutofit fontScale="90000"/>
          </a:bodyPr>
          <a:lstStyle/>
          <a:p>
            <a:r>
              <a:rPr lang="x-none" sz="4000" b="1" dirty="0">
                <a:solidFill>
                  <a:schemeClr val="tx1"/>
                </a:solidFill>
                <a:latin typeface="Calibri" panose="020F0502020204030204" pitchFamily="34" charset="0"/>
                <a:cs typeface="Calibri" panose="020F0502020204030204" pitchFamily="34" charset="0"/>
              </a:rPr>
              <a:t>Stage 5 - Your Future Development</a:t>
            </a:r>
            <a:br>
              <a:rPr lang="en-GB" b="1" dirty="0"/>
            </a:br>
            <a:r>
              <a:rPr lang="en-GB" dirty="0"/>
              <a:t> </a:t>
            </a:r>
            <a:br>
              <a:rPr lang="en-GB" dirty="0"/>
            </a:br>
            <a:endParaRPr lang="en-GB" dirty="0"/>
          </a:p>
        </p:txBody>
      </p:sp>
      <p:sp>
        <p:nvSpPr>
          <p:cNvPr id="3" name="Content Placeholder 2">
            <a:extLst>
              <a:ext uri="{FF2B5EF4-FFF2-40B4-BE49-F238E27FC236}">
                <a16:creationId xmlns:a16="http://schemas.microsoft.com/office/drawing/2014/main" id="{DDA2167F-CAD4-4F7F-B5B8-38F14FABACD5}"/>
              </a:ext>
            </a:extLst>
          </p:cNvPr>
          <p:cNvSpPr>
            <a:spLocks noGrp="1"/>
          </p:cNvSpPr>
          <p:nvPr>
            <p:ph idx="1"/>
          </p:nvPr>
        </p:nvSpPr>
        <p:spPr>
          <a:xfrm>
            <a:off x="109537" y="1000125"/>
            <a:ext cx="11366183" cy="6138863"/>
          </a:xfrm>
        </p:spPr>
        <p:txBody>
          <a:bodyPr>
            <a:normAutofit lnSpcReduction="10000"/>
          </a:bodyPr>
          <a:lstStyle/>
          <a:p>
            <a:r>
              <a:rPr lang="en-GB" sz="3200" dirty="0">
                <a:latin typeface="Calibri" panose="020F0502020204030204" pitchFamily="34" charset="0"/>
                <a:cs typeface="Calibri" panose="020F0502020204030204" pitchFamily="34" charset="0"/>
              </a:rPr>
              <a:t>A more advanced method of carrying out a skills audit is to produce </a:t>
            </a:r>
            <a:r>
              <a:rPr lang="en-GB" sz="3200" u="sng" dirty="0">
                <a:solidFill>
                  <a:srgbClr val="FF0000"/>
                </a:solidFill>
                <a:latin typeface="Calibri" panose="020F0502020204030204" pitchFamily="34" charset="0"/>
                <a:cs typeface="Calibri" panose="020F0502020204030204" pitchFamily="34" charset="0"/>
              </a:rPr>
              <a:t>three bullet point </a:t>
            </a:r>
            <a:r>
              <a:rPr lang="en-GB" sz="3200" dirty="0">
                <a:latin typeface="Calibri" panose="020F0502020204030204" pitchFamily="34" charset="0"/>
                <a:cs typeface="Calibri" panose="020F0502020204030204" pitchFamily="34" charset="0"/>
              </a:rPr>
              <a:t>lists:</a:t>
            </a:r>
          </a:p>
          <a:p>
            <a:pPr marL="0" indent="0">
              <a:buNone/>
            </a:pPr>
            <a:r>
              <a:rPr lang="en-GB" sz="3200" b="1" dirty="0">
                <a:latin typeface="Calibri" panose="020F0502020204030204" pitchFamily="34" charset="0"/>
                <a:cs typeface="Calibri" panose="020F0502020204030204" pitchFamily="34" charset="0"/>
              </a:rPr>
              <a:t>Behavioural skills</a:t>
            </a:r>
            <a:endParaRPr lang="en-GB" sz="3200" dirty="0">
              <a:latin typeface="Calibri" panose="020F0502020204030204" pitchFamily="34" charset="0"/>
              <a:cs typeface="Calibri" panose="020F0502020204030204" pitchFamily="34" charset="0"/>
            </a:endParaRPr>
          </a:p>
          <a:p>
            <a:r>
              <a:rPr lang="x-none" sz="3200" dirty="0">
                <a:latin typeface="Calibri" panose="020F0502020204030204" pitchFamily="34" charset="0"/>
                <a:cs typeface="Calibri" panose="020F0502020204030204" pitchFamily="34" charset="0"/>
              </a:rPr>
              <a:t>These are the transferable </a:t>
            </a:r>
            <a:r>
              <a:rPr lang="x-none" sz="3200" u="sng" dirty="0">
                <a:latin typeface="Calibri" panose="020F0502020204030204" pitchFamily="34" charset="0"/>
                <a:cs typeface="Calibri" panose="020F0502020204030204" pitchFamily="34" charset="0"/>
              </a:rPr>
              <a:t>personal and interpersonal skills </a:t>
            </a:r>
            <a:r>
              <a:rPr lang="x-none" sz="3200" dirty="0">
                <a:latin typeface="Calibri" panose="020F0502020204030204" pitchFamily="34" charset="0"/>
                <a:cs typeface="Calibri" panose="020F0502020204030204" pitchFamily="34" charset="0"/>
              </a:rPr>
              <a:t>which are necessary for almost every career.  </a:t>
            </a:r>
            <a:endParaRPr lang="en-GB" sz="3200" dirty="0">
              <a:latin typeface="Calibri" panose="020F0502020204030204" pitchFamily="34" charset="0"/>
              <a:cs typeface="Calibri" panose="020F0502020204030204" pitchFamily="34" charset="0"/>
            </a:endParaRPr>
          </a:p>
          <a:p>
            <a:r>
              <a:rPr lang="x-none" sz="3200" dirty="0">
                <a:latin typeface="Calibri" panose="020F0502020204030204" pitchFamily="34" charset="0"/>
                <a:cs typeface="Calibri" panose="020F0502020204030204" pitchFamily="34" charset="0"/>
              </a:rPr>
              <a:t>These are typically the skills of:</a:t>
            </a:r>
            <a:endParaRPr lang="en-GB" sz="3200" dirty="0">
              <a:latin typeface="Calibri" panose="020F0502020204030204" pitchFamily="34" charset="0"/>
              <a:cs typeface="Calibri" panose="020F0502020204030204" pitchFamily="34" charset="0"/>
            </a:endParaRPr>
          </a:p>
          <a:p>
            <a:r>
              <a:rPr lang="x-none" sz="3200" dirty="0">
                <a:latin typeface="Calibri" panose="020F0502020204030204" pitchFamily="34" charset="0"/>
                <a:cs typeface="Calibri" panose="020F0502020204030204" pitchFamily="34" charset="0"/>
              </a:rPr>
              <a:t>Communication, working with and relating to others, problem solving, communication skills, ITC skills, mathematical skills, self management and development, time management, managing tasks, time management, communicating clearly and effectively, applying initiative.</a:t>
            </a: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 </a:t>
            </a:r>
            <a:r>
              <a:rPr lang="x-none" sz="3200" dirty="0">
                <a:latin typeface="Calibri" panose="020F0502020204030204" pitchFamily="34" charset="0"/>
                <a:cs typeface="Calibri" panose="020F0502020204030204" pitchFamily="34" charset="0"/>
              </a:rPr>
              <a:t> </a:t>
            </a:r>
            <a:endParaRPr lang="en-GB" sz="3200" dirty="0"/>
          </a:p>
        </p:txBody>
      </p:sp>
    </p:spTree>
    <p:extLst>
      <p:ext uri="{BB962C8B-B14F-4D97-AF65-F5344CB8AC3E}">
        <p14:creationId xmlns:p14="http://schemas.microsoft.com/office/powerpoint/2010/main" val="38930991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3" descr="A picture containing orange, small, sitting, indoor&#10;&#10;Description automatically generated">
            <a:extLst>
              <a:ext uri="{FF2B5EF4-FFF2-40B4-BE49-F238E27FC236}">
                <a16:creationId xmlns:a16="http://schemas.microsoft.com/office/drawing/2014/main" id="{1E18B7C8-8429-4150-B9F5-B191044A1A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7570" y="176871"/>
            <a:ext cx="3230861" cy="1762288"/>
          </a:xfrm>
          <a:prstGeom prst="rect">
            <a:avLst/>
          </a:prstGeom>
        </p:spPr>
      </p:pic>
      <p:sp>
        <p:nvSpPr>
          <p:cNvPr id="5" name="TextBox 4">
            <a:extLst>
              <a:ext uri="{FF2B5EF4-FFF2-40B4-BE49-F238E27FC236}">
                <a16:creationId xmlns:a16="http://schemas.microsoft.com/office/drawing/2014/main" id="{B7BEB405-8A34-422A-B535-475A10F5602C}"/>
              </a:ext>
            </a:extLst>
          </p:cNvPr>
          <p:cNvSpPr txBox="1"/>
          <p:nvPr/>
        </p:nvSpPr>
        <p:spPr>
          <a:xfrm>
            <a:off x="7047184" y="6024025"/>
            <a:ext cx="4981247" cy="230832"/>
          </a:xfrm>
          <a:prstGeom prst="rect">
            <a:avLst/>
          </a:prstGeom>
          <a:noFill/>
        </p:spPr>
        <p:txBody>
          <a:bodyPr wrap="square" rtlCol="0">
            <a:spAutoFit/>
          </a:bodyPr>
          <a:lstStyle/>
          <a:p>
            <a:r>
              <a:rPr lang="en-GB" sz="900">
                <a:hlinkClick r:id="rId3" tooltip="https://rafangel.wordpress.com/2016/11/15/tok-or-practice-of-knowledge/"/>
              </a:rPr>
              <a:t>This Photo</a:t>
            </a:r>
            <a:r>
              <a:rPr lang="en-GB" sz="900"/>
              <a:t> by Unknown Author is licensed under </a:t>
            </a:r>
            <a:r>
              <a:rPr lang="en-GB" sz="900">
                <a:hlinkClick r:id="rId4" tooltip="https://creativecommons.org/licenses/by-nc-nd/3.0/"/>
              </a:rPr>
              <a:t>CC BY-NC-ND</a:t>
            </a:r>
            <a:endParaRPr lang="en-GB" sz="900"/>
          </a:p>
        </p:txBody>
      </p:sp>
      <p:sp>
        <p:nvSpPr>
          <p:cNvPr id="3" name="Content Placeholder 2">
            <a:extLst>
              <a:ext uri="{FF2B5EF4-FFF2-40B4-BE49-F238E27FC236}">
                <a16:creationId xmlns:a16="http://schemas.microsoft.com/office/drawing/2014/main" id="{D1D82FFE-6976-44C2-AADD-8221CCEBC0B4}"/>
              </a:ext>
            </a:extLst>
          </p:cNvPr>
          <p:cNvSpPr>
            <a:spLocks noGrp="1"/>
          </p:cNvSpPr>
          <p:nvPr>
            <p:ph idx="1"/>
          </p:nvPr>
        </p:nvSpPr>
        <p:spPr>
          <a:xfrm>
            <a:off x="305858" y="364331"/>
            <a:ext cx="10224029" cy="6129337"/>
          </a:xfrm>
        </p:spPr>
        <p:txBody>
          <a:bodyPr>
            <a:normAutofit/>
          </a:bodyPr>
          <a:lstStyle/>
          <a:p>
            <a:pPr marL="0" indent="0">
              <a:buNone/>
            </a:pPr>
            <a:r>
              <a:rPr lang="en-GB" dirty="0">
                <a:latin typeface="Calibri" panose="020F0502020204030204" pitchFamily="34" charset="0"/>
                <a:cs typeface="Calibri" panose="020F0502020204030204" pitchFamily="34" charset="0"/>
              </a:rPr>
              <a:t> </a:t>
            </a:r>
            <a:r>
              <a:rPr lang="en-GB" sz="3200" b="1" dirty="0">
                <a:latin typeface="Calibri" panose="020F0502020204030204" pitchFamily="34" charset="0"/>
                <a:cs typeface="Calibri" panose="020F0502020204030204" pitchFamily="34" charset="0"/>
              </a:rPr>
              <a:t>Technical knowledge and skills </a:t>
            </a:r>
            <a:endParaRPr lang="en-GB" sz="2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x-none" sz="3200" dirty="0">
                <a:latin typeface="Calibri" panose="020F0502020204030204" pitchFamily="34" charset="0"/>
                <a:cs typeface="Calibri" panose="020F0502020204030204" pitchFamily="34" charset="0"/>
              </a:rPr>
              <a:t>These are those which are specific to the particular technical/professional area(s) in which you work.</a:t>
            </a:r>
            <a:endParaRPr lang="en-GB" sz="32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pPr marL="0" indent="0">
              <a:buNone/>
            </a:pPr>
            <a:r>
              <a:rPr lang="en-GB" sz="2800" b="1" dirty="0">
                <a:latin typeface="Calibri" panose="020F0502020204030204" pitchFamily="34" charset="0"/>
                <a:cs typeface="Calibri" panose="020F0502020204030204" pitchFamily="34" charset="0"/>
              </a:rPr>
              <a:t>Other knowledge and skills</a:t>
            </a:r>
            <a:endParaRPr lang="en-GB" sz="28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x-none" sz="3200" dirty="0">
                <a:latin typeface="Calibri" panose="020F0502020204030204" pitchFamily="34" charset="0"/>
                <a:cs typeface="Calibri" panose="020F0502020204030204" pitchFamily="34" charset="0"/>
              </a:rPr>
              <a:t>Those which do not appear on either of the other two lists. They may relate </a:t>
            </a:r>
            <a:r>
              <a:rPr lang="x-none" sz="3200" u="sng" dirty="0">
                <a:latin typeface="Calibri" panose="020F0502020204030204" pitchFamily="34" charset="0"/>
                <a:cs typeface="Calibri" panose="020F0502020204030204" pitchFamily="34" charset="0"/>
              </a:rPr>
              <a:t>specifically to the area </a:t>
            </a:r>
            <a:r>
              <a:rPr lang="x-none" sz="3200" dirty="0">
                <a:latin typeface="Calibri" panose="020F0502020204030204" pitchFamily="34" charset="0"/>
                <a:cs typeface="Calibri" panose="020F0502020204030204" pitchFamily="34" charset="0"/>
              </a:rPr>
              <a:t>that you do your work in and may include particular methods and procedures you use or may relate to the position that you occupy and role you carry out.</a:t>
            </a:r>
            <a:endParaRPr lang="en-GB" sz="3200" dirty="0">
              <a:latin typeface="Calibri" panose="020F0502020204030204" pitchFamily="34" charset="0"/>
              <a:cs typeface="Calibri" panose="020F0502020204030204" pitchFamily="34" charset="0"/>
            </a:endParaRPr>
          </a:p>
          <a:p>
            <a:endParaRPr lang="en-GB" sz="3200" dirty="0">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5773135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FA4E9-EDA3-4D69-B5B2-D9B37B388E01}"/>
              </a:ext>
            </a:extLst>
          </p:cNvPr>
          <p:cNvSpPr>
            <a:spLocks noGrp="1"/>
          </p:cNvSpPr>
          <p:nvPr>
            <p:ph type="title"/>
          </p:nvPr>
        </p:nvSpPr>
        <p:spPr>
          <a:xfrm>
            <a:off x="519679" y="168166"/>
            <a:ext cx="8596668" cy="746234"/>
          </a:xfrm>
        </p:spPr>
        <p:txBody>
          <a:bodyPr/>
          <a:lstStyle/>
          <a:p>
            <a:r>
              <a:rPr lang="en-GB" dirty="0">
                <a:latin typeface="Calibri" panose="020F0502020204030204" pitchFamily="34" charset="0"/>
                <a:cs typeface="Calibri" panose="020F0502020204030204" pitchFamily="34" charset="0"/>
              </a:rPr>
              <a:t>Homework</a:t>
            </a:r>
          </a:p>
        </p:txBody>
      </p:sp>
      <p:sp>
        <p:nvSpPr>
          <p:cNvPr id="3" name="Content Placeholder 2">
            <a:extLst>
              <a:ext uri="{FF2B5EF4-FFF2-40B4-BE49-F238E27FC236}">
                <a16:creationId xmlns:a16="http://schemas.microsoft.com/office/drawing/2014/main" id="{330A2F30-B745-483D-BEBD-B84D63E80096}"/>
              </a:ext>
            </a:extLst>
          </p:cNvPr>
          <p:cNvSpPr>
            <a:spLocks noGrp="1"/>
          </p:cNvSpPr>
          <p:nvPr>
            <p:ph idx="1"/>
          </p:nvPr>
        </p:nvSpPr>
        <p:spPr>
          <a:xfrm>
            <a:off x="519679" y="914400"/>
            <a:ext cx="8596668" cy="5357656"/>
          </a:xfrm>
        </p:spPr>
        <p:txBody>
          <a:bodyPr>
            <a:noAutofit/>
          </a:bodyPr>
          <a:lstStyle/>
          <a:p>
            <a:r>
              <a:rPr lang="en-GB" sz="2800" dirty="0">
                <a:latin typeface="Calibri" panose="020F0502020204030204" pitchFamily="34" charset="0"/>
                <a:cs typeface="Calibri" panose="020F0502020204030204" pitchFamily="34" charset="0"/>
              </a:rPr>
              <a:t>Do this weeks ‘Learning Log’.</a:t>
            </a:r>
          </a:p>
          <a:p>
            <a:r>
              <a:rPr lang="en-GB" sz="2800" dirty="0">
                <a:latin typeface="Calibri" panose="020F0502020204030204" pitchFamily="34" charset="0"/>
                <a:cs typeface="Calibri" panose="020F0502020204030204" pitchFamily="34" charset="0"/>
              </a:rPr>
              <a:t>Choose </a:t>
            </a:r>
            <a:r>
              <a:rPr lang="en-GB" sz="2800" b="1" u="sng" dirty="0">
                <a:latin typeface="Calibri" panose="020F0502020204030204" pitchFamily="34" charset="0"/>
                <a:cs typeface="Calibri" panose="020F0502020204030204" pitchFamily="34" charset="0"/>
              </a:rPr>
              <a:t>one </a:t>
            </a:r>
            <a:r>
              <a:rPr lang="en-GB" sz="2800" dirty="0">
                <a:latin typeface="Calibri" panose="020F0502020204030204" pitchFamily="34" charset="0"/>
                <a:cs typeface="Calibri" panose="020F0502020204030204" pitchFamily="34" charset="0"/>
              </a:rPr>
              <a:t>of the theories mentioned in the lecture. Research the theory and explain in 500 words the benefits and weaknesses of this theory. Please use Harvard referencing and any graphs or images to support your work.  </a:t>
            </a:r>
          </a:p>
          <a:p>
            <a:r>
              <a:rPr lang="x-none" sz="2800" dirty="0">
                <a:solidFill>
                  <a:schemeClr val="tx1"/>
                </a:solidFill>
                <a:latin typeface="Calibri" panose="020F0502020204030204" pitchFamily="34" charset="0"/>
                <a:cs typeface="Calibri" panose="020F0502020204030204" pitchFamily="34" charset="0"/>
              </a:rPr>
              <a:t>Your Future Development </a:t>
            </a:r>
            <a:r>
              <a:rPr lang="en-GB" sz="2800" dirty="0">
                <a:solidFill>
                  <a:schemeClr val="tx1"/>
                </a:solidFill>
                <a:latin typeface="Calibri" panose="020F0502020204030204" pitchFamily="34" charset="0"/>
                <a:cs typeface="Calibri" panose="020F0502020204030204" pitchFamily="34" charset="0"/>
              </a:rPr>
              <a:t> - list your skills from your skills audit into the 3 areas such as </a:t>
            </a:r>
            <a:r>
              <a:rPr lang="en-GB" sz="2800" dirty="0">
                <a:latin typeface="Calibri" panose="020F0502020204030204" pitchFamily="34" charset="0"/>
                <a:cs typeface="Calibri" panose="020F0502020204030204" pitchFamily="34" charset="0"/>
              </a:rPr>
              <a:t>Behavioural skills, Technical knowledge and skills &amp; Other knowledge and skills.</a:t>
            </a:r>
          </a:p>
          <a:p>
            <a:endParaRPr lang="en-GB" sz="3600" dirty="0">
              <a:latin typeface="Calibri" panose="020F0502020204030204" pitchFamily="34" charset="0"/>
              <a:cs typeface="Calibri" panose="020F0502020204030204" pitchFamily="34" charset="0"/>
            </a:endParaRPr>
          </a:p>
          <a:p>
            <a:pPr marL="0" indent="0">
              <a:buNone/>
            </a:pPr>
            <a:br>
              <a:rPr lang="en-GB" sz="3600" b="1" dirty="0">
                <a:latin typeface="Calibri" panose="020F0502020204030204" pitchFamily="34" charset="0"/>
                <a:cs typeface="Calibri" panose="020F0502020204030204" pitchFamily="34" charset="0"/>
              </a:rPr>
            </a:br>
            <a:r>
              <a:rPr lang="en-GB" sz="3600" dirty="0">
                <a:latin typeface="Calibri" panose="020F0502020204030204" pitchFamily="34" charset="0"/>
                <a:cs typeface="Calibri" panose="020F0502020204030204" pitchFamily="34" charset="0"/>
              </a:rPr>
              <a:t> </a:t>
            </a:r>
            <a:br>
              <a:rPr lang="en-GB" sz="3600" dirty="0">
                <a:latin typeface="Calibri" panose="020F0502020204030204" pitchFamily="34" charset="0"/>
                <a:cs typeface="Calibri" panose="020F0502020204030204" pitchFamily="34" charset="0"/>
              </a:rPr>
            </a:b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01880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205</TotalTime>
  <Words>2509</Words>
  <Application>Microsoft Office PowerPoint</Application>
  <PresentationFormat>Widescreen</PresentationFormat>
  <Paragraphs>262</Paragraphs>
  <Slides>45</Slides>
  <Notes>8</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Facet</vt:lpstr>
      <vt:lpstr>Professional Career Development </vt:lpstr>
      <vt:lpstr>PowerPoint Presentation</vt:lpstr>
      <vt:lpstr>Overview of Session</vt:lpstr>
      <vt:lpstr>JOHARI – SELF AWARENESS TOOL</vt:lpstr>
      <vt:lpstr>Maslow’s hierarchy of needs theory </vt:lpstr>
      <vt:lpstr>Maslow’s Theory of Needs     (A. H. Maslow (1943)) </vt:lpstr>
      <vt:lpstr>Other motivational theories </vt:lpstr>
      <vt:lpstr>PowerPoint Presentation</vt:lpstr>
      <vt:lpstr>PowerPoint Presentation</vt:lpstr>
      <vt:lpstr>PowerPoint Presentation</vt:lpstr>
      <vt:lpstr>Self Assessment – Skills Audit</vt:lpstr>
      <vt:lpstr>Measuring Personal Effectiveness</vt:lpstr>
      <vt:lpstr>SWOT Conversion Strategies</vt:lpstr>
      <vt:lpstr>Conversion strategies </vt:lpstr>
      <vt:lpstr>TOWS analysis helps you get a better understanding of the strategic choices that you face.  (Remember that "strategy" is the art of determining how you'll "win" in business and life.)  It helps you ask, and answer, the following questions: how do you:- Make the most of your strengths? Circumvent your weaknesses? Capitalize on your opportunities? Manage your threats? </vt:lpstr>
      <vt:lpstr>How do you do a tows analysis? </vt:lpstr>
      <vt:lpstr>PowerPoint Presentation</vt:lpstr>
      <vt:lpstr>Setting Personal/Business Objectives</vt:lpstr>
      <vt:lpstr>What is ‘specific’?</vt:lpstr>
      <vt:lpstr>What is measurable? </vt:lpstr>
      <vt:lpstr>ACHIEVABLE</vt:lpstr>
      <vt:lpstr>Realistic (relevant)</vt:lpstr>
      <vt:lpstr>Time Bound (Time Limit)</vt:lpstr>
      <vt:lpstr>What is an Objective?</vt:lpstr>
      <vt:lpstr>SMART or NOT?</vt:lpstr>
      <vt:lpstr>PowerPoint Presentation</vt:lpstr>
      <vt:lpstr>PowerPoint Presentation</vt:lpstr>
      <vt:lpstr>What is a skill?</vt:lpstr>
      <vt:lpstr>Employability skills </vt:lpstr>
      <vt:lpstr>PowerPoint Presentation</vt:lpstr>
      <vt:lpstr>A skill : Communication</vt:lpstr>
      <vt:lpstr>Hard skills and soft skills – we need both!</vt:lpstr>
      <vt:lpstr>Soft Skills - hard to measure, less tangible, harder  to quantify</vt:lpstr>
      <vt:lpstr>Workplace skills- Three broad categories Fundamental, Personal (Self) Management and Teamwork Skills</vt:lpstr>
      <vt:lpstr>Personal Management Skills (Chinn, 2017)</vt:lpstr>
      <vt:lpstr>Discussion - What have you learnt?</vt:lpstr>
      <vt:lpstr>Activity -</vt:lpstr>
      <vt:lpstr>SKILLS AUDIT </vt:lpstr>
      <vt:lpstr>Stage 1 - Existing Skills and Knowledge Identification </vt:lpstr>
      <vt:lpstr>Stage 2 - Future Skills and Knowledge Identification </vt:lpstr>
      <vt:lpstr>Stage 3 - Rating Your Ability  </vt:lpstr>
      <vt:lpstr>Stage 4 - Review Your Ability Ratings   </vt:lpstr>
      <vt:lpstr>Stage 5 - Your Future Development   </vt:lpstr>
      <vt:lpstr>PowerPoint Presentation</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 </dc:title>
  <dc:creator>Deborah Jenkins</dc:creator>
  <cp:lastModifiedBy>Deborah Jenkins</cp:lastModifiedBy>
  <cp:revision>3</cp:revision>
  <dcterms:created xsi:type="dcterms:W3CDTF">2019-01-25T13:26:17Z</dcterms:created>
  <dcterms:modified xsi:type="dcterms:W3CDTF">2019-01-29T09:07:53Z</dcterms:modified>
</cp:coreProperties>
</file>