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57" r:id="rId3"/>
    <p:sldId id="274" r:id="rId4"/>
    <p:sldId id="259" r:id="rId5"/>
    <p:sldId id="273" r:id="rId6"/>
    <p:sldId id="260" r:id="rId7"/>
    <p:sldId id="261" r:id="rId8"/>
    <p:sldId id="262" r:id="rId9"/>
    <p:sldId id="263" r:id="rId10"/>
    <p:sldId id="264" r:id="rId11"/>
    <p:sldId id="272" r:id="rId12"/>
    <p:sldId id="271" r:id="rId13"/>
    <p:sldId id="270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36">
          <p15:clr>
            <a:srgbClr val="A4A3A4"/>
          </p15:clr>
        </p15:guide>
        <p15:guide id="2" pos="312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6992"/>
    <a:srgbClr val="AEC2D8"/>
    <a:srgbClr val="98432A"/>
    <a:srgbClr val="D84400"/>
    <a:srgbClr val="44678D"/>
    <a:srgbClr val="263E5A"/>
    <a:srgbClr val="D6E0EB"/>
    <a:srgbClr val="728DAB"/>
    <a:srgbClr val="C95B3A"/>
    <a:srgbClr val="2D4C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7" autoAdjust="0"/>
    <p:restoredTop sz="64472" autoAdjust="0"/>
  </p:normalViewPr>
  <p:slideViewPr>
    <p:cSldViewPr snapToGrid="0" showGuides="1">
      <p:cViewPr varScale="1">
        <p:scale>
          <a:sx n="84" d="100"/>
          <a:sy n="84" d="100"/>
        </p:scale>
        <p:origin x="1776" y="176"/>
      </p:cViewPr>
      <p:guideLst>
        <p:guide orient="horz" pos="1536"/>
        <p:guide pos="312"/>
      </p:guideLst>
    </p:cSldViewPr>
  </p:slideViewPr>
  <p:outlineViewPr>
    <p:cViewPr>
      <p:scale>
        <a:sx n="33" d="100"/>
        <a:sy n="33" d="100"/>
      </p:scale>
      <p:origin x="0" y="-161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-13766"/>
    </p:cViewPr>
  </p:sorterViewPr>
  <p:notesViewPr>
    <p:cSldViewPr snapToGrid="0">
      <p:cViewPr varScale="1">
        <p:scale>
          <a:sx n="122" d="100"/>
          <a:sy n="122" d="100"/>
        </p:scale>
        <p:origin x="6040" y="19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4A1519-930F-4065-85BF-01AADDAC2AF1}" type="doc">
      <dgm:prSet loTypeId="urn:microsoft.com/office/officeart/2008/layout/RadialCluster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31DDA331-CE6A-406F-AC6D-33616281092B}">
      <dgm:prSet phldrT="[Text]"/>
      <dgm:spPr/>
      <dgm:t>
        <a:bodyPr/>
        <a:lstStyle/>
        <a:p>
          <a:r>
            <a:rPr lang="en-US" dirty="0"/>
            <a:t>Flexible work model</a:t>
          </a:r>
        </a:p>
      </dgm:t>
    </dgm:pt>
    <dgm:pt modelId="{6714231D-FDBD-4C6E-BD4A-EB72C45C235F}" type="parTrans" cxnId="{8FEF2910-9E58-44C4-A637-9A7A3F1EE023}">
      <dgm:prSet/>
      <dgm:spPr/>
      <dgm:t>
        <a:bodyPr/>
        <a:lstStyle/>
        <a:p>
          <a:endParaRPr lang="en-US"/>
        </a:p>
      </dgm:t>
    </dgm:pt>
    <dgm:pt modelId="{9836A100-A4EB-4225-8539-EEECBDA9BAE0}" type="sibTrans" cxnId="{8FEF2910-9E58-44C4-A637-9A7A3F1EE023}">
      <dgm:prSet/>
      <dgm:spPr/>
      <dgm:t>
        <a:bodyPr/>
        <a:lstStyle/>
        <a:p>
          <a:endParaRPr lang="en-US"/>
        </a:p>
      </dgm:t>
    </dgm:pt>
    <dgm:pt modelId="{68B61A2C-9F83-4727-85A6-202CC54F6B29}">
      <dgm:prSet phldrT="[Text]"/>
      <dgm:spPr/>
      <dgm:t>
        <a:bodyPr/>
        <a:lstStyle/>
        <a:p>
          <a:r>
            <a:rPr lang="en-US" dirty="0"/>
            <a:t>Flex time off </a:t>
          </a:r>
        </a:p>
      </dgm:t>
    </dgm:pt>
    <dgm:pt modelId="{24205DAB-2B8D-44B7-910D-B1D14C6F078E}" type="parTrans" cxnId="{B55F7D4B-F684-4462-80FC-821F8E37996E}">
      <dgm:prSet/>
      <dgm:spPr/>
      <dgm:t>
        <a:bodyPr/>
        <a:lstStyle/>
        <a:p>
          <a:endParaRPr lang="en-US"/>
        </a:p>
      </dgm:t>
    </dgm:pt>
    <dgm:pt modelId="{48404BB7-4EDB-413E-AB85-3070A85AD04A}" type="sibTrans" cxnId="{B55F7D4B-F684-4462-80FC-821F8E37996E}">
      <dgm:prSet/>
      <dgm:spPr/>
      <dgm:t>
        <a:bodyPr/>
        <a:lstStyle/>
        <a:p>
          <a:endParaRPr lang="en-US"/>
        </a:p>
      </dgm:t>
    </dgm:pt>
    <dgm:pt modelId="{046F98CD-EDEB-4090-9F04-099080AAE737}">
      <dgm:prSet phldrT="[Text]"/>
      <dgm:spPr/>
      <dgm:t>
        <a:bodyPr/>
        <a:lstStyle/>
        <a:p>
          <a:r>
            <a:rPr lang="en-US" dirty="0"/>
            <a:t>Flex Time</a:t>
          </a:r>
        </a:p>
      </dgm:t>
    </dgm:pt>
    <dgm:pt modelId="{2FDDA403-3342-4EF8-A972-463F45DA4359}" type="parTrans" cxnId="{7C5B25FF-D051-41B6-87CC-D977FD96C794}">
      <dgm:prSet/>
      <dgm:spPr/>
      <dgm:t>
        <a:bodyPr/>
        <a:lstStyle/>
        <a:p>
          <a:endParaRPr lang="en-US"/>
        </a:p>
      </dgm:t>
    </dgm:pt>
    <dgm:pt modelId="{D0658273-131A-4ED9-A768-D2DB972D097E}" type="sibTrans" cxnId="{7C5B25FF-D051-41B6-87CC-D977FD96C794}">
      <dgm:prSet/>
      <dgm:spPr/>
      <dgm:t>
        <a:bodyPr/>
        <a:lstStyle/>
        <a:p>
          <a:endParaRPr lang="en-US"/>
        </a:p>
      </dgm:t>
    </dgm:pt>
    <dgm:pt modelId="{2CF919BB-BA5D-485B-8D6A-E7A9C6CD70D9}">
      <dgm:prSet phldrT="[Text]"/>
      <dgm:spPr/>
      <dgm:t>
        <a:bodyPr/>
        <a:lstStyle/>
        <a:p>
          <a:r>
            <a:rPr lang="en-US" dirty="0"/>
            <a:t>Flex Location </a:t>
          </a:r>
        </a:p>
      </dgm:t>
    </dgm:pt>
    <dgm:pt modelId="{4FE927A1-C6B3-4A39-AD0E-1D93415BEC4A}" type="parTrans" cxnId="{89DB4C44-101D-4F4F-920C-C9703A6C2F47}">
      <dgm:prSet/>
      <dgm:spPr/>
      <dgm:t>
        <a:bodyPr/>
        <a:lstStyle/>
        <a:p>
          <a:endParaRPr lang="en-US"/>
        </a:p>
      </dgm:t>
    </dgm:pt>
    <dgm:pt modelId="{5602C4A3-A635-4ACC-9B45-AC8F4DDA479D}" type="sibTrans" cxnId="{89DB4C44-101D-4F4F-920C-C9703A6C2F47}">
      <dgm:prSet/>
      <dgm:spPr/>
      <dgm:t>
        <a:bodyPr/>
        <a:lstStyle/>
        <a:p>
          <a:endParaRPr lang="en-US"/>
        </a:p>
      </dgm:t>
    </dgm:pt>
    <dgm:pt modelId="{C2768E8A-7BCA-43C4-BE71-79F3B51F4332}" type="pres">
      <dgm:prSet presAssocID="{564A1519-930F-4065-85BF-01AADDAC2AF1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2875C2AE-5CE2-4F20-866F-4B0199B410C3}" type="pres">
      <dgm:prSet presAssocID="{31DDA331-CE6A-406F-AC6D-33616281092B}" presName="singleCycle" presStyleCnt="0"/>
      <dgm:spPr/>
    </dgm:pt>
    <dgm:pt modelId="{2A5881D4-954F-4D51-BFF8-5C18436F2C00}" type="pres">
      <dgm:prSet presAssocID="{31DDA331-CE6A-406F-AC6D-33616281092B}" presName="singleCenter" presStyleLbl="node1" presStyleIdx="0" presStyleCnt="4" custScaleX="154808" custLinFactNeighborX="1665" custLinFactNeighborY="-10545">
        <dgm:presLayoutVars>
          <dgm:chMax val="7"/>
          <dgm:chPref val="7"/>
        </dgm:presLayoutVars>
      </dgm:prSet>
      <dgm:spPr/>
    </dgm:pt>
    <dgm:pt modelId="{0415A2A4-EA11-4D0A-9A36-25F0D01593C9}" type="pres">
      <dgm:prSet presAssocID="{24205DAB-2B8D-44B7-910D-B1D14C6F078E}" presName="Name56" presStyleLbl="parChTrans1D2" presStyleIdx="0" presStyleCnt="3"/>
      <dgm:spPr/>
    </dgm:pt>
    <dgm:pt modelId="{D29A7211-3484-41E6-8922-F40D408C88B4}" type="pres">
      <dgm:prSet presAssocID="{68B61A2C-9F83-4727-85A6-202CC54F6B29}" presName="text0" presStyleLbl="node1" presStyleIdx="1" presStyleCnt="4" custScaleX="399065">
        <dgm:presLayoutVars>
          <dgm:bulletEnabled val="1"/>
        </dgm:presLayoutVars>
      </dgm:prSet>
      <dgm:spPr/>
    </dgm:pt>
    <dgm:pt modelId="{A6295C25-D51C-46D1-A16C-BAE42DC74183}" type="pres">
      <dgm:prSet presAssocID="{2FDDA403-3342-4EF8-A972-463F45DA4359}" presName="Name56" presStyleLbl="parChTrans1D2" presStyleIdx="1" presStyleCnt="3"/>
      <dgm:spPr/>
    </dgm:pt>
    <dgm:pt modelId="{50768930-874A-48A5-AB43-D93608C333F4}" type="pres">
      <dgm:prSet presAssocID="{046F98CD-EDEB-4090-9F04-099080AAE737}" presName="text0" presStyleLbl="node1" presStyleIdx="2" presStyleCnt="4" custScaleX="340049">
        <dgm:presLayoutVars>
          <dgm:bulletEnabled val="1"/>
        </dgm:presLayoutVars>
      </dgm:prSet>
      <dgm:spPr/>
    </dgm:pt>
    <dgm:pt modelId="{814C2072-CA9E-49E0-A7BD-3E8B222F2A19}" type="pres">
      <dgm:prSet presAssocID="{4FE927A1-C6B3-4A39-AD0E-1D93415BEC4A}" presName="Name56" presStyleLbl="parChTrans1D2" presStyleIdx="2" presStyleCnt="3"/>
      <dgm:spPr/>
    </dgm:pt>
    <dgm:pt modelId="{E63C5D8F-DC71-46FF-87AC-9AF4E86E8818}" type="pres">
      <dgm:prSet presAssocID="{2CF919BB-BA5D-485B-8D6A-E7A9C6CD70D9}" presName="text0" presStyleLbl="node1" presStyleIdx="3" presStyleCnt="4" custScaleX="339397">
        <dgm:presLayoutVars>
          <dgm:bulletEnabled val="1"/>
        </dgm:presLayoutVars>
      </dgm:prSet>
      <dgm:spPr/>
    </dgm:pt>
  </dgm:ptLst>
  <dgm:cxnLst>
    <dgm:cxn modelId="{EEF3110D-223D-4965-A94A-2B6EF1430FF8}" type="presOf" srcId="{2CF919BB-BA5D-485B-8D6A-E7A9C6CD70D9}" destId="{E63C5D8F-DC71-46FF-87AC-9AF4E86E8818}" srcOrd="0" destOrd="0" presId="urn:microsoft.com/office/officeart/2008/layout/RadialCluster"/>
    <dgm:cxn modelId="{7130070F-F9BD-42F3-9F5E-4F86E09AB28C}" type="presOf" srcId="{68B61A2C-9F83-4727-85A6-202CC54F6B29}" destId="{D29A7211-3484-41E6-8922-F40D408C88B4}" srcOrd="0" destOrd="0" presId="urn:microsoft.com/office/officeart/2008/layout/RadialCluster"/>
    <dgm:cxn modelId="{8FEF2910-9E58-44C4-A637-9A7A3F1EE023}" srcId="{564A1519-930F-4065-85BF-01AADDAC2AF1}" destId="{31DDA331-CE6A-406F-AC6D-33616281092B}" srcOrd="0" destOrd="0" parTransId="{6714231D-FDBD-4C6E-BD4A-EB72C45C235F}" sibTransId="{9836A100-A4EB-4225-8539-EEECBDA9BAE0}"/>
    <dgm:cxn modelId="{B039A829-B9F9-43CB-9CC9-48FB3298B6EF}" type="presOf" srcId="{4FE927A1-C6B3-4A39-AD0E-1D93415BEC4A}" destId="{814C2072-CA9E-49E0-A7BD-3E8B222F2A19}" srcOrd="0" destOrd="0" presId="urn:microsoft.com/office/officeart/2008/layout/RadialCluster"/>
    <dgm:cxn modelId="{15DEC33E-A2F0-475B-B718-EFCD5176EC23}" type="presOf" srcId="{046F98CD-EDEB-4090-9F04-099080AAE737}" destId="{50768930-874A-48A5-AB43-D93608C333F4}" srcOrd="0" destOrd="0" presId="urn:microsoft.com/office/officeart/2008/layout/RadialCluster"/>
    <dgm:cxn modelId="{89DB4C44-101D-4F4F-920C-C9703A6C2F47}" srcId="{31DDA331-CE6A-406F-AC6D-33616281092B}" destId="{2CF919BB-BA5D-485B-8D6A-E7A9C6CD70D9}" srcOrd="2" destOrd="0" parTransId="{4FE927A1-C6B3-4A39-AD0E-1D93415BEC4A}" sibTransId="{5602C4A3-A635-4ACC-9B45-AC8F4DDA479D}"/>
    <dgm:cxn modelId="{B55F7D4B-F684-4462-80FC-821F8E37996E}" srcId="{31DDA331-CE6A-406F-AC6D-33616281092B}" destId="{68B61A2C-9F83-4727-85A6-202CC54F6B29}" srcOrd="0" destOrd="0" parTransId="{24205DAB-2B8D-44B7-910D-B1D14C6F078E}" sibTransId="{48404BB7-4EDB-413E-AB85-3070A85AD04A}"/>
    <dgm:cxn modelId="{0D544155-8D38-42DB-BE94-A4AF4CAF0248}" type="presOf" srcId="{564A1519-930F-4065-85BF-01AADDAC2AF1}" destId="{C2768E8A-7BCA-43C4-BE71-79F3B51F4332}" srcOrd="0" destOrd="0" presId="urn:microsoft.com/office/officeart/2008/layout/RadialCluster"/>
    <dgm:cxn modelId="{58AAF05A-941B-493E-8D82-63A9A6CF40FA}" type="presOf" srcId="{31DDA331-CE6A-406F-AC6D-33616281092B}" destId="{2A5881D4-954F-4D51-BFF8-5C18436F2C00}" srcOrd="0" destOrd="0" presId="urn:microsoft.com/office/officeart/2008/layout/RadialCluster"/>
    <dgm:cxn modelId="{1DBB84A6-E3BF-4CB5-996B-BBF34A26AA08}" type="presOf" srcId="{24205DAB-2B8D-44B7-910D-B1D14C6F078E}" destId="{0415A2A4-EA11-4D0A-9A36-25F0D01593C9}" srcOrd="0" destOrd="0" presId="urn:microsoft.com/office/officeart/2008/layout/RadialCluster"/>
    <dgm:cxn modelId="{97E67ED2-8EE4-4A8A-BFF1-5207185C8E4D}" type="presOf" srcId="{2FDDA403-3342-4EF8-A972-463F45DA4359}" destId="{A6295C25-D51C-46D1-A16C-BAE42DC74183}" srcOrd="0" destOrd="0" presId="urn:microsoft.com/office/officeart/2008/layout/RadialCluster"/>
    <dgm:cxn modelId="{7C5B25FF-D051-41B6-87CC-D977FD96C794}" srcId="{31DDA331-CE6A-406F-AC6D-33616281092B}" destId="{046F98CD-EDEB-4090-9F04-099080AAE737}" srcOrd="1" destOrd="0" parTransId="{2FDDA403-3342-4EF8-A972-463F45DA4359}" sibTransId="{D0658273-131A-4ED9-A768-D2DB972D097E}"/>
    <dgm:cxn modelId="{4FCE5B88-0D41-4D66-AFA8-9A456A2903B3}" type="presParOf" srcId="{C2768E8A-7BCA-43C4-BE71-79F3B51F4332}" destId="{2875C2AE-5CE2-4F20-866F-4B0199B410C3}" srcOrd="0" destOrd="0" presId="urn:microsoft.com/office/officeart/2008/layout/RadialCluster"/>
    <dgm:cxn modelId="{B353C285-9BD0-4561-A172-21C0F7580EDC}" type="presParOf" srcId="{2875C2AE-5CE2-4F20-866F-4B0199B410C3}" destId="{2A5881D4-954F-4D51-BFF8-5C18436F2C00}" srcOrd="0" destOrd="0" presId="urn:microsoft.com/office/officeart/2008/layout/RadialCluster"/>
    <dgm:cxn modelId="{D753AF40-BFF2-4B7F-B1B4-FA692D03A27B}" type="presParOf" srcId="{2875C2AE-5CE2-4F20-866F-4B0199B410C3}" destId="{0415A2A4-EA11-4D0A-9A36-25F0D01593C9}" srcOrd="1" destOrd="0" presId="urn:microsoft.com/office/officeart/2008/layout/RadialCluster"/>
    <dgm:cxn modelId="{9FDE2E9E-71CE-4E01-8AFA-7BF4FB9F3BCA}" type="presParOf" srcId="{2875C2AE-5CE2-4F20-866F-4B0199B410C3}" destId="{D29A7211-3484-41E6-8922-F40D408C88B4}" srcOrd="2" destOrd="0" presId="urn:microsoft.com/office/officeart/2008/layout/RadialCluster"/>
    <dgm:cxn modelId="{0225861C-BF94-4B11-9C6D-1622939D0A9A}" type="presParOf" srcId="{2875C2AE-5CE2-4F20-866F-4B0199B410C3}" destId="{A6295C25-D51C-46D1-A16C-BAE42DC74183}" srcOrd="3" destOrd="0" presId="urn:microsoft.com/office/officeart/2008/layout/RadialCluster"/>
    <dgm:cxn modelId="{9421DC6E-DD9F-45BE-BD16-382E9C010A51}" type="presParOf" srcId="{2875C2AE-5CE2-4F20-866F-4B0199B410C3}" destId="{50768930-874A-48A5-AB43-D93608C333F4}" srcOrd="4" destOrd="0" presId="urn:microsoft.com/office/officeart/2008/layout/RadialCluster"/>
    <dgm:cxn modelId="{5AA73AAE-3B6A-422C-BF4E-6FFCC9A0E785}" type="presParOf" srcId="{2875C2AE-5CE2-4F20-866F-4B0199B410C3}" destId="{814C2072-CA9E-49E0-A7BD-3E8B222F2A19}" srcOrd="5" destOrd="0" presId="urn:microsoft.com/office/officeart/2008/layout/RadialCluster"/>
    <dgm:cxn modelId="{41209874-D618-4FF1-9CA7-C2E475F64157}" type="presParOf" srcId="{2875C2AE-5CE2-4F20-866F-4B0199B410C3}" destId="{E63C5D8F-DC71-46FF-87AC-9AF4E86E8818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3DC0CE-E95F-4538-A042-B0B8C865080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A680795-92F2-40FA-9C1B-DB8184AFC8FD}">
      <dgm:prSet/>
      <dgm:spPr/>
      <dgm:t>
        <a:bodyPr/>
        <a:lstStyle/>
        <a:p>
          <a:r>
            <a:rPr lang="en-US"/>
            <a:t>Chung, H. and Van der Lippe, T., 2020. Flexible working, work–life balance, and gender equality: Introduction. Social Indicators Research, 151(2), pp.365-381.</a:t>
          </a:r>
        </a:p>
      </dgm:t>
    </dgm:pt>
    <dgm:pt modelId="{FB580107-ABD6-4BAE-8686-3086C05D0787}" type="parTrans" cxnId="{BC48286B-C9EA-47AC-AE12-F5C9B0019B50}">
      <dgm:prSet/>
      <dgm:spPr/>
      <dgm:t>
        <a:bodyPr/>
        <a:lstStyle/>
        <a:p>
          <a:endParaRPr lang="en-US"/>
        </a:p>
      </dgm:t>
    </dgm:pt>
    <dgm:pt modelId="{305F1F2E-42F4-4116-9DFC-1F4344E14BCE}" type="sibTrans" cxnId="{BC48286B-C9EA-47AC-AE12-F5C9B0019B50}">
      <dgm:prSet/>
      <dgm:spPr/>
      <dgm:t>
        <a:bodyPr/>
        <a:lstStyle/>
        <a:p>
          <a:endParaRPr lang="en-US"/>
        </a:p>
      </dgm:t>
    </dgm:pt>
    <dgm:pt modelId="{FF16CDFD-6D88-4FBF-BA9B-D46D5A398D27}">
      <dgm:prSet/>
      <dgm:spPr/>
      <dgm:t>
        <a:bodyPr/>
        <a:lstStyle/>
        <a:p>
          <a:r>
            <a:rPr lang="en-US"/>
            <a:t>Chung, H., Birkett, H., Forbes, S. and Seo, H., 2021. Covid-19, flexible working, and implications for gender equality in the United Kingdom. Gender &amp;amp; Society, 35(2), pp.218-232.</a:t>
          </a:r>
        </a:p>
      </dgm:t>
    </dgm:pt>
    <dgm:pt modelId="{5CCBF6EF-FBCC-4ADB-B4DF-D0C69976C0E9}" type="parTrans" cxnId="{D0E9313A-1B9E-45E9-8DB3-B4F8B35F758B}">
      <dgm:prSet/>
      <dgm:spPr/>
      <dgm:t>
        <a:bodyPr/>
        <a:lstStyle/>
        <a:p>
          <a:endParaRPr lang="en-US"/>
        </a:p>
      </dgm:t>
    </dgm:pt>
    <dgm:pt modelId="{1123A8D7-2B5F-456E-A41F-B31DA97FE708}" type="sibTrans" cxnId="{D0E9313A-1B9E-45E9-8DB3-B4F8B35F758B}">
      <dgm:prSet/>
      <dgm:spPr/>
      <dgm:t>
        <a:bodyPr/>
        <a:lstStyle/>
        <a:p>
          <a:endParaRPr lang="en-US"/>
        </a:p>
      </dgm:t>
    </dgm:pt>
    <dgm:pt modelId="{204FCCF7-FCA1-4F17-9136-39B6E42ABBD7}">
      <dgm:prSet/>
      <dgm:spPr/>
      <dgm:t>
        <a:bodyPr/>
        <a:lstStyle/>
        <a:p>
          <a:r>
            <a:rPr lang="en-US"/>
            <a:t>Cook, R., O’Brien, M., Connolly, S., Aldrich, M. and Speight, S., 2021. Fathers’ perceptions of the availability of flexible working arrangements: Evidence from the UK. Work, Employment and Society, 35(6), pp.1014-1033.</a:t>
          </a:r>
        </a:p>
      </dgm:t>
    </dgm:pt>
    <dgm:pt modelId="{BD819FB5-ADC6-4C9D-ABE2-948DA4F06310}" type="parTrans" cxnId="{14F7E25F-9703-4E33-8B70-64F36123FB9A}">
      <dgm:prSet/>
      <dgm:spPr/>
      <dgm:t>
        <a:bodyPr/>
        <a:lstStyle/>
        <a:p>
          <a:endParaRPr lang="en-US"/>
        </a:p>
      </dgm:t>
    </dgm:pt>
    <dgm:pt modelId="{372ED1AD-E666-4E6F-BEE0-6DA31ED875ED}" type="sibTrans" cxnId="{14F7E25F-9703-4E33-8B70-64F36123FB9A}">
      <dgm:prSet/>
      <dgm:spPr/>
      <dgm:t>
        <a:bodyPr/>
        <a:lstStyle/>
        <a:p>
          <a:endParaRPr lang="en-US"/>
        </a:p>
      </dgm:t>
    </dgm:pt>
    <dgm:pt modelId="{B5F22AB9-1479-4AFF-9480-8327E13A2637}">
      <dgm:prSet/>
      <dgm:spPr/>
      <dgm:t>
        <a:bodyPr/>
        <a:lstStyle/>
        <a:p>
          <a:r>
            <a:rPr lang="en-US"/>
            <a:t>Igboanugo, S., Yang, J. and Bigelow, P., 2022. The Diversio Diversity and Inclusion Survey–Framework and Psychometric properties. The International Journal of Information, Diversity, &amp;amp; Inclusion (IJIDI), 6(4).</a:t>
          </a:r>
        </a:p>
      </dgm:t>
    </dgm:pt>
    <dgm:pt modelId="{B5F45F8A-E3E5-4AE2-A26C-800FB9C85128}" type="parTrans" cxnId="{5C6326CB-CB12-4C1D-AF6B-94C30E9FA7AE}">
      <dgm:prSet/>
      <dgm:spPr/>
      <dgm:t>
        <a:bodyPr/>
        <a:lstStyle/>
        <a:p>
          <a:endParaRPr lang="en-US"/>
        </a:p>
      </dgm:t>
    </dgm:pt>
    <dgm:pt modelId="{91A1258F-2938-4811-BCBA-03482C3CB527}" type="sibTrans" cxnId="{5C6326CB-CB12-4C1D-AF6B-94C30E9FA7AE}">
      <dgm:prSet/>
      <dgm:spPr/>
      <dgm:t>
        <a:bodyPr/>
        <a:lstStyle/>
        <a:p>
          <a:endParaRPr lang="en-US"/>
        </a:p>
      </dgm:t>
    </dgm:pt>
    <dgm:pt modelId="{5F9ED5E0-38EC-41D0-8676-FB5950DE2264}">
      <dgm:prSet/>
      <dgm:spPr/>
      <dgm:t>
        <a:bodyPr/>
        <a:lstStyle/>
        <a:p>
          <a:r>
            <a:rPr lang="en-US"/>
            <a:t>Khan, N., Korac‐Kakabadse, N., Skouloudis, A. and Dimopoulos, A., 2019. Diversity in the workplace: An overview of disability employment disclosures among UK firms. Corporate Social Responsibility and Environmental Management, 26(1), pp.170-185.</a:t>
          </a:r>
        </a:p>
      </dgm:t>
    </dgm:pt>
    <dgm:pt modelId="{4F12470A-3DD9-4F50-B3D6-0CBCC207FC2C}" type="parTrans" cxnId="{A48A2579-1DD0-41B2-BE66-789D5AE9848B}">
      <dgm:prSet/>
      <dgm:spPr/>
      <dgm:t>
        <a:bodyPr/>
        <a:lstStyle/>
        <a:p>
          <a:endParaRPr lang="en-US"/>
        </a:p>
      </dgm:t>
    </dgm:pt>
    <dgm:pt modelId="{D6D8807D-19E5-4A1E-93EC-82E429DAC1DA}" type="sibTrans" cxnId="{A48A2579-1DD0-41B2-BE66-789D5AE9848B}">
      <dgm:prSet/>
      <dgm:spPr/>
      <dgm:t>
        <a:bodyPr/>
        <a:lstStyle/>
        <a:p>
          <a:endParaRPr lang="en-US"/>
        </a:p>
      </dgm:t>
    </dgm:pt>
    <dgm:pt modelId="{0EBAAD77-A99A-4AD6-BED4-39B3A6ABA006}">
      <dgm:prSet/>
      <dgm:spPr/>
      <dgm:t>
        <a:bodyPr/>
        <a:lstStyle/>
        <a:p>
          <a:r>
            <a:rPr lang="en-US"/>
            <a:t>Sethi, S., Kumar, A., Clough, J., Ravindran, S., Harris, R., Harvey, P., Raju, S., Brookes, M.J., Rutter, C.S. and Steed, H., 2022. Women in gastroenterology: the UK trainee experience. Frontline Gastroenterology.</a:t>
          </a:r>
        </a:p>
      </dgm:t>
    </dgm:pt>
    <dgm:pt modelId="{0FA842AC-4887-430D-9CBB-E92A09628395}" type="parTrans" cxnId="{7090E992-57BD-4890-B3E4-DE40030F4422}">
      <dgm:prSet/>
      <dgm:spPr/>
      <dgm:t>
        <a:bodyPr/>
        <a:lstStyle/>
        <a:p>
          <a:endParaRPr lang="en-US"/>
        </a:p>
      </dgm:t>
    </dgm:pt>
    <dgm:pt modelId="{FA524367-486A-4F53-9FCC-48728BDA8859}" type="sibTrans" cxnId="{7090E992-57BD-4890-B3E4-DE40030F4422}">
      <dgm:prSet/>
      <dgm:spPr/>
      <dgm:t>
        <a:bodyPr/>
        <a:lstStyle/>
        <a:p>
          <a:endParaRPr lang="en-US"/>
        </a:p>
      </dgm:t>
    </dgm:pt>
    <dgm:pt modelId="{DCB91CCF-07D1-44C2-B5CE-7D7A1F828BE8}">
      <dgm:prSet/>
      <dgm:spPr/>
      <dgm:t>
        <a:bodyPr/>
        <a:lstStyle/>
        <a:p>
          <a:r>
            <a:rPr lang="en-US"/>
            <a:t>Soga, L.R., Bolade-Ogunfodun, Y., Mariani, M., Nasr, R. and Laker, B., 2022. Unmasking the other face of flexible working practices: A systematic literature review. Journal of Business Research, 142, pp.648-662.</a:t>
          </a:r>
        </a:p>
      </dgm:t>
    </dgm:pt>
    <dgm:pt modelId="{4D324914-376C-45A5-B81C-A07B844DD7C0}" type="parTrans" cxnId="{D3DF121F-8660-4612-B437-71C4C1C16655}">
      <dgm:prSet/>
      <dgm:spPr/>
      <dgm:t>
        <a:bodyPr/>
        <a:lstStyle/>
        <a:p>
          <a:endParaRPr lang="en-US"/>
        </a:p>
      </dgm:t>
    </dgm:pt>
    <dgm:pt modelId="{CFC9D7F1-B19C-41D0-8762-8E1C65A0FBC1}" type="sibTrans" cxnId="{D3DF121F-8660-4612-B437-71C4C1C16655}">
      <dgm:prSet/>
      <dgm:spPr/>
      <dgm:t>
        <a:bodyPr/>
        <a:lstStyle/>
        <a:p>
          <a:endParaRPr lang="en-US"/>
        </a:p>
      </dgm:t>
    </dgm:pt>
    <dgm:pt modelId="{B64A6F63-F4F1-4FA5-97C6-621BB4F080D4}" type="pres">
      <dgm:prSet presAssocID="{863DC0CE-E95F-4538-A042-B0B8C8650804}" presName="linear" presStyleCnt="0">
        <dgm:presLayoutVars>
          <dgm:animLvl val="lvl"/>
          <dgm:resizeHandles val="exact"/>
        </dgm:presLayoutVars>
      </dgm:prSet>
      <dgm:spPr/>
    </dgm:pt>
    <dgm:pt modelId="{B9C85ADD-A25A-4F45-B261-A3E1BD07ABEA}" type="pres">
      <dgm:prSet presAssocID="{FA680795-92F2-40FA-9C1B-DB8184AFC8FD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D792064A-A1A8-4644-8280-9B43447AB341}" type="pres">
      <dgm:prSet presAssocID="{305F1F2E-42F4-4116-9DFC-1F4344E14BCE}" presName="spacer" presStyleCnt="0"/>
      <dgm:spPr/>
    </dgm:pt>
    <dgm:pt modelId="{92134B97-5051-432F-A97E-F3EA036B56E0}" type="pres">
      <dgm:prSet presAssocID="{FF16CDFD-6D88-4FBF-BA9B-D46D5A398D27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C4D76168-142B-4ACD-8E3D-66A2C12E55C3}" type="pres">
      <dgm:prSet presAssocID="{1123A8D7-2B5F-456E-A41F-B31DA97FE708}" presName="spacer" presStyleCnt="0"/>
      <dgm:spPr/>
    </dgm:pt>
    <dgm:pt modelId="{011D9B09-851F-4FBE-AF2F-0F67DB679843}" type="pres">
      <dgm:prSet presAssocID="{204FCCF7-FCA1-4F17-9136-39B6E42ABBD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12A603CD-C257-4032-9E81-A8C727B87398}" type="pres">
      <dgm:prSet presAssocID="{372ED1AD-E666-4E6F-BEE0-6DA31ED875ED}" presName="spacer" presStyleCnt="0"/>
      <dgm:spPr/>
    </dgm:pt>
    <dgm:pt modelId="{EBBF9425-C68D-419D-B0D2-40EB4232673B}" type="pres">
      <dgm:prSet presAssocID="{B5F22AB9-1479-4AFF-9480-8327E13A2637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2269B9E8-2484-45A8-9557-36BCFECC8A21}" type="pres">
      <dgm:prSet presAssocID="{91A1258F-2938-4811-BCBA-03482C3CB527}" presName="spacer" presStyleCnt="0"/>
      <dgm:spPr/>
    </dgm:pt>
    <dgm:pt modelId="{D8FFB9B7-5FD7-41B7-8568-4BBBB1497AB7}" type="pres">
      <dgm:prSet presAssocID="{5F9ED5E0-38EC-41D0-8676-FB5950DE2264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9F5516C0-4F71-4900-80A8-2ABF6BDB80CB}" type="pres">
      <dgm:prSet presAssocID="{D6D8807D-19E5-4A1E-93EC-82E429DAC1DA}" presName="spacer" presStyleCnt="0"/>
      <dgm:spPr/>
    </dgm:pt>
    <dgm:pt modelId="{63EB8F73-6D78-4FFC-8C66-6BBD22AA3D76}" type="pres">
      <dgm:prSet presAssocID="{0EBAAD77-A99A-4AD6-BED4-39B3A6ABA006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4FD1E9A6-7722-4F9C-A178-2EB2C818ACB2}" type="pres">
      <dgm:prSet presAssocID="{FA524367-486A-4F53-9FCC-48728BDA8859}" presName="spacer" presStyleCnt="0"/>
      <dgm:spPr/>
    </dgm:pt>
    <dgm:pt modelId="{9D8F51F4-DD7E-4302-9B9C-43A69A058982}" type="pres">
      <dgm:prSet presAssocID="{DCB91CCF-07D1-44C2-B5CE-7D7A1F828BE8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4FC5491D-0F9E-4DBA-8482-541ECDF51ED1}" type="presOf" srcId="{0EBAAD77-A99A-4AD6-BED4-39B3A6ABA006}" destId="{63EB8F73-6D78-4FFC-8C66-6BBD22AA3D76}" srcOrd="0" destOrd="0" presId="urn:microsoft.com/office/officeart/2005/8/layout/vList2"/>
    <dgm:cxn modelId="{D3DF121F-8660-4612-B437-71C4C1C16655}" srcId="{863DC0CE-E95F-4538-A042-B0B8C8650804}" destId="{DCB91CCF-07D1-44C2-B5CE-7D7A1F828BE8}" srcOrd="6" destOrd="0" parTransId="{4D324914-376C-45A5-B81C-A07B844DD7C0}" sibTransId="{CFC9D7F1-B19C-41D0-8762-8E1C65A0FBC1}"/>
    <dgm:cxn modelId="{A9FD9536-AD0C-4510-8F98-506F3A8B12E5}" type="presOf" srcId="{204FCCF7-FCA1-4F17-9136-39B6E42ABBD7}" destId="{011D9B09-851F-4FBE-AF2F-0F67DB679843}" srcOrd="0" destOrd="0" presId="urn:microsoft.com/office/officeart/2005/8/layout/vList2"/>
    <dgm:cxn modelId="{D0E9313A-1B9E-45E9-8DB3-B4F8B35F758B}" srcId="{863DC0CE-E95F-4538-A042-B0B8C8650804}" destId="{FF16CDFD-6D88-4FBF-BA9B-D46D5A398D27}" srcOrd="1" destOrd="0" parTransId="{5CCBF6EF-FBCC-4ADB-B4DF-D0C69976C0E9}" sibTransId="{1123A8D7-2B5F-456E-A41F-B31DA97FE708}"/>
    <dgm:cxn modelId="{A2B9884E-1FB9-4B3A-917E-736A20512367}" type="presOf" srcId="{863DC0CE-E95F-4538-A042-B0B8C8650804}" destId="{B64A6F63-F4F1-4FA5-97C6-621BB4F080D4}" srcOrd="0" destOrd="0" presId="urn:microsoft.com/office/officeart/2005/8/layout/vList2"/>
    <dgm:cxn modelId="{D81C2657-4AA7-4694-B9C6-65C3304E4D6C}" type="presOf" srcId="{FF16CDFD-6D88-4FBF-BA9B-D46D5A398D27}" destId="{92134B97-5051-432F-A97E-F3EA036B56E0}" srcOrd="0" destOrd="0" presId="urn:microsoft.com/office/officeart/2005/8/layout/vList2"/>
    <dgm:cxn modelId="{14F7E25F-9703-4E33-8B70-64F36123FB9A}" srcId="{863DC0CE-E95F-4538-A042-B0B8C8650804}" destId="{204FCCF7-FCA1-4F17-9136-39B6E42ABBD7}" srcOrd="2" destOrd="0" parTransId="{BD819FB5-ADC6-4C9D-ABE2-948DA4F06310}" sibTransId="{372ED1AD-E666-4E6F-BEE0-6DA31ED875ED}"/>
    <dgm:cxn modelId="{BC48286B-C9EA-47AC-AE12-F5C9B0019B50}" srcId="{863DC0CE-E95F-4538-A042-B0B8C8650804}" destId="{FA680795-92F2-40FA-9C1B-DB8184AFC8FD}" srcOrd="0" destOrd="0" parTransId="{FB580107-ABD6-4BAE-8686-3086C05D0787}" sibTransId="{305F1F2E-42F4-4116-9DFC-1F4344E14BCE}"/>
    <dgm:cxn modelId="{B70A2E71-1A0B-4BAC-937F-E03E24DE552B}" type="presOf" srcId="{B5F22AB9-1479-4AFF-9480-8327E13A2637}" destId="{EBBF9425-C68D-419D-B0D2-40EB4232673B}" srcOrd="0" destOrd="0" presId="urn:microsoft.com/office/officeart/2005/8/layout/vList2"/>
    <dgm:cxn modelId="{A48A2579-1DD0-41B2-BE66-789D5AE9848B}" srcId="{863DC0CE-E95F-4538-A042-B0B8C8650804}" destId="{5F9ED5E0-38EC-41D0-8676-FB5950DE2264}" srcOrd="4" destOrd="0" parTransId="{4F12470A-3DD9-4F50-B3D6-0CBCC207FC2C}" sibTransId="{D6D8807D-19E5-4A1E-93EC-82E429DAC1DA}"/>
    <dgm:cxn modelId="{7090E992-57BD-4890-B3E4-DE40030F4422}" srcId="{863DC0CE-E95F-4538-A042-B0B8C8650804}" destId="{0EBAAD77-A99A-4AD6-BED4-39B3A6ABA006}" srcOrd="5" destOrd="0" parTransId="{0FA842AC-4887-430D-9CBB-E92A09628395}" sibTransId="{FA524367-486A-4F53-9FCC-48728BDA8859}"/>
    <dgm:cxn modelId="{F315DAAF-6FD8-4FEA-8F2F-2263A7A27058}" type="presOf" srcId="{FA680795-92F2-40FA-9C1B-DB8184AFC8FD}" destId="{B9C85ADD-A25A-4F45-B261-A3E1BD07ABEA}" srcOrd="0" destOrd="0" presId="urn:microsoft.com/office/officeart/2005/8/layout/vList2"/>
    <dgm:cxn modelId="{A31ACBB6-6F56-4A2C-9B27-34D60812B32C}" type="presOf" srcId="{5F9ED5E0-38EC-41D0-8676-FB5950DE2264}" destId="{D8FFB9B7-5FD7-41B7-8568-4BBBB1497AB7}" srcOrd="0" destOrd="0" presId="urn:microsoft.com/office/officeart/2005/8/layout/vList2"/>
    <dgm:cxn modelId="{5C6326CB-CB12-4C1D-AF6B-94C30E9FA7AE}" srcId="{863DC0CE-E95F-4538-A042-B0B8C8650804}" destId="{B5F22AB9-1479-4AFF-9480-8327E13A2637}" srcOrd="3" destOrd="0" parTransId="{B5F45F8A-E3E5-4AE2-A26C-800FB9C85128}" sibTransId="{91A1258F-2938-4811-BCBA-03482C3CB527}"/>
    <dgm:cxn modelId="{53FDA0DF-EBB7-473D-88CC-DF5CE529EC1C}" type="presOf" srcId="{DCB91CCF-07D1-44C2-B5CE-7D7A1F828BE8}" destId="{9D8F51F4-DD7E-4302-9B9C-43A69A058982}" srcOrd="0" destOrd="0" presId="urn:microsoft.com/office/officeart/2005/8/layout/vList2"/>
    <dgm:cxn modelId="{B7A6F5EA-D4F2-4482-B066-3B143B05B1DC}" type="presParOf" srcId="{B64A6F63-F4F1-4FA5-97C6-621BB4F080D4}" destId="{B9C85ADD-A25A-4F45-B261-A3E1BD07ABEA}" srcOrd="0" destOrd="0" presId="urn:microsoft.com/office/officeart/2005/8/layout/vList2"/>
    <dgm:cxn modelId="{110472A8-A5AA-489A-A020-B8E9B88BEA03}" type="presParOf" srcId="{B64A6F63-F4F1-4FA5-97C6-621BB4F080D4}" destId="{D792064A-A1A8-4644-8280-9B43447AB341}" srcOrd="1" destOrd="0" presId="urn:microsoft.com/office/officeart/2005/8/layout/vList2"/>
    <dgm:cxn modelId="{348676F7-4783-48BC-A087-1A0CF43F64E6}" type="presParOf" srcId="{B64A6F63-F4F1-4FA5-97C6-621BB4F080D4}" destId="{92134B97-5051-432F-A97E-F3EA036B56E0}" srcOrd="2" destOrd="0" presId="urn:microsoft.com/office/officeart/2005/8/layout/vList2"/>
    <dgm:cxn modelId="{F457A121-24F9-4BD4-AC70-792ABC367244}" type="presParOf" srcId="{B64A6F63-F4F1-4FA5-97C6-621BB4F080D4}" destId="{C4D76168-142B-4ACD-8E3D-66A2C12E55C3}" srcOrd="3" destOrd="0" presId="urn:microsoft.com/office/officeart/2005/8/layout/vList2"/>
    <dgm:cxn modelId="{276DD21B-7E43-4CA3-B39E-710E0E813D5D}" type="presParOf" srcId="{B64A6F63-F4F1-4FA5-97C6-621BB4F080D4}" destId="{011D9B09-851F-4FBE-AF2F-0F67DB679843}" srcOrd="4" destOrd="0" presId="urn:microsoft.com/office/officeart/2005/8/layout/vList2"/>
    <dgm:cxn modelId="{191F20DB-72B5-40D6-9A62-AEEAB09CAA78}" type="presParOf" srcId="{B64A6F63-F4F1-4FA5-97C6-621BB4F080D4}" destId="{12A603CD-C257-4032-9E81-A8C727B87398}" srcOrd="5" destOrd="0" presId="urn:microsoft.com/office/officeart/2005/8/layout/vList2"/>
    <dgm:cxn modelId="{94CAB667-C6A4-49A2-82EC-9A35B8671F3F}" type="presParOf" srcId="{B64A6F63-F4F1-4FA5-97C6-621BB4F080D4}" destId="{EBBF9425-C68D-419D-B0D2-40EB4232673B}" srcOrd="6" destOrd="0" presId="urn:microsoft.com/office/officeart/2005/8/layout/vList2"/>
    <dgm:cxn modelId="{C47AF5FB-1B05-4320-8959-4D3FAFA6EC9F}" type="presParOf" srcId="{B64A6F63-F4F1-4FA5-97C6-621BB4F080D4}" destId="{2269B9E8-2484-45A8-9557-36BCFECC8A21}" srcOrd="7" destOrd="0" presId="urn:microsoft.com/office/officeart/2005/8/layout/vList2"/>
    <dgm:cxn modelId="{0B7D813D-35C3-4C09-8349-5EECED98349A}" type="presParOf" srcId="{B64A6F63-F4F1-4FA5-97C6-621BB4F080D4}" destId="{D8FFB9B7-5FD7-41B7-8568-4BBBB1497AB7}" srcOrd="8" destOrd="0" presId="urn:microsoft.com/office/officeart/2005/8/layout/vList2"/>
    <dgm:cxn modelId="{5169D227-3CD9-4079-981D-F0DB243658F1}" type="presParOf" srcId="{B64A6F63-F4F1-4FA5-97C6-621BB4F080D4}" destId="{9F5516C0-4F71-4900-80A8-2ABF6BDB80CB}" srcOrd="9" destOrd="0" presId="urn:microsoft.com/office/officeart/2005/8/layout/vList2"/>
    <dgm:cxn modelId="{79F3DDDF-AA0E-4DD1-9C09-620B33C2541B}" type="presParOf" srcId="{B64A6F63-F4F1-4FA5-97C6-621BB4F080D4}" destId="{63EB8F73-6D78-4FFC-8C66-6BBD22AA3D76}" srcOrd="10" destOrd="0" presId="urn:microsoft.com/office/officeart/2005/8/layout/vList2"/>
    <dgm:cxn modelId="{18ABA448-11E4-43EF-A619-6B684F138993}" type="presParOf" srcId="{B64A6F63-F4F1-4FA5-97C6-621BB4F080D4}" destId="{4FD1E9A6-7722-4F9C-A178-2EB2C818ACB2}" srcOrd="11" destOrd="0" presId="urn:microsoft.com/office/officeart/2005/8/layout/vList2"/>
    <dgm:cxn modelId="{781D28DF-5284-4048-BE74-9DC19C24E822}" type="presParOf" srcId="{B64A6F63-F4F1-4FA5-97C6-621BB4F080D4}" destId="{9D8F51F4-DD7E-4302-9B9C-43A69A058982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5881D4-954F-4D51-BFF8-5C18436F2C00}">
      <dsp:nvSpPr>
        <dsp:cNvPr id="0" name=""/>
        <dsp:cNvSpPr/>
      </dsp:nvSpPr>
      <dsp:spPr>
        <a:xfrm>
          <a:off x="4542465" y="1529529"/>
          <a:ext cx="1930180" cy="124682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Flexible work model</a:t>
          </a:r>
        </a:p>
      </dsp:txBody>
      <dsp:txXfrm>
        <a:off x="4603330" y="1590394"/>
        <a:ext cx="1808450" cy="1125092"/>
      </dsp:txXfrm>
    </dsp:sp>
    <dsp:sp modelId="{0415A2A4-EA11-4D0A-9A36-25F0D01593C9}">
      <dsp:nvSpPr>
        <dsp:cNvPr id="0" name=""/>
        <dsp:cNvSpPr/>
      </dsp:nvSpPr>
      <dsp:spPr>
        <a:xfrm rot="16055013">
          <a:off x="5235821" y="1294242"/>
          <a:ext cx="47099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70993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29A7211-3484-41E6-8922-F40D408C88B4}">
      <dsp:nvSpPr>
        <dsp:cNvPr id="0" name=""/>
        <dsp:cNvSpPr/>
      </dsp:nvSpPr>
      <dsp:spPr>
        <a:xfrm>
          <a:off x="3776926" y="223583"/>
          <a:ext cx="3333673" cy="835371"/>
        </a:xfrm>
        <a:prstGeom prst="roundRect">
          <a:avLst/>
        </a:prstGeom>
        <a:solidFill>
          <a:schemeClr val="accent3">
            <a:hueOff val="-6497381"/>
            <a:satOff val="14035"/>
            <a:lumOff val="81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Flex time off </a:t>
          </a:r>
        </a:p>
      </dsp:txBody>
      <dsp:txXfrm>
        <a:off x="3817705" y="264362"/>
        <a:ext cx="3252115" cy="753813"/>
      </dsp:txXfrm>
    </dsp:sp>
    <dsp:sp modelId="{A6295C25-D51C-46D1-A16C-BAE42DC74183}">
      <dsp:nvSpPr>
        <dsp:cNvPr id="0" name=""/>
        <dsp:cNvSpPr/>
      </dsp:nvSpPr>
      <dsp:spPr>
        <a:xfrm rot="2429249">
          <a:off x="6178650" y="2936736"/>
          <a:ext cx="49403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94034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768930-874A-48A5-AB43-D93608C333F4}">
      <dsp:nvSpPr>
        <dsp:cNvPr id="0" name=""/>
        <dsp:cNvSpPr/>
      </dsp:nvSpPr>
      <dsp:spPr>
        <a:xfrm>
          <a:off x="5682464" y="3097120"/>
          <a:ext cx="2840670" cy="835371"/>
        </a:xfrm>
        <a:prstGeom prst="roundRect">
          <a:avLst/>
        </a:prstGeom>
        <a:solidFill>
          <a:schemeClr val="accent3">
            <a:hueOff val="-12994763"/>
            <a:satOff val="28069"/>
            <a:lumOff val="162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Flex Time</a:t>
          </a:r>
        </a:p>
      </dsp:txBody>
      <dsp:txXfrm>
        <a:off x="5723243" y="3137899"/>
        <a:ext cx="2759112" cy="753813"/>
      </dsp:txXfrm>
    </dsp:sp>
    <dsp:sp modelId="{814C2072-CA9E-49E0-A7BD-3E8B222F2A19}">
      <dsp:nvSpPr>
        <dsp:cNvPr id="0" name=""/>
        <dsp:cNvSpPr/>
      </dsp:nvSpPr>
      <dsp:spPr>
        <a:xfrm rot="8500457">
          <a:off x="4257385" y="2936736"/>
          <a:ext cx="51725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17258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3C5D8F-DC71-46FF-87AC-9AF4E86E8818}">
      <dsp:nvSpPr>
        <dsp:cNvPr id="0" name=""/>
        <dsp:cNvSpPr/>
      </dsp:nvSpPr>
      <dsp:spPr>
        <a:xfrm>
          <a:off x="2367114" y="3097120"/>
          <a:ext cx="2835224" cy="835371"/>
        </a:xfrm>
        <a:prstGeom prst="roundRect">
          <a:avLst/>
        </a:prstGeom>
        <a:solidFill>
          <a:schemeClr val="accent3">
            <a:hueOff val="-19492143"/>
            <a:satOff val="42104"/>
            <a:lumOff val="243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Flex Location </a:t>
          </a:r>
        </a:p>
      </dsp:txBody>
      <dsp:txXfrm>
        <a:off x="2407893" y="3137899"/>
        <a:ext cx="2753666" cy="7538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C85ADD-A25A-4F45-B261-A3E1BD07ABEA}">
      <dsp:nvSpPr>
        <dsp:cNvPr id="0" name=""/>
        <dsp:cNvSpPr/>
      </dsp:nvSpPr>
      <dsp:spPr>
        <a:xfrm>
          <a:off x="0" y="65028"/>
          <a:ext cx="10889796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Chung, H. and Van der Lippe, T., 2020. Flexible working, work–life balance, and gender equality: Introduction. Social Indicators Research, 151(2), pp.365-381.</a:t>
          </a:r>
        </a:p>
      </dsp:txBody>
      <dsp:txXfrm>
        <a:off x="26387" y="91415"/>
        <a:ext cx="10837022" cy="487766"/>
      </dsp:txXfrm>
    </dsp:sp>
    <dsp:sp modelId="{92134B97-5051-432F-A97E-F3EA036B56E0}">
      <dsp:nvSpPr>
        <dsp:cNvPr id="0" name=""/>
        <dsp:cNvSpPr/>
      </dsp:nvSpPr>
      <dsp:spPr>
        <a:xfrm>
          <a:off x="0" y="645888"/>
          <a:ext cx="10889796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Chung, H., Birkett, H., Forbes, S. and Seo, H., 2021. Covid-19, flexible working, and implications for gender equality in the United Kingdom. Gender &amp;amp; Society, 35(2), pp.218-232.</a:t>
          </a:r>
        </a:p>
      </dsp:txBody>
      <dsp:txXfrm>
        <a:off x="26387" y="672275"/>
        <a:ext cx="10837022" cy="487766"/>
      </dsp:txXfrm>
    </dsp:sp>
    <dsp:sp modelId="{011D9B09-851F-4FBE-AF2F-0F67DB679843}">
      <dsp:nvSpPr>
        <dsp:cNvPr id="0" name=""/>
        <dsp:cNvSpPr/>
      </dsp:nvSpPr>
      <dsp:spPr>
        <a:xfrm>
          <a:off x="0" y="1226748"/>
          <a:ext cx="10889796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Cook, R., O’Brien, M., Connolly, S., Aldrich, M. and Speight, S., 2021. Fathers’ perceptions of the availability of flexible working arrangements: Evidence from the UK. Work, Employment and Society, 35(6), pp.1014-1033.</a:t>
          </a:r>
        </a:p>
      </dsp:txBody>
      <dsp:txXfrm>
        <a:off x="26387" y="1253135"/>
        <a:ext cx="10837022" cy="487766"/>
      </dsp:txXfrm>
    </dsp:sp>
    <dsp:sp modelId="{EBBF9425-C68D-419D-B0D2-40EB4232673B}">
      <dsp:nvSpPr>
        <dsp:cNvPr id="0" name=""/>
        <dsp:cNvSpPr/>
      </dsp:nvSpPr>
      <dsp:spPr>
        <a:xfrm>
          <a:off x="0" y="1807608"/>
          <a:ext cx="10889796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Igboanugo, S., Yang, J. and Bigelow, P., 2022. The Diversio Diversity and Inclusion Survey–Framework and Psychometric properties. The International Journal of Information, Diversity, &amp;amp; Inclusion (IJIDI), 6(4).</a:t>
          </a:r>
        </a:p>
      </dsp:txBody>
      <dsp:txXfrm>
        <a:off x="26387" y="1833995"/>
        <a:ext cx="10837022" cy="487766"/>
      </dsp:txXfrm>
    </dsp:sp>
    <dsp:sp modelId="{D8FFB9B7-5FD7-41B7-8568-4BBBB1497AB7}">
      <dsp:nvSpPr>
        <dsp:cNvPr id="0" name=""/>
        <dsp:cNvSpPr/>
      </dsp:nvSpPr>
      <dsp:spPr>
        <a:xfrm>
          <a:off x="0" y="2388468"/>
          <a:ext cx="10889796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Khan, N., Korac‐Kakabadse, N., Skouloudis, A. and Dimopoulos, A., 2019. Diversity in the workplace: An overview of disability employment disclosures among UK firms. Corporate Social Responsibility and Environmental Management, 26(1), pp.170-185.</a:t>
          </a:r>
        </a:p>
      </dsp:txBody>
      <dsp:txXfrm>
        <a:off x="26387" y="2414855"/>
        <a:ext cx="10837022" cy="487766"/>
      </dsp:txXfrm>
    </dsp:sp>
    <dsp:sp modelId="{63EB8F73-6D78-4FFC-8C66-6BBD22AA3D76}">
      <dsp:nvSpPr>
        <dsp:cNvPr id="0" name=""/>
        <dsp:cNvSpPr/>
      </dsp:nvSpPr>
      <dsp:spPr>
        <a:xfrm>
          <a:off x="0" y="2969328"/>
          <a:ext cx="10889796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Sethi, S., Kumar, A., Clough, J., Ravindran, S., Harris, R., Harvey, P., Raju, S., Brookes, M.J., Rutter, C.S. and Steed, H., 2022. Women in gastroenterology: the UK trainee experience. Frontline Gastroenterology.</a:t>
          </a:r>
        </a:p>
      </dsp:txBody>
      <dsp:txXfrm>
        <a:off x="26387" y="2995715"/>
        <a:ext cx="10837022" cy="487766"/>
      </dsp:txXfrm>
    </dsp:sp>
    <dsp:sp modelId="{9D8F51F4-DD7E-4302-9B9C-43A69A058982}">
      <dsp:nvSpPr>
        <dsp:cNvPr id="0" name=""/>
        <dsp:cNvSpPr/>
      </dsp:nvSpPr>
      <dsp:spPr>
        <a:xfrm>
          <a:off x="0" y="3550188"/>
          <a:ext cx="10889796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Soga, L.R., Bolade-Ogunfodun, Y., Mariani, M., Nasr, R. and Laker, B., 2022. Unmasking the other face of flexible working practices: A systematic literature review. Journal of Business Research, 142, pp.648-662.</a:t>
          </a:r>
        </a:p>
      </dsp:txBody>
      <dsp:txXfrm>
        <a:off x="26387" y="3576575"/>
        <a:ext cx="10837022" cy="487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64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1048865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D26A2A-0A96-0647-84E5-C82F2EFD9474}" type="datetimeFigureOut">
              <a:rPr lang="en-US" smtClean="0"/>
              <a:t>11/22/22</a:t>
            </a:fld>
            <a:endParaRPr lang="en-US" dirty="0"/>
          </a:p>
        </p:txBody>
      </p:sp>
      <p:sp>
        <p:nvSpPr>
          <p:cNvPr id="1048866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1048867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DC1D1-B6C2-C644-8BF1-C34DBFFE1C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4003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58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1048859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B40C3B-E28A-4854-8EDA-E7F8F6F6FFEF}" type="datetimeFigureOut">
              <a:rPr lang="zh-CN" altLang="en-US" smtClean="0"/>
              <a:t>2022/11/22</a:t>
            </a:fld>
            <a:endParaRPr lang="zh-CN" altLang="en-US"/>
          </a:p>
        </p:txBody>
      </p:sp>
      <p:sp>
        <p:nvSpPr>
          <p:cNvPr id="1048860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1048861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62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1048863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7105BD-6D6F-49DB-9DE4-D4A6452D7E5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93215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460764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765606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5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6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48667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257911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1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48673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150608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7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48679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263203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3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48685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15303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533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06547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430534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25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26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48727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24892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0" name="Title 2"/>
          <p:cNvSpPr>
            <a:spLocks noGrp="1"/>
          </p:cNvSpPr>
          <p:nvPr>
            <p:ph type="title"/>
          </p:nvPr>
        </p:nvSpPr>
        <p:spPr>
          <a:xfrm>
            <a:off x="1484764" y="1986926"/>
            <a:ext cx="5257793" cy="2057441"/>
          </a:xfrm>
        </p:spPr>
        <p:txBody>
          <a:bodyPr>
            <a:no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3145728" name="Straight Connector 2"/>
          <p:cNvCxnSpPr>
            <a:cxnSpLocks/>
          </p:cNvCxnSpPr>
          <p:nvPr userDrawn="1"/>
        </p:nvCxnSpPr>
        <p:spPr>
          <a:xfrm>
            <a:off x="1509005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  <p:sp>
        <p:nvSpPr>
          <p:cNvPr id="1048581" name="Content placeholder 47" descr="Click icon to add picture"/>
          <p:cNvSpPr>
            <a:spLocks noGrp="1"/>
          </p:cNvSpPr>
          <p:nvPr>
            <p:ph type="body" sz="quarter" idx="28" hasCustomPrompt="1"/>
          </p:nvPr>
        </p:nvSpPr>
        <p:spPr>
          <a:xfrm>
            <a:off x="1601366" y="4172084"/>
            <a:ext cx="1570612" cy="76028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/>
              <a:t>Click to edit Master title style </a:t>
            </a:r>
          </a:p>
        </p:txBody>
      </p:sp>
      <p:sp>
        <p:nvSpPr>
          <p:cNvPr id="1048582" name="Content placeholder 47"/>
          <p:cNvSpPr>
            <a:spLocks noGrp="1"/>
          </p:cNvSpPr>
          <p:nvPr>
            <p:ph type="pic" sz="quarter" idx="47" hasCustomPrompt="1"/>
          </p:nvPr>
        </p:nvSpPr>
        <p:spPr>
          <a:xfrm>
            <a:off x="6742557" y="821836"/>
            <a:ext cx="4405503" cy="5066346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noProof="0" dirty="0"/>
              <a:t>Click icon to add picture≈≈</a:t>
            </a:r>
          </a:p>
        </p:txBody>
      </p:sp>
      <p:sp>
        <p:nvSpPr>
          <p:cNvPr id="1048583" name="Freeform: Shape 11"/>
          <p:cNvSpPr/>
          <p:nvPr userDrawn="1"/>
        </p:nvSpPr>
        <p:spPr>
          <a:xfrm>
            <a:off x="7441324" y="5568778"/>
            <a:ext cx="829927" cy="949454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6" name="Title 16"/>
          <p:cNvSpPr>
            <a:spLocks noGrp="1"/>
          </p:cNvSpPr>
          <p:nvPr>
            <p:ph type="title"/>
          </p:nvPr>
        </p:nvSpPr>
        <p:spPr>
          <a:xfrm>
            <a:off x="512572" y="3435545"/>
            <a:ext cx="4253399" cy="1740114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587" name="Freeform: Shape 4"/>
          <p:cNvSpPr/>
          <p:nvPr userDrawn="1"/>
        </p:nvSpPr>
        <p:spPr>
          <a:xfrm>
            <a:off x="6282845" y="525294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048588" name="Freeform: Shape 12"/>
          <p:cNvSpPr/>
          <p:nvPr userDrawn="1"/>
        </p:nvSpPr>
        <p:spPr>
          <a:xfrm>
            <a:off x="8375472" y="496110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048589" name="Freeform: Shape 13"/>
          <p:cNvSpPr/>
          <p:nvPr userDrawn="1"/>
        </p:nvSpPr>
        <p:spPr>
          <a:xfrm>
            <a:off x="7328126" y="231031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048590" name="Freeform: Shape 14"/>
          <p:cNvSpPr/>
          <p:nvPr userDrawn="1"/>
        </p:nvSpPr>
        <p:spPr>
          <a:xfrm>
            <a:off x="8375472" y="409533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591" name="Freeform: Shape 15"/>
          <p:cNvSpPr/>
          <p:nvPr userDrawn="1"/>
        </p:nvSpPr>
        <p:spPr>
          <a:xfrm>
            <a:off x="9403474" y="231031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048592" name="Content placeholder 47" descr="Click icon to add picture"/>
          <p:cNvSpPr>
            <a:spLocks noGrp="1"/>
          </p:cNvSpPr>
          <p:nvPr>
            <p:ph type="body" sz="quarter" idx="28" hasCustomPrompt="1"/>
          </p:nvPr>
        </p:nvSpPr>
        <p:spPr>
          <a:xfrm>
            <a:off x="6274027" y="1076241"/>
            <a:ext cx="1913128" cy="1054727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0" i="0">
                <a:solidFill>
                  <a:schemeClr val="bg1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</a:t>
            </a:r>
            <a:r>
              <a:rPr lang="zh-CN" altLang="en-US" dirty="0"/>
              <a:t> </a:t>
            </a:r>
            <a:r>
              <a:rPr lang="en-US" altLang="zh-CN" dirty="0"/>
              <a:t>Master title style </a:t>
            </a:r>
          </a:p>
        </p:txBody>
      </p:sp>
      <p:sp>
        <p:nvSpPr>
          <p:cNvPr id="1048593" name="Content placeholder 47" descr="Click icon to add picture"/>
          <p:cNvSpPr>
            <a:spLocks noGrp="1"/>
          </p:cNvSpPr>
          <p:nvPr>
            <p:ph type="body" sz="quarter" idx="29" hasCustomPrompt="1"/>
          </p:nvPr>
        </p:nvSpPr>
        <p:spPr>
          <a:xfrm>
            <a:off x="8375472" y="1076241"/>
            <a:ext cx="1904890" cy="10547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bg1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</a:t>
            </a:r>
            <a:r>
              <a:rPr lang="zh-CN" altLang="en-US" dirty="0"/>
              <a:t> </a:t>
            </a:r>
            <a:r>
              <a:rPr lang="en-US" altLang="zh-CN" dirty="0"/>
              <a:t>Master title style </a:t>
            </a:r>
          </a:p>
        </p:txBody>
      </p:sp>
      <p:sp>
        <p:nvSpPr>
          <p:cNvPr id="1048594" name="Content placeholder 47" descr="Click icon to add picture"/>
          <p:cNvSpPr>
            <a:spLocks noGrp="1"/>
          </p:cNvSpPr>
          <p:nvPr>
            <p:ph type="body" sz="quarter" idx="30" hasCustomPrompt="1"/>
          </p:nvPr>
        </p:nvSpPr>
        <p:spPr>
          <a:xfrm>
            <a:off x="7321949" y="2844725"/>
            <a:ext cx="1914694" cy="108919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bg1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595" name="Content placeholder 47" descr="Click icon to add picture"/>
          <p:cNvSpPr>
            <a:spLocks noGrp="1"/>
          </p:cNvSpPr>
          <p:nvPr>
            <p:ph type="body" sz="quarter" idx="31" hasCustomPrompt="1"/>
          </p:nvPr>
        </p:nvSpPr>
        <p:spPr>
          <a:xfrm>
            <a:off x="9409651" y="2826795"/>
            <a:ext cx="1913128" cy="110712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bg1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596" name="Content placeholder 47" descr="Click icon to add picture"/>
          <p:cNvSpPr>
            <a:spLocks noGrp="1"/>
          </p:cNvSpPr>
          <p:nvPr>
            <p:ph type="body" sz="quarter" idx="32" hasCustomPrompt="1"/>
          </p:nvPr>
        </p:nvSpPr>
        <p:spPr>
          <a:xfrm>
            <a:off x="8367234" y="4631270"/>
            <a:ext cx="1913128" cy="1075689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bg1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597" name="Freeform: Shape 6"/>
          <p:cNvSpPr/>
          <p:nvPr userDrawn="1"/>
        </p:nvSpPr>
        <p:spPr>
          <a:xfrm>
            <a:off x="630971" y="606175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598" name="Freeform 28"/>
          <p:cNvSpPr/>
          <p:nvPr userDrawn="1"/>
        </p:nvSpPr>
        <p:spPr>
          <a:xfrm>
            <a:off x="10460480" y="505838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8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8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599" name="Freeform 27"/>
          <p:cNvSpPr/>
          <p:nvPr userDrawn="1"/>
        </p:nvSpPr>
        <p:spPr>
          <a:xfrm>
            <a:off x="11498097" y="2436654"/>
            <a:ext cx="698022" cy="1868948"/>
          </a:xfrm>
          <a:custGeom>
            <a:avLst/>
            <a:gdLst>
              <a:gd name="connsiteX0" fmla="*/ 698022 w 698022"/>
              <a:gd name="connsiteY0" fmla="*/ 0 h 1868948"/>
              <a:gd name="connsiteX1" fmla="*/ 698022 w 698022"/>
              <a:gd name="connsiteY1" fmla="*/ 1868948 h 1868948"/>
              <a:gd name="connsiteX2" fmla="*/ 0 w 698022"/>
              <a:gd name="connsiteY2" fmla="*/ 1477709 h 1868948"/>
              <a:gd name="connsiteX3" fmla="*/ 0 w 698022"/>
              <a:gd name="connsiteY3" fmla="*/ 397939 h 1868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8022" h="1868948">
                <a:moveTo>
                  <a:pt x="698022" y="0"/>
                </a:moveTo>
                <a:lnTo>
                  <a:pt x="698022" y="1868948"/>
                </a:lnTo>
                <a:lnTo>
                  <a:pt x="0" y="1477709"/>
                </a:lnTo>
                <a:lnTo>
                  <a:pt x="0" y="397939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600" name="Freeform 29"/>
          <p:cNvSpPr/>
          <p:nvPr userDrawn="1"/>
        </p:nvSpPr>
        <p:spPr>
          <a:xfrm>
            <a:off x="10460480" y="4114794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9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9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601" name="Freeform: Shape 10"/>
          <p:cNvSpPr/>
          <p:nvPr userDrawn="1"/>
        </p:nvSpPr>
        <p:spPr>
          <a:xfrm>
            <a:off x="5252937" y="2290859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602" name="Freeform: Shape 11"/>
          <p:cNvSpPr/>
          <p:nvPr userDrawn="1"/>
        </p:nvSpPr>
        <p:spPr>
          <a:xfrm>
            <a:off x="6310033" y="405642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603" name="Footer Placeholder 1"/>
          <p:cNvSpPr>
            <a:spLocks noGrp="1"/>
          </p:cNvSpPr>
          <p:nvPr>
            <p:ph type="ftr" sz="quarter" idx="33"/>
          </p:nvPr>
        </p:nvSpPr>
        <p:spPr/>
        <p:txBody>
          <a:bodyPr/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1048604" name="Slide Number Placeholder 2"/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t>‹#›</a:t>
            </a:fld>
            <a:endParaRPr lang="en-US" altLang="zh-CN" noProof="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1" name="Title 5"/>
          <p:cNvSpPr>
            <a:spLocks noGrp="1"/>
          </p:cNvSpPr>
          <p:nvPr>
            <p:ph type="title"/>
          </p:nvPr>
        </p:nvSpPr>
        <p:spPr>
          <a:xfrm>
            <a:off x="509574" y="2096892"/>
            <a:ext cx="5117162" cy="1325563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12" name="Content placeholder 47"/>
          <p:cNvSpPr>
            <a:spLocks noGrp="1"/>
          </p:cNvSpPr>
          <p:nvPr>
            <p:ph type="body" sz="quarter" idx="28" hasCustomPrompt="1"/>
          </p:nvPr>
        </p:nvSpPr>
        <p:spPr>
          <a:xfrm>
            <a:off x="509574" y="3435546"/>
            <a:ext cx="4260180" cy="12945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613" name="Picture Placeholder 20"/>
          <p:cNvSpPr>
            <a:spLocks noGrp="1"/>
          </p:cNvSpPr>
          <p:nvPr>
            <p:ph type="pic" sz="quarter" idx="51"/>
          </p:nvPr>
        </p:nvSpPr>
        <p:spPr>
          <a:xfrm>
            <a:off x="5745001" y="0"/>
            <a:ext cx="6446999" cy="6858000"/>
          </a:xfrm>
          <a:custGeom>
            <a:avLst/>
            <a:gdLst>
              <a:gd name="connsiteX0" fmla="*/ 2550369 w 6483642"/>
              <a:gd name="connsiteY0" fmla="*/ 0 h 6858000"/>
              <a:gd name="connsiteX1" fmla="*/ 4338592 w 6483642"/>
              <a:gd name="connsiteY1" fmla="*/ 0 h 6858000"/>
              <a:gd name="connsiteX2" fmla="*/ 6483642 w 6483642"/>
              <a:gd name="connsiteY2" fmla="*/ 1338386 h 6858000"/>
              <a:gd name="connsiteX3" fmla="*/ 6483642 w 6483642"/>
              <a:gd name="connsiteY3" fmla="*/ 5624376 h 6858000"/>
              <a:gd name="connsiteX4" fmla="*/ 4378767 w 6483642"/>
              <a:gd name="connsiteY4" fmla="*/ 6858000 h 6858000"/>
              <a:gd name="connsiteX5" fmla="*/ 2590564 w 6483642"/>
              <a:gd name="connsiteY5" fmla="*/ 6858000 h 6858000"/>
              <a:gd name="connsiteX6" fmla="*/ 133 w 6483642"/>
              <a:gd name="connsiteY6" fmla="*/ 5332429 h 6858000"/>
              <a:gd name="connsiteX7" fmla="*/ 20164 w 6483642"/>
              <a:gd name="connsiteY7" fmla="*/ 1404433 h 6858000"/>
              <a:gd name="connsiteX0" fmla="*/ 2530205 w 6463478"/>
              <a:gd name="connsiteY0" fmla="*/ 0 h 6858000"/>
              <a:gd name="connsiteX1" fmla="*/ 4318428 w 6463478"/>
              <a:gd name="connsiteY1" fmla="*/ 0 h 6858000"/>
              <a:gd name="connsiteX2" fmla="*/ 6463478 w 6463478"/>
              <a:gd name="connsiteY2" fmla="*/ 1338386 h 6858000"/>
              <a:gd name="connsiteX3" fmla="*/ 6463478 w 6463478"/>
              <a:gd name="connsiteY3" fmla="*/ 5624376 h 6858000"/>
              <a:gd name="connsiteX4" fmla="*/ 4358603 w 6463478"/>
              <a:gd name="connsiteY4" fmla="*/ 6858000 h 6858000"/>
              <a:gd name="connsiteX5" fmla="*/ 2570400 w 6463478"/>
              <a:gd name="connsiteY5" fmla="*/ 6858000 h 6858000"/>
              <a:gd name="connsiteX6" fmla="*/ 17140 w 6463478"/>
              <a:gd name="connsiteY6" fmla="*/ 5339864 h 6858000"/>
              <a:gd name="connsiteX7" fmla="*/ 0 w 6463478"/>
              <a:gd name="connsiteY7" fmla="*/ 1404433 h 6858000"/>
              <a:gd name="connsiteX8" fmla="*/ 2530205 w 6463478"/>
              <a:gd name="connsiteY8" fmla="*/ 0 h 6858000"/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  <a:gd name="connsiteX8" fmla="*/ 2513726 w 6446999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lnTo>
                  <a:pt x="2513726" y="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 lang="en-US" dirty="0"/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1048614" name="Footer Placeholder 4"/>
          <p:cNvSpPr>
            <a:spLocks noGrp="1"/>
          </p:cNvSpPr>
          <p:nvPr>
            <p:ph type="ftr" sz="quarter" idx="52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1048615" name="Slide Number Placeholder 6"/>
          <p:cNvSpPr>
            <a:spLocks noGrp="1"/>
          </p:cNvSpPr>
          <p:nvPr>
            <p:ph type="sldNum" sz="quarter" idx="53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t>‹#›</a:t>
            </a:fld>
            <a:endParaRPr lang="en-US" altLang="zh-CN" noProof="0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5" name="Title Placeholder 4"/>
          <p:cNvSpPr>
            <a:spLocks noGrp="1"/>
          </p:cNvSpPr>
          <p:nvPr>
            <p:ph type="title"/>
          </p:nvPr>
        </p:nvSpPr>
        <p:spPr>
          <a:xfrm>
            <a:off x="6710510" y="2016579"/>
            <a:ext cx="4441188" cy="277585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826" name="Hexagon 17"/>
          <p:cNvSpPr/>
          <p:nvPr userDrawn="1"/>
        </p:nvSpPr>
        <p:spPr>
          <a:xfrm rot="5400000">
            <a:off x="1308232" y="2004972"/>
            <a:ext cx="3593592" cy="2880360"/>
          </a:xfrm>
          <a:prstGeom prst="hexagon">
            <a:avLst>
              <a:gd name="adj" fmla="val 31211"/>
              <a:gd name="vf" fmla="val 11547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827" name="Text 47" descr="Click icon to add picture"/>
          <p:cNvSpPr>
            <a:spLocks noGrp="1"/>
          </p:cNvSpPr>
          <p:nvPr>
            <p:ph type="body" sz="quarter" idx="28" hasCustomPrompt="1"/>
          </p:nvPr>
        </p:nvSpPr>
        <p:spPr>
          <a:xfrm>
            <a:off x="2319235" y="2911781"/>
            <a:ext cx="1570612" cy="107082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1" cap="all" baseline="0">
                <a:solidFill>
                  <a:schemeClr val="tx2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828" name="Picture Placeholder 16"/>
          <p:cNvSpPr>
            <a:spLocks noGrp="1"/>
          </p:cNvSpPr>
          <p:nvPr>
            <p:ph type="pic" sz="quarter" idx="47"/>
          </p:nvPr>
        </p:nvSpPr>
        <p:spPr>
          <a:xfrm>
            <a:off x="581710" y="555648"/>
            <a:ext cx="5045662" cy="5783096"/>
          </a:xfrm>
          <a:custGeom>
            <a:avLst/>
            <a:gdLst>
              <a:gd name="connsiteX0" fmla="*/ 2523318 w 5045662"/>
              <a:gd name="connsiteY0" fmla="*/ 1092708 h 5783096"/>
              <a:gd name="connsiteX1" fmla="*/ 1083139 w 5045662"/>
              <a:gd name="connsiteY1" fmla="*/ 1991697 h 5783096"/>
              <a:gd name="connsiteX2" fmla="*/ 1083139 w 5045662"/>
              <a:gd name="connsiteY2" fmla="*/ 3787311 h 5783096"/>
              <a:gd name="connsiteX3" fmla="*/ 2523318 w 5045662"/>
              <a:gd name="connsiteY3" fmla="*/ 4686300 h 5783096"/>
              <a:gd name="connsiteX4" fmla="*/ 3963497 w 5045662"/>
              <a:gd name="connsiteY4" fmla="*/ 3787311 h 5783096"/>
              <a:gd name="connsiteX5" fmla="*/ 3963497 w 5045662"/>
              <a:gd name="connsiteY5" fmla="*/ 1991697 h 5783096"/>
              <a:gd name="connsiteX6" fmla="*/ 2470122 w 5045662"/>
              <a:gd name="connsiteY6" fmla="*/ 0 h 5783096"/>
              <a:gd name="connsiteX7" fmla="*/ 5037208 w 5045662"/>
              <a:gd name="connsiteY7" fmla="*/ 1458369 h 5783096"/>
              <a:gd name="connsiteX8" fmla="*/ 5045662 w 5045662"/>
              <a:gd name="connsiteY8" fmla="*/ 4339769 h 5783096"/>
              <a:gd name="connsiteX9" fmla="*/ 2561576 w 5045662"/>
              <a:gd name="connsiteY9" fmla="*/ 5783096 h 5783096"/>
              <a:gd name="connsiteX10" fmla="*/ 24164 w 5045662"/>
              <a:gd name="connsiteY10" fmla="*/ 4354881 h 5783096"/>
              <a:gd name="connsiteX11" fmla="*/ 0 w 5045662"/>
              <a:gd name="connsiteY11" fmla="*/ 1453765 h 5783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45662" h="5783096">
                <a:moveTo>
                  <a:pt x="2523318" y="1092708"/>
                </a:moveTo>
                <a:lnTo>
                  <a:pt x="1083139" y="1991697"/>
                </a:lnTo>
                <a:lnTo>
                  <a:pt x="1083139" y="3787311"/>
                </a:lnTo>
                <a:lnTo>
                  <a:pt x="2523318" y="4686300"/>
                </a:lnTo>
                <a:lnTo>
                  <a:pt x="3963497" y="3787311"/>
                </a:lnTo>
                <a:lnTo>
                  <a:pt x="3963497" y="1991697"/>
                </a:lnTo>
                <a:close/>
                <a:moveTo>
                  <a:pt x="2470122" y="0"/>
                </a:moveTo>
                <a:lnTo>
                  <a:pt x="5037208" y="1458369"/>
                </a:lnTo>
                <a:cubicBezTo>
                  <a:pt x="5040026" y="2418836"/>
                  <a:pt x="5042844" y="3379302"/>
                  <a:pt x="5045662" y="4339769"/>
                </a:cubicBezTo>
                <a:lnTo>
                  <a:pt x="2561576" y="5783096"/>
                </a:lnTo>
                <a:lnTo>
                  <a:pt x="24164" y="4354881"/>
                </a:lnTo>
                <a:lnTo>
                  <a:pt x="0" y="1453765"/>
                </a:lnTo>
                <a:close/>
              </a:path>
            </a:pathLst>
          </a:custGeom>
        </p:spPr>
        <p:txBody>
          <a:bodyPr wrap="square" tIns="457200">
            <a:noAutofit/>
          </a:bodyPr>
          <a:lstStyle>
            <a:lvl1pPr marL="0" indent="0" algn="ctr">
              <a:buNone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28" name="Title 1"/>
          <p:cNvSpPr>
            <a:spLocks noGrp="1"/>
          </p:cNvSpPr>
          <p:nvPr>
            <p:ph type="title"/>
          </p:nvPr>
        </p:nvSpPr>
        <p:spPr>
          <a:xfrm>
            <a:off x="587829" y="507076"/>
            <a:ext cx="10515600" cy="111543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729" name="Content placeholder 47"/>
          <p:cNvSpPr>
            <a:spLocks noGrp="1"/>
          </p:cNvSpPr>
          <p:nvPr>
            <p:ph type="chart" sz="quarter" idx="27" hasCustomPrompt="1"/>
          </p:nvPr>
        </p:nvSpPr>
        <p:spPr>
          <a:xfrm>
            <a:off x="587829" y="1622510"/>
            <a:ext cx="10889796" cy="415575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1048730" name="Footer Placeholder 2"/>
          <p:cNvSpPr>
            <a:spLocks noGrp="1"/>
          </p:cNvSpPr>
          <p:nvPr>
            <p:ph type="ftr" sz="quarter" idx="28"/>
          </p:nvPr>
        </p:nvSpPr>
        <p:spPr/>
        <p:txBody>
          <a:bodyPr/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1048731" name="Slide Number Placeholder 4"/>
          <p:cNvSpPr>
            <a:spLocks noGrp="1"/>
          </p:cNvSpPr>
          <p:nvPr>
            <p:ph type="sldNum" sz="quarter" idx="29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t>‹#›</a:t>
            </a:fld>
            <a:endParaRPr lang="en-US" altLang="zh-CN" noProof="0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53" name="Title Placeholder 4"/>
          <p:cNvSpPr>
            <a:spLocks noGrp="1"/>
          </p:cNvSpPr>
          <p:nvPr>
            <p:ph type="title"/>
          </p:nvPr>
        </p:nvSpPr>
        <p:spPr>
          <a:xfrm>
            <a:off x="581709" y="721538"/>
            <a:ext cx="10889796" cy="14189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754" name="Table placeholder"/>
          <p:cNvSpPr>
            <a:spLocks noGrp="1"/>
          </p:cNvSpPr>
          <p:nvPr>
            <p:ph type="tbl" sz="quarter" idx="27" hasCustomPrompt="1"/>
          </p:nvPr>
        </p:nvSpPr>
        <p:spPr>
          <a:xfrm>
            <a:off x="581709" y="1614198"/>
            <a:ext cx="10889796" cy="431785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1048755" name="Freeform: Shape 5"/>
          <p:cNvSpPr/>
          <p:nvPr userDrawn="1"/>
        </p:nvSpPr>
        <p:spPr>
          <a:xfrm>
            <a:off x="10551278" y="4665388"/>
            <a:ext cx="603952" cy="68174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756" name="Freeform 11"/>
          <p:cNvSpPr/>
          <p:nvPr userDrawn="1"/>
        </p:nvSpPr>
        <p:spPr>
          <a:xfrm>
            <a:off x="10524774" y="5146146"/>
            <a:ext cx="1667226" cy="1711855"/>
          </a:xfrm>
          <a:custGeom>
            <a:avLst/>
            <a:gdLst>
              <a:gd name="connsiteX0" fmla="*/ 998834 w 1667226"/>
              <a:gd name="connsiteY0" fmla="*/ 0 h 1711855"/>
              <a:gd name="connsiteX1" fmla="*/ 1667226 w 1667226"/>
              <a:gd name="connsiteY1" fmla="*/ 373790 h 1711855"/>
              <a:gd name="connsiteX2" fmla="*/ 1667226 w 1667226"/>
              <a:gd name="connsiteY2" fmla="*/ 1711855 h 1711855"/>
              <a:gd name="connsiteX3" fmla="*/ 48502 w 1667226"/>
              <a:gd name="connsiteY3" fmla="*/ 1711855 h 1711855"/>
              <a:gd name="connsiteX4" fmla="*/ 0 w 1667226"/>
              <a:gd name="connsiteY4" fmla="*/ 1684915 h 1711855"/>
              <a:gd name="connsiteX5" fmla="*/ 0 w 1667226"/>
              <a:gd name="connsiteY5" fmla="*/ 564300 h 1711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226" h="1711855">
                <a:moveTo>
                  <a:pt x="998834" y="0"/>
                </a:moveTo>
                <a:lnTo>
                  <a:pt x="1667226" y="373790"/>
                </a:lnTo>
                <a:lnTo>
                  <a:pt x="1667226" y="1711855"/>
                </a:lnTo>
                <a:lnTo>
                  <a:pt x="48502" y="1711855"/>
                </a:lnTo>
                <a:lnTo>
                  <a:pt x="0" y="1684915"/>
                </a:lnTo>
                <a:lnTo>
                  <a:pt x="0" y="564300"/>
                </a:ln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757" name="Freeform: Shape 11"/>
          <p:cNvSpPr/>
          <p:nvPr userDrawn="1"/>
        </p:nvSpPr>
        <p:spPr>
          <a:xfrm>
            <a:off x="10177285" y="5347130"/>
            <a:ext cx="748554" cy="85636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58" name="Footer Placeholder 1"/>
          <p:cNvSpPr>
            <a:spLocks noGrp="1"/>
          </p:cNvSpPr>
          <p:nvPr>
            <p:ph type="ftr" sz="quarter" idx="28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1048759" name="Slide Number Placeholder 4"/>
          <p:cNvSpPr>
            <a:spLocks noGrp="1"/>
          </p:cNvSpPr>
          <p:nvPr>
            <p:ph type="sldNum" sz="quarter" idx="29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t>‹#›</a:t>
            </a:fld>
            <a:endParaRPr lang="en-US" altLang="zh-CN" noProof="0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4" name="Title 6"/>
          <p:cNvSpPr>
            <a:spLocks noGrp="1"/>
          </p:cNvSpPr>
          <p:nvPr>
            <p:ph type="title" hasCustomPrompt="1"/>
          </p:nvPr>
        </p:nvSpPr>
        <p:spPr>
          <a:xfrm>
            <a:off x="6099079" y="1856195"/>
            <a:ext cx="4518122" cy="1688906"/>
          </a:xfrm>
        </p:spPr>
        <p:txBody>
          <a:bodyPr anchor="b">
            <a:noAutofit/>
          </a:bodyPr>
          <a:lstStyle>
            <a:lvl1pPr>
              <a:defRPr sz="2700">
                <a:latin typeface="+mn-lt"/>
              </a:defRPr>
            </a:lvl1pPr>
          </a:lstStyle>
          <a:p>
            <a:r>
              <a:rPr lang="en-US" dirty="0"/>
              <a:t>Click to edit </a:t>
            </a:r>
            <a:r>
              <a:rPr lang="en-US" altLang="zh-CN" dirty="0"/>
              <a:t>Text</a:t>
            </a:r>
            <a:r>
              <a:rPr lang="zh-CN" altLang="en-US" dirty="0"/>
              <a:t> </a:t>
            </a:r>
            <a:r>
              <a:rPr lang="en-US" dirty="0"/>
              <a:t>style</a:t>
            </a:r>
          </a:p>
        </p:txBody>
      </p:sp>
      <p:sp>
        <p:nvSpPr>
          <p:cNvPr id="1048655" name="subtitle 47"/>
          <p:cNvSpPr>
            <a:spLocks noGrp="1"/>
          </p:cNvSpPr>
          <p:nvPr>
            <p:ph type="body" sz="quarter" idx="29" hasCustomPrompt="1"/>
          </p:nvPr>
        </p:nvSpPr>
        <p:spPr>
          <a:xfrm>
            <a:off x="6095999" y="3695015"/>
            <a:ext cx="4672693" cy="168890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2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656" name="Freeform: Shape 5"/>
          <p:cNvSpPr/>
          <p:nvPr userDrawn="1"/>
        </p:nvSpPr>
        <p:spPr>
          <a:xfrm>
            <a:off x="3843559" y="722518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657" name="Freeform: Shape 6"/>
          <p:cNvSpPr/>
          <p:nvPr userDrawn="1"/>
        </p:nvSpPr>
        <p:spPr>
          <a:xfrm>
            <a:off x="1223929" y="1436914"/>
            <a:ext cx="2857005" cy="326977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600" dirty="0"/>
          </a:p>
        </p:txBody>
      </p:sp>
      <p:sp>
        <p:nvSpPr>
          <p:cNvPr id="1048658" name="Freeform: Shape 7"/>
          <p:cNvSpPr/>
          <p:nvPr userDrawn="1"/>
        </p:nvSpPr>
        <p:spPr>
          <a:xfrm>
            <a:off x="758702" y="3457554"/>
            <a:ext cx="1208037" cy="138175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659" name="Freeform: Shape 11"/>
          <p:cNvSpPr/>
          <p:nvPr userDrawn="1"/>
        </p:nvSpPr>
        <p:spPr>
          <a:xfrm>
            <a:off x="2917915" y="4662164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660" name="Footer Placeholder 2"/>
          <p:cNvSpPr>
            <a:spLocks noGrp="1"/>
          </p:cNvSpPr>
          <p:nvPr>
            <p:ph type="ftr" sz="quarter" idx="30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1048661" name="Slide Number Placeholder 9"/>
          <p:cNvSpPr>
            <a:spLocks noGrp="1"/>
          </p:cNvSpPr>
          <p:nvPr>
            <p:ph type="sldNum" sz="quarter" idx="31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t>‹#›</a:t>
            </a:fld>
            <a:endParaRPr lang="en-US" altLang="zh-CN" noProof="0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43" name="Title Placeholder 4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/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844" name="Content placeholder 47"/>
          <p:cNvSpPr>
            <a:spLocks noGrp="1"/>
          </p:cNvSpPr>
          <p:nvPr>
            <p:ph type="pic" sz="quarter" idx="48"/>
          </p:nvPr>
        </p:nvSpPr>
        <p:spPr>
          <a:xfrm>
            <a:off x="1114798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1048845" name="Content placeholder 47" descr="Click icon to add picture"/>
          <p:cNvSpPr>
            <a:spLocks noGrp="1"/>
          </p:cNvSpPr>
          <p:nvPr>
            <p:ph type="body" sz="quarter" idx="27" hasCustomPrompt="1"/>
          </p:nvPr>
        </p:nvSpPr>
        <p:spPr>
          <a:xfrm>
            <a:off x="1214003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846" name="Content placeholder 47"/>
          <p:cNvSpPr>
            <a:spLocks noGrp="1"/>
          </p:cNvSpPr>
          <p:nvPr>
            <p:ph type="body" sz="quarter" idx="28" hasCustomPrompt="1"/>
          </p:nvPr>
        </p:nvSpPr>
        <p:spPr>
          <a:xfrm>
            <a:off x="1214003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847" name="Content placeholder 47"/>
          <p:cNvSpPr>
            <a:spLocks noGrp="1"/>
          </p:cNvSpPr>
          <p:nvPr>
            <p:ph type="pic" sz="quarter" idx="49"/>
          </p:nvPr>
        </p:nvSpPr>
        <p:spPr>
          <a:xfrm>
            <a:off x="3623536" y="1840730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1048848" name="Content placeholder 47" descr="Click icon to add picture"/>
          <p:cNvSpPr>
            <a:spLocks noGrp="1"/>
          </p:cNvSpPr>
          <p:nvPr>
            <p:ph type="body" sz="quarter" idx="54" hasCustomPrompt="1"/>
          </p:nvPr>
        </p:nvSpPr>
        <p:spPr>
          <a:xfrm>
            <a:off x="37204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849" name="Content placeholder 47"/>
          <p:cNvSpPr>
            <a:spLocks noGrp="1"/>
          </p:cNvSpPr>
          <p:nvPr>
            <p:ph type="body" sz="quarter" idx="55" hasCustomPrompt="1"/>
          </p:nvPr>
        </p:nvSpPr>
        <p:spPr>
          <a:xfrm>
            <a:off x="37204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850" name="Content placeholder 47"/>
          <p:cNvSpPr>
            <a:spLocks noGrp="1"/>
          </p:cNvSpPr>
          <p:nvPr>
            <p:ph type="pic" sz="quarter" idx="50"/>
          </p:nvPr>
        </p:nvSpPr>
        <p:spPr>
          <a:xfrm>
            <a:off x="6113401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1048851" name="Content placeholder 47" descr="Click icon to add picture"/>
          <p:cNvSpPr>
            <a:spLocks noGrp="1"/>
          </p:cNvSpPr>
          <p:nvPr>
            <p:ph type="body" sz="quarter" idx="52" hasCustomPrompt="1"/>
          </p:nvPr>
        </p:nvSpPr>
        <p:spPr>
          <a:xfrm>
            <a:off x="6218710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852" name="Content placeholder 47"/>
          <p:cNvSpPr>
            <a:spLocks noGrp="1"/>
          </p:cNvSpPr>
          <p:nvPr>
            <p:ph type="body" sz="quarter" idx="53" hasCustomPrompt="1"/>
          </p:nvPr>
        </p:nvSpPr>
        <p:spPr>
          <a:xfrm>
            <a:off x="6218710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853" name="Content placeholder 47"/>
          <p:cNvSpPr>
            <a:spLocks noGrp="1"/>
          </p:cNvSpPr>
          <p:nvPr>
            <p:ph type="pic" sz="quarter" idx="51"/>
          </p:nvPr>
        </p:nvSpPr>
        <p:spPr>
          <a:xfrm>
            <a:off x="8500328" y="1836331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1048854" name="Content placeholder 47" descr="Click icon to add picture"/>
          <p:cNvSpPr>
            <a:spLocks noGrp="1"/>
          </p:cNvSpPr>
          <p:nvPr>
            <p:ph type="body" sz="quarter" idx="56" hasCustomPrompt="1"/>
          </p:nvPr>
        </p:nvSpPr>
        <p:spPr>
          <a:xfrm>
            <a:off x="86353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855" name="Content placeholder 47"/>
          <p:cNvSpPr>
            <a:spLocks noGrp="1"/>
          </p:cNvSpPr>
          <p:nvPr>
            <p:ph type="body" sz="quarter" idx="57" hasCustomPrompt="1"/>
          </p:nvPr>
        </p:nvSpPr>
        <p:spPr>
          <a:xfrm>
            <a:off x="86353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856" name="Footer Placeholder 1"/>
          <p:cNvSpPr>
            <a:spLocks noGrp="1"/>
          </p:cNvSpPr>
          <p:nvPr>
            <p:ph type="ftr" sz="quarter" idx="58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1048857" name="Slide Number Placeholder 2"/>
          <p:cNvSpPr>
            <a:spLocks noGrp="1"/>
          </p:cNvSpPr>
          <p:nvPr>
            <p:ph type="sldNum" sz="quarter" idx="59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t>‹#›</a:t>
            </a:fld>
            <a:endParaRPr lang="en-US" altLang="zh-CN" noProof="0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0" name="Title 3"/>
          <p:cNvSpPr>
            <a:spLocks noGrp="1"/>
          </p:cNvSpPr>
          <p:nvPr>
            <p:ph type="title"/>
          </p:nvPr>
        </p:nvSpPr>
        <p:spPr>
          <a:xfrm>
            <a:off x="509574" y="2367293"/>
            <a:ext cx="3909993" cy="3629708"/>
          </a:xfrm>
        </p:spPr>
        <p:txBody>
          <a:bodyPr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21" name="Content placeholder 47"/>
          <p:cNvSpPr>
            <a:spLocks noGrp="1"/>
          </p:cNvSpPr>
          <p:nvPr>
            <p:ph type="pic" sz="quarter" idx="48"/>
          </p:nvPr>
        </p:nvSpPr>
        <p:spPr>
          <a:xfrm>
            <a:off x="426979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048622" name="文本占位符 47" descr="Click icon to add picture"/>
          <p:cNvSpPr>
            <a:spLocks noGrp="1"/>
          </p:cNvSpPr>
          <p:nvPr>
            <p:ph type="body" sz="quarter" idx="27" hasCustomPrompt="1"/>
          </p:nvPr>
        </p:nvSpPr>
        <p:spPr>
          <a:xfrm>
            <a:off x="5520210" y="522515"/>
            <a:ext cx="2289842" cy="626551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623" name="Content placeholder 47"/>
          <p:cNvSpPr>
            <a:spLocks noGrp="1"/>
          </p:cNvSpPr>
          <p:nvPr>
            <p:ph type="body" sz="quarter" idx="28" hasCustomPrompt="1"/>
          </p:nvPr>
        </p:nvSpPr>
        <p:spPr>
          <a:xfrm>
            <a:off x="5520211" y="1165881"/>
            <a:ext cx="2289842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i="0">
                <a:solidFill>
                  <a:schemeClr val="bg1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624" name="Content placeholder 47"/>
          <p:cNvSpPr>
            <a:spLocks noGrp="1"/>
          </p:cNvSpPr>
          <p:nvPr>
            <p:ph type="pic" sz="quarter" idx="72"/>
          </p:nvPr>
        </p:nvSpPr>
        <p:spPr>
          <a:xfrm>
            <a:off x="805991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048625" name="Content placeholder 47" descr="Click icon to add picture"/>
          <p:cNvSpPr>
            <a:spLocks noGrp="1"/>
          </p:cNvSpPr>
          <p:nvPr>
            <p:ph type="body" sz="quarter" idx="55" hasCustomPrompt="1"/>
          </p:nvPr>
        </p:nvSpPr>
        <p:spPr>
          <a:xfrm>
            <a:off x="9309889" y="642667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626" name="Content placeholder 47"/>
          <p:cNvSpPr>
            <a:spLocks noGrp="1"/>
          </p:cNvSpPr>
          <p:nvPr>
            <p:ph type="body" sz="quarter" idx="56" hasCustomPrompt="1"/>
          </p:nvPr>
        </p:nvSpPr>
        <p:spPr>
          <a:xfrm>
            <a:off x="9309891" y="1165881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1048627" name="Content placeholder 47"/>
          <p:cNvSpPr>
            <a:spLocks noGrp="1"/>
          </p:cNvSpPr>
          <p:nvPr>
            <p:ph type="pic" sz="quarter" idx="69"/>
          </p:nvPr>
        </p:nvSpPr>
        <p:spPr>
          <a:xfrm>
            <a:off x="426979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048628" name="Content placeholder 47" descr="Click icon to add picture"/>
          <p:cNvSpPr>
            <a:spLocks noGrp="1"/>
          </p:cNvSpPr>
          <p:nvPr>
            <p:ph type="body" sz="quarter" idx="57" hasCustomPrompt="1"/>
          </p:nvPr>
        </p:nvSpPr>
        <p:spPr>
          <a:xfrm>
            <a:off x="5520210" y="2105171"/>
            <a:ext cx="2193021" cy="617418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629" name="Content placeholder 47"/>
          <p:cNvSpPr>
            <a:spLocks noGrp="1"/>
          </p:cNvSpPr>
          <p:nvPr>
            <p:ph type="body" sz="quarter" idx="58" hasCustomPrompt="1"/>
          </p:nvPr>
        </p:nvSpPr>
        <p:spPr>
          <a:xfrm>
            <a:off x="5520212" y="2739721"/>
            <a:ext cx="2193021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1048630" name="Content placeholder 47"/>
          <p:cNvSpPr>
            <a:spLocks noGrp="1"/>
          </p:cNvSpPr>
          <p:nvPr>
            <p:ph type="pic" sz="quarter" idx="73"/>
          </p:nvPr>
        </p:nvSpPr>
        <p:spPr>
          <a:xfrm>
            <a:off x="805991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 dirty="0"/>
          </a:p>
        </p:txBody>
      </p:sp>
      <p:sp>
        <p:nvSpPr>
          <p:cNvPr id="1048631" name="Content placeholder 47" descr="Click icon to add picture"/>
          <p:cNvSpPr>
            <a:spLocks noGrp="1"/>
          </p:cNvSpPr>
          <p:nvPr>
            <p:ph type="body" sz="quarter" idx="59" hasCustomPrompt="1"/>
          </p:nvPr>
        </p:nvSpPr>
        <p:spPr>
          <a:xfrm>
            <a:off x="9309890" y="2032203"/>
            <a:ext cx="2098039" cy="70114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632" name="Content placeholder 47"/>
          <p:cNvSpPr>
            <a:spLocks noGrp="1"/>
          </p:cNvSpPr>
          <p:nvPr>
            <p:ph type="body" sz="quarter" idx="60" hasCustomPrompt="1"/>
          </p:nvPr>
        </p:nvSpPr>
        <p:spPr>
          <a:xfrm>
            <a:off x="9309890" y="274640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1048633" name="Content placeholder 47"/>
          <p:cNvSpPr>
            <a:spLocks noGrp="1"/>
          </p:cNvSpPr>
          <p:nvPr>
            <p:ph type="pic" sz="quarter" idx="70"/>
          </p:nvPr>
        </p:nvSpPr>
        <p:spPr>
          <a:xfrm>
            <a:off x="426979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048634" name="Content placeholder 47" descr="Click icon to add picture"/>
          <p:cNvSpPr>
            <a:spLocks noGrp="1"/>
          </p:cNvSpPr>
          <p:nvPr>
            <p:ph type="body" sz="quarter" idx="61" hasCustomPrompt="1"/>
          </p:nvPr>
        </p:nvSpPr>
        <p:spPr>
          <a:xfrm>
            <a:off x="5520210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635" name="Content placeholder 47"/>
          <p:cNvSpPr>
            <a:spLocks noGrp="1"/>
          </p:cNvSpPr>
          <p:nvPr>
            <p:ph type="body" sz="quarter" idx="62" hasCustomPrompt="1"/>
          </p:nvPr>
        </p:nvSpPr>
        <p:spPr>
          <a:xfrm>
            <a:off x="552021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1048636" name="Content placeholder 47"/>
          <p:cNvSpPr>
            <a:spLocks noGrp="1"/>
          </p:cNvSpPr>
          <p:nvPr>
            <p:ph type="pic" sz="quarter" idx="74"/>
          </p:nvPr>
        </p:nvSpPr>
        <p:spPr>
          <a:xfrm>
            <a:off x="805991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048637" name="Content placeholder 47" descr="Click icon to add picture"/>
          <p:cNvSpPr>
            <a:spLocks noGrp="1"/>
          </p:cNvSpPr>
          <p:nvPr>
            <p:ph type="body" sz="quarter" idx="63" hasCustomPrompt="1"/>
          </p:nvPr>
        </p:nvSpPr>
        <p:spPr>
          <a:xfrm>
            <a:off x="9309889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638" name="Content placeholder 47"/>
          <p:cNvSpPr>
            <a:spLocks noGrp="1"/>
          </p:cNvSpPr>
          <p:nvPr>
            <p:ph type="body" sz="quarter" idx="64" hasCustomPrompt="1"/>
          </p:nvPr>
        </p:nvSpPr>
        <p:spPr>
          <a:xfrm>
            <a:off x="930989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1048639" name="Content placeholder 47"/>
          <p:cNvSpPr>
            <a:spLocks noGrp="1"/>
          </p:cNvSpPr>
          <p:nvPr>
            <p:ph type="pic" sz="quarter" idx="71"/>
          </p:nvPr>
        </p:nvSpPr>
        <p:spPr>
          <a:xfrm>
            <a:off x="426979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048640" name="Content placeholder 47" descr="Click icon to add picture"/>
          <p:cNvSpPr>
            <a:spLocks noGrp="1"/>
          </p:cNvSpPr>
          <p:nvPr>
            <p:ph type="body" sz="quarter" idx="65" hasCustomPrompt="1"/>
          </p:nvPr>
        </p:nvSpPr>
        <p:spPr>
          <a:xfrm>
            <a:off x="5520210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641" name="Content placeholder 47"/>
          <p:cNvSpPr>
            <a:spLocks noGrp="1"/>
          </p:cNvSpPr>
          <p:nvPr>
            <p:ph type="body" sz="quarter" idx="66" hasCustomPrompt="1"/>
          </p:nvPr>
        </p:nvSpPr>
        <p:spPr>
          <a:xfrm>
            <a:off x="552021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1048642" name="Content placeholder 47"/>
          <p:cNvSpPr>
            <a:spLocks noGrp="1"/>
          </p:cNvSpPr>
          <p:nvPr>
            <p:ph type="pic" sz="quarter" idx="75"/>
          </p:nvPr>
        </p:nvSpPr>
        <p:spPr>
          <a:xfrm>
            <a:off x="805991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048643" name="Content placeholder 47" descr="Click icon to add picture"/>
          <p:cNvSpPr>
            <a:spLocks noGrp="1"/>
          </p:cNvSpPr>
          <p:nvPr>
            <p:ph type="body" sz="quarter" idx="67" hasCustomPrompt="1"/>
          </p:nvPr>
        </p:nvSpPr>
        <p:spPr>
          <a:xfrm>
            <a:off x="9313612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644" name="Content placeholder 47"/>
          <p:cNvSpPr>
            <a:spLocks noGrp="1"/>
          </p:cNvSpPr>
          <p:nvPr>
            <p:ph type="body" sz="quarter" idx="68" hasCustomPrompt="1"/>
          </p:nvPr>
        </p:nvSpPr>
        <p:spPr>
          <a:xfrm>
            <a:off x="930989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1048645" name="Footer Placeholder 4"/>
          <p:cNvSpPr>
            <a:spLocks noGrp="1"/>
          </p:cNvSpPr>
          <p:nvPr>
            <p:ph type="ftr" sz="quarter" idx="76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1048646" name="Slide Number Placeholder 5"/>
          <p:cNvSpPr>
            <a:spLocks noGrp="1"/>
          </p:cNvSpPr>
          <p:nvPr>
            <p:ph type="sldNum" sz="quarter" idx="77"/>
          </p:nvPr>
        </p:nvSpPr>
        <p:spPr/>
        <p:txBody>
          <a:bodyPr>
            <a:noAutofit/>
          </a:bodyPr>
          <a:lstStyle>
            <a:lvl1pPr>
              <a:defRPr b="0"/>
            </a:lvl1pPr>
          </a:lstStyle>
          <a:p>
            <a:fld id="{47FEACEE-25B4-4A2D-B147-27296E36371D}" type="slidenum">
              <a:rPr lang="en-US" altLang="zh-CN" smtClean="0"/>
              <a:t>‹#›</a:t>
            </a:fld>
            <a:endParaRPr lang="en-US" altLang="zh-CN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 with 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3" name="Freeform: Shape 6"/>
          <p:cNvSpPr/>
          <p:nvPr userDrawn="1"/>
        </p:nvSpPr>
        <p:spPr>
          <a:xfrm>
            <a:off x="2121636" y="2070606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804" name="Freeform: Shape 7"/>
          <p:cNvSpPr/>
          <p:nvPr userDrawn="1"/>
        </p:nvSpPr>
        <p:spPr>
          <a:xfrm>
            <a:off x="4174867" y="207344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805" name="Freeform: Shape 8"/>
          <p:cNvSpPr/>
          <p:nvPr userDrawn="1"/>
        </p:nvSpPr>
        <p:spPr>
          <a:xfrm>
            <a:off x="6308379" y="206452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806" name="Freeform: Shape 9"/>
          <p:cNvSpPr/>
          <p:nvPr userDrawn="1"/>
        </p:nvSpPr>
        <p:spPr>
          <a:xfrm>
            <a:off x="8407152" y="206898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807" name="Content placeholder 47" descr="Click icon to add picture"/>
          <p:cNvSpPr>
            <a:spLocks noGrp="1"/>
          </p:cNvSpPr>
          <p:nvPr>
            <p:ph type="body" sz="quarter" idx="27" hasCustomPrompt="1"/>
          </p:nvPr>
        </p:nvSpPr>
        <p:spPr>
          <a:xfrm>
            <a:off x="821770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808" name="Content placeholder 47"/>
          <p:cNvSpPr>
            <a:spLocks noGrp="1"/>
          </p:cNvSpPr>
          <p:nvPr>
            <p:ph type="body" sz="quarter" idx="28" hasCustomPrompt="1"/>
          </p:nvPr>
        </p:nvSpPr>
        <p:spPr>
          <a:xfrm>
            <a:off x="912627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1048809" name="Content placeholder 47" descr="Click icon to add picture"/>
          <p:cNvSpPr>
            <a:spLocks noGrp="1"/>
          </p:cNvSpPr>
          <p:nvPr>
            <p:ph type="body" sz="quarter" idx="49" hasCustomPrompt="1"/>
          </p:nvPr>
        </p:nvSpPr>
        <p:spPr>
          <a:xfrm>
            <a:off x="2888314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810" name="Content placeholder 47"/>
          <p:cNvSpPr>
            <a:spLocks noGrp="1"/>
          </p:cNvSpPr>
          <p:nvPr>
            <p:ph type="body" sz="quarter" idx="50" hasCustomPrompt="1"/>
          </p:nvPr>
        </p:nvSpPr>
        <p:spPr>
          <a:xfrm>
            <a:off x="2979171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1048811" name="Content placeholder 47" descr="Click icon to add picture"/>
          <p:cNvSpPr>
            <a:spLocks noGrp="1"/>
          </p:cNvSpPr>
          <p:nvPr>
            <p:ph type="body" sz="quarter" idx="51" hasCustomPrompt="1"/>
          </p:nvPr>
        </p:nvSpPr>
        <p:spPr>
          <a:xfrm>
            <a:off x="5073898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812" name="Content placeholder 47"/>
          <p:cNvSpPr>
            <a:spLocks noGrp="1"/>
          </p:cNvSpPr>
          <p:nvPr>
            <p:ph type="body" sz="quarter" idx="52" hasCustomPrompt="1"/>
          </p:nvPr>
        </p:nvSpPr>
        <p:spPr>
          <a:xfrm>
            <a:off x="5164755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1048813" name="Content placeholder 47" descr="Click icon to add picture"/>
          <p:cNvSpPr>
            <a:spLocks noGrp="1"/>
          </p:cNvSpPr>
          <p:nvPr>
            <p:ph type="body" sz="quarter" idx="53" hasCustomPrompt="1"/>
          </p:nvPr>
        </p:nvSpPr>
        <p:spPr>
          <a:xfrm>
            <a:off x="7259482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814" name="Content placeholder 47"/>
          <p:cNvSpPr>
            <a:spLocks noGrp="1"/>
          </p:cNvSpPr>
          <p:nvPr>
            <p:ph type="body" sz="quarter" idx="54" hasCustomPrompt="1"/>
          </p:nvPr>
        </p:nvSpPr>
        <p:spPr>
          <a:xfrm>
            <a:off x="7350339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1048815" name="Content placeholder 47" descr="Click icon to add picture"/>
          <p:cNvSpPr>
            <a:spLocks noGrp="1"/>
          </p:cNvSpPr>
          <p:nvPr>
            <p:ph type="body" sz="quarter" idx="55" hasCustomPrompt="1"/>
          </p:nvPr>
        </p:nvSpPr>
        <p:spPr>
          <a:xfrm>
            <a:off x="9445066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816" name="Content placeholder 47"/>
          <p:cNvSpPr>
            <a:spLocks noGrp="1"/>
          </p:cNvSpPr>
          <p:nvPr>
            <p:ph type="body" sz="quarter" idx="56" hasCustomPrompt="1"/>
          </p:nvPr>
        </p:nvSpPr>
        <p:spPr>
          <a:xfrm>
            <a:off x="9535923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1048817" name="Content placeholder 47"/>
          <p:cNvSpPr>
            <a:spLocks noGrp="1"/>
          </p:cNvSpPr>
          <p:nvPr>
            <p:ph type="pic" sz="quarter" idx="57"/>
          </p:nvPr>
        </p:nvSpPr>
        <p:spPr>
          <a:xfrm>
            <a:off x="983282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048818" name="Content placeholder 47"/>
          <p:cNvSpPr>
            <a:spLocks noGrp="1"/>
          </p:cNvSpPr>
          <p:nvPr>
            <p:ph type="pic" sz="quarter" idx="58"/>
          </p:nvPr>
        </p:nvSpPr>
        <p:spPr>
          <a:xfrm>
            <a:off x="310934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048819" name="Content placeholder 47"/>
          <p:cNvSpPr>
            <a:spLocks noGrp="1"/>
          </p:cNvSpPr>
          <p:nvPr>
            <p:ph type="pic" sz="quarter" idx="59"/>
          </p:nvPr>
        </p:nvSpPr>
        <p:spPr>
          <a:xfrm>
            <a:off x="5235410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048820" name="Content placeholder 47"/>
          <p:cNvSpPr>
            <a:spLocks noGrp="1"/>
          </p:cNvSpPr>
          <p:nvPr>
            <p:ph type="pic" sz="quarter" idx="60"/>
          </p:nvPr>
        </p:nvSpPr>
        <p:spPr>
          <a:xfrm>
            <a:off x="7361474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048821" name="Content placeholder 47"/>
          <p:cNvSpPr>
            <a:spLocks noGrp="1"/>
          </p:cNvSpPr>
          <p:nvPr>
            <p:ph type="pic" sz="quarter" idx="61"/>
          </p:nvPr>
        </p:nvSpPr>
        <p:spPr>
          <a:xfrm>
            <a:off x="948753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048822" name="Title Placeholder 4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/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823" name="Footer Placeholder 1"/>
          <p:cNvSpPr>
            <a:spLocks noGrp="1"/>
          </p:cNvSpPr>
          <p:nvPr>
            <p:ph type="ftr" sz="quarter" idx="62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1048824" name="Slide Number Placeholder 2"/>
          <p:cNvSpPr>
            <a:spLocks noGrp="1"/>
          </p:cNvSpPr>
          <p:nvPr>
            <p:ph type="sldNum" sz="quarter" idx="63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t>‹#›</a:t>
            </a:fld>
            <a:endParaRPr lang="en-US" altLang="zh-CN" noProof="0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6" name="Content placeholder 47"/>
          <p:cNvSpPr>
            <a:spLocks noGrp="1"/>
          </p:cNvSpPr>
          <p:nvPr>
            <p:ph type="body" sz="quarter" idx="32" hasCustomPrompt="1"/>
          </p:nvPr>
        </p:nvSpPr>
        <p:spPr>
          <a:xfrm>
            <a:off x="838200" y="2929823"/>
            <a:ext cx="1865376" cy="2464293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687" name="Content placeholder 47"/>
          <p:cNvSpPr>
            <a:spLocks noGrp="1"/>
          </p:cNvSpPr>
          <p:nvPr>
            <p:ph type="body" sz="quarter" idx="50" hasCustomPrompt="1"/>
          </p:nvPr>
        </p:nvSpPr>
        <p:spPr>
          <a:xfrm>
            <a:off x="3000303" y="2929823"/>
            <a:ext cx="1867186" cy="2471878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688" name="Content placeholder 47"/>
          <p:cNvSpPr>
            <a:spLocks noGrp="1"/>
          </p:cNvSpPr>
          <p:nvPr>
            <p:ph type="body" sz="quarter" idx="51" hasCustomPrompt="1"/>
          </p:nvPr>
        </p:nvSpPr>
        <p:spPr>
          <a:xfrm>
            <a:off x="5164216" y="2929823"/>
            <a:ext cx="1865376" cy="2464293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689" name="Content placeholder 47"/>
          <p:cNvSpPr>
            <a:spLocks noGrp="1"/>
          </p:cNvSpPr>
          <p:nvPr>
            <p:ph type="body" sz="quarter" idx="52" hasCustomPrompt="1"/>
          </p:nvPr>
        </p:nvSpPr>
        <p:spPr>
          <a:xfrm>
            <a:off x="7326319" y="2929823"/>
            <a:ext cx="1865376" cy="2464293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690" name="Content placeholder 47"/>
          <p:cNvSpPr>
            <a:spLocks noGrp="1"/>
          </p:cNvSpPr>
          <p:nvPr>
            <p:ph type="body" sz="quarter" idx="53" hasCustomPrompt="1"/>
          </p:nvPr>
        </p:nvSpPr>
        <p:spPr>
          <a:xfrm>
            <a:off x="9488424" y="2929823"/>
            <a:ext cx="1865376" cy="2464293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691" name="Content placeholder 47"/>
          <p:cNvSpPr>
            <a:spLocks noGrp="1"/>
          </p:cNvSpPr>
          <p:nvPr>
            <p:ph type="body" sz="quarter" idx="27" hasCustomPrompt="1"/>
          </p:nvPr>
        </p:nvSpPr>
        <p:spPr>
          <a:xfrm>
            <a:off x="838200" y="2067143"/>
            <a:ext cx="1865376" cy="866219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1048692" name="Title Placeholder 4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/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93" name="Content placeholder 47"/>
          <p:cNvSpPr>
            <a:spLocks noGrp="1"/>
          </p:cNvSpPr>
          <p:nvPr>
            <p:ph type="body" sz="quarter" idx="46" hasCustomPrompt="1"/>
          </p:nvPr>
        </p:nvSpPr>
        <p:spPr>
          <a:xfrm>
            <a:off x="3000756" y="2067143"/>
            <a:ext cx="1865376" cy="866219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1048694" name="Content placeholder 47"/>
          <p:cNvSpPr>
            <a:spLocks noGrp="1"/>
          </p:cNvSpPr>
          <p:nvPr>
            <p:ph type="body" sz="quarter" idx="47" hasCustomPrompt="1"/>
          </p:nvPr>
        </p:nvSpPr>
        <p:spPr>
          <a:xfrm>
            <a:off x="5163312" y="2067143"/>
            <a:ext cx="1865376" cy="866219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1048695" name="Content placeholder 47"/>
          <p:cNvSpPr>
            <a:spLocks noGrp="1"/>
          </p:cNvSpPr>
          <p:nvPr>
            <p:ph type="body" sz="quarter" idx="48" hasCustomPrompt="1"/>
          </p:nvPr>
        </p:nvSpPr>
        <p:spPr>
          <a:xfrm>
            <a:off x="7325868" y="2067143"/>
            <a:ext cx="1865376" cy="866219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1048696" name="Content placeholder 47"/>
          <p:cNvSpPr>
            <a:spLocks noGrp="1"/>
          </p:cNvSpPr>
          <p:nvPr>
            <p:ph type="body" sz="quarter" idx="49" hasCustomPrompt="1"/>
          </p:nvPr>
        </p:nvSpPr>
        <p:spPr>
          <a:xfrm>
            <a:off x="9488424" y="2067143"/>
            <a:ext cx="1865376" cy="866219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1048697" name="Footer Placeholder 10"/>
          <p:cNvSpPr>
            <a:spLocks noGrp="1"/>
          </p:cNvSpPr>
          <p:nvPr>
            <p:ph type="ftr" sz="quarter" idx="54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1048698" name="Slide Number Placeholder 11"/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t>‹#›</a:t>
            </a:fld>
            <a:endParaRPr lang="en-US" altLang="zh-CN" noProof="0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71" name="Freeform: Shape 25"/>
          <p:cNvSpPr/>
          <p:nvPr userDrawn="1"/>
        </p:nvSpPr>
        <p:spPr>
          <a:xfrm>
            <a:off x="1295508" y="3039919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72" name="Freeform: Shape 26"/>
          <p:cNvSpPr/>
          <p:nvPr userDrawn="1"/>
        </p:nvSpPr>
        <p:spPr>
          <a:xfrm>
            <a:off x="3670763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73" name="Freeform: Shape 27"/>
          <p:cNvSpPr/>
          <p:nvPr userDrawn="1"/>
        </p:nvSpPr>
        <p:spPr>
          <a:xfrm>
            <a:off x="4865676" y="3722308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74" name="Freeform: Shape 28"/>
          <p:cNvSpPr/>
          <p:nvPr userDrawn="1"/>
        </p:nvSpPr>
        <p:spPr>
          <a:xfrm>
            <a:off x="7245668" y="3725411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75" name="Freeform: Shape 29"/>
          <p:cNvSpPr/>
          <p:nvPr userDrawn="1"/>
        </p:nvSpPr>
        <p:spPr>
          <a:xfrm>
            <a:off x="8440729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76" name="Freeform: Shape 30"/>
          <p:cNvSpPr/>
          <p:nvPr userDrawn="1"/>
        </p:nvSpPr>
        <p:spPr>
          <a:xfrm>
            <a:off x="1274779" y="1667026"/>
            <a:ext cx="7152768" cy="2736950"/>
          </a:xfrm>
          <a:custGeom>
            <a:avLst/>
            <a:gdLst>
              <a:gd name="connsiteX0" fmla="*/ 0 w 5958191"/>
              <a:gd name="connsiteY0" fmla="*/ 2052536 h 2733472"/>
              <a:gd name="connsiteX1" fmla="*/ 1186774 w 5958191"/>
              <a:gd name="connsiteY1" fmla="*/ 1361872 h 2733472"/>
              <a:gd name="connsiteX2" fmla="*/ 2368685 w 5958191"/>
              <a:gd name="connsiteY2" fmla="*/ 2057400 h 2733472"/>
              <a:gd name="connsiteX3" fmla="*/ 2378413 w 5958191"/>
              <a:gd name="connsiteY3" fmla="*/ 690664 h 2733472"/>
              <a:gd name="connsiteX4" fmla="*/ 3570051 w 5958191"/>
              <a:gd name="connsiteY4" fmla="*/ 0 h 2733472"/>
              <a:gd name="connsiteX5" fmla="*/ 4761689 w 5958191"/>
              <a:gd name="connsiteY5" fmla="*/ 680936 h 2733472"/>
              <a:gd name="connsiteX6" fmla="*/ 4756825 w 5958191"/>
              <a:gd name="connsiteY6" fmla="*/ 2052536 h 2733472"/>
              <a:gd name="connsiteX7" fmla="*/ 5958191 w 5958191"/>
              <a:gd name="connsiteY7" fmla="*/ 2733472 h 2733472"/>
              <a:gd name="connsiteX8" fmla="*/ 5958191 w 5958191"/>
              <a:gd name="connsiteY8" fmla="*/ 2733472 h 2733472"/>
              <a:gd name="connsiteX0" fmla="*/ 0 w 7159557"/>
              <a:gd name="connsiteY0" fmla="*/ 2052536 h 2733472"/>
              <a:gd name="connsiteX1" fmla="*/ 1186774 w 7159557"/>
              <a:gd name="connsiteY1" fmla="*/ 1361872 h 2733472"/>
              <a:gd name="connsiteX2" fmla="*/ 2368685 w 7159557"/>
              <a:gd name="connsiteY2" fmla="*/ 2057400 h 2733472"/>
              <a:gd name="connsiteX3" fmla="*/ 2378413 w 7159557"/>
              <a:gd name="connsiteY3" fmla="*/ 690664 h 2733472"/>
              <a:gd name="connsiteX4" fmla="*/ 3570051 w 7159557"/>
              <a:gd name="connsiteY4" fmla="*/ 0 h 2733472"/>
              <a:gd name="connsiteX5" fmla="*/ 4761689 w 7159557"/>
              <a:gd name="connsiteY5" fmla="*/ 680936 h 2733472"/>
              <a:gd name="connsiteX6" fmla="*/ 4756825 w 7159557"/>
              <a:gd name="connsiteY6" fmla="*/ 2052536 h 2733472"/>
              <a:gd name="connsiteX7" fmla="*/ 5958191 w 7159557"/>
              <a:gd name="connsiteY7" fmla="*/ 2733472 h 2733472"/>
              <a:gd name="connsiteX8" fmla="*/ 7159557 w 7159557"/>
              <a:gd name="connsiteY8" fmla="*/ 2067128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62264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7400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2536 h 2733472"/>
              <a:gd name="connsiteX0" fmla="*/ 0 w 7159556"/>
              <a:gd name="connsiteY0" fmla="*/ 2052536 h 2733472"/>
              <a:gd name="connsiteX1" fmla="*/ 1186774 w 7159556"/>
              <a:gd name="connsiteY1" fmla="*/ 1361872 h 2733472"/>
              <a:gd name="connsiteX2" fmla="*/ 2368685 w 7159556"/>
              <a:gd name="connsiteY2" fmla="*/ 2057400 h 2733472"/>
              <a:gd name="connsiteX3" fmla="*/ 2378413 w 7159556"/>
              <a:gd name="connsiteY3" fmla="*/ 690664 h 2733472"/>
              <a:gd name="connsiteX4" fmla="*/ 3570051 w 7159556"/>
              <a:gd name="connsiteY4" fmla="*/ 0 h 2733472"/>
              <a:gd name="connsiteX5" fmla="*/ 4761689 w 7159556"/>
              <a:gd name="connsiteY5" fmla="*/ 680936 h 2733472"/>
              <a:gd name="connsiteX6" fmla="*/ 4756825 w 7159556"/>
              <a:gd name="connsiteY6" fmla="*/ 2052536 h 2733472"/>
              <a:gd name="connsiteX7" fmla="*/ 5958191 w 7159556"/>
              <a:gd name="connsiteY7" fmla="*/ 2733472 h 2733472"/>
              <a:gd name="connsiteX8" fmla="*/ 7159556 w 7159556"/>
              <a:gd name="connsiteY8" fmla="*/ 2052536 h 2733472"/>
              <a:gd name="connsiteX0" fmla="*/ 0 w 7145649"/>
              <a:gd name="connsiteY0" fmla="*/ 2049060 h 2733472"/>
              <a:gd name="connsiteX1" fmla="*/ 1172867 w 7145649"/>
              <a:gd name="connsiteY1" fmla="*/ 1361872 h 2733472"/>
              <a:gd name="connsiteX2" fmla="*/ 2354778 w 7145649"/>
              <a:gd name="connsiteY2" fmla="*/ 2057400 h 2733472"/>
              <a:gd name="connsiteX3" fmla="*/ 2364506 w 7145649"/>
              <a:gd name="connsiteY3" fmla="*/ 690664 h 2733472"/>
              <a:gd name="connsiteX4" fmla="*/ 3556144 w 7145649"/>
              <a:gd name="connsiteY4" fmla="*/ 0 h 2733472"/>
              <a:gd name="connsiteX5" fmla="*/ 4747782 w 7145649"/>
              <a:gd name="connsiteY5" fmla="*/ 680936 h 2733472"/>
              <a:gd name="connsiteX6" fmla="*/ 4742918 w 7145649"/>
              <a:gd name="connsiteY6" fmla="*/ 2052536 h 2733472"/>
              <a:gd name="connsiteX7" fmla="*/ 5944284 w 7145649"/>
              <a:gd name="connsiteY7" fmla="*/ 2733472 h 2733472"/>
              <a:gd name="connsiteX8" fmla="*/ 7145649 w 714564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61872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1731 w 7156079"/>
              <a:gd name="connsiteY2" fmla="*/ 2029586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82592 w 7156079"/>
              <a:gd name="connsiteY2" fmla="*/ 2033063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4936 w 7156079"/>
              <a:gd name="connsiteY3" fmla="*/ 71847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1460 w 7156079"/>
              <a:gd name="connsiteY3" fmla="*/ 70804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1460 w 7156079"/>
              <a:gd name="connsiteY3" fmla="*/ 680234 h 2733472"/>
              <a:gd name="connsiteX4" fmla="*/ 3573527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7 h 2761287"/>
              <a:gd name="connsiteX1" fmla="*/ 1183297 w 7156079"/>
              <a:gd name="connsiteY1" fmla="*/ 1372303 h 2761287"/>
              <a:gd name="connsiteX2" fmla="*/ 2372162 w 7156079"/>
              <a:gd name="connsiteY2" fmla="*/ 2053925 h 2761287"/>
              <a:gd name="connsiteX3" fmla="*/ 2371460 w 7156079"/>
              <a:gd name="connsiteY3" fmla="*/ 708049 h 2761287"/>
              <a:gd name="connsiteX4" fmla="*/ 3563096 w 7156079"/>
              <a:gd name="connsiteY4" fmla="*/ 0 h 2761287"/>
              <a:gd name="connsiteX5" fmla="*/ 4758212 w 7156079"/>
              <a:gd name="connsiteY5" fmla="*/ 708751 h 2761287"/>
              <a:gd name="connsiteX6" fmla="*/ 4753348 w 7156079"/>
              <a:gd name="connsiteY6" fmla="*/ 2080351 h 2761287"/>
              <a:gd name="connsiteX7" fmla="*/ 5954714 w 7156079"/>
              <a:gd name="connsiteY7" fmla="*/ 2761287 h 2761287"/>
              <a:gd name="connsiteX8" fmla="*/ 7156079 w 7156079"/>
              <a:gd name="connsiteY8" fmla="*/ 2080351 h 2761287"/>
              <a:gd name="connsiteX0" fmla="*/ 0 w 7156079"/>
              <a:gd name="connsiteY0" fmla="*/ 2045583 h 2743903"/>
              <a:gd name="connsiteX1" fmla="*/ 1183297 w 7156079"/>
              <a:gd name="connsiteY1" fmla="*/ 1354919 h 2743903"/>
              <a:gd name="connsiteX2" fmla="*/ 2372162 w 7156079"/>
              <a:gd name="connsiteY2" fmla="*/ 2036541 h 2743903"/>
              <a:gd name="connsiteX3" fmla="*/ 2371460 w 7156079"/>
              <a:gd name="connsiteY3" fmla="*/ 690665 h 2743903"/>
              <a:gd name="connsiteX4" fmla="*/ 3563096 w 7156079"/>
              <a:gd name="connsiteY4" fmla="*/ 0 h 2743903"/>
              <a:gd name="connsiteX5" fmla="*/ 4758212 w 7156079"/>
              <a:gd name="connsiteY5" fmla="*/ 691367 h 2743903"/>
              <a:gd name="connsiteX6" fmla="*/ 4753348 w 7156079"/>
              <a:gd name="connsiteY6" fmla="*/ 2062967 h 2743903"/>
              <a:gd name="connsiteX7" fmla="*/ 5954714 w 7156079"/>
              <a:gd name="connsiteY7" fmla="*/ 2743903 h 2743903"/>
              <a:gd name="connsiteX8" fmla="*/ 7156079 w 7156079"/>
              <a:gd name="connsiteY8" fmla="*/ 2062967 h 2743903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8212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42917 w 7156079"/>
              <a:gd name="connsiteY6" fmla="*/ 2062967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62967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60301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6014 h 2736950"/>
              <a:gd name="connsiteX0" fmla="*/ 0 w 7124788"/>
              <a:gd name="connsiteY0" fmla="*/ 2052537 h 2736950"/>
              <a:gd name="connsiteX1" fmla="*/ 1183297 w 7124788"/>
              <a:gd name="connsiteY1" fmla="*/ 1361873 h 2736950"/>
              <a:gd name="connsiteX2" fmla="*/ 2372162 w 7124788"/>
              <a:gd name="connsiteY2" fmla="*/ 2043495 h 2736950"/>
              <a:gd name="connsiteX3" fmla="*/ 2371460 w 7124788"/>
              <a:gd name="connsiteY3" fmla="*/ 697619 h 2736950"/>
              <a:gd name="connsiteX4" fmla="*/ 3559620 w 7124788"/>
              <a:gd name="connsiteY4" fmla="*/ 0 h 2736950"/>
              <a:gd name="connsiteX5" fmla="*/ 4751259 w 7124788"/>
              <a:gd name="connsiteY5" fmla="*/ 698321 h 2736950"/>
              <a:gd name="connsiteX6" fmla="*/ 4742917 w 7124788"/>
              <a:gd name="connsiteY6" fmla="*/ 2052536 h 2736950"/>
              <a:gd name="connsiteX7" fmla="*/ 5954714 w 7124788"/>
              <a:gd name="connsiteY7" fmla="*/ 2736950 h 2736950"/>
              <a:gd name="connsiteX8" fmla="*/ 7124788 w 7124788"/>
              <a:gd name="connsiteY8" fmla="*/ 2045583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67128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59537"/>
              <a:gd name="connsiteY0" fmla="*/ 2062264 h 2736950"/>
              <a:gd name="connsiteX1" fmla="*/ 1207616 w 7159537"/>
              <a:gd name="connsiteY1" fmla="*/ 1361873 h 2736950"/>
              <a:gd name="connsiteX2" fmla="*/ 2400389 w 7159537"/>
              <a:gd name="connsiteY2" fmla="*/ 2055218 h 2736950"/>
              <a:gd name="connsiteX3" fmla="*/ 2395779 w 7159537"/>
              <a:gd name="connsiteY3" fmla="*/ 697619 h 2736950"/>
              <a:gd name="connsiteX4" fmla="*/ 3583939 w 7159537"/>
              <a:gd name="connsiteY4" fmla="*/ 0 h 2736950"/>
              <a:gd name="connsiteX5" fmla="*/ 4775578 w 7159537"/>
              <a:gd name="connsiteY5" fmla="*/ 698321 h 2736950"/>
              <a:gd name="connsiteX6" fmla="*/ 4767236 w 7159537"/>
              <a:gd name="connsiteY6" fmla="*/ 2052536 h 2736950"/>
              <a:gd name="connsiteX7" fmla="*/ 5979033 w 7159537"/>
              <a:gd name="connsiteY7" fmla="*/ 2736950 h 2736950"/>
              <a:gd name="connsiteX8" fmla="*/ 7159537 w 7159537"/>
              <a:gd name="connsiteY8" fmla="*/ 2052536 h 2736950"/>
              <a:gd name="connsiteX0" fmla="*/ 0 w 7149809"/>
              <a:gd name="connsiteY0" fmla="*/ 2071991 h 2736950"/>
              <a:gd name="connsiteX1" fmla="*/ 1197888 w 7149809"/>
              <a:gd name="connsiteY1" fmla="*/ 1361873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22208 w 7149809"/>
              <a:gd name="connsiteY1" fmla="*/ 1357009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582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4745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52768"/>
              <a:gd name="connsiteY0" fmla="*/ 2063113 h 2736950"/>
              <a:gd name="connsiteX1" fmla="*/ 1197659 w 7152768"/>
              <a:gd name="connsiteY1" fmla="*/ 1371385 h 2736950"/>
              <a:gd name="connsiteX2" fmla="*/ 2393620 w 7152768"/>
              <a:gd name="connsiteY2" fmla="*/ 2055218 h 2736950"/>
              <a:gd name="connsiteX3" fmla="*/ 2389010 w 7152768"/>
              <a:gd name="connsiteY3" fmla="*/ 697619 h 2736950"/>
              <a:gd name="connsiteX4" fmla="*/ 3577170 w 7152768"/>
              <a:gd name="connsiteY4" fmla="*/ 0 h 2736950"/>
              <a:gd name="connsiteX5" fmla="*/ 4773889 w 7152768"/>
              <a:gd name="connsiteY5" fmla="*/ 698321 h 2736950"/>
              <a:gd name="connsiteX6" fmla="*/ 4760467 w 7152768"/>
              <a:gd name="connsiteY6" fmla="*/ 2047456 h 2736950"/>
              <a:gd name="connsiteX7" fmla="*/ 5972264 w 7152768"/>
              <a:gd name="connsiteY7" fmla="*/ 2736950 h 2736950"/>
              <a:gd name="connsiteX8" fmla="*/ 7152768 w 7152768"/>
              <a:gd name="connsiteY8" fmla="*/ 2052536 h 2736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52768" h="2736950">
                <a:moveTo>
                  <a:pt x="0" y="2063113"/>
                </a:moveTo>
                <a:cubicBezTo>
                  <a:pt x="405781" y="1831271"/>
                  <a:pt x="752967" y="1616359"/>
                  <a:pt x="1197659" y="1371385"/>
                </a:cubicBezTo>
                <a:lnTo>
                  <a:pt x="2393620" y="2055218"/>
                </a:lnTo>
                <a:cubicBezTo>
                  <a:pt x="2396863" y="1599639"/>
                  <a:pt x="2385767" y="1153198"/>
                  <a:pt x="2389010" y="697619"/>
                </a:cubicBezTo>
                <a:lnTo>
                  <a:pt x="3577170" y="0"/>
                </a:lnTo>
                <a:lnTo>
                  <a:pt x="4773889" y="698321"/>
                </a:lnTo>
                <a:cubicBezTo>
                  <a:pt x="4772268" y="1155521"/>
                  <a:pt x="4762088" y="1590256"/>
                  <a:pt x="4760467" y="2047456"/>
                </a:cubicBezTo>
                <a:lnTo>
                  <a:pt x="5972264" y="2736950"/>
                </a:lnTo>
                <a:lnTo>
                  <a:pt x="7152768" y="2052536"/>
                </a:lnTo>
              </a:path>
            </a:pathLst>
          </a:custGeom>
          <a:noFill/>
          <a:ln w="38100" cap="flat" cmpd="sng" algn="ctr">
            <a:solidFill>
              <a:schemeClr val="accent1">
                <a:lumMod val="75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77" name="Freeform: Shape 31"/>
          <p:cNvSpPr/>
          <p:nvPr userDrawn="1"/>
        </p:nvSpPr>
        <p:spPr>
          <a:xfrm>
            <a:off x="8440979" y="1677475"/>
            <a:ext cx="2373549" cy="2062264"/>
          </a:xfrm>
          <a:custGeom>
            <a:avLst/>
            <a:gdLst>
              <a:gd name="connsiteX0" fmla="*/ 2373549 w 2373549"/>
              <a:gd name="connsiteY0" fmla="*/ 680936 h 2062264"/>
              <a:gd name="connsiteX1" fmla="*/ 1186774 w 2373549"/>
              <a:gd name="connsiteY1" fmla="*/ 0 h 2062264"/>
              <a:gd name="connsiteX2" fmla="*/ 0 w 2373549"/>
              <a:gd name="connsiteY2" fmla="*/ 690664 h 2062264"/>
              <a:gd name="connsiteX3" fmla="*/ 0 w 2373549"/>
              <a:gd name="connsiteY3" fmla="*/ 2062264 h 2062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3549" h="2062264">
                <a:moveTo>
                  <a:pt x="2373549" y="680936"/>
                </a:moveTo>
                <a:lnTo>
                  <a:pt x="1186774" y="0"/>
                </a:lnTo>
                <a:lnTo>
                  <a:pt x="0" y="690664"/>
                </a:lnTo>
                <a:lnTo>
                  <a:pt x="0" y="2062264"/>
                </a:lnTo>
              </a:path>
            </a:pathLst>
          </a:custGeom>
          <a:noFill/>
          <a:ln w="38100" cap="flat" cmpd="sng" algn="ctr">
            <a:solidFill>
              <a:srgbClr val="44678D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78" name="Freeform: Shape 34"/>
          <p:cNvSpPr/>
          <p:nvPr userDrawn="1"/>
        </p:nvSpPr>
        <p:spPr>
          <a:xfrm flipH="1">
            <a:off x="10715501" y="2243467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79" name="Freeform: Shape 45"/>
          <p:cNvSpPr/>
          <p:nvPr userDrawn="1"/>
        </p:nvSpPr>
        <p:spPr>
          <a:xfrm flipH="1">
            <a:off x="9534557" y="1571099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80" name="Freeform: Shape 46"/>
          <p:cNvSpPr/>
          <p:nvPr userDrawn="1"/>
        </p:nvSpPr>
        <p:spPr>
          <a:xfrm flipH="1">
            <a:off x="8328171" y="2258376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81" name="Freeform: Shape 47"/>
          <p:cNvSpPr/>
          <p:nvPr userDrawn="1"/>
        </p:nvSpPr>
        <p:spPr>
          <a:xfrm flipH="1">
            <a:off x="8333460" y="361085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82" name="Freeform: Shape 48"/>
          <p:cNvSpPr/>
          <p:nvPr userDrawn="1"/>
        </p:nvSpPr>
        <p:spPr>
          <a:xfrm flipH="1">
            <a:off x="7146016" y="429086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83" name="Freeform: Shape 49"/>
          <p:cNvSpPr/>
          <p:nvPr userDrawn="1"/>
        </p:nvSpPr>
        <p:spPr>
          <a:xfrm flipH="1">
            <a:off x="5937847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84" name="Freeform: Shape 50"/>
          <p:cNvSpPr/>
          <p:nvPr userDrawn="1"/>
        </p:nvSpPr>
        <p:spPr>
          <a:xfrm flipH="1">
            <a:off x="5951993" y="225130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85" name="Freeform: Shape 51"/>
          <p:cNvSpPr/>
          <p:nvPr userDrawn="1"/>
        </p:nvSpPr>
        <p:spPr>
          <a:xfrm flipH="1">
            <a:off x="4778156" y="1565771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86" name="Freeform: Shape 52"/>
          <p:cNvSpPr/>
          <p:nvPr userDrawn="1"/>
        </p:nvSpPr>
        <p:spPr>
          <a:xfrm flipH="1">
            <a:off x="3565843" y="2247823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87" name="Freeform: Shape 53"/>
          <p:cNvSpPr/>
          <p:nvPr userDrawn="1"/>
        </p:nvSpPr>
        <p:spPr>
          <a:xfrm flipH="1">
            <a:off x="3565952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88" name="Freeform: Shape 54"/>
          <p:cNvSpPr/>
          <p:nvPr userDrawn="1"/>
        </p:nvSpPr>
        <p:spPr>
          <a:xfrm flipH="1">
            <a:off x="2386318" y="296278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89" name="Freeform: Shape 55"/>
          <p:cNvSpPr/>
          <p:nvPr userDrawn="1"/>
        </p:nvSpPr>
        <p:spPr>
          <a:xfrm flipH="1">
            <a:off x="1190302" y="361221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90" name="Content placeholder 47" descr="Click icon to add picture"/>
          <p:cNvSpPr>
            <a:spLocks noGrp="1"/>
          </p:cNvSpPr>
          <p:nvPr>
            <p:ph type="body" sz="quarter" idx="27" hasCustomPrompt="1"/>
          </p:nvPr>
        </p:nvSpPr>
        <p:spPr>
          <a:xfrm>
            <a:off x="1507136" y="386500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791" name="Content placeholder 47"/>
          <p:cNvSpPr>
            <a:spLocks noGrp="1"/>
          </p:cNvSpPr>
          <p:nvPr>
            <p:ph type="body" sz="quarter" idx="28" hasCustomPrompt="1"/>
          </p:nvPr>
        </p:nvSpPr>
        <p:spPr>
          <a:xfrm>
            <a:off x="1507136" y="444707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bg1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1048792" name="Content placeholder 47" descr="Click icon to add picture"/>
          <p:cNvSpPr>
            <a:spLocks noGrp="1"/>
          </p:cNvSpPr>
          <p:nvPr>
            <p:ph type="body" sz="quarter" idx="38" hasCustomPrompt="1"/>
          </p:nvPr>
        </p:nvSpPr>
        <p:spPr>
          <a:xfrm>
            <a:off x="3889942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793" name="Content placeholder 47"/>
          <p:cNvSpPr>
            <a:spLocks noGrp="1"/>
          </p:cNvSpPr>
          <p:nvPr>
            <p:ph type="body" sz="quarter" idx="39" hasCustomPrompt="1"/>
          </p:nvPr>
        </p:nvSpPr>
        <p:spPr>
          <a:xfrm>
            <a:off x="3889942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buNone/>
              <a:defRPr lang="en-US" altLang="zh-CN" sz="1400" b="0" kern="1200" dirty="0">
                <a:solidFill>
                  <a:schemeClr val="bg1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1048794" name="Content placeholder 47" descr="Click icon to add picture"/>
          <p:cNvSpPr>
            <a:spLocks noGrp="1"/>
          </p:cNvSpPr>
          <p:nvPr>
            <p:ph type="body" sz="quarter" idx="40" hasCustomPrompt="1"/>
          </p:nvPr>
        </p:nvSpPr>
        <p:spPr>
          <a:xfrm>
            <a:off x="5107230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795" name="Content placeholder 47"/>
          <p:cNvSpPr>
            <a:spLocks noGrp="1"/>
          </p:cNvSpPr>
          <p:nvPr>
            <p:ph type="body" sz="quarter" idx="41" hasCustomPrompt="1"/>
          </p:nvPr>
        </p:nvSpPr>
        <p:spPr>
          <a:xfrm>
            <a:off x="5107230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bg1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1048796" name="Content placeholder 47" descr="Click icon to add picture"/>
          <p:cNvSpPr>
            <a:spLocks noGrp="1"/>
          </p:cNvSpPr>
          <p:nvPr>
            <p:ph type="body" sz="quarter" idx="42" hasCustomPrompt="1"/>
          </p:nvPr>
        </p:nvSpPr>
        <p:spPr>
          <a:xfrm>
            <a:off x="7501941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797" name="Content placeholder 47"/>
          <p:cNvSpPr>
            <a:spLocks noGrp="1"/>
          </p:cNvSpPr>
          <p:nvPr>
            <p:ph type="body" sz="quarter" idx="43" hasCustomPrompt="1"/>
          </p:nvPr>
        </p:nvSpPr>
        <p:spPr>
          <a:xfrm>
            <a:off x="7501941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bg1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1048798" name="Content placeholder 47" descr="Click icon to add picture"/>
          <p:cNvSpPr>
            <a:spLocks noGrp="1"/>
          </p:cNvSpPr>
          <p:nvPr>
            <p:ph type="body" sz="quarter" idx="44" hasCustomPrompt="1"/>
          </p:nvPr>
        </p:nvSpPr>
        <p:spPr>
          <a:xfrm>
            <a:off x="8734718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799" name="Content placeholder 47"/>
          <p:cNvSpPr>
            <a:spLocks noGrp="1"/>
          </p:cNvSpPr>
          <p:nvPr>
            <p:ph type="body" sz="quarter" idx="45" hasCustomPrompt="1"/>
          </p:nvPr>
        </p:nvSpPr>
        <p:spPr>
          <a:xfrm>
            <a:off x="8734718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bg1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1048800" name="Title 1"/>
          <p:cNvSpPr>
            <a:spLocks noGrp="1"/>
          </p:cNvSpPr>
          <p:nvPr>
            <p:ph type="title"/>
          </p:nvPr>
        </p:nvSpPr>
        <p:spPr>
          <a:xfrm>
            <a:off x="578914" y="726705"/>
            <a:ext cx="10515600" cy="1205058"/>
          </a:xfrm>
        </p:spPr>
        <p:txBody>
          <a:bodyPr anchor="t">
            <a:noAutofit/>
          </a:bodyPr>
          <a:lstStyle>
            <a:lvl1pPr algn="l"/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801" name="Footer Placeholder 2"/>
          <p:cNvSpPr>
            <a:spLocks noGrp="1"/>
          </p:cNvSpPr>
          <p:nvPr>
            <p:ph type="ftr" sz="quarter" idx="46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1048802" name="Slide Number Placeholder 3"/>
          <p:cNvSpPr>
            <a:spLocks noGrp="1"/>
          </p:cNvSpPr>
          <p:nvPr>
            <p:ph type="sldNum" sz="quarter" idx="47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t>‹#›</a:t>
            </a:fld>
            <a:endParaRPr lang="en-US" altLang="zh-CN" noProof="0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60" name="Rectangle 13"/>
          <p:cNvSpPr/>
          <p:nvPr userDrawn="1"/>
        </p:nvSpPr>
        <p:spPr>
          <a:xfrm>
            <a:off x="636161" y="5854024"/>
            <a:ext cx="2330137" cy="708120"/>
          </a:xfrm>
          <a:prstGeom prst="rect">
            <a:avLst/>
          </a:prstGeom>
          <a:solidFill>
            <a:srgbClr val="0F2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x-none"/>
          </a:p>
        </p:txBody>
      </p:sp>
      <p:sp>
        <p:nvSpPr>
          <p:cNvPr id="1048761" name="Freeform: Shape 19"/>
          <p:cNvSpPr/>
          <p:nvPr userDrawn="1"/>
        </p:nvSpPr>
        <p:spPr>
          <a:xfrm flipH="1">
            <a:off x="769290" y="491100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762" name="Freeform: Shape 24"/>
          <p:cNvSpPr/>
          <p:nvPr userDrawn="1"/>
        </p:nvSpPr>
        <p:spPr>
          <a:xfrm flipH="1">
            <a:off x="783145" y="4057904"/>
            <a:ext cx="1886359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763" name="Freeform 14"/>
          <p:cNvSpPr/>
          <p:nvPr userDrawn="1"/>
        </p:nvSpPr>
        <p:spPr>
          <a:xfrm flipH="1">
            <a:off x="0" y="3709992"/>
            <a:ext cx="1157948" cy="1502830"/>
          </a:xfrm>
          <a:custGeom>
            <a:avLst/>
            <a:gdLst>
              <a:gd name="connsiteX0" fmla="*/ 638572 w 1157948"/>
              <a:gd name="connsiteY0" fmla="*/ 0 h 1502830"/>
              <a:gd name="connsiteX1" fmla="*/ 0 w 1157948"/>
              <a:gd name="connsiteY1" fmla="*/ 378385 h 1502830"/>
              <a:gd name="connsiteX2" fmla="*/ 0 w 1157948"/>
              <a:gd name="connsiteY2" fmla="*/ 1129800 h 1502830"/>
              <a:gd name="connsiteX3" fmla="*/ 640317 w 1157948"/>
              <a:gd name="connsiteY3" fmla="*/ 1502830 h 1502830"/>
              <a:gd name="connsiteX4" fmla="*/ 1157948 w 1157948"/>
              <a:gd name="connsiteY4" fmla="*/ 1200968 h 1502830"/>
              <a:gd name="connsiteX5" fmla="*/ 1157948 w 1157948"/>
              <a:gd name="connsiteY5" fmla="*/ 304639 h 150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7948" h="1502830">
                <a:moveTo>
                  <a:pt x="638572" y="0"/>
                </a:moveTo>
                <a:lnTo>
                  <a:pt x="0" y="378385"/>
                </a:lnTo>
                <a:lnTo>
                  <a:pt x="0" y="1129800"/>
                </a:lnTo>
                <a:lnTo>
                  <a:pt x="640317" y="1502830"/>
                </a:lnTo>
                <a:lnTo>
                  <a:pt x="1157948" y="1200968"/>
                </a:lnTo>
                <a:lnTo>
                  <a:pt x="1157948" y="304639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764" name="Subtitle 47" descr="Click icon to add picture"/>
          <p:cNvSpPr>
            <a:spLocks noGrp="1"/>
          </p:cNvSpPr>
          <p:nvPr>
            <p:ph type="body" sz="quarter" idx="27" hasCustomPrompt="1"/>
          </p:nvPr>
        </p:nvSpPr>
        <p:spPr>
          <a:xfrm>
            <a:off x="4550705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765" name="Content placeholder 47"/>
          <p:cNvSpPr>
            <a:spLocks noGrp="1"/>
          </p:cNvSpPr>
          <p:nvPr>
            <p:ph type="body" sz="quarter" idx="28" hasCustomPrompt="1"/>
          </p:nvPr>
        </p:nvSpPr>
        <p:spPr>
          <a:xfrm>
            <a:off x="4550705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766" name="Picture placeholder"/>
          <p:cNvSpPr>
            <a:spLocks noGrp="1"/>
          </p:cNvSpPr>
          <p:nvPr>
            <p:ph type="pic" sz="quarter" idx="51"/>
          </p:nvPr>
        </p:nvSpPr>
        <p:spPr>
          <a:xfrm>
            <a:off x="1788170" y="2296125"/>
            <a:ext cx="1886360" cy="2144668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048767" name="Title 1"/>
          <p:cNvSpPr>
            <a:spLocks noGrp="1"/>
          </p:cNvSpPr>
          <p:nvPr>
            <p:ph type="title"/>
          </p:nvPr>
        </p:nvSpPr>
        <p:spPr>
          <a:xfrm>
            <a:off x="4550704" y="1690878"/>
            <a:ext cx="6599429" cy="1325563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768" name="Subtitle 47" descr="Click icon to add picture"/>
          <p:cNvSpPr>
            <a:spLocks noGrp="1"/>
          </p:cNvSpPr>
          <p:nvPr>
            <p:ph type="body" sz="quarter" idx="52" hasCustomPrompt="1"/>
          </p:nvPr>
        </p:nvSpPr>
        <p:spPr>
          <a:xfrm>
            <a:off x="7811506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769" name="Content placeholder 47"/>
          <p:cNvSpPr>
            <a:spLocks noGrp="1"/>
          </p:cNvSpPr>
          <p:nvPr>
            <p:ph type="body" sz="quarter" idx="53" hasCustomPrompt="1"/>
          </p:nvPr>
        </p:nvSpPr>
        <p:spPr>
          <a:xfrm>
            <a:off x="7811506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770" name="Slide Number Placeholder 5"/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t>‹#›</a:t>
            </a:fld>
            <a:endParaRPr lang="en-US" altLang="zh-CN" noProof="0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9" name="Freeform 14"/>
          <p:cNvSpPr/>
          <p:nvPr userDrawn="1"/>
        </p:nvSpPr>
        <p:spPr>
          <a:xfrm>
            <a:off x="0" y="2860787"/>
            <a:ext cx="2361029" cy="3676532"/>
          </a:xfrm>
          <a:custGeom>
            <a:avLst/>
            <a:gdLst>
              <a:gd name="connsiteX0" fmla="*/ 773997 w 2361029"/>
              <a:gd name="connsiteY0" fmla="*/ 0 h 3676532"/>
              <a:gd name="connsiteX1" fmla="*/ 2361029 w 2361029"/>
              <a:gd name="connsiteY1" fmla="*/ 925683 h 3676532"/>
              <a:gd name="connsiteX2" fmla="*/ 2361029 w 2361029"/>
              <a:gd name="connsiteY2" fmla="*/ 2763949 h 3676532"/>
              <a:gd name="connsiteX3" fmla="*/ 769661 w 2361029"/>
              <a:gd name="connsiteY3" fmla="*/ 3676532 h 3676532"/>
              <a:gd name="connsiteX4" fmla="*/ 0 w 2361029"/>
              <a:gd name="connsiteY4" fmla="*/ 3234717 h 3676532"/>
              <a:gd name="connsiteX5" fmla="*/ 0 w 2361029"/>
              <a:gd name="connsiteY5" fmla="*/ 446885 h 3676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61029" h="3676532">
                <a:moveTo>
                  <a:pt x="773997" y="0"/>
                </a:moveTo>
                <a:lnTo>
                  <a:pt x="2361029" y="925683"/>
                </a:lnTo>
                <a:lnTo>
                  <a:pt x="2361029" y="2763949"/>
                </a:lnTo>
                <a:lnTo>
                  <a:pt x="769661" y="3676532"/>
                </a:lnTo>
                <a:lnTo>
                  <a:pt x="0" y="3234717"/>
                </a:lnTo>
                <a:lnTo>
                  <a:pt x="0" y="446885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830" name="Freeform 15"/>
          <p:cNvSpPr/>
          <p:nvPr userDrawn="1"/>
        </p:nvSpPr>
        <p:spPr>
          <a:xfrm flipH="1">
            <a:off x="1014233" y="5253270"/>
            <a:ext cx="1710765" cy="1593273"/>
          </a:xfrm>
          <a:custGeom>
            <a:avLst/>
            <a:gdLst>
              <a:gd name="connsiteX0" fmla="*/ 852873 w 1710765"/>
              <a:gd name="connsiteY0" fmla="*/ 0 h 1593273"/>
              <a:gd name="connsiteX1" fmla="*/ 0 w 1710765"/>
              <a:gd name="connsiteY1" fmla="*/ 494134 h 1593273"/>
              <a:gd name="connsiteX2" fmla="*/ 0 w 1710765"/>
              <a:gd name="connsiteY2" fmla="*/ 1475410 h 1593273"/>
              <a:gd name="connsiteX3" fmla="*/ 206916 w 1710765"/>
              <a:gd name="connsiteY3" fmla="*/ 1593273 h 1593273"/>
              <a:gd name="connsiteX4" fmla="*/ 1502835 w 1710765"/>
              <a:gd name="connsiteY4" fmla="*/ 1593273 h 1593273"/>
              <a:gd name="connsiteX5" fmla="*/ 1709418 w 1710765"/>
              <a:gd name="connsiteY5" fmla="*/ 1475480 h 1593273"/>
              <a:gd name="connsiteX6" fmla="*/ 1710407 w 1710765"/>
              <a:gd name="connsiteY6" fmla="*/ 491803 h 159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0765" h="1593273">
                <a:moveTo>
                  <a:pt x="852873" y="0"/>
                </a:moveTo>
                <a:lnTo>
                  <a:pt x="0" y="494134"/>
                </a:lnTo>
                <a:lnTo>
                  <a:pt x="0" y="1475410"/>
                </a:lnTo>
                <a:lnTo>
                  <a:pt x="206916" y="1593273"/>
                </a:lnTo>
                <a:lnTo>
                  <a:pt x="1502835" y="1593273"/>
                </a:lnTo>
                <a:lnTo>
                  <a:pt x="1709418" y="1475480"/>
                </a:lnTo>
                <a:cubicBezTo>
                  <a:pt x="1707864" y="1146834"/>
                  <a:pt x="1711961" y="820449"/>
                  <a:pt x="1710407" y="491803"/>
                </a:cubicBez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831" name="Content Placeholder 47" descr="Click icon to add picture"/>
          <p:cNvSpPr>
            <a:spLocks noGrp="1"/>
          </p:cNvSpPr>
          <p:nvPr>
            <p:ph type="body" sz="quarter" idx="27" hasCustomPrompt="1"/>
          </p:nvPr>
        </p:nvSpPr>
        <p:spPr>
          <a:xfrm>
            <a:off x="5271609" y="1025236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832" name="Content Placeholder 47"/>
          <p:cNvSpPr>
            <a:spLocks noGrp="1"/>
          </p:cNvSpPr>
          <p:nvPr>
            <p:ph type="body" sz="quarter" idx="28" hasCustomPrompt="1"/>
          </p:nvPr>
        </p:nvSpPr>
        <p:spPr>
          <a:xfrm>
            <a:off x="5271608" y="1469069"/>
            <a:ext cx="5162709" cy="150616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833" name="Content Placeholder 47" descr="Click icon to add picture"/>
          <p:cNvSpPr>
            <a:spLocks noGrp="1"/>
          </p:cNvSpPr>
          <p:nvPr>
            <p:ph type="body" sz="quarter" idx="29" hasCustomPrompt="1"/>
          </p:nvPr>
        </p:nvSpPr>
        <p:spPr>
          <a:xfrm>
            <a:off x="5271609" y="2984685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834" name="Content Placeholder 47" descr="Click icon to add picture"/>
          <p:cNvSpPr>
            <a:spLocks noGrp="1"/>
          </p:cNvSpPr>
          <p:nvPr>
            <p:ph type="body" sz="quarter" idx="31" hasCustomPrompt="1"/>
          </p:nvPr>
        </p:nvSpPr>
        <p:spPr>
          <a:xfrm>
            <a:off x="5271607" y="4597473"/>
            <a:ext cx="5162709" cy="421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835" name="Content Placeholder 47"/>
          <p:cNvSpPr>
            <a:spLocks noGrp="1"/>
          </p:cNvSpPr>
          <p:nvPr>
            <p:ph type="body" sz="quarter" idx="34" hasCustomPrompt="1"/>
          </p:nvPr>
        </p:nvSpPr>
        <p:spPr>
          <a:xfrm>
            <a:off x="5271608" y="3419684"/>
            <a:ext cx="5162709" cy="117778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836" name="Content Placeholder 47"/>
          <p:cNvSpPr>
            <a:spLocks noGrp="1"/>
          </p:cNvSpPr>
          <p:nvPr>
            <p:ph type="body" sz="quarter" idx="35" hasCustomPrompt="1"/>
          </p:nvPr>
        </p:nvSpPr>
        <p:spPr>
          <a:xfrm>
            <a:off x="5271608" y="5041922"/>
            <a:ext cx="5162709" cy="163593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837" name="Freeform: Shape 24"/>
          <p:cNvSpPr/>
          <p:nvPr userDrawn="1"/>
        </p:nvSpPr>
        <p:spPr>
          <a:xfrm flipH="1">
            <a:off x="2631891" y="4699053"/>
            <a:ext cx="668814" cy="784693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838" name="Title 5"/>
          <p:cNvSpPr>
            <a:spLocks noGrp="1"/>
          </p:cNvSpPr>
          <p:nvPr>
            <p:ph type="title"/>
          </p:nvPr>
        </p:nvSpPr>
        <p:spPr>
          <a:xfrm>
            <a:off x="502665" y="707105"/>
            <a:ext cx="3994173" cy="2277580"/>
          </a:xfrm>
        </p:spPr>
        <p:txBody>
          <a:bodyPr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839" name="Picture Placeholder 2"/>
          <p:cNvSpPr>
            <a:spLocks noGrp="1"/>
          </p:cNvSpPr>
          <p:nvPr>
            <p:ph type="pic" sz="quarter" idx="36"/>
          </p:nvPr>
        </p:nvSpPr>
        <p:spPr>
          <a:xfrm>
            <a:off x="4734172" y="1141669"/>
            <a:ext cx="507778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 sz="800"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1048840" name="Picture Placeholder 2"/>
          <p:cNvSpPr>
            <a:spLocks noGrp="1"/>
          </p:cNvSpPr>
          <p:nvPr>
            <p:ph type="pic" sz="quarter" idx="37"/>
          </p:nvPr>
        </p:nvSpPr>
        <p:spPr>
          <a:xfrm>
            <a:off x="4724705" y="3105650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 sz="800"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1048841" name="Picture Placeholder 2"/>
          <p:cNvSpPr>
            <a:spLocks noGrp="1"/>
          </p:cNvSpPr>
          <p:nvPr>
            <p:ph type="pic" sz="quarter" idx="38"/>
          </p:nvPr>
        </p:nvSpPr>
        <p:spPr>
          <a:xfrm>
            <a:off x="4714069" y="4716041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 sz="800"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1048842" name="Slide Number Placeholder 4"/>
          <p:cNvSpPr>
            <a:spLocks noGrp="1"/>
          </p:cNvSpPr>
          <p:nvPr>
            <p:ph type="sldNum" sz="quarter" idx="40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t>‹#›</a:t>
            </a:fld>
            <a:endParaRPr lang="en-US" altLang="zh-CN" noProof="0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15" name="Content Placeholder 47"/>
          <p:cNvSpPr>
            <a:spLocks noGrp="1"/>
          </p:cNvSpPr>
          <p:nvPr>
            <p:ph type="pic" sz="quarter" idx="48"/>
          </p:nvPr>
        </p:nvSpPr>
        <p:spPr>
          <a:xfrm>
            <a:off x="7493157" y="529148"/>
            <a:ext cx="4248873" cy="473113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ln w="19050">
            <a:solidFill>
              <a:schemeClr val="tx1"/>
            </a:solidFill>
          </a:ln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048716" name="Content Placeholder 47"/>
          <p:cNvSpPr>
            <a:spLocks noGrp="1"/>
          </p:cNvSpPr>
          <p:nvPr>
            <p:ph type="body" sz="quarter" idx="28" hasCustomPrompt="1"/>
          </p:nvPr>
        </p:nvSpPr>
        <p:spPr>
          <a:xfrm>
            <a:off x="517427" y="3253120"/>
            <a:ext cx="4959822" cy="20071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048717" name="Freeform: Shape 25"/>
          <p:cNvSpPr/>
          <p:nvPr userDrawn="1"/>
        </p:nvSpPr>
        <p:spPr>
          <a:xfrm flipH="1">
            <a:off x="7400972" y="4594440"/>
            <a:ext cx="1347680" cy="158117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718" name="Freeform: Shape 11"/>
          <p:cNvSpPr/>
          <p:nvPr userDrawn="1"/>
        </p:nvSpPr>
        <p:spPr>
          <a:xfrm>
            <a:off x="6521016" y="4772906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719" name="Title 2"/>
          <p:cNvSpPr>
            <a:spLocks noGrp="1"/>
          </p:cNvSpPr>
          <p:nvPr>
            <p:ph type="title"/>
          </p:nvPr>
        </p:nvSpPr>
        <p:spPr>
          <a:xfrm>
            <a:off x="517427" y="2497488"/>
            <a:ext cx="9823998" cy="1325563"/>
          </a:xfrm>
        </p:spPr>
        <p:txBody>
          <a:bodyPr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720" name="Footer Placeholder 1"/>
          <p:cNvSpPr>
            <a:spLocks noGrp="1"/>
          </p:cNvSpPr>
          <p:nvPr>
            <p:ph type="ftr" sz="quarter" idx="49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1048721" name="Slide Number Placeholder 5"/>
          <p:cNvSpPr>
            <a:spLocks noGrp="1"/>
          </p:cNvSpPr>
          <p:nvPr>
            <p:ph type="sldNum" sz="quarter" idx="50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t>‹#›</a:t>
            </a:fld>
            <a:endParaRPr lang="en-US" altLang="zh-CN" noProof="0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34" name="Freeform 46"/>
          <p:cNvSpPr/>
          <p:nvPr userDrawn="1"/>
        </p:nvSpPr>
        <p:spPr>
          <a:xfrm>
            <a:off x="410352" y="12435"/>
            <a:ext cx="1455521" cy="1019127"/>
          </a:xfrm>
          <a:custGeom>
            <a:avLst/>
            <a:gdLst>
              <a:gd name="connsiteX0" fmla="*/ 219223 w 1455521"/>
              <a:gd name="connsiteY0" fmla="*/ 0 h 1019127"/>
              <a:gd name="connsiteX1" fmla="*/ 1236298 w 1455521"/>
              <a:gd name="connsiteY1" fmla="*/ 0 h 1019127"/>
              <a:gd name="connsiteX2" fmla="*/ 1455521 w 1455521"/>
              <a:gd name="connsiteY2" fmla="*/ 385779 h 1019127"/>
              <a:gd name="connsiteX3" fmla="*/ 1095615 w 1455521"/>
              <a:gd name="connsiteY3" fmla="*/ 1019127 h 1019127"/>
              <a:gd name="connsiteX4" fmla="*/ 359906 w 1455521"/>
              <a:gd name="connsiteY4" fmla="*/ 1019127 h 1019127"/>
              <a:gd name="connsiteX5" fmla="*/ 0 w 1455521"/>
              <a:gd name="connsiteY5" fmla="*/ 385779 h 1019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1019127">
                <a:moveTo>
                  <a:pt x="219223" y="0"/>
                </a:moveTo>
                <a:lnTo>
                  <a:pt x="1236298" y="0"/>
                </a:lnTo>
                <a:lnTo>
                  <a:pt x="1455521" y="385779"/>
                </a:lnTo>
                <a:lnTo>
                  <a:pt x="1095615" y="1019127"/>
                </a:lnTo>
                <a:lnTo>
                  <a:pt x="359906" y="1019127"/>
                </a:lnTo>
                <a:lnTo>
                  <a:pt x="0" y="38577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735" name="Hexagon 15"/>
          <p:cNvSpPr/>
          <p:nvPr userDrawn="1"/>
        </p:nvSpPr>
        <p:spPr>
          <a:xfrm>
            <a:off x="1579486" y="45000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736" name="Hexagon 17"/>
          <p:cNvSpPr/>
          <p:nvPr userDrawn="1"/>
        </p:nvSpPr>
        <p:spPr>
          <a:xfrm>
            <a:off x="412218" y="113647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737" name="Hexagon 19"/>
          <p:cNvSpPr/>
          <p:nvPr userDrawn="1"/>
        </p:nvSpPr>
        <p:spPr>
          <a:xfrm>
            <a:off x="1580070" y="1812437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738" name="Hexagon 21"/>
          <p:cNvSpPr/>
          <p:nvPr userDrawn="1"/>
        </p:nvSpPr>
        <p:spPr>
          <a:xfrm>
            <a:off x="3953772" y="4582171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739" name="Freeform 43"/>
          <p:cNvSpPr/>
          <p:nvPr userDrawn="1"/>
        </p:nvSpPr>
        <p:spPr>
          <a:xfrm>
            <a:off x="3955762" y="5952136"/>
            <a:ext cx="1455521" cy="932559"/>
          </a:xfrm>
          <a:custGeom>
            <a:avLst/>
            <a:gdLst>
              <a:gd name="connsiteX0" fmla="*/ 359906 w 1455521"/>
              <a:gd name="connsiteY0" fmla="*/ 0 h 932559"/>
              <a:gd name="connsiteX1" fmla="*/ 1095615 w 1455521"/>
              <a:gd name="connsiteY1" fmla="*/ 0 h 932559"/>
              <a:gd name="connsiteX2" fmla="*/ 1455521 w 1455521"/>
              <a:gd name="connsiteY2" fmla="*/ 633348 h 932559"/>
              <a:gd name="connsiteX3" fmla="*/ 1285492 w 1455521"/>
              <a:gd name="connsiteY3" fmla="*/ 932559 h 932559"/>
              <a:gd name="connsiteX4" fmla="*/ 170030 w 1455521"/>
              <a:gd name="connsiteY4" fmla="*/ 932559 h 932559"/>
              <a:gd name="connsiteX5" fmla="*/ 0 w 1455521"/>
              <a:gd name="connsiteY5" fmla="*/ 633348 h 932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32559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285492" y="932559"/>
                </a:lnTo>
                <a:lnTo>
                  <a:pt x="170030" y="932559"/>
                </a:lnTo>
                <a:lnTo>
                  <a:pt x="0" y="633348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740" name="Hexagon 27"/>
          <p:cNvSpPr/>
          <p:nvPr userDrawn="1"/>
        </p:nvSpPr>
        <p:spPr>
          <a:xfrm>
            <a:off x="2783996" y="524544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741" name="Hexagon 28"/>
          <p:cNvSpPr/>
          <p:nvPr userDrawn="1"/>
        </p:nvSpPr>
        <p:spPr>
          <a:xfrm>
            <a:off x="2767144" y="388062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742" name="Freeform 42"/>
          <p:cNvSpPr/>
          <p:nvPr userDrawn="1"/>
        </p:nvSpPr>
        <p:spPr>
          <a:xfrm>
            <a:off x="3702" y="448131"/>
            <a:ext cx="678871" cy="1266696"/>
          </a:xfrm>
          <a:custGeom>
            <a:avLst/>
            <a:gdLst>
              <a:gd name="connsiteX0" fmla="*/ 0 w 678871"/>
              <a:gd name="connsiteY0" fmla="*/ 0 h 1266696"/>
              <a:gd name="connsiteX1" fmla="*/ 318965 w 678871"/>
              <a:gd name="connsiteY1" fmla="*/ 0 h 1266696"/>
              <a:gd name="connsiteX2" fmla="*/ 678871 w 678871"/>
              <a:gd name="connsiteY2" fmla="*/ 633348 h 1266696"/>
              <a:gd name="connsiteX3" fmla="*/ 318965 w 678871"/>
              <a:gd name="connsiteY3" fmla="*/ 1266696 h 1266696"/>
              <a:gd name="connsiteX4" fmla="*/ 0 w 678871"/>
              <a:gd name="connsiteY4" fmla="*/ 1266696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8871" h="1266696">
                <a:moveTo>
                  <a:pt x="0" y="0"/>
                </a:moveTo>
                <a:lnTo>
                  <a:pt x="318965" y="0"/>
                </a:lnTo>
                <a:lnTo>
                  <a:pt x="678871" y="633348"/>
                </a:lnTo>
                <a:lnTo>
                  <a:pt x="318965" y="1266696"/>
                </a:lnTo>
                <a:lnTo>
                  <a:pt x="0" y="1266696"/>
                </a:lnTo>
                <a:close/>
              </a:path>
            </a:pathLst>
          </a:cu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743" name="Hexagon 31"/>
          <p:cNvSpPr/>
          <p:nvPr userDrawn="1"/>
        </p:nvSpPr>
        <p:spPr>
          <a:xfrm>
            <a:off x="1580353" y="318279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744" name="Freeform 45"/>
          <p:cNvSpPr/>
          <p:nvPr userDrawn="1"/>
        </p:nvSpPr>
        <p:spPr>
          <a:xfrm>
            <a:off x="6334981" y="5962237"/>
            <a:ext cx="1455521" cy="901561"/>
          </a:xfrm>
          <a:custGeom>
            <a:avLst/>
            <a:gdLst>
              <a:gd name="connsiteX0" fmla="*/ 359906 w 1455521"/>
              <a:gd name="connsiteY0" fmla="*/ 0 h 901561"/>
              <a:gd name="connsiteX1" fmla="*/ 1095615 w 1455521"/>
              <a:gd name="connsiteY1" fmla="*/ 0 h 901561"/>
              <a:gd name="connsiteX2" fmla="*/ 1455521 w 1455521"/>
              <a:gd name="connsiteY2" fmla="*/ 633348 h 901561"/>
              <a:gd name="connsiteX3" fmla="*/ 1303107 w 1455521"/>
              <a:gd name="connsiteY3" fmla="*/ 901561 h 901561"/>
              <a:gd name="connsiteX4" fmla="*/ 152415 w 1455521"/>
              <a:gd name="connsiteY4" fmla="*/ 901561 h 901561"/>
              <a:gd name="connsiteX5" fmla="*/ 0 w 1455521"/>
              <a:gd name="connsiteY5" fmla="*/ 633348 h 901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01561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303107" y="901561"/>
                </a:lnTo>
                <a:lnTo>
                  <a:pt x="152415" y="901561"/>
                </a:lnTo>
                <a:lnTo>
                  <a:pt x="0" y="633348"/>
                </a:lnTo>
                <a:close/>
              </a:path>
            </a:pathLst>
          </a:custGeom>
          <a:noFill/>
          <a:ln w="19050">
            <a:solidFill>
              <a:srgbClr val="9843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8745" name="Content Placeholder 47"/>
          <p:cNvSpPr>
            <a:spLocks noGrp="1"/>
          </p:cNvSpPr>
          <p:nvPr>
            <p:ph type="pic" sz="quarter" idx="48"/>
          </p:nvPr>
        </p:nvSpPr>
        <p:spPr>
          <a:xfrm>
            <a:off x="2754948" y="250209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1048746" name="Content Placeholder 47"/>
          <p:cNvSpPr>
            <a:spLocks noGrp="1"/>
          </p:cNvSpPr>
          <p:nvPr>
            <p:ph type="pic" sz="quarter" idx="49"/>
          </p:nvPr>
        </p:nvSpPr>
        <p:spPr>
          <a:xfrm>
            <a:off x="391110" y="2493385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1048747" name="Content Placeholder 47"/>
          <p:cNvSpPr>
            <a:spLocks noGrp="1"/>
          </p:cNvSpPr>
          <p:nvPr>
            <p:ph type="pic" sz="quarter" idx="50"/>
          </p:nvPr>
        </p:nvSpPr>
        <p:spPr>
          <a:xfrm>
            <a:off x="5151412" y="5238680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1048748" name="Content Placeholder 47"/>
          <p:cNvSpPr>
            <a:spLocks noGrp="1"/>
          </p:cNvSpPr>
          <p:nvPr>
            <p:ph type="pic" sz="quarter" idx="51"/>
          </p:nvPr>
        </p:nvSpPr>
        <p:spPr>
          <a:xfrm>
            <a:off x="3948599" y="319492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1048749" name="Content Placeholder 47" descr="Click icon to add picture"/>
          <p:cNvSpPr>
            <a:spLocks noGrp="1"/>
          </p:cNvSpPr>
          <p:nvPr>
            <p:ph type="body" sz="quarter" idx="27" hasCustomPrompt="1"/>
          </p:nvPr>
        </p:nvSpPr>
        <p:spPr>
          <a:xfrm>
            <a:off x="6096000" y="3093990"/>
            <a:ext cx="3034145" cy="187979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048750" name="Title 1"/>
          <p:cNvSpPr>
            <a:spLocks noGrp="1"/>
          </p:cNvSpPr>
          <p:nvPr>
            <p:ph type="title"/>
          </p:nvPr>
        </p:nvSpPr>
        <p:spPr>
          <a:xfrm>
            <a:off x="6096000" y="1703538"/>
            <a:ext cx="5055698" cy="1325563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751" name="Freeform 39"/>
          <p:cNvSpPr/>
          <p:nvPr userDrawn="1"/>
        </p:nvSpPr>
        <p:spPr>
          <a:xfrm>
            <a:off x="-6538" y="1815084"/>
            <a:ext cx="697438" cy="1266696"/>
          </a:xfrm>
          <a:custGeom>
            <a:avLst/>
            <a:gdLst>
              <a:gd name="connsiteX0" fmla="*/ 0 w 732607"/>
              <a:gd name="connsiteY0" fmla="*/ 0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0" fmla="*/ 43961 w 732607"/>
              <a:gd name="connsiteY0" fmla="*/ 8793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5" fmla="*/ 43961 w 732607"/>
              <a:gd name="connsiteY5" fmla="*/ 8793 h 1266696"/>
              <a:gd name="connsiteX0" fmla="*/ 8792 w 697438"/>
              <a:gd name="connsiteY0" fmla="*/ 8793 h 1266696"/>
              <a:gd name="connsiteX1" fmla="*/ 337532 w 697438"/>
              <a:gd name="connsiteY1" fmla="*/ 0 h 1266696"/>
              <a:gd name="connsiteX2" fmla="*/ 697438 w 697438"/>
              <a:gd name="connsiteY2" fmla="*/ 633348 h 1266696"/>
              <a:gd name="connsiteX3" fmla="*/ 337532 w 697438"/>
              <a:gd name="connsiteY3" fmla="*/ 1266696 h 1266696"/>
              <a:gd name="connsiteX4" fmla="*/ 0 w 697438"/>
              <a:gd name="connsiteY4" fmla="*/ 1266696 h 1266696"/>
              <a:gd name="connsiteX5" fmla="*/ 8792 w 697438"/>
              <a:gd name="connsiteY5" fmla="*/ 8793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7438" h="1266696">
                <a:moveTo>
                  <a:pt x="8792" y="8793"/>
                </a:moveTo>
                <a:lnTo>
                  <a:pt x="337532" y="0"/>
                </a:lnTo>
                <a:lnTo>
                  <a:pt x="697438" y="633348"/>
                </a:lnTo>
                <a:lnTo>
                  <a:pt x="337532" y="1266696"/>
                </a:lnTo>
                <a:lnTo>
                  <a:pt x="0" y="1266696"/>
                </a:lnTo>
                <a:cubicBezTo>
                  <a:pt x="0" y="844464"/>
                  <a:pt x="8792" y="431025"/>
                  <a:pt x="8792" y="8793"/>
                </a:cubicBezTo>
                <a:close/>
              </a:path>
            </a:pathLst>
          </a:custGeom>
          <a:noFill/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Content placeholder 47"/>
          <p:cNvSpPr>
            <a:spLocks noGrp="1"/>
          </p:cNvSpPr>
          <p:nvPr>
            <p:ph type="sldNum" sz="quarter" idx="4"/>
          </p:nvPr>
        </p:nvSpPr>
        <p:spPr>
          <a:xfrm>
            <a:off x="11194169" y="6217920"/>
            <a:ext cx="4585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bg1"/>
                </a:solidFill>
                <a:latin typeface="+mn-lt"/>
              </a:defRPr>
            </a:lvl1pPr>
          </a:lstStyle>
          <a:p>
            <a:fld id="{47FEACEE-25B4-4A2D-B147-27296E36371D}" type="slidenum">
              <a:rPr lang="en-US" altLang="zh-CN" noProof="0" smtClean="0"/>
              <a:t>‹#›</a:t>
            </a:fld>
            <a:endParaRPr lang="en-US" altLang="zh-CN" noProof="0" dirty="0"/>
          </a:p>
        </p:txBody>
      </p:sp>
      <p:sp>
        <p:nvSpPr>
          <p:cNvPr id="1048577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48578" name="Title Placeholder 4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048579" name="Footer Placeholder 7"/>
          <p:cNvSpPr>
            <a:spLocks noGrp="1"/>
          </p:cNvSpPr>
          <p:nvPr>
            <p:ph type="ftr" sz="quarter" idx="3"/>
          </p:nvPr>
        </p:nvSpPr>
        <p:spPr>
          <a:xfrm>
            <a:off x="484632" y="62179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noProof="0" dirty="0"/>
              <a:t>Presentation Title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  <p:sldLayoutId id="2147483663" r:id="rId14"/>
    <p:sldLayoutId id="2147483664" r:id="rId15"/>
    <p:sldLayoutId id="2147483665" r:id="rId16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4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Workplace flexibility in terms of diversity and inclusion</a:t>
            </a:r>
            <a:endParaRPr lang="en-US" dirty="0"/>
          </a:p>
        </p:txBody>
      </p:sp>
      <p:sp>
        <p:nvSpPr>
          <p:cNvPr id="1048585" name="Text Placeholder 8"/>
          <p:cNvSpPr>
            <a:spLocks noGrp="1"/>
          </p:cNvSpPr>
          <p:nvPr>
            <p:ph type="body" sz="quarter" idx="28"/>
          </p:nvPr>
        </p:nvSpPr>
        <p:spPr>
          <a:xfrm>
            <a:off x="1601365" y="4172084"/>
            <a:ext cx="5131629" cy="1979308"/>
          </a:xfrm>
        </p:spPr>
        <p:txBody>
          <a:bodyPr/>
          <a:lstStyle/>
          <a:p>
            <a:r>
              <a:rPr lang="en-US" dirty="0"/>
              <a:t>Name: Mirela-Maria Dolca</a:t>
            </a:r>
            <a:endParaRPr dirty="0"/>
          </a:p>
          <a:p>
            <a:r>
              <a:rPr lang="en-US" dirty="0"/>
              <a:t>Student Number: 2112412</a:t>
            </a:r>
            <a:endParaRPr dirty="0"/>
          </a:p>
          <a:p>
            <a:r>
              <a:rPr lang="en-US" dirty="0"/>
              <a:t>Module Code: LCBB5004</a:t>
            </a:r>
            <a:endParaRPr dirty="0"/>
          </a:p>
          <a:p>
            <a:r>
              <a:rPr lang="en-US" dirty="0"/>
              <a:t>Module Title: Managing People</a:t>
            </a:r>
            <a:endParaRPr dirty="0"/>
          </a:p>
          <a:p>
            <a:r>
              <a:rPr lang="en-US" dirty="0"/>
              <a:t>Lecturer Name: Dr Mushfiqur Rahman</a:t>
            </a:r>
            <a:endParaRPr dirty="0"/>
          </a:p>
        </p:txBody>
      </p:sp>
      <p:pic>
        <p:nvPicPr>
          <p:cNvPr id="2097152" name="Picture placeholder 29" descr="People in an office discussing work over a laptop "/>
          <p:cNvPicPr>
            <a:picLocks noGrp="1" noChangeAspect="1"/>
          </p:cNvPicPr>
          <p:nvPr>
            <p:ph type="pic" sz="quarter" idx="47"/>
          </p:nvPr>
        </p:nvPicPr>
        <p:blipFill rotWithShape="1">
          <a:blip r:embed="rId2"/>
          <a:srcRect t="2475" r="2475"/>
          <a:stretch>
            <a:fillRect/>
          </a:stretch>
        </p:blipFill>
        <p:spPr>
          <a:xfrm>
            <a:off x="6742557" y="821836"/>
            <a:ext cx="4405503" cy="5066346"/>
          </a:xfrm>
        </p:spPr>
      </p:pic>
      <p:pic>
        <p:nvPicPr>
          <p:cNvPr id="2097153" name="Shape 31"/>
          <p:cNvPicPr>
            <a:picLocks noChangeAspect="1"/>
          </p:cNvPicPr>
          <p:nvPr/>
        </p:nvPicPr>
        <p:blipFill>
          <a:blip r:embed="rId3" cstate="print"/>
          <a:srcRect t="2555" b="2555"/>
          <a:stretch>
            <a:fillRect/>
          </a:stretch>
        </p:blipFill>
        <p:spPr>
          <a:xfrm>
            <a:off x="6284315" y="3984454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Agenda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8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8" name="TextBox 7"/>
          <p:cNvSpPr txBox="1"/>
          <p:nvPr/>
        </p:nvSpPr>
        <p:spPr>
          <a:xfrm>
            <a:off x="1070024" y="1828800"/>
            <a:ext cx="8456748" cy="2246769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latin typeface="Arial Black" panose="020B0A04020102020204" pitchFamily="34" charset="0"/>
              </a:rPr>
              <a:t>Introduction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latin typeface="Arial Black" panose="020B0A04020102020204" pitchFamily="34" charset="0"/>
              </a:rPr>
              <a:t>Benefits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latin typeface="Arial Black" panose="020B0A04020102020204" pitchFamily="34" charset="0"/>
              </a:rPr>
              <a:t>Responsibilities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latin typeface="Arial Black" panose="020B0A04020102020204" pitchFamily="34" charset="0"/>
              </a:rPr>
              <a:t>Working model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latin typeface="Arial Black" panose="020B0A04020102020204" pitchFamily="34" charset="0"/>
                <a:ea typeface="微软雅黑"/>
                <a:cs typeface="Posterama" panose="020B0504020200020000" pitchFamily="34" charset="0"/>
              </a:rPr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1880026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6" name="Title 4"/>
          <p:cNvSpPr>
            <a:spLocks noGrp="1"/>
          </p:cNvSpPr>
          <p:nvPr>
            <p:ph type="title"/>
          </p:nvPr>
        </p:nvSpPr>
        <p:spPr>
          <a:xfrm>
            <a:off x="509573" y="1469211"/>
            <a:ext cx="5117162" cy="1325563"/>
          </a:xfrm>
        </p:spPr>
        <p:txBody>
          <a:bodyPr/>
          <a:lstStyle/>
          <a:p>
            <a:r>
              <a:rPr lang="en-US" altLang="zh-CN" dirty="0"/>
              <a:t>Introduction</a:t>
            </a:r>
            <a:endParaRPr lang="en-US" dirty="0"/>
          </a:p>
        </p:txBody>
      </p:sp>
      <p:sp>
        <p:nvSpPr>
          <p:cNvPr id="1048617" name="Text Placeholder 19"/>
          <p:cNvSpPr>
            <a:spLocks noGrp="1"/>
          </p:cNvSpPr>
          <p:nvPr>
            <p:ph type="body" sz="quarter" idx="28"/>
          </p:nvPr>
        </p:nvSpPr>
        <p:spPr>
          <a:xfrm>
            <a:off x="509573" y="2657874"/>
            <a:ext cx="5117161" cy="1294530"/>
          </a:xfrm>
        </p:spPr>
        <p:txBody>
          <a:bodyPr/>
          <a:lstStyle/>
          <a:p>
            <a:r>
              <a:rPr lang="en-GB" dirty="0"/>
              <a:t>Following the Covid-19 Pandemic, there has been a significant shift in working models. Employees nowadays prefer flexible jobs, such as working from home. According to an ACAS survey, more than half of employers (55%) anticipate an increase in staff working from home or remotely for part of the week. while almost half of the employers (49%) anticipate an increase in employees working from home or remotely.</a:t>
            </a:r>
          </a:p>
          <a:p>
            <a:r>
              <a:rPr lang="en-GB" dirty="0"/>
              <a:t>As a human resource manager for a retail organisation, I will consider adopting flexible working practices wherever possible and will discuss cases in favour of flexible working concerning diversity and inclusion at work in this presentation.</a:t>
            </a:r>
          </a:p>
        </p:txBody>
      </p:sp>
      <p:pic>
        <p:nvPicPr>
          <p:cNvPr id="2097155" name="Picture Placeholder 11" descr="People around a table on their laptops"/>
          <p:cNvPicPr>
            <a:picLocks noGrp="1" noChangeAspect="1"/>
          </p:cNvPicPr>
          <p:nvPr>
            <p:ph type="pic" sz="quarter" idx="51"/>
          </p:nvPr>
        </p:nvPicPr>
        <p:blipFill rotWithShape="1">
          <a:blip r:embed="rId2" cstate="print"/>
          <a:srcRect l="26" r="26"/>
          <a:stretch>
            <a:fillRect/>
          </a:stretch>
        </p:blipFill>
        <p:spPr/>
      </p:pic>
      <p:sp>
        <p:nvSpPr>
          <p:cNvPr id="1048618" name="Freeform: Shape 5"/>
          <p:cNvSpPr/>
          <p:nvPr/>
        </p:nvSpPr>
        <p:spPr>
          <a:xfrm>
            <a:off x="4584821" y="311581"/>
            <a:ext cx="1896941" cy="217161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rgbClr val="C95B3A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F7D952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048619" name="Slide Number Placeholder 13"/>
          <p:cNvSpPr txBox="1"/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47FEACEE-25B4-4A2D-B147-27296E36371D}" type="slidenum">
              <a:rPr kumimoji="0" lang="zh-CN" altLang="en-US" sz="120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3</a:t>
            </a:fld>
            <a:endParaRPr kumimoji="0" lang="zh-CN" altLang="en-US" sz="120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1A518-ED87-7937-EB00-A434EAD1F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1392042"/>
            <a:ext cx="5117162" cy="1325563"/>
          </a:xfrm>
        </p:spPr>
        <p:txBody>
          <a:bodyPr/>
          <a:lstStyle/>
          <a:p>
            <a:r>
              <a:rPr lang="en-GB" dirty="0"/>
              <a:t>Tesco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3E6303-7322-CD3E-C1BC-709B5758CDE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484632" y="2730696"/>
            <a:ext cx="4260180" cy="129453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Collaborating with colleagues to enable the swift adoption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Adopt a fairly open strategy to flexible 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Their employees were able to cooperate easily</a:t>
            </a:r>
            <a:endParaRPr lang="en-US" dirty="0"/>
          </a:p>
        </p:txBody>
      </p:sp>
      <p:pic>
        <p:nvPicPr>
          <p:cNvPr id="7" name="Picture Placeholder 6" descr="A person pushing a cart full of boxes&#10;&#10;Description automatically generated with low confidence">
            <a:extLst>
              <a:ext uri="{FF2B5EF4-FFF2-40B4-BE49-F238E27FC236}">
                <a16:creationId xmlns:a16="http://schemas.microsoft.com/office/drawing/2014/main" id="{8085B498-A873-AB79-E688-5431DEEF063C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 rotWithShape="1">
          <a:blip r:embed="rId3"/>
          <a:srcRect l="1841" r="23574"/>
          <a:stretch/>
        </p:blipFill>
        <p:spPr>
          <a:xfrm>
            <a:off x="6237356" y="126836"/>
            <a:ext cx="5726044" cy="6091084"/>
          </a:xfr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9E2E-00A3-EFDE-A2D6-E8E2FCA9A1AF}"/>
              </a:ext>
            </a:extLst>
          </p:cNvPr>
          <p:cNvSpPr>
            <a:spLocks noGrp="1"/>
          </p:cNvSpPr>
          <p:nvPr>
            <p:ph type="ftr" sz="quarter" idx="52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313495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7" name="Title 45"/>
          <p:cNvSpPr>
            <a:spLocks noGrp="1"/>
          </p:cNvSpPr>
          <p:nvPr>
            <p:ph type="title"/>
          </p:nvPr>
        </p:nvSpPr>
        <p:spPr>
          <a:xfrm>
            <a:off x="509574" y="2367293"/>
            <a:ext cx="3909993" cy="3629708"/>
          </a:xfrm>
        </p:spPr>
        <p:txBody>
          <a:bodyPr anchor="t">
            <a:normAutofit/>
          </a:bodyPr>
          <a:lstStyle/>
          <a:p>
            <a:r>
              <a:rPr lang="en-US" dirty="0"/>
              <a:t>Benefits of flexible working </a:t>
            </a:r>
          </a:p>
        </p:txBody>
      </p:sp>
      <p:sp>
        <p:nvSpPr>
          <p:cNvPr id="1048648" name="Text Placeholder 4"/>
          <p:cNvSpPr>
            <a:spLocks noGrp="1"/>
          </p:cNvSpPr>
          <p:nvPr>
            <p:ph type="body" sz="quarter" idx="28"/>
          </p:nvPr>
        </p:nvSpPr>
        <p:spPr>
          <a:xfrm>
            <a:off x="5520211" y="1165881"/>
            <a:ext cx="2418444" cy="506399"/>
          </a:xfrm>
        </p:spPr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1- Improving the work-life balance</a:t>
            </a:r>
            <a:endParaRPr lang="en-US" dirty="0"/>
          </a:p>
        </p:txBody>
      </p:sp>
      <p:sp>
        <p:nvSpPr>
          <p:cNvPr id="1048649" name="Text Placeholder 7"/>
          <p:cNvSpPr>
            <a:spLocks noGrp="1"/>
          </p:cNvSpPr>
          <p:nvPr>
            <p:ph type="body" sz="quarter" idx="56"/>
          </p:nvPr>
        </p:nvSpPr>
        <p:spPr>
          <a:xfrm>
            <a:off x="9309891" y="1165881"/>
            <a:ext cx="2098038" cy="506399"/>
          </a:xfrm>
        </p:spPr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2- Reduce the stress of commuting</a:t>
            </a:r>
            <a:endParaRPr lang="en-US" dirty="0"/>
          </a:p>
        </p:txBody>
      </p:sp>
      <p:sp>
        <p:nvSpPr>
          <p:cNvPr id="1048650" name="Text Placeholder 10"/>
          <p:cNvSpPr>
            <a:spLocks noGrp="1"/>
          </p:cNvSpPr>
          <p:nvPr>
            <p:ph type="body" sz="quarter" idx="58"/>
          </p:nvPr>
        </p:nvSpPr>
        <p:spPr>
          <a:xfrm>
            <a:off x="5520212" y="2739721"/>
            <a:ext cx="2418443" cy="506399"/>
          </a:xfrm>
        </p:spPr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3- Location independence</a:t>
            </a:r>
            <a:endParaRPr lang="en-US" dirty="0"/>
          </a:p>
        </p:txBody>
      </p:sp>
      <p:sp>
        <p:nvSpPr>
          <p:cNvPr id="1048651" name="Text Placeholder 13"/>
          <p:cNvSpPr>
            <a:spLocks noGrp="1"/>
          </p:cNvSpPr>
          <p:nvPr>
            <p:ph type="body" sz="quarter" idx="60"/>
          </p:nvPr>
        </p:nvSpPr>
        <p:spPr>
          <a:xfrm>
            <a:off x="9309890" y="2746407"/>
            <a:ext cx="2098038" cy="506399"/>
          </a:xfrm>
        </p:spPr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4- Financial savings</a:t>
            </a:r>
            <a:endParaRPr lang="en-US" dirty="0"/>
          </a:p>
        </p:txBody>
      </p:sp>
      <p:sp>
        <p:nvSpPr>
          <p:cNvPr id="1048652" name="Text Placeholder 16"/>
          <p:cNvSpPr>
            <a:spLocks noGrp="1"/>
          </p:cNvSpPr>
          <p:nvPr>
            <p:ph type="body" sz="quarter" idx="62"/>
          </p:nvPr>
        </p:nvSpPr>
        <p:spPr>
          <a:xfrm>
            <a:off x="5520211" y="4312077"/>
            <a:ext cx="2252224" cy="506399"/>
          </a:xfrm>
        </p:spPr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5- Positive environmental impact</a:t>
            </a:r>
            <a:endParaRPr lang="en-US" dirty="0"/>
          </a:p>
        </p:txBody>
      </p:sp>
      <p:sp>
        <p:nvSpPr>
          <p:cNvPr id="1048653" name="Text Placeholder 19"/>
          <p:cNvSpPr>
            <a:spLocks noGrp="1"/>
          </p:cNvSpPr>
          <p:nvPr>
            <p:ph type="body" sz="quarter" idx="64"/>
          </p:nvPr>
        </p:nvSpPr>
        <p:spPr>
          <a:xfrm>
            <a:off x="9309891" y="4312077"/>
            <a:ext cx="2098038" cy="506399"/>
          </a:xfrm>
        </p:spPr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6- A customisable workplace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2" name="Title 9"/>
          <p:cNvSpPr>
            <a:spLocks noGrp="1"/>
          </p:cNvSpPr>
          <p:nvPr>
            <p:ph type="title"/>
          </p:nvPr>
        </p:nvSpPr>
        <p:spPr>
          <a:xfrm>
            <a:off x="6095999" y="1740094"/>
            <a:ext cx="4518122" cy="168890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marL="342900" marR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Improving the work-life balance</a:t>
            </a:r>
            <a:b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Many teleworkers also have flexible working hours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managing the demands of family life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Accomplish task by working from home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48663" name="Slide Number Placeholder 13"/>
          <p:cNvSpPr txBox="1"/>
          <p:nvPr/>
        </p:nvSpPr>
        <p:spPr>
          <a:xfrm>
            <a:off x="6095999" y="3695015"/>
            <a:ext cx="4672693" cy="16889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l" fontAlgn="auto">
              <a:spcBef>
                <a:spcPts val="1000"/>
              </a:spcBef>
              <a:spcAft>
                <a:spcPts val="0"/>
              </a:spcAft>
              <a:buClrTx/>
              <a:buSzTx/>
            </a:pPr>
            <a:endParaRPr kumimoji="0" lang="en-US" altLang="zh-CN" sz="1500" b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48664" name="Title 9"/>
          <p:cNvSpPr txBox="1"/>
          <p:nvPr/>
        </p:nvSpPr>
        <p:spPr>
          <a:xfrm>
            <a:off x="6095999" y="3695015"/>
            <a:ext cx="4518122" cy="168890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6944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b="1" kern="120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</a:lstStyle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Reduce the stress of commuting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b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 Commuting to work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Difficulty of commuting 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Increased stress and anxiety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8" name="Title 9"/>
          <p:cNvSpPr>
            <a:spLocks noGrp="1"/>
          </p:cNvSpPr>
          <p:nvPr>
            <p:ph type="title"/>
          </p:nvPr>
        </p:nvSpPr>
        <p:spPr>
          <a:xfrm>
            <a:off x="509574" y="2096892"/>
            <a:ext cx="511716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b="1" kern="1200" dirty="0">
                <a:effectLst/>
                <a:latin typeface="+mj-lt"/>
                <a:ea typeface="+mj-ea"/>
                <a:cs typeface="+mj-cs"/>
              </a:rPr>
              <a:t>Location independence</a:t>
            </a:r>
            <a:br>
              <a:rPr lang="en-US" sz="1400" b="1" kern="1200" dirty="0">
                <a:effectLst/>
                <a:latin typeface="+mj-lt"/>
                <a:ea typeface="+mj-ea"/>
                <a:cs typeface="+mj-cs"/>
              </a:rPr>
            </a:br>
            <a:br>
              <a:rPr lang="en-US" sz="1400" b="1" kern="1200" dirty="0">
                <a:effectLst/>
                <a:latin typeface="+mj-lt"/>
                <a:ea typeface="+mj-ea"/>
                <a:cs typeface="+mj-cs"/>
              </a:rPr>
            </a:br>
            <a:r>
              <a:rPr lang="en-US" sz="1400" b="1" kern="1200" dirty="0">
                <a:effectLst/>
                <a:latin typeface="+mj-lt"/>
                <a:ea typeface="+mj-ea"/>
                <a:cs typeface="+mj-cs"/>
              </a:rPr>
              <a:t>- Work without geographical limitations</a:t>
            </a:r>
            <a:br>
              <a:rPr lang="en-US" sz="1400" b="1" kern="1200" dirty="0">
                <a:effectLst/>
                <a:latin typeface="+mj-lt"/>
                <a:ea typeface="+mj-ea"/>
                <a:cs typeface="+mj-cs"/>
              </a:rPr>
            </a:br>
            <a:r>
              <a:rPr lang="en-US" sz="1400" b="1" kern="1200" dirty="0">
                <a:effectLst/>
                <a:latin typeface="+mj-lt"/>
                <a:ea typeface="+mj-ea"/>
                <a:cs typeface="+mj-cs"/>
              </a:rPr>
              <a:t>- meaningful careers without regular employment</a:t>
            </a:r>
            <a:br>
              <a:rPr lang="en-US" sz="1400" b="1" kern="1200" dirty="0">
                <a:effectLst/>
                <a:latin typeface="+mj-lt"/>
                <a:ea typeface="+mj-ea"/>
                <a:cs typeface="+mj-cs"/>
              </a:rPr>
            </a:br>
            <a:r>
              <a:rPr lang="en-US" sz="1400" b="1" kern="1200" dirty="0">
                <a:effectLst/>
                <a:latin typeface="+mj-lt"/>
                <a:ea typeface="+mj-ea"/>
                <a:cs typeface="+mj-cs"/>
              </a:rPr>
              <a:t>- enjoy the benefits of teleworking</a:t>
            </a:r>
            <a:br>
              <a:rPr lang="en-US" sz="1400" b="1" kern="1200" dirty="0">
                <a:effectLst/>
                <a:latin typeface="+mj-lt"/>
                <a:ea typeface="+mj-ea"/>
                <a:cs typeface="+mj-cs"/>
              </a:rPr>
            </a:br>
            <a:endParaRPr lang="en-US" sz="1400" b="1" kern="1200" dirty="0"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1048669" name="Title 9"/>
          <p:cNvSpPr txBox="1"/>
          <p:nvPr/>
        </p:nvSpPr>
        <p:spPr>
          <a:xfrm>
            <a:off x="509574" y="3435546"/>
            <a:ext cx="4260850" cy="20510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b="1" kern="120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</a:lstStyle>
          <a:p>
            <a:pPr marL="285750" indent="-285750">
              <a:lnSpc>
                <a:spcPct val="100000"/>
              </a:lnSpc>
              <a:spcBef>
                <a:spcPts val="100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altLang="zh-CN" sz="1800" kern="1200" dirty="0">
                <a:latin typeface="+mn-lt"/>
                <a:ea typeface="+mn-ea"/>
                <a:cs typeface="+mn-cs"/>
              </a:rPr>
              <a:t>Financial savings</a:t>
            </a:r>
            <a:br>
              <a:rPr lang="en-US" altLang="zh-CN" sz="1500" b="0" kern="1200" dirty="0">
                <a:latin typeface="+mn-lt"/>
                <a:ea typeface="+mn-ea"/>
                <a:cs typeface="+mn-cs"/>
              </a:rPr>
            </a:br>
            <a:br>
              <a:rPr lang="en-US" altLang="zh-CN" sz="1500" b="0" kern="1200" dirty="0">
                <a:latin typeface="+mn-lt"/>
                <a:ea typeface="+mn-ea"/>
                <a:cs typeface="+mn-cs"/>
              </a:rPr>
            </a:br>
            <a:r>
              <a:rPr lang="en-US" altLang="zh-CN" sz="1500" b="0" kern="1200" dirty="0">
                <a:latin typeface="+mn-lt"/>
                <a:ea typeface="+mn-ea"/>
                <a:cs typeface="+mn-cs"/>
              </a:rPr>
              <a:t>- Save 4000 pounds per year</a:t>
            </a:r>
            <a:br>
              <a:rPr lang="en-US" altLang="zh-CN" sz="1500" b="0" kern="1200" dirty="0">
                <a:latin typeface="+mn-lt"/>
                <a:ea typeface="+mn-ea"/>
                <a:cs typeface="+mn-cs"/>
              </a:rPr>
            </a:br>
            <a:r>
              <a:rPr lang="en-US" altLang="zh-CN" sz="1500" b="0" kern="1200" dirty="0">
                <a:latin typeface="+mn-lt"/>
                <a:ea typeface="+mn-ea"/>
                <a:cs typeface="+mn-cs"/>
              </a:rPr>
              <a:t>- Reduce or completely avoid expenses </a:t>
            </a:r>
            <a:br>
              <a:rPr lang="en-US" altLang="zh-CN" sz="1500" b="0" kern="1200" dirty="0">
                <a:latin typeface="+mn-lt"/>
                <a:ea typeface="+mn-ea"/>
                <a:cs typeface="+mn-cs"/>
              </a:rPr>
            </a:br>
            <a:r>
              <a:rPr lang="en-US" altLang="zh-CN" sz="1500" b="0" kern="1200" dirty="0">
                <a:latin typeface="+mn-lt"/>
                <a:ea typeface="+mn-ea"/>
                <a:cs typeface="+mn-cs"/>
              </a:rPr>
              <a:t>- Extra money in your pocket</a:t>
            </a:r>
            <a:br>
              <a:rPr lang="en-US" altLang="zh-CN" sz="1500" b="0" kern="1200" dirty="0">
                <a:latin typeface="+mn-lt"/>
                <a:ea typeface="+mn-ea"/>
                <a:cs typeface="+mn-cs"/>
              </a:rPr>
            </a:br>
            <a:endParaRPr lang="en-US" altLang="zh-CN" sz="1500" b="0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2097156" name="Picture 11" descr="Old wrinkled hands with some coins"/>
          <p:cNvPicPr>
            <a:picLocks noChangeAspect="1"/>
          </p:cNvPicPr>
          <p:nvPr/>
        </p:nvPicPr>
        <p:blipFill rotWithShape="1">
          <a:blip r:embed="rId3"/>
          <a:srcRect l="8167" r="29083" b="-1"/>
          <a:stretch>
            <a:fillRect/>
          </a:stretch>
        </p:blipFill>
        <p:spPr>
          <a:xfrm>
            <a:off x="5745001" y="10"/>
            <a:ext cx="6446999" cy="6857990"/>
          </a:xfrm>
          <a:custGeom>
            <a:avLst/>
            <a:gdLst>
              <a:gd name="connsiteX0" fmla="*/ 2550369 w 6483642"/>
              <a:gd name="connsiteY0" fmla="*/ 0 h 6858000"/>
              <a:gd name="connsiteX1" fmla="*/ 4338592 w 6483642"/>
              <a:gd name="connsiteY1" fmla="*/ 0 h 6858000"/>
              <a:gd name="connsiteX2" fmla="*/ 6483642 w 6483642"/>
              <a:gd name="connsiteY2" fmla="*/ 1338386 h 6858000"/>
              <a:gd name="connsiteX3" fmla="*/ 6483642 w 6483642"/>
              <a:gd name="connsiteY3" fmla="*/ 5624376 h 6858000"/>
              <a:gd name="connsiteX4" fmla="*/ 4378767 w 6483642"/>
              <a:gd name="connsiteY4" fmla="*/ 6858000 h 6858000"/>
              <a:gd name="connsiteX5" fmla="*/ 2590564 w 6483642"/>
              <a:gd name="connsiteY5" fmla="*/ 6858000 h 6858000"/>
              <a:gd name="connsiteX6" fmla="*/ 133 w 6483642"/>
              <a:gd name="connsiteY6" fmla="*/ 5332429 h 6858000"/>
              <a:gd name="connsiteX7" fmla="*/ 20164 w 6483642"/>
              <a:gd name="connsiteY7" fmla="*/ 1404433 h 6858000"/>
              <a:gd name="connsiteX0" fmla="*/ 2530205 w 6463478"/>
              <a:gd name="connsiteY0" fmla="*/ 0 h 6858000"/>
              <a:gd name="connsiteX1" fmla="*/ 4318428 w 6463478"/>
              <a:gd name="connsiteY1" fmla="*/ 0 h 6858000"/>
              <a:gd name="connsiteX2" fmla="*/ 6463478 w 6463478"/>
              <a:gd name="connsiteY2" fmla="*/ 1338386 h 6858000"/>
              <a:gd name="connsiteX3" fmla="*/ 6463478 w 6463478"/>
              <a:gd name="connsiteY3" fmla="*/ 5624376 h 6858000"/>
              <a:gd name="connsiteX4" fmla="*/ 4358603 w 6463478"/>
              <a:gd name="connsiteY4" fmla="*/ 6858000 h 6858000"/>
              <a:gd name="connsiteX5" fmla="*/ 2570400 w 6463478"/>
              <a:gd name="connsiteY5" fmla="*/ 6858000 h 6858000"/>
              <a:gd name="connsiteX6" fmla="*/ 17140 w 6463478"/>
              <a:gd name="connsiteY6" fmla="*/ 5339864 h 6858000"/>
              <a:gd name="connsiteX7" fmla="*/ 0 w 6463478"/>
              <a:gd name="connsiteY7" fmla="*/ 1404433 h 6858000"/>
              <a:gd name="connsiteX8" fmla="*/ 2530205 w 6463478"/>
              <a:gd name="connsiteY8" fmla="*/ 0 h 6858000"/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  <a:gd name="connsiteX8" fmla="*/ 2513726 w 6446999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lnTo>
                  <a:pt x="2513726" y="0"/>
                </a:lnTo>
                <a:close/>
              </a:path>
            </a:pathLst>
          </a:custGeom>
          <a:noFill/>
        </p:spPr>
      </p:pic>
      <p:sp>
        <p:nvSpPr>
          <p:cNvPr id="1048670" name="Slide Number Placeholder 13"/>
          <p:cNvSpPr txBox="1"/>
          <p:nvPr/>
        </p:nvSpPr>
        <p:spPr>
          <a:xfrm>
            <a:off x="6095999" y="3695015"/>
            <a:ext cx="4672693" cy="16889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l" fontAlgn="auto">
              <a:spcBef>
                <a:spcPts val="1000"/>
              </a:spcBef>
              <a:spcAft>
                <a:spcPts val="0"/>
              </a:spcAft>
              <a:buClrTx/>
              <a:buSzTx/>
            </a:pPr>
            <a:endParaRPr kumimoji="0" lang="en-US" altLang="zh-CN" sz="1500" b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4" name="Title 9"/>
          <p:cNvSpPr>
            <a:spLocks noGrp="1"/>
          </p:cNvSpPr>
          <p:nvPr>
            <p:ph type="title"/>
          </p:nvPr>
        </p:nvSpPr>
        <p:spPr>
          <a:xfrm>
            <a:off x="509574" y="2096892"/>
            <a:ext cx="511716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b="1" kern="1200" dirty="0">
                <a:effectLst/>
                <a:latin typeface="+mj-lt"/>
                <a:ea typeface="+mj-ea"/>
                <a:cs typeface="+mj-cs"/>
              </a:rPr>
              <a:t>Positive environmental impact</a:t>
            </a:r>
            <a:br>
              <a:rPr lang="en-US" sz="1400" b="1" kern="1200" dirty="0">
                <a:effectLst/>
                <a:latin typeface="+mj-lt"/>
                <a:ea typeface="+mj-ea"/>
                <a:cs typeface="+mj-cs"/>
              </a:rPr>
            </a:br>
            <a:br>
              <a:rPr lang="en-US" sz="1400" b="1" kern="1200" dirty="0">
                <a:effectLst/>
                <a:latin typeface="+mj-lt"/>
                <a:ea typeface="+mj-ea"/>
                <a:cs typeface="+mj-cs"/>
              </a:rPr>
            </a:br>
            <a:r>
              <a:rPr lang="en-US" sz="1400" b="1" kern="1200" dirty="0">
                <a:effectLst/>
                <a:latin typeface="+mj-lt"/>
                <a:ea typeface="+mj-ea"/>
                <a:cs typeface="+mj-cs"/>
              </a:rPr>
              <a:t>- Greenhouse gas emissions saved by the 3.9 million workers </a:t>
            </a:r>
            <a:br>
              <a:rPr lang="en-US" sz="1400" b="1" kern="1200" dirty="0">
                <a:effectLst/>
                <a:latin typeface="+mj-lt"/>
                <a:ea typeface="+mj-ea"/>
                <a:cs typeface="+mj-cs"/>
              </a:rPr>
            </a:br>
            <a:r>
              <a:rPr lang="en-US" sz="1400" b="1" kern="1200" dirty="0">
                <a:effectLst/>
                <a:latin typeface="+mj-lt"/>
                <a:ea typeface="+mj-ea"/>
                <a:cs typeface="+mj-cs"/>
              </a:rPr>
              <a:t>- Using less paper </a:t>
            </a:r>
            <a:br>
              <a:rPr lang="en-US" sz="1400" b="1" kern="1200" dirty="0">
                <a:effectLst/>
                <a:latin typeface="+mj-lt"/>
                <a:ea typeface="+mj-ea"/>
                <a:cs typeface="+mj-cs"/>
              </a:rPr>
            </a:br>
            <a:r>
              <a:rPr lang="en-US" sz="1400" b="1" kern="1200" dirty="0">
                <a:effectLst/>
                <a:latin typeface="+mj-lt"/>
                <a:ea typeface="+mj-ea"/>
                <a:cs typeface="+mj-cs"/>
              </a:rPr>
              <a:t>- Impact on air quality </a:t>
            </a:r>
          </a:p>
        </p:txBody>
      </p:sp>
      <p:sp>
        <p:nvSpPr>
          <p:cNvPr id="1048675" name="Title 9"/>
          <p:cNvSpPr txBox="1"/>
          <p:nvPr/>
        </p:nvSpPr>
        <p:spPr>
          <a:xfrm>
            <a:off x="509574" y="3435546"/>
            <a:ext cx="4260850" cy="20510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b="1" kern="120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</a:lstStyle>
          <a:p>
            <a:pPr marL="285750" indent="-285750">
              <a:lnSpc>
                <a:spcPct val="100000"/>
              </a:lnSpc>
              <a:spcBef>
                <a:spcPts val="100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altLang="zh-CN" sz="1800" kern="1200" dirty="0">
                <a:latin typeface="+mn-lt"/>
                <a:ea typeface="+mn-ea"/>
                <a:cs typeface="+mn-cs"/>
              </a:rPr>
              <a:t>A </a:t>
            </a:r>
            <a:r>
              <a:rPr lang="en-US" altLang="zh-CN" sz="1800" kern="1200" dirty="0" err="1">
                <a:latin typeface="+mn-lt"/>
                <a:ea typeface="+mn-ea"/>
                <a:cs typeface="+mn-cs"/>
              </a:rPr>
              <a:t>customisable</a:t>
            </a:r>
            <a:r>
              <a:rPr lang="en-US" altLang="zh-CN" sz="1800" kern="1200" dirty="0">
                <a:latin typeface="+mn-lt"/>
                <a:ea typeface="+mn-ea"/>
                <a:cs typeface="+mn-cs"/>
              </a:rPr>
              <a:t> workplace</a:t>
            </a:r>
            <a:br>
              <a:rPr lang="en-US" altLang="zh-CN" sz="1500" b="0" kern="1200" dirty="0">
                <a:latin typeface="+mn-lt"/>
                <a:ea typeface="+mn-ea"/>
                <a:cs typeface="+mn-cs"/>
              </a:rPr>
            </a:br>
            <a:br>
              <a:rPr lang="en-US" altLang="zh-CN" sz="1500" b="0" kern="1200" dirty="0">
                <a:latin typeface="+mn-lt"/>
                <a:ea typeface="+mn-ea"/>
                <a:cs typeface="+mn-cs"/>
              </a:rPr>
            </a:br>
            <a:r>
              <a:rPr lang="en-US" altLang="zh-CN" sz="1500" b="0" kern="1200" dirty="0">
                <a:latin typeface="+mn-lt"/>
                <a:ea typeface="+mn-ea"/>
                <a:cs typeface="+mn-cs"/>
              </a:rPr>
              <a:t>- Create a </a:t>
            </a:r>
            <a:r>
              <a:rPr lang="en-US" altLang="zh-CN" sz="1500" b="0" kern="1200" dirty="0">
                <a:effectLst/>
                <a:latin typeface="+mn-lt"/>
                <a:ea typeface="+mn-ea"/>
                <a:cs typeface="+mn-cs"/>
              </a:rPr>
              <a:t>comfortable home office </a:t>
            </a:r>
            <a:br>
              <a:rPr lang="en-US" altLang="zh-CN" sz="1500" b="0" kern="1200" dirty="0">
                <a:latin typeface="+mn-lt"/>
                <a:ea typeface="+mn-ea"/>
                <a:cs typeface="+mn-cs"/>
              </a:rPr>
            </a:br>
            <a:r>
              <a:rPr lang="en-US" altLang="zh-CN" sz="1500" b="0" kern="1200" dirty="0">
                <a:latin typeface="+mn-lt"/>
                <a:ea typeface="+mn-ea"/>
                <a:cs typeface="+mn-cs"/>
              </a:rPr>
              <a:t>- </a:t>
            </a:r>
            <a:r>
              <a:rPr lang="en-US" altLang="zh-CN" sz="1500" b="0" kern="1200" dirty="0">
                <a:effectLst/>
                <a:latin typeface="+mn-lt"/>
                <a:ea typeface="+mn-ea"/>
                <a:cs typeface="+mn-cs"/>
              </a:rPr>
              <a:t>Design your home office </a:t>
            </a:r>
            <a:r>
              <a:rPr lang="en-US" altLang="zh-CN" sz="1500" b="0" kern="1200" dirty="0">
                <a:latin typeface="+mn-lt"/>
                <a:ea typeface="+mn-ea"/>
                <a:cs typeface="+mn-cs"/>
              </a:rPr>
              <a:t> </a:t>
            </a:r>
          </a:p>
        </p:txBody>
      </p:sp>
      <p:pic>
        <p:nvPicPr>
          <p:cNvPr id="2097157" name="Picture 11" descr="Office with computer set"/>
          <p:cNvPicPr>
            <a:picLocks noChangeAspect="1"/>
          </p:cNvPicPr>
          <p:nvPr/>
        </p:nvPicPr>
        <p:blipFill rotWithShape="1">
          <a:blip r:embed="rId3"/>
          <a:srcRect l="3670" r="25825"/>
          <a:stretch>
            <a:fillRect/>
          </a:stretch>
        </p:blipFill>
        <p:spPr>
          <a:xfrm>
            <a:off x="5745001" y="10"/>
            <a:ext cx="6446999" cy="6857990"/>
          </a:xfrm>
          <a:custGeom>
            <a:avLst/>
            <a:gdLst>
              <a:gd name="connsiteX0" fmla="*/ 2550369 w 6483642"/>
              <a:gd name="connsiteY0" fmla="*/ 0 h 6858000"/>
              <a:gd name="connsiteX1" fmla="*/ 4338592 w 6483642"/>
              <a:gd name="connsiteY1" fmla="*/ 0 h 6858000"/>
              <a:gd name="connsiteX2" fmla="*/ 6483642 w 6483642"/>
              <a:gd name="connsiteY2" fmla="*/ 1338386 h 6858000"/>
              <a:gd name="connsiteX3" fmla="*/ 6483642 w 6483642"/>
              <a:gd name="connsiteY3" fmla="*/ 5624376 h 6858000"/>
              <a:gd name="connsiteX4" fmla="*/ 4378767 w 6483642"/>
              <a:gd name="connsiteY4" fmla="*/ 6858000 h 6858000"/>
              <a:gd name="connsiteX5" fmla="*/ 2590564 w 6483642"/>
              <a:gd name="connsiteY5" fmla="*/ 6858000 h 6858000"/>
              <a:gd name="connsiteX6" fmla="*/ 133 w 6483642"/>
              <a:gd name="connsiteY6" fmla="*/ 5332429 h 6858000"/>
              <a:gd name="connsiteX7" fmla="*/ 20164 w 6483642"/>
              <a:gd name="connsiteY7" fmla="*/ 1404433 h 6858000"/>
              <a:gd name="connsiteX0" fmla="*/ 2530205 w 6463478"/>
              <a:gd name="connsiteY0" fmla="*/ 0 h 6858000"/>
              <a:gd name="connsiteX1" fmla="*/ 4318428 w 6463478"/>
              <a:gd name="connsiteY1" fmla="*/ 0 h 6858000"/>
              <a:gd name="connsiteX2" fmla="*/ 6463478 w 6463478"/>
              <a:gd name="connsiteY2" fmla="*/ 1338386 h 6858000"/>
              <a:gd name="connsiteX3" fmla="*/ 6463478 w 6463478"/>
              <a:gd name="connsiteY3" fmla="*/ 5624376 h 6858000"/>
              <a:gd name="connsiteX4" fmla="*/ 4358603 w 6463478"/>
              <a:gd name="connsiteY4" fmla="*/ 6858000 h 6858000"/>
              <a:gd name="connsiteX5" fmla="*/ 2570400 w 6463478"/>
              <a:gd name="connsiteY5" fmla="*/ 6858000 h 6858000"/>
              <a:gd name="connsiteX6" fmla="*/ 17140 w 6463478"/>
              <a:gd name="connsiteY6" fmla="*/ 5339864 h 6858000"/>
              <a:gd name="connsiteX7" fmla="*/ 0 w 6463478"/>
              <a:gd name="connsiteY7" fmla="*/ 1404433 h 6858000"/>
              <a:gd name="connsiteX8" fmla="*/ 2530205 w 6463478"/>
              <a:gd name="connsiteY8" fmla="*/ 0 h 6858000"/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  <a:gd name="connsiteX8" fmla="*/ 2513726 w 6446999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lnTo>
                  <a:pt x="2513726" y="0"/>
                </a:lnTo>
                <a:close/>
              </a:path>
            </a:pathLst>
          </a:custGeom>
          <a:noFill/>
        </p:spPr>
      </p:pic>
      <p:sp>
        <p:nvSpPr>
          <p:cNvPr id="1048676" name="Slide Number Placeholder 13"/>
          <p:cNvSpPr txBox="1"/>
          <p:nvPr/>
        </p:nvSpPr>
        <p:spPr>
          <a:xfrm>
            <a:off x="6095999" y="1996043"/>
            <a:ext cx="4672693" cy="16889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l" fontAlgn="auto">
              <a:spcBef>
                <a:spcPts val="1000"/>
              </a:spcBef>
              <a:spcAft>
                <a:spcPts val="0"/>
              </a:spcAft>
              <a:buClrTx/>
              <a:buSzTx/>
            </a:pPr>
            <a:endParaRPr kumimoji="0" lang="en-US" altLang="zh-CN" sz="1500" b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0" name="Title 5"/>
          <p:cNvSpPr>
            <a:spLocks noGrp="1"/>
          </p:cNvSpPr>
          <p:nvPr>
            <p:ph type="title"/>
          </p:nvPr>
        </p:nvSpPr>
        <p:spPr>
          <a:xfrm>
            <a:off x="6248235" y="1632207"/>
            <a:ext cx="4518122" cy="1688906"/>
          </a:xfrm>
        </p:spPr>
        <p:txBody>
          <a:bodyPr/>
          <a:lstStyle/>
          <a:p>
            <a:r>
              <a:rPr lang="en-US" dirty="0"/>
              <a:t>HR Responsibility</a:t>
            </a:r>
          </a:p>
        </p:txBody>
      </p:sp>
      <p:sp>
        <p:nvSpPr>
          <p:cNvPr id="1048681" name="Slide Number Placeholder 13"/>
          <p:cNvSpPr txBox="1"/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47FEACEE-25B4-4A2D-B147-27296E36371D}" type="slidenum">
              <a:rPr kumimoji="0" lang="zh-CN" altLang="en-US" sz="120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9</a:t>
            </a:fld>
            <a:endParaRPr kumimoji="0" lang="zh-CN" altLang="en-US" sz="120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048682" name="Title 9"/>
          <p:cNvSpPr txBox="1"/>
          <p:nvPr/>
        </p:nvSpPr>
        <p:spPr>
          <a:xfrm>
            <a:off x="5943766" y="1632207"/>
            <a:ext cx="5344373" cy="44809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b="1" kern="120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</a:lstStyle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Review the policy for the implementation of telework methods.</a:t>
            </a: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Provide additional staff training to do this work.</a:t>
            </a: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Implement work-related e-learning facilities.</a:t>
            </a: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Ensure that adequate Internet access is available at the employee's place of residence.</a:t>
            </a: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Flexible working model </a:t>
            </a:r>
          </a:p>
        </p:txBody>
      </p:sp>
      <p:graphicFrame>
        <p:nvGraphicFramePr>
          <p:cNvPr id="5" name="Chart Placeholder 4"/>
          <p:cNvGraphicFramePr>
            <a:graphicFrameLocks noGrp="1"/>
          </p:cNvGraphicFramePr>
          <p:nvPr>
            <p:ph type="chart" sz="quarter" idx="27"/>
            <p:extLst>
              <p:ext uri="{D42A27DB-BD31-4B8C-83A1-F6EECF244321}">
                <p14:modId xmlns:p14="http://schemas.microsoft.com/office/powerpoint/2010/main" val="1116164593"/>
              </p:ext>
            </p:extLst>
          </p:nvPr>
        </p:nvGraphicFramePr>
        <p:xfrm>
          <a:off x="587375" y="1622425"/>
          <a:ext cx="10890250" cy="4156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28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248861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Outcomes of Flexible Model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8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5" name="Rectangle 4"/>
          <p:cNvSpPr/>
          <p:nvPr/>
        </p:nvSpPr>
        <p:spPr>
          <a:xfrm>
            <a:off x="1702059" y="1622509"/>
            <a:ext cx="1782919" cy="11844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Increased communication </a:t>
            </a:r>
          </a:p>
        </p:txBody>
      </p:sp>
      <p:sp>
        <p:nvSpPr>
          <p:cNvPr id="6" name="Rectangle 5"/>
          <p:cNvSpPr/>
          <p:nvPr/>
        </p:nvSpPr>
        <p:spPr>
          <a:xfrm>
            <a:off x="8580475" y="1622509"/>
            <a:ext cx="1679944" cy="11844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Increased engagement </a:t>
            </a:r>
          </a:p>
        </p:txBody>
      </p:sp>
      <p:sp>
        <p:nvSpPr>
          <p:cNvPr id="7" name="Rectangle 6"/>
          <p:cNvSpPr/>
          <p:nvPr/>
        </p:nvSpPr>
        <p:spPr>
          <a:xfrm>
            <a:off x="5192755" y="1622509"/>
            <a:ext cx="1679944" cy="11844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Increased productivity </a:t>
            </a:r>
          </a:p>
        </p:txBody>
      </p:sp>
      <p:sp>
        <p:nvSpPr>
          <p:cNvPr id="8" name="Rectangle 7"/>
          <p:cNvSpPr/>
          <p:nvPr/>
        </p:nvSpPr>
        <p:spPr>
          <a:xfrm>
            <a:off x="1702060" y="3920214"/>
            <a:ext cx="1679944" cy="11844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Better task prioritization </a:t>
            </a:r>
          </a:p>
        </p:txBody>
      </p:sp>
      <p:sp>
        <p:nvSpPr>
          <p:cNvPr id="9" name="Rectangle 8"/>
          <p:cNvSpPr/>
          <p:nvPr/>
        </p:nvSpPr>
        <p:spPr>
          <a:xfrm>
            <a:off x="5192755" y="3920214"/>
            <a:ext cx="1679944" cy="11844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Attractive to top talent </a:t>
            </a:r>
          </a:p>
        </p:txBody>
      </p:sp>
      <p:sp>
        <p:nvSpPr>
          <p:cNvPr id="10" name="Rectangle 9"/>
          <p:cNvSpPr/>
          <p:nvPr/>
        </p:nvSpPr>
        <p:spPr>
          <a:xfrm>
            <a:off x="8580475" y="3920213"/>
            <a:ext cx="1679944" cy="11844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Reduced employee turnover</a:t>
            </a:r>
          </a:p>
        </p:txBody>
      </p:sp>
    </p:spTree>
    <p:extLst>
      <p:ext uri="{BB962C8B-B14F-4D97-AF65-F5344CB8AC3E}">
        <p14:creationId xmlns:p14="http://schemas.microsoft.com/office/powerpoint/2010/main" val="10280753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Promoting Diversity and inclusion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29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Flexible work rules enable companies to extend their prospective talent pool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Increasing retention and strengthening the leadership pipeline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Giving employees alternatives and allowing them to function in ways that satisfy their needs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0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866787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22" name="Title 5"/>
          <p:cNvSpPr>
            <a:spLocks noGrp="1"/>
          </p:cNvSpPr>
          <p:nvPr>
            <p:ph type="title"/>
          </p:nvPr>
        </p:nvSpPr>
        <p:spPr>
          <a:xfrm>
            <a:off x="307877" y="1269139"/>
            <a:ext cx="9823998" cy="1325563"/>
          </a:xfrm>
        </p:spPr>
        <p:txBody>
          <a:bodyPr/>
          <a:lstStyle/>
          <a:p>
            <a:r>
              <a:rPr lang="en-US" altLang="zh-CN" dirty="0"/>
              <a:t>Conclusion</a:t>
            </a:r>
            <a:endParaRPr lang="en-US" dirty="0"/>
          </a:p>
        </p:txBody>
      </p:sp>
      <p:sp>
        <p:nvSpPr>
          <p:cNvPr id="1048723" name="Text Placeholder 28"/>
          <p:cNvSpPr>
            <a:spLocks noGrp="1"/>
          </p:cNvSpPr>
          <p:nvPr>
            <p:ph type="body" sz="quarter" idx="28"/>
          </p:nvPr>
        </p:nvSpPr>
        <p:spPr>
          <a:xfrm>
            <a:off x="326471" y="2256141"/>
            <a:ext cx="5170309" cy="2007158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To promote talent retention, work in a flexible manner.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Flexible work can assist organisations acquire a more diverse team.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Flexible working increases overall productivity.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Companies that allow for flexible work have a better chance of enjoying the many benefits of having a diverse pool of employees, and they make everybody feel visible, heard, and appreciated.</a:t>
            </a:r>
            <a:endParaRPr lang="en-US" sz="1800" dirty="0"/>
          </a:p>
        </p:txBody>
      </p:sp>
      <p:pic>
        <p:nvPicPr>
          <p:cNvPr id="2097158" name="Picture Placeholder 37" descr="People working in office"/>
          <p:cNvPicPr>
            <a:picLocks noGrp="1" noChangeAspect="1"/>
          </p:cNvPicPr>
          <p:nvPr>
            <p:ph type="pic" sz="quarter" idx="48"/>
          </p:nvPr>
        </p:nvPicPr>
        <p:blipFill>
          <a:blip r:embed="rId3" cstate="print"/>
          <a:srcRect/>
          <a:stretch>
            <a:fillRect/>
          </a:stretch>
        </p:blipFill>
        <p:spPr/>
      </p:pic>
      <p:pic>
        <p:nvPicPr>
          <p:cNvPr id="2097159" name="图片占位符 31"/>
          <p:cNvPicPr>
            <a:picLocks noChangeAspect="1"/>
          </p:cNvPicPr>
          <p:nvPr/>
        </p:nvPicPr>
        <p:blipFill>
          <a:blip r:embed="rId4" cstate="print"/>
          <a:srcRect t="2555" b="2555"/>
          <a:stretch>
            <a:fillRect/>
          </a:stretch>
        </p:blipFill>
        <p:spPr>
          <a:xfrm>
            <a:off x="6504265" y="3029080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sp>
        <p:nvSpPr>
          <p:cNvPr id="1048724" name="Slide Number Placeholder 13"/>
          <p:cNvSpPr txBox="1"/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fld id="{47FEACEE-25B4-4A2D-B147-27296E36371D}" type="slidenum">
              <a:rPr kumimoji="0" lang="zh-CN" altLang="en-US" sz="120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</a:pPr>
              <a:t>13</a:t>
            </a:fld>
            <a:endParaRPr kumimoji="0" lang="zh-CN" altLang="en-US" sz="120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32" name="Title 5"/>
          <p:cNvSpPr>
            <a:spLocks noGrp="1"/>
          </p:cNvSpPr>
          <p:nvPr>
            <p:ph type="title"/>
          </p:nvPr>
        </p:nvSpPr>
        <p:spPr>
          <a:xfrm>
            <a:off x="587829" y="507076"/>
            <a:ext cx="10515600" cy="11154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latin typeface="+mj-lt"/>
                <a:ea typeface="+mj-ea"/>
                <a:cs typeface="+mj-cs"/>
              </a:rPr>
              <a:t>References</a:t>
            </a:r>
          </a:p>
        </p:txBody>
      </p:sp>
      <p:graphicFrame>
        <p:nvGraphicFramePr>
          <p:cNvPr id="4194304" name="TextBox 12"/>
          <p:cNvGraphicFramePr>
            <a:graphicFrameLocks/>
          </p:cNvGraphicFramePr>
          <p:nvPr/>
        </p:nvGraphicFramePr>
        <p:xfrm>
          <a:off x="587829" y="1622510"/>
          <a:ext cx="10889796" cy="41557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52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6000" dirty="0"/>
              <a:t>Thank you</a:t>
            </a:r>
          </a:p>
        </p:txBody>
      </p:sp>
      <p:pic>
        <p:nvPicPr>
          <p:cNvPr id="2097160" name="图片占位符 13" descr="People working in office"/>
          <p:cNvPicPr>
            <a:picLocks noGrp="1" noChangeAspect="1"/>
          </p:cNvPicPr>
          <p:nvPr>
            <p:ph type="pic" sz="quarter" idx="49"/>
          </p:nvPr>
        </p:nvPicPr>
        <p:blipFill rotWithShape="1">
          <a:blip r:embed="rId2" cstate="print"/>
          <a:srcRect/>
          <a:stretch>
            <a:fillRect/>
          </a:stretch>
        </p:blipFill>
        <p:spPr/>
      </p:pic>
      <p:pic>
        <p:nvPicPr>
          <p:cNvPr id="2097161" name="图片占位符 15" descr="People in an office discussing work over a laptop "/>
          <p:cNvPicPr>
            <a:picLocks noGrp="1" noChangeAspect="1"/>
          </p:cNvPicPr>
          <p:nvPr>
            <p:ph type="pic" sz="quarter" idx="48"/>
          </p:nvPr>
        </p:nvPicPr>
        <p:blipFill rotWithShape="1">
          <a:blip r:embed="rId3" cstate="print"/>
          <a:srcRect/>
          <a:stretch>
            <a:fillRect/>
          </a:stretch>
        </p:blipFill>
        <p:spPr/>
      </p:pic>
      <p:pic>
        <p:nvPicPr>
          <p:cNvPr id="2097162" name="图片占位符 17" descr="Layout of website design sketches on white paper"/>
          <p:cNvPicPr>
            <a:picLocks noGrp="1" noChangeAspect="1"/>
          </p:cNvPicPr>
          <p:nvPr>
            <p:ph type="pic" sz="quarter" idx="51"/>
          </p:nvPr>
        </p:nvPicPr>
        <p:blipFill rotWithShape="1">
          <a:blip r:embed="rId4" cstate="print"/>
          <a:srcRect/>
          <a:stretch>
            <a:fillRect/>
          </a:stretch>
        </p:blipFill>
        <p:spPr/>
      </p:pic>
      <p:pic>
        <p:nvPicPr>
          <p:cNvPr id="2097163" name="Picture Placeholder 27" descr="Businesswoman reviewing sticky notes on a wall"/>
          <p:cNvPicPr>
            <a:picLocks noGrp="1" noChangeAspect="1"/>
          </p:cNvPicPr>
          <p:nvPr>
            <p:ph type="pic" sz="quarter" idx="50"/>
          </p:nvPr>
        </p:nvPicPr>
        <p:blipFill>
          <a:blip r:embed="rId5" cstate="print"/>
          <a:srcRect/>
          <a:stretch>
            <a:fillRect/>
          </a:stretch>
        </p:blipFill>
        <p:spPr/>
      </p:pic>
    </p:spTree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Custom 7">
      <a:dk1>
        <a:srgbClr val="000000"/>
      </a:dk1>
      <a:lt1>
        <a:srgbClr val="FFFFFF"/>
      </a:lt1>
      <a:dk2>
        <a:srgbClr val="0F253E"/>
      </a:dk2>
      <a:lt2>
        <a:srgbClr val="E7E6E6"/>
      </a:lt2>
      <a:accent1>
        <a:srgbClr val="4472C4"/>
      </a:accent1>
      <a:accent2>
        <a:srgbClr val="B83903"/>
      </a:accent2>
      <a:accent3>
        <a:srgbClr val="75262A"/>
      </a:accent3>
      <a:accent4>
        <a:srgbClr val="F79320"/>
      </a:accent4>
      <a:accent5>
        <a:srgbClr val="44668D"/>
      </a:accent5>
      <a:accent6>
        <a:srgbClr val="0F253E"/>
      </a:accent6>
      <a:hlink>
        <a:srgbClr val="AEC0D9"/>
      </a:hlink>
      <a:folHlink>
        <a:srgbClr val="B83903"/>
      </a:folHlink>
    </a:clrScheme>
    <a:fontScheme name="Custom 10">
      <a:majorFont>
        <a:latin typeface="Posterama Text Black"/>
        <a:ea typeface=""/>
        <a:cs typeface=""/>
      </a:majorFont>
      <a:minorFont>
        <a:latin typeface="Abad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/>
      <a:lstStyle>
        <a:defPPr marL="0" indent="0" algn="ctr">
          <a:lnSpc>
            <a:spcPct val="100000"/>
          </a:lnSpc>
          <a:spcBef>
            <a:spcPts val="0"/>
          </a:spcBef>
          <a:buFontTx/>
          <a:buNone/>
          <a:defRPr sz="1800" smtClean="0">
            <a:solidFill>
              <a:prstClr val="white"/>
            </a:solidFill>
            <a:latin typeface="Posterama" panose="020B0504020200020000" pitchFamily="34" charset="0"/>
            <a:ea typeface="微软雅黑"/>
            <a:cs typeface="Posterama" panose="020B0504020200020000" pitchFamily="34" charset="0"/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0A26D7D-CF7F-4333-BB64-D96FDB212AF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887</Words>
  <Application>Microsoft Macintosh PowerPoint</Application>
  <PresentationFormat>Widescreen</PresentationFormat>
  <Paragraphs>88</Paragraphs>
  <Slides>15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等线</vt:lpstr>
      <vt:lpstr>Abadi</vt:lpstr>
      <vt:lpstr>Arial</vt:lpstr>
      <vt:lpstr>Arial Black</vt:lpstr>
      <vt:lpstr>Calibri</vt:lpstr>
      <vt:lpstr>Posterama Text Black</vt:lpstr>
      <vt:lpstr>Posterama Text SemiBold</vt:lpstr>
      <vt:lpstr>Times New Roman</vt:lpstr>
      <vt:lpstr>Office 主题​​</vt:lpstr>
      <vt:lpstr>Workplace flexibility in terms of diversity and inclusion</vt:lpstr>
      <vt:lpstr>Agenda</vt:lpstr>
      <vt:lpstr>Introduction</vt:lpstr>
      <vt:lpstr>Tesco</vt:lpstr>
      <vt:lpstr>Benefits of flexible working </vt:lpstr>
      <vt:lpstr>Improving the work-life balance  - Many teleworkers also have flexible working hours - managing the demands of family life - Accomplish task by working from home </vt:lpstr>
      <vt:lpstr>Location independence  - Work without geographical limitations - meaningful careers without regular employment - enjoy the benefits of teleworking </vt:lpstr>
      <vt:lpstr>Positive environmental impact  - Greenhouse gas emissions saved by the 3.9 million workers  - Using less paper  - Impact on air quality </vt:lpstr>
      <vt:lpstr>HR Responsibility</vt:lpstr>
      <vt:lpstr>Flexible working model </vt:lpstr>
      <vt:lpstr>Outcomes of Flexible Model</vt:lpstr>
      <vt:lpstr>Promoting Diversity and inclusion</vt:lpstr>
      <vt:lpstr>Conclusion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1  Individual presentation</dc:title>
  <dc:creator>Raza Ansari</dc:creator>
  <cp:lastModifiedBy>Mirela Dolca (2112412)</cp:lastModifiedBy>
  <cp:revision>20</cp:revision>
  <dcterms:created xsi:type="dcterms:W3CDTF">2022-11-05T23:47:10Z</dcterms:created>
  <dcterms:modified xsi:type="dcterms:W3CDTF">2022-11-22T11:01:38Z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ICV">
    <vt:lpwstr>8a57ad93cb724911bc0dd20510490b69</vt:lpwstr>
  </property>
</Properties>
</file>