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57" r:id="rId6"/>
    <p:sldId id="270" r:id="rId7"/>
    <p:sldId id="271" r:id="rId8"/>
    <p:sldId id="272" r:id="rId9"/>
    <p:sldId id="273" r:id="rId10"/>
    <p:sldId id="274" r:id="rId11"/>
    <p:sldId id="282" r:id="rId12"/>
    <p:sldId id="276" r:id="rId13"/>
    <p:sldId id="278" r:id="rId14"/>
    <p:sldId id="277" r:id="rId15"/>
    <p:sldId id="279" r:id="rId16"/>
    <p:sldId id="280" r:id="rId17"/>
    <p:sldId id="281" r:id="rId18"/>
    <p:sldId id="26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3" d="100"/>
          <a:sy n="93" d="100"/>
        </p:scale>
        <p:origin x="84" y="47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6581C9-1D33-484B-8AF3-928E8826A3E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900E10-678A-4B11-96EF-5B7D076D34F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Deep learning is widely used in AI applications</a:t>
          </a:r>
          <a:endParaRPr lang="en-US"/>
        </a:p>
      </dgm:t>
    </dgm:pt>
    <dgm:pt modelId="{D35FA94E-5518-4A9F-A8A5-196A6037DBB8}" type="parTrans" cxnId="{FDA8E9CD-4F12-458F-81E2-015D255C2A40}">
      <dgm:prSet/>
      <dgm:spPr/>
      <dgm:t>
        <a:bodyPr/>
        <a:lstStyle/>
        <a:p>
          <a:endParaRPr lang="en-US"/>
        </a:p>
      </dgm:t>
    </dgm:pt>
    <dgm:pt modelId="{D1E00666-9AA9-41CF-B74A-E76C1C48ED96}" type="sibTrans" cxnId="{FDA8E9CD-4F12-458F-81E2-015D255C2A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D66847-E14D-4662-9AFC-376B6F277A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Applied in:</a:t>
          </a:r>
          <a:endParaRPr lang="en-US"/>
        </a:p>
      </dgm:t>
    </dgm:pt>
    <dgm:pt modelId="{2AED475F-A1F1-4210-9576-CC6A0C1FD4C7}" type="parTrans" cxnId="{9FF17130-7803-4733-9A66-24657B0BE54C}">
      <dgm:prSet/>
      <dgm:spPr/>
      <dgm:t>
        <a:bodyPr/>
        <a:lstStyle/>
        <a:p>
          <a:endParaRPr lang="en-US"/>
        </a:p>
      </dgm:t>
    </dgm:pt>
    <dgm:pt modelId="{96BD6089-007D-4CBC-9127-6D21882A516D}" type="sibTrans" cxnId="{9FF17130-7803-4733-9A66-24657B0BE54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C25B23C-6A65-4A9A-A1F1-E24C231346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Computer vision</a:t>
          </a:r>
          <a:endParaRPr lang="en-US"/>
        </a:p>
      </dgm:t>
    </dgm:pt>
    <dgm:pt modelId="{C2F65897-AA0D-482A-828E-D9BA72C00F0B}" type="parTrans" cxnId="{5BA320CA-E8ED-419A-B905-57B1814AF1B2}">
      <dgm:prSet/>
      <dgm:spPr/>
      <dgm:t>
        <a:bodyPr/>
        <a:lstStyle/>
        <a:p>
          <a:endParaRPr lang="en-US"/>
        </a:p>
      </dgm:t>
    </dgm:pt>
    <dgm:pt modelId="{9FB688F5-DACE-4CFB-BE30-CF84D7B68396}" type="sibTrans" cxnId="{5BA320CA-E8ED-419A-B905-57B1814AF1B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1A5E81C-CD55-4719-8ECA-A4BE1B8FE6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Natural language processing</a:t>
          </a:r>
          <a:endParaRPr lang="en-US"/>
        </a:p>
      </dgm:t>
    </dgm:pt>
    <dgm:pt modelId="{8D2CA419-34A2-4289-9E07-053610C78B5B}" type="parTrans" cxnId="{7ED16EFD-0EE1-4FC5-9117-7DC58DB99F22}">
      <dgm:prSet/>
      <dgm:spPr/>
      <dgm:t>
        <a:bodyPr/>
        <a:lstStyle/>
        <a:p>
          <a:endParaRPr lang="en-US"/>
        </a:p>
      </dgm:t>
    </dgm:pt>
    <dgm:pt modelId="{2A358C43-B53A-42A5-B7CE-D027290D49CB}" type="sibTrans" cxnId="{7ED16EFD-0EE1-4FC5-9117-7DC58DB99F2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E7045B7-667C-465B-8425-483F409DA5D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Cybersecurity</a:t>
          </a:r>
          <a:endParaRPr lang="en-US"/>
        </a:p>
      </dgm:t>
    </dgm:pt>
    <dgm:pt modelId="{F68B6AD5-42E1-4ECF-9F50-863A1F7B8E5D}" type="parTrans" cxnId="{9AC4EAEC-8D4C-48F4-87B9-377AE3008EEB}">
      <dgm:prSet/>
      <dgm:spPr/>
      <dgm:t>
        <a:bodyPr/>
        <a:lstStyle/>
        <a:p>
          <a:endParaRPr lang="en-US"/>
        </a:p>
      </dgm:t>
    </dgm:pt>
    <dgm:pt modelId="{E770886E-D68C-4BEC-A5AD-519DE3930619}" type="sibTrans" cxnId="{9AC4EAEC-8D4C-48F4-87B9-377AE3008E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446638D-031A-49E7-821B-21676AC447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Deep neural networks (DNNs) achieve high accuracy</a:t>
          </a:r>
          <a:endParaRPr lang="en-US"/>
        </a:p>
      </dgm:t>
    </dgm:pt>
    <dgm:pt modelId="{842ED09A-4B49-4F13-94F4-D2D3429581AD}" type="parTrans" cxnId="{0126CB73-AF31-4A2E-9807-DA566E62B3E9}">
      <dgm:prSet/>
      <dgm:spPr/>
      <dgm:t>
        <a:bodyPr/>
        <a:lstStyle/>
        <a:p>
          <a:endParaRPr lang="en-US"/>
        </a:p>
      </dgm:t>
    </dgm:pt>
    <dgm:pt modelId="{1E0E0753-6112-4F84-89E3-70931027E5FD}" type="sibTrans" cxnId="{0126CB73-AF31-4A2E-9807-DA566E62B3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B82FF5A-C410-4B83-85E2-9F5DD6C63A0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Learn complex patterns from large datasets [7]</a:t>
          </a:r>
          <a:endParaRPr lang="en-US"/>
        </a:p>
      </dgm:t>
    </dgm:pt>
    <dgm:pt modelId="{AE547949-6F9D-4CA9-8A98-2A72D56052B1}" type="parTrans" cxnId="{07908801-F94D-447C-B31F-6C82203C7FD4}">
      <dgm:prSet/>
      <dgm:spPr/>
      <dgm:t>
        <a:bodyPr/>
        <a:lstStyle/>
        <a:p>
          <a:endParaRPr lang="en-US"/>
        </a:p>
      </dgm:t>
    </dgm:pt>
    <dgm:pt modelId="{D4DC7F5A-613F-45EE-8054-EB646C6F9BE0}" type="sibTrans" cxnId="{07908801-F94D-447C-B31F-6C82203C7FD4}">
      <dgm:prSet/>
      <dgm:spPr/>
      <dgm:t>
        <a:bodyPr/>
        <a:lstStyle/>
        <a:p>
          <a:endParaRPr lang="en-US"/>
        </a:p>
      </dgm:t>
    </dgm:pt>
    <dgm:pt modelId="{C06A435C-01FC-47C3-94EC-A161CA765290}" type="pres">
      <dgm:prSet presAssocID="{D36581C9-1D33-484B-8AF3-928E8826A3E9}" presName="root" presStyleCnt="0">
        <dgm:presLayoutVars>
          <dgm:dir/>
          <dgm:resizeHandles val="exact"/>
        </dgm:presLayoutVars>
      </dgm:prSet>
      <dgm:spPr/>
    </dgm:pt>
    <dgm:pt modelId="{5C3359F3-5E1F-49F4-AA97-A6655233A3B9}" type="pres">
      <dgm:prSet presAssocID="{65900E10-678A-4B11-96EF-5B7D076D34F5}" presName="compNode" presStyleCnt="0"/>
      <dgm:spPr/>
    </dgm:pt>
    <dgm:pt modelId="{0070C970-D093-4083-8E68-44DBE08DF78B}" type="pres">
      <dgm:prSet presAssocID="{65900E10-678A-4B11-96EF-5B7D076D34F5}" presName="bgRect" presStyleLbl="bgShp" presStyleIdx="0" presStyleCnt="7"/>
      <dgm:spPr/>
    </dgm:pt>
    <dgm:pt modelId="{F62F9268-58D3-402C-BEB1-10209789062E}" type="pres">
      <dgm:prSet presAssocID="{65900E10-678A-4B11-96EF-5B7D076D34F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04B6033-7432-43F7-8C08-BA6ECC2678DC}" type="pres">
      <dgm:prSet presAssocID="{65900E10-678A-4B11-96EF-5B7D076D34F5}" presName="spaceRect" presStyleCnt="0"/>
      <dgm:spPr/>
    </dgm:pt>
    <dgm:pt modelId="{11F1E7FE-18C5-4AC9-AD24-CEEFEE8A8D58}" type="pres">
      <dgm:prSet presAssocID="{65900E10-678A-4B11-96EF-5B7D076D34F5}" presName="parTx" presStyleLbl="revTx" presStyleIdx="0" presStyleCnt="7">
        <dgm:presLayoutVars>
          <dgm:chMax val="0"/>
          <dgm:chPref val="0"/>
        </dgm:presLayoutVars>
      </dgm:prSet>
      <dgm:spPr/>
    </dgm:pt>
    <dgm:pt modelId="{65A726E4-682C-4EAE-A6F8-BFD03C773FC6}" type="pres">
      <dgm:prSet presAssocID="{D1E00666-9AA9-41CF-B74A-E76C1C48ED96}" presName="sibTrans" presStyleCnt="0"/>
      <dgm:spPr/>
    </dgm:pt>
    <dgm:pt modelId="{0EFB50B7-BFBA-4247-B9EF-C49E1B279022}" type="pres">
      <dgm:prSet presAssocID="{83D66847-E14D-4662-9AFC-376B6F277A56}" presName="compNode" presStyleCnt="0"/>
      <dgm:spPr/>
    </dgm:pt>
    <dgm:pt modelId="{49C4935E-16E6-46BA-A6B0-3B1ECB0A2A31}" type="pres">
      <dgm:prSet presAssocID="{83D66847-E14D-4662-9AFC-376B6F277A56}" presName="bgRect" presStyleLbl="bgShp" presStyleIdx="1" presStyleCnt="7"/>
      <dgm:spPr/>
    </dgm:pt>
    <dgm:pt modelId="{17154E44-2042-4BB7-8642-62CC56396D29}" type="pres">
      <dgm:prSet presAssocID="{83D66847-E14D-4662-9AFC-376B6F277A5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F6DBCC85-EDCF-4CF9-BCE2-EFBD07151B93}" type="pres">
      <dgm:prSet presAssocID="{83D66847-E14D-4662-9AFC-376B6F277A56}" presName="spaceRect" presStyleCnt="0"/>
      <dgm:spPr/>
    </dgm:pt>
    <dgm:pt modelId="{DD793E7A-7893-475A-93EF-4733FF14EB3E}" type="pres">
      <dgm:prSet presAssocID="{83D66847-E14D-4662-9AFC-376B6F277A56}" presName="parTx" presStyleLbl="revTx" presStyleIdx="1" presStyleCnt="7">
        <dgm:presLayoutVars>
          <dgm:chMax val="0"/>
          <dgm:chPref val="0"/>
        </dgm:presLayoutVars>
      </dgm:prSet>
      <dgm:spPr/>
    </dgm:pt>
    <dgm:pt modelId="{05CE7D25-1091-4925-A84D-F19C9C683B36}" type="pres">
      <dgm:prSet presAssocID="{96BD6089-007D-4CBC-9127-6D21882A516D}" presName="sibTrans" presStyleCnt="0"/>
      <dgm:spPr/>
    </dgm:pt>
    <dgm:pt modelId="{E3BC3D26-09AF-4504-A140-EE0310965094}" type="pres">
      <dgm:prSet presAssocID="{2C25B23C-6A65-4A9A-A1F1-E24C23134610}" presName="compNode" presStyleCnt="0"/>
      <dgm:spPr/>
    </dgm:pt>
    <dgm:pt modelId="{6EFDC40E-3AD3-4076-85C9-8F4EE3E1F346}" type="pres">
      <dgm:prSet presAssocID="{2C25B23C-6A65-4A9A-A1F1-E24C23134610}" presName="bgRect" presStyleLbl="bgShp" presStyleIdx="2" presStyleCnt="7"/>
      <dgm:spPr/>
    </dgm:pt>
    <dgm:pt modelId="{6D458358-3ADB-4FD9-B48C-A029EF77B0E8}" type="pres">
      <dgm:prSet presAssocID="{2C25B23C-6A65-4A9A-A1F1-E24C23134610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FA173F76-B9B3-4A3F-A507-1C577C93AEF5}" type="pres">
      <dgm:prSet presAssocID="{2C25B23C-6A65-4A9A-A1F1-E24C23134610}" presName="spaceRect" presStyleCnt="0"/>
      <dgm:spPr/>
    </dgm:pt>
    <dgm:pt modelId="{BCBE8EC6-BCAD-42F1-81B4-83A5B9AE6670}" type="pres">
      <dgm:prSet presAssocID="{2C25B23C-6A65-4A9A-A1F1-E24C23134610}" presName="parTx" presStyleLbl="revTx" presStyleIdx="2" presStyleCnt="7">
        <dgm:presLayoutVars>
          <dgm:chMax val="0"/>
          <dgm:chPref val="0"/>
        </dgm:presLayoutVars>
      </dgm:prSet>
      <dgm:spPr/>
    </dgm:pt>
    <dgm:pt modelId="{0156DDC7-61D9-4334-B504-1B1A972D2FDD}" type="pres">
      <dgm:prSet presAssocID="{9FB688F5-DACE-4CFB-BE30-CF84D7B68396}" presName="sibTrans" presStyleCnt="0"/>
      <dgm:spPr/>
    </dgm:pt>
    <dgm:pt modelId="{4A5EF74B-4D3E-4F44-87F5-96FC15E2F358}" type="pres">
      <dgm:prSet presAssocID="{41A5E81C-CD55-4719-8ECA-A4BE1B8FE692}" presName="compNode" presStyleCnt="0"/>
      <dgm:spPr/>
    </dgm:pt>
    <dgm:pt modelId="{98CDE161-DCE4-4589-9AA2-098975E9F909}" type="pres">
      <dgm:prSet presAssocID="{41A5E81C-CD55-4719-8ECA-A4BE1B8FE692}" presName="bgRect" presStyleLbl="bgShp" presStyleIdx="3" presStyleCnt="7"/>
      <dgm:spPr/>
    </dgm:pt>
    <dgm:pt modelId="{F51F11CD-2D45-4D86-B7CA-97AB7552E875}" type="pres">
      <dgm:prSet presAssocID="{41A5E81C-CD55-4719-8ECA-A4BE1B8FE69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4FFBF20-D06F-4680-9D5A-55A499B871EB}" type="pres">
      <dgm:prSet presAssocID="{41A5E81C-CD55-4719-8ECA-A4BE1B8FE692}" presName="spaceRect" presStyleCnt="0"/>
      <dgm:spPr/>
    </dgm:pt>
    <dgm:pt modelId="{98828622-6A90-478C-A5B6-42FDC51CCFDA}" type="pres">
      <dgm:prSet presAssocID="{41A5E81C-CD55-4719-8ECA-A4BE1B8FE692}" presName="parTx" presStyleLbl="revTx" presStyleIdx="3" presStyleCnt="7">
        <dgm:presLayoutVars>
          <dgm:chMax val="0"/>
          <dgm:chPref val="0"/>
        </dgm:presLayoutVars>
      </dgm:prSet>
      <dgm:spPr/>
    </dgm:pt>
    <dgm:pt modelId="{F1821C7E-D2B2-459B-BD88-735AF34C75FF}" type="pres">
      <dgm:prSet presAssocID="{2A358C43-B53A-42A5-B7CE-D027290D49CB}" presName="sibTrans" presStyleCnt="0"/>
      <dgm:spPr/>
    </dgm:pt>
    <dgm:pt modelId="{EEDC847B-CF5A-4B76-80D5-2DACADDB5E65}" type="pres">
      <dgm:prSet presAssocID="{9E7045B7-667C-465B-8425-483F409DA5D9}" presName="compNode" presStyleCnt="0"/>
      <dgm:spPr/>
    </dgm:pt>
    <dgm:pt modelId="{A6BA14FC-AD05-4344-8986-19FE9607B901}" type="pres">
      <dgm:prSet presAssocID="{9E7045B7-667C-465B-8425-483F409DA5D9}" presName="bgRect" presStyleLbl="bgShp" presStyleIdx="4" presStyleCnt="7"/>
      <dgm:spPr/>
    </dgm:pt>
    <dgm:pt modelId="{A9310C01-7F6F-42F8-8287-56B985528B02}" type="pres">
      <dgm:prSet presAssocID="{9E7045B7-667C-465B-8425-483F409DA5D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D3C450D-DBC8-44C0-A765-B6006E7E4D44}" type="pres">
      <dgm:prSet presAssocID="{9E7045B7-667C-465B-8425-483F409DA5D9}" presName="spaceRect" presStyleCnt="0"/>
      <dgm:spPr/>
    </dgm:pt>
    <dgm:pt modelId="{B97F0667-AD40-4AB9-9ABC-EC928965A6A6}" type="pres">
      <dgm:prSet presAssocID="{9E7045B7-667C-465B-8425-483F409DA5D9}" presName="parTx" presStyleLbl="revTx" presStyleIdx="4" presStyleCnt="7">
        <dgm:presLayoutVars>
          <dgm:chMax val="0"/>
          <dgm:chPref val="0"/>
        </dgm:presLayoutVars>
      </dgm:prSet>
      <dgm:spPr/>
    </dgm:pt>
    <dgm:pt modelId="{38473C69-75FE-49A3-8FA0-800EF9205169}" type="pres">
      <dgm:prSet presAssocID="{E770886E-D68C-4BEC-A5AD-519DE3930619}" presName="sibTrans" presStyleCnt="0"/>
      <dgm:spPr/>
    </dgm:pt>
    <dgm:pt modelId="{2FB26631-B660-4216-851A-AF8103C1A0D2}" type="pres">
      <dgm:prSet presAssocID="{6446638D-031A-49E7-821B-21676AC447EE}" presName="compNode" presStyleCnt="0"/>
      <dgm:spPr/>
    </dgm:pt>
    <dgm:pt modelId="{A19CB46E-DDDF-4C91-B6FE-85CFF0C507FC}" type="pres">
      <dgm:prSet presAssocID="{6446638D-031A-49E7-821B-21676AC447EE}" presName="bgRect" presStyleLbl="bgShp" presStyleIdx="5" presStyleCnt="7"/>
      <dgm:spPr/>
    </dgm:pt>
    <dgm:pt modelId="{843EC887-D835-4B3E-9230-C2457AFA7110}" type="pres">
      <dgm:prSet presAssocID="{6446638D-031A-49E7-821B-21676AC447E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6E82DBEE-269C-4857-8F5E-73BA99888094}" type="pres">
      <dgm:prSet presAssocID="{6446638D-031A-49E7-821B-21676AC447EE}" presName="spaceRect" presStyleCnt="0"/>
      <dgm:spPr/>
    </dgm:pt>
    <dgm:pt modelId="{3A66047F-A85A-4E5A-8D13-0A2717AA8E36}" type="pres">
      <dgm:prSet presAssocID="{6446638D-031A-49E7-821B-21676AC447EE}" presName="parTx" presStyleLbl="revTx" presStyleIdx="5" presStyleCnt="7">
        <dgm:presLayoutVars>
          <dgm:chMax val="0"/>
          <dgm:chPref val="0"/>
        </dgm:presLayoutVars>
      </dgm:prSet>
      <dgm:spPr/>
    </dgm:pt>
    <dgm:pt modelId="{8240EF9C-64F4-4ADA-88EA-BDC3957BCF8A}" type="pres">
      <dgm:prSet presAssocID="{1E0E0753-6112-4F84-89E3-70931027E5FD}" presName="sibTrans" presStyleCnt="0"/>
      <dgm:spPr/>
    </dgm:pt>
    <dgm:pt modelId="{E7F095A5-FF6F-4B9F-9D98-EB2371CB417B}" type="pres">
      <dgm:prSet presAssocID="{3B82FF5A-C410-4B83-85E2-9F5DD6C63A05}" presName="compNode" presStyleCnt="0"/>
      <dgm:spPr/>
    </dgm:pt>
    <dgm:pt modelId="{9E2620AA-BC8A-40CC-8368-97595AC2FB2D}" type="pres">
      <dgm:prSet presAssocID="{3B82FF5A-C410-4B83-85E2-9F5DD6C63A05}" presName="bgRect" presStyleLbl="bgShp" presStyleIdx="6" presStyleCnt="7"/>
      <dgm:spPr/>
    </dgm:pt>
    <dgm:pt modelId="{F6B327AE-DD9F-4E14-9E39-FF42F3CB1614}" type="pres">
      <dgm:prSet presAssocID="{3B82FF5A-C410-4B83-85E2-9F5DD6C63A05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9552034B-A845-4BD5-B670-E7EAC722F082}" type="pres">
      <dgm:prSet presAssocID="{3B82FF5A-C410-4B83-85E2-9F5DD6C63A05}" presName="spaceRect" presStyleCnt="0"/>
      <dgm:spPr/>
    </dgm:pt>
    <dgm:pt modelId="{5094B5D7-882E-42CB-86A8-4B8CD4068DD4}" type="pres">
      <dgm:prSet presAssocID="{3B82FF5A-C410-4B83-85E2-9F5DD6C63A05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07908801-F94D-447C-B31F-6C82203C7FD4}" srcId="{D36581C9-1D33-484B-8AF3-928E8826A3E9}" destId="{3B82FF5A-C410-4B83-85E2-9F5DD6C63A05}" srcOrd="6" destOrd="0" parTransId="{AE547949-6F9D-4CA9-8A98-2A72D56052B1}" sibTransId="{D4DC7F5A-613F-45EE-8054-EB646C6F9BE0}"/>
    <dgm:cxn modelId="{DFE82B22-24E7-4CDD-9E82-F14B252AE2F7}" type="presOf" srcId="{9E7045B7-667C-465B-8425-483F409DA5D9}" destId="{B97F0667-AD40-4AB9-9ABC-EC928965A6A6}" srcOrd="0" destOrd="0" presId="urn:microsoft.com/office/officeart/2018/2/layout/IconVerticalSolidList"/>
    <dgm:cxn modelId="{DC7FEF2D-EEB1-4ACB-BB82-7150B5C28391}" type="presOf" srcId="{3B82FF5A-C410-4B83-85E2-9F5DD6C63A05}" destId="{5094B5D7-882E-42CB-86A8-4B8CD4068DD4}" srcOrd="0" destOrd="0" presId="urn:microsoft.com/office/officeart/2018/2/layout/IconVerticalSolidList"/>
    <dgm:cxn modelId="{9FF17130-7803-4733-9A66-24657B0BE54C}" srcId="{D36581C9-1D33-484B-8AF3-928E8826A3E9}" destId="{83D66847-E14D-4662-9AFC-376B6F277A56}" srcOrd="1" destOrd="0" parTransId="{2AED475F-A1F1-4210-9576-CC6A0C1FD4C7}" sibTransId="{96BD6089-007D-4CBC-9127-6D21882A516D}"/>
    <dgm:cxn modelId="{7B66904E-5853-4507-A0B6-EFF03E47A014}" type="presOf" srcId="{2C25B23C-6A65-4A9A-A1F1-E24C23134610}" destId="{BCBE8EC6-BCAD-42F1-81B4-83A5B9AE6670}" srcOrd="0" destOrd="0" presId="urn:microsoft.com/office/officeart/2018/2/layout/IconVerticalSolidList"/>
    <dgm:cxn modelId="{0126CB73-AF31-4A2E-9807-DA566E62B3E9}" srcId="{D36581C9-1D33-484B-8AF3-928E8826A3E9}" destId="{6446638D-031A-49E7-821B-21676AC447EE}" srcOrd="5" destOrd="0" parTransId="{842ED09A-4B49-4F13-94F4-D2D3429581AD}" sibTransId="{1E0E0753-6112-4F84-89E3-70931027E5FD}"/>
    <dgm:cxn modelId="{E8343CC8-5BFA-472D-B904-9364D0656BAA}" type="presOf" srcId="{83D66847-E14D-4662-9AFC-376B6F277A56}" destId="{DD793E7A-7893-475A-93EF-4733FF14EB3E}" srcOrd="0" destOrd="0" presId="urn:microsoft.com/office/officeart/2018/2/layout/IconVerticalSolidList"/>
    <dgm:cxn modelId="{5BA320CA-E8ED-419A-B905-57B1814AF1B2}" srcId="{D36581C9-1D33-484B-8AF3-928E8826A3E9}" destId="{2C25B23C-6A65-4A9A-A1F1-E24C23134610}" srcOrd="2" destOrd="0" parTransId="{C2F65897-AA0D-482A-828E-D9BA72C00F0B}" sibTransId="{9FB688F5-DACE-4CFB-BE30-CF84D7B68396}"/>
    <dgm:cxn modelId="{3FEF6BCD-0684-46E7-8FB8-38F213FCF2A4}" type="presOf" srcId="{41A5E81C-CD55-4719-8ECA-A4BE1B8FE692}" destId="{98828622-6A90-478C-A5B6-42FDC51CCFDA}" srcOrd="0" destOrd="0" presId="urn:microsoft.com/office/officeart/2018/2/layout/IconVerticalSolidList"/>
    <dgm:cxn modelId="{FDA8E9CD-4F12-458F-81E2-015D255C2A40}" srcId="{D36581C9-1D33-484B-8AF3-928E8826A3E9}" destId="{65900E10-678A-4B11-96EF-5B7D076D34F5}" srcOrd="0" destOrd="0" parTransId="{D35FA94E-5518-4A9F-A8A5-196A6037DBB8}" sibTransId="{D1E00666-9AA9-41CF-B74A-E76C1C48ED96}"/>
    <dgm:cxn modelId="{AE7483CF-9A62-4F8B-94D0-91099B44325D}" type="presOf" srcId="{6446638D-031A-49E7-821B-21676AC447EE}" destId="{3A66047F-A85A-4E5A-8D13-0A2717AA8E36}" srcOrd="0" destOrd="0" presId="urn:microsoft.com/office/officeart/2018/2/layout/IconVerticalSolidList"/>
    <dgm:cxn modelId="{9A4746E6-E730-49B4-B389-BF8D84B94A06}" type="presOf" srcId="{D36581C9-1D33-484B-8AF3-928E8826A3E9}" destId="{C06A435C-01FC-47C3-94EC-A161CA765290}" srcOrd="0" destOrd="0" presId="urn:microsoft.com/office/officeart/2018/2/layout/IconVerticalSolidList"/>
    <dgm:cxn modelId="{9AC4EAEC-8D4C-48F4-87B9-377AE3008EEB}" srcId="{D36581C9-1D33-484B-8AF3-928E8826A3E9}" destId="{9E7045B7-667C-465B-8425-483F409DA5D9}" srcOrd="4" destOrd="0" parTransId="{F68B6AD5-42E1-4ECF-9F50-863A1F7B8E5D}" sibTransId="{E770886E-D68C-4BEC-A5AD-519DE3930619}"/>
    <dgm:cxn modelId="{CB0E3FF9-4358-4213-A33B-EC6C6866B0D5}" type="presOf" srcId="{65900E10-678A-4B11-96EF-5B7D076D34F5}" destId="{11F1E7FE-18C5-4AC9-AD24-CEEFEE8A8D58}" srcOrd="0" destOrd="0" presId="urn:microsoft.com/office/officeart/2018/2/layout/IconVerticalSolidList"/>
    <dgm:cxn modelId="{7ED16EFD-0EE1-4FC5-9117-7DC58DB99F22}" srcId="{D36581C9-1D33-484B-8AF3-928E8826A3E9}" destId="{41A5E81C-CD55-4719-8ECA-A4BE1B8FE692}" srcOrd="3" destOrd="0" parTransId="{8D2CA419-34A2-4289-9E07-053610C78B5B}" sibTransId="{2A358C43-B53A-42A5-B7CE-D027290D49CB}"/>
    <dgm:cxn modelId="{AF6480A3-9C3A-4BE5-85CE-185B24930291}" type="presParOf" srcId="{C06A435C-01FC-47C3-94EC-A161CA765290}" destId="{5C3359F3-5E1F-49F4-AA97-A6655233A3B9}" srcOrd="0" destOrd="0" presId="urn:microsoft.com/office/officeart/2018/2/layout/IconVerticalSolidList"/>
    <dgm:cxn modelId="{F8B81CCF-6E72-49CB-876B-751C33EEDDD9}" type="presParOf" srcId="{5C3359F3-5E1F-49F4-AA97-A6655233A3B9}" destId="{0070C970-D093-4083-8E68-44DBE08DF78B}" srcOrd="0" destOrd="0" presId="urn:microsoft.com/office/officeart/2018/2/layout/IconVerticalSolidList"/>
    <dgm:cxn modelId="{5A178EB6-D355-4D94-81CE-ED71BC5D3199}" type="presParOf" srcId="{5C3359F3-5E1F-49F4-AA97-A6655233A3B9}" destId="{F62F9268-58D3-402C-BEB1-10209789062E}" srcOrd="1" destOrd="0" presId="urn:microsoft.com/office/officeart/2018/2/layout/IconVerticalSolidList"/>
    <dgm:cxn modelId="{53C9F9D3-59BF-4D6E-8436-EE66920A1614}" type="presParOf" srcId="{5C3359F3-5E1F-49F4-AA97-A6655233A3B9}" destId="{A04B6033-7432-43F7-8C08-BA6ECC2678DC}" srcOrd="2" destOrd="0" presId="urn:microsoft.com/office/officeart/2018/2/layout/IconVerticalSolidList"/>
    <dgm:cxn modelId="{65B58102-7A1E-49DD-9BA0-34B87683EE3E}" type="presParOf" srcId="{5C3359F3-5E1F-49F4-AA97-A6655233A3B9}" destId="{11F1E7FE-18C5-4AC9-AD24-CEEFEE8A8D58}" srcOrd="3" destOrd="0" presId="urn:microsoft.com/office/officeart/2018/2/layout/IconVerticalSolidList"/>
    <dgm:cxn modelId="{BABCF045-D959-44DD-9D25-C7A37D755FF5}" type="presParOf" srcId="{C06A435C-01FC-47C3-94EC-A161CA765290}" destId="{65A726E4-682C-4EAE-A6F8-BFD03C773FC6}" srcOrd="1" destOrd="0" presId="urn:microsoft.com/office/officeart/2018/2/layout/IconVerticalSolidList"/>
    <dgm:cxn modelId="{C756E995-F82E-4D1F-B999-A9F9F7B2D6EE}" type="presParOf" srcId="{C06A435C-01FC-47C3-94EC-A161CA765290}" destId="{0EFB50B7-BFBA-4247-B9EF-C49E1B279022}" srcOrd="2" destOrd="0" presId="urn:microsoft.com/office/officeart/2018/2/layout/IconVerticalSolidList"/>
    <dgm:cxn modelId="{D7AF3752-530E-4281-BC01-3DA631D818AA}" type="presParOf" srcId="{0EFB50B7-BFBA-4247-B9EF-C49E1B279022}" destId="{49C4935E-16E6-46BA-A6B0-3B1ECB0A2A31}" srcOrd="0" destOrd="0" presId="urn:microsoft.com/office/officeart/2018/2/layout/IconVerticalSolidList"/>
    <dgm:cxn modelId="{2EF21C0C-D0D6-45D0-94C3-43F5B490EF15}" type="presParOf" srcId="{0EFB50B7-BFBA-4247-B9EF-C49E1B279022}" destId="{17154E44-2042-4BB7-8642-62CC56396D29}" srcOrd="1" destOrd="0" presId="urn:microsoft.com/office/officeart/2018/2/layout/IconVerticalSolidList"/>
    <dgm:cxn modelId="{ECB7577C-B2AA-46A9-B0AC-125BD34A8918}" type="presParOf" srcId="{0EFB50B7-BFBA-4247-B9EF-C49E1B279022}" destId="{F6DBCC85-EDCF-4CF9-BCE2-EFBD07151B93}" srcOrd="2" destOrd="0" presId="urn:microsoft.com/office/officeart/2018/2/layout/IconVerticalSolidList"/>
    <dgm:cxn modelId="{32D3D9D3-F5E0-43E0-B397-3B3640D14F51}" type="presParOf" srcId="{0EFB50B7-BFBA-4247-B9EF-C49E1B279022}" destId="{DD793E7A-7893-475A-93EF-4733FF14EB3E}" srcOrd="3" destOrd="0" presId="urn:microsoft.com/office/officeart/2018/2/layout/IconVerticalSolidList"/>
    <dgm:cxn modelId="{CE17695A-591C-40C1-9115-0395EFF12019}" type="presParOf" srcId="{C06A435C-01FC-47C3-94EC-A161CA765290}" destId="{05CE7D25-1091-4925-A84D-F19C9C683B36}" srcOrd="3" destOrd="0" presId="urn:microsoft.com/office/officeart/2018/2/layout/IconVerticalSolidList"/>
    <dgm:cxn modelId="{0DAD51B2-28D5-49EE-AFF7-FF802EFF89B5}" type="presParOf" srcId="{C06A435C-01FC-47C3-94EC-A161CA765290}" destId="{E3BC3D26-09AF-4504-A140-EE0310965094}" srcOrd="4" destOrd="0" presId="urn:microsoft.com/office/officeart/2018/2/layout/IconVerticalSolidList"/>
    <dgm:cxn modelId="{E51E9457-7351-460C-8443-EE3F1061278D}" type="presParOf" srcId="{E3BC3D26-09AF-4504-A140-EE0310965094}" destId="{6EFDC40E-3AD3-4076-85C9-8F4EE3E1F346}" srcOrd="0" destOrd="0" presId="urn:microsoft.com/office/officeart/2018/2/layout/IconVerticalSolidList"/>
    <dgm:cxn modelId="{38DD838C-2370-46DF-93AC-F319C65CAA5C}" type="presParOf" srcId="{E3BC3D26-09AF-4504-A140-EE0310965094}" destId="{6D458358-3ADB-4FD9-B48C-A029EF77B0E8}" srcOrd="1" destOrd="0" presId="urn:microsoft.com/office/officeart/2018/2/layout/IconVerticalSolidList"/>
    <dgm:cxn modelId="{01C40A61-D05C-438F-A3E8-2417F3FDD0E5}" type="presParOf" srcId="{E3BC3D26-09AF-4504-A140-EE0310965094}" destId="{FA173F76-B9B3-4A3F-A507-1C577C93AEF5}" srcOrd="2" destOrd="0" presId="urn:microsoft.com/office/officeart/2018/2/layout/IconVerticalSolidList"/>
    <dgm:cxn modelId="{381749D4-D22A-488E-8D0F-AAC3A0617CBF}" type="presParOf" srcId="{E3BC3D26-09AF-4504-A140-EE0310965094}" destId="{BCBE8EC6-BCAD-42F1-81B4-83A5B9AE6670}" srcOrd="3" destOrd="0" presId="urn:microsoft.com/office/officeart/2018/2/layout/IconVerticalSolidList"/>
    <dgm:cxn modelId="{69CADEC9-423D-4EF8-A23E-EDCC7C63AA3C}" type="presParOf" srcId="{C06A435C-01FC-47C3-94EC-A161CA765290}" destId="{0156DDC7-61D9-4334-B504-1B1A972D2FDD}" srcOrd="5" destOrd="0" presId="urn:microsoft.com/office/officeart/2018/2/layout/IconVerticalSolidList"/>
    <dgm:cxn modelId="{3EE443C5-7EEB-4C67-9805-9FAF283A9BE4}" type="presParOf" srcId="{C06A435C-01FC-47C3-94EC-A161CA765290}" destId="{4A5EF74B-4D3E-4F44-87F5-96FC15E2F358}" srcOrd="6" destOrd="0" presId="urn:microsoft.com/office/officeart/2018/2/layout/IconVerticalSolidList"/>
    <dgm:cxn modelId="{377F7A85-6EC2-43DB-9D1D-B3CAAF795B2B}" type="presParOf" srcId="{4A5EF74B-4D3E-4F44-87F5-96FC15E2F358}" destId="{98CDE161-DCE4-4589-9AA2-098975E9F909}" srcOrd="0" destOrd="0" presId="urn:microsoft.com/office/officeart/2018/2/layout/IconVerticalSolidList"/>
    <dgm:cxn modelId="{76E01BA7-1ACD-4913-A5DD-3EA71F8FF845}" type="presParOf" srcId="{4A5EF74B-4D3E-4F44-87F5-96FC15E2F358}" destId="{F51F11CD-2D45-4D86-B7CA-97AB7552E875}" srcOrd="1" destOrd="0" presId="urn:microsoft.com/office/officeart/2018/2/layout/IconVerticalSolidList"/>
    <dgm:cxn modelId="{4B3B1EDC-05D0-4869-96C4-9F7743F87D6E}" type="presParOf" srcId="{4A5EF74B-4D3E-4F44-87F5-96FC15E2F358}" destId="{D4FFBF20-D06F-4680-9D5A-55A499B871EB}" srcOrd="2" destOrd="0" presId="urn:microsoft.com/office/officeart/2018/2/layout/IconVerticalSolidList"/>
    <dgm:cxn modelId="{987203B6-EA4C-4201-BDF4-618A5A2227EA}" type="presParOf" srcId="{4A5EF74B-4D3E-4F44-87F5-96FC15E2F358}" destId="{98828622-6A90-478C-A5B6-42FDC51CCFDA}" srcOrd="3" destOrd="0" presId="urn:microsoft.com/office/officeart/2018/2/layout/IconVerticalSolidList"/>
    <dgm:cxn modelId="{2C4A71DE-7839-4690-AB90-370E851C2AA3}" type="presParOf" srcId="{C06A435C-01FC-47C3-94EC-A161CA765290}" destId="{F1821C7E-D2B2-459B-BD88-735AF34C75FF}" srcOrd="7" destOrd="0" presId="urn:microsoft.com/office/officeart/2018/2/layout/IconVerticalSolidList"/>
    <dgm:cxn modelId="{83962480-51A1-4985-85DC-771A0313A233}" type="presParOf" srcId="{C06A435C-01FC-47C3-94EC-A161CA765290}" destId="{EEDC847B-CF5A-4B76-80D5-2DACADDB5E65}" srcOrd="8" destOrd="0" presId="urn:microsoft.com/office/officeart/2018/2/layout/IconVerticalSolidList"/>
    <dgm:cxn modelId="{B0FCB6EB-E92D-48BB-8F7E-7D3F1D1E8141}" type="presParOf" srcId="{EEDC847B-CF5A-4B76-80D5-2DACADDB5E65}" destId="{A6BA14FC-AD05-4344-8986-19FE9607B901}" srcOrd="0" destOrd="0" presId="urn:microsoft.com/office/officeart/2018/2/layout/IconVerticalSolidList"/>
    <dgm:cxn modelId="{050BCEAE-1CC3-447A-9672-11AB45924C9C}" type="presParOf" srcId="{EEDC847B-CF5A-4B76-80D5-2DACADDB5E65}" destId="{A9310C01-7F6F-42F8-8287-56B985528B02}" srcOrd="1" destOrd="0" presId="urn:microsoft.com/office/officeart/2018/2/layout/IconVerticalSolidList"/>
    <dgm:cxn modelId="{EF9D1F9C-BB52-48F7-8589-2176D0DBCBA6}" type="presParOf" srcId="{EEDC847B-CF5A-4B76-80D5-2DACADDB5E65}" destId="{6D3C450D-DBC8-44C0-A765-B6006E7E4D44}" srcOrd="2" destOrd="0" presId="urn:microsoft.com/office/officeart/2018/2/layout/IconVerticalSolidList"/>
    <dgm:cxn modelId="{5D4CF38A-A091-4075-89B5-6C4E7AAB759A}" type="presParOf" srcId="{EEDC847B-CF5A-4B76-80D5-2DACADDB5E65}" destId="{B97F0667-AD40-4AB9-9ABC-EC928965A6A6}" srcOrd="3" destOrd="0" presId="urn:microsoft.com/office/officeart/2018/2/layout/IconVerticalSolidList"/>
    <dgm:cxn modelId="{799D6B64-F58B-47E6-AACD-49BB0CD69B13}" type="presParOf" srcId="{C06A435C-01FC-47C3-94EC-A161CA765290}" destId="{38473C69-75FE-49A3-8FA0-800EF9205169}" srcOrd="9" destOrd="0" presId="urn:microsoft.com/office/officeart/2018/2/layout/IconVerticalSolidList"/>
    <dgm:cxn modelId="{E8209514-FF1C-4983-92F3-7522C3622C36}" type="presParOf" srcId="{C06A435C-01FC-47C3-94EC-A161CA765290}" destId="{2FB26631-B660-4216-851A-AF8103C1A0D2}" srcOrd="10" destOrd="0" presId="urn:microsoft.com/office/officeart/2018/2/layout/IconVerticalSolidList"/>
    <dgm:cxn modelId="{D90CC0E1-5EDE-4438-B15B-0A5592F1EBB3}" type="presParOf" srcId="{2FB26631-B660-4216-851A-AF8103C1A0D2}" destId="{A19CB46E-DDDF-4C91-B6FE-85CFF0C507FC}" srcOrd="0" destOrd="0" presId="urn:microsoft.com/office/officeart/2018/2/layout/IconVerticalSolidList"/>
    <dgm:cxn modelId="{82FBEA1C-60AB-498E-AD73-B589F24DB8F0}" type="presParOf" srcId="{2FB26631-B660-4216-851A-AF8103C1A0D2}" destId="{843EC887-D835-4B3E-9230-C2457AFA7110}" srcOrd="1" destOrd="0" presId="urn:microsoft.com/office/officeart/2018/2/layout/IconVerticalSolidList"/>
    <dgm:cxn modelId="{4B03DC16-6355-4E91-AC22-1BEF164F37AD}" type="presParOf" srcId="{2FB26631-B660-4216-851A-AF8103C1A0D2}" destId="{6E82DBEE-269C-4857-8F5E-73BA99888094}" srcOrd="2" destOrd="0" presId="urn:microsoft.com/office/officeart/2018/2/layout/IconVerticalSolidList"/>
    <dgm:cxn modelId="{E73311E9-33CC-41C6-B0AD-CD8E68D8AF8C}" type="presParOf" srcId="{2FB26631-B660-4216-851A-AF8103C1A0D2}" destId="{3A66047F-A85A-4E5A-8D13-0A2717AA8E36}" srcOrd="3" destOrd="0" presId="urn:microsoft.com/office/officeart/2018/2/layout/IconVerticalSolidList"/>
    <dgm:cxn modelId="{0EC135D7-F7B5-4214-8E92-63A99652A84E}" type="presParOf" srcId="{C06A435C-01FC-47C3-94EC-A161CA765290}" destId="{8240EF9C-64F4-4ADA-88EA-BDC3957BCF8A}" srcOrd="11" destOrd="0" presId="urn:microsoft.com/office/officeart/2018/2/layout/IconVerticalSolidList"/>
    <dgm:cxn modelId="{E7D003A9-23D4-43D7-9E15-CF94F69F137F}" type="presParOf" srcId="{C06A435C-01FC-47C3-94EC-A161CA765290}" destId="{E7F095A5-FF6F-4B9F-9D98-EB2371CB417B}" srcOrd="12" destOrd="0" presId="urn:microsoft.com/office/officeart/2018/2/layout/IconVerticalSolidList"/>
    <dgm:cxn modelId="{07272AA3-B008-4059-BD6C-B538760F4755}" type="presParOf" srcId="{E7F095A5-FF6F-4B9F-9D98-EB2371CB417B}" destId="{9E2620AA-BC8A-40CC-8368-97595AC2FB2D}" srcOrd="0" destOrd="0" presId="urn:microsoft.com/office/officeart/2018/2/layout/IconVerticalSolidList"/>
    <dgm:cxn modelId="{24D3DDC5-057E-4228-A270-6991F537E5D4}" type="presParOf" srcId="{E7F095A5-FF6F-4B9F-9D98-EB2371CB417B}" destId="{F6B327AE-DD9F-4E14-9E39-FF42F3CB1614}" srcOrd="1" destOrd="0" presId="urn:microsoft.com/office/officeart/2018/2/layout/IconVerticalSolidList"/>
    <dgm:cxn modelId="{A4972AF9-F398-4AEF-B095-23395BC898C3}" type="presParOf" srcId="{E7F095A5-FF6F-4B9F-9D98-EB2371CB417B}" destId="{9552034B-A845-4BD5-B670-E7EAC722F082}" srcOrd="2" destOrd="0" presId="urn:microsoft.com/office/officeart/2018/2/layout/IconVerticalSolidList"/>
    <dgm:cxn modelId="{9DF10EC7-4B31-404B-955E-F7A67C7C9281}" type="presParOf" srcId="{E7F095A5-FF6F-4B9F-9D98-EB2371CB417B}" destId="{5094B5D7-882E-42CB-86A8-4B8CD4068DD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A62CA3-21A4-4D8C-A914-BF50CA9D7DE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9DCAC72-56F0-4DEB-B10D-C90ADE8B463D}">
      <dgm:prSet/>
      <dgm:spPr/>
      <dgm:t>
        <a:bodyPr/>
        <a:lstStyle/>
        <a:p>
          <a:r>
            <a:rPr lang="en-US" b="0" i="0" baseline="0"/>
            <a:t>Neural networks can be misled by small perturbations</a:t>
          </a:r>
          <a:endParaRPr lang="en-US"/>
        </a:p>
      </dgm:t>
    </dgm:pt>
    <dgm:pt modelId="{32FB28A9-F68E-4EFA-AD0B-465C9619D79E}" type="parTrans" cxnId="{72B1EFBA-5E2A-4B7F-89F2-CF85F29E18C4}">
      <dgm:prSet/>
      <dgm:spPr/>
      <dgm:t>
        <a:bodyPr/>
        <a:lstStyle/>
        <a:p>
          <a:endParaRPr lang="en-US"/>
        </a:p>
      </dgm:t>
    </dgm:pt>
    <dgm:pt modelId="{93786BF7-9063-4B03-996B-B91C7235782D}" type="sibTrans" cxnId="{72B1EFBA-5E2A-4B7F-89F2-CF85F29E18C4}">
      <dgm:prSet/>
      <dgm:spPr/>
      <dgm:t>
        <a:bodyPr/>
        <a:lstStyle/>
        <a:p>
          <a:endParaRPr lang="en-US"/>
        </a:p>
      </dgm:t>
    </dgm:pt>
    <dgm:pt modelId="{FD7CECB0-C5C8-4424-902F-AC142E7406EB}">
      <dgm:prSet/>
      <dgm:spPr/>
      <dgm:t>
        <a:bodyPr/>
        <a:lstStyle/>
        <a:p>
          <a:r>
            <a:rPr lang="en-US" b="0" i="0" baseline="0"/>
            <a:t>Adversarial examples affect prediction reliability [1]</a:t>
          </a:r>
          <a:endParaRPr lang="en-US"/>
        </a:p>
      </dgm:t>
    </dgm:pt>
    <dgm:pt modelId="{4A47B873-4A0A-409F-979F-41E35A153AAE}" type="parTrans" cxnId="{7EC41438-C644-4236-9DE4-C996EEB86979}">
      <dgm:prSet/>
      <dgm:spPr/>
      <dgm:t>
        <a:bodyPr/>
        <a:lstStyle/>
        <a:p>
          <a:endParaRPr lang="en-US"/>
        </a:p>
      </dgm:t>
    </dgm:pt>
    <dgm:pt modelId="{7A89FC6A-7840-4D04-887D-8BF61F6D0D9D}" type="sibTrans" cxnId="{7EC41438-C644-4236-9DE4-C996EEB86979}">
      <dgm:prSet/>
      <dgm:spPr/>
      <dgm:t>
        <a:bodyPr/>
        <a:lstStyle/>
        <a:p>
          <a:endParaRPr lang="en-US"/>
        </a:p>
      </dgm:t>
    </dgm:pt>
    <dgm:pt modelId="{625E0D08-5679-4ED8-80CF-DF7DCFF79E4E}">
      <dgm:prSet/>
      <dgm:spPr/>
      <dgm:t>
        <a:bodyPr/>
        <a:lstStyle/>
        <a:p>
          <a:r>
            <a:rPr lang="en-US" b="0" i="0" baseline="0"/>
            <a:t>Security risks in real-world AI systems</a:t>
          </a:r>
          <a:endParaRPr lang="en-US"/>
        </a:p>
      </dgm:t>
    </dgm:pt>
    <dgm:pt modelId="{94784C61-A8B6-49E7-B039-DCC0A73A29E7}" type="parTrans" cxnId="{A7E4E95D-92FC-41A5-B960-49E00F00EA67}">
      <dgm:prSet/>
      <dgm:spPr/>
      <dgm:t>
        <a:bodyPr/>
        <a:lstStyle/>
        <a:p>
          <a:endParaRPr lang="en-US"/>
        </a:p>
      </dgm:t>
    </dgm:pt>
    <dgm:pt modelId="{5693191B-0832-4CFC-BA1F-4F89B7DB4A84}" type="sibTrans" cxnId="{A7E4E95D-92FC-41A5-B960-49E00F00EA67}">
      <dgm:prSet/>
      <dgm:spPr/>
      <dgm:t>
        <a:bodyPr/>
        <a:lstStyle/>
        <a:p>
          <a:endParaRPr lang="en-US"/>
        </a:p>
      </dgm:t>
    </dgm:pt>
    <dgm:pt modelId="{3E2EE1EB-8867-4422-AD29-C87DDCE779A0}" type="pres">
      <dgm:prSet presAssocID="{6EA62CA3-21A4-4D8C-A914-BF50CA9D7DEC}" presName="root" presStyleCnt="0">
        <dgm:presLayoutVars>
          <dgm:dir/>
          <dgm:resizeHandles val="exact"/>
        </dgm:presLayoutVars>
      </dgm:prSet>
      <dgm:spPr/>
    </dgm:pt>
    <dgm:pt modelId="{15191307-487A-475B-819C-135883FA66C6}" type="pres">
      <dgm:prSet presAssocID="{89DCAC72-56F0-4DEB-B10D-C90ADE8B463D}" presName="compNode" presStyleCnt="0"/>
      <dgm:spPr/>
    </dgm:pt>
    <dgm:pt modelId="{24BD1B0F-50F2-4194-9164-AADE1E0EE274}" type="pres">
      <dgm:prSet presAssocID="{89DCAC72-56F0-4DEB-B10D-C90ADE8B463D}" presName="bgRect" presStyleLbl="bgShp" presStyleIdx="0" presStyleCnt="3"/>
      <dgm:spPr/>
    </dgm:pt>
    <dgm:pt modelId="{B9C64F50-8D7C-4CE7-9D23-3D6000AE229F}" type="pres">
      <dgm:prSet presAssocID="{89DCAC72-56F0-4DEB-B10D-C90ADE8B463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3884E718-4260-4577-9842-356C7D061C21}" type="pres">
      <dgm:prSet presAssocID="{89DCAC72-56F0-4DEB-B10D-C90ADE8B463D}" presName="spaceRect" presStyleCnt="0"/>
      <dgm:spPr/>
    </dgm:pt>
    <dgm:pt modelId="{D3C63F92-ADD6-4236-AB24-7872F2E4484B}" type="pres">
      <dgm:prSet presAssocID="{89DCAC72-56F0-4DEB-B10D-C90ADE8B463D}" presName="parTx" presStyleLbl="revTx" presStyleIdx="0" presStyleCnt="3">
        <dgm:presLayoutVars>
          <dgm:chMax val="0"/>
          <dgm:chPref val="0"/>
        </dgm:presLayoutVars>
      </dgm:prSet>
      <dgm:spPr/>
    </dgm:pt>
    <dgm:pt modelId="{83E26D6E-5BB2-496D-BD6D-5F65828476FA}" type="pres">
      <dgm:prSet presAssocID="{93786BF7-9063-4B03-996B-B91C7235782D}" presName="sibTrans" presStyleCnt="0"/>
      <dgm:spPr/>
    </dgm:pt>
    <dgm:pt modelId="{FE2D5E3F-18AF-47D7-B3F3-41F89BD02A12}" type="pres">
      <dgm:prSet presAssocID="{FD7CECB0-C5C8-4424-902F-AC142E7406EB}" presName="compNode" presStyleCnt="0"/>
      <dgm:spPr/>
    </dgm:pt>
    <dgm:pt modelId="{9198D706-1EE2-44EA-8FEF-F8E8C100CAA7}" type="pres">
      <dgm:prSet presAssocID="{FD7CECB0-C5C8-4424-902F-AC142E7406EB}" presName="bgRect" presStyleLbl="bgShp" presStyleIdx="1" presStyleCnt="3"/>
      <dgm:spPr/>
    </dgm:pt>
    <dgm:pt modelId="{B8B29C72-F9FD-4C13-9B87-68C56F25EFFC}" type="pres">
      <dgm:prSet presAssocID="{FD7CECB0-C5C8-4424-902F-AC142E7406E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F99DFE7E-D53B-4EFF-8FAF-C081CFBA97BE}" type="pres">
      <dgm:prSet presAssocID="{FD7CECB0-C5C8-4424-902F-AC142E7406EB}" presName="spaceRect" presStyleCnt="0"/>
      <dgm:spPr/>
    </dgm:pt>
    <dgm:pt modelId="{344343A9-C920-44D0-85AE-93EBBCC2E956}" type="pres">
      <dgm:prSet presAssocID="{FD7CECB0-C5C8-4424-902F-AC142E7406EB}" presName="parTx" presStyleLbl="revTx" presStyleIdx="1" presStyleCnt="3">
        <dgm:presLayoutVars>
          <dgm:chMax val="0"/>
          <dgm:chPref val="0"/>
        </dgm:presLayoutVars>
      </dgm:prSet>
      <dgm:spPr/>
    </dgm:pt>
    <dgm:pt modelId="{5D384773-20FB-41E0-AF2D-674AF13D86DD}" type="pres">
      <dgm:prSet presAssocID="{7A89FC6A-7840-4D04-887D-8BF61F6D0D9D}" presName="sibTrans" presStyleCnt="0"/>
      <dgm:spPr/>
    </dgm:pt>
    <dgm:pt modelId="{C1D75174-56EB-4008-8D3A-1EEBFC46FD03}" type="pres">
      <dgm:prSet presAssocID="{625E0D08-5679-4ED8-80CF-DF7DCFF79E4E}" presName="compNode" presStyleCnt="0"/>
      <dgm:spPr/>
    </dgm:pt>
    <dgm:pt modelId="{A27B2238-8F9D-4A0D-9ABE-879017BFA332}" type="pres">
      <dgm:prSet presAssocID="{625E0D08-5679-4ED8-80CF-DF7DCFF79E4E}" presName="bgRect" presStyleLbl="bgShp" presStyleIdx="2" presStyleCnt="3"/>
      <dgm:spPr/>
    </dgm:pt>
    <dgm:pt modelId="{7FA19FDA-584F-4FCE-9FA2-8D96D7C2FFEF}" type="pres">
      <dgm:prSet presAssocID="{625E0D08-5679-4ED8-80CF-DF7DCFF79E4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BAD5F879-5B6D-458E-BFA1-1C2CE4022CA8}" type="pres">
      <dgm:prSet presAssocID="{625E0D08-5679-4ED8-80CF-DF7DCFF79E4E}" presName="spaceRect" presStyleCnt="0"/>
      <dgm:spPr/>
    </dgm:pt>
    <dgm:pt modelId="{31DCE6CE-5F43-46BE-9CFD-9D5925E5B32F}" type="pres">
      <dgm:prSet presAssocID="{625E0D08-5679-4ED8-80CF-DF7DCFF79E4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54A3C36-D9F9-4BCF-9564-686FAE811EDE}" type="presOf" srcId="{6EA62CA3-21A4-4D8C-A914-BF50CA9D7DEC}" destId="{3E2EE1EB-8867-4422-AD29-C87DDCE779A0}" srcOrd="0" destOrd="0" presId="urn:microsoft.com/office/officeart/2018/2/layout/IconVerticalSolidList"/>
    <dgm:cxn modelId="{7EC41438-C644-4236-9DE4-C996EEB86979}" srcId="{6EA62CA3-21A4-4D8C-A914-BF50CA9D7DEC}" destId="{FD7CECB0-C5C8-4424-902F-AC142E7406EB}" srcOrd="1" destOrd="0" parTransId="{4A47B873-4A0A-409F-979F-41E35A153AAE}" sibTransId="{7A89FC6A-7840-4D04-887D-8BF61F6D0D9D}"/>
    <dgm:cxn modelId="{A7E4E95D-92FC-41A5-B960-49E00F00EA67}" srcId="{6EA62CA3-21A4-4D8C-A914-BF50CA9D7DEC}" destId="{625E0D08-5679-4ED8-80CF-DF7DCFF79E4E}" srcOrd="2" destOrd="0" parTransId="{94784C61-A8B6-49E7-B039-DCC0A73A29E7}" sibTransId="{5693191B-0832-4CFC-BA1F-4F89B7DB4A84}"/>
    <dgm:cxn modelId="{5E5E4671-0B18-4470-8D0C-FA14A47D0EA5}" type="presOf" srcId="{89DCAC72-56F0-4DEB-B10D-C90ADE8B463D}" destId="{D3C63F92-ADD6-4236-AB24-7872F2E4484B}" srcOrd="0" destOrd="0" presId="urn:microsoft.com/office/officeart/2018/2/layout/IconVerticalSolidList"/>
    <dgm:cxn modelId="{AF2A3778-08AA-499F-9A18-D52688605D11}" type="presOf" srcId="{FD7CECB0-C5C8-4424-902F-AC142E7406EB}" destId="{344343A9-C920-44D0-85AE-93EBBCC2E956}" srcOrd="0" destOrd="0" presId="urn:microsoft.com/office/officeart/2018/2/layout/IconVerticalSolidList"/>
    <dgm:cxn modelId="{72B1EFBA-5E2A-4B7F-89F2-CF85F29E18C4}" srcId="{6EA62CA3-21A4-4D8C-A914-BF50CA9D7DEC}" destId="{89DCAC72-56F0-4DEB-B10D-C90ADE8B463D}" srcOrd="0" destOrd="0" parTransId="{32FB28A9-F68E-4EFA-AD0B-465C9619D79E}" sibTransId="{93786BF7-9063-4B03-996B-B91C7235782D}"/>
    <dgm:cxn modelId="{935F46F8-6EAA-496F-AC4E-760A19FBEDA3}" type="presOf" srcId="{625E0D08-5679-4ED8-80CF-DF7DCFF79E4E}" destId="{31DCE6CE-5F43-46BE-9CFD-9D5925E5B32F}" srcOrd="0" destOrd="0" presId="urn:microsoft.com/office/officeart/2018/2/layout/IconVerticalSolidList"/>
    <dgm:cxn modelId="{4303F118-30E4-4A5F-8B2C-771A47B2F7B4}" type="presParOf" srcId="{3E2EE1EB-8867-4422-AD29-C87DDCE779A0}" destId="{15191307-487A-475B-819C-135883FA66C6}" srcOrd="0" destOrd="0" presId="urn:microsoft.com/office/officeart/2018/2/layout/IconVerticalSolidList"/>
    <dgm:cxn modelId="{D2F7357C-6795-45AD-B60D-3E37C3C89E02}" type="presParOf" srcId="{15191307-487A-475B-819C-135883FA66C6}" destId="{24BD1B0F-50F2-4194-9164-AADE1E0EE274}" srcOrd="0" destOrd="0" presId="urn:microsoft.com/office/officeart/2018/2/layout/IconVerticalSolidList"/>
    <dgm:cxn modelId="{034DC3A1-A014-43C0-B7DE-B654ABC037F6}" type="presParOf" srcId="{15191307-487A-475B-819C-135883FA66C6}" destId="{B9C64F50-8D7C-4CE7-9D23-3D6000AE229F}" srcOrd="1" destOrd="0" presId="urn:microsoft.com/office/officeart/2018/2/layout/IconVerticalSolidList"/>
    <dgm:cxn modelId="{C07B9BE5-C1DA-450A-9CB9-E700A2B5A5FF}" type="presParOf" srcId="{15191307-487A-475B-819C-135883FA66C6}" destId="{3884E718-4260-4577-9842-356C7D061C21}" srcOrd="2" destOrd="0" presId="urn:microsoft.com/office/officeart/2018/2/layout/IconVerticalSolidList"/>
    <dgm:cxn modelId="{B3584FBD-4E99-4792-A978-854E19C5044F}" type="presParOf" srcId="{15191307-487A-475B-819C-135883FA66C6}" destId="{D3C63F92-ADD6-4236-AB24-7872F2E4484B}" srcOrd="3" destOrd="0" presId="urn:microsoft.com/office/officeart/2018/2/layout/IconVerticalSolidList"/>
    <dgm:cxn modelId="{020D3CC1-D3CD-44B6-81E9-9E188DC759C9}" type="presParOf" srcId="{3E2EE1EB-8867-4422-AD29-C87DDCE779A0}" destId="{83E26D6E-5BB2-496D-BD6D-5F65828476FA}" srcOrd="1" destOrd="0" presId="urn:microsoft.com/office/officeart/2018/2/layout/IconVerticalSolidList"/>
    <dgm:cxn modelId="{A7739C30-85CD-47E2-9630-67B7CD6AB6B6}" type="presParOf" srcId="{3E2EE1EB-8867-4422-AD29-C87DDCE779A0}" destId="{FE2D5E3F-18AF-47D7-B3F3-41F89BD02A12}" srcOrd="2" destOrd="0" presId="urn:microsoft.com/office/officeart/2018/2/layout/IconVerticalSolidList"/>
    <dgm:cxn modelId="{A90D6CFC-351F-40A8-944A-DF9EA03FD827}" type="presParOf" srcId="{FE2D5E3F-18AF-47D7-B3F3-41F89BD02A12}" destId="{9198D706-1EE2-44EA-8FEF-F8E8C100CAA7}" srcOrd="0" destOrd="0" presId="urn:microsoft.com/office/officeart/2018/2/layout/IconVerticalSolidList"/>
    <dgm:cxn modelId="{B96D28C2-470B-46FA-ABD5-1B082CB703E0}" type="presParOf" srcId="{FE2D5E3F-18AF-47D7-B3F3-41F89BD02A12}" destId="{B8B29C72-F9FD-4C13-9B87-68C56F25EFFC}" srcOrd="1" destOrd="0" presId="urn:microsoft.com/office/officeart/2018/2/layout/IconVerticalSolidList"/>
    <dgm:cxn modelId="{DBEC3FEF-73FD-4941-A08F-778B660D7AF5}" type="presParOf" srcId="{FE2D5E3F-18AF-47D7-B3F3-41F89BD02A12}" destId="{F99DFE7E-D53B-4EFF-8FAF-C081CFBA97BE}" srcOrd="2" destOrd="0" presId="urn:microsoft.com/office/officeart/2018/2/layout/IconVerticalSolidList"/>
    <dgm:cxn modelId="{12728582-B203-49B9-BDEB-B49203EF6E22}" type="presParOf" srcId="{FE2D5E3F-18AF-47D7-B3F3-41F89BD02A12}" destId="{344343A9-C920-44D0-85AE-93EBBCC2E956}" srcOrd="3" destOrd="0" presId="urn:microsoft.com/office/officeart/2018/2/layout/IconVerticalSolidList"/>
    <dgm:cxn modelId="{37E86249-72DE-45B2-B22B-319A79C367BA}" type="presParOf" srcId="{3E2EE1EB-8867-4422-AD29-C87DDCE779A0}" destId="{5D384773-20FB-41E0-AF2D-674AF13D86DD}" srcOrd="3" destOrd="0" presId="urn:microsoft.com/office/officeart/2018/2/layout/IconVerticalSolidList"/>
    <dgm:cxn modelId="{CF0C5145-1488-4E6B-89CB-C67B5FA9A873}" type="presParOf" srcId="{3E2EE1EB-8867-4422-AD29-C87DDCE779A0}" destId="{C1D75174-56EB-4008-8D3A-1EEBFC46FD03}" srcOrd="4" destOrd="0" presId="urn:microsoft.com/office/officeart/2018/2/layout/IconVerticalSolidList"/>
    <dgm:cxn modelId="{E512D7DF-6055-48C7-8EF6-C0B41A417DF4}" type="presParOf" srcId="{C1D75174-56EB-4008-8D3A-1EEBFC46FD03}" destId="{A27B2238-8F9D-4A0D-9ABE-879017BFA332}" srcOrd="0" destOrd="0" presId="urn:microsoft.com/office/officeart/2018/2/layout/IconVerticalSolidList"/>
    <dgm:cxn modelId="{8AD36B10-306B-49B1-8C2F-9DAC70493ADC}" type="presParOf" srcId="{C1D75174-56EB-4008-8D3A-1EEBFC46FD03}" destId="{7FA19FDA-584F-4FCE-9FA2-8D96D7C2FFEF}" srcOrd="1" destOrd="0" presId="urn:microsoft.com/office/officeart/2018/2/layout/IconVerticalSolidList"/>
    <dgm:cxn modelId="{1751249B-86A4-4B66-A4A7-615DBC2926DC}" type="presParOf" srcId="{C1D75174-56EB-4008-8D3A-1EEBFC46FD03}" destId="{BAD5F879-5B6D-458E-BFA1-1C2CE4022CA8}" srcOrd="2" destOrd="0" presId="urn:microsoft.com/office/officeart/2018/2/layout/IconVerticalSolidList"/>
    <dgm:cxn modelId="{6A14A1DC-82E1-4CC9-B602-A71CEB01C6AB}" type="presParOf" srcId="{C1D75174-56EB-4008-8D3A-1EEBFC46FD03}" destId="{31DCE6CE-5F43-46BE-9CFD-9D5925E5B3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5B3AF4-37CA-415E-9A56-6EB2D962DCE7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16A6A7EC-2C6D-474F-AEA8-F4D0279AEEA8}">
      <dgm:prSet/>
      <dgm:spPr/>
      <dgm:t>
        <a:bodyPr/>
        <a:lstStyle/>
        <a:p>
          <a:r>
            <a:rPr lang="en-US" b="0" i="0" baseline="0"/>
            <a:t>AI systems can be fooled by adversarial inputs</a:t>
          </a:r>
          <a:endParaRPr lang="en-US"/>
        </a:p>
      </dgm:t>
    </dgm:pt>
    <dgm:pt modelId="{46FECBBC-7207-40B9-92C2-EDFAEE90A2D7}" type="parTrans" cxnId="{FF58ED7B-C815-4028-AABC-BF9942E93B61}">
      <dgm:prSet/>
      <dgm:spPr/>
      <dgm:t>
        <a:bodyPr/>
        <a:lstStyle/>
        <a:p>
          <a:endParaRPr lang="en-US"/>
        </a:p>
      </dgm:t>
    </dgm:pt>
    <dgm:pt modelId="{2C7B18A0-DC75-46D8-B739-3F00C5B25C94}" type="sibTrans" cxnId="{FF58ED7B-C815-4028-AABC-BF9942E93B61}">
      <dgm:prSet/>
      <dgm:spPr/>
      <dgm:t>
        <a:bodyPr/>
        <a:lstStyle/>
        <a:p>
          <a:endParaRPr lang="en-US"/>
        </a:p>
      </dgm:t>
    </dgm:pt>
    <dgm:pt modelId="{582C76F7-B17B-4BF3-A34C-43F500165804}">
      <dgm:prSet/>
      <dgm:spPr/>
      <dgm:t>
        <a:bodyPr/>
        <a:lstStyle/>
        <a:p>
          <a:r>
            <a:rPr lang="en-US" b="0" i="0" baseline="0"/>
            <a:t>Existing defenses are not fully reliable</a:t>
          </a:r>
          <a:endParaRPr lang="en-US"/>
        </a:p>
      </dgm:t>
    </dgm:pt>
    <dgm:pt modelId="{B7866A12-4DEF-4EBE-873F-AC97C241DA7B}" type="parTrans" cxnId="{199B3A32-D9BB-4793-958A-1F8980F2D8C4}">
      <dgm:prSet/>
      <dgm:spPr/>
      <dgm:t>
        <a:bodyPr/>
        <a:lstStyle/>
        <a:p>
          <a:endParaRPr lang="en-US"/>
        </a:p>
      </dgm:t>
    </dgm:pt>
    <dgm:pt modelId="{BF3DDE8C-7866-4BB1-A197-CEABBCBDFBF7}" type="sibTrans" cxnId="{199B3A32-D9BB-4793-958A-1F8980F2D8C4}">
      <dgm:prSet/>
      <dgm:spPr/>
      <dgm:t>
        <a:bodyPr/>
        <a:lstStyle/>
        <a:p>
          <a:endParaRPr lang="en-US"/>
        </a:p>
      </dgm:t>
    </dgm:pt>
    <dgm:pt modelId="{C1A7535D-77EE-4219-8145-106BC7CF0FB3}">
      <dgm:prSet/>
      <dgm:spPr/>
      <dgm:t>
        <a:bodyPr/>
        <a:lstStyle/>
        <a:p>
          <a:r>
            <a:rPr lang="en-US" b="0" i="0" baseline="0"/>
            <a:t>High trade-off between:</a:t>
          </a:r>
          <a:endParaRPr lang="en-US"/>
        </a:p>
      </dgm:t>
    </dgm:pt>
    <dgm:pt modelId="{81FDED63-2B37-4AC6-9738-61EFEA2D1D17}" type="parTrans" cxnId="{19762F43-F9C1-4415-B278-27464A333859}">
      <dgm:prSet/>
      <dgm:spPr/>
      <dgm:t>
        <a:bodyPr/>
        <a:lstStyle/>
        <a:p>
          <a:endParaRPr lang="en-US"/>
        </a:p>
      </dgm:t>
    </dgm:pt>
    <dgm:pt modelId="{5051FD2D-FF90-4D1F-B952-2AD8668E8BA7}" type="sibTrans" cxnId="{19762F43-F9C1-4415-B278-27464A333859}">
      <dgm:prSet/>
      <dgm:spPr/>
      <dgm:t>
        <a:bodyPr/>
        <a:lstStyle/>
        <a:p>
          <a:endParaRPr lang="en-US"/>
        </a:p>
      </dgm:t>
    </dgm:pt>
    <dgm:pt modelId="{3F9309DF-F625-44D3-AB19-E4539B73CD34}">
      <dgm:prSet/>
      <dgm:spPr/>
      <dgm:t>
        <a:bodyPr/>
        <a:lstStyle/>
        <a:p>
          <a:r>
            <a:rPr lang="en-US" b="0" i="0" baseline="0"/>
            <a:t>Accuracy</a:t>
          </a:r>
          <a:endParaRPr lang="en-US"/>
        </a:p>
      </dgm:t>
    </dgm:pt>
    <dgm:pt modelId="{5A69254A-BACE-4721-AFC0-5C2425A43528}" type="parTrans" cxnId="{6773A940-99D3-4630-B8DF-06F45B6BF326}">
      <dgm:prSet/>
      <dgm:spPr/>
      <dgm:t>
        <a:bodyPr/>
        <a:lstStyle/>
        <a:p>
          <a:endParaRPr lang="en-US"/>
        </a:p>
      </dgm:t>
    </dgm:pt>
    <dgm:pt modelId="{0473AB33-5AF6-4531-B156-3BD03A3EACDE}" type="sibTrans" cxnId="{6773A940-99D3-4630-B8DF-06F45B6BF326}">
      <dgm:prSet/>
      <dgm:spPr/>
      <dgm:t>
        <a:bodyPr/>
        <a:lstStyle/>
        <a:p>
          <a:endParaRPr lang="en-US"/>
        </a:p>
      </dgm:t>
    </dgm:pt>
    <dgm:pt modelId="{47BFB3BF-2015-4744-A89A-2AE38918E345}">
      <dgm:prSet/>
      <dgm:spPr/>
      <dgm:t>
        <a:bodyPr/>
        <a:lstStyle/>
        <a:p>
          <a:r>
            <a:rPr lang="en-US" b="0" i="0" baseline="0"/>
            <a:t>Robustness [6]</a:t>
          </a:r>
          <a:endParaRPr lang="en-US"/>
        </a:p>
      </dgm:t>
    </dgm:pt>
    <dgm:pt modelId="{326372CC-EE18-4A20-885A-161A5DBAAA95}" type="parTrans" cxnId="{D5A26696-56B9-4764-B611-2E8018BBA82E}">
      <dgm:prSet/>
      <dgm:spPr/>
      <dgm:t>
        <a:bodyPr/>
        <a:lstStyle/>
        <a:p>
          <a:endParaRPr lang="en-US"/>
        </a:p>
      </dgm:t>
    </dgm:pt>
    <dgm:pt modelId="{9DCF355E-BE82-4415-AF5A-A34158EC5FA8}" type="sibTrans" cxnId="{D5A26696-56B9-4764-B611-2E8018BBA82E}">
      <dgm:prSet/>
      <dgm:spPr/>
      <dgm:t>
        <a:bodyPr/>
        <a:lstStyle/>
        <a:p>
          <a:endParaRPr lang="en-US"/>
        </a:p>
      </dgm:t>
    </dgm:pt>
    <dgm:pt modelId="{E4CD644C-21D7-4CD9-AB21-DDCDB2E918B7}">
      <dgm:prSet/>
      <dgm:spPr/>
      <dgm:t>
        <a:bodyPr/>
        <a:lstStyle/>
        <a:p>
          <a:r>
            <a:rPr lang="en-US" b="0" i="0" baseline="0"/>
            <a:t>No universal defense method available</a:t>
          </a:r>
          <a:endParaRPr lang="en-US"/>
        </a:p>
      </dgm:t>
    </dgm:pt>
    <dgm:pt modelId="{04288438-BE54-40BB-8A38-C634F87674BC}" type="parTrans" cxnId="{E9461C41-FD73-4608-A3D6-08DB85D00231}">
      <dgm:prSet/>
      <dgm:spPr/>
      <dgm:t>
        <a:bodyPr/>
        <a:lstStyle/>
        <a:p>
          <a:endParaRPr lang="en-US"/>
        </a:p>
      </dgm:t>
    </dgm:pt>
    <dgm:pt modelId="{0F81B8FF-9778-4FA4-B8D4-DC2F77CCDAC3}" type="sibTrans" cxnId="{E9461C41-FD73-4608-A3D6-08DB85D00231}">
      <dgm:prSet/>
      <dgm:spPr/>
      <dgm:t>
        <a:bodyPr/>
        <a:lstStyle/>
        <a:p>
          <a:endParaRPr lang="en-US"/>
        </a:p>
      </dgm:t>
    </dgm:pt>
    <dgm:pt modelId="{13CAB564-A96C-4595-867A-A6E3CDE5357C}" type="pres">
      <dgm:prSet presAssocID="{F35B3AF4-37CA-415E-9A56-6EB2D962DCE7}" presName="diagram" presStyleCnt="0">
        <dgm:presLayoutVars>
          <dgm:dir/>
          <dgm:resizeHandles val="exact"/>
        </dgm:presLayoutVars>
      </dgm:prSet>
      <dgm:spPr/>
    </dgm:pt>
    <dgm:pt modelId="{47AD561F-C1F3-45C4-B1B9-7BF70FE09C7A}" type="pres">
      <dgm:prSet presAssocID="{16A6A7EC-2C6D-474F-AEA8-F4D0279AEEA8}" presName="node" presStyleLbl="node1" presStyleIdx="0" presStyleCnt="6">
        <dgm:presLayoutVars>
          <dgm:bulletEnabled val="1"/>
        </dgm:presLayoutVars>
      </dgm:prSet>
      <dgm:spPr/>
    </dgm:pt>
    <dgm:pt modelId="{6F9737B1-8EEA-42A7-9E9D-7FD04D00CCC7}" type="pres">
      <dgm:prSet presAssocID="{2C7B18A0-DC75-46D8-B739-3F00C5B25C94}" presName="sibTrans" presStyleCnt="0"/>
      <dgm:spPr/>
    </dgm:pt>
    <dgm:pt modelId="{17E067CC-2F4D-4B61-9111-1F6E2158B2E7}" type="pres">
      <dgm:prSet presAssocID="{582C76F7-B17B-4BF3-A34C-43F500165804}" presName="node" presStyleLbl="node1" presStyleIdx="1" presStyleCnt="6">
        <dgm:presLayoutVars>
          <dgm:bulletEnabled val="1"/>
        </dgm:presLayoutVars>
      </dgm:prSet>
      <dgm:spPr/>
    </dgm:pt>
    <dgm:pt modelId="{8FC30F9D-91AA-4639-A36A-9FC770EE9542}" type="pres">
      <dgm:prSet presAssocID="{BF3DDE8C-7866-4BB1-A197-CEABBCBDFBF7}" presName="sibTrans" presStyleCnt="0"/>
      <dgm:spPr/>
    </dgm:pt>
    <dgm:pt modelId="{65DB7567-B524-47BD-8957-108E96CACBCD}" type="pres">
      <dgm:prSet presAssocID="{C1A7535D-77EE-4219-8145-106BC7CF0FB3}" presName="node" presStyleLbl="node1" presStyleIdx="2" presStyleCnt="6">
        <dgm:presLayoutVars>
          <dgm:bulletEnabled val="1"/>
        </dgm:presLayoutVars>
      </dgm:prSet>
      <dgm:spPr/>
    </dgm:pt>
    <dgm:pt modelId="{7EF04591-ED89-4223-9410-1A65B5A442FA}" type="pres">
      <dgm:prSet presAssocID="{5051FD2D-FF90-4D1F-B952-2AD8668E8BA7}" presName="sibTrans" presStyleCnt="0"/>
      <dgm:spPr/>
    </dgm:pt>
    <dgm:pt modelId="{7A27DA6E-06C0-40FF-BF82-69E6D7D765E0}" type="pres">
      <dgm:prSet presAssocID="{3F9309DF-F625-44D3-AB19-E4539B73CD34}" presName="node" presStyleLbl="node1" presStyleIdx="3" presStyleCnt="6">
        <dgm:presLayoutVars>
          <dgm:bulletEnabled val="1"/>
        </dgm:presLayoutVars>
      </dgm:prSet>
      <dgm:spPr/>
    </dgm:pt>
    <dgm:pt modelId="{3A7CC0EB-B60C-4212-81A1-3BFBBC19D3A8}" type="pres">
      <dgm:prSet presAssocID="{0473AB33-5AF6-4531-B156-3BD03A3EACDE}" presName="sibTrans" presStyleCnt="0"/>
      <dgm:spPr/>
    </dgm:pt>
    <dgm:pt modelId="{C8144117-1D98-4047-9175-90758BAA7BB7}" type="pres">
      <dgm:prSet presAssocID="{47BFB3BF-2015-4744-A89A-2AE38918E345}" presName="node" presStyleLbl="node1" presStyleIdx="4" presStyleCnt="6">
        <dgm:presLayoutVars>
          <dgm:bulletEnabled val="1"/>
        </dgm:presLayoutVars>
      </dgm:prSet>
      <dgm:spPr/>
    </dgm:pt>
    <dgm:pt modelId="{78C7F074-EECD-465B-AD71-9AA9D23A7AC1}" type="pres">
      <dgm:prSet presAssocID="{9DCF355E-BE82-4415-AF5A-A34158EC5FA8}" presName="sibTrans" presStyleCnt="0"/>
      <dgm:spPr/>
    </dgm:pt>
    <dgm:pt modelId="{412E8264-3EE7-41C9-98FE-D8563D23AC40}" type="pres">
      <dgm:prSet presAssocID="{E4CD644C-21D7-4CD9-AB21-DDCDB2E918B7}" presName="node" presStyleLbl="node1" presStyleIdx="5" presStyleCnt="6">
        <dgm:presLayoutVars>
          <dgm:bulletEnabled val="1"/>
        </dgm:presLayoutVars>
      </dgm:prSet>
      <dgm:spPr/>
    </dgm:pt>
  </dgm:ptLst>
  <dgm:cxnLst>
    <dgm:cxn modelId="{E6A3852F-745D-460F-A2B1-441C34FB9C42}" type="presOf" srcId="{47BFB3BF-2015-4744-A89A-2AE38918E345}" destId="{C8144117-1D98-4047-9175-90758BAA7BB7}" srcOrd="0" destOrd="0" presId="urn:microsoft.com/office/officeart/2005/8/layout/default"/>
    <dgm:cxn modelId="{D126B12F-8158-45F4-BA6B-C7552F10080C}" type="presOf" srcId="{C1A7535D-77EE-4219-8145-106BC7CF0FB3}" destId="{65DB7567-B524-47BD-8957-108E96CACBCD}" srcOrd="0" destOrd="0" presId="urn:microsoft.com/office/officeart/2005/8/layout/default"/>
    <dgm:cxn modelId="{199B3A32-D9BB-4793-958A-1F8980F2D8C4}" srcId="{F35B3AF4-37CA-415E-9A56-6EB2D962DCE7}" destId="{582C76F7-B17B-4BF3-A34C-43F500165804}" srcOrd="1" destOrd="0" parTransId="{B7866A12-4DEF-4EBE-873F-AC97C241DA7B}" sibTransId="{BF3DDE8C-7866-4BB1-A197-CEABBCBDFBF7}"/>
    <dgm:cxn modelId="{6DE1103D-840F-44AB-9D37-027F7F481136}" type="presOf" srcId="{582C76F7-B17B-4BF3-A34C-43F500165804}" destId="{17E067CC-2F4D-4B61-9111-1F6E2158B2E7}" srcOrd="0" destOrd="0" presId="urn:microsoft.com/office/officeart/2005/8/layout/default"/>
    <dgm:cxn modelId="{6773A940-99D3-4630-B8DF-06F45B6BF326}" srcId="{F35B3AF4-37CA-415E-9A56-6EB2D962DCE7}" destId="{3F9309DF-F625-44D3-AB19-E4539B73CD34}" srcOrd="3" destOrd="0" parTransId="{5A69254A-BACE-4721-AFC0-5C2425A43528}" sibTransId="{0473AB33-5AF6-4531-B156-3BD03A3EACDE}"/>
    <dgm:cxn modelId="{E9461C41-FD73-4608-A3D6-08DB85D00231}" srcId="{F35B3AF4-37CA-415E-9A56-6EB2D962DCE7}" destId="{E4CD644C-21D7-4CD9-AB21-DDCDB2E918B7}" srcOrd="5" destOrd="0" parTransId="{04288438-BE54-40BB-8A38-C634F87674BC}" sibTransId="{0F81B8FF-9778-4FA4-B8D4-DC2F77CCDAC3}"/>
    <dgm:cxn modelId="{F7405F41-85CF-495C-9913-344EB004F0AC}" type="presOf" srcId="{3F9309DF-F625-44D3-AB19-E4539B73CD34}" destId="{7A27DA6E-06C0-40FF-BF82-69E6D7D765E0}" srcOrd="0" destOrd="0" presId="urn:microsoft.com/office/officeart/2005/8/layout/default"/>
    <dgm:cxn modelId="{19762F43-F9C1-4415-B278-27464A333859}" srcId="{F35B3AF4-37CA-415E-9A56-6EB2D962DCE7}" destId="{C1A7535D-77EE-4219-8145-106BC7CF0FB3}" srcOrd="2" destOrd="0" parTransId="{81FDED63-2B37-4AC6-9738-61EFEA2D1D17}" sibTransId="{5051FD2D-FF90-4D1F-B952-2AD8668E8BA7}"/>
    <dgm:cxn modelId="{4005BA63-B449-4DB9-A634-9CA4A73EB844}" type="presOf" srcId="{E4CD644C-21D7-4CD9-AB21-DDCDB2E918B7}" destId="{412E8264-3EE7-41C9-98FE-D8563D23AC40}" srcOrd="0" destOrd="0" presId="urn:microsoft.com/office/officeart/2005/8/layout/default"/>
    <dgm:cxn modelId="{FF58ED7B-C815-4028-AABC-BF9942E93B61}" srcId="{F35B3AF4-37CA-415E-9A56-6EB2D962DCE7}" destId="{16A6A7EC-2C6D-474F-AEA8-F4D0279AEEA8}" srcOrd="0" destOrd="0" parTransId="{46FECBBC-7207-40B9-92C2-EDFAEE90A2D7}" sibTransId="{2C7B18A0-DC75-46D8-B739-3F00C5B25C94}"/>
    <dgm:cxn modelId="{D5A26696-56B9-4764-B611-2E8018BBA82E}" srcId="{F35B3AF4-37CA-415E-9A56-6EB2D962DCE7}" destId="{47BFB3BF-2015-4744-A89A-2AE38918E345}" srcOrd="4" destOrd="0" parTransId="{326372CC-EE18-4A20-885A-161A5DBAAA95}" sibTransId="{9DCF355E-BE82-4415-AF5A-A34158EC5FA8}"/>
    <dgm:cxn modelId="{2BF3A9DC-9C7C-4558-9BA0-D073D515CEE8}" type="presOf" srcId="{F35B3AF4-37CA-415E-9A56-6EB2D962DCE7}" destId="{13CAB564-A96C-4595-867A-A6E3CDE5357C}" srcOrd="0" destOrd="0" presId="urn:microsoft.com/office/officeart/2005/8/layout/default"/>
    <dgm:cxn modelId="{406B20F7-1877-4770-8868-B0A86A78653E}" type="presOf" srcId="{16A6A7EC-2C6D-474F-AEA8-F4D0279AEEA8}" destId="{47AD561F-C1F3-45C4-B1B9-7BF70FE09C7A}" srcOrd="0" destOrd="0" presId="urn:microsoft.com/office/officeart/2005/8/layout/default"/>
    <dgm:cxn modelId="{3DB13BF8-3888-4395-8D4E-87EBFA916E17}" type="presParOf" srcId="{13CAB564-A96C-4595-867A-A6E3CDE5357C}" destId="{47AD561F-C1F3-45C4-B1B9-7BF70FE09C7A}" srcOrd="0" destOrd="0" presId="urn:microsoft.com/office/officeart/2005/8/layout/default"/>
    <dgm:cxn modelId="{558B4868-B850-4244-8C78-A31E6318D436}" type="presParOf" srcId="{13CAB564-A96C-4595-867A-A6E3CDE5357C}" destId="{6F9737B1-8EEA-42A7-9E9D-7FD04D00CCC7}" srcOrd="1" destOrd="0" presId="urn:microsoft.com/office/officeart/2005/8/layout/default"/>
    <dgm:cxn modelId="{2585D172-CDFC-483B-A77B-F9B186D0D03C}" type="presParOf" srcId="{13CAB564-A96C-4595-867A-A6E3CDE5357C}" destId="{17E067CC-2F4D-4B61-9111-1F6E2158B2E7}" srcOrd="2" destOrd="0" presId="urn:microsoft.com/office/officeart/2005/8/layout/default"/>
    <dgm:cxn modelId="{66DAA60B-61CD-4C4F-A286-511D2E9ED31B}" type="presParOf" srcId="{13CAB564-A96C-4595-867A-A6E3CDE5357C}" destId="{8FC30F9D-91AA-4639-A36A-9FC770EE9542}" srcOrd="3" destOrd="0" presId="urn:microsoft.com/office/officeart/2005/8/layout/default"/>
    <dgm:cxn modelId="{CFC6B908-FD26-41E3-8424-2CD46BEE5ACC}" type="presParOf" srcId="{13CAB564-A96C-4595-867A-A6E3CDE5357C}" destId="{65DB7567-B524-47BD-8957-108E96CACBCD}" srcOrd="4" destOrd="0" presId="urn:microsoft.com/office/officeart/2005/8/layout/default"/>
    <dgm:cxn modelId="{6F78D872-3F6A-4143-98FA-A0FBD52DA0BA}" type="presParOf" srcId="{13CAB564-A96C-4595-867A-A6E3CDE5357C}" destId="{7EF04591-ED89-4223-9410-1A65B5A442FA}" srcOrd="5" destOrd="0" presId="urn:microsoft.com/office/officeart/2005/8/layout/default"/>
    <dgm:cxn modelId="{234EBB4B-3D8D-4794-9796-E0C2E5C978D6}" type="presParOf" srcId="{13CAB564-A96C-4595-867A-A6E3CDE5357C}" destId="{7A27DA6E-06C0-40FF-BF82-69E6D7D765E0}" srcOrd="6" destOrd="0" presId="urn:microsoft.com/office/officeart/2005/8/layout/default"/>
    <dgm:cxn modelId="{FC41B529-A370-4FD1-B794-4E19882129CA}" type="presParOf" srcId="{13CAB564-A96C-4595-867A-A6E3CDE5357C}" destId="{3A7CC0EB-B60C-4212-81A1-3BFBBC19D3A8}" srcOrd="7" destOrd="0" presId="urn:microsoft.com/office/officeart/2005/8/layout/default"/>
    <dgm:cxn modelId="{458A1B87-E277-48BE-9DFE-98C5B4852515}" type="presParOf" srcId="{13CAB564-A96C-4595-867A-A6E3CDE5357C}" destId="{C8144117-1D98-4047-9175-90758BAA7BB7}" srcOrd="8" destOrd="0" presId="urn:microsoft.com/office/officeart/2005/8/layout/default"/>
    <dgm:cxn modelId="{65F8A458-24E7-4C26-A57E-CF82010EC7FE}" type="presParOf" srcId="{13CAB564-A96C-4595-867A-A6E3CDE5357C}" destId="{78C7F074-EECD-465B-AD71-9AA9D23A7AC1}" srcOrd="9" destOrd="0" presId="urn:microsoft.com/office/officeart/2005/8/layout/default"/>
    <dgm:cxn modelId="{9C8D9E37-CBE0-42A8-9214-840BB69A1FFC}" type="presParOf" srcId="{13CAB564-A96C-4595-867A-A6E3CDE5357C}" destId="{412E8264-3EE7-41C9-98FE-D8563D23AC4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5734631-AF6E-482D-A01F-D3D5B1F04F9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8B659DD-50ED-4D8D-AD36-4E8B076DD720}">
      <dgm:prSet/>
      <dgm:spPr/>
      <dgm:t>
        <a:bodyPr/>
        <a:lstStyle/>
        <a:p>
          <a:r>
            <a:rPr lang="en-US" b="0" i="0" baseline="0"/>
            <a:t>CNN → effective for classification tasks</a:t>
          </a:r>
          <a:endParaRPr lang="en-US"/>
        </a:p>
      </dgm:t>
    </dgm:pt>
    <dgm:pt modelId="{10DBBD10-BB5C-4EA3-A902-6CBAF637931A}" type="parTrans" cxnId="{9B5F77D7-2B77-4456-801E-473EDCB2E2F4}">
      <dgm:prSet/>
      <dgm:spPr/>
      <dgm:t>
        <a:bodyPr/>
        <a:lstStyle/>
        <a:p>
          <a:endParaRPr lang="en-US"/>
        </a:p>
      </dgm:t>
    </dgm:pt>
    <dgm:pt modelId="{7E7850BF-79C7-4884-AE47-9800D5E4E8EB}" type="sibTrans" cxnId="{9B5F77D7-2B77-4456-801E-473EDCB2E2F4}">
      <dgm:prSet/>
      <dgm:spPr/>
      <dgm:t>
        <a:bodyPr/>
        <a:lstStyle/>
        <a:p>
          <a:endParaRPr lang="en-US"/>
        </a:p>
      </dgm:t>
    </dgm:pt>
    <dgm:pt modelId="{AB74009D-765D-4CCC-8AC8-AC9035D8C62B}">
      <dgm:prSet/>
      <dgm:spPr/>
      <dgm:t>
        <a:bodyPr/>
        <a:lstStyle/>
        <a:p>
          <a:r>
            <a:rPr lang="en-US" b="0" i="0" baseline="0"/>
            <a:t>FGSM, PGD → widely used attacks [1], [2]</a:t>
          </a:r>
          <a:endParaRPr lang="en-US"/>
        </a:p>
      </dgm:t>
    </dgm:pt>
    <dgm:pt modelId="{7E45F8DD-06EF-43E0-91AC-DF26568CB9F4}" type="parTrans" cxnId="{2EC40CC4-B454-42E0-9925-B4AEB6E8E12D}">
      <dgm:prSet/>
      <dgm:spPr/>
      <dgm:t>
        <a:bodyPr/>
        <a:lstStyle/>
        <a:p>
          <a:endParaRPr lang="en-US"/>
        </a:p>
      </dgm:t>
    </dgm:pt>
    <dgm:pt modelId="{C4851290-BF24-4147-8DD9-ACEC252861B3}" type="sibTrans" cxnId="{2EC40CC4-B454-42E0-9925-B4AEB6E8E12D}">
      <dgm:prSet/>
      <dgm:spPr/>
      <dgm:t>
        <a:bodyPr/>
        <a:lstStyle/>
        <a:p>
          <a:endParaRPr lang="en-US"/>
        </a:p>
      </dgm:t>
    </dgm:pt>
    <dgm:pt modelId="{459C8B1F-A2F1-4340-9905-9ADB8165368D}">
      <dgm:prSet/>
      <dgm:spPr/>
      <dgm:t>
        <a:bodyPr/>
        <a:lstStyle/>
        <a:p>
          <a:r>
            <a:rPr lang="en-US" b="0" i="0" baseline="0"/>
            <a:t>Adversarial training → proven defense [2]</a:t>
          </a:r>
          <a:endParaRPr lang="en-US"/>
        </a:p>
      </dgm:t>
    </dgm:pt>
    <dgm:pt modelId="{E7312494-CFB7-4F2E-801A-85AEFD6D923C}" type="parTrans" cxnId="{782B79AE-D4E9-4731-818A-8D9E1041EDAF}">
      <dgm:prSet/>
      <dgm:spPr/>
      <dgm:t>
        <a:bodyPr/>
        <a:lstStyle/>
        <a:p>
          <a:endParaRPr lang="en-US"/>
        </a:p>
      </dgm:t>
    </dgm:pt>
    <dgm:pt modelId="{C493C080-9020-47BB-A9C9-D134D0599184}" type="sibTrans" cxnId="{782B79AE-D4E9-4731-818A-8D9E1041EDAF}">
      <dgm:prSet/>
      <dgm:spPr/>
      <dgm:t>
        <a:bodyPr/>
        <a:lstStyle/>
        <a:p>
          <a:endParaRPr lang="en-US"/>
        </a:p>
      </dgm:t>
    </dgm:pt>
    <dgm:pt modelId="{402AD2D4-0FD0-4731-B6D3-D9170A32CC84}" type="pres">
      <dgm:prSet presAssocID="{55734631-AF6E-482D-A01F-D3D5B1F04F9A}" presName="root" presStyleCnt="0">
        <dgm:presLayoutVars>
          <dgm:dir/>
          <dgm:resizeHandles val="exact"/>
        </dgm:presLayoutVars>
      </dgm:prSet>
      <dgm:spPr/>
    </dgm:pt>
    <dgm:pt modelId="{B5DBA52B-2BCC-4EEF-9FB8-D9218C9AA306}" type="pres">
      <dgm:prSet presAssocID="{E8B659DD-50ED-4D8D-AD36-4E8B076DD720}" presName="compNode" presStyleCnt="0"/>
      <dgm:spPr/>
    </dgm:pt>
    <dgm:pt modelId="{9114FDB7-E5BD-4165-AC28-B8F4FCF2072C}" type="pres">
      <dgm:prSet presAssocID="{E8B659DD-50ED-4D8D-AD36-4E8B076DD720}" presName="bgRect" presStyleLbl="bgShp" presStyleIdx="0" presStyleCnt="3"/>
      <dgm:spPr/>
    </dgm:pt>
    <dgm:pt modelId="{3EA6A81F-25D7-455D-AA28-6FD9282428AE}" type="pres">
      <dgm:prSet presAssocID="{E8B659DD-50ED-4D8D-AD36-4E8B076DD72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971C672-F8CF-4FE6-9B8B-F4355EF4F708}" type="pres">
      <dgm:prSet presAssocID="{E8B659DD-50ED-4D8D-AD36-4E8B076DD720}" presName="spaceRect" presStyleCnt="0"/>
      <dgm:spPr/>
    </dgm:pt>
    <dgm:pt modelId="{C29B934E-554D-41C6-B07D-F502C69461DC}" type="pres">
      <dgm:prSet presAssocID="{E8B659DD-50ED-4D8D-AD36-4E8B076DD720}" presName="parTx" presStyleLbl="revTx" presStyleIdx="0" presStyleCnt="3">
        <dgm:presLayoutVars>
          <dgm:chMax val="0"/>
          <dgm:chPref val="0"/>
        </dgm:presLayoutVars>
      </dgm:prSet>
      <dgm:spPr/>
    </dgm:pt>
    <dgm:pt modelId="{7FF82B4D-F05B-41CB-A4C5-737E5F45444D}" type="pres">
      <dgm:prSet presAssocID="{7E7850BF-79C7-4884-AE47-9800D5E4E8EB}" presName="sibTrans" presStyleCnt="0"/>
      <dgm:spPr/>
    </dgm:pt>
    <dgm:pt modelId="{F25AA25B-B386-4B6A-8047-C57455FC81DE}" type="pres">
      <dgm:prSet presAssocID="{AB74009D-765D-4CCC-8AC8-AC9035D8C62B}" presName="compNode" presStyleCnt="0"/>
      <dgm:spPr/>
    </dgm:pt>
    <dgm:pt modelId="{5F024C04-4434-4E9B-AFCF-F7F3717CCE50}" type="pres">
      <dgm:prSet presAssocID="{AB74009D-765D-4CCC-8AC8-AC9035D8C62B}" presName="bgRect" presStyleLbl="bgShp" presStyleIdx="1" presStyleCnt="3"/>
      <dgm:spPr/>
    </dgm:pt>
    <dgm:pt modelId="{5B8CC1FB-B8B9-4F4D-ACDE-C4207EBDBAF2}" type="pres">
      <dgm:prSet presAssocID="{AB74009D-765D-4CCC-8AC8-AC9035D8C62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BC992FCA-84ED-4B9D-B13B-25259E21A85F}" type="pres">
      <dgm:prSet presAssocID="{AB74009D-765D-4CCC-8AC8-AC9035D8C62B}" presName="spaceRect" presStyleCnt="0"/>
      <dgm:spPr/>
    </dgm:pt>
    <dgm:pt modelId="{A5B0A03E-93F3-426E-B31B-8404C171E90C}" type="pres">
      <dgm:prSet presAssocID="{AB74009D-765D-4CCC-8AC8-AC9035D8C62B}" presName="parTx" presStyleLbl="revTx" presStyleIdx="1" presStyleCnt="3">
        <dgm:presLayoutVars>
          <dgm:chMax val="0"/>
          <dgm:chPref val="0"/>
        </dgm:presLayoutVars>
      </dgm:prSet>
      <dgm:spPr/>
    </dgm:pt>
    <dgm:pt modelId="{AA5A932F-EAEF-47A8-A725-D8967DAF4995}" type="pres">
      <dgm:prSet presAssocID="{C4851290-BF24-4147-8DD9-ACEC252861B3}" presName="sibTrans" presStyleCnt="0"/>
      <dgm:spPr/>
    </dgm:pt>
    <dgm:pt modelId="{50E48D2E-7FE7-4BAA-9E26-F0BC1A3DB5B1}" type="pres">
      <dgm:prSet presAssocID="{459C8B1F-A2F1-4340-9905-9ADB8165368D}" presName="compNode" presStyleCnt="0"/>
      <dgm:spPr/>
    </dgm:pt>
    <dgm:pt modelId="{5D395F04-8CA0-48F4-97D8-C607F1EFF788}" type="pres">
      <dgm:prSet presAssocID="{459C8B1F-A2F1-4340-9905-9ADB8165368D}" presName="bgRect" presStyleLbl="bgShp" presStyleIdx="2" presStyleCnt="3"/>
      <dgm:spPr/>
    </dgm:pt>
    <dgm:pt modelId="{51DF5F22-3ABB-4168-9043-1FA35E4E765C}" type="pres">
      <dgm:prSet presAssocID="{459C8B1F-A2F1-4340-9905-9ADB8165368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nake"/>
        </a:ext>
      </dgm:extLst>
    </dgm:pt>
    <dgm:pt modelId="{9595FA1F-1F35-4576-AAF7-75669E1254E0}" type="pres">
      <dgm:prSet presAssocID="{459C8B1F-A2F1-4340-9905-9ADB8165368D}" presName="spaceRect" presStyleCnt="0"/>
      <dgm:spPr/>
    </dgm:pt>
    <dgm:pt modelId="{DA2EA158-1B94-47FD-AA60-282B9F6DFB8A}" type="pres">
      <dgm:prSet presAssocID="{459C8B1F-A2F1-4340-9905-9ADB8165368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3E6818-B81D-4352-993A-3C534CF9D520}" type="presOf" srcId="{459C8B1F-A2F1-4340-9905-9ADB8165368D}" destId="{DA2EA158-1B94-47FD-AA60-282B9F6DFB8A}" srcOrd="0" destOrd="0" presId="urn:microsoft.com/office/officeart/2018/2/layout/IconVerticalSolidList"/>
    <dgm:cxn modelId="{887FF22F-A29A-44A3-ACD4-204B08331FB0}" type="presOf" srcId="{55734631-AF6E-482D-A01F-D3D5B1F04F9A}" destId="{402AD2D4-0FD0-4731-B6D3-D9170A32CC84}" srcOrd="0" destOrd="0" presId="urn:microsoft.com/office/officeart/2018/2/layout/IconVerticalSolidList"/>
    <dgm:cxn modelId="{CB606D9E-ECD0-45DD-B975-4B617C31F7AE}" type="presOf" srcId="{E8B659DD-50ED-4D8D-AD36-4E8B076DD720}" destId="{C29B934E-554D-41C6-B07D-F502C69461DC}" srcOrd="0" destOrd="0" presId="urn:microsoft.com/office/officeart/2018/2/layout/IconVerticalSolidList"/>
    <dgm:cxn modelId="{782B79AE-D4E9-4731-818A-8D9E1041EDAF}" srcId="{55734631-AF6E-482D-A01F-D3D5B1F04F9A}" destId="{459C8B1F-A2F1-4340-9905-9ADB8165368D}" srcOrd="2" destOrd="0" parTransId="{E7312494-CFB7-4F2E-801A-85AEFD6D923C}" sibTransId="{C493C080-9020-47BB-A9C9-D134D0599184}"/>
    <dgm:cxn modelId="{2EC40CC4-B454-42E0-9925-B4AEB6E8E12D}" srcId="{55734631-AF6E-482D-A01F-D3D5B1F04F9A}" destId="{AB74009D-765D-4CCC-8AC8-AC9035D8C62B}" srcOrd="1" destOrd="0" parTransId="{7E45F8DD-06EF-43E0-91AC-DF26568CB9F4}" sibTransId="{C4851290-BF24-4147-8DD9-ACEC252861B3}"/>
    <dgm:cxn modelId="{9B5F77D7-2B77-4456-801E-473EDCB2E2F4}" srcId="{55734631-AF6E-482D-A01F-D3D5B1F04F9A}" destId="{E8B659DD-50ED-4D8D-AD36-4E8B076DD720}" srcOrd="0" destOrd="0" parTransId="{10DBBD10-BB5C-4EA3-A902-6CBAF637931A}" sibTransId="{7E7850BF-79C7-4884-AE47-9800D5E4E8EB}"/>
    <dgm:cxn modelId="{EAF6D6F1-2DEA-40A1-9D8D-95BAC9F44DA0}" type="presOf" srcId="{AB74009D-765D-4CCC-8AC8-AC9035D8C62B}" destId="{A5B0A03E-93F3-426E-B31B-8404C171E90C}" srcOrd="0" destOrd="0" presId="urn:microsoft.com/office/officeart/2018/2/layout/IconVerticalSolidList"/>
    <dgm:cxn modelId="{C43D4427-8F6B-4E7A-9FB6-0B7A5F2A814D}" type="presParOf" srcId="{402AD2D4-0FD0-4731-B6D3-D9170A32CC84}" destId="{B5DBA52B-2BCC-4EEF-9FB8-D9218C9AA306}" srcOrd="0" destOrd="0" presId="urn:microsoft.com/office/officeart/2018/2/layout/IconVerticalSolidList"/>
    <dgm:cxn modelId="{F84A47EA-E1C2-4339-8090-DD8311AE058F}" type="presParOf" srcId="{B5DBA52B-2BCC-4EEF-9FB8-D9218C9AA306}" destId="{9114FDB7-E5BD-4165-AC28-B8F4FCF2072C}" srcOrd="0" destOrd="0" presId="urn:microsoft.com/office/officeart/2018/2/layout/IconVerticalSolidList"/>
    <dgm:cxn modelId="{8317BA25-E5C9-49CB-8D66-2F07036CE433}" type="presParOf" srcId="{B5DBA52B-2BCC-4EEF-9FB8-D9218C9AA306}" destId="{3EA6A81F-25D7-455D-AA28-6FD9282428AE}" srcOrd="1" destOrd="0" presId="urn:microsoft.com/office/officeart/2018/2/layout/IconVerticalSolidList"/>
    <dgm:cxn modelId="{E635D4D8-88BE-477E-B520-2658DC1DA1BD}" type="presParOf" srcId="{B5DBA52B-2BCC-4EEF-9FB8-D9218C9AA306}" destId="{4971C672-F8CF-4FE6-9B8B-F4355EF4F708}" srcOrd="2" destOrd="0" presId="urn:microsoft.com/office/officeart/2018/2/layout/IconVerticalSolidList"/>
    <dgm:cxn modelId="{5DB3688E-48A6-4203-A68E-D00E9E41C952}" type="presParOf" srcId="{B5DBA52B-2BCC-4EEF-9FB8-D9218C9AA306}" destId="{C29B934E-554D-41C6-B07D-F502C69461DC}" srcOrd="3" destOrd="0" presId="urn:microsoft.com/office/officeart/2018/2/layout/IconVerticalSolidList"/>
    <dgm:cxn modelId="{06AD144E-FC4A-4386-942F-1FBE781E2F23}" type="presParOf" srcId="{402AD2D4-0FD0-4731-B6D3-D9170A32CC84}" destId="{7FF82B4D-F05B-41CB-A4C5-737E5F45444D}" srcOrd="1" destOrd="0" presId="urn:microsoft.com/office/officeart/2018/2/layout/IconVerticalSolidList"/>
    <dgm:cxn modelId="{1D1F5BB4-4DFA-4777-B529-54C27F618462}" type="presParOf" srcId="{402AD2D4-0FD0-4731-B6D3-D9170A32CC84}" destId="{F25AA25B-B386-4B6A-8047-C57455FC81DE}" srcOrd="2" destOrd="0" presId="urn:microsoft.com/office/officeart/2018/2/layout/IconVerticalSolidList"/>
    <dgm:cxn modelId="{30FAA023-5CBC-41E8-99C0-5EBD370FE589}" type="presParOf" srcId="{F25AA25B-B386-4B6A-8047-C57455FC81DE}" destId="{5F024C04-4434-4E9B-AFCF-F7F3717CCE50}" srcOrd="0" destOrd="0" presId="urn:microsoft.com/office/officeart/2018/2/layout/IconVerticalSolidList"/>
    <dgm:cxn modelId="{93F94437-1C63-41B8-B17B-48F3217D2582}" type="presParOf" srcId="{F25AA25B-B386-4B6A-8047-C57455FC81DE}" destId="{5B8CC1FB-B8B9-4F4D-ACDE-C4207EBDBAF2}" srcOrd="1" destOrd="0" presId="urn:microsoft.com/office/officeart/2018/2/layout/IconVerticalSolidList"/>
    <dgm:cxn modelId="{40F2C799-E615-46F8-BC09-248FD9FC3CE2}" type="presParOf" srcId="{F25AA25B-B386-4B6A-8047-C57455FC81DE}" destId="{BC992FCA-84ED-4B9D-B13B-25259E21A85F}" srcOrd="2" destOrd="0" presId="urn:microsoft.com/office/officeart/2018/2/layout/IconVerticalSolidList"/>
    <dgm:cxn modelId="{22854FB6-516B-4B4F-8846-06189C0C3A9D}" type="presParOf" srcId="{F25AA25B-B386-4B6A-8047-C57455FC81DE}" destId="{A5B0A03E-93F3-426E-B31B-8404C171E90C}" srcOrd="3" destOrd="0" presId="urn:microsoft.com/office/officeart/2018/2/layout/IconVerticalSolidList"/>
    <dgm:cxn modelId="{036D9AC4-241F-464E-A11D-1545AF1397ED}" type="presParOf" srcId="{402AD2D4-0FD0-4731-B6D3-D9170A32CC84}" destId="{AA5A932F-EAEF-47A8-A725-D8967DAF4995}" srcOrd="3" destOrd="0" presId="urn:microsoft.com/office/officeart/2018/2/layout/IconVerticalSolidList"/>
    <dgm:cxn modelId="{4EFC3D7B-D9B2-495C-9BEE-1B4F92D37B4F}" type="presParOf" srcId="{402AD2D4-0FD0-4731-B6D3-D9170A32CC84}" destId="{50E48D2E-7FE7-4BAA-9E26-F0BC1A3DB5B1}" srcOrd="4" destOrd="0" presId="urn:microsoft.com/office/officeart/2018/2/layout/IconVerticalSolidList"/>
    <dgm:cxn modelId="{58A3F0F7-2028-487C-9E11-2CC44C7046DF}" type="presParOf" srcId="{50E48D2E-7FE7-4BAA-9E26-F0BC1A3DB5B1}" destId="{5D395F04-8CA0-48F4-97D8-C607F1EFF788}" srcOrd="0" destOrd="0" presId="urn:microsoft.com/office/officeart/2018/2/layout/IconVerticalSolidList"/>
    <dgm:cxn modelId="{A266D303-FDAE-4F42-86B3-06C83BA3AAE9}" type="presParOf" srcId="{50E48D2E-7FE7-4BAA-9E26-F0BC1A3DB5B1}" destId="{51DF5F22-3ABB-4168-9043-1FA35E4E765C}" srcOrd="1" destOrd="0" presId="urn:microsoft.com/office/officeart/2018/2/layout/IconVerticalSolidList"/>
    <dgm:cxn modelId="{0BD866B3-FF29-4271-BBA3-4B1C13E5AD57}" type="presParOf" srcId="{50E48D2E-7FE7-4BAA-9E26-F0BC1A3DB5B1}" destId="{9595FA1F-1F35-4576-AAF7-75669E1254E0}" srcOrd="2" destOrd="0" presId="urn:microsoft.com/office/officeart/2018/2/layout/IconVerticalSolidList"/>
    <dgm:cxn modelId="{E3A22F2E-8233-4536-AD0A-20AF2F6AEB37}" type="presParOf" srcId="{50E48D2E-7FE7-4BAA-9E26-F0BC1A3DB5B1}" destId="{DA2EA158-1B94-47FD-AA60-282B9F6DFB8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30566F3-3CE4-441D-B7F0-9E5D10C1901E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EA60DDC5-D96D-4352-99E2-B9564802203C}">
      <dgm:prSet/>
      <dgm:spPr/>
      <dgm:t>
        <a:bodyPr/>
        <a:lstStyle/>
        <a:p>
          <a:r>
            <a:rPr lang="en-US" b="0" i="0" baseline="0"/>
            <a:t>Dataset: CIFAR-10</a:t>
          </a:r>
          <a:endParaRPr lang="en-US"/>
        </a:p>
      </dgm:t>
    </dgm:pt>
    <dgm:pt modelId="{1C2BD07D-AF15-4775-98DA-7F810077E1EF}" type="parTrans" cxnId="{E22D68ED-D957-45AC-952D-E40761E3EBFE}">
      <dgm:prSet/>
      <dgm:spPr/>
      <dgm:t>
        <a:bodyPr/>
        <a:lstStyle/>
        <a:p>
          <a:endParaRPr lang="en-US"/>
        </a:p>
      </dgm:t>
    </dgm:pt>
    <dgm:pt modelId="{DCB5A8DF-397B-4B0F-92D5-0836C1EE6265}" type="sibTrans" cxnId="{E22D68ED-D957-45AC-952D-E40761E3EBFE}">
      <dgm:prSet/>
      <dgm:spPr/>
      <dgm:t>
        <a:bodyPr/>
        <a:lstStyle/>
        <a:p>
          <a:endParaRPr lang="en-US"/>
        </a:p>
      </dgm:t>
    </dgm:pt>
    <dgm:pt modelId="{92371382-AC07-48C3-BCE6-0D2BBB4703DA}">
      <dgm:prSet/>
      <dgm:spPr/>
      <dgm:t>
        <a:bodyPr/>
        <a:lstStyle/>
        <a:p>
          <a:r>
            <a:rPr lang="en-US" b="0" i="0" baseline="0"/>
            <a:t>Metrics:</a:t>
          </a:r>
          <a:endParaRPr lang="en-US"/>
        </a:p>
      </dgm:t>
    </dgm:pt>
    <dgm:pt modelId="{55478A33-8E64-499D-8449-3C48AFDF56E2}" type="parTrans" cxnId="{6ED20D69-A450-4BF5-AF50-228FFF368740}">
      <dgm:prSet/>
      <dgm:spPr/>
      <dgm:t>
        <a:bodyPr/>
        <a:lstStyle/>
        <a:p>
          <a:endParaRPr lang="en-US"/>
        </a:p>
      </dgm:t>
    </dgm:pt>
    <dgm:pt modelId="{C641B8DB-EB86-4B09-9441-DBC1374397B3}" type="sibTrans" cxnId="{6ED20D69-A450-4BF5-AF50-228FFF368740}">
      <dgm:prSet/>
      <dgm:spPr/>
      <dgm:t>
        <a:bodyPr/>
        <a:lstStyle/>
        <a:p>
          <a:endParaRPr lang="en-US"/>
        </a:p>
      </dgm:t>
    </dgm:pt>
    <dgm:pt modelId="{0F0D1FCA-92F2-45F7-A193-B4D87C2C8B07}">
      <dgm:prSet/>
      <dgm:spPr/>
      <dgm:t>
        <a:bodyPr/>
        <a:lstStyle/>
        <a:p>
          <a:r>
            <a:rPr lang="en-US" b="0" i="0" baseline="0"/>
            <a:t>Accuracy</a:t>
          </a:r>
          <a:endParaRPr lang="en-US"/>
        </a:p>
      </dgm:t>
    </dgm:pt>
    <dgm:pt modelId="{1165AC36-3CDD-4A95-A4FE-C8C186D095AD}" type="parTrans" cxnId="{4DA2CC0D-0695-4170-8E18-B92654593745}">
      <dgm:prSet/>
      <dgm:spPr/>
      <dgm:t>
        <a:bodyPr/>
        <a:lstStyle/>
        <a:p>
          <a:endParaRPr lang="en-US"/>
        </a:p>
      </dgm:t>
    </dgm:pt>
    <dgm:pt modelId="{DBCDF477-61CD-40C4-A4CD-0D3AE227E439}" type="sibTrans" cxnId="{4DA2CC0D-0695-4170-8E18-B92654593745}">
      <dgm:prSet/>
      <dgm:spPr/>
      <dgm:t>
        <a:bodyPr/>
        <a:lstStyle/>
        <a:p>
          <a:endParaRPr lang="en-US"/>
        </a:p>
      </dgm:t>
    </dgm:pt>
    <dgm:pt modelId="{59B1221C-9A29-4C04-981B-DA3D02792095}">
      <dgm:prSet/>
      <dgm:spPr/>
      <dgm:t>
        <a:bodyPr/>
        <a:lstStyle/>
        <a:p>
          <a:r>
            <a:rPr lang="en-US" b="0" i="0" baseline="0"/>
            <a:t>Attack success rate</a:t>
          </a:r>
          <a:endParaRPr lang="en-US"/>
        </a:p>
      </dgm:t>
    </dgm:pt>
    <dgm:pt modelId="{057FF34F-80DC-4C06-9989-78A7B630677D}" type="parTrans" cxnId="{14D79779-E8D7-483C-87A0-C6DFEE444EAE}">
      <dgm:prSet/>
      <dgm:spPr/>
      <dgm:t>
        <a:bodyPr/>
        <a:lstStyle/>
        <a:p>
          <a:endParaRPr lang="en-US"/>
        </a:p>
      </dgm:t>
    </dgm:pt>
    <dgm:pt modelId="{C2F21031-6E33-4F4D-B6E6-0E9AEC935E36}" type="sibTrans" cxnId="{14D79779-E8D7-483C-87A0-C6DFEE444EAE}">
      <dgm:prSet/>
      <dgm:spPr/>
      <dgm:t>
        <a:bodyPr/>
        <a:lstStyle/>
        <a:p>
          <a:endParaRPr lang="en-US"/>
        </a:p>
      </dgm:t>
    </dgm:pt>
    <dgm:pt modelId="{3CCB5696-2658-4589-8D96-F4CBCC66A642}">
      <dgm:prSet/>
      <dgm:spPr/>
      <dgm:t>
        <a:bodyPr/>
        <a:lstStyle/>
        <a:p>
          <a:r>
            <a:rPr lang="en-US" b="0" i="0" baseline="0"/>
            <a:t>Robustness score</a:t>
          </a:r>
          <a:endParaRPr lang="en-US"/>
        </a:p>
      </dgm:t>
    </dgm:pt>
    <dgm:pt modelId="{96A24632-0E29-4CA4-BD5E-57EAE19CAB01}" type="parTrans" cxnId="{0C1A8DA5-3196-4ADB-AEE3-647859218BCB}">
      <dgm:prSet/>
      <dgm:spPr/>
      <dgm:t>
        <a:bodyPr/>
        <a:lstStyle/>
        <a:p>
          <a:endParaRPr lang="en-US"/>
        </a:p>
      </dgm:t>
    </dgm:pt>
    <dgm:pt modelId="{5694C665-2AF4-48FB-A82A-1DB334B26510}" type="sibTrans" cxnId="{0C1A8DA5-3196-4ADB-AEE3-647859218BCB}">
      <dgm:prSet/>
      <dgm:spPr/>
      <dgm:t>
        <a:bodyPr/>
        <a:lstStyle/>
        <a:p>
          <a:endParaRPr lang="en-US"/>
        </a:p>
      </dgm:t>
    </dgm:pt>
    <dgm:pt modelId="{E39005EC-212A-4AB0-8984-D43633CAAAE0}">
      <dgm:prSet/>
      <dgm:spPr/>
      <dgm:t>
        <a:bodyPr/>
        <a:lstStyle/>
        <a:p>
          <a:r>
            <a:rPr lang="en-US" b="0" i="0" baseline="0"/>
            <a:t>Compare baseline vs defended model</a:t>
          </a:r>
          <a:endParaRPr lang="en-US"/>
        </a:p>
      </dgm:t>
    </dgm:pt>
    <dgm:pt modelId="{95795E86-9FAA-4C3B-906A-7B792EDF3F5E}" type="parTrans" cxnId="{50CA27C2-8D76-4DCA-95C8-05EEE3AE47B6}">
      <dgm:prSet/>
      <dgm:spPr/>
      <dgm:t>
        <a:bodyPr/>
        <a:lstStyle/>
        <a:p>
          <a:endParaRPr lang="en-US"/>
        </a:p>
      </dgm:t>
    </dgm:pt>
    <dgm:pt modelId="{4AC69198-1AC0-4394-9473-0F5F7788FA35}" type="sibTrans" cxnId="{50CA27C2-8D76-4DCA-95C8-05EEE3AE47B6}">
      <dgm:prSet/>
      <dgm:spPr/>
      <dgm:t>
        <a:bodyPr/>
        <a:lstStyle/>
        <a:p>
          <a:endParaRPr lang="en-US"/>
        </a:p>
      </dgm:t>
    </dgm:pt>
    <dgm:pt modelId="{ACE759F1-0437-4085-82FC-54B8D705226C}" type="pres">
      <dgm:prSet presAssocID="{D30566F3-3CE4-441D-B7F0-9E5D10C1901E}" presName="linear" presStyleCnt="0">
        <dgm:presLayoutVars>
          <dgm:animLvl val="lvl"/>
          <dgm:resizeHandles val="exact"/>
        </dgm:presLayoutVars>
      </dgm:prSet>
      <dgm:spPr/>
    </dgm:pt>
    <dgm:pt modelId="{8D5FB8FF-AFC7-4EA8-A932-85200B482636}" type="pres">
      <dgm:prSet presAssocID="{EA60DDC5-D96D-4352-99E2-B9564802203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EFEF8D75-B96A-426F-9445-A48617E56B6D}" type="pres">
      <dgm:prSet presAssocID="{DCB5A8DF-397B-4B0F-92D5-0836C1EE6265}" presName="spacer" presStyleCnt="0"/>
      <dgm:spPr/>
    </dgm:pt>
    <dgm:pt modelId="{A2515A58-7EED-4AEE-9B1F-C0CE915A0257}" type="pres">
      <dgm:prSet presAssocID="{92371382-AC07-48C3-BCE6-0D2BBB4703D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52DBEC8-4E1F-47FB-95E9-B5FEB8F39843}" type="pres">
      <dgm:prSet presAssocID="{C641B8DB-EB86-4B09-9441-DBC1374397B3}" presName="spacer" presStyleCnt="0"/>
      <dgm:spPr/>
    </dgm:pt>
    <dgm:pt modelId="{E1FB3EC1-0A00-44E4-A30A-0EC433705A97}" type="pres">
      <dgm:prSet presAssocID="{0F0D1FCA-92F2-45F7-A193-B4D87C2C8B0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DE0C492-B31C-41FE-BD4F-A3AEFB8F7567}" type="pres">
      <dgm:prSet presAssocID="{DBCDF477-61CD-40C4-A4CD-0D3AE227E439}" presName="spacer" presStyleCnt="0"/>
      <dgm:spPr/>
    </dgm:pt>
    <dgm:pt modelId="{BDFAC86A-3281-4210-8548-B4AB83E2C129}" type="pres">
      <dgm:prSet presAssocID="{59B1221C-9A29-4C04-981B-DA3D0279209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FDACCB7-FDAB-4A65-8EAF-98E1DA303886}" type="pres">
      <dgm:prSet presAssocID="{C2F21031-6E33-4F4D-B6E6-0E9AEC935E36}" presName="spacer" presStyleCnt="0"/>
      <dgm:spPr/>
    </dgm:pt>
    <dgm:pt modelId="{A884D090-C628-4BA9-A8AB-94FB2CF119B8}" type="pres">
      <dgm:prSet presAssocID="{3CCB5696-2658-4589-8D96-F4CBCC66A64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218A8E5-D8E3-44D1-84ED-526F8C9E72A2}" type="pres">
      <dgm:prSet presAssocID="{5694C665-2AF4-48FB-A82A-1DB334B26510}" presName="spacer" presStyleCnt="0"/>
      <dgm:spPr/>
    </dgm:pt>
    <dgm:pt modelId="{B39E67E3-770D-43DF-A53E-1FEB418D3BDC}" type="pres">
      <dgm:prSet presAssocID="{E39005EC-212A-4AB0-8984-D43633CAAAE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DA2CC0D-0695-4170-8E18-B92654593745}" srcId="{D30566F3-3CE4-441D-B7F0-9E5D10C1901E}" destId="{0F0D1FCA-92F2-45F7-A193-B4D87C2C8B07}" srcOrd="2" destOrd="0" parTransId="{1165AC36-3CDD-4A95-A4FE-C8C186D095AD}" sibTransId="{DBCDF477-61CD-40C4-A4CD-0D3AE227E439}"/>
    <dgm:cxn modelId="{1415AE32-1095-480E-99D8-B85F1623551A}" type="presOf" srcId="{0F0D1FCA-92F2-45F7-A193-B4D87C2C8B07}" destId="{E1FB3EC1-0A00-44E4-A30A-0EC433705A97}" srcOrd="0" destOrd="0" presId="urn:microsoft.com/office/officeart/2005/8/layout/vList2"/>
    <dgm:cxn modelId="{A68D2C40-01C9-4A5D-9FB3-FD555B7501E0}" type="presOf" srcId="{92371382-AC07-48C3-BCE6-0D2BBB4703DA}" destId="{A2515A58-7EED-4AEE-9B1F-C0CE915A0257}" srcOrd="0" destOrd="0" presId="urn:microsoft.com/office/officeart/2005/8/layout/vList2"/>
    <dgm:cxn modelId="{A6B28F62-5052-4C0E-9919-2DEC7EEBE831}" type="presOf" srcId="{59B1221C-9A29-4C04-981B-DA3D02792095}" destId="{BDFAC86A-3281-4210-8548-B4AB83E2C129}" srcOrd="0" destOrd="0" presId="urn:microsoft.com/office/officeart/2005/8/layout/vList2"/>
    <dgm:cxn modelId="{6ED20D69-A450-4BF5-AF50-228FFF368740}" srcId="{D30566F3-3CE4-441D-B7F0-9E5D10C1901E}" destId="{92371382-AC07-48C3-BCE6-0D2BBB4703DA}" srcOrd="1" destOrd="0" parTransId="{55478A33-8E64-499D-8449-3C48AFDF56E2}" sibTransId="{C641B8DB-EB86-4B09-9441-DBC1374397B3}"/>
    <dgm:cxn modelId="{1672124F-A790-4E15-8287-76DE941A8F55}" type="presOf" srcId="{EA60DDC5-D96D-4352-99E2-B9564802203C}" destId="{8D5FB8FF-AFC7-4EA8-A932-85200B482636}" srcOrd="0" destOrd="0" presId="urn:microsoft.com/office/officeart/2005/8/layout/vList2"/>
    <dgm:cxn modelId="{14D79779-E8D7-483C-87A0-C6DFEE444EAE}" srcId="{D30566F3-3CE4-441D-B7F0-9E5D10C1901E}" destId="{59B1221C-9A29-4C04-981B-DA3D02792095}" srcOrd="3" destOrd="0" parTransId="{057FF34F-80DC-4C06-9989-78A7B630677D}" sibTransId="{C2F21031-6E33-4F4D-B6E6-0E9AEC935E36}"/>
    <dgm:cxn modelId="{8F79B699-FA99-4230-843A-E8109B34E7F9}" type="presOf" srcId="{D30566F3-3CE4-441D-B7F0-9E5D10C1901E}" destId="{ACE759F1-0437-4085-82FC-54B8D705226C}" srcOrd="0" destOrd="0" presId="urn:microsoft.com/office/officeart/2005/8/layout/vList2"/>
    <dgm:cxn modelId="{0C1A8DA5-3196-4ADB-AEE3-647859218BCB}" srcId="{D30566F3-3CE4-441D-B7F0-9E5D10C1901E}" destId="{3CCB5696-2658-4589-8D96-F4CBCC66A642}" srcOrd="4" destOrd="0" parTransId="{96A24632-0E29-4CA4-BD5E-57EAE19CAB01}" sibTransId="{5694C665-2AF4-48FB-A82A-1DB334B26510}"/>
    <dgm:cxn modelId="{50CA27C2-8D76-4DCA-95C8-05EEE3AE47B6}" srcId="{D30566F3-3CE4-441D-B7F0-9E5D10C1901E}" destId="{E39005EC-212A-4AB0-8984-D43633CAAAE0}" srcOrd="5" destOrd="0" parTransId="{95795E86-9FAA-4C3B-906A-7B792EDF3F5E}" sibTransId="{4AC69198-1AC0-4394-9473-0F5F7788FA35}"/>
    <dgm:cxn modelId="{C87662DD-CEFD-44AF-BF71-72C4C84AB4FA}" type="presOf" srcId="{E39005EC-212A-4AB0-8984-D43633CAAAE0}" destId="{B39E67E3-770D-43DF-A53E-1FEB418D3BDC}" srcOrd="0" destOrd="0" presId="urn:microsoft.com/office/officeart/2005/8/layout/vList2"/>
    <dgm:cxn modelId="{D51AE9E3-6F84-4970-A9ED-7E72D7235B4A}" type="presOf" srcId="{3CCB5696-2658-4589-8D96-F4CBCC66A642}" destId="{A884D090-C628-4BA9-A8AB-94FB2CF119B8}" srcOrd="0" destOrd="0" presId="urn:microsoft.com/office/officeart/2005/8/layout/vList2"/>
    <dgm:cxn modelId="{E22D68ED-D957-45AC-952D-E40761E3EBFE}" srcId="{D30566F3-3CE4-441D-B7F0-9E5D10C1901E}" destId="{EA60DDC5-D96D-4352-99E2-B9564802203C}" srcOrd="0" destOrd="0" parTransId="{1C2BD07D-AF15-4775-98DA-7F810077E1EF}" sibTransId="{DCB5A8DF-397B-4B0F-92D5-0836C1EE6265}"/>
    <dgm:cxn modelId="{681DF1AF-95BC-4CFF-A6ED-7EEAA9B6B6C0}" type="presParOf" srcId="{ACE759F1-0437-4085-82FC-54B8D705226C}" destId="{8D5FB8FF-AFC7-4EA8-A932-85200B482636}" srcOrd="0" destOrd="0" presId="urn:microsoft.com/office/officeart/2005/8/layout/vList2"/>
    <dgm:cxn modelId="{16251815-53AD-4EFA-879B-72CD9EF15065}" type="presParOf" srcId="{ACE759F1-0437-4085-82FC-54B8D705226C}" destId="{EFEF8D75-B96A-426F-9445-A48617E56B6D}" srcOrd="1" destOrd="0" presId="urn:microsoft.com/office/officeart/2005/8/layout/vList2"/>
    <dgm:cxn modelId="{8058FE61-76E1-4534-9D99-856E55F6B9FB}" type="presParOf" srcId="{ACE759F1-0437-4085-82FC-54B8D705226C}" destId="{A2515A58-7EED-4AEE-9B1F-C0CE915A0257}" srcOrd="2" destOrd="0" presId="urn:microsoft.com/office/officeart/2005/8/layout/vList2"/>
    <dgm:cxn modelId="{6EEB7DCA-20E5-42D0-BC03-E3D731047AEB}" type="presParOf" srcId="{ACE759F1-0437-4085-82FC-54B8D705226C}" destId="{952DBEC8-4E1F-47FB-95E9-B5FEB8F39843}" srcOrd="3" destOrd="0" presId="urn:microsoft.com/office/officeart/2005/8/layout/vList2"/>
    <dgm:cxn modelId="{C52B43BA-BA9C-4E30-8C1C-E57E4AEFF413}" type="presParOf" srcId="{ACE759F1-0437-4085-82FC-54B8D705226C}" destId="{E1FB3EC1-0A00-44E4-A30A-0EC433705A97}" srcOrd="4" destOrd="0" presId="urn:microsoft.com/office/officeart/2005/8/layout/vList2"/>
    <dgm:cxn modelId="{0F943393-D72F-4532-B88C-47EC5D47CE3C}" type="presParOf" srcId="{ACE759F1-0437-4085-82FC-54B8D705226C}" destId="{5DE0C492-B31C-41FE-BD4F-A3AEFB8F7567}" srcOrd="5" destOrd="0" presId="urn:microsoft.com/office/officeart/2005/8/layout/vList2"/>
    <dgm:cxn modelId="{878AFAF9-A962-4933-AF5F-85E4BBE3925E}" type="presParOf" srcId="{ACE759F1-0437-4085-82FC-54B8D705226C}" destId="{BDFAC86A-3281-4210-8548-B4AB83E2C129}" srcOrd="6" destOrd="0" presId="urn:microsoft.com/office/officeart/2005/8/layout/vList2"/>
    <dgm:cxn modelId="{CE9CDC81-0FBF-47BA-A7AA-B4572E938F80}" type="presParOf" srcId="{ACE759F1-0437-4085-82FC-54B8D705226C}" destId="{FFDACCB7-FDAB-4A65-8EAF-98E1DA303886}" srcOrd="7" destOrd="0" presId="urn:microsoft.com/office/officeart/2005/8/layout/vList2"/>
    <dgm:cxn modelId="{12C243D0-BE82-4556-8ABE-A784B2214CA9}" type="presParOf" srcId="{ACE759F1-0437-4085-82FC-54B8D705226C}" destId="{A884D090-C628-4BA9-A8AB-94FB2CF119B8}" srcOrd="8" destOrd="0" presId="urn:microsoft.com/office/officeart/2005/8/layout/vList2"/>
    <dgm:cxn modelId="{F9A37B14-5C87-4D21-8FA3-B718F9DAB3CC}" type="presParOf" srcId="{ACE759F1-0437-4085-82FC-54B8D705226C}" destId="{8218A8E5-D8E3-44D1-84ED-526F8C9E72A2}" srcOrd="9" destOrd="0" presId="urn:microsoft.com/office/officeart/2005/8/layout/vList2"/>
    <dgm:cxn modelId="{0D6BFC58-FBA7-4A47-84F2-B706769572B7}" type="presParOf" srcId="{ACE759F1-0437-4085-82FC-54B8D705226C}" destId="{B39E67E3-770D-43DF-A53E-1FEB418D3BD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B0A1A68-98B4-4621-9FDB-C313A20A6DC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B95419E-FAFF-4CB5-A8DE-2B9B2E603EC1}">
      <dgm:prSet/>
      <dgm:spPr/>
      <dgm:t>
        <a:bodyPr/>
        <a:lstStyle/>
        <a:p>
          <a:r>
            <a:rPr lang="en-US" b="0" i="0" baseline="0"/>
            <a:t>More secure AI systems</a:t>
          </a:r>
          <a:endParaRPr lang="en-US"/>
        </a:p>
      </dgm:t>
    </dgm:pt>
    <dgm:pt modelId="{6D210CFB-0DD7-476F-92ED-D0BB08CFA9D0}" type="parTrans" cxnId="{49A01DA8-E9F3-4503-853C-7D3BBC7BBE6A}">
      <dgm:prSet/>
      <dgm:spPr/>
      <dgm:t>
        <a:bodyPr/>
        <a:lstStyle/>
        <a:p>
          <a:endParaRPr lang="en-US"/>
        </a:p>
      </dgm:t>
    </dgm:pt>
    <dgm:pt modelId="{2771E231-0BD1-435D-AB21-900A4D43EECB}" type="sibTrans" cxnId="{49A01DA8-E9F3-4503-853C-7D3BBC7BBE6A}">
      <dgm:prSet/>
      <dgm:spPr/>
      <dgm:t>
        <a:bodyPr/>
        <a:lstStyle/>
        <a:p>
          <a:endParaRPr lang="en-US"/>
        </a:p>
      </dgm:t>
    </dgm:pt>
    <dgm:pt modelId="{BB8A43FE-66D6-44A8-8B3A-EC656C44564C}">
      <dgm:prSet/>
      <dgm:spPr/>
      <dgm:t>
        <a:bodyPr/>
        <a:lstStyle/>
        <a:p>
          <a:r>
            <a:rPr lang="en-US" b="0" i="0" baseline="0"/>
            <a:t>Improved cybersecurity models</a:t>
          </a:r>
          <a:endParaRPr lang="en-US"/>
        </a:p>
      </dgm:t>
    </dgm:pt>
    <dgm:pt modelId="{9D0BB4CD-7781-47F5-83E8-323378253A1B}" type="parTrans" cxnId="{F85A7959-D027-46F0-A51D-C8D8878D049F}">
      <dgm:prSet/>
      <dgm:spPr/>
      <dgm:t>
        <a:bodyPr/>
        <a:lstStyle/>
        <a:p>
          <a:endParaRPr lang="en-US"/>
        </a:p>
      </dgm:t>
    </dgm:pt>
    <dgm:pt modelId="{0FCA77CC-F4F8-4AFA-B1E2-2BEE01AD2AE4}" type="sibTrans" cxnId="{F85A7959-D027-46F0-A51D-C8D8878D049F}">
      <dgm:prSet/>
      <dgm:spPr/>
      <dgm:t>
        <a:bodyPr/>
        <a:lstStyle/>
        <a:p>
          <a:endParaRPr lang="en-US"/>
        </a:p>
      </dgm:t>
    </dgm:pt>
    <dgm:pt modelId="{EE0AB0A7-B9D4-4C6C-BEBC-2338AE1A1A36}">
      <dgm:prSet/>
      <dgm:spPr/>
      <dgm:t>
        <a:bodyPr/>
        <a:lstStyle/>
        <a:p>
          <a:r>
            <a:rPr lang="en-US" b="0" i="0" baseline="0"/>
            <a:t>Better resistance to attacks</a:t>
          </a:r>
          <a:endParaRPr lang="en-US"/>
        </a:p>
      </dgm:t>
    </dgm:pt>
    <dgm:pt modelId="{1AC049BD-AD49-4AE7-ABF7-364F1E6EF5FB}" type="parTrans" cxnId="{31C46637-7411-41FF-8A95-64BD853AC190}">
      <dgm:prSet/>
      <dgm:spPr/>
      <dgm:t>
        <a:bodyPr/>
        <a:lstStyle/>
        <a:p>
          <a:endParaRPr lang="en-US"/>
        </a:p>
      </dgm:t>
    </dgm:pt>
    <dgm:pt modelId="{CAB296FF-801B-4FFC-8139-3817BDA8E158}" type="sibTrans" cxnId="{31C46637-7411-41FF-8A95-64BD853AC190}">
      <dgm:prSet/>
      <dgm:spPr/>
      <dgm:t>
        <a:bodyPr/>
        <a:lstStyle/>
        <a:p>
          <a:endParaRPr lang="en-US"/>
        </a:p>
      </dgm:t>
    </dgm:pt>
    <dgm:pt modelId="{FE184930-4CFD-4AC5-8633-C990CFFF9163}" type="pres">
      <dgm:prSet presAssocID="{2B0A1A68-98B4-4621-9FDB-C313A20A6DC5}" presName="root" presStyleCnt="0">
        <dgm:presLayoutVars>
          <dgm:dir/>
          <dgm:resizeHandles val="exact"/>
        </dgm:presLayoutVars>
      </dgm:prSet>
      <dgm:spPr/>
    </dgm:pt>
    <dgm:pt modelId="{4488C961-FC61-4CCF-9BA2-CC8EF69D2121}" type="pres">
      <dgm:prSet presAssocID="{8B95419E-FAFF-4CB5-A8DE-2B9B2E603EC1}" presName="compNode" presStyleCnt="0"/>
      <dgm:spPr/>
    </dgm:pt>
    <dgm:pt modelId="{3DDF2E37-3D67-4884-BF89-3DC2DD1B2423}" type="pres">
      <dgm:prSet presAssocID="{8B95419E-FAFF-4CB5-A8DE-2B9B2E603EC1}" presName="bgRect" presStyleLbl="bgShp" presStyleIdx="0" presStyleCnt="3"/>
      <dgm:spPr/>
    </dgm:pt>
    <dgm:pt modelId="{8E29CC37-74DA-4F92-8D8E-C07CED58C8B8}" type="pres">
      <dgm:prSet presAssocID="{8B95419E-FAFF-4CB5-A8DE-2B9B2E603EC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5580A8E8-F788-4E9E-879E-6D35979F9184}" type="pres">
      <dgm:prSet presAssocID="{8B95419E-FAFF-4CB5-A8DE-2B9B2E603EC1}" presName="spaceRect" presStyleCnt="0"/>
      <dgm:spPr/>
    </dgm:pt>
    <dgm:pt modelId="{FB7C1F6E-E972-4654-A49F-80DCE1C4D628}" type="pres">
      <dgm:prSet presAssocID="{8B95419E-FAFF-4CB5-A8DE-2B9B2E603EC1}" presName="parTx" presStyleLbl="revTx" presStyleIdx="0" presStyleCnt="3">
        <dgm:presLayoutVars>
          <dgm:chMax val="0"/>
          <dgm:chPref val="0"/>
        </dgm:presLayoutVars>
      </dgm:prSet>
      <dgm:spPr/>
    </dgm:pt>
    <dgm:pt modelId="{1F76893F-07BC-4B06-A68A-D95E7E0014C5}" type="pres">
      <dgm:prSet presAssocID="{2771E231-0BD1-435D-AB21-900A4D43EECB}" presName="sibTrans" presStyleCnt="0"/>
      <dgm:spPr/>
    </dgm:pt>
    <dgm:pt modelId="{D2488043-FCCF-4322-AE06-C981C47A1502}" type="pres">
      <dgm:prSet presAssocID="{BB8A43FE-66D6-44A8-8B3A-EC656C44564C}" presName="compNode" presStyleCnt="0"/>
      <dgm:spPr/>
    </dgm:pt>
    <dgm:pt modelId="{BF45C7CC-F55B-4D82-AD54-4926CFFBC0C9}" type="pres">
      <dgm:prSet presAssocID="{BB8A43FE-66D6-44A8-8B3A-EC656C44564C}" presName="bgRect" presStyleLbl="bgShp" presStyleIdx="1" presStyleCnt="3"/>
      <dgm:spPr/>
    </dgm:pt>
    <dgm:pt modelId="{2FA812D6-F552-4DF3-A7A5-60023A599FE2}" type="pres">
      <dgm:prSet presAssocID="{BB8A43FE-66D6-44A8-8B3A-EC656C44564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4CF3101-983A-4DF8-9386-CAE94F832E29}" type="pres">
      <dgm:prSet presAssocID="{BB8A43FE-66D6-44A8-8B3A-EC656C44564C}" presName="spaceRect" presStyleCnt="0"/>
      <dgm:spPr/>
    </dgm:pt>
    <dgm:pt modelId="{2D9A43EA-520C-44F4-A3F2-6546D1BB6CAA}" type="pres">
      <dgm:prSet presAssocID="{BB8A43FE-66D6-44A8-8B3A-EC656C44564C}" presName="parTx" presStyleLbl="revTx" presStyleIdx="1" presStyleCnt="3">
        <dgm:presLayoutVars>
          <dgm:chMax val="0"/>
          <dgm:chPref val="0"/>
        </dgm:presLayoutVars>
      </dgm:prSet>
      <dgm:spPr/>
    </dgm:pt>
    <dgm:pt modelId="{EE4EFEFD-3DCC-442B-BD15-60712107A037}" type="pres">
      <dgm:prSet presAssocID="{0FCA77CC-F4F8-4AFA-B1E2-2BEE01AD2AE4}" presName="sibTrans" presStyleCnt="0"/>
      <dgm:spPr/>
    </dgm:pt>
    <dgm:pt modelId="{EF4FD3E3-8970-4E88-83A3-E0050F330D7D}" type="pres">
      <dgm:prSet presAssocID="{EE0AB0A7-B9D4-4C6C-BEBC-2338AE1A1A36}" presName="compNode" presStyleCnt="0"/>
      <dgm:spPr/>
    </dgm:pt>
    <dgm:pt modelId="{87D100A4-1A42-4D39-8168-08E9B1170B7F}" type="pres">
      <dgm:prSet presAssocID="{EE0AB0A7-B9D4-4C6C-BEBC-2338AE1A1A36}" presName="bgRect" presStyleLbl="bgShp" presStyleIdx="2" presStyleCnt="3"/>
      <dgm:spPr/>
    </dgm:pt>
    <dgm:pt modelId="{AD051785-BFD2-4AB4-A6A6-9474A181A533}" type="pres">
      <dgm:prSet presAssocID="{EE0AB0A7-B9D4-4C6C-BEBC-2338AE1A1A3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B3749205-FBBD-46A2-80EE-2B9389042088}" type="pres">
      <dgm:prSet presAssocID="{EE0AB0A7-B9D4-4C6C-BEBC-2338AE1A1A36}" presName="spaceRect" presStyleCnt="0"/>
      <dgm:spPr/>
    </dgm:pt>
    <dgm:pt modelId="{E5EDC791-64B7-41A9-929A-B58C32A375AA}" type="pres">
      <dgm:prSet presAssocID="{EE0AB0A7-B9D4-4C6C-BEBC-2338AE1A1A3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B279914-A6D0-4AC7-857D-85F19DE08630}" type="presOf" srcId="{EE0AB0A7-B9D4-4C6C-BEBC-2338AE1A1A36}" destId="{E5EDC791-64B7-41A9-929A-B58C32A375AA}" srcOrd="0" destOrd="0" presId="urn:microsoft.com/office/officeart/2018/2/layout/IconVerticalSolidList"/>
    <dgm:cxn modelId="{D842B22D-A091-4B5F-BBA5-8626BA8C0663}" type="presOf" srcId="{2B0A1A68-98B4-4621-9FDB-C313A20A6DC5}" destId="{FE184930-4CFD-4AC5-8633-C990CFFF9163}" srcOrd="0" destOrd="0" presId="urn:microsoft.com/office/officeart/2018/2/layout/IconVerticalSolidList"/>
    <dgm:cxn modelId="{31C46637-7411-41FF-8A95-64BD853AC190}" srcId="{2B0A1A68-98B4-4621-9FDB-C313A20A6DC5}" destId="{EE0AB0A7-B9D4-4C6C-BEBC-2338AE1A1A36}" srcOrd="2" destOrd="0" parTransId="{1AC049BD-AD49-4AE7-ABF7-364F1E6EF5FB}" sibTransId="{CAB296FF-801B-4FFC-8139-3817BDA8E158}"/>
    <dgm:cxn modelId="{D8E6935E-906F-475B-9824-1200C67848E3}" type="presOf" srcId="{8B95419E-FAFF-4CB5-A8DE-2B9B2E603EC1}" destId="{FB7C1F6E-E972-4654-A49F-80DCE1C4D628}" srcOrd="0" destOrd="0" presId="urn:microsoft.com/office/officeart/2018/2/layout/IconVerticalSolidList"/>
    <dgm:cxn modelId="{F85A7959-D027-46F0-A51D-C8D8878D049F}" srcId="{2B0A1A68-98B4-4621-9FDB-C313A20A6DC5}" destId="{BB8A43FE-66D6-44A8-8B3A-EC656C44564C}" srcOrd="1" destOrd="0" parTransId="{9D0BB4CD-7781-47F5-83E8-323378253A1B}" sibTransId="{0FCA77CC-F4F8-4AFA-B1E2-2BEE01AD2AE4}"/>
    <dgm:cxn modelId="{49A01DA8-E9F3-4503-853C-7D3BBC7BBE6A}" srcId="{2B0A1A68-98B4-4621-9FDB-C313A20A6DC5}" destId="{8B95419E-FAFF-4CB5-A8DE-2B9B2E603EC1}" srcOrd="0" destOrd="0" parTransId="{6D210CFB-0DD7-476F-92ED-D0BB08CFA9D0}" sibTransId="{2771E231-0BD1-435D-AB21-900A4D43EECB}"/>
    <dgm:cxn modelId="{EAD935DA-4CFB-4E49-A531-6FC371ADD86A}" type="presOf" srcId="{BB8A43FE-66D6-44A8-8B3A-EC656C44564C}" destId="{2D9A43EA-520C-44F4-A3F2-6546D1BB6CAA}" srcOrd="0" destOrd="0" presId="urn:microsoft.com/office/officeart/2018/2/layout/IconVerticalSolidList"/>
    <dgm:cxn modelId="{F252FD67-B4C3-40FB-A505-583425290503}" type="presParOf" srcId="{FE184930-4CFD-4AC5-8633-C990CFFF9163}" destId="{4488C961-FC61-4CCF-9BA2-CC8EF69D2121}" srcOrd="0" destOrd="0" presId="urn:microsoft.com/office/officeart/2018/2/layout/IconVerticalSolidList"/>
    <dgm:cxn modelId="{1CDBD2EB-7292-44BF-95DE-AB340F621D00}" type="presParOf" srcId="{4488C961-FC61-4CCF-9BA2-CC8EF69D2121}" destId="{3DDF2E37-3D67-4884-BF89-3DC2DD1B2423}" srcOrd="0" destOrd="0" presId="urn:microsoft.com/office/officeart/2018/2/layout/IconVerticalSolidList"/>
    <dgm:cxn modelId="{1CD8855E-33F1-4E7E-91CC-CBBD4297BF65}" type="presParOf" srcId="{4488C961-FC61-4CCF-9BA2-CC8EF69D2121}" destId="{8E29CC37-74DA-4F92-8D8E-C07CED58C8B8}" srcOrd="1" destOrd="0" presId="urn:microsoft.com/office/officeart/2018/2/layout/IconVerticalSolidList"/>
    <dgm:cxn modelId="{68228D13-1B21-4DAB-B97A-4BD08D578FEB}" type="presParOf" srcId="{4488C961-FC61-4CCF-9BA2-CC8EF69D2121}" destId="{5580A8E8-F788-4E9E-879E-6D35979F9184}" srcOrd="2" destOrd="0" presId="urn:microsoft.com/office/officeart/2018/2/layout/IconVerticalSolidList"/>
    <dgm:cxn modelId="{C9E47B98-9FA3-4825-B7F3-D1DC9DD50663}" type="presParOf" srcId="{4488C961-FC61-4CCF-9BA2-CC8EF69D2121}" destId="{FB7C1F6E-E972-4654-A49F-80DCE1C4D628}" srcOrd="3" destOrd="0" presId="urn:microsoft.com/office/officeart/2018/2/layout/IconVerticalSolidList"/>
    <dgm:cxn modelId="{35C7DA5B-AAA0-411E-B7EF-D088A3AEC03C}" type="presParOf" srcId="{FE184930-4CFD-4AC5-8633-C990CFFF9163}" destId="{1F76893F-07BC-4B06-A68A-D95E7E0014C5}" srcOrd="1" destOrd="0" presId="urn:microsoft.com/office/officeart/2018/2/layout/IconVerticalSolidList"/>
    <dgm:cxn modelId="{63BDDD69-83B2-4D94-8C3B-B3933B79F858}" type="presParOf" srcId="{FE184930-4CFD-4AC5-8633-C990CFFF9163}" destId="{D2488043-FCCF-4322-AE06-C981C47A1502}" srcOrd="2" destOrd="0" presId="urn:microsoft.com/office/officeart/2018/2/layout/IconVerticalSolidList"/>
    <dgm:cxn modelId="{749F6E9F-505B-4209-A4DE-6943F12D134F}" type="presParOf" srcId="{D2488043-FCCF-4322-AE06-C981C47A1502}" destId="{BF45C7CC-F55B-4D82-AD54-4926CFFBC0C9}" srcOrd="0" destOrd="0" presId="urn:microsoft.com/office/officeart/2018/2/layout/IconVerticalSolidList"/>
    <dgm:cxn modelId="{0CE0C224-BB5E-48F2-81C3-58E8DB50C0C9}" type="presParOf" srcId="{D2488043-FCCF-4322-AE06-C981C47A1502}" destId="{2FA812D6-F552-4DF3-A7A5-60023A599FE2}" srcOrd="1" destOrd="0" presId="urn:microsoft.com/office/officeart/2018/2/layout/IconVerticalSolidList"/>
    <dgm:cxn modelId="{BD2516FE-14A1-4FAD-BCC9-94EFF66CD790}" type="presParOf" srcId="{D2488043-FCCF-4322-AE06-C981C47A1502}" destId="{E4CF3101-983A-4DF8-9386-CAE94F832E29}" srcOrd="2" destOrd="0" presId="urn:microsoft.com/office/officeart/2018/2/layout/IconVerticalSolidList"/>
    <dgm:cxn modelId="{F4647F3A-C764-4D53-AD6A-91CFCC3C7DC1}" type="presParOf" srcId="{D2488043-FCCF-4322-AE06-C981C47A1502}" destId="{2D9A43EA-520C-44F4-A3F2-6546D1BB6CAA}" srcOrd="3" destOrd="0" presId="urn:microsoft.com/office/officeart/2018/2/layout/IconVerticalSolidList"/>
    <dgm:cxn modelId="{DE53A8F8-BBF2-4DF1-888F-004C3093C888}" type="presParOf" srcId="{FE184930-4CFD-4AC5-8633-C990CFFF9163}" destId="{EE4EFEFD-3DCC-442B-BD15-60712107A037}" srcOrd="3" destOrd="0" presId="urn:microsoft.com/office/officeart/2018/2/layout/IconVerticalSolidList"/>
    <dgm:cxn modelId="{22FB32D9-75A3-4A70-8262-7C4F3BB22063}" type="presParOf" srcId="{FE184930-4CFD-4AC5-8633-C990CFFF9163}" destId="{EF4FD3E3-8970-4E88-83A3-E0050F330D7D}" srcOrd="4" destOrd="0" presId="urn:microsoft.com/office/officeart/2018/2/layout/IconVerticalSolidList"/>
    <dgm:cxn modelId="{5B70B292-DB1E-49FB-9F49-FFA2C55C6C26}" type="presParOf" srcId="{EF4FD3E3-8970-4E88-83A3-E0050F330D7D}" destId="{87D100A4-1A42-4D39-8168-08E9B1170B7F}" srcOrd="0" destOrd="0" presId="urn:microsoft.com/office/officeart/2018/2/layout/IconVerticalSolidList"/>
    <dgm:cxn modelId="{378DFB77-10E7-4D0B-93DD-B2C7C943E8A1}" type="presParOf" srcId="{EF4FD3E3-8970-4E88-83A3-E0050F330D7D}" destId="{AD051785-BFD2-4AB4-A6A6-9474A181A533}" srcOrd="1" destOrd="0" presId="urn:microsoft.com/office/officeart/2018/2/layout/IconVerticalSolidList"/>
    <dgm:cxn modelId="{F3C1DA50-2D44-46A6-BBB9-A918828235CC}" type="presParOf" srcId="{EF4FD3E3-8970-4E88-83A3-E0050F330D7D}" destId="{B3749205-FBBD-46A2-80EE-2B9389042088}" srcOrd="2" destOrd="0" presId="urn:microsoft.com/office/officeart/2018/2/layout/IconVerticalSolidList"/>
    <dgm:cxn modelId="{7B8C1883-4F4E-4598-ACFF-214C875FF29A}" type="presParOf" srcId="{EF4FD3E3-8970-4E88-83A3-E0050F330D7D}" destId="{E5EDC791-64B7-41A9-929A-B58C32A375A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3887CC2-9E54-432C-9868-26545D0235F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8DC56D7-CCEE-4050-BDA6-F8C01B10902A}">
      <dgm:prSet/>
      <dgm:spPr/>
      <dgm:t>
        <a:bodyPr/>
        <a:lstStyle/>
        <a:p>
          <a:r>
            <a:rPr lang="en-US" b="0" i="0" baseline="0"/>
            <a:t>High computational cost</a:t>
          </a:r>
          <a:endParaRPr lang="en-US"/>
        </a:p>
      </dgm:t>
    </dgm:pt>
    <dgm:pt modelId="{49794504-18CD-4DB1-8B93-F91923E1E1C5}" type="parTrans" cxnId="{0C853E1F-3180-4EEC-A6B7-61CDB2D2B6B0}">
      <dgm:prSet/>
      <dgm:spPr/>
      <dgm:t>
        <a:bodyPr/>
        <a:lstStyle/>
        <a:p>
          <a:endParaRPr lang="en-US"/>
        </a:p>
      </dgm:t>
    </dgm:pt>
    <dgm:pt modelId="{7495B13A-3F5D-4458-9F3C-A75DF7EA0867}" type="sibTrans" cxnId="{0C853E1F-3180-4EEC-A6B7-61CDB2D2B6B0}">
      <dgm:prSet/>
      <dgm:spPr/>
      <dgm:t>
        <a:bodyPr/>
        <a:lstStyle/>
        <a:p>
          <a:endParaRPr lang="en-US"/>
        </a:p>
      </dgm:t>
    </dgm:pt>
    <dgm:pt modelId="{1B1689AE-6BF1-4F8F-AD06-0292911BB7A3}">
      <dgm:prSet/>
      <dgm:spPr/>
      <dgm:t>
        <a:bodyPr/>
        <a:lstStyle/>
        <a:p>
          <a:r>
            <a:rPr lang="en-US" b="0" i="0" baseline="0"/>
            <a:t>Limited dataset scope</a:t>
          </a:r>
          <a:endParaRPr lang="en-US"/>
        </a:p>
      </dgm:t>
    </dgm:pt>
    <dgm:pt modelId="{066E4BD1-84DC-4275-9932-E5F58DEC9028}" type="parTrans" cxnId="{8AA7FD0C-822D-4DC0-A006-CCB198B31034}">
      <dgm:prSet/>
      <dgm:spPr/>
      <dgm:t>
        <a:bodyPr/>
        <a:lstStyle/>
        <a:p>
          <a:endParaRPr lang="en-US"/>
        </a:p>
      </dgm:t>
    </dgm:pt>
    <dgm:pt modelId="{E22F039F-F8CF-4BB6-A0A4-3B6E4C867A6A}" type="sibTrans" cxnId="{8AA7FD0C-822D-4DC0-A006-CCB198B31034}">
      <dgm:prSet/>
      <dgm:spPr/>
      <dgm:t>
        <a:bodyPr/>
        <a:lstStyle/>
        <a:p>
          <a:endParaRPr lang="en-US"/>
        </a:p>
      </dgm:t>
    </dgm:pt>
    <dgm:pt modelId="{B025A758-82AE-4025-B4B8-C5F8E2959048}">
      <dgm:prSet/>
      <dgm:spPr/>
      <dgm:t>
        <a:bodyPr/>
        <a:lstStyle/>
        <a:p>
          <a:r>
            <a:rPr lang="en-US" b="0" i="0" baseline="0"/>
            <a:t>New attacks evolve quickly</a:t>
          </a:r>
          <a:endParaRPr lang="en-US"/>
        </a:p>
      </dgm:t>
    </dgm:pt>
    <dgm:pt modelId="{40C64DE8-39D5-4570-B27F-61F484742FE4}" type="parTrans" cxnId="{46EAC87E-C2B7-4B1E-BC3C-8FDD1335A6FC}">
      <dgm:prSet/>
      <dgm:spPr/>
      <dgm:t>
        <a:bodyPr/>
        <a:lstStyle/>
        <a:p>
          <a:endParaRPr lang="en-US"/>
        </a:p>
      </dgm:t>
    </dgm:pt>
    <dgm:pt modelId="{1FA30870-B822-461C-9E5D-2E680FF48D7E}" type="sibTrans" cxnId="{46EAC87E-C2B7-4B1E-BC3C-8FDD1335A6FC}">
      <dgm:prSet/>
      <dgm:spPr/>
      <dgm:t>
        <a:bodyPr/>
        <a:lstStyle/>
        <a:p>
          <a:endParaRPr lang="en-US"/>
        </a:p>
      </dgm:t>
    </dgm:pt>
    <dgm:pt modelId="{1623DB70-D4ED-4586-A490-C5B5501980EB}" type="pres">
      <dgm:prSet presAssocID="{93887CC2-9E54-432C-9868-26545D0235FF}" presName="root" presStyleCnt="0">
        <dgm:presLayoutVars>
          <dgm:dir/>
          <dgm:resizeHandles val="exact"/>
        </dgm:presLayoutVars>
      </dgm:prSet>
      <dgm:spPr/>
    </dgm:pt>
    <dgm:pt modelId="{37B56CE1-5FDD-4956-9DDA-12EF911F7E8E}" type="pres">
      <dgm:prSet presAssocID="{98DC56D7-CCEE-4050-BDA6-F8C01B10902A}" presName="compNode" presStyleCnt="0"/>
      <dgm:spPr/>
    </dgm:pt>
    <dgm:pt modelId="{D0FFD35B-EDE5-4224-9B35-7226986E9F42}" type="pres">
      <dgm:prSet presAssocID="{98DC56D7-CCEE-4050-BDA6-F8C01B10902A}" presName="bgRect" presStyleLbl="bgShp" presStyleIdx="0" presStyleCnt="3"/>
      <dgm:spPr/>
    </dgm:pt>
    <dgm:pt modelId="{0BCDC609-42F1-48DC-9DE8-CBF67E9EDEA2}" type="pres">
      <dgm:prSet presAssocID="{98DC56D7-CCEE-4050-BDA6-F8C01B10902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50B7D13-DCF6-4672-BE19-466AE57DEE13}" type="pres">
      <dgm:prSet presAssocID="{98DC56D7-CCEE-4050-BDA6-F8C01B10902A}" presName="spaceRect" presStyleCnt="0"/>
      <dgm:spPr/>
    </dgm:pt>
    <dgm:pt modelId="{89F414BD-AE36-4F20-8E08-EA53C7A88E24}" type="pres">
      <dgm:prSet presAssocID="{98DC56D7-CCEE-4050-BDA6-F8C01B10902A}" presName="parTx" presStyleLbl="revTx" presStyleIdx="0" presStyleCnt="3">
        <dgm:presLayoutVars>
          <dgm:chMax val="0"/>
          <dgm:chPref val="0"/>
        </dgm:presLayoutVars>
      </dgm:prSet>
      <dgm:spPr/>
    </dgm:pt>
    <dgm:pt modelId="{DCED2D07-7759-4F41-8A85-5201C867DE54}" type="pres">
      <dgm:prSet presAssocID="{7495B13A-3F5D-4458-9F3C-A75DF7EA0867}" presName="sibTrans" presStyleCnt="0"/>
      <dgm:spPr/>
    </dgm:pt>
    <dgm:pt modelId="{C6F54792-BC09-44D6-9859-AD078BEA193B}" type="pres">
      <dgm:prSet presAssocID="{1B1689AE-6BF1-4F8F-AD06-0292911BB7A3}" presName="compNode" presStyleCnt="0"/>
      <dgm:spPr/>
    </dgm:pt>
    <dgm:pt modelId="{F4BDA73F-9CED-49C7-9DBE-D0E86A42202A}" type="pres">
      <dgm:prSet presAssocID="{1B1689AE-6BF1-4F8F-AD06-0292911BB7A3}" presName="bgRect" presStyleLbl="bgShp" presStyleIdx="1" presStyleCnt="3"/>
      <dgm:spPr/>
    </dgm:pt>
    <dgm:pt modelId="{7D728103-DC3B-4FB1-A81D-9E9C89BB2BDE}" type="pres">
      <dgm:prSet presAssocID="{1B1689AE-6BF1-4F8F-AD06-0292911BB7A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BEF53794-8792-477D-9A26-2A4F293A16B8}" type="pres">
      <dgm:prSet presAssocID="{1B1689AE-6BF1-4F8F-AD06-0292911BB7A3}" presName="spaceRect" presStyleCnt="0"/>
      <dgm:spPr/>
    </dgm:pt>
    <dgm:pt modelId="{760A25A8-48B7-4777-9571-9D56493DB82B}" type="pres">
      <dgm:prSet presAssocID="{1B1689AE-6BF1-4F8F-AD06-0292911BB7A3}" presName="parTx" presStyleLbl="revTx" presStyleIdx="1" presStyleCnt="3">
        <dgm:presLayoutVars>
          <dgm:chMax val="0"/>
          <dgm:chPref val="0"/>
        </dgm:presLayoutVars>
      </dgm:prSet>
      <dgm:spPr/>
    </dgm:pt>
    <dgm:pt modelId="{F9D31376-C4BE-46FB-A386-53EB344D5CD5}" type="pres">
      <dgm:prSet presAssocID="{E22F039F-F8CF-4BB6-A0A4-3B6E4C867A6A}" presName="sibTrans" presStyleCnt="0"/>
      <dgm:spPr/>
    </dgm:pt>
    <dgm:pt modelId="{58BB9AD2-0913-4B07-A715-409875CA6C47}" type="pres">
      <dgm:prSet presAssocID="{B025A758-82AE-4025-B4B8-C5F8E2959048}" presName="compNode" presStyleCnt="0"/>
      <dgm:spPr/>
    </dgm:pt>
    <dgm:pt modelId="{9CEBD53A-4BB9-4FA1-B0D5-6B7DBCC001BD}" type="pres">
      <dgm:prSet presAssocID="{B025A758-82AE-4025-B4B8-C5F8E2959048}" presName="bgRect" presStyleLbl="bgShp" presStyleIdx="2" presStyleCnt="3"/>
      <dgm:spPr/>
    </dgm:pt>
    <dgm:pt modelId="{67DACB88-852A-4307-A3CF-DA506B466E6F}" type="pres">
      <dgm:prSet presAssocID="{B025A758-82AE-4025-B4B8-C5F8E295904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DADC31B8-4167-4D7E-A881-0C07B1855529}" type="pres">
      <dgm:prSet presAssocID="{B025A758-82AE-4025-B4B8-C5F8E2959048}" presName="spaceRect" presStyleCnt="0"/>
      <dgm:spPr/>
    </dgm:pt>
    <dgm:pt modelId="{DC955C84-7B6C-48F0-905E-D376A1A7E856}" type="pres">
      <dgm:prSet presAssocID="{B025A758-82AE-4025-B4B8-C5F8E295904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9B99601-7799-4B6D-87DE-FC3D586B022C}" type="presOf" srcId="{B025A758-82AE-4025-B4B8-C5F8E2959048}" destId="{DC955C84-7B6C-48F0-905E-D376A1A7E856}" srcOrd="0" destOrd="0" presId="urn:microsoft.com/office/officeart/2018/2/layout/IconVerticalSolidList"/>
    <dgm:cxn modelId="{8AA7FD0C-822D-4DC0-A006-CCB198B31034}" srcId="{93887CC2-9E54-432C-9868-26545D0235FF}" destId="{1B1689AE-6BF1-4F8F-AD06-0292911BB7A3}" srcOrd="1" destOrd="0" parTransId="{066E4BD1-84DC-4275-9932-E5F58DEC9028}" sibTransId="{E22F039F-F8CF-4BB6-A0A4-3B6E4C867A6A}"/>
    <dgm:cxn modelId="{0C853E1F-3180-4EEC-A6B7-61CDB2D2B6B0}" srcId="{93887CC2-9E54-432C-9868-26545D0235FF}" destId="{98DC56D7-CCEE-4050-BDA6-F8C01B10902A}" srcOrd="0" destOrd="0" parTransId="{49794504-18CD-4DB1-8B93-F91923E1E1C5}" sibTransId="{7495B13A-3F5D-4458-9F3C-A75DF7EA0867}"/>
    <dgm:cxn modelId="{6531B464-62D9-431C-9E26-690E84AA2108}" type="presOf" srcId="{93887CC2-9E54-432C-9868-26545D0235FF}" destId="{1623DB70-D4ED-4586-A490-C5B5501980EB}" srcOrd="0" destOrd="0" presId="urn:microsoft.com/office/officeart/2018/2/layout/IconVerticalSolidList"/>
    <dgm:cxn modelId="{46EAC87E-C2B7-4B1E-BC3C-8FDD1335A6FC}" srcId="{93887CC2-9E54-432C-9868-26545D0235FF}" destId="{B025A758-82AE-4025-B4B8-C5F8E2959048}" srcOrd="2" destOrd="0" parTransId="{40C64DE8-39D5-4570-B27F-61F484742FE4}" sibTransId="{1FA30870-B822-461C-9E5D-2E680FF48D7E}"/>
    <dgm:cxn modelId="{C15E8797-CDA0-4E69-A230-1F8092730EED}" type="presOf" srcId="{1B1689AE-6BF1-4F8F-AD06-0292911BB7A3}" destId="{760A25A8-48B7-4777-9571-9D56493DB82B}" srcOrd="0" destOrd="0" presId="urn:microsoft.com/office/officeart/2018/2/layout/IconVerticalSolidList"/>
    <dgm:cxn modelId="{2FCA01CF-B95E-4CB2-8B41-76CBFAA8A168}" type="presOf" srcId="{98DC56D7-CCEE-4050-BDA6-F8C01B10902A}" destId="{89F414BD-AE36-4F20-8E08-EA53C7A88E24}" srcOrd="0" destOrd="0" presId="urn:microsoft.com/office/officeart/2018/2/layout/IconVerticalSolidList"/>
    <dgm:cxn modelId="{BB6C87B3-8812-4B4D-A8EF-F935205B7ED9}" type="presParOf" srcId="{1623DB70-D4ED-4586-A490-C5B5501980EB}" destId="{37B56CE1-5FDD-4956-9DDA-12EF911F7E8E}" srcOrd="0" destOrd="0" presId="urn:microsoft.com/office/officeart/2018/2/layout/IconVerticalSolidList"/>
    <dgm:cxn modelId="{D06B2DD1-B4C0-475A-8EE0-8C2310865E70}" type="presParOf" srcId="{37B56CE1-5FDD-4956-9DDA-12EF911F7E8E}" destId="{D0FFD35B-EDE5-4224-9B35-7226986E9F42}" srcOrd="0" destOrd="0" presId="urn:microsoft.com/office/officeart/2018/2/layout/IconVerticalSolidList"/>
    <dgm:cxn modelId="{D3910E4B-E96F-404A-BFFA-4E6DF72EAE04}" type="presParOf" srcId="{37B56CE1-5FDD-4956-9DDA-12EF911F7E8E}" destId="{0BCDC609-42F1-48DC-9DE8-CBF67E9EDEA2}" srcOrd="1" destOrd="0" presId="urn:microsoft.com/office/officeart/2018/2/layout/IconVerticalSolidList"/>
    <dgm:cxn modelId="{7082221D-2178-4CA8-BCE6-15A4DFBD3B75}" type="presParOf" srcId="{37B56CE1-5FDD-4956-9DDA-12EF911F7E8E}" destId="{550B7D13-DCF6-4672-BE19-466AE57DEE13}" srcOrd="2" destOrd="0" presId="urn:microsoft.com/office/officeart/2018/2/layout/IconVerticalSolidList"/>
    <dgm:cxn modelId="{D4A704B0-3F60-4F67-BEC3-1DC7B5AC8D05}" type="presParOf" srcId="{37B56CE1-5FDD-4956-9DDA-12EF911F7E8E}" destId="{89F414BD-AE36-4F20-8E08-EA53C7A88E24}" srcOrd="3" destOrd="0" presId="urn:microsoft.com/office/officeart/2018/2/layout/IconVerticalSolidList"/>
    <dgm:cxn modelId="{17D0ABD2-C330-42EC-8B38-99977BAF734D}" type="presParOf" srcId="{1623DB70-D4ED-4586-A490-C5B5501980EB}" destId="{DCED2D07-7759-4F41-8A85-5201C867DE54}" srcOrd="1" destOrd="0" presId="urn:microsoft.com/office/officeart/2018/2/layout/IconVerticalSolidList"/>
    <dgm:cxn modelId="{304BBF13-A012-4FEE-9D61-8D2F6E8BECB2}" type="presParOf" srcId="{1623DB70-D4ED-4586-A490-C5B5501980EB}" destId="{C6F54792-BC09-44D6-9859-AD078BEA193B}" srcOrd="2" destOrd="0" presId="urn:microsoft.com/office/officeart/2018/2/layout/IconVerticalSolidList"/>
    <dgm:cxn modelId="{ECD0E53A-9755-4BBA-970A-95B23BE96293}" type="presParOf" srcId="{C6F54792-BC09-44D6-9859-AD078BEA193B}" destId="{F4BDA73F-9CED-49C7-9DBE-D0E86A42202A}" srcOrd="0" destOrd="0" presId="urn:microsoft.com/office/officeart/2018/2/layout/IconVerticalSolidList"/>
    <dgm:cxn modelId="{6C16514E-AFC5-4CAB-A750-51F9423C8295}" type="presParOf" srcId="{C6F54792-BC09-44D6-9859-AD078BEA193B}" destId="{7D728103-DC3B-4FB1-A81D-9E9C89BB2BDE}" srcOrd="1" destOrd="0" presId="urn:microsoft.com/office/officeart/2018/2/layout/IconVerticalSolidList"/>
    <dgm:cxn modelId="{FC1B755F-4F56-49C2-AC89-DF3AEFEF6681}" type="presParOf" srcId="{C6F54792-BC09-44D6-9859-AD078BEA193B}" destId="{BEF53794-8792-477D-9A26-2A4F293A16B8}" srcOrd="2" destOrd="0" presId="urn:microsoft.com/office/officeart/2018/2/layout/IconVerticalSolidList"/>
    <dgm:cxn modelId="{854074DE-3053-498D-9921-93507764DA74}" type="presParOf" srcId="{C6F54792-BC09-44D6-9859-AD078BEA193B}" destId="{760A25A8-48B7-4777-9571-9D56493DB82B}" srcOrd="3" destOrd="0" presId="urn:microsoft.com/office/officeart/2018/2/layout/IconVerticalSolidList"/>
    <dgm:cxn modelId="{9224F18D-02B4-4901-AB41-580D17A9B4FF}" type="presParOf" srcId="{1623DB70-D4ED-4586-A490-C5B5501980EB}" destId="{F9D31376-C4BE-46FB-A386-53EB344D5CD5}" srcOrd="3" destOrd="0" presId="urn:microsoft.com/office/officeart/2018/2/layout/IconVerticalSolidList"/>
    <dgm:cxn modelId="{EFC4C3E1-9981-4DA5-A865-FFC9D8485425}" type="presParOf" srcId="{1623DB70-D4ED-4586-A490-C5B5501980EB}" destId="{58BB9AD2-0913-4B07-A715-409875CA6C47}" srcOrd="4" destOrd="0" presId="urn:microsoft.com/office/officeart/2018/2/layout/IconVerticalSolidList"/>
    <dgm:cxn modelId="{01249DD7-3E68-4E4B-A21C-67857499F4C9}" type="presParOf" srcId="{58BB9AD2-0913-4B07-A715-409875CA6C47}" destId="{9CEBD53A-4BB9-4FA1-B0D5-6B7DBCC001BD}" srcOrd="0" destOrd="0" presId="urn:microsoft.com/office/officeart/2018/2/layout/IconVerticalSolidList"/>
    <dgm:cxn modelId="{42A8160D-47AD-4691-9199-41DF321A9CC5}" type="presParOf" srcId="{58BB9AD2-0913-4B07-A715-409875CA6C47}" destId="{67DACB88-852A-4307-A3CF-DA506B466E6F}" srcOrd="1" destOrd="0" presId="urn:microsoft.com/office/officeart/2018/2/layout/IconVerticalSolidList"/>
    <dgm:cxn modelId="{F3190A4C-DDB6-4089-96ED-56193E5D8672}" type="presParOf" srcId="{58BB9AD2-0913-4B07-A715-409875CA6C47}" destId="{DADC31B8-4167-4D7E-A881-0C07B1855529}" srcOrd="2" destOrd="0" presId="urn:microsoft.com/office/officeart/2018/2/layout/IconVerticalSolidList"/>
    <dgm:cxn modelId="{FC0B85A9-6F75-4FDA-BBAB-D4C32CFAB894}" type="presParOf" srcId="{58BB9AD2-0913-4B07-A715-409875CA6C47}" destId="{DC955C84-7B6C-48F0-905E-D376A1A7E85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70C970-D093-4083-8E68-44DBE08DF78B}">
      <dsp:nvSpPr>
        <dsp:cNvPr id="0" name=""/>
        <dsp:cNvSpPr/>
      </dsp:nvSpPr>
      <dsp:spPr>
        <a:xfrm>
          <a:off x="0" y="371"/>
          <a:ext cx="11215234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2F9268-58D3-402C-BEB1-10209789062E}">
      <dsp:nvSpPr>
        <dsp:cNvPr id="0" name=""/>
        <dsp:cNvSpPr/>
      </dsp:nvSpPr>
      <dsp:spPr>
        <a:xfrm>
          <a:off x="154829" y="115534"/>
          <a:ext cx="281509" cy="2815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F1E7FE-18C5-4AC9-AD24-CEEFEE8A8D58}">
      <dsp:nvSpPr>
        <dsp:cNvPr id="0" name=""/>
        <dsp:cNvSpPr/>
      </dsp:nvSpPr>
      <dsp:spPr>
        <a:xfrm>
          <a:off x="591168" y="371"/>
          <a:ext cx="10624066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Deep learning is widely used in AI applications</a:t>
          </a:r>
          <a:endParaRPr lang="en-US" sz="1600" kern="1200"/>
        </a:p>
      </dsp:txBody>
      <dsp:txXfrm>
        <a:off x="591168" y="371"/>
        <a:ext cx="10624066" cy="511834"/>
      </dsp:txXfrm>
    </dsp:sp>
    <dsp:sp modelId="{49C4935E-16E6-46BA-A6B0-3B1ECB0A2A31}">
      <dsp:nvSpPr>
        <dsp:cNvPr id="0" name=""/>
        <dsp:cNvSpPr/>
      </dsp:nvSpPr>
      <dsp:spPr>
        <a:xfrm>
          <a:off x="0" y="640165"/>
          <a:ext cx="11215234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154E44-2042-4BB7-8642-62CC56396D29}">
      <dsp:nvSpPr>
        <dsp:cNvPr id="0" name=""/>
        <dsp:cNvSpPr/>
      </dsp:nvSpPr>
      <dsp:spPr>
        <a:xfrm>
          <a:off x="154829" y="755327"/>
          <a:ext cx="281509" cy="2815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793E7A-7893-475A-93EF-4733FF14EB3E}">
      <dsp:nvSpPr>
        <dsp:cNvPr id="0" name=""/>
        <dsp:cNvSpPr/>
      </dsp:nvSpPr>
      <dsp:spPr>
        <a:xfrm>
          <a:off x="591168" y="640165"/>
          <a:ext cx="10624066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Applied in:</a:t>
          </a:r>
          <a:endParaRPr lang="en-US" sz="1600" kern="1200"/>
        </a:p>
      </dsp:txBody>
      <dsp:txXfrm>
        <a:off x="591168" y="640165"/>
        <a:ext cx="10624066" cy="511834"/>
      </dsp:txXfrm>
    </dsp:sp>
    <dsp:sp modelId="{6EFDC40E-3AD3-4076-85C9-8F4EE3E1F346}">
      <dsp:nvSpPr>
        <dsp:cNvPr id="0" name=""/>
        <dsp:cNvSpPr/>
      </dsp:nvSpPr>
      <dsp:spPr>
        <a:xfrm>
          <a:off x="0" y="1279958"/>
          <a:ext cx="11215234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458358-3ADB-4FD9-B48C-A029EF77B0E8}">
      <dsp:nvSpPr>
        <dsp:cNvPr id="0" name=""/>
        <dsp:cNvSpPr/>
      </dsp:nvSpPr>
      <dsp:spPr>
        <a:xfrm>
          <a:off x="154829" y="1395121"/>
          <a:ext cx="281509" cy="2815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E8EC6-BCAD-42F1-81B4-83A5B9AE6670}">
      <dsp:nvSpPr>
        <dsp:cNvPr id="0" name=""/>
        <dsp:cNvSpPr/>
      </dsp:nvSpPr>
      <dsp:spPr>
        <a:xfrm>
          <a:off x="591168" y="1279958"/>
          <a:ext cx="10624066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Computer vision</a:t>
          </a:r>
          <a:endParaRPr lang="en-US" sz="1600" kern="1200"/>
        </a:p>
      </dsp:txBody>
      <dsp:txXfrm>
        <a:off x="591168" y="1279958"/>
        <a:ext cx="10624066" cy="511834"/>
      </dsp:txXfrm>
    </dsp:sp>
    <dsp:sp modelId="{98CDE161-DCE4-4589-9AA2-098975E9F909}">
      <dsp:nvSpPr>
        <dsp:cNvPr id="0" name=""/>
        <dsp:cNvSpPr/>
      </dsp:nvSpPr>
      <dsp:spPr>
        <a:xfrm>
          <a:off x="0" y="1919751"/>
          <a:ext cx="11215234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1F11CD-2D45-4D86-B7CA-97AB7552E875}">
      <dsp:nvSpPr>
        <dsp:cNvPr id="0" name=""/>
        <dsp:cNvSpPr/>
      </dsp:nvSpPr>
      <dsp:spPr>
        <a:xfrm>
          <a:off x="154829" y="2034914"/>
          <a:ext cx="281509" cy="2815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28622-6A90-478C-A5B6-42FDC51CCFDA}">
      <dsp:nvSpPr>
        <dsp:cNvPr id="0" name=""/>
        <dsp:cNvSpPr/>
      </dsp:nvSpPr>
      <dsp:spPr>
        <a:xfrm>
          <a:off x="591168" y="1919751"/>
          <a:ext cx="10624066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Natural language processing</a:t>
          </a:r>
          <a:endParaRPr lang="en-US" sz="1600" kern="1200"/>
        </a:p>
      </dsp:txBody>
      <dsp:txXfrm>
        <a:off x="591168" y="1919751"/>
        <a:ext cx="10624066" cy="511834"/>
      </dsp:txXfrm>
    </dsp:sp>
    <dsp:sp modelId="{A6BA14FC-AD05-4344-8986-19FE9607B901}">
      <dsp:nvSpPr>
        <dsp:cNvPr id="0" name=""/>
        <dsp:cNvSpPr/>
      </dsp:nvSpPr>
      <dsp:spPr>
        <a:xfrm>
          <a:off x="0" y="2559544"/>
          <a:ext cx="11215234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10C01-7F6F-42F8-8287-56B985528B02}">
      <dsp:nvSpPr>
        <dsp:cNvPr id="0" name=""/>
        <dsp:cNvSpPr/>
      </dsp:nvSpPr>
      <dsp:spPr>
        <a:xfrm>
          <a:off x="154829" y="2674707"/>
          <a:ext cx="281509" cy="2815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7F0667-AD40-4AB9-9ABC-EC928965A6A6}">
      <dsp:nvSpPr>
        <dsp:cNvPr id="0" name=""/>
        <dsp:cNvSpPr/>
      </dsp:nvSpPr>
      <dsp:spPr>
        <a:xfrm>
          <a:off x="591168" y="2559544"/>
          <a:ext cx="10624066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Cybersecurity</a:t>
          </a:r>
          <a:endParaRPr lang="en-US" sz="1600" kern="1200"/>
        </a:p>
      </dsp:txBody>
      <dsp:txXfrm>
        <a:off x="591168" y="2559544"/>
        <a:ext cx="10624066" cy="511834"/>
      </dsp:txXfrm>
    </dsp:sp>
    <dsp:sp modelId="{A19CB46E-DDDF-4C91-B6FE-85CFF0C507FC}">
      <dsp:nvSpPr>
        <dsp:cNvPr id="0" name=""/>
        <dsp:cNvSpPr/>
      </dsp:nvSpPr>
      <dsp:spPr>
        <a:xfrm>
          <a:off x="0" y="3199338"/>
          <a:ext cx="11215234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3EC887-D835-4B3E-9230-C2457AFA7110}">
      <dsp:nvSpPr>
        <dsp:cNvPr id="0" name=""/>
        <dsp:cNvSpPr/>
      </dsp:nvSpPr>
      <dsp:spPr>
        <a:xfrm>
          <a:off x="154829" y="3314501"/>
          <a:ext cx="281509" cy="2815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66047F-A85A-4E5A-8D13-0A2717AA8E36}">
      <dsp:nvSpPr>
        <dsp:cNvPr id="0" name=""/>
        <dsp:cNvSpPr/>
      </dsp:nvSpPr>
      <dsp:spPr>
        <a:xfrm>
          <a:off x="591168" y="3199338"/>
          <a:ext cx="10624066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Deep neural networks (DNNs) achieve high accuracy</a:t>
          </a:r>
          <a:endParaRPr lang="en-US" sz="1600" kern="1200"/>
        </a:p>
      </dsp:txBody>
      <dsp:txXfrm>
        <a:off x="591168" y="3199338"/>
        <a:ext cx="10624066" cy="511834"/>
      </dsp:txXfrm>
    </dsp:sp>
    <dsp:sp modelId="{9E2620AA-BC8A-40CC-8368-97595AC2FB2D}">
      <dsp:nvSpPr>
        <dsp:cNvPr id="0" name=""/>
        <dsp:cNvSpPr/>
      </dsp:nvSpPr>
      <dsp:spPr>
        <a:xfrm>
          <a:off x="0" y="3839131"/>
          <a:ext cx="11215234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B327AE-DD9F-4E14-9E39-FF42F3CB1614}">
      <dsp:nvSpPr>
        <dsp:cNvPr id="0" name=""/>
        <dsp:cNvSpPr/>
      </dsp:nvSpPr>
      <dsp:spPr>
        <a:xfrm>
          <a:off x="154829" y="3954294"/>
          <a:ext cx="281509" cy="28150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94B5D7-882E-42CB-86A8-4B8CD4068DD4}">
      <dsp:nvSpPr>
        <dsp:cNvPr id="0" name=""/>
        <dsp:cNvSpPr/>
      </dsp:nvSpPr>
      <dsp:spPr>
        <a:xfrm>
          <a:off x="591168" y="3839131"/>
          <a:ext cx="10624066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Learn complex patterns from large datasets [7]</a:t>
          </a:r>
          <a:endParaRPr lang="en-US" sz="1600" kern="1200"/>
        </a:p>
      </dsp:txBody>
      <dsp:txXfrm>
        <a:off x="591168" y="3839131"/>
        <a:ext cx="10624066" cy="5118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BD1B0F-50F2-4194-9164-AADE1E0EE274}">
      <dsp:nvSpPr>
        <dsp:cNvPr id="0" name=""/>
        <dsp:cNvSpPr/>
      </dsp:nvSpPr>
      <dsp:spPr>
        <a:xfrm>
          <a:off x="0" y="531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C64F50-8D7C-4CE7-9D23-3D6000AE229F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C63F92-ADD6-4236-AB24-7872F2E4484B}">
      <dsp:nvSpPr>
        <dsp:cNvPr id="0" name=""/>
        <dsp:cNvSpPr/>
      </dsp:nvSpPr>
      <dsp:spPr>
        <a:xfrm>
          <a:off x="1435590" y="53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Neural networks can be misled by small perturbations</a:t>
          </a:r>
          <a:endParaRPr lang="en-US" sz="2500" kern="1200"/>
        </a:p>
      </dsp:txBody>
      <dsp:txXfrm>
        <a:off x="1435590" y="531"/>
        <a:ext cx="9779644" cy="1242935"/>
      </dsp:txXfrm>
    </dsp:sp>
    <dsp:sp modelId="{9198D706-1EE2-44EA-8FEF-F8E8C100CAA7}">
      <dsp:nvSpPr>
        <dsp:cNvPr id="0" name=""/>
        <dsp:cNvSpPr/>
      </dsp:nvSpPr>
      <dsp:spPr>
        <a:xfrm>
          <a:off x="0" y="1554201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B29C72-F9FD-4C13-9B87-68C56F25EFFC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343A9-C920-44D0-85AE-93EBBCC2E956}">
      <dsp:nvSpPr>
        <dsp:cNvPr id="0" name=""/>
        <dsp:cNvSpPr/>
      </dsp:nvSpPr>
      <dsp:spPr>
        <a:xfrm>
          <a:off x="1435590" y="155420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Adversarial examples affect prediction reliability [1]</a:t>
          </a:r>
          <a:endParaRPr lang="en-US" sz="2500" kern="1200"/>
        </a:p>
      </dsp:txBody>
      <dsp:txXfrm>
        <a:off x="1435590" y="1554201"/>
        <a:ext cx="9779644" cy="1242935"/>
      </dsp:txXfrm>
    </dsp:sp>
    <dsp:sp modelId="{A27B2238-8F9D-4A0D-9ABE-879017BFA332}">
      <dsp:nvSpPr>
        <dsp:cNvPr id="0" name=""/>
        <dsp:cNvSpPr/>
      </dsp:nvSpPr>
      <dsp:spPr>
        <a:xfrm>
          <a:off x="0" y="3107870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A19FDA-584F-4FCE-9FA2-8D96D7C2FFEF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CE6CE-5F43-46BE-9CFD-9D5925E5B32F}">
      <dsp:nvSpPr>
        <dsp:cNvPr id="0" name=""/>
        <dsp:cNvSpPr/>
      </dsp:nvSpPr>
      <dsp:spPr>
        <a:xfrm>
          <a:off x="1435590" y="3107870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Security risks in real-world AI systems</a:t>
          </a:r>
          <a:endParaRPr lang="en-US" sz="2500" kern="1200"/>
        </a:p>
      </dsp:txBody>
      <dsp:txXfrm>
        <a:off x="1435590" y="3107870"/>
        <a:ext cx="9779644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D561F-C1F3-45C4-B1B9-7BF70FE09C7A}">
      <dsp:nvSpPr>
        <dsp:cNvPr id="0" name=""/>
        <dsp:cNvSpPr/>
      </dsp:nvSpPr>
      <dsp:spPr>
        <a:xfrm>
          <a:off x="254095" y="800"/>
          <a:ext cx="3345951" cy="20075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AI systems can be fooled by adversarial inputs</a:t>
          </a:r>
          <a:endParaRPr lang="en-US" sz="3300" kern="1200"/>
        </a:p>
      </dsp:txBody>
      <dsp:txXfrm>
        <a:off x="254095" y="800"/>
        <a:ext cx="3345951" cy="2007570"/>
      </dsp:txXfrm>
    </dsp:sp>
    <dsp:sp modelId="{17E067CC-2F4D-4B61-9111-1F6E2158B2E7}">
      <dsp:nvSpPr>
        <dsp:cNvPr id="0" name=""/>
        <dsp:cNvSpPr/>
      </dsp:nvSpPr>
      <dsp:spPr>
        <a:xfrm>
          <a:off x="3934641" y="800"/>
          <a:ext cx="3345951" cy="20075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Existing defenses are not fully reliable</a:t>
          </a:r>
          <a:endParaRPr lang="en-US" sz="3300" kern="1200"/>
        </a:p>
      </dsp:txBody>
      <dsp:txXfrm>
        <a:off x="3934641" y="800"/>
        <a:ext cx="3345951" cy="2007570"/>
      </dsp:txXfrm>
    </dsp:sp>
    <dsp:sp modelId="{65DB7567-B524-47BD-8957-108E96CACBCD}">
      <dsp:nvSpPr>
        <dsp:cNvPr id="0" name=""/>
        <dsp:cNvSpPr/>
      </dsp:nvSpPr>
      <dsp:spPr>
        <a:xfrm>
          <a:off x="7615188" y="800"/>
          <a:ext cx="3345951" cy="20075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High trade-off between:</a:t>
          </a:r>
          <a:endParaRPr lang="en-US" sz="3300" kern="1200"/>
        </a:p>
      </dsp:txBody>
      <dsp:txXfrm>
        <a:off x="7615188" y="800"/>
        <a:ext cx="3345951" cy="2007570"/>
      </dsp:txXfrm>
    </dsp:sp>
    <dsp:sp modelId="{7A27DA6E-06C0-40FF-BF82-69E6D7D765E0}">
      <dsp:nvSpPr>
        <dsp:cNvPr id="0" name=""/>
        <dsp:cNvSpPr/>
      </dsp:nvSpPr>
      <dsp:spPr>
        <a:xfrm>
          <a:off x="254095" y="2342966"/>
          <a:ext cx="3345951" cy="20075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Accuracy</a:t>
          </a:r>
          <a:endParaRPr lang="en-US" sz="3300" kern="1200"/>
        </a:p>
      </dsp:txBody>
      <dsp:txXfrm>
        <a:off x="254095" y="2342966"/>
        <a:ext cx="3345951" cy="2007570"/>
      </dsp:txXfrm>
    </dsp:sp>
    <dsp:sp modelId="{C8144117-1D98-4047-9175-90758BAA7BB7}">
      <dsp:nvSpPr>
        <dsp:cNvPr id="0" name=""/>
        <dsp:cNvSpPr/>
      </dsp:nvSpPr>
      <dsp:spPr>
        <a:xfrm>
          <a:off x="3934641" y="2342966"/>
          <a:ext cx="3345951" cy="20075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Robustness [6]</a:t>
          </a:r>
          <a:endParaRPr lang="en-US" sz="3300" kern="1200"/>
        </a:p>
      </dsp:txBody>
      <dsp:txXfrm>
        <a:off x="3934641" y="2342966"/>
        <a:ext cx="3345951" cy="2007570"/>
      </dsp:txXfrm>
    </dsp:sp>
    <dsp:sp modelId="{412E8264-3EE7-41C9-98FE-D8563D23AC40}">
      <dsp:nvSpPr>
        <dsp:cNvPr id="0" name=""/>
        <dsp:cNvSpPr/>
      </dsp:nvSpPr>
      <dsp:spPr>
        <a:xfrm>
          <a:off x="7615188" y="2342966"/>
          <a:ext cx="3345951" cy="20075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No universal defense method available</a:t>
          </a:r>
          <a:endParaRPr lang="en-US" sz="3300" kern="1200"/>
        </a:p>
      </dsp:txBody>
      <dsp:txXfrm>
        <a:off x="7615188" y="2342966"/>
        <a:ext cx="3345951" cy="20075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14FDB7-E5BD-4165-AC28-B8F4FCF2072C}">
      <dsp:nvSpPr>
        <dsp:cNvPr id="0" name=""/>
        <dsp:cNvSpPr/>
      </dsp:nvSpPr>
      <dsp:spPr>
        <a:xfrm>
          <a:off x="0" y="531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A6A81F-25D7-455D-AA28-6FD9282428AE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B934E-554D-41C6-B07D-F502C69461DC}">
      <dsp:nvSpPr>
        <dsp:cNvPr id="0" name=""/>
        <dsp:cNvSpPr/>
      </dsp:nvSpPr>
      <dsp:spPr>
        <a:xfrm>
          <a:off x="1435590" y="53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CNN → effective for classification tasks</a:t>
          </a:r>
          <a:endParaRPr lang="en-US" sz="2500" kern="1200"/>
        </a:p>
      </dsp:txBody>
      <dsp:txXfrm>
        <a:off x="1435590" y="531"/>
        <a:ext cx="9779644" cy="1242935"/>
      </dsp:txXfrm>
    </dsp:sp>
    <dsp:sp modelId="{5F024C04-4434-4E9B-AFCF-F7F3717CCE50}">
      <dsp:nvSpPr>
        <dsp:cNvPr id="0" name=""/>
        <dsp:cNvSpPr/>
      </dsp:nvSpPr>
      <dsp:spPr>
        <a:xfrm>
          <a:off x="0" y="1554201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8CC1FB-B8B9-4F4D-ACDE-C4207EBDBAF2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B0A03E-93F3-426E-B31B-8404C171E90C}">
      <dsp:nvSpPr>
        <dsp:cNvPr id="0" name=""/>
        <dsp:cNvSpPr/>
      </dsp:nvSpPr>
      <dsp:spPr>
        <a:xfrm>
          <a:off x="1435590" y="155420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FGSM, PGD → widely used attacks [1], [2]</a:t>
          </a:r>
          <a:endParaRPr lang="en-US" sz="2500" kern="1200"/>
        </a:p>
      </dsp:txBody>
      <dsp:txXfrm>
        <a:off x="1435590" y="1554201"/>
        <a:ext cx="9779644" cy="1242935"/>
      </dsp:txXfrm>
    </dsp:sp>
    <dsp:sp modelId="{5D395F04-8CA0-48F4-97D8-C607F1EFF788}">
      <dsp:nvSpPr>
        <dsp:cNvPr id="0" name=""/>
        <dsp:cNvSpPr/>
      </dsp:nvSpPr>
      <dsp:spPr>
        <a:xfrm>
          <a:off x="0" y="3107870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DF5F22-3ABB-4168-9043-1FA35E4E765C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2EA158-1B94-47FD-AA60-282B9F6DFB8A}">
      <dsp:nvSpPr>
        <dsp:cNvPr id="0" name=""/>
        <dsp:cNvSpPr/>
      </dsp:nvSpPr>
      <dsp:spPr>
        <a:xfrm>
          <a:off x="1435590" y="3107870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Adversarial training → proven defense [2]</a:t>
          </a:r>
          <a:endParaRPr lang="en-US" sz="2500" kern="1200"/>
        </a:p>
      </dsp:txBody>
      <dsp:txXfrm>
        <a:off x="1435590" y="3107870"/>
        <a:ext cx="9779644" cy="12429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5FB8FF-AFC7-4EA8-A932-85200B482636}">
      <dsp:nvSpPr>
        <dsp:cNvPr id="0" name=""/>
        <dsp:cNvSpPr/>
      </dsp:nvSpPr>
      <dsp:spPr>
        <a:xfrm>
          <a:off x="0" y="8469"/>
          <a:ext cx="11215234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Dataset: CIFAR-10</a:t>
          </a:r>
          <a:endParaRPr lang="en-US" sz="2800" kern="1200"/>
        </a:p>
      </dsp:txBody>
      <dsp:txXfrm>
        <a:off x="31984" y="40453"/>
        <a:ext cx="11151266" cy="591232"/>
      </dsp:txXfrm>
    </dsp:sp>
    <dsp:sp modelId="{A2515A58-7EED-4AEE-9B1F-C0CE915A0257}">
      <dsp:nvSpPr>
        <dsp:cNvPr id="0" name=""/>
        <dsp:cNvSpPr/>
      </dsp:nvSpPr>
      <dsp:spPr>
        <a:xfrm>
          <a:off x="0" y="744309"/>
          <a:ext cx="11215234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Metrics:</a:t>
          </a:r>
          <a:endParaRPr lang="en-US" sz="2800" kern="1200"/>
        </a:p>
      </dsp:txBody>
      <dsp:txXfrm>
        <a:off x="31984" y="776293"/>
        <a:ext cx="11151266" cy="591232"/>
      </dsp:txXfrm>
    </dsp:sp>
    <dsp:sp modelId="{E1FB3EC1-0A00-44E4-A30A-0EC433705A97}">
      <dsp:nvSpPr>
        <dsp:cNvPr id="0" name=""/>
        <dsp:cNvSpPr/>
      </dsp:nvSpPr>
      <dsp:spPr>
        <a:xfrm>
          <a:off x="0" y="1480149"/>
          <a:ext cx="11215234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Accuracy</a:t>
          </a:r>
          <a:endParaRPr lang="en-US" sz="2800" kern="1200"/>
        </a:p>
      </dsp:txBody>
      <dsp:txXfrm>
        <a:off x="31984" y="1512133"/>
        <a:ext cx="11151266" cy="591232"/>
      </dsp:txXfrm>
    </dsp:sp>
    <dsp:sp modelId="{BDFAC86A-3281-4210-8548-B4AB83E2C129}">
      <dsp:nvSpPr>
        <dsp:cNvPr id="0" name=""/>
        <dsp:cNvSpPr/>
      </dsp:nvSpPr>
      <dsp:spPr>
        <a:xfrm>
          <a:off x="0" y="2215989"/>
          <a:ext cx="11215234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Attack success rate</a:t>
          </a:r>
          <a:endParaRPr lang="en-US" sz="2800" kern="1200"/>
        </a:p>
      </dsp:txBody>
      <dsp:txXfrm>
        <a:off x="31984" y="2247973"/>
        <a:ext cx="11151266" cy="591232"/>
      </dsp:txXfrm>
    </dsp:sp>
    <dsp:sp modelId="{A884D090-C628-4BA9-A8AB-94FB2CF119B8}">
      <dsp:nvSpPr>
        <dsp:cNvPr id="0" name=""/>
        <dsp:cNvSpPr/>
      </dsp:nvSpPr>
      <dsp:spPr>
        <a:xfrm>
          <a:off x="0" y="2951829"/>
          <a:ext cx="11215234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Robustness score</a:t>
          </a:r>
          <a:endParaRPr lang="en-US" sz="2800" kern="1200"/>
        </a:p>
      </dsp:txBody>
      <dsp:txXfrm>
        <a:off x="31984" y="2983813"/>
        <a:ext cx="11151266" cy="591232"/>
      </dsp:txXfrm>
    </dsp:sp>
    <dsp:sp modelId="{B39E67E3-770D-43DF-A53E-1FEB418D3BDC}">
      <dsp:nvSpPr>
        <dsp:cNvPr id="0" name=""/>
        <dsp:cNvSpPr/>
      </dsp:nvSpPr>
      <dsp:spPr>
        <a:xfrm>
          <a:off x="0" y="3687669"/>
          <a:ext cx="11215234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Compare baseline vs defended model</a:t>
          </a:r>
          <a:endParaRPr lang="en-US" sz="2800" kern="1200"/>
        </a:p>
      </dsp:txBody>
      <dsp:txXfrm>
        <a:off x="31984" y="3719653"/>
        <a:ext cx="11151266" cy="5912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F2E37-3D67-4884-BF89-3DC2DD1B2423}">
      <dsp:nvSpPr>
        <dsp:cNvPr id="0" name=""/>
        <dsp:cNvSpPr/>
      </dsp:nvSpPr>
      <dsp:spPr>
        <a:xfrm>
          <a:off x="0" y="531"/>
          <a:ext cx="11215234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29CC37-74DA-4F92-8D8E-C07CED58C8B8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7C1F6E-E972-4654-A49F-80DCE1C4D628}">
      <dsp:nvSpPr>
        <dsp:cNvPr id="0" name=""/>
        <dsp:cNvSpPr/>
      </dsp:nvSpPr>
      <dsp:spPr>
        <a:xfrm>
          <a:off x="1435590" y="53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More secure AI systems</a:t>
          </a:r>
          <a:endParaRPr lang="en-US" sz="2500" kern="1200"/>
        </a:p>
      </dsp:txBody>
      <dsp:txXfrm>
        <a:off x="1435590" y="531"/>
        <a:ext cx="9779644" cy="1242935"/>
      </dsp:txXfrm>
    </dsp:sp>
    <dsp:sp modelId="{BF45C7CC-F55B-4D82-AD54-4926CFFBC0C9}">
      <dsp:nvSpPr>
        <dsp:cNvPr id="0" name=""/>
        <dsp:cNvSpPr/>
      </dsp:nvSpPr>
      <dsp:spPr>
        <a:xfrm>
          <a:off x="0" y="1554201"/>
          <a:ext cx="11215234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A812D6-F552-4DF3-A7A5-60023A599FE2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A43EA-520C-44F4-A3F2-6546D1BB6CAA}">
      <dsp:nvSpPr>
        <dsp:cNvPr id="0" name=""/>
        <dsp:cNvSpPr/>
      </dsp:nvSpPr>
      <dsp:spPr>
        <a:xfrm>
          <a:off x="1435590" y="155420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Improved cybersecurity models</a:t>
          </a:r>
          <a:endParaRPr lang="en-US" sz="2500" kern="1200"/>
        </a:p>
      </dsp:txBody>
      <dsp:txXfrm>
        <a:off x="1435590" y="1554201"/>
        <a:ext cx="9779644" cy="1242935"/>
      </dsp:txXfrm>
    </dsp:sp>
    <dsp:sp modelId="{87D100A4-1A42-4D39-8168-08E9B1170B7F}">
      <dsp:nvSpPr>
        <dsp:cNvPr id="0" name=""/>
        <dsp:cNvSpPr/>
      </dsp:nvSpPr>
      <dsp:spPr>
        <a:xfrm>
          <a:off x="0" y="3107870"/>
          <a:ext cx="11215234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051785-BFD2-4AB4-A6A6-9474A181A53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EDC791-64B7-41A9-929A-B58C32A375AA}">
      <dsp:nvSpPr>
        <dsp:cNvPr id="0" name=""/>
        <dsp:cNvSpPr/>
      </dsp:nvSpPr>
      <dsp:spPr>
        <a:xfrm>
          <a:off x="1435590" y="3107870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Better resistance to attacks</a:t>
          </a:r>
          <a:endParaRPr lang="en-US" sz="2500" kern="1200"/>
        </a:p>
      </dsp:txBody>
      <dsp:txXfrm>
        <a:off x="1435590" y="3107870"/>
        <a:ext cx="9779644" cy="12429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FD35B-EDE5-4224-9B35-7226986E9F42}">
      <dsp:nvSpPr>
        <dsp:cNvPr id="0" name=""/>
        <dsp:cNvSpPr/>
      </dsp:nvSpPr>
      <dsp:spPr>
        <a:xfrm>
          <a:off x="0" y="531"/>
          <a:ext cx="11215234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CDC609-42F1-48DC-9DE8-CBF67E9EDEA2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F414BD-AE36-4F20-8E08-EA53C7A88E24}">
      <dsp:nvSpPr>
        <dsp:cNvPr id="0" name=""/>
        <dsp:cNvSpPr/>
      </dsp:nvSpPr>
      <dsp:spPr>
        <a:xfrm>
          <a:off x="1435590" y="53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High computational cost</a:t>
          </a:r>
          <a:endParaRPr lang="en-US" sz="2500" kern="1200"/>
        </a:p>
      </dsp:txBody>
      <dsp:txXfrm>
        <a:off x="1435590" y="531"/>
        <a:ext cx="9779644" cy="1242935"/>
      </dsp:txXfrm>
    </dsp:sp>
    <dsp:sp modelId="{F4BDA73F-9CED-49C7-9DBE-D0E86A42202A}">
      <dsp:nvSpPr>
        <dsp:cNvPr id="0" name=""/>
        <dsp:cNvSpPr/>
      </dsp:nvSpPr>
      <dsp:spPr>
        <a:xfrm>
          <a:off x="0" y="1554201"/>
          <a:ext cx="11215234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728103-DC3B-4FB1-A81D-9E9C89BB2BDE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0A25A8-48B7-4777-9571-9D56493DB82B}">
      <dsp:nvSpPr>
        <dsp:cNvPr id="0" name=""/>
        <dsp:cNvSpPr/>
      </dsp:nvSpPr>
      <dsp:spPr>
        <a:xfrm>
          <a:off x="1435590" y="155420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Limited dataset scope</a:t>
          </a:r>
          <a:endParaRPr lang="en-US" sz="2500" kern="1200"/>
        </a:p>
      </dsp:txBody>
      <dsp:txXfrm>
        <a:off x="1435590" y="1554201"/>
        <a:ext cx="9779644" cy="1242935"/>
      </dsp:txXfrm>
    </dsp:sp>
    <dsp:sp modelId="{9CEBD53A-4BB9-4FA1-B0D5-6B7DBCC001BD}">
      <dsp:nvSpPr>
        <dsp:cNvPr id="0" name=""/>
        <dsp:cNvSpPr/>
      </dsp:nvSpPr>
      <dsp:spPr>
        <a:xfrm>
          <a:off x="0" y="3107870"/>
          <a:ext cx="11215234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DACB88-852A-4307-A3CF-DA506B466E6F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955C84-7B6C-48F0-905E-D376A1A7E856}">
      <dsp:nvSpPr>
        <dsp:cNvPr id="0" name=""/>
        <dsp:cNvSpPr/>
      </dsp:nvSpPr>
      <dsp:spPr>
        <a:xfrm>
          <a:off x="1435590" y="3107870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New attacks evolve quickly</a:t>
          </a:r>
          <a:endParaRPr lang="en-US" sz="2500" kern="1200"/>
        </a:p>
      </dsp:txBody>
      <dsp:txXfrm>
        <a:off x="1435590" y="3107870"/>
        <a:ext cx="9779644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57B-CDAE-4DEB-AEC8-C82DE2312E37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1430A-4AA4-45C8-AC23-CD6B61C41A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B78EA-28CE-41D8-9043-90E391E5F567}" type="datetimeFigureOut">
              <a:rPr lang="en-US" noProof="0" smtClean="0"/>
              <a:t>3/18/2026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4D747-9380-41EE-9946-EC9EC0CA5D1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/>
            <a:r>
              <a:rPr lang="en-US" sz="1840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E0C167E-2626-40DB-AACF-D02543E29B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09700" y="1749570"/>
            <a:ext cx="9372600" cy="33588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1681163"/>
            <a:ext cx="5157787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812" y="1681163"/>
            <a:ext cx="5157788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2505075"/>
            <a:ext cx="5157787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2505075"/>
            <a:ext cx="5183188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290" y="1444649"/>
            <a:ext cx="7694310" cy="4579079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3D6C4-4840-40CC-AC84-17E24B3B7BDE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r>
              <a:rPr lang="en-US" noProof="0" dirty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7" r:id="rId7"/>
    <p:sldLayoutId id="2147483674" r:id="rId8"/>
    <p:sldLayoutId id="2147483665" r:id="rId9"/>
    <p:sldLayoutId id="2147483673" r:id="rId10"/>
    <p:sldLayoutId id="2147483662" r:id="rId11"/>
    <p:sldLayoutId id="2147483663" r:id="rId12"/>
    <p:sldLayoutId id="2147483664" r:id="rId13"/>
    <p:sldLayoutId id="2147483675" r:id="rId14"/>
    <p:sldLayoutId id="2147483676" r:id="rId15"/>
    <p:sldLayoutId id="2147483672" r:id="rId16"/>
    <p:sldLayoutId id="2147483667" r:id="rId17"/>
    <p:sldLayoutId id="214748366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1487" y="842481"/>
            <a:ext cx="8807214" cy="3320957"/>
          </a:xfrm>
        </p:spPr>
        <p:txBody>
          <a:bodyPr/>
          <a:lstStyle/>
          <a:p>
            <a:r>
              <a:rPr lang="en-GB" sz="3200" dirty="0"/>
              <a:t>Improving Robustness of Deep Learning Models Against Adversarial Attacks in Cybersecurity</a:t>
            </a: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4490135"/>
            <a:ext cx="7077456" cy="2124674"/>
          </a:xfrm>
        </p:spPr>
        <p:txBody>
          <a:bodyPr>
            <a:noAutofit/>
          </a:bodyPr>
          <a:lstStyle/>
          <a:p>
            <a:r>
              <a:rPr lang="en-GB" sz="2000" dirty="0"/>
              <a:t>ROHAN MENDAPARA</a:t>
            </a:r>
            <a:br>
              <a:rPr lang="en-GB" sz="2000" dirty="0"/>
            </a:br>
            <a:r>
              <a:rPr lang="en-GB" sz="2000" dirty="0"/>
              <a:t>Student ID: 2520811</a:t>
            </a:r>
            <a:br>
              <a:rPr lang="en-GB" sz="2000" dirty="0"/>
            </a:br>
            <a:r>
              <a:rPr lang="en-GB" sz="2000" dirty="0"/>
              <a:t>MSc Artificial Intelligence</a:t>
            </a:r>
            <a:br>
              <a:rPr lang="en-GB" sz="2000" dirty="0"/>
            </a:br>
            <a:r>
              <a:rPr lang="en-GB" sz="2000" dirty="0"/>
              <a:t>Module: ACFA7004</a:t>
            </a:r>
            <a:br>
              <a:rPr lang="en-GB" sz="2000" dirty="0"/>
            </a:br>
            <a:r>
              <a:rPr lang="en-GB" sz="2000" dirty="0"/>
              <a:t>Lecturer: Dr </a:t>
            </a:r>
            <a:r>
              <a:rPr lang="en-GB" sz="2000" dirty="0" err="1"/>
              <a:t>Vijeyananthan</a:t>
            </a:r>
            <a:r>
              <a:rPr lang="en-GB" sz="2000" dirty="0"/>
              <a:t> </a:t>
            </a:r>
            <a:r>
              <a:rPr lang="en-GB" sz="2000" dirty="0" err="1"/>
              <a:t>Thayananthan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3BD8413-C238-49D7-A4E1-E8FEF1811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Research Background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B24BF10-2B55-43AB-9F77-F1A141038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22A16A7-6B1B-D7E5-DCDD-0B48C4212F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24383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2794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381A2-49B7-ED3D-4377-832C54344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Research Context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4FC8B4-C6F7-A6E8-0CD3-066A1AE8D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3</a:t>
            </a:fld>
            <a:endParaRPr lang="en-US" noProof="0"/>
          </a:p>
        </p:txBody>
      </p:sp>
      <p:graphicFrame>
        <p:nvGraphicFramePr>
          <p:cNvPr id="9" name="Rectangle 2">
            <a:extLst>
              <a:ext uri="{FF2B5EF4-FFF2-40B4-BE49-F238E27FC236}">
                <a16:creationId xmlns:a16="http://schemas.microsoft.com/office/drawing/2014/main" id="{B01974CC-773A-684D-9454-6E865F3D70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7832425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504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23DF5-0B75-A6E4-31E6-714404E74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Research Problem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1DE0637-9F2E-10E6-B200-43C9A3513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4</a:t>
            </a:fld>
            <a:endParaRPr lang="en-US" noProof="0"/>
          </a:p>
        </p:txBody>
      </p:sp>
      <p:graphicFrame>
        <p:nvGraphicFramePr>
          <p:cNvPr id="9" name="Rectangle 1">
            <a:extLst>
              <a:ext uri="{FF2B5EF4-FFF2-40B4-BE49-F238E27FC236}">
                <a16:creationId xmlns:a16="http://schemas.microsoft.com/office/drawing/2014/main" id="{3987F020-90AD-9CF9-5D3C-71A9BC2CF9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8483850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3442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903F5-CE1F-FE0E-0CBD-37D5EA7D2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Aim and Objectives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3679CF-687D-EACC-6179-E63241E41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5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919AFE-A979-271D-0FAA-E87E42A12A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improve robustness of deep learning models against adversarial attacks in cybersecurity</a:t>
            </a:r>
          </a:p>
          <a:p>
            <a:pPr marL="0" indent="0">
              <a:buNone/>
            </a:pPr>
            <a:endParaRPr lang="en-GB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Study adversarial attack techniques (FGSM, PGD, DeepFool)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Analyse their impact on models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Evaluate defense mechanisms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Develop a robust deep learning model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Compare performance before and after defense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941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43032-A696-384D-6F02-E2FF3C00A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28AB70-A7FA-E14F-8124-5DB8B2B01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6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4A3DC4-FC55-3FCD-042F-651E72816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FGSM: gradient-based attack [1]</a:t>
            </a:r>
          </a:p>
          <a:p>
            <a:r>
              <a:rPr lang="en-GB" dirty="0"/>
              <a:t>PGD: iterative strong attack [2]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dirty="0" err="1"/>
              <a:t>DeepFool</a:t>
            </a:r>
            <a:r>
              <a:rPr lang="en-GB" dirty="0"/>
              <a:t>: minimal perturbation attack [5]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Adversarial training improves robustness [2]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Many defenses fail under strong attacks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Accuracy vs robustness trade-off [6]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519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C4A39-76A2-AA22-3AD7-21DCB6FE7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Methodology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3AF363-8820-0FB6-ECE2-70823D7D7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7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0F8300-75C1-D167-BA9C-B7E0D3DD1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Approach: Experimental</a:t>
            </a:r>
            <a:endParaRPr lang="en-GB" dirty="0"/>
          </a:p>
          <a:p>
            <a:r>
              <a:rPr lang="en-GB" dirty="0"/>
              <a:t>Steps:</a:t>
            </a:r>
          </a:p>
          <a:p>
            <a:r>
              <a:rPr lang="en-GB" dirty="0"/>
              <a:t>Build baseline CNN model</a:t>
            </a:r>
          </a:p>
          <a:p>
            <a:r>
              <a:rPr lang="en-GB" dirty="0"/>
              <a:t>Generate adversarial examples</a:t>
            </a:r>
          </a:p>
          <a:p>
            <a:r>
              <a:rPr lang="en-GB" dirty="0"/>
              <a:t>Evaluate model performance</a:t>
            </a:r>
          </a:p>
          <a:p>
            <a:r>
              <a:rPr lang="en-GB" dirty="0"/>
              <a:t>Apply </a:t>
            </a:r>
            <a:r>
              <a:rPr lang="en-GB" dirty="0" err="1"/>
              <a:t>defense</a:t>
            </a:r>
            <a:r>
              <a:rPr lang="en-GB" dirty="0"/>
              <a:t> techniques</a:t>
            </a:r>
          </a:p>
          <a:p>
            <a:r>
              <a:rPr lang="en-GB" dirty="0"/>
              <a:t>Compare results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927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2A4E9-B717-1465-B8F0-87054D556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Methods Justification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27878D-EE00-7744-4363-5467EFB60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8</a:t>
            </a:fld>
            <a:endParaRPr lang="en-US" noProof="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0BF164FF-9A93-EFB5-AD40-9808134492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7251858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9411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37969-D3F4-95C0-38B6-FC24B9493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Data Collection &amp; Evaluation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242A4EA-9FB2-822F-7998-B993E233E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9</a:t>
            </a:fld>
            <a:endParaRPr lang="en-US" noProof="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8677E7B0-0888-5B51-BBED-E7FF2C9A1B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0849638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0481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1302E-D579-7DD9-66DF-7B315DB48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Timeline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28E491C-D8E6-55DC-D577-E5806D0F9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10</a:t>
            </a:fld>
            <a:endParaRPr lang="en-US" noProof="0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35EB2B3-6148-9AB3-9BEA-E13327415B0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9529240"/>
              </p:ext>
            </p:extLst>
          </p:nvPr>
        </p:nvGraphicFramePr>
        <p:xfrm>
          <a:off x="442913" y="1517650"/>
          <a:ext cx="5184774" cy="4292052"/>
        </p:xfrm>
        <a:graphic>
          <a:graphicData uri="http://schemas.openxmlformats.org/drawingml/2006/table">
            <a:tbl>
              <a:tblPr/>
              <a:tblGrid>
                <a:gridCol w="2959922">
                  <a:extLst>
                    <a:ext uri="{9D8B030D-6E8A-4147-A177-3AD203B41FA5}">
                      <a16:colId xmlns:a16="http://schemas.microsoft.com/office/drawing/2014/main" val="3376078764"/>
                    </a:ext>
                  </a:extLst>
                </a:gridCol>
                <a:gridCol w="2224852">
                  <a:extLst>
                    <a:ext uri="{9D8B030D-6E8A-4147-A177-3AD203B41FA5}">
                      <a16:colId xmlns:a16="http://schemas.microsoft.com/office/drawing/2014/main" val="2001750794"/>
                    </a:ext>
                  </a:extLst>
                </a:gridCol>
              </a:tblGrid>
              <a:tr h="4818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</a:rPr>
                        <a:t>Task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</a:rPr>
                        <a:t>Timeline (Weeks)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2869437"/>
                  </a:ext>
                </a:extLst>
              </a:tr>
              <a:tr h="7037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Literature Review &amp; Research Planning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nl-NL" sz="1800" dirty="0">
                          <a:solidFill>
                            <a:schemeClr val="bg1"/>
                          </a:solidFill>
                        </a:rPr>
                        <a:t>Feb Week 1 – Week 2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5187212"/>
                  </a:ext>
                </a:extLst>
              </a:tr>
              <a:tr h="4818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</a:rPr>
                        <a:t>Dataset Selection &amp; Preprocessing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nl-NL" sz="1800" dirty="0">
                          <a:solidFill>
                            <a:schemeClr val="bg1"/>
                          </a:solidFill>
                        </a:rPr>
                        <a:t>Feb Week 3 – Week 4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0717"/>
                  </a:ext>
                </a:extLst>
              </a:tr>
              <a:tr h="7037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Baseline Model Development (CNN)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nl-NL" sz="1800" dirty="0">
                          <a:solidFill>
                            <a:schemeClr val="bg1"/>
                          </a:solidFill>
                        </a:rPr>
                        <a:t>Mar Week 1 – Week 2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4393548"/>
                  </a:ext>
                </a:extLst>
              </a:tr>
              <a:tr h="11475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</a:rPr>
                        <a:t>Adversarial Attack Implementation (FGSM, PGD, DeepFool)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nl-NL" sz="1800" dirty="0">
                          <a:solidFill>
                            <a:schemeClr val="bg1"/>
                          </a:solidFill>
                        </a:rPr>
                        <a:t>Mar Week 2 – Week 3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8691435"/>
                  </a:ext>
                </a:extLst>
              </a:tr>
              <a:tr h="7037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 err="1">
                          <a:solidFill>
                            <a:schemeClr val="bg1"/>
                          </a:solidFill>
                        </a:rPr>
                        <a:t>Defense</a:t>
                      </a: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 Implementation &amp; Evaluation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nl-NL" sz="1800" dirty="0">
                          <a:solidFill>
                            <a:schemeClr val="bg1"/>
                          </a:solidFill>
                        </a:rPr>
                        <a:t>Mar Week 3 – Week 4</a:t>
                      </a:r>
                    </a:p>
                  </a:txBody>
                  <a:tcPr marL="2616" marR="2616" marT="1308" marB="130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2963526"/>
                  </a:ext>
                </a:extLst>
              </a:tr>
            </a:tbl>
          </a:graphicData>
        </a:graphic>
      </p:graphicFrame>
      <p:pic>
        <p:nvPicPr>
          <p:cNvPr id="9" name="Content Placeholder 8" descr="A diagram of a timeline&#10;&#10;AI-generated content may be incorrect.">
            <a:extLst>
              <a:ext uri="{FF2B5EF4-FFF2-40B4-BE49-F238E27FC236}">
                <a16:creationId xmlns:a16="http://schemas.microsoft.com/office/drawing/2014/main" id="{641D6320-F419-8E5E-1656-F55C42D055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73825" y="2119048"/>
            <a:ext cx="5184775" cy="3456516"/>
          </a:xfrm>
        </p:spPr>
      </p:pic>
    </p:spTree>
    <p:extLst>
      <p:ext uri="{BB962C8B-B14F-4D97-AF65-F5344CB8AC3E}">
        <p14:creationId xmlns:p14="http://schemas.microsoft.com/office/powerpoint/2010/main" val="1051095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66AC7-4B99-20A6-B12F-E45C5C781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&amp; Resources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7ED8C9-F3F4-2E40-5572-DA1CAD415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11</a:t>
            </a:fld>
            <a:endParaRPr lang="en-US" noProof="0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D1C15D7-9B22-179D-ECC4-6A33DC2932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3365" y="3093353"/>
            <a:ext cx="3747051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Python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TensorFlow /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PyTorch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CIFAR-10 dataset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GPU system</a:t>
            </a:r>
          </a:p>
        </p:txBody>
      </p:sp>
    </p:spTree>
    <p:extLst>
      <p:ext uri="{BB962C8B-B14F-4D97-AF65-F5344CB8AC3E}">
        <p14:creationId xmlns:p14="http://schemas.microsoft.com/office/powerpoint/2010/main" val="39294616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63D60-D67B-5A8C-477D-5D17CEF60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Expected Impact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D8E609C-7186-ED25-FC1C-F3DB6D7DA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12</a:t>
            </a:fld>
            <a:endParaRPr lang="en-US" noProof="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DCC09E05-F746-F209-FF90-05D9BDFC7F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6042207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8741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C0D21-F332-6CDB-847B-24BD10BA8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Limitations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E4F45B-F025-63C2-F96A-577798984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13</a:t>
            </a:fld>
            <a:endParaRPr lang="en-US" noProof="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2A1EDF9C-4622-3E69-BD9A-B243DB06F7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0670648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72306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96A6B-6338-B636-D776-6E98398EC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(IEEE)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534EED9-EB5D-A24E-35E9-192254A87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14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62EEF3-3A50-B9E8-7330-B9889FC20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633592"/>
            <a:ext cx="11215235" cy="4952144"/>
          </a:xfrm>
        </p:spPr>
        <p:txBody>
          <a:bodyPr>
            <a:normAutofit/>
          </a:bodyPr>
          <a:lstStyle/>
          <a:p>
            <a:r>
              <a:rPr lang="en-GB" sz="1800" dirty="0"/>
              <a:t>[1] I. J. Goodfellow et al., “Explaining and Harnessing Adversarial Examples,” ICLR, 2015.</a:t>
            </a:r>
          </a:p>
          <a:p>
            <a:r>
              <a:rPr lang="en-GB" sz="1800" dirty="0"/>
              <a:t>[2] A. Madry et al., “Towards Deep Learning Models Resistant to Adversarial Attacks,” ICLR, 2018.</a:t>
            </a:r>
          </a:p>
          <a:p>
            <a:r>
              <a:rPr lang="en-GB" sz="1800" dirty="0"/>
              <a:t>[3] N. </a:t>
            </a:r>
            <a:r>
              <a:rPr lang="en-GB" sz="1800" dirty="0" err="1"/>
              <a:t>Papernot</a:t>
            </a:r>
            <a:r>
              <a:rPr lang="en-GB" sz="1800" dirty="0"/>
              <a:t> et al., “The Limitations of Deep Learning in Adversarial Settings,” IEEE Euro S&amp;P, 2016.</a:t>
            </a:r>
          </a:p>
          <a:p>
            <a:r>
              <a:rPr lang="en-GB" sz="1800" dirty="0"/>
              <a:t>[4] N. Carlini and D. Wagner, “Towards Evaluating the Robustness of Neural Networks,” IEEE S&amp;P, 2017.</a:t>
            </a:r>
          </a:p>
          <a:p>
            <a:r>
              <a:rPr lang="en-GB" sz="1800" dirty="0"/>
              <a:t>[5] S.-M. Moosavi-</a:t>
            </a:r>
            <a:r>
              <a:rPr lang="en-GB" sz="1800" dirty="0" err="1"/>
              <a:t>Dezfooli</a:t>
            </a:r>
            <a:r>
              <a:rPr lang="en-GB" sz="1800" dirty="0"/>
              <a:t> et al., “</a:t>
            </a:r>
            <a:r>
              <a:rPr lang="en-GB" sz="1800" dirty="0" err="1"/>
              <a:t>DeepFool</a:t>
            </a:r>
            <a:r>
              <a:rPr lang="en-GB" sz="1800" dirty="0"/>
              <a:t>: A Simple and Accurate Method to Fool Deep Neural Networks,” CVPR, 2016.</a:t>
            </a:r>
          </a:p>
          <a:p>
            <a:r>
              <a:rPr lang="en-GB" sz="1800" dirty="0"/>
              <a:t>[6] H. Zhang et al., “Theoretically Principled Trade-off Between Robustness and Accuracy,” ICML, 2019.</a:t>
            </a:r>
          </a:p>
          <a:p>
            <a:r>
              <a:rPr lang="en-GB" sz="1800" dirty="0"/>
              <a:t>[7] Y. LeCun et al., “Deep Learning,” Nature, 2015.</a:t>
            </a:r>
          </a:p>
          <a:p>
            <a:r>
              <a:rPr lang="en-GB" sz="1800" dirty="0"/>
              <a:t>[8] B. Biggio and F. Roli, “Wild Patterns: Ten Years After the Rise of Adversarial Machine Learning,” Pattern Recognition, 2018.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846796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771863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687569_Modern blue presentation_AAS_v5" id="{C7B59113-CD15-4341-96CA-86E715D5BE98}" vid="{5A8FDAEB-3DF3-4B3C-A708-49813F8D6F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757914-1161-4661-9696-421FD6935CD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5B26E0C9-B2AA-42E6-97B6-E1B7D9EAF1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103400-4A22-4E35-B588-4C4D42638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blue presentation</Template>
  <TotalTime>85</TotalTime>
  <Words>603</Words>
  <Application>Microsoft Office PowerPoint</Application>
  <PresentationFormat>Widescreen</PresentationFormat>
  <Paragraphs>107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Trade Gothic LT Pro</vt:lpstr>
      <vt:lpstr>Arial</vt:lpstr>
      <vt:lpstr>Calibri</vt:lpstr>
      <vt:lpstr>Trebuchet MS</vt:lpstr>
      <vt:lpstr>Office Theme</vt:lpstr>
      <vt:lpstr>Improving Robustness of Deep Learning Models Against Adversarial Attacks in Cybersecurity</vt:lpstr>
      <vt:lpstr>Research Background</vt:lpstr>
      <vt:lpstr>Research Context </vt:lpstr>
      <vt:lpstr>Research Problem</vt:lpstr>
      <vt:lpstr>Research Aim and Objectives</vt:lpstr>
      <vt:lpstr>Literature Review </vt:lpstr>
      <vt:lpstr>Research Methodology</vt:lpstr>
      <vt:lpstr>Methods Justification</vt:lpstr>
      <vt:lpstr>Data Collection &amp; Evaluation</vt:lpstr>
      <vt:lpstr>Project Timeline</vt:lpstr>
      <vt:lpstr>Tools &amp; Resources</vt:lpstr>
      <vt:lpstr>Expected Impact</vt:lpstr>
      <vt:lpstr>Limitations</vt:lpstr>
      <vt:lpstr>References (IEEE)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Rohan Ghanshyambhai Mendapara (2520811)</dc:creator>
  <cp:lastModifiedBy>Rohan Ghanshyambhai Mendapara (2520811)</cp:lastModifiedBy>
  <cp:revision>1</cp:revision>
  <dcterms:created xsi:type="dcterms:W3CDTF">2026-03-18T12:07:18Z</dcterms:created>
  <dcterms:modified xsi:type="dcterms:W3CDTF">2026-03-18T13:33:10Z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