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265" autoAdjust="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01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3591B5-74E0-4275-8884-AB665E6FA86F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39D7F74-9FD5-4086-8FAB-540965677BBA}">
      <dgm:prSet/>
      <dgm:spPr/>
      <dgm:t>
        <a:bodyPr/>
        <a:lstStyle/>
        <a:p>
          <a:r>
            <a:rPr lang="en-US" dirty="0"/>
            <a:t>COPD is a long-term lung disease (Cambridge university Hospitals NHS Foundation,2024).</a:t>
          </a:r>
        </a:p>
      </dgm:t>
    </dgm:pt>
    <dgm:pt modelId="{4E67B069-0CA1-48DE-92EC-83D2D7F8097C}" type="parTrans" cxnId="{7D0DD62F-F341-415F-BD32-11C0EAA77603}">
      <dgm:prSet/>
      <dgm:spPr/>
      <dgm:t>
        <a:bodyPr/>
        <a:lstStyle/>
        <a:p>
          <a:endParaRPr lang="en-US"/>
        </a:p>
      </dgm:t>
    </dgm:pt>
    <dgm:pt modelId="{BDE844E9-79F7-4989-8D19-ED564CD3C631}" type="sibTrans" cxnId="{7D0DD62F-F341-415F-BD32-11C0EAA77603}">
      <dgm:prSet/>
      <dgm:spPr/>
      <dgm:t>
        <a:bodyPr/>
        <a:lstStyle/>
        <a:p>
          <a:endParaRPr lang="en-US"/>
        </a:p>
      </dgm:t>
    </dgm:pt>
    <dgm:pt modelId="{5B32EF65-D035-4C5C-8186-DB7697A7FA7E}">
      <dgm:prSet/>
      <dgm:spPr/>
      <dgm:t>
        <a:bodyPr/>
        <a:lstStyle/>
        <a:p>
          <a:r>
            <a:rPr lang="en-US"/>
            <a:t>It makes breathing difficult.</a:t>
          </a:r>
        </a:p>
      </dgm:t>
    </dgm:pt>
    <dgm:pt modelId="{B4FB9E4D-1EAC-4712-8935-8856D8CBCEC9}" type="parTrans" cxnId="{4A7908D9-08BA-436D-8284-71A18633D75F}">
      <dgm:prSet/>
      <dgm:spPr/>
      <dgm:t>
        <a:bodyPr/>
        <a:lstStyle/>
        <a:p>
          <a:endParaRPr lang="en-US"/>
        </a:p>
      </dgm:t>
    </dgm:pt>
    <dgm:pt modelId="{7D6CAFEA-F5E5-4AA8-B645-C38FBEE4EDFB}" type="sibTrans" cxnId="{4A7908D9-08BA-436D-8284-71A18633D75F}">
      <dgm:prSet/>
      <dgm:spPr/>
      <dgm:t>
        <a:bodyPr/>
        <a:lstStyle/>
        <a:p>
          <a:endParaRPr lang="en-US"/>
        </a:p>
      </dgm:t>
    </dgm:pt>
    <dgm:pt modelId="{4CDC6778-59E1-4489-92B5-B1ED8675649D}">
      <dgm:prSet/>
      <dgm:spPr/>
      <dgm:t>
        <a:bodyPr/>
        <a:lstStyle/>
        <a:p>
          <a:r>
            <a:rPr lang="en-US" dirty="0"/>
            <a:t>The airways become narrow and damaged (National Health Service,2023a).</a:t>
          </a:r>
        </a:p>
      </dgm:t>
    </dgm:pt>
    <dgm:pt modelId="{FD199C5F-B432-4F71-9D6F-C37C1A0002EF}" type="parTrans" cxnId="{2332CCAA-604F-42D7-81E8-106ADEA8E186}">
      <dgm:prSet/>
      <dgm:spPr/>
      <dgm:t>
        <a:bodyPr/>
        <a:lstStyle/>
        <a:p>
          <a:endParaRPr lang="en-US"/>
        </a:p>
      </dgm:t>
    </dgm:pt>
    <dgm:pt modelId="{AA95310B-4553-4CFD-B9ED-E27172EEA1A3}" type="sibTrans" cxnId="{2332CCAA-604F-42D7-81E8-106ADEA8E186}">
      <dgm:prSet/>
      <dgm:spPr/>
      <dgm:t>
        <a:bodyPr/>
        <a:lstStyle/>
        <a:p>
          <a:endParaRPr lang="en-US"/>
        </a:p>
      </dgm:t>
    </dgm:pt>
    <dgm:pt modelId="{1A43BE8B-7538-476E-8EA3-3302521CC921}">
      <dgm:prSet/>
      <dgm:spPr/>
      <dgm:t>
        <a:bodyPr/>
        <a:lstStyle/>
        <a:p>
          <a:r>
            <a:rPr lang="en-US"/>
            <a:t>Common symptoms: cough, breathlessness, mucus.</a:t>
          </a:r>
        </a:p>
      </dgm:t>
    </dgm:pt>
    <dgm:pt modelId="{E0A1BDB1-0EED-41D9-9CCF-30E66F472F90}" type="parTrans" cxnId="{4DFE8844-8E9E-4905-A809-9B12650760C5}">
      <dgm:prSet/>
      <dgm:spPr/>
      <dgm:t>
        <a:bodyPr/>
        <a:lstStyle/>
        <a:p>
          <a:endParaRPr lang="en-US"/>
        </a:p>
      </dgm:t>
    </dgm:pt>
    <dgm:pt modelId="{F34EDD1D-2537-45DA-9623-60A6C260C59A}" type="sibTrans" cxnId="{4DFE8844-8E9E-4905-A809-9B12650760C5}">
      <dgm:prSet/>
      <dgm:spPr/>
      <dgm:t>
        <a:bodyPr/>
        <a:lstStyle/>
        <a:p>
          <a:endParaRPr lang="en-US"/>
        </a:p>
      </dgm:t>
    </dgm:pt>
    <dgm:pt modelId="{4DF8A2A3-003E-4DA8-9A38-3A852F800DBF}" type="pres">
      <dgm:prSet presAssocID="{D33591B5-74E0-4275-8884-AB665E6FA86F}" presName="outerComposite" presStyleCnt="0">
        <dgm:presLayoutVars>
          <dgm:chMax val="5"/>
          <dgm:dir/>
          <dgm:resizeHandles val="exact"/>
        </dgm:presLayoutVars>
      </dgm:prSet>
      <dgm:spPr/>
    </dgm:pt>
    <dgm:pt modelId="{9335F2E7-C22D-4FAE-8B35-E558E9B6693E}" type="pres">
      <dgm:prSet presAssocID="{D33591B5-74E0-4275-8884-AB665E6FA86F}" presName="dummyMaxCanvas" presStyleCnt="0">
        <dgm:presLayoutVars/>
      </dgm:prSet>
      <dgm:spPr/>
    </dgm:pt>
    <dgm:pt modelId="{D012136D-5B89-442B-B289-406A85AC9CB5}" type="pres">
      <dgm:prSet presAssocID="{D33591B5-74E0-4275-8884-AB665E6FA86F}" presName="FourNodes_1" presStyleLbl="node1" presStyleIdx="0" presStyleCnt="4">
        <dgm:presLayoutVars>
          <dgm:bulletEnabled val="1"/>
        </dgm:presLayoutVars>
      </dgm:prSet>
      <dgm:spPr/>
    </dgm:pt>
    <dgm:pt modelId="{0FDA88E6-CF2D-457F-B48F-AE0483046FA0}" type="pres">
      <dgm:prSet presAssocID="{D33591B5-74E0-4275-8884-AB665E6FA86F}" presName="FourNodes_2" presStyleLbl="node1" presStyleIdx="1" presStyleCnt="4">
        <dgm:presLayoutVars>
          <dgm:bulletEnabled val="1"/>
        </dgm:presLayoutVars>
      </dgm:prSet>
      <dgm:spPr/>
    </dgm:pt>
    <dgm:pt modelId="{10355A15-B194-4DEB-9398-C96394B6F3F0}" type="pres">
      <dgm:prSet presAssocID="{D33591B5-74E0-4275-8884-AB665E6FA86F}" presName="FourNodes_3" presStyleLbl="node1" presStyleIdx="2" presStyleCnt="4">
        <dgm:presLayoutVars>
          <dgm:bulletEnabled val="1"/>
        </dgm:presLayoutVars>
      </dgm:prSet>
      <dgm:spPr/>
    </dgm:pt>
    <dgm:pt modelId="{3194519A-1831-4A24-9E9D-A22CFB9299B4}" type="pres">
      <dgm:prSet presAssocID="{D33591B5-74E0-4275-8884-AB665E6FA86F}" presName="FourNodes_4" presStyleLbl="node1" presStyleIdx="3" presStyleCnt="4">
        <dgm:presLayoutVars>
          <dgm:bulletEnabled val="1"/>
        </dgm:presLayoutVars>
      </dgm:prSet>
      <dgm:spPr/>
    </dgm:pt>
    <dgm:pt modelId="{546F2A4F-942D-4798-A318-3668C884DE54}" type="pres">
      <dgm:prSet presAssocID="{D33591B5-74E0-4275-8884-AB665E6FA86F}" presName="FourConn_1-2" presStyleLbl="fgAccFollowNode1" presStyleIdx="0" presStyleCnt="3">
        <dgm:presLayoutVars>
          <dgm:bulletEnabled val="1"/>
        </dgm:presLayoutVars>
      </dgm:prSet>
      <dgm:spPr/>
    </dgm:pt>
    <dgm:pt modelId="{2B61B560-665B-433F-B93F-8E8FB867E393}" type="pres">
      <dgm:prSet presAssocID="{D33591B5-74E0-4275-8884-AB665E6FA86F}" presName="FourConn_2-3" presStyleLbl="fgAccFollowNode1" presStyleIdx="1" presStyleCnt="3">
        <dgm:presLayoutVars>
          <dgm:bulletEnabled val="1"/>
        </dgm:presLayoutVars>
      </dgm:prSet>
      <dgm:spPr/>
    </dgm:pt>
    <dgm:pt modelId="{FA46BD48-36CB-4D51-83BC-270C7297AA24}" type="pres">
      <dgm:prSet presAssocID="{D33591B5-74E0-4275-8884-AB665E6FA86F}" presName="FourConn_3-4" presStyleLbl="fgAccFollowNode1" presStyleIdx="2" presStyleCnt="3">
        <dgm:presLayoutVars>
          <dgm:bulletEnabled val="1"/>
        </dgm:presLayoutVars>
      </dgm:prSet>
      <dgm:spPr/>
    </dgm:pt>
    <dgm:pt modelId="{7F9A6ED6-6813-4E3D-BC60-78D99D80F95A}" type="pres">
      <dgm:prSet presAssocID="{D33591B5-74E0-4275-8884-AB665E6FA86F}" presName="FourNodes_1_text" presStyleLbl="node1" presStyleIdx="3" presStyleCnt="4">
        <dgm:presLayoutVars>
          <dgm:bulletEnabled val="1"/>
        </dgm:presLayoutVars>
      </dgm:prSet>
      <dgm:spPr/>
    </dgm:pt>
    <dgm:pt modelId="{5CACDB48-BB43-4E1A-BB99-EE11FC8E38C6}" type="pres">
      <dgm:prSet presAssocID="{D33591B5-74E0-4275-8884-AB665E6FA86F}" presName="FourNodes_2_text" presStyleLbl="node1" presStyleIdx="3" presStyleCnt="4">
        <dgm:presLayoutVars>
          <dgm:bulletEnabled val="1"/>
        </dgm:presLayoutVars>
      </dgm:prSet>
      <dgm:spPr/>
    </dgm:pt>
    <dgm:pt modelId="{64E9E444-73C9-41A7-B251-E0446F9F5B9C}" type="pres">
      <dgm:prSet presAssocID="{D33591B5-74E0-4275-8884-AB665E6FA86F}" presName="FourNodes_3_text" presStyleLbl="node1" presStyleIdx="3" presStyleCnt="4">
        <dgm:presLayoutVars>
          <dgm:bulletEnabled val="1"/>
        </dgm:presLayoutVars>
      </dgm:prSet>
      <dgm:spPr/>
    </dgm:pt>
    <dgm:pt modelId="{2187AA51-5494-4C71-B9BB-542582F2616A}" type="pres">
      <dgm:prSet presAssocID="{D33591B5-74E0-4275-8884-AB665E6FA86F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7D0DD62F-F341-415F-BD32-11C0EAA77603}" srcId="{D33591B5-74E0-4275-8884-AB665E6FA86F}" destId="{139D7F74-9FD5-4086-8FAB-540965677BBA}" srcOrd="0" destOrd="0" parTransId="{4E67B069-0CA1-48DE-92EC-83D2D7F8097C}" sibTransId="{BDE844E9-79F7-4989-8D19-ED564CD3C631}"/>
    <dgm:cxn modelId="{4DFE8844-8E9E-4905-A809-9B12650760C5}" srcId="{D33591B5-74E0-4275-8884-AB665E6FA86F}" destId="{1A43BE8B-7538-476E-8EA3-3302521CC921}" srcOrd="3" destOrd="0" parTransId="{E0A1BDB1-0EED-41D9-9CCF-30E66F472F90}" sibTransId="{F34EDD1D-2537-45DA-9623-60A6C260C59A}"/>
    <dgm:cxn modelId="{D894C246-DE81-40FF-BF92-7883CC599C82}" type="presOf" srcId="{BDE844E9-79F7-4989-8D19-ED564CD3C631}" destId="{546F2A4F-942D-4798-A318-3668C884DE54}" srcOrd="0" destOrd="0" presId="urn:microsoft.com/office/officeart/2005/8/layout/vProcess5"/>
    <dgm:cxn modelId="{018E204F-DA89-4207-B7B3-DCA60A9ACF91}" type="presOf" srcId="{1A43BE8B-7538-476E-8EA3-3302521CC921}" destId="{3194519A-1831-4A24-9E9D-A22CFB9299B4}" srcOrd="0" destOrd="0" presId="urn:microsoft.com/office/officeart/2005/8/layout/vProcess5"/>
    <dgm:cxn modelId="{03DBC46F-6A41-4933-9553-3BB40514F730}" type="presOf" srcId="{139D7F74-9FD5-4086-8FAB-540965677BBA}" destId="{D012136D-5B89-442B-B289-406A85AC9CB5}" srcOrd="0" destOrd="0" presId="urn:microsoft.com/office/officeart/2005/8/layout/vProcess5"/>
    <dgm:cxn modelId="{C369877B-A0D3-4E5D-B1DB-09DA72178552}" type="presOf" srcId="{AA95310B-4553-4CFD-B9ED-E27172EEA1A3}" destId="{FA46BD48-36CB-4D51-83BC-270C7297AA24}" srcOrd="0" destOrd="0" presId="urn:microsoft.com/office/officeart/2005/8/layout/vProcess5"/>
    <dgm:cxn modelId="{C5CAA57C-5990-4E6D-9084-0F961C65A979}" type="presOf" srcId="{4CDC6778-59E1-4489-92B5-B1ED8675649D}" destId="{10355A15-B194-4DEB-9398-C96394B6F3F0}" srcOrd="0" destOrd="0" presId="urn:microsoft.com/office/officeart/2005/8/layout/vProcess5"/>
    <dgm:cxn modelId="{B4B7478B-1892-4C74-BF20-C8159C1348E6}" type="presOf" srcId="{5B32EF65-D035-4C5C-8186-DB7697A7FA7E}" destId="{0FDA88E6-CF2D-457F-B48F-AE0483046FA0}" srcOrd="0" destOrd="0" presId="urn:microsoft.com/office/officeart/2005/8/layout/vProcess5"/>
    <dgm:cxn modelId="{2332CCAA-604F-42D7-81E8-106ADEA8E186}" srcId="{D33591B5-74E0-4275-8884-AB665E6FA86F}" destId="{4CDC6778-59E1-4489-92B5-B1ED8675649D}" srcOrd="2" destOrd="0" parTransId="{FD199C5F-B432-4F71-9D6F-C37C1A0002EF}" sibTransId="{AA95310B-4553-4CFD-B9ED-E27172EEA1A3}"/>
    <dgm:cxn modelId="{5FBA46B6-30D6-4387-95B2-7D9D874FDC59}" type="presOf" srcId="{4CDC6778-59E1-4489-92B5-B1ED8675649D}" destId="{64E9E444-73C9-41A7-B251-E0446F9F5B9C}" srcOrd="1" destOrd="0" presId="urn:microsoft.com/office/officeart/2005/8/layout/vProcess5"/>
    <dgm:cxn modelId="{E3403FC6-2DDE-4DA9-829A-BE38926224C7}" type="presOf" srcId="{5B32EF65-D035-4C5C-8186-DB7697A7FA7E}" destId="{5CACDB48-BB43-4E1A-BB99-EE11FC8E38C6}" srcOrd="1" destOrd="0" presId="urn:microsoft.com/office/officeart/2005/8/layout/vProcess5"/>
    <dgm:cxn modelId="{549DFBC9-884B-4CD1-A34A-977C15EA4F7D}" type="presOf" srcId="{7D6CAFEA-F5E5-4AA8-B645-C38FBEE4EDFB}" destId="{2B61B560-665B-433F-B93F-8E8FB867E393}" srcOrd="0" destOrd="0" presId="urn:microsoft.com/office/officeart/2005/8/layout/vProcess5"/>
    <dgm:cxn modelId="{28B062CC-AE13-4841-8637-7BC603FD16F6}" type="presOf" srcId="{1A43BE8B-7538-476E-8EA3-3302521CC921}" destId="{2187AA51-5494-4C71-B9BB-542582F2616A}" srcOrd="1" destOrd="0" presId="urn:microsoft.com/office/officeart/2005/8/layout/vProcess5"/>
    <dgm:cxn modelId="{341556D4-9A48-4F1F-9C8D-5145F908E837}" type="presOf" srcId="{D33591B5-74E0-4275-8884-AB665E6FA86F}" destId="{4DF8A2A3-003E-4DA8-9A38-3A852F800DBF}" srcOrd="0" destOrd="0" presId="urn:microsoft.com/office/officeart/2005/8/layout/vProcess5"/>
    <dgm:cxn modelId="{4A7908D9-08BA-436D-8284-71A18633D75F}" srcId="{D33591B5-74E0-4275-8884-AB665E6FA86F}" destId="{5B32EF65-D035-4C5C-8186-DB7697A7FA7E}" srcOrd="1" destOrd="0" parTransId="{B4FB9E4D-1EAC-4712-8935-8856D8CBCEC9}" sibTransId="{7D6CAFEA-F5E5-4AA8-B645-C38FBEE4EDFB}"/>
    <dgm:cxn modelId="{A31F27E7-14DC-4905-A6AE-6C42BE38FE9D}" type="presOf" srcId="{139D7F74-9FD5-4086-8FAB-540965677BBA}" destId="{7F9A6ED6-6813-4E3D-BC60-78D99D80F95A}" srcOrd="1" destOrd="0" presId="urn:microsoft.com/office/officeart/2005/8/layout/vProcess5"/>
    <dgm:cxn modelId="{DE9E25C6-A3FC-4F21-B6C4-0CBED9C2D887}" type="presParOf" srcId="{4DF8A2A3-003E-4DA8-9A38-3A852F800DBF}" destId="{9335F2E7-C22D-4FAE-8B35-E558E9B6693E}" srcOrd="0" destOrd="0" presId="urn:microsoft.com/office/officeart/2005/8/layout/vProcess5"/>
    <dgm:cxn modelId="{E34A56D8-1180-4C32-AE4B-897C4454F94C}" type="presParOf" srcId="{4DF8A2A3-003E-4DA8-9A38-3A852F800DBF}" destId="{D012136D-5B89-442B-B289-406A85AC9CB5}" srcOrd="1" destOrd="0" presId="urn:microsoft.com/office/officeart/2005/8/layout/vProcess5"/>
    <dgm:cxn modelId="{B3A3757C-3919-4694-824A-47973ADFD698}" type="presParOf" srcId="{4DF8A2A3-003E-4DA8-9A38-3A852F800DBF}" destId="{0FDA88E6-CF2D-457F-B48F-AE0483046FA0}" srcOrd="2" destOrd="0" presId="urn:microsoft.com/office/officeart/2005/8/layout/vProcess5"/>
    <dgm:cxn modelId="{92927F05-B0B6-4F6A-9DC6-33BEB286BDD5}" type="presParOf" srcId="{4DF8A2A3-003E-4DA8-9A38-3A852F800DBF}" destId="{10355A15-B194-4DEB-9398-C96394B6F3F0}" srcOrd="3" destOrd="0" presId="urn:microsoft.com/office/officeart/2005/8/layout/vProcess5"/>
    <dgm:cxn modelId="{AEF834C3-D6D0-4FC5-8605-0E0C559136B5}" type="presParOf" srcId="{4DF8A2A3-003E-4DA8-9A38-3A852F800DBF}" destId="{3194519A-1831-4A24-9E9D-A22CFB9299B4}" srcOrd="4" destOrd="0" presId="urn:microsoft.com/office/officeart/2005/8/layout/vProcess5"/>
    <dgm:cxn modelId="{6A315C87-B50B-400E-B49C-3AC262151450}" type="presParOf" srcId="{4DF8A2A3-003E-4DA8-9A38-3A852F800DBF}" destId="{546F2A4F-942D-4798-A318-3668C884DE54}" srcOrd="5" destOrd="0" presId="urn:microsoft.com/office/officeart/2005/8/layout/vProcess5"/>
    <dgm:cxn modelId="{63208D3B-0385-436F-964D-1E3F32E70E23}" type="presParOf" srcId="{4DF8A2A3-003E-4DA8-9A38-3A852F800DBF}" destId="{2B61B560-665B-433F-B93F-8E8FB867E393}" srcOrd="6" destOrd="0" presId="urn:microsoft.com/office/officeart/2005/8/layout/vProcess5"/>
    <dgm:cxn modelId="{67D9BE60-0C61-49F9-A29E-BBB41DA88CA1}" type="presParOf" srcId="{4DF8A2A3-003E-4DA8-9A38-3A852F800DBF}" destId="{FA46BD48-36CB-4D51-83BC-270C7297AA24}" srcOrd="7" destOrd="0" presId="urn:microsoft.com/office/officeart/2005/8/layout/vProcess5"/>
    <dgm:cxn modelId="{87F8F233-CE97-41EA-AB89-6DAC5B9B6E81}" type="presParOf" srcId="{4DF8A2A3-003E-4DA8-9A38-3A852F800DBF}" destId="{7F9A6ED6-6813-4E3D-BC60-78D99D80F95A}" srcOrd="8" destOrd="0" presId="urn:microsoft.com/office/officeart/2005/8/layout/vProcess5"/>
    <dgm:cxn modelId="{44A8CCBB-612D-41A6-99E5-46172A4C41E5}" type="presParOf" srcId="{4DF8A2A3-003E-4DA8-9A38-3A852F800DBF}" destId="{5CACDB48-BB43-4E1A-BB99-EE11FC8E38C6}" srcOrd="9" destOrd="0" presId="urn:microsoft.com/office/officeart/2005/8/layout/vProcess5"/>
    <dgm:cxn modelId="{CCC77732-C0A6-4479-90D7-F505AACCF7E6}" type="presParOf" srcId="{4DF8A2A3-003E-4DA8-9A38-3A852F800DBF}" destId="{64E9E444-73C9-41A7-B251-E0446F9F5B9C}" srcOrd="10" destOrd="0" presId="urn:microsoft.com/office/officeart/2005/8/layout/vProcess5"/>
    <dgm:cxn modelId="{DD2EBDE8-706C-467E-B642-201CEF9733D2}" type="presParOf" srcId="{4DF8A2A3-003E-4DA8-9A38-3A852F800DBF}" destId="{2187AA51-5494-4C71-B9BB-542582F2616A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7CF5A1-09C3-4B04-9323-3534AA1A9293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866D534-BFE3-4EF1-BB17-93E4DA97DA2D}">
      <dgm:prSet/>
      <dgm:spPr/>
      <dgm:t>
        <a:bodyPr/>
        <a:lstStyle/>
        <a:p>
          <a:r>
            <a:rPr lang="en-US"/>
            <a:t>COPD affects the respiratory system.</a:t>
          </a:r>
        </a:p>
      </dgm:t>
    </dgm:pt>
    <dgm:pt modelId="{0694DFD5-EA10-4D81-ADFA-2FAFB7844836}" type="parTrans" cxnId="{545DDB9A-4D7E-4BEC-9F75-FFA71E0BE003}">
      <dgm:prSet/>
      <dgm:spPr/>
      <dgm:t>
        <a:bodyPr/>
        <a:lstStyle/>
        <a:p>
          <a:endParaRPr lang="en-US"/>
        </a:p>
      </dgm:t>
    </dgm:pt>
    <dgm:pt modelId="{31BAF417-C437-4D12-BF70-DBA0F8A51968}" type="sibTrans" cxnId="{545DDB9A-4D7E-4BEC-9F75-FFA71E0BE003}">
      <dgm:prSet/>
      <dgm:spPr/>
      <dgm:t>
        <a:bodyPr/>
        <a:lstStyle/>
        <a:p>
          <a:endParaRPr lang="en-US"/>
        </a:p>
      </dgm:t>
    </dgm:pt>
    <dgm:pt modelId="{378C2C70-5C11-426E-961C-E0541741F29A}">
      <dgm:prSet/>
      <dgm:spPr/>
      <dgm:t>
        <a:bodyPr/>
        <a:lstStyle/>
        <a:p>
          <a:r>
            <a:rPr lang="en-US"/>
            <a:t>This system helps us breathe.</a:t>
          </a:r>
        </a:p>
      </dgm:t>
    </dgm:pt>
    <dgm:pt modelId="{1CCD45D4-9D42-4CC0-BF35-BF09A8B8654A}" type="parTrans" cxnId="{E45F04E2-0E5C-40EA-A13D-4ECB8517E24A}">
      <dgm:prSet/>
      <dgm:spPr/>
      <dgm:t>
        <a:bodyPr/>
        <a:lstStyle/>
        <a:p>
          <a:endParaRPr lang="en-US"/>
        </a:p>
      </dgm:t>
    </dgm:pt>
    <dgm:pt modelId="{CB4ADE30-F853-4F3C-8C17-1992947AA03D}" type="sibTrans" cxnId="{E45F04E2-0E5C-40EA-A13D-4ECB8517E24A}">
      <dgm:prSet/>
      <dgm:spPr/>
      <dgm:t>
        <a:bodyPr/>
        <a:lstStyle/>
        <a:p>
          <a:endParaRPr lang="en-US"/>
        </a:p>
      </dgm:t>
    </dgm:pt>
    <dgm:pt modelId="{1216023F-8D15-4D9B-A4AA-53A8BE924711}">
      <dgm:prSet/>
      <dgm:spPr/>
      <dgm:t>
        <a:bodyPr/>
        <a:lstStyle/>
        <a:p>
          <a:r>
            <a:rPr lang="en-US" dirty="0"/>
            <a:t>Main organs: lungs, airways, diaphragm (National Health Service,2023b).</a:t>
          </a:r>
        </a:p>
      </dgm:t>
    </dgm:pt>
    <dgm:pt modelId="{7F813D37-78DC-4A4E-BCAF-18649F961AAD}" type="parTrans" cxnId="{09FC6B4B-9CB0-4A4E-8E0A-26CA513ABDEC}">
      <dgm:prSet/>
      <dgm:spPr/>
      <dgm:t>
        <a:bodyPr/>
        <a:lstStyle/>
        <a:p>
          <a:endParaRPr lang="en-US"/>
        </a:p>
      </dgm:t>
    </dgm:pt>
    <dgm:pt modelId="{EB9171DD-C126-4699-8704-DD93A4FC6FEC}" type="sibTrans" cxnId="{09FC6B4B-9CB0-4A4E-8E0A-26CA513ABDEC}">
      <dgm:prSet/>
      <dgm:spPr/>
      <dgm:t>
        <a:bodyPr/>
        <a:lstStyle/>
        <a:p>
          <a:endParaRPr lang="en-US"/>
        </a:p>
      </dgm:t>
    </dgm:pt>
    <dgm:pt modelId="{97D56BD9-B642-4E5E-9627-A50B1D756082}">
      <dgm:prSet/>
      <dgm:spPr/>
      <dgm:t>
        <a:bodyPr/>
        <a:lstStyle/>
        <a:p>
          <a:r>
            <a:rPr lang="en-US"/>
            <a:t>The lungs move oxygen into the blood.</a:t>
          </a:r>
        </a:p>
      </dgm:t>
    </dgm:pt>
    <dgm:pt modelId="{38AECB27-BC7F-4EA7-866B-6D58A506E9E4}" type="parTrans" cxnId="{689F6F2E-4DC3-4111-BA9E-AA056C5564DA}">
      <dgm:prSet/>
      <dgm:spPr/>
      <dgm:t>
        <a:bodyPr/>
        <a:lstStyle/>
        <a:p>
          <a:endParaRPr lang="en-US"/>
        </a:p>
      </dgm:t>
    </dgm:pt>
    <dgm:pt modelId="{8FF5F575-AFBF-491A-89B5-66C860CF5133}" type="sibTrans" cxnId="{689F6F2E-4DC3-4111-BA9E-AA056C5564DA}">
      <dgm:prSet/>
      <dgm:spPr/>
      <dgm:t>
        <a:bodyPr/>
        <a:lstStyle/>
        <a:p>
          <a:endParaRPr lang="en-US"/>
        </a:p>
      </dgm:t>
    </dgm:pt>
    <dgm:pt modelId="{46BDD46F-58B6-454C-AAFD-D8847F0CC464}" type="pres">
      <dgm:prSet presAssocID="{FC7CF5A1-09C3-4B04-9323-3534AA1A9293}" presName="vert0" presStyleCnt="0">
        <dgm:presLayoutVars>
          <dgm:dir/>
          <dgm:animOne val="branch"/>
          <dgm:animLvl val="lvl"/>
        </dgm:presLayoutVars>
      </dgm:prSet>
      <dgm:spPr/>
    </dgm:pt>
    <dgm:pt modelId="{3C133675-D7D0-4E36-992E-A79FA5387D64}" type="pres">
      <dgm:prSet presAssocID="{8866D534-BFE3-4EF1-BB17-93E4DA97DA2D}" presName="thickLine" presStyleLbl="alignNode1" presStyleIdx="0" presStyleCnt="4"/>
      <dgm:spPr/>
    </dgm:pt>
    <dgm:pt modelId="{9E67B8E4-7E90-4098-BC4D-2156FD35F3B6}" type="pres">
      <dgm:prSet presAssocID="{8866D534-BFE3-4EF1-BB17-93E4DA97DA2D}" presName="horz1" presStyleCnt="0"/>
      <dgm:spPr/>
    </dgm:pt>
    <dgm:pt modelId="{3B91E130-97E0-451C-8E32-75A3CF75B9E7}" type="pres">
      <dgm:prSet presAssocID="{8866D534-BFE3-4EF1-BB17-93E4DA97DA2D}" presName="tx1" presStyleLbl="revTx" presStyleIdx="0" presStyleCnt="4"/>
      <dgm:spPr/>
    </dgm:pt>
    <dgm:pt modelId="{8180EB0D-297D-4E66-927E-7C84014D47B2}" type="pres">
      <dgm:prSet presAssocID="{8866D534-BFE3-4EF1-BB17-93E4DA97DA2D}" presName="vert1" presStyleCnt="0"/>
      <dgm:spPr/>
    </dgm:pt>
    <dgm:pt modelId="{07B4CA83-5ACA-404D-9C44-F89A171BE34B}" type="pres">
      <dgm:prSet presAssocID="{378C2C70-5C11-426E-961C-E0541741F29A}" presName="thickLine" presStyleLbl="alignNode1" presStyleIdx="1" presStyleCnt="4"/>
      <dgm:spPr/>
    </dgm:pt>
    <dgm:pt modelId="{ED1A67BA-406E-4F0C-BD27-5D1C7E580C2A}" type="pres">
      <dgm:prSet presAssocID="{378C2C70-5C11-426E-961C-E0541741F29A}" presName="horz1" presStyleCnt="0"/>
      <dgm:spPr/>
    </dgm:pt>
    <dgm:pt modelId="{0B2A0CDD-49AA-4BCF-80ED-1B9808CECAA5}" type="pres">
      <dgm:prSet presAssocID="{378C2C70-5C11-426E-961C-E0541741F29A}" presName="tx1" presStyleLbl="revTx" presStyleIdx="1" presStyleCnt="4"/>
      <dgm:spPr/>
    </dgm:pt>
    <dgm:pt modelId="{EAD0A839-103C-4589-B8C3-CC32509FEAA8}" type="pres">
      <dgm:prSet presAssocID="{378C2C70-5C11-426E-961C-E0541741F29A}" presName="vert1" presStyleCnt="0"/>
      <dgm:spPr/>
    </dgm:pt>
    <dgm:pt modelId="{0CDA48AE-4545-4168-ADB3-F5B1DA235BF4}" type="pres">
      <dgm:prSet presAssocID="{1216023F-8D15-4D9B-A4AA-53A8BE924711}" presName="thickLine" presStyleLbl="alignNode1" presStyleIdx="2" presStyleCnt="4"/>
      <dgm:spPr/>
    </dgm:pt>
    <dgm:pt modelId="{3E8C1B97-8426-4E48-9DFE-B866A8AA2E0F}" type="pres">
      <dgm:prSet presAssocID="{1216023F-8D15-4D9B-A4AA-53A8BE924711}" presName="horz1" presStyleCnt="0"/>
      <dgm:spPr/>
    </dgm:pt>
    <dgm:pt modelId="{FE76017A-9FCB-4DD6-BA2A-B4AD424918A7}" type="pres">
      <dgm:prSet presAssocID="{1216023F-8D15-4D9B-A4AA-53A8BE924711}" presName="tx1" presStyleLbl="revTx" presStyleIdx="2" presStyleCnt="4"/>
      <dgm:spPr/>
    </dgm:pt>
    <dgm:pt modelId="{19A67243-8F95-451D-8B02-0DFED0097BC8}" type="pres">
      <dgm:prSet presAssocID="{1216023F-8D15-4D9B-A4AA-53A8BE924711}" presName="vert1" presStyleCnt="0"/>
      <dgm:spPr/>
    </dgm:pt>
    <dgm:pt modelId="{2DE2CCE6-43FF-4A1A-921C-8DEE1E07A9D3}" type="pres">
      <dgm:prSet presAssocID="{97D56BD9-B642-4E5E-9627-A50B1D756082}" presName="thickLine" presStyleLbl="alignNode1" presStyleIdx="3" presStyleCnt="4"/>
      <dgm:spPr/>
    </dgm:pt>
    <dgm:pt modelId="{6F7500B3-579A-4713-98F8-A45A7E22448C}" type="pres">
      <dgm:prSet presAssocID="{97D56BD9-B642-4E5E-9627-A50B1D756082}" presName="horz1" presStyleCnt="0"/>
      <dgm:spPr/>
    </dgm:pt>
    <dgm:pt modelId="{944D6F73-8740-4C13-9FCE-5CE68935C436}" type="pres">
      <dgm:prSet presAssocID="{97D56BD9-B642-4E5E-9627-A50B1D756082}" presName="tx1" presStyleLbl="revTx" presStyleIdx="3" presStyleCnt="4"/>
      <dgm:spPr/>
    </dgm:pt>
    <dgm:pt modelId="{B224A71F-5E35-4F34-A340-877A5DCFEE97}" type="pres">
      <dgm:prSet presAssocID="{97D56BD9-B642-4E5E-9627-A50B1D756082}" presName="vert1" presStyleCnt="0"/>
      <dgm:spPr/>
    </dgm:pt>
  </dgm:ptLst>
  <dgm:cxnLst>
    <dgm:cxn modelId="{28EB4116-8FB9-4CB7-A76D-1636B18756BE}" type="presOf" srcId="{1216023F-8D15-4D9B-A4AA-53A8BE924711}" destId="{FE76017A-9FCB-4DD6-BA2A-B4AD424918A7}" srcOrd="0" destOrd="0" presId="urn:microsoft.com/office/officeart/2008/layout/LinedList"/>
    <dgm:cxn modelId="{689F6F2E-4DC3-4111-BA9E-AA056C5564DA}" srcId="{FC7CF5A1-09C3-4B04-9323-3534AA1A9293}" destId="{97D56BD9-B642-4E5E-9627-A50B1D756082}" srcOrd="3" destOrd="0" parTransId="{38AECB27-BC7F-4EA7-866B-6D58A506E9E4}" sibTransId="{8FF5F575-AFBF-491A-89B5-66C860CF5133}"/>
    <dgm:cxn modelId="{3925453D-E007-4DBE-A2D5-972656686C84}" type="presOf" srcId="{378C2C70-5C11-426E-961C-E0541741F29A}" destId="{0B2A0CDD-49AA-4BCF-80ED-1B9808CECAA5}" srcOrd="0" destOrd="0" presId="urn:microsoft.com/office/officeart/2008/layout/LinedList"/>
    <dgm:cxn modelId="{09FC6B4B-9CB0-4A4E-8E0A-26CA513ABDEC}" srcId="{FC7CF5A1-09C3-4B04-9323-3534AA1A9293}" destId="{1216023F-8D15-4D9B-A4AA-53A8BE924711}" srcOrd="2" destOrd="0" parTransId="{7F813D37-78DC-4A4E-BCAF-18649F961AAD}" sibTransId="{EB9171DD-C126-4699-8704-DD93A4FC6FEC}"/>
    <dgm:cxn modelId="{545DDB9A-4D7E-4BEC-9F75-FFA71E0BE003}" srcId="{FC7CF5A1-09C3-4B04-9323-3534AA1A9293}" destId="{8866D534-BFE3-4EF1-BB17-93E4DA97DA2D}" srcOrd="0" destOrd="0" parTransId="{0694DFD5-EA10-4D81-ADFA-2FAFB7844836}" sibTransId="{31BAF417-C437-4D12-BF70-DBA0F8A51968}"/>
    <dgm:cxn modelId="{81F154C7-E29D-48CA-B713-3B4B62BCD8D0}" type="presOf" srcId="{97D56BD9-B642-4E5E-9627-A50B1D756082}" destId="{944D6F73-8740-4C13-9FCE-5CE68935C436}" srcOrd="0" destOrd="0" presId="urn:microsoft.com/office/officeart/2008/layout/LinedList"/>
    <dgm:cxn modelId="{D3AE3CD3-4019-41E9-8AF0-B0BD57B6026A}" type="presOf" srcId="{8866D534-BFE3-4EF1-BB17-93E4DA97DA2D}" destId="{3B91E130-97E0-451C-8E32-75A3CF75B9E7}" srcOrd="0" destOrd="0" presId="urn:microsoft.com/office/officeart/2008/layout/LinedList"/>
    <dgm:cxn modelId="{E45F04E2-0E5C-40EA-A13D-4ECB8517E24A}" srcId="{FC7CF5A1-09C3-4B04-9323-3534AA1A9293}" destId="{378C2C70-5C11-426E-961C-E0541741F29A}" srcOrd="1" destOrd="0" parTransId="{1CCD45D4-9D42-4CC0-BF35-BF09A8B8654A}" sibTransId="{CB4ADE30-F853-4F3C-8C17-1992947AA03D}"/>
    <dgm:cxn modelId="{DFF1F7FE-5543-4CBC-BB84-ECA7A4C5C309}" type="presOf" srcId="{FC7CF5A1-09C3-4B04-9323-3534AA1A9293}" destId="{46BDD46F-58B6-454C-AAFD-D8847F0CC464}" srcOrd="0" destOrd="0" presId="urn:microsoft.com/office/officeart/2008/layout/LinedList"/>
    <dgm:cxn modelId="{61ACB0B9-9401-4BEF-B88B-D63EC4113939}" type="presParOf" srcId="{46BDD46F-58B6-454C-AAFD-D8847F0CC464}" destId="{3C133675-D7D0-4E36-992E-A79FA5387D64}" srcOrd="0" destOrd="0" presId="urn:microsoft.com/office/officeart/2008/layout/LinedList"/>
    <dgm:cxn modelId="{3E32073D-6417-4823-A1E1-F3DB33AF00AA}" type="presParOf" srcId="{46BDD46F-58B6-454C-AAFD-D8847F0CC464}" destId="{9E67B8E4-7E90-4098-BC4D-2156FD35F3B6}" srcOrd="1" destOrd="0" presId="urn:microsoft.com/office/officeart/2008/layout/LinedList"/>
    <dgm:cxn modelId="{94D52371-BAD2-4379-854A-A24A384A0937}" type="presParOf" srcId="{9E67B8E4-7E90-4098-BC4D-2156FD35F3B6}" destId="{3B91E130-97E0-451C-8E32-75A3CF75B9E7}" srcOrd="0" destOrd="0" presId="urn:microsoft.com/office/officeart/2008/layout/LinedList"/>
    <dgm:cxn modelId="{E9153CFC-A582-488B-8CD9-35A647A84461}" type="presParOf" srcId="{9E67B8E4-7E90-4098-BC4D-2156FD35F3B6}" destId="{8180EB0D-297D-4E66-927E-7C84014D47B2}" srcOrd="1" destOrd="0" presId="urn:microsoft.com/office/officeart/2008/layout/LinedList"/>
    <dgm:cxn modelId="{1BEE8933-8ED3-4802-9887-6FCB56B9D050}" type="presParOf" srcId="{46BDD46F-58B6-454C-AAFD-D8847F0CC464}" destId="{07B4CA83-5ACA-404D-9C44-F89A171BE34B}" srcOrd="2" destOrd="0" presId="urn:microsoft.com/office/officeart/2008/layout/LinedList"/>
    <dgm:cxn modelId="{58A89B58-F09A-4780-AA6A-775E5BC7C15E}" type="presParOf" srcId="{46BDD46F-58B6-454C-AAFD-D8847F0CC464}" destId="{ED1A67BA-406E-4F0C-BD27-5D1C7E580C2A}" srcOrd="3" destOrd="0" presId="urn:microsoft.com/office/officeart/2008/layout/LinedList"/>
    <dgm:cxn modelId="{44D552AA-01D7-45BF-89F6-BA8900141481}" type="presParOf" srcId="{ED1A67BA-406E-4F0C-BD27-5D1C7E580C2A}" destId="{0B2A0CDD-49AA-4BCF-80ED-1B9808CECAA5}" srcOrd="0" destOrd="0" presId="urn:microsoft.com/office/officeart/2008/layout/LinedList"/>
    <dgm:cxn modelId="{E9C711EB-0E3C-400B-A566-A8D88F722722}" type="presParOf" srcId="{ED1A67BA-406E-4F0C-BD27-5D1C7E580C2A}" destId="{EAD0A839-103C-4589-B8C3-CC32509FEAA8}" srcOrd="1" destOrd="0" presId="urn:microsoft.com/office/officeart/2008/layout/LinedList"/>
    <dgm:cxn modelId="{FF420C46-2574-41D0-A753-B85FEED71368}" type="presParOf" srcId="{46BDD46F-58B6-454C-AAFD-D8847F0CC464}" destId="{0CDA48AE-4545-4168-ADB3-F5B1DA235BF4}" srcOrd="4" destOrd="0" presId="urn:microsoft.com/office/officeart/2008/layout/LinedList"/>
    <dgm:cxn modelId="{8111B6A3-729A-4297-B977-4A4B3DCC351E}" type="presParOf" srcId="{46BDD46F-58B6-454C-AAFD-D8847F0CC464}" destId="{3E8C1B97-8426-4E48-9DFE-B866A8AA2E0F}" srcOrd="5" destOrd="0" presId="urn:microsoft.com/office/officeart/2008/layout/LinedList"/>
    <dgm:cxn modelId="{A1574292-EE1D-4B4E-AE2E-8DA74B6C1234}" type="presParOf" srcId="{3E8C1B97-8426-4E48-9DFE-B866A8AA2E0F}" destId="{FE76017A-9FCB-4DD6-BA2A-B4AD424918A7}" srcOrd="0" destOrd="0" presId="urn:microsoft.com/office/officeart/2008/layout/LinedList"/>
    <dgm:cxn modelId="{F5FC09F2-2A1F-408D-A503-AC3316935654}" type="presParOf" srcId="{3E8C1B97-8426-4E48-9DFE-B866A8AA2E0F}" destId="{19A67243-8F95-451D-8B02-0DFED0097BC8}" srcOrd="1" destOrd="0" presId="urn:microsoft.com/office/officeart/2008/layout/LinedList"/>
    <dgm:cxn modelId="{1DC45310-BDD0-40F4-8C8E-8C383738391F}" type="presParOf" srcId="{46BDD46F-58B6-454C-AAFD-D8847F0CC464}" destId="{2DE2CCE6-43FF-4A1A-921C-8DEE1E07A9D3}" srcOrd="6" destOrd="0" presId="urn:microsoft.com/office/officeart/2008/layout/LinedList"/>
    <dgm:cxn modelId="{E744E5A2-DE5C-4B12-9999-3A937F02DE7A}" type="presParOf" srcId="{46BDD46F-58B6-454C-AAFD-D8847F0CC464}" destId="{6F7500B3-579A-4713-98F8-A45A7E22448C}" srcOrd="7" destOrd="0" presId="urn:microsoft.com/office/officeart/2008/layout/LinedList"/>
    <dgm:cxn modelId="{228F89D5-45FB-4CCD-8DEF-BAA6905620BC}" type="presParOf" srcId="{6F7500B3-579A-4713-98F8-A45A7E22448C}" destId="{944D6F73-8740-4C13-9FCE-5CE68935C436}" srcOrd="0" destOrd="0" presId="urn:microsoft.com/office/officeart/2008/layout/LinedList"/>
    <dgm:cxn modelId="{6B680F5E-1677-4E9A-808A-35C5C8B561F9}" type="presParOf" srcId="{6F7500B3-579A-4713-98F8-A45A7E22448C}" destId="{B224A71F-5E35-4F34-A340-877A5DCFEE9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42ED26-1944-49A7-864A-19CF8FB38C41}" type="doc">
      <dgm:prSet loTypeId="urn:microsoft.com/office/officeart/2005/8/layout/cycle1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0B3C71D-4BEA-48D3-8C97-62F5879A60DB}">
      <dgm:prSet/>
      <dgm:spPr/>
      <dgm:t>
        <a:bodyPr/>
        <a:lstStyle/>
        <a:p>
          <a:r>
            <a:rPr lang="en-US"/>
            <a:t>Airways become swollen and narrow.</a:t>
          </a:r>
        </a:p>
      </dgm:t>
    </dgm:pt>
    <dgm:pt modelId="{BB887689-504D-4E81-AF92-95D6D5BD1C4D}" type="parTrans" cxnId="{97B8BBAA-559E-4AB8-8A6B-25B92281536D}">
      <dgm:prSet/>
      <dgm:spPr/>
      <dgm:t>
        <a:bodyPr/>
        <a:lstStyle/>
        <a:p>
          <a:endParaRPr lang="en-US"/>
        </a:p>
      </dgm:t>
    </dgm:pt>
    <dgm:pt modelId="{1BE0955F-0863-49E4-BEED-05C0A0D63EEA}" type="sibTrans" cxnId="{97B8BBAA-559E-4AB8-8A6B-25B92281536D}">
      <dgm:prSet/>
      <dgm:spPr/>
      <dgm:t>
        <a:bodyPr/>
        <a:lstStyle/>
        <a:p>
          <a:endParaRPr lang="en-US"/>
        </a:p>
      </dgm:t>
    </dgm:pt>
    <dgm:pt modelId="{6E1BB663-9875-4D96-B6E7-5F194B68E0E8}">
      <dgm:prSet/>
      <dgm:spPr/>
      <dgm:t>
        <a:bodyPr/>
        <a:lstStyle/>
        <a:p>
          <a:r>
            <a:rPr lang="en-US"/>
            <a:t>More mucus is produced.</a:t>
          </a:r>
        </a:p>
      </dgm:t>
    </dgm:pt>
    <dgm:pt modelId="{8D7795BE-73CA-4E51-9986-FDE532E04EF2}" type="parTrans" cxnId="{1F519906-C626-47F1-9ABA-7055084027E2}">
      <dgm:prSet/>
      <dgm:spPr/>
      <dgm:t>
        <a:bodyPr/>
        <a:lstStyle/>
        <a:p>
          <a:endParaRPr lang="en-US"/>
        </a:p>
      </dgm:t>
    </dgm:pt>
    <dgm:pt modelId="{265338CB-815B-415E-9FC9-1C9312732EA8}" type="sibTrans" cxnId="{1F519906-C626-47F1-9ABA-7055084027E2}">
      <dgm:prSet/>
      <dgm:spPr/>
      <dgm:t>
        <a:bodyPr/>
        <a:lstStyle/>
        <a:p>
          <a:endParaRPr lang="en-US"/>
        </a:p>
      </dgm:t>
    </dgm:pt>
    <dgm:pt modelId="{B510375B-2A61-451E-94BE-E71436B2B0C0}">
      <dgm:prSet/>
      <dgm:spPr/>
      <dgm:t>
        <a:bodyPr/>
        <a:lstStyle/>
        <a:p>
          <a:r>
            <a:rPr lang="en-US" dirty="0"/>
            <a:t>Air gets trapped in the lungs (National Health Servies,2023d).</a:t>
          </a:r>
        </a:p>
      </dgm:t>
    </dgm:pt>
    <dgm:pt modelId="{58553D9A-8203-4689-ABA6-3398F63EB8D0}" type="parTrans" cxnId="{26D872C5-16BA-492A-9BE4-1FFC14BAEDA5}">
      <dgm:prSet/>
      <dgm:spPr/>
      <dgm:t>
        <a:bodyPr/>
        <a:lstStyle/>
        <a:p>
          <a:endParaRPr lang="en-US"/>
        </a:p>
      </dgm:t>
    </dgm:pt>
    <dgm:pt modelId="{C24B75B3-5958-4B8B-9954-A4060916B8B2}" type="sibTrans" cxnId="{26D872C5-16BA-492A-9BE4-1FFC14BAEDA5}">
      <dgm:prSet/>
      <dgm:spPr/>
      <dgm:t>
        <a:bodyPr/>
        <a:lstStyle/>
        <a:p>
          <a:endParaRPr lang="en-US"/>
        </a:p>
      </dgm:t>
    </dgm:pt>
    <dgm:pt modelId="{2CBC1C75-8380-495D-94BC-81014E6F048D}">
      <dgm:prSet/>
      <dgm:spPr/>
      <dgm:t>
        <a:bodyPr/>
        <a:lstStyle/>
        <a:p>
          <a:r>
            <a:rPr lang="en-US" dirty="0"/>
            <a:t>This makes breathing harder.</a:t>
          </a:r>
        </a:p>
      </dgm:t>
    </dgm:pt>
    <dgm:pt modelId="{51D17B4E-6A67-4115-A761-BD5CAA33FB17}" type="parTrans" cxnId="{C1C4E6B9-5487-40F4-8B76-AEAF008DAAD5}">
      <dgm:prSet/>
      <dgm:spPr/>
      <dgm:t>
        <a:bodyPr/>
        <a:lstStyle/>
        <a:p>
          <a:endParaRPr lang="en-US"/>
        </a:p>
      </dgm:t>
    </dgm:pt>
    <dgm:pt modelId="{6F81AF71-C5F0-4F75-9E93-FE2A8349F066}" type="sibTrans" cxnId="{C1C4E6B9-5487-40F4-8B76-AEAF008DAAD5}">
      <dgm:prSet/>
      <dgm:spPr/>
      <dgm:t>
        <a:bodyPr/>
        <a:lstStyle/>
        <a:p>
          <a:endParaRPr lang="en-US"/>
        </a:p>
      </dgm:t>
    </dgm:pt>
    <dgm:pt modelId="{0A1DE260-001C-4700-B019-621DEB04DC97}" type="pres">
      <dgm:prSet presAssocID="{1B42ED26-1944-49A7-864A-19CF8FB38C41}" presName="cycle" presStyleCnt="0">
        <dgm:presLayoutVars>
          <dgm:dir/>
          <dgm:resizeHandles val="exact"/>
        </dgm:presLayoutVars>
      </dgm:prSet>
      <dgm:spPr/>
    </dgm:pt>
    <dgm:pt modelId="{F9E639B5-DDEE-4050-841C-22F8E1CA19EE}" type="pres">
      <dgm:prSet presAssocID="{90B3C71D-4BEA-48D3-8C97-62F5879A60DB}" presName="dummy" presStyleCnt="0"/>
      <dgm:spPr/>
    </dgm:pt>
    <dgm:pt modelId="{34E354DC-C407-4E28-B655-93BC83B532CB}" type="pres">
      <dgm:prSet presAssocID="{90B3C71D-4BEA-48D3-8C97-62F5879A60DB}" presName="node" presStyleLbl="revTx" presStyleIdx="0" presStyleCnt="4">
        <dgm:presLayoutVars>
          <dgm:bulletEnabled val="1"/>
        </dgm:presLayoutVars>
      </dgm:prSet>
      <dgm:spPr/>
    </dgm:pt>
    <dgm:pt modelId="{D044B17A-721F-4600-82F8-3C548EBB33FD}" type="pres">
      <dgm:prSet presAssocID="{1BE0955F-0863-49E4-BEED-05C0A0D63EEA}" presName="sibTrans" presStyleLbl="node1" presStyleIdx="0" presStyleCnt="4"/>
      <dgm:spPr/>
    </dgm:pt>
    <dgm:pt modelId="{8311A04C-7B8F-4DCD-8BB7-A36374BEAE9A}" type="pres">
      <dgm:prSet presAssocID="{6E1BB663-9875-4D96-B6E7-5F194B68E0E8}" presName="dummy" presStyleCnt="0"/>
      <dgm:spPr/>
    </dgm:pt>
    <dgm:pt modelId="{862D609E-EEEC-4695-B15A-8A3BE4EF0AED}" type="pres">
      <dgm:prSet presAssocID="{6E1BB663-9875-4D96-B6E7-5F194B68E0E8}" presName="node" presStyleLbl="revTx" presStyleIdx="1" presStyleCnt="4">
        <dgm:presLayoutVars>
          <dgm:bulletEnabled val="1"/>
        </dgm:presLayoutVars>
      </dgm:prSet>
      <dgm:spPr/>
    </dgm:pt>
    <dgm:pt modelId="{13DE99AC-291A-4D90-94E3-AEF6194EE0CC}" type="pres">
      <dgm:prSet presAssocID="{265338CB-815B-415E-9FC9-1C9312732EA8}" presName="sibTrans" presStyleLbl="node1" presStyleIdx="1" presStyleCnt="4"/>
      <dgm:spPr/>
    </dgm:pt>
    <dgm:pt modelId="{4390E18F-6FE6-4269-B906-31D12CA7733D}" type="pres">
      <dgm:prSet presAssocID="{B510375B-2A61-451E-94BE-E71436B2B0C0}" presName="dummy" presStyleCnt="0"/>
      <dgm:spPr/>
    </dgm:pt>
    <dgm:pt modelId="{D919C080-485A-4608-A5EC-79FB0D7E7EDC}" type="pres">
      <dgm:prSet presAssocID="{B510375B-2A61-451E-94BE-E71436B2B0C0}" presName="node" presStyleLbl="revTx" presStyleIdx="2" presStyleCnt="4">
        <dgm:presLayoutVars>
          <dgm:bulletEnabled val="1"/>
        </dgm:presLayoutVars>
      </dgm:prSet>
      <dgm:spPr/>
    </dgm:pt>
    <dgm:pt modelId="{8254A678-A48A-42A2-A000-5C0B2473C757}" type="pres">
      <dgm:prSet presAssocID="{C24B75B3-5958-4B8B-9954-A4060916B8B2}" presName="sibTrans" presStyleLbl="node1" presStyleIdx="2" presStyleCnt="4"/>
      <dgm:spPr/>
    </dgm:pt>
    <dgm:pt modelId="{F42FDD44-19D6-4C95-86CF-4A8E43D4C2EC}" type="pres">
      <dgm:prSet presAssocID="{2CBC1C75-8380-495D-94BC-81014E6F048D}" presName="dummy" presStyleCnt="0"/>
      <dgm:spPr/>
    </dgm:pt>
    <dgm:pt modelId="{CFD0742F-9671-4A90-BFDD-B15103749CF7}" type="pres">
      <dgm:prSet presAssocID="{2CBC1C75-8380-495D-94BC-81014E6F048D}" presName="node" presStyleLbl="revTx" presStyleIdx="3" presStyleCnt="4">
        <dgm:presLayoutVars>
          <dgm:bulletEnabled val="1"/>
        </dgm:presLayoutVars>
      </dgm:prSet>
      <dgm:spPr/>
    </dgm:pt>
    <dgm:pt modelId="{90B0C52C-C8B8-43EA-A131-FAFAD90986CA}" type="pres">
      <dgm:prSet presAssocID="{6F81AF71-C5F0-4F75-9E93-FE2A8349F066}" presName="sibTrans" presStyleLbl="node1" presStyleIdx="3" presStyleCnt="4"/>
      <dgm:spPr/>
    </dgm:pt>
  </dgm:ptLst>
  <dgm:cxnLst>
    <dgm:cxn modelId="{E272D602-C19B-40A1-825D-DF4E5B63657E}" type="presOf" srcId="{265338CB-815B-415E-9FC9-1C9312732EA8}" destId="{13DE99AC-291A-4D90-94E3-AEF6194EE0CC}" srcOrd="0" destOrd="0" presId="urn:microsoft.com/office/officeart/2005/8/layout/cycle1"/>
    <dgm:cxn modelId="{1F519906-C626-47F1-9ABA-7055084027E2}" srcId="{1B42ED26-1944-49A7-864A-19CF8FB38C41}" destId="{6E1BB663-9875-4D96-B6E7-5F194B68E0E8}" srcOrd="1" destOrd="0" parTransId="{8D7795BE-73CA-4E51-9986-FDE532E04EF2}" sibTransId="{265338CB-815B-415E-9FC9-1C9312732EA8}"/>
    <dgm:cxn modelId="{7D27E825-854B-4B9D-ADFE-7EF4DBD5B1EB}" type="presOf" srcId="{C24B75B3-5958-4B8B-9954-A4060916B8B2}" destId="{8254A678-A48A-42A2-A000-5C0B2473C757}" srcOrd="0" destOrd="0" presId="urn:microsoft.com/office/officeart/2005/8/layout/cycle1"/>
    <dgm:cxn modelId="{DAAAC829-CB7D-4D83-8BE2-C1902DE798CE}" type="presOf" srcId="{2CBC1C75-8380-495D-94BC-81014E6F048D}" destId="{CFD0742F-9671-4A90-BFDD-B15103749CF7}" srcOrd="0" destOrd="0" presId="urn:microsoft.com/office/officeart/2005/8/layout/cycle1"/>
    <dgm:cxn modelId="{5BAE902A-5BDF-4200-BB12-2A55A768218F}" type="presOf" srcId="{6E1BB663-9875-4D96-B6E7-5F194B68E0E8}" destId="{862D609E-EEEC-4695-B15A-8A3BE4EF0AED}" srcOrd="0" destOrd="0" presId="urn:microsoft.com/office/officeart/2005/8/layout/cycle1"/>
    <dgm:cxn modelId="{1F150636-341F-4F0A-86EF-9501328DF08C}" type="presOf" srcId="{90B3C71D-4BEA-48D3-8C97-62F5879A60DB}" destId="{34E354DC-C407-4E28-B655-93BC83B532CB}" srcOrd="0" destOrd="0" presId="urn:microsoft.com/office/officeart/2005/8/layout/cycle1"/>
    <dgm:cxn modelId="{9DEBA582-19FA-4C3E-9198-6266B89FFA60}" type="presOf" srcId="{6F81AF71-C5F0-4F75-9E93-FE2A8349F066}" destId="{90B0C52C-C8B8-43EA-A131-FAFAD90986CA}" srcOrd="0" destOrd="0" presId="urn:microsoft.com/office/officeart/2005/8/layout/cycle1"/>
    <dgm:cxn modelId="{5ACE579C-4BE3-4661-A1B0-850169A53D76}" type="presOf" srcId="{1B42ED26-1944-49A7-864A-19CF8FB38C41}" destId="{0A1DE260-001C-4700-B019-621DEB04DC97}" srcOrd="0" destOrd="0" presId="urn:microsoft.com/office/officeart/2005/8/layout/cycle1"/>
    <dgm:cxn modelId="{97B8BBAA-559E-4AB8-8A6B-25B92281536D}" srcId="{1B42ED26-1944-49A7-864A-19CF8FB38C41}" destId="{90B3C71D-4BEA-48D3-8C97-62F5879A60DB}" srcOrd="0" destOrd="0" parTransId="{BB887689-504D-4E81-AF92-95D6D5BD1C4D}" sibTransId="{1BE0955F-0863-49E4-BEED-05C0A0D63EEA}"/>
    <dgm:cxn modelId="{85CE88B4-F0C8-4C4E-935F-0AD9F8BD0FB8}" type="presOf" srcId="{B510375B-2A61-451E-94BE-E71436B2B0C0}" destId="{D919C080-485A-4608-A5EC-79FB0D7E7EDC}" srcOrd="0" destOrd="0" presId="urn:microsoft.com/office/officeart/2005/8/layout/cycle1"/>
    <dgm:cxn modelId="{C1C4E6B9-5487-40F4-8B76-AEAF008DAAD5}" srcId="{1B42ED26-1944-49A7-864A-19CF8FB38C41}" destId="{2CBC1C75-8380-495D-94BC-81014E6F048D}" srcOrd="3" destOrd="0" parTransId="{51D17B4E-6A67-4115-A761-BD5CAA33FB17}" sibTransId="{6F81AF71-C5F0-4F75-9E93-FE2A8349F066}"/>
    <dgm:cxn modelId="{26D872C5-16BA-492A-9BE4-1FFC14BAEDA5}" srcId="{1B42ED26-1944-49A7-864A-19CF8FB38C41}" destId="{B510375B-2A61-451E-94BE-E71436B2B0C0}" srcOrd="2" destOrd="0" parTransId="{58553D9A-8203-4689-ABA6-3398F63EB8D0}" sibTransId="{C24B75B3-5958-4B8B-9954-A4060916B8B2}"/>
    <dgm:cxn modelId="{704610EA-2146-486A-BBE1-6E58799F6B80}" type="presOf" srcId="{1BE0955F-0863-49E4-BEED-05C0A0D63EEA}" destId="{D044B17A-721F-4600-82F8-3C548EBB33FD}" srcOrd="0" destOrd="0" presId="urn:microsoft.com/office/officeart/2005/8/layout/cycle1"/>
    <dgm:cxn modelId="{E4D7D0B1-1C20-497E-A3D7-C0E1E6753294}" type="presParOf" srcId="{0A1DE260-001C-4700-B019-621DEB04DC97}" destId="{F9E639B5-DDEE-4050-841C-22F8E1CA19EE}" srcOrd="0" destOrd="0" presId="urn:microsoft.com/office/officeart/2005/8/layout/cycle1"/>
    <dgm:cxn modelId="{8C3EC29E-BC65-4C9A-925A-B71F27EAEFAB}" type="presParOf" srcId="{0A1DE260-001C-4700-B019-621DEB04DC97}" destId="{34E354DC-C407-4E28-B655-93BC83B532CB}" srcOrd="1" destOrd="0" presId="urn:microsoft.com/office/officeart/2005/8/layout/cycle1"/>
    <dgm:cxn modelId="{C2BA06F4-9D6C-47A5-B33C-8F02A3ABA907}" type="presParOf" srcId="{0A1DE260-001C-4700-B019-621DEB04DC97}" destId="{D044B17A-721F-4600-82F8-3C548EBB33FD}" srcOrd="2" destOrd="0" presId="urn:microsoft.com/office/officeart/2005/8/layout/cycle1"/>
    <dgm:cxn modelId="{98505090-04EC-48FE-AC87-8788D898E64F}" type="presParOf" srcId="{0A1DE260-001C-4700-B019-621DEB04DC97}" destId="{8311A04C-7B8F-4DCD-8BB7-A36374BEAE9A}" srcOrd="3" destOrd="0" presId="urn:microsoft.com/office/officeart/2005/8/layout/cycle1"/>
    <dgm:cxn modelId="{03B87575-EEBE-44AD-8A6C-89AC5C86A393}" type="presParOf" srcId="{0A1DE260-001C-4700-B019-621DEB04DC97}" destId="{862D609E-EEEC-4695-B15A-8A3BE4EF0AED}" srcOrd="4" destOrd="0" presId="urn:microsoft.com/office/officeart/2005/8/layout/cycle1"/>
    <dgm:cxn modelId="{5EC6D906-505E-4A65-BBBE-9D1082D396AB}" type="presParOf" srcId="{0A1DE260-001C-4700-B019-621DEB04DC97}" destId="{13DE99AC-291A-4D90-94E3-AEF6194EE0CC}" srcOrd="5" destOrd="0" presId="urn:microsoft.com/office/officeart/2005/8/layout/cycle1"/>
    <dgm:cxn modelId="{9BF10E7F-E83E-4A4E-B41E-FE0E071CA466}" type="presParOf" srcId="{0A1DE260-001C-4700-B019-621DEB04DC97}" destId="{4390E18F-6FE6-4269-B906-31D12CA7733D}" srcOrd="6" destOrd="0" presId="urn:microsoft.com/office/officeart/2005/8/layout/cycle1"/>
    <dgm:cxn modelId="{1FF53A69-867F-4629-B6EC-A904F78A29BE}" type="presParOf" srcId="{0A1DE260-001C-4700-B019-621DEB04DC97}" destId="{D919C080-485A-4608-A5EC-79FB0D7E7EDC}" srcOrd="7" destOrd="0" presId="urn:microsoft.com/office/officeart/2005/8/layout/cycle1"/>
    <dgm:cxn modelId="{9E6BE7EF-38D8-4880-BA07-17AA8D252124}" type="presParOf" srcId="{0A1DE260-001C-4700-B019-621DEB04DC97}" destId="{8254A678-A48A-42A2-A000-5C0B2473C757}" srcOrd="8" destOrd="0" presId="urn:microsoft.com/office/officeart/2005/8/layout/cycle1"/>
    <dgm:cxn modelId="{E8D58024-4996-41B2-A75D-839DF7EB4FC4}" type="presParOf" srcId="{0A1DE260-001C-4700-B019-621DEB04DC97}" destId="{F42FDD44-19D6-4C95-86CF-4A8E43D4C2EC}" srcOrd="9" destOrd="0" presId="urn:microsoft.com/office/officeart/2005/8/layout/cycle1"/>
    <dgm:cxn modelId="{708ED248-F61F-4B66-AB65-1A8FD36F6AB5}" type="presParOf" srcId="{0A1DE260-001C-4700-B019-621DEB04DC97}" destId="{CFD0742F-9671-4A90-BFDD-B15103749CF7}" srcOrd="10" destOrd="0" presId="urn:microsoft.com/office/officeart/2005/8/layout/cycle1"/>
    <dgm:cxn modelId="{1C4AA071-9E93-4B59-9CCB-A6FF6CCB0D9E}" type="presParOf" srcId="{0A1DE260-001C-4700-B019-621DEB04DC97}" destId="{90B0C52C-C8B8-43EA-A131-FAFAD90986CA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12EC8C-E33A-46D4-9922-DF28A6968CAE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D8AB37F-E620-4194-ADF5-967D42F684A0}">
      <dgm:prSet/>
      <dgm:spPr/>
      <dgm:t>
        <a:bodyPr/>
        <a:lstStyle/>
        <a:p>
          <a:r>
            <a:rPr lang="en-US" dirty="0"/>
            <a:t>Name: John Davies</a:t>
          </a:r>
        </a:p>
      </dgm:t>
    </dgm:pt>
    <dgm:pt modelId="{8E76B44C-33C2-4331-8A53-FD692FE24FB3}" type="parTrans" cxnId="{311F1870-BEF4-424D-95A4-8C5C3888F228}">
      <dgm:prSet/>
      <dgm:spPr/>
      <dgm:t>
        <a:bodyPr/>
        <a:lstStyle/>
        <a:p>
          <a:endParaRPr lang="en-US"/>
        </a:p>
      </dgm:t>
    </dgm:pt>
    <dgm:pt modelId="{A437695E-CFB2-46C5-9401-8289A03F73FB}" type="sibTrans" cxnId="{311F1870-BEF4-424D-95A4-8C5C3888F228}">
      <dgm:prSet/>
      <dgm:spPr/>
      <dgm:t>
        <a:bodyPr/>
        <a:lstStyle/>
        <a:p>
          <a:endParaRPr lang="en-US"/>
        </a:p>
      </dgm:t>
    </dgm:pt>
    <dgm:pt modelId="{CEE6D0DF-1E4F-491C-9700-6CE82135305D}">
      <dgm:prSet/>
      <dgm:spPr/>
      <dgm:t>
        <a:bodyPr/>
        <a:lstStyle/>
        <a:p>
          <a:r>
            <a:rPr lang="en-US" dirty="0"/>
            <a:t>Age: 65</a:t>
          </a:r>
        </a:p>
      </dgm:t>
    </dgm:pt>
    <dgm:pt modelId="{770948D6-8B63-4AB2-A4D3-EE830517D411}" type="parTrans" cxnId="{B80BCBF0-8474-40B9-8750-38B0C9129F96}">
      <dgm:prSet/>
      <dgm:spPr/>
      <dgm:t>
        <a:bodyPr/>
        <a:lstStyle/>
        <a:p>
          <a:endParaRPr lang="en-US"/>
        </a:p>
      </dgm:t>
    </dgm:pt>
    <dgm:pt modelId="{51CA7A60-394C-403A-A39B-BA9D00E8088E}" type="sibTrans" cxnId="{B80BCBF0-8474-40B9-8750-38B0C9129F96}">
      <dgm:prSet/>
      <dgm:spPr/>
      <dgm:t>
        <a:bodyPr/>
        <a:lstStyle/>
        <a:p>
          <a:endParaRPr lang="en-US"/>
        </a:p>
      </dgm:t>
    </dgm:pt>
    <dgm:pt modelId="{B7A490EC-9538-4876-8532-D450CFD7972E}">
      <dgm:prSet/>
      <dgm:spPr/>
      <dgm:t>
        <a:bodyPr/>
        <a:lstStyle/>
        <a:p>
          <a:r>
            <a:rPr lang="en-US" dirty="0"/>
            <a:t>Gender: Male</a:t>
          </a:r>
        </a:p>
      </dgm:t>
    </dgm:pt>
    <dgm:pt modelId="{E62DCDC7-5388-4021-B8C9-A3A73AAAAE31}" type="parTrans" cxnId="{7A90E62C-0D73-4FB7-AE11-B544D49F8D60}">
      <dgm:prSet/>
      <dgm:spPr/>
      <dgm:t>
        <a:bodyPr/>
        <a:lstStyle/>
        <a:p>
          <a:endParaRPr lang="en-US"/>
        </a:p>
      </dgm:t>
    </dgm:pt>
    <dgm:pt modelId="{A79D0A5B-BEBE-4C6E-BAF0-9FBBD1CE2928}" type="sibTrans" cxnId="{7A90E62C-0D73-4FB7-AE11-B544D49F8D60}">
      <dgm:prSet/>
      <dgm:spPr/>
      <dgm:t>
        <a:bodyPr/>
        <a:lstStyle/>
        <a:p>
          <a:endParaRPr lang="en-US"/>
        </a:p>
      </dgm:t>
    </dgm:pt>
    <dgm:pt modelId="{C729FF85-1144-4044-A5F9-0C4D5A3EF457}">
      <dgm:prSet/>
      <dgm:spPr/>
      <dgm:t>
        <a:bodyPr/>
        <a:lstStyle/>
        <a:p>
          <a:r>
            <a:rPr lang="en-US"/>
            <a:t>Lives alone</a:t>
          </a:r>
        </a:p>
      </dgm:t>
    </dgm:pt>
    <dgm:pt modelId="{DC9BB74B-6385-42B1-A82A-3B4D66D3154F}" type="parTrans" cxnId="{0F34CA41-3286-4EDB-A140-A10D73EFF916}">
      <dgm:prSet/>
      <dgm:spPr/>
      <dgm:t>
        <a:bodyPr/>
        <a:lstStyle/>
        <a:p>
          <a:endParaRPr lang="en-US"/>
        </a:p>
      </dgm:t>
    </dgm:pt>
    <dgm:pt modelId="{4AA36CB8-38FF-42F1-BEBF-D44A29771A62}" type="sibTrans" cxnId="{0F34CA41-3286-4EDB-A140-A10D73EFF916}">
      <dgm:prSet/>
      <dgm:spPr/>
      <dgm:t>
        <a:bodyPr/>
        <a:lstStyle/>
        <a:p>
          <a:endParaRPr lang="en-US"/>
        </a:p>
      </dgm:t>
    </dgm:pt>
    <dgm:pt modelId="{4BBB3CA5-12FA-4942-A42D-CDE84F91A5E9}">
      <dgm:prSet/>
      <dgm:spPr/>
      <dgm:t>
        <a:bodyPr/>
        <a:lstStyle/>
        <a:p>
          <a:r>
            <a:rPr lang="en-US" dirty="0" err="1"/>
            <a:t>Occupation:Former</a:t>
          </a:r>
          <a:r>
            <a:rPr lang="en-US" dirty="0"/>
            <a:t> construction worker</a:t>
          </a:r>
        </a:p>
      </dgm:t>
    </dgm:pt>
    <dgm:pt modelId="{B5BD3734-DD0F-4ABA-BD11-0E8407C1D2EC}" type="parTrans" cxnId="{B63E6442-0DE6-453C-99A2-C8FF0465BD5F}">
      <dgm:prSet/>
      <dgm:spPr/>
      <dgm:t>
        <a:bodyPr/>
        <a:lstStyle/>
        <a:p>
          <a:endParaRPr lang="en-US"/>
        </a:p>
      </dgm:t>
    </dgm:pt>
    <dgm:pt modelId="{41F932C1-6C4E-4381-B6FF-1812DD770110}" type="sibTrans" cxnId="{B63E6442-0DE6-453C-99A2-C8FF0465BD5F}">
      <dgm:prSet/>
      <dgm:spPr/>
      <dgm:t>
        <a:bodyPr/>
        <a:lstStyle/>
        <a:p>
          <a:endParaRPr lang="en-US"/>
        </a:p>
      </dgm:t>
    </dgm:pt>
    <dgm:pt modelId="{9F6C0740-FAC9-452D-A89A-D1482E371DC9}">
      <dgm:prSet/>
      <dgm:spPr/>
      <dgm:t>
        <a:bodyPr/>
        <a:lstStyle/>
        <a:p>
          <a:r>
            <a:rPr lang="en-US" dirty="0"/>
            <a:t>Weight: 80kg</a:t>
          </a:r>
        </a:p>
      </dgm:t>
    </dgm:pt>
    <dgm:pt modelId="{05C1117D-9941-43B0-B2C1-1473FD33D189}" type="parTrans" cxnId="{17C0C71C-41EA-463A-B78F-CCEDF2F79B7B}">
      <dgm:prSet/>
      <dgm:spPr/>
      <dgm:t>
        <a:bodyPr/>
        <a:lstStyle/>
        <a:p>
          <a:endParaRPr lang="en-GB"/>
        </a:p>
      </dgm:t>
    </dgm:pt>
    <dgm:pt modelId="{3F79562F-79ED-4275-97C1-EAB227D4395C}" type="sibTrans" cxnId="{17C0C71C-41EA-463A-B78F-CCEDF2F79B7B}">
      <dgm:prSet/>
      <dgm:spPr/>
      <dgm:t>
        <a:bodyPr/>
        <a:lstStyle/>
        <a:p>
          <a:endParaRPr lang="en-GB"/>
        </a:p>
      </dgm:t>
    </dgm:pt>
    <dgm:pt modelId="{2E248853-3E57-4D50-897E-469738C292EB}">
      <dgm:prSet/>
      <dgm:spPr/>
      <dgm:t>
        <a:bodyPr/>
        <a:lstStyle/>
        <a:p>
          <a:r>
            <a:rPr lang="en-GB" dirty="0"/>
            <a:t>City: London</a:t>
          </a:r>
        </a:p>
      </dgm:t>
    </dgm:pt>
    <dgm:pt modelId="{2980FEEC-8850-43D5-8F21-7187315BBCF4}" type="parTrans" cxnId="{EC204FCA-16A4-4010-B0B5-30B9914A4672}">
      <dgm:prSet/>
      <dgm:spPr/>
      <dgm:t>
        <a:bodyPr/>
        <a:lstStyle/>
        <a:p>
          <a:endParaRPr lang="en-GB"/>
        </a:p>
      </dgm:t>
    </dgm:pt>
    <dgm:pt modelId="{E3B30465-80BA-4102-A32C-09CDF517B285}" type="sibTrans" cxnId="{EC204FCA-16A4-4010-B0B5-30B9914A4672}">
      <dgm:prSet/>
      <dgm:spPr/>
      <dgm:t>
        <a:bodyPr/>
        <a:lstStyle/>
        <a:p>
          <a:endParaRPr lang="en-GB"/>
        </a:p>
      </dgm:t>
    </dgm:pt>
    <dgm:pt modelId="{6568496C-FE86-4F1C-BD05-BF1D1D23ADC8}" type="pres">
      <dgm:prSet presAssocID="{0912EC8C-E33A-46D4-9922-DF28A6968CAE}" presName="linear" presStyleCnt="0">
        <dgm:presLayoutVars>
          <dgm:animLvl val="lvl"/>
          <dgm:resizeHandles val="exact"/>
        </dgm:presLayoutVars>
      </dgm:prSet>
      <dgm:spPr/>
    </dgm:pt>
    <dgm:pt modelId="{E9A70F87-B227-4993-9CCE-418127D5A3B0}" type="pres">
      <dgm:prSet presAssocID="{6D8AB37F-E620-4194-ADF5-967D42F684A0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855FD497-E8B0-4B5E-A6A7-9F9ACE892E6A}" type="pres">
      <dgm:prSet presAssocID="{A437695E-CFB2-46C5-9401-8289A03F73FB}" presName="spacer" presStyleCnt="0"/>
      <dgm:spPr/>
    </dgm:pt>
    <dgm:pt modelId="{D658A12C-B382-416B-BEBC-EDE88E242AA0}" type="pres">
      <dgm:prSet presAssocID="{CEE6D0DF-1E4F-491C-9700-6CE82135305D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50C7AF87-A240-429A-9F12-004E50E0D8A0}" type="pres">
      <dgm:prSet presAssocID="{51CA7A60-394C-403A-A39B-BA9D00E8088E}" presName="spacer" presStyleCnt="0"/>
      <dgm:spPr/>
    </dgm:pt>
    <dgm:pt modelId="{FC85C260-C409-43BF-93EE-A7675AE15401}" type="pres">
      <dgm:prSet presAssocID="{B7A490EC-9538-4876-8532-D450CFD7972E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43918EDB-6D6E-48D8-9EF9-263F7A76ED9F}" type="pres">
      <dgm:prSet presAssocID="{A79D0A5B-BEBE-4C6E-BAF0-9FBBD1CE2928}" presName="spacer" presStyleCnt="0"/>
      <dgm:spPr/>
    </dgm:pt>
    <dgm:pt modelId="{356312DD-268A-4E0D-BB73-8736495F864B}" type="pres">
      <dgm:prSet presAssocID="{C729FF85-1144-4044-A5F9-0C4D5A3EF457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BE00A7DD-8A57-493F-8A40-3820ACA0DD60}" type="pres">
      <dgm:prSet presAssocID="{4AA36CB8-38FF-42F1-BEBF-D44A29771A62}" presName="spacer" presStyleCnt="0"/>
      <dgm:spPr/>
    </dgm:pt>
    <dgm:pt modelId="{20F2AAA6-EEA1-441F-9E97-7EBC64BB10ED}" type="pres">
      <dgm:prSet presAssocID="{2E248853-3E57-4D50-897E-469738C292EB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C9C0D28-DD4D-480C-90FF-FD657A054495}" type="pres">
      <dgm:prSet presAssocID="{E3B30465-80BA-4102-A32C-09CDF517B285}" presName="spacer" presStyleCnt="0"/>
      <dgm:spPr/>
    </dgm:pt>
    <dgm:pt modelId="{FD98378E-284F-408B-808B-6DB7F4A163A9}" type="pres">
      <dgm:prSet presAssocID="{4BBB3CA5-12FA-4942-A42D-CDE84F91A5E9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555D486E-DA0C-4CF8-B817-842E89ABA009}" type="pres">
      <dgm:prSet presAssocID="{41F932C1-6C4E-4381-B6FF-1812DD770110}" presName="spacer" presStyleCnt="0"/>
      <dgm:spPr/>
    </dgm:pt>
    <dgm:pt modelId="{6B1CFCC4-03F8-4050-A57B-04741EA0A835}" type="pres">
      <dgm:prSet presAssocID="{9F6C0740-FAC9-452D-A89A-D1482E371DC9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17C0C71C-41EA-463A-B78F-CCEDF2F79B7B}" srcId="{0912EC8C-E33A-46D4-9922-DF28A6968CAE}" destId="{9F6C0740-FAC9-452D-A89A-D1482E371DC9}" srcOrd="6" destOrd="0" parTransId="{05C1117D-9941-43B0-B2C1-1473FD33D189}" sibTransId="{3F79562F-79ED-4275-97C1-EAB227D4395C}"/>
    <dgm:cxn modelId="{29134A25-8EDD-42C7-8337-2401E52FDA26}" type="presOf" srcId="{B7A490EC-9538-4876-8532-D450CFD7972E}" destId="{FC85C260-C409-43BF-93EE-A7675AE15401}" srcOrd="0" destOrd="0" presId="urn:microsoft.com/office/officeart/2005/8/layout/vList2"/>
    <dgm:cxn modelId="{7A90E62C-0D73-4FB7-AE11-B544D49F8D60}" srcId="{0912EC8C-E33A-46D4-9922-DF28A6968CAE}" destId="{B7A490EC-9538-4876-8532-D450CFD7972E}" srcOrd="2" destOrd="0" parTransId="{E62DCDC7-5388-4021-B8C9-A3A73AAAAE31}" sibTransId="{A79D0A5B-BEBE-4C6E-BAF0-9FBBD1CE2928}"/>
    <dgm:cxn modelId="{8C587139-8118-447E-B57A-A3E96C0900CF}" type="presOf" srcId="{CEE6D0DF-1E4F-491C-9700-6CE82135305D}" destId="{D658A12C-B382-416B-BEBC-EDE88E242AA0}" srcOrd="0" destOrd="0" presId="urn:microsoft.com/office/officeart/2005/8/layout/vList2"/>
    <dgm:cxn modelId="{0F34CA41-3286-4EDB-A140-A10D73EFF916}" srcId="{0912EC8C-E33A-46D4-9922-DF28A6968CAE}" destId="{C729FF85-1144-4044-A5F9-0C4D5A3EF457}" srcOrd="3" destOrd="0" parTransId="{DC9BB74B-6385-42B1-A82A-3B4D66D3154F}" sibTransId="{4AA36CB8-38FF-42F1-BEBF-D44A29771A62}"/>
    <dgm:cxn modelId="{B63E6442-0DE6-453C-99A2-C8FF0465BD5F}" srcId="{0912EC8C-E33A-46D4-9922-DF28A6968CAE}" destId="{4BBB3CA5-12FA-4942-A42D-CDE84F91A5E9}" srcOrd="5" destOrd="0" parTransId="{B5BD3734-DD0F-4ABA-BD11-0E8407C1D2EC}" sibTransId="{41F932C1-6C4E-4381-B6FF-1812DD770110}"/>
    <dgm:cxn modelId="{B5BC9D63-6F62-4970-80A6-07E079FECA69}" type="presOf" srcId="{4BBB3CA5-12FA-4942-A42D-CDE84F91A5E9}" destId="{FD98378E-284F-408B-808B-6DB7F4A163A9}" srcOrd="0" destOrd="0" presId="urn:microsoft.com/office/officeart/2005/8/layout/vList2"/>
    <dgm:cxn modelId="{8E443B4E-C3CC-4293-9B76-3084745FAC6F}" type="presOf" srcId="{C729FF85-1144-4044-A5F9-0C4D5A3EF457}" destId="{356312DD-268A-4E0D-BB73-8736495F864B}" srcOrd="0" destOrd="0" presId="urn:microsoft.com/office/officeart/2005/8/layout/vList2"/>
    <dgm:cxn modelId="{311F1870-BEF4-424D-95A4-8C5C3888F228}" srcId="{0912EC8C-E33A-46D4-9922-DF28A6968CAE}" destId="{6D8AB37F-E620-4194-ADF5-967D42F684A0}" srcOrd="0" destOrd="0" parTransId="{8E76B44C-33C2-4331-8A53-FD692FE24FB3}" sibTransId="{A437695E-CFB2-46C5-9401-8289A03F73FB}"/>
    <dgm:cxn modelId="{B042B556-53DE-47AF-927C-1345CC3D9F32}" type="presOf" srcId="{6D8AB37F-E620-4194-ADF5-967D42F684A0}" destId="{E9A70F87-B227-4993-9CCE-418127D5A3B0}" srcOrd="0" destOrd="0" presId="urn:microsoft.com/office/officeart/2005/8/layout/vList2"/>
    <dgm:cxn modelId="{2FA690AB-9E8B-4A6E-B7B9-86771EE99AFD}" type="presOf" srcId="{2E248853-3E57-4D50-897E-469738C292EB}" destId="{20F2AAA6-EEA1-441F-9E97-7EBC64BB10ED}" srcOrd="0" destOrd="0" presId="urn:microsoft.com/office/officeart/2005/8/layout/vList2"/>
    <dgm:cxn modelId="{7D792CBA-B1EC-45EA-9FBF-6A754684B1B3}" type="presOf" srcId="{9F6C0740-FAC9-452D-A89A-D1482E371DC9}" destId="{6B1CFCC4-03F8-4050-A57B-04741EA0A835}" srcOrd="0" destOrd="0" presId="urn:microsoft.com/office/officeart/2005/8/layout/vList2"/>
    <dgm:cxn modelId="{F39288C7-653C-42EA-8500-0AF3DE7123CD}" type="presOf" srcId="{0912EC8C-E33A-46D4-9922-DF28A6968CAE}" destId="{6568496C-FE86-4F1C-BD05-BF1D1D23ADC8}" srcOrd="0" destOrd="0" presId="urn:microsoft.com/office/officeart/2005/8/layout/vList2"/>
    <dgm:cxn modelId="{EC204FCA-16A4-4010-B0B5-30B9914A4672}" srcId="{0912EC8C-E33A-46D4-9922-DF28A6968CAE}" destId="{2E248853-3E57-4D50-897E-469738C292EB}" srcOrd="4" destOrd="0" parTransId="{2980FEEC-8850-43D5-8F21-7187315BBCF4}" sibTransId="{E3B30465-80BA-4102-A32C-09CDF517B285}"/>
    <dgm:cxn modelId="{B80BCBF0-8474-40B9-8750-38B0C9129F96}" srcId="{0912EC8C-E33A-46D4-9922-DF28A6968CAE}" destId="{CEE6D0DF-1E4F-491C-9700-6CE82135305D}" srcOrd="1" destOrd="0" parTransId="{770948D6-8B63-4AB2-A4D3-EE830517D411}" sibTransId="{51CA7A60-394C-403A-A39B-BA9D00E8088E}"/>
    <dgm:cxn modelId="{8176BADA-5964-4CC1-A84D-C36A0B9FC41C}" type="presParOf" srcId="{6568496C-FE86-4F1C-BD05-BF1D1D23ADC8}" destId="{E9A70F87-B227-4993-9CCE-418127D5A3B0}" srcOrd="0" destOrd="0" presId="urn:microsoft.com/office/officeart/2005/8/layout/vList2"/>
    <dgm:cxn modelId="{2B89C8C6-32DB-4979-8409-28F4D65A47E1}" type="presParOf" srcId="{6568496C-FE86-4F1C-BD05-BF1D1D23ADC8}" destId="{855FD497-E8B0-4B5E-A6A7-9F9ACE892E6A}" srcOrd="1" destOrd="0" presId="urn:microsoft.com/office/officeart/2005/8/layout/vList2"/>
    <dgm:cxn modelId="{1904A833-7FC2-4232-92B5-2EE51432B984}" type="presParOf" srcId="{6568496C-FE86-4F1C-BD05-BF1D1D23ADC8}" destId="{D658A12C-B382-416B-BEBC-EDE88E242AA0}" srcOrd="2" destOrd="0" presId="urn:microsoft.com/office/officeart/2005/8/layout/vList2"/>
    <dgm:cxn modelId="{6064DF1A-A351-4361-8E37-99F76E019550}" type="presParOf" srcId="{6568496C-FE86-4F1C-BD05-BF1D1D23ADC8}" destId="{50C7AF87-A240-429A-9F12-004E50E0D8A0}" srcOrd="3" destOrd="0" presId="urn:microsoft.com/office/officeart/2005/8/layout/vList2"/>
    <dgm:cxn modelId="{18817557-2D98-44DC-8CEA-BD469CE19128}" type="presParOf" srcId="{6568496C-FE86-4F1C-BD05-BF1D1D23ADC8}" destId="{FC85C260-C409-43BF-93EE-A7675AE15401}" srcOrd="4" destOrd="0" presId="urn:microsoft.com/office/officeart/2005/8/layout/vList2"/>
    <dgm:cxn modelId="{4D47AB3D-F7EF-420D-8BB7-67A27C2B5F01}" type="presParOf" srcId="{6568496C-FE86-4F1C-BD05-BF1D1D23ADC8}" destId="{43918EDB-6D6E-48D8-9EF9-263F7A76ED9F}" srcOrd="5" destOrd="0" presId="urn:microsoft.com/office/officeart/2005/8/layout/vList2"/>
    <dgm:cxn modelId="{273B32D6-3CB1-45F1-ABE1-15B3B4C71B2C}" type="presParOf" srcId="{6568496C-FE86-4F1C-BD05-BF1D1D23ADC8}" destId="{356312DD-268A-4E0D-BB73-8736495F864B}" srcOrd="6" destOrd="0" presId="urn:microsoft.com/office/officeart/2005/8/layout/vList2"/>
    <dgm:cxn modelId="{25716B7D-6591-40C1-96DF-C99CF155E049}" type="presParOf" srcId="{6568496C-FE86-4F1C-BD05-BF1D1D23ADC8}" destId="{BE00A7DD-8A57-493F-8A40-3820ACA0DD60}" srcOrd="7" destOrd="0" presId="urn:microsoft.com/office/officeart/2005/8/layout/vList2"/>
    <dgm:cxn modelId="{62E896E8-A6B4-4CFF-BB24-14CBD38D2601}" type="presParOf" srcId="{6568496C-FE86-4F1C-BD05-BF1D1D23ADC8}" destId="{20F2AAA6-EEA1-441F-9E97-7EBC64BB10ED}" srcOrd="8" destOrd="0" presId="urn:microsoft.com/office/officeart/2005/8/layout/vList2"/>
    <dgm:cxn modelId="{2752D303-1263-4DC6-B8FB-BD6C5D36821F}" type="presParOf" srcId="{6568496C-FE86-4F1C-BD05-BF1D1D23ADC8}" destId="{8C9C0D28-DD4D-480C-90FF-FD657A054495}" srcOrd="9" destOrd="0" presId="urn:microsoft.com/office/officeart/2005/8/layout/vList2"/>
    <dgm:cxn modelId="{556FBC90-D7B6-40AA-A4C1-1F94BEACE61E}" type="presParOf" srcId="{6568496C-FE86-4F1C-BD05-BF1D1D23ADC8}" destId="{FD98378E-284F-408B-808B-6DB7F4A163A9}" srcOrd="10" destOrd="0" presId="urn:microsoft.com/office/officeart/2005/8/layout/vList2"/>
    <dgm:cxn modelId="{5174E2A0-A4E0-4F50-A497-F77100116BF1}" type="presParOf" srcId="{6568496C-FE86-4F1C-BD05-BF1D1D23ADC8}" destId="{555D486E-DA0C-4CF8-B817-842E89ABA009}" srcOrd="11" destOrd="0" presId="urn:microsoft.com/office/officeart/2005/8/layout/vList2"/>
    <dgm:cxn modelId="{9866AACF-F8F3-444E-A0BF-C60728D1FAE0}" type="presParOf" srcId="{6568496C-FE86-4F1C-BD05-BF1D1D23ADC8}" destId="{6B1CFCC4-03F8-4050-A57B-04741EA0A835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EBF1B07-41FB-4E31-8AD2-01F403511ED4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C350180-3C01-4915-9AFF-6AE259923F31}">
      <dgm:prSet/>
      <dgm:spPr/>
      <dgm:t>
        <a:bodyPr/>
        <a:lstStyle/>
        <a:p>
          <a:r>
            <a:rPr lang="en-US"/>
            <a:t>Long</a:t>
          </a:r>
        </a:p>
      </dgm:t>
    </dgm:pt>
    <dgm:pt modelId="{EDD921A2-50D0-49C1-93E6-E3DA17C03CBA}" type="parTrans" cxnId="{C701C16C-DF75-425E-8260-531D7EBE5E78}">
      <dgm:prSet/>
      <dgm:spPr/>
      <dgm:t>
        <a:bodyPr/>
        <a:lstStyle/>
        <a:p>
          <a:endParaRPr lang="en-US"/>
        </a:p>
      </dgm:t>
    </dgm:pt>
    <dgm:pt modelId="{8F1C5251-54F0-479B-A0DE-9BD4C8CCCE4A}" type="sibTrans" cxnId="{C701C16C-DF75-425E-8260-531D7EBE5E78}">
      <dgm:prSet/>
      <dgm:spPr/>
      <dgm:t>
        <a:bodyPr/>
        <a:lstStyle/>
        <a:p>
          <a:endParaRPr lang="en-US"/>
        </a:p>
      </dgm:t>
    </dgm:pt>
    <dgm:pt modelId="{25FD8676-A467-47CC-A24F-0C8B3DC947C9}">
      <dgm:prSet/>
      <dgm:spPr/>
      <dgm:t>
        <a:bodyPr/>
        <a:lstStyle/>
        <a:p>
          <a:r>
            <a:rPr lang="en-US"/>
            <a:t>Long history of smoking.</a:t>
          </a:r>
        </a:p>
      </dgm:t>
    </dgm:pt>
    <dgm:pt modelId="{437A315D-192E-47AD-8D35-E44D7246B85B}" type="parTrans" cxnId="{91D9F7F0-777E-44EA-AF56-DAE3A233D335}">
      <dgm:prSet/>
      <dgm:spPr/>
      <dgm:t>
        <a:bodyPr/>
        <a:lstStyle/>
        <a:p>
          <a:endParaRPr lang="en-US"/>
        </a:p>
      </dgm:t>
    </dgm:pt>
    <dgm:pt modelId="{DB231AA4-62F4-4A9A-AA34-57F8F0C66E0C}" type="sibTrans" cxnId="{91D9F7F0-777E-44EA-AF56-DAE3A233D335}">
      <dgm:prSet/>
      <dgm:spPr/>
      <dgm:t>
        <a:bodyPr/>
        <a:lstStyle/>
        <a:p>
          <a:endParaRPr lang="en-US"/>
        </a:p>
      </dgm:t>
    </dgm:pt>
    <dgm:pt modelId="{A8C5E5EA-A343-4A55-9A42-8110DC669F95}">
      <dgm:prSet/>
      <dgm:spPr/>
      <dgm:t>
        <a:bodyPr/>
        <a:lstStyle/>
        <a:p>
          <a:r>
            <a:rPr lang="en-US"/>
            <a:t>Air</a:t>
          </a:r>
        </a:p>
      </dgm:t>
    </dgm:pt>
    <dgm:pt modelId="{5EE66664-D8BF-4878-925C-FFDD1AAE9AD3}" type="parTrans" cxnId="{C43AEC7F-9E4A-445D-A240-64708D01D59D}">
      <dgm:prSet/>
      <dgm:spPr/>
      <dgm:t>
        <a:bodyPr/>
        <a:lstStyle/>
        <a:p>
          <a:endParaRPr lang="en-US"/>
        </a:p>
      </dgm:t>
    </dgm:pt>
    <dgm:pt modelId="{5FE13DF5-01E7-40FD-B8EB-57860A2B6204}" type="sibTrans" cxnId="{C43AEC7F-9E4A-445D-A240-64708D01D59D}">
      <dgm:prSet/>
      <dgm:spPr/>
      <dgm:t>
        <a:bodyPr/>
        <a:lstStyle/>
        <a:p>
          <a:endParaRPr lang="en-US"/>
        </a:p>
      </dgm:t>
    </dgm:pt>
    <dgm:pt modelId="{FF24D844-A6E0-4B37-89AF-7659B7DDF988}">
      <dgm:prSet/>
      <dgm:spPr/>
      <dgm:t>
        <a:bodyPr/>
        <a:lstStyle/>
        <a:p>
          <a:r>
            <a:rPr lang="en-US" dirty="0"/>
            <a:t>Air pollution exposure at work ( National institute for Health and   care Excellence.2019).</a:t>
          </a:r>
        </a:p>
      </dgm:t>
    </dgm:pt>
    <dgm:pt modelId="{4882AC90-5908-4315-A13A-A77D2D50484D}" type="parTrans" cxnId="{05EEF2A5-1580-48AC-BD40-1C8A8E3BE7E8}">
      <dgm:prSet/>
      <dgm:spPr/>
      <dgm:t>
        <a:bodyPr/>
        <a:lstStyle/>
        <a:p>
          <a:endParaRPr lang="en-US"/>
        </a:p>
      </dgm:t>
    </dgm:pt>
    <dgm:pt modelId="{D211B842-6041-4012-996E-04DAF4653E13}" type="sibTrans" cxnId="{05EEF2A5-1580-48AC-BD40-1C8A8E3BE7E8}">
      <dgm:prSet/>
      <dgm:spPr/>
      <dgm:t>
        <a:bodyPr/>
        <a:lstStyle/>
        <a:p>
          <a:endParaRPr lang="en-US"/>
        </a:p>
      </dgm:t>
    </dgm:pt>
    <dgm:pt modelId="{E31B5B00-76E4-4D90-84CA-DCD56B810883}">
      <dgm:prSet/>
      <dgm:spPr/>
      <dgm:t>
        <a:bodyPr/>
        <a:lstStyle/>
        <a:p>
          <a:r>
            <a:rPr lang="en-US"/>
            <a:t>Age over</a:t>
          </a:r>
        </a:p>
      </dgm:t>
    </dgm:pt>
    <dgm:pt modelId="{2FCD2588-9C04-425C-A2BC-92AE36290E15}" type="parTrans" cxnId="{5CE452AF-5A6D-4684-B5A5-83C3C59462A0}">
      <dgm:prSet/>
      <dgm:spPr/>
      <dgm:t>
        <a:bodyPr/>
        <a:lstStyle/>
        <a:p>
          <a:endParaRPr lang="en-US"/>
        </a:p>
      </dgm:t>
    </dgm:pt>
    <dgm:pt modelId="{883E76E0-D757-41F8-9CC1-0F93115BBA20}" type="sibTrans" cxnId="{5CE452AF-5A6D-4684-B5A5-83C3C59462A0}">
      <dgm:prSet/>
      <dgm:spPr/>
      <dgm:t>
        <a:bodyPr/>
        <a:lstStyle/>
        <a:p>
          <a:endParaRPr lang="en-US"/>
        </a:p>
      </dgm:t>
    </dgm:pt>
    <dgm:pt modelId="{4FACB938-6E96-42EC-936C-0DB8DFC4442E}">
      <dgm:prSet/>
      <dgm:spPr/>
      <dgm:t>
        <a:bodyPr/>
        <a:lstStyle/>
        <a:p>
          <a:r>
            <a:rPr lang="en-US"/>
            <a:t>Age over 60.</a:t>
          </a:r>
        </a:p>
      </dgm:t>
    </dgm:pt>
    <dgm:pt modelId="{8ACF4AD8-930B-4D9C-86F9-4FBE211087BA}" type="parTrans" cxnId="{7D96B726-A6E9-4DAF-B396-D40845C8CEA5}">
      <dgm:prSet/>
      <dgm:spPr/>
      <dgm:t>
        <a:bodyPr/>
        <a:lstStyle/>
        <a:p>
          <a:endParaRPr lang="en-US"/>
        </a:p>
      </dgm:t>
    </dgm:pt>
    <dgm:pt modelId="{F87829DA-CAC1-4737-82B7-D196B3BF165D}" type="sibTrans" cxnId="{7D96B726-A6E9-4DAF-B396-D40845C8CEA5}">
      <dgm:prSet/>
      <dgm:spPr/>
      <dgm:t>
        <a:bodyPr/>
        <a:lstStyle/>
        <a:p>
          <a:endParaRPr lang="en-US"/>
        </a:p>
      </dgm:t>
    </dgm:pt>
    <dgm:pt modelId="{EE75533B-00CD-45A6-9179-018837C1817F}">
      <dgm:prSet/>
      <dgm:spPr/>
      <dgm:t>
        <a:bodyPr/>
        <a:lstStyle/>
        <a:p>
          <a:r>
            <a:rPr lang="en-US"/>
            <a:t>Low</a:t>
          </a:r>
        </a:p>
      </dgm:t>
    </dgm:pt>
    <dgm:pt modelId="{AB42E55B-CB74-400E-B931-7A00DD9E7007}" type="parTrans" cxnId="{6E54252A-2EDD-4209-ABF2-49F995D4EB41}">
      <dgm:prSet/>
      <dgm:spPr/>
      <dgm:t>
        <a:bodyPr/>
        <a:lstStyle/>
        <a:p>
          <a:endParaRPr lang="en-US"/>
        </a:p>
      </dgm:t>
    </dgm:pt>
    <dgm:pt modelId="{3E2F8523-6271-4452-9076-3DB1CD0B227B}" type="sibTrans" cxnId="{6E54252A-2EDD-4209-ABF2-49F995D4EB41}">
      <dgm:prSet/>
      <dgm:spPr/>
      <dgm:t>
        <a:bodyPr/>
        <a:lstStyle/>
        <a:p>
          <a:endParaRPr lang="en-US"/>
        </a:p>
      </dgm:t>
    </dgm:pt>
    <dgm:pt modelId="{FBD5CE80-FE27-43A8-9519-046192A5C0F1}">
      <dgm:prSet/>
      <dgm:spPr/>
      <dgm:t>
        <a:bodyPr/>
        <a:lstStyle/>
        <a:p>
          <a:r>
            <a:rPr lang="en-US"/>
            <a:t>Low physical activity.</a:t>
          </a:r>
        </a:p>
      </dgm:t>
    </dgm:pt>
    <dgm:pt modelId="{2A8A307F-C1EC-4670-BADB-526F7CD75BA6}" type="parTrans" cxnId="{EFD004BA-A65B-439F-BD09-AC8EB16C1DE9}">
      <dgm:prSet/>
      <dgm:spPr/>
      <dgm:t>
        <a:bodyPr/>
        <a:lstStyle/>
        <a:p>
          <a:endParaRPr lang="en-US"/>
        </a:p>
      </dgm:t>
    </dgm:pt>
    <dgm:pt modelId="{A87E1AA5-10DE-4898-8773-B60E6B339BB8}" type="sibTrans" cxnId="{EFD004BA-A65B-439F-BD09-AC8EB16C1DE9}">
      <dgm:prSet/>
      <dgm:spPr/>
      <dgm:t>
        <a:bodyPr/>
        <a:lstStyle/>
        <a:p>
          <a:endParaRPr lang="en-US"/>
        </a:p>
      </dgm:t>
    </dgm:pt>
    <dgm:pt modelId="{92EFDFE2-9802-4807-A41D-3D14B6F99C1C}" type="pres">
      <dgm:prSet presAssocID="{AEBF1B07-41FB-4E31-8AD2-01F403511ED4}" presName="Name0" presStyleCnt="0">
        <dgm:presLayoutVars>
          <dgm:dir/>
          <dgm:animLvl val="lvl"/>
          <dgm:resizeHandles val="exact"/>
        </dgm:presLayoutVars>
      </dgm:prSet>
      <dgm:spPr/>
    </dgm:pt>
    <dgm:pt modelId="{6CCC169F-E77F-4CDB-A456-E455481EE624}" type="pres">
      <dgm:prSet presAssocID="{DC350180-3C01-4915-9AFF-6AE259923F31}" presName="linNode" presStyleCnt="0"/>
      <dgm:spPr/>
    </dgm:pt>
    <dgm:pt modelId="{089536A7-DB38-4AC3-B777-B5B824D3E834}" type="pres">
      <dgm:prSet presAssocID="{DC350180-3C01-4915-9AFF-6AE259923F31}" presName="parentText" presStyleLbl="solidFgAcc1" presStyleIdx="0" presStyleCnt="4">
        <dgm:presLayoutVars>
          <dgm:chMax val="1"/>
          <dgm:bulletEnabled/>
        </dgm:presLayoutVars>
      </dgm:prSet>
      <dgm:spPr/>
    </dgm:pt>
    <dgm:pt modelId="{EA2AE4D1-D108-422D-8D18-B66167D0720B}" type="pres">
      <dgm:prSet presAssocID="{DC350180-3C01-4915-9AFF-6AE259923F31}" presName="descendantText" presStyleLbl="alignNode1" presStyleIdx="0" presStyleCnt="4">
        <dgm:presLayoutVars>
          <dgm:bulletEnabled/>
        </dgm:presLayoutVars>
      </dgm:prSet>
      <dgm:spPr/>
    </dgm:pt>
    <dgm:pt modelId="{C433144F-6030-4B77-9294-0F11CEF24632}" type="pres">
      <dgm:prSet presAssocID="{8F1C5251-54F0-479B-A0DE-9BD4C8CCCE4A}" presName="sp" presStyleCnt="0"/>
      <dgm:spPr/>
    </dgm:pt>
    <dgm:pt modelId="{C4AE7F0F-85A5-44D4-917A-28BFC77F5FA4}" type="pres">
      <dgm:prSet presAssocID="{A8C5E5EA-A343-4A55-9A42-8110DC669F95}" presName="linNode" presStyleCnt="0"/>
      <dgm:spPr/>
    </dgm:pt>
    <dgm:pt modelId="{F5F083F2-336F-464E-8575-84E526159938}" type="pres">
      <dgm:prSet presAssocID="{A8C5E5EA-A343-4A55-9A42-8110DC669F95}" presName="parentText" presStyleLbl="solidFgAcc1" presStyleIdx="1" presStyleCnt="4">
        <dgm:presLayoutVars>
          <dgm:chMax val="1"/>
          <dgm:bulletEnabled/>
        </dgm:presLayoutVars>
      </dgm:prSet>
      <dgm:spPr/>
    </dgm:pt>
    <dgm:pt modelId="{FBB69E40-473C-4ECC-B201-76AE91A6A3DC}" type="pres">
      <dgm:prSet presAssocID="{A8C5E5EA-A343-4A55-9A42-8110DC669F95}" presName="descendantText" presStyleLbl="alignNode1" presStyleIdx="1" presStyleCnt="4">
        <dgm:presLayoutVars>
          <dgm:bulletEnabled/>
        </dgm:presLayoutVars>
      </dgm:prSet>
      <dgm:spPr/>
    </dgm:pt>
    <dgm:pt modelId="{83A4C636-5854-428B-BD13-E9F70B1D7F03}" type="pres">
      <dgm:prSet presAssocID="{5FE13DF5-01E7-40FD-B8EB-57860A2B6204}" presName="sp" presStyleCnt="0"/>
      <dgm:spPr/>
    </dgm:pt>
    <dgm:pt modelId="{1FE38589-B30C-4EC3-BF80-04BA95FB1652}" type="pres">
      <dgm:prSet presAssocID="{E31B5B00-76E4-4D90-84CA-DCD56B810883}" presName="linNode" presStyleCnt="0"/>
      <dgm:spPr/>
    </dgm:pt>
    <dgm:pt modelId="{E0367632-79E9-4AE3-ACDD-B45E89B3BD90}" type="pres">
      <dgm:prSet presAssocID="{E31B5B00-76E4-4D90-84CA-DCD56B810883}" presName="parentText" presStyleLbl="solidFgAcc1" presStyleIdx="2" presStyleCnt="4">
        <dgm:presLayoutVars>
          <dgm:chMax val="1"/>
          <dgm:bulletEnabled/>
        </dgm:presLayoutVars>
      </dgm:prSet>
      <dgm:spPr/>
    </dgm:pt>
    <dgm:pt modelId="{88F3B441-09CD-46F0-AC32-D36989E5546E}" type="pres">
      <dgm:prSet presAssocID="{E31B5B00-76E4-4D90-84CA-DCD56B810883}" presName="descendantText" presStyleLbl="alignNode1" presStyleIdx="2" presStyleCnt="4">
        <dgm:presLayoutVars>
          <dgm:bulletEnabled/>
        </dgm:presLayoutVars>
      </dgm:prSet>
      <dgm:spPr/>
    </dgm:pt>
    <dgm:pt modelId="{B981B751-B521-41C9-AF13-E7418EF2151C}" type="pres">
      <dgm:prSet presAssocID="{883E76E0-D757-41F8-9CC1-0F93115BBA20}" presName="sp" presStyleCnt="0"/>
      <dgm:spPr/>
    </dgm:pt>
    <dgm:pt modelId="{D17996A1-7689-4D18-943F-12943EF4D8F5}" type="pres">
      <dgm:prSet presAssocID="{EE75533B-00CD-45A6-9179-018837C1817F}" presName="linNode" presStyleCnt="0"/>
      <dgm:spPr/>
    </dgm:pt>
    <dgm:pt modelId="{6A7E4E43-3A11-4C22-B1DB-8720C3D1E9C9}" type="pres">
      <dgm:prSet presAssocID="{EE75533B-00CD-45A6-9179-018837C1817F}" presName="parentText" presStyleLbl="solidFgAcc1" presStyleIdx="3" presStyleCnt="4">
        <dgm:presLayoutVars>
          <dgm:chMax val="1"/>
          <dgm:bulletEnabled/>
        </dgm:presLayoutVars>
      </dgm:prSet>
      <dgm:spPr/>
    </dgm:pt>
    <dgm:pt modelId="{00F9A8FA-B0F7-4B34-A9FF-29D91233E1BC}" type="pres">
      <dgm:prSet presAssocID="{EE75533B-00CD-45A6-9179-018837C1817F}" presName="descendantText" presStyleLbl="alignNode1" presStyleIdx="3" presStyleCnt="4">
        <dgm:presLayoutVars>
          <dgm:bulletEnabled/>
        </dgm:presLayoutVars>
      </dgm:prSet>
      <dgm:spPr/>
    </dgm:pt>
  </dgm:ptLst>
  <dgm:cxnLst>
    <dgm:cxn modelId="{E7755900-D9F0-418F-BD06-2BE19683DD0A}" type="presOf" srcId="{25FD8676-A467-47CC-A24F-0C8B3DC947C9}" destId="{EA2AE4D1-D108-422D-8D18-B66167D0720B}" srcOrd="0" destOrd="0" presId="urn:microsoft.com/office/officeart/2016/7/layout/VerticalHollowActionList"/>
    <dgm:cxn modelId="{93508100-6983-4B72-87B4-AF144CA9591C}" type="presOf" srcId="{EE75533B-00CD-45A6-9179-018837C1817F}" destId="{6A7E4E43-3A11-4C22-B1DB-8720C3D1E9C9}" srcOrd="0" destOrd="0" presId="urn:microsoft.com/office/officeart/2016/7/layout/VerticalHollowActionList"/>
    <dgm:cxn modelId="{CFF64402-D943-4E91-B325-AF4769BD0689}" type="presOf" srcId="{E31B5B00-76E4-4D90-84CA-DCD56B810883}" destId="{E0367632-79E9-4AE3-ACDD-B45E89B3BD90}" srcOrd="0" destOrd="0" presId="urn:microsoft.com/office/officeart/2016/7/layout/VerticalHollowActionList"/>
    <dgm:cxn modelId="{EA4CDB0E-8351-4647-930C-B6E69F5236DD}" type="presOf" srcId="{DC350180-3C01-4915-9AFF-6AE259923F31}" destId="{089536A7-DB38-4AC3-B777-B5B824D3E834}" srcOrd="0" destOrd="0" presId="urn:microsoft.com/office/officeart/2016/7/layout/VerticalHollowActionList"/>
    <dgm:cxn modelId="{7D96B726-A6E9-4DAF-B396-D40845C8CEA5}" srcId="{E31B5B00-76E4-4D90-84CA-DCD56B810883}" destId="{4FACB938-6E96-42EC-936C-0DB8DFC4442E}" srcOrd="0" destOrd="0" parTransId="{8ACF4AD8-930B-4D9C-86F9-4FBE211087BA}" sibTransId="{F87829DA-CAC1-4737-82B7-D196B3BF165D}"/>
    <dgm:cxn modelId="{422E3B27-F952-41BB-8B72-2198DBDA66D7}" type="presOf" srcId="{4FACB938-6E96-42EC-936C-0DB8DFC4442E}" destId="{88F3B441-09CD-46F0-AC32-D36989E5546E}" srcOrd="0" destOrd="0" presId="urn:microsoft.com/office/officeart/2016/7/layout/VerticalHollowActionList"/>
    <dgm:cxn modelId="{6E54252A-2EDD-4209-ABF2-49F995D4EB41}" srcId="{AEBF1B07-41FB-4E31-8AD2-01F403511ED4}" destId="{EE75533B-00CD-45A6-9179-018837C1817F}" srcOrd="3" destOrd="0" parTransId="{AB42E55B-CB74-400E-B931-7A00DD9E7007}" sibTransId="{3E2F8523-6271-4452-9076-3DB1CD0B227B}"/>
    <dgm:cxn modelId="{D68DD82F-6E9C-42CF-B04C-759EE32C8F22}" type="presOf" srcId="{A8C5E5EA-A343-4A55-9A42-8110DC669F95}" destId="{F5F083F2-336F-464E-8575-84E526159938}" srcOrd="0" destOrd="0" presId="urn:microsoft.com/office/officeart/2016/7/layout/VerticalHollowActionList"/>
    <dgm:cxn modelId="{5753CC4B-325E-4725-A1C0-EAC90CEA5E9A}" type="presOf" srcId="{FF24D844-A6E0-4B37-89AF-7659B7DDF988}" destId="{FBB69E40-473C-4ECC-B201-76AE91A6A3DC}" srcOrd="0" destOrd="0" presId="urn:microsoft.com/office/officeart/2016/7/layout/VerticalHollowActionList"/>
    <dgm:cxn modelId="{C701C16C-DF75-425E-8260-531D7EBE5E78}" srcId="{AEBF1B07-41FB-4E31-8AD2-01F403511ED4}" destId="{DC350180-3C01-4915-9AFF-6AE259923F31}" srcOrd="0" destOrd="0" parTransId="{EDD921A2-50D0-49C1-93E6-E3DA17C03CBA}" sibTransId="{8F1C5251-54F0-479B-A0DE-9BD4C8CCCE4A}"/>
    <dgm:cxn modelId="{89FC4E52-6CBA-4EC7-9883-23D44070075C}" type="presOf" srcId="{AEBF1B07-41FB-4E31-8AD2-01F403511ED4}" destId="{92EFDFE2-9802-4807-A41D-3D14B6F99C1C}" srcOrd="0" destOrd="0" presId="urn:microsoft.com/office/officeart/2016/7/layout/VerticalHollowActionList"/>
    <dgm:cxn modelId="{C43AEC7F-9E4A-445D-A240-64708D01D59D}" srcId="{AEBF1B07-41FB-4E31-8AD2-01F403511ED4}" destId="{A8C5E5EA-A343-4A55-9A42-8110DC669F95}" srcOrd="1" destOrd="0" parTransId="{5EE66664-D8BF-4878-925C-FFDD1AAE9AD3}" sibTransId="{5FE13DF5-01E7-40FD-B8EB-57860A2B6204}"/>
    <dgm:cxn modelId="{05EEF2A5-1580-48AC-BD40-1C8A8E3BE7E8}" srcId="{A8C5E5EA-A343-4A55-9A42-8110DC669F95}" destId="{FF24D844-A6E0-4B37-89AF-7659B7DDF988}" srcOrd="0" destOrd="0" parTransId="{4882AC90-5908-4315-A13A-A77D2D50484D}" sibTransId="{D211B842-6041-4012-996E-04DAF4653E13}"/>
    <dgm:cxn modelId="{5CE452AF-5A6D-4684-B5A5-83C3C59462A0}" srcId="{AEBF1B07-41FB-4E31-8AD2-01F403511ED4}" destId="{E31B5B00-76E4-4D90-84CA-DCD56B810883}" srcOrd="2" destOrd="0" parTransId="{2FCD2588-9C04-425C-A2BC-92AE36290E15}" sibTransId="{883E76E0-D757-41F8-9CC1-0F93115BBA20}"/>
    <dgm:cxn modelId="{3BDFF4B6-9ACF-4139-9DF7-E9FCE42130CB}" type="presOf" srcId="{FBD5CE80-FE27-43A8-9519-046192A5C0F1}" destId="{00F9A8FA-B0F7-4B34-A9FF-29D91233E1BC}" srcOrd="0" destOrd="0" presId="urn:microsoft.com/office/officeart/2016/7/layout/VerticalHollowActionList"/>
    <dgm:cxn modelId="{EFD004BA-A65B-439F-BD09-AC8EB16C1DE9}" srcId="{EE75533B-00CD-45A6-9179-018837C1817F}" destId="{FBD5CE80-FE27-43A8-9519-046192A5C0F1}" srcOrd="0" destOrd="0" parTransId="{2A8A307F-C1EC-4670-BADB-526F7CD75BA6}" sibTransId="{A87E1AA5-10DE-4898-8773-B60E6B339BB8}"/>
    <dgm:cxn modelId="{91D9F7F0-777E-44EA-AF56-DAE3A233D335}" srcId="{DC350180-3C01-4915-9AFF-6AE259923F31}" destId="{25FD8676-A467-47CC-A24F-0C8B3DC947C9}" srcOrd="0" destOrd="0" parTransId="{437A315D-192E-47AD-8D35-E44D7246B85B}" sibTransId="{DB231AA4-62F4-4A9A-AA34-57F8F0C66E0C}"/>
    <dgm:cxn modelId="{13B24E57-908B-4726-B61D-62F058701D3E}" type="presParOf" srcId="{92EFDFE2-9802-4807-A41D-3D14B6F99C1C}" destId="{6CCC169F-E77F-4CDB-A456-E455481EE624}" srcOrd="0" destOrd="0" presId="urn:microsoft.com/office/officeart/2016/7/layout/VerticalHollowActionList"/>
    <dgm:cxn modelId="{3210F5D2-8CAF-4D3E-BEF7-73655A1DCD1E}" type="presParOf" srcId="{6CCC169F-E77F-4CDB-A456-E455481EE624}" destId="{089536A7-DB38-4AC3-B777-B5B824D3E834}" srcOrd="0" destOrd="0" presId="urn:microsoft.com/office/officeart/2016/7/layout/VerticalHollowActionList"/>
    <dgm:cxn modelId="{10AFF7C4-B657-4142-A58F-87588AFB7E69}" type="presParOf" srcId="{6CCC169F-E77F-4CDB-A456-E455481EE624}" destId="{EA2AE4D1-D108-422D-8D18-B66167D0720B}" srcOrd="1" destOrd="0" presId="urn:microsoft.com/office/officeart/2016/7/layout/VerticalHollowActionList"/>
    <dgm:cxn modelId="{A1DA628E-D122-4ECC-9DAC-52BCB84B9E0D}" type="presParOf" srcId="{92EFDFE2-9802-4807-A41D-3D14B6F99C1C}" destId="{C433144F-6030-4B77-9294-0F11CEF24632}" srcOrd="1" destOrd="0" presId="urn:microsoft.com/office/officeart/2016/7/layout/VerticalHollowActionList"/>
    <dgm:cxn modelId="{461B20CD-5119-4C1A-A192-ADC4213B465E}" type="presParOf" srcId="{92EFDFE2-9802-4807-A41D-3D14B6F99C1C}" destId="{C4AE7F0F-85A5-44D4-917A-28BFC77F5FA4}" srcOrd="2" destOrd="0" presId="urn:microsoft.com/office/officeart/2016/7/layout/VerticalHollowActionList"/>
    <dgm:cxn modelId="{0E0BC6DB-20E8-4900-ADBF-FC54C8FBA29B}" type="presParOf" srcId="{C4AE7F0F-85A5-44D4-917A-28BFC77F5FA4}" destId="{F5F083F2-336F-464E-8575-84E526159938}" srcOrd="0" destOrd="0" presId="urn:microsoft.com/office/officeart/2016/7/layout/VerticalHollowActionList"/>
    <dgm:cxn modelId="{DBD63740-50C0-4519-947C-5823C5922FB6}" type="presParOf" srcId="{C4AE7F0F-85A5-44D4-917A-28BFC77F5FA4}" destId="{FBB69E40-473C-4ECC-B201-76AE91A6A3DC}" srcOrd="1" destOrd="0" presId="urn:microsoft.com/office/officeart/2016/7/layout/VerticalHollowActionList"/>
    <dgm:cxn modelId="{2F9EC35E-6A2E-4B1A-B19F-18735A3EC5A5}" type="presParOf" srcId="{92EFDFE2-9802-4807-A41D-3D14B6F99C1C}" destId="{83A4C636-5854-428B-BD13-E9F70B1D7F03}" srcOrd="3" destOrd="0" presId="urn:microsoft.com/office/officeart/2016/7/layout/VerticalHollowActionList"/>
    <dgm:cxn modelId="{68A21B27-5431-465B-85CF-97242462651D}" type="presParOf" srcId="{92EFDFE2-9802-4807-A41D-3D14B6F99C1C}" destId="{1FE38589-B30C-4EC3-BF80-04BA95FB1652}" srcOrd="4" destOrd="0" presId="urn:microsoft.com/office/officeart/2016/7/layout/VerticalHollowActionList"/>
    <dgm:cxn modelId="{40B5F6CF-2620-4E6F-90EE-6662F83C9DFC}" type="presParOf" srcId="{1FE38589-B30C-4EC3-BF80-04BA95FB1652}" destId="{E0367632-79E9-4AE3-ACDD-B45E89B3BD90}" srcOrd="0" destOrd="0" presId="urn:microsoft.com/office/officeart/2016/7/layout/VerticalHollowActionList"/>
    <dgm:cxn modelId="{B9ADA882-8EDC-413E-A280-7DE031FD429A}" type="presParOf" srcId="{1FE38589-B30C-4EC3-BF80-04BA95FB1652}" destId="{88F3B441-09CD-46F0-AC32-D36989E5546E}" srcOrd="1" destOrd="0" presId="urn:microsoft.com/office/officeart/2016/7/layout/VerticalHollowActionList"/>
    <dgm:cxn modelId="{5B4A471C-B127-4757-A4EA-E2583AFD7D00}" type="presParOf" srcId="{92EFDFE2-9802-4807-A41D-3D14B6F99C1C}" destId="{B981B751-B521-41C9-AF13-E7418EF2151C}" srcOrd="5" destOrd="0" presId="urn:microsoft.com/office/officeart/2016/7/layout/VerticalHollowActionList"/>
    <dgm:cxn modelId="{82281600-4EF7-496B-8D98-B5AA64657C82}" type="presParOf" srcId="{92EFDFE2-9802-4807-A41D-3D14B6F99C1C}" destId="{D17996A1-7689-4D18-943F-12943EF4D8F5}" srcOrd="6" destOrd="0" presId="urn:microsoft.com/office/officeart/2016/7/layout/VerticalHollowActionList"/>
    <dgm:cxn modelId="{6BAE7756-7240-4227-9A95-DE5F780CE0D0}" type="presParOf" srcId="{D17996A1-7689-4D18-943F-12943EF4D8F5}" destId="{6A7E4E43-3A11-4C22-B1DB-8720C3D1E9C9}" srcOrd="0" destOrd="0" presId="urn:microsoft.com/office/officeart/2016/7/layout/VerticalHollowActionList"/>
    <dgm:cxn modelId="{653E620E-2F5C-434A-8C54-3E8FAA0E3762}" type="presParOf" srcId="{D17996A1-7689-4D18-943F-12943EF4D8F5}" destId="{00F9A8FA-B0F7-4B34-A9FF-29D91233E1BC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140F9E-F855-466A-AEEB-D9631DC851D2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A663AB1C-9EB4-4207-A81C-0A14CC18A8B5}">
      <dgm:prSet/>
      <dgm:spPr/>
      <dgm:t>
        <a:bodyPr/>
        <a:lstStyle/>
        <a:p>
          <a:r>
            <a:rPr lang="en-US" dirty="0"/>
            <a:t>Shortness of breath. </a:t>
          </a:r>
        </a:p>
        <a:p>
          <a:r>
            <a:rPr lang="en-US" dirty="0"/>
            <a:t>(NHS England,2026)</a:t>
          </a:r>
        </a:p>
      </dgm:t>
    </dgm:pt>
    <dgm:pt modelId="{3ED0CE1F-E283-430C-9810-B14750DA351E}" type="parTrans" cxnId="{98878AA1-0DA6-4BCA-8245-F86B94196600}">
      <dgm:prSet/>
      <dgm:spPr/>
      <dgm:t>
        <a:bodyPr/>
        <a:lstStyle/>
        <a:p>
          <a:endParaRPr lang="en-US"/>
        </a:p>
      </dgm:t>
    </dgm:pt>
    <dgm:pt modelId="{9D3CBB1B-D99E-47C1-AD44-91E1491B2748}" type="sibTrans" cxnId="{98878AA1-0DA6-4BCA-8245-F86B94196600}">
      <dgm:prSet/>
      <dgm:spPr/>
      <dgm:t>
        <a:bodyPr/>
        <a:lstStyle/>
        <a:p>
          <a:endParaRPr lang="en-US"/>
        </a:p>
      </dgm:t>
    </dgm:pt>
    <dgm:pt modelId="{8C66091C-9D2A-45B6-A6A9-B7AC76934F4E}">
      <dgm:prSet/>
      <dgm:spPr/>
      <dgm:t>
        <a:bodyPr/>
        <a:lstStyle/>
        <a:p>
          <a:r>
            <a:rPr lang="en-US"/>
            <a:t>Constant cough.</a:t>
          </a:r>
        </a:p>
      </dgm:t>
    </dgm:pt>
    <dgm:pt modelId="{7C35E5ED-8EA4-4929-B6FE-6632A5681B4D}" type="parTrans" cxnId="{C503D6F8-8E73-4F16-A707-6CD2C8EF4B46}">
      <dgm:prSet/>
      <dgm:spPr/>
      <dgm:t>
        <a:bodyPr/>
        <a:lstStyle/>
        <a:p>
          <a:endParaRPr lang="en-US"/>
        </a:p>
      </dgm:t>
    </dgm:pt>
    <dgm:pt modelId="{9C86E003-690F-47E9-BE20-8EA98B78513B}" type="sibTrans" cxnId="{C503D6F8-8E73-4F16-A707-6CD2C8EF4B46}">
      <dgm:prSet/>
      <dgm:spPr/>
      <dgm:t>
        <a:bodyPr/>
        <a:lstStyle/>
        <a:p>
          <a:endParaRPr lang="en-US"/>
        </a:p>
      </dgm:t>
    </dgm:pt>
    <dgm:pt modelId="{AFC7D388-DC04-4F27-A12E-194E274FCE9E}">
      <dgm:prSet/>
      <dgm:spPr/>
      <dgm:t>
        <a:bodyPr/>
        <a:lstStyle/>
        <a:p>
          <a:r>
            <a:rPr lang="en-US"/>
            <a:t>Chest tightness.</a:t>
          </a:r>
        </a:p>
      </dgm:t>
    </dgm:pt>
    <dgm:pt modelId="{77DA5322-E37A-4E80-879A-73513A82D12F}" type="parTrans" cxnId="{57528E15-BBE5-4550-9E06-16053E42117D}">
      <dgm:prSet/>
      <dgm:spPr/>
      <dgm:t>
        <a:bodyPr/>
        <a:lstStyle/>
        <a:p>
          <a:endParaRPr lang="en-US"/>
        </a:p>
      </dgm:t>
    </dgm:pt>
    <dgm:pt modelId="{2FD08453-4A72-417A-B667-391CC760B7C1}" type="sibTrans" cxnId="{57528E15-BBE5-4550-9E06-16053E42117D}">
      <dgm:prSet/>
      <dgm:spPr/>
      <dgm:t>
        <a:bodyPr/>
        <a:lstStyle/>
        <a:p>
          <a:endParaRPr lang="en-US"/>
        </a:p>
      </dgm:t>
    </dgm:pt>
    <dgm:pt modelId="{7AF40A69-B7D7-4B07-B8FD-787721CAA5BB}">
      <dgm:prSet/>
      <dgm:spPr/>
      <dgm:t>
        <a:bodyPr/>
        <a:lstStyle/>
        <a:p>
          <a:r>
            <a:rPr lang="en-US"/>
            <a:t>Feeling tired.</a:t>
          </a:r>
        </a:p>
      </dgm:t>
    </dgm:pt>
    <dgm:pt modelId="{BB53EE0A-E0B4-4970-A13C-32F51813C045}" type="parTrans" cxnId="{CC953333-CA52-4EC7-B615-C7012C69C012}">
      <dgm:prSet/>
      <dgm:spPr/>
      <dgm:t>
        <a:bodyPr/>
        <a:lstStyle/>
        <a:p>
          <a:endParaRPr lang="en-US"/>
        </a:p>
      </dgm:t>
    </dgm:pt>
    <dgm:pt modelId="{04F6EF50-217F-426B-8595-5575622FBF28}" type="sibTrans" cxnId="{CC953333-CA52-4EC7-B615-C7012C69C012}">
      <dgm:prSet/>
      <dgm:spPr/>
      <dgm:t>
        <a:bodyPr/>
        <a:lstStyle/>
        <a:p>
          <a:endParaRPr lang="en-US"/>
        </a:p>
      </dgm:t>
    </dgm:pt>
    <dgm:pt modelId="{0C11C5A3-CE2D-4C36-BFE1-329EEAC74105}" type="pres">
      <dgm:prSet presAssocID="{1B140F9E-F855-466A-AEEB-D9631DC851D2}" presName="root" presStyleCnt="0">
        <dgm:presLayoutVars>
          <dgm:dir/>
          <dgm:resizeHandles val="exact"/>
        </dgm:presLayoutVars>
      </dgm:prSet>
      <dgm:spPr/>
    </dgm:pt>
    <dgm:pt modelId="{D7AE917D-8F93-4017-AF0C-A10B2A725884}" type="pres">
      <dgm:prSet presAssocID="{A663AB1C-9EB4-4207-A81C-0A14CC18A8B5}" presName="compNode" presStyleCnt="0"/>
      <dgm:spPr/>
    </dgm:pt>
    <dgm:pt modelId="{5B9A6E19-B8AB-4AF1-A676-BC00D953BEB3}" type="pres">
      <dgm:prSet presAssocID="{A663AB1C-9EB4-4207-A81C-0A14CC18A8B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ose"/>
        </a:ext>
      </dgm:extLst>
    </dgm:pt>
    <dgm:pt modelId="{BF753870-0585-4782-A9C1-1ED4D20A5CDA}" type="pres">
      <dgm:prSet presAssocID="{A663AB1C-9EB4-4207-A81C-0A14CC18A8B5}" presName="spaceRect" presStyleCnt="0"/>
      <dgm:spPr/>
    </dgm:pt>
    <dgm:pt modelId="{2461DA99-14B7-4035-B0A2-52215D9B7FF7}" type="pres">
      <dgm:prSet presAssocID="{A663AB1C-9EB4-4207-A81C-0A14CC18A8B5}" presName="textRect" presStyleLbl="revTx" presStyleIdx="0" presStyleCnt="4">
        <dgm:presLayoutVars>
          <dgm:chMax val="1"/>
          <dgm:chPref val="1"/>
        </dgm:presLayoutVars>
      </dgm:prSet>
      <dgm:spPr/>
    </dgm:pt>
    <dgm:pt modelId="{B3B860CB-3891-4E03-9CA0-3BFABD9DA01D}" type="pres">
      <dgm:prSet presAssocID="{9D3CBB1B-D99E-47C1-AD44-91E1491B2748}" presName="sibTrans" presStyleCnt="0"/>
      <dgm:spPr/>
    </dgm:pt>
    <dgm:pt modelId="{0D1F70DF-1D40-4823-872F-60B3CDD0C087}" type="pres">
      <dgm:prSet presAssocID="{8C66091C-9D2A-45B6-A6A9-B7AC76934F4E}" presName="compNode" presStyleCnt="0"/>
      <dgm:spPr/>
    </dgm:pt>
    <dgm:pt modelId="{5637EAF5-96A9-413D-A502-9F12924B1B33}" type="pres">
      <dgm:prSet presAssocID="{8C66091C-9D2A-45B6-A6A9-B7AC76934F4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ungs"/>
        </a:ext>
      </dgm:extLst>
    </dgm:pt>
    <dgm:pt modelId="{99F26F3B-EC54-4124-BD2C-70D67298B6D2}" type="pres">
      <dgm:prSet presAssocID="{8C66091C-9D2A-45B6-A6A9-B7AC76934F4E}" presName="spaceRect" presStyleCnt="0"/>
      <dgm:spPr/>
    </dgm:pt>
    <dgm:pt modelId="{766287A6-D18A-48F7-9871-D3D701F81789}" type="pres">
      <dgm:prSet presAssocID="{8C66091C-9D2A-45B6-A6A9-B7AC76934F4E}" presName="textRect" presStyleLbl="revTx" presStyleIdx="1" presStyleCnt="4">
        <dgm:presLayoutVars>
          <dgm:chMax val="1"/>
          <dgm:chPref val="1"/>
        </dgm:presLayoutVars>
      </dgm:prSet>
      <dgm:spPr/>
    </dgm:pt>
    <dgm:pt modelId="{8643EE40-4AB7-4E3D-9DF4-59F1DB0D2F40}" type="pres">
      <dgm:prSet presAssocID="{9C86E003-690F-47E9-BE20-8EA98B78513B}" presName="sibTrans" presStyleCnt="0"/>
      <dgm:spPr/>
    </dgm:pt>
    <dgm:pt modelId="{163A3800-AC6D-4B36-86AF-13C5AED9CE1D}" type="pres">
      <dgm:prSet presAssocID="{AFC7D388-DC04-4F27-A12E-194E274FCE9E}" presName="compNode" presStyleCnt="0"/>
      <dgm:spPr/>
    </dgm:pt>
    <dgm:pt modelId="{955AE727-5278-414C-822F-0F770C3952F6}" type="pres">
      <dgm:prSet presAssocID="{AFC7D388-DC04-4F27-A12E-194E274FCE9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Organ"/>
        </a:ext>
      </dgm:extLst>
    </dgm:pt>
    <dgm:pt modelId="{3B6DF757-6870-4506-A5DB-097806C486A4}" type="pres">
      <dgm:prSet presAssocID="{AFC7D388-DC04-4F27-A12E-194E274FCE9E}" presName="spaceRect" presStyleCnt="0"/>
      <dgm:spPr/>
    </dgm:pt>
    <dgm:pt modelId="{D96D04A6-9958-47D6-93DC-D18CAE3769AB}" type="pres">
      <dgm:prSet presAssocID="{AFC7D388-DC04-4F27-A12E-194E274FCE9E}" presName="textRect" presStyleLbl="revTx" presStyleIdx="2" presStyleCnt="4">
        <dgm:presLayoutVars>
          <dgm:chMax val="1"/>
          <dgm:chPref val="1"/>
        </dgm:presLayoutVars>
      </dgm:prSet>
      <dgm:spPr/>
    </dgm:pt>
    <dgm:pt modelId="{6DF65E81-9ECA-4644-9BAE-D3976BC48D77}" type="pres">
      <dgm:prSet presAssocID="{2FD08453-4A72-417A-B667-391CC760B7C1}" presName="sibTrans" presStyleCnt="0"/>
      <dgm:spPr/>
    </dgm:pt>
    <dgm:pt modelId="{04B3482E-1C65-472C-BEB4-24C536E1264C}" type="pres">
      <dgm:prSet presAssocID="{7AF40A69-B7D7-4B07-B8FD-787721CAA5BB}" presName="compNode" presStyleCnt="0"/>
      <dgm:spPr/>
    </dgm:pt>
    <dgm:pt modelId="{165C8A15-B4EA-4731-A4F9-06B8F3802057}" type="pres">
      <dgm:prSet presAssocID="{7AF40A69-B7D7-4B07-B8FD-787721CAA5B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ying Face with No Fill"/>
        </a:ext>
      </dgm:extLst>
    </dgm:pt>
    <dgm:pt modelId="{81F1F849-2430-4CF4-8977-33E01BD69916}" type="pres">
      <dgm:prSet presAssocID="{7AF40A69-B7D7-4B07-B8FD-787721CAA5BB}" presName="spaceRect" presStyleCnt="0"/>
      <dgm:spPr/>
    </dgm:pt>
    <dgm:pt modelId="{17A81ED0-D147-4472-9BC0-F4C1B485BBF7}" type="pres">
      <dgm:prSet presAssocID="{7AF40A69-B7D7-4B07-B8FD-787721CAA5B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9A68006-502E-442B-B508-AAF5D4FA742D}" type="presOf" srcId="{8C66091C-9D2A-45B6-A6A9-B7AC76934F4E}" destId="{766287A6-D18A-48F7-9871-D3D701F81789}" srcOrd="0" destOrd="0" presId="urn:microsoft.com/office/officeart/2018/2/layout/IconLabelList"/>
    <dgm:cxn modelId="{56C53A08-8D31-421E-BFE3-8ACAE843469D}" type="presOf" srcId="{AFC7D388-DC04-4F27-A12E-194E274FCE9E}" destId="{D96D04A6-9958-47D6-93DC-D18CAE3769AB}" srcOrd="0" destOrd="0" presId="urn:microsoft.com/office/officeart/2018/2/layout/IconLabelList"/>
    <dgm:cxn modelId="{57528E15-BBE5-4550-9E06-16053E42117D}" srcId="{1B140F9E-F855-466A-AEEB-D9631DC851D2}" destId="{AFC7D388-DC04-4F27-A12E-194E274FCE9E}" srcOrd="2" destOrd="0" parTransId="{77DA5322-E37A-4E80-879A-73513A82D12F}" sibTransId="{2FD08453-4A72-417A-B667-391CC760B7C1}"/>
    <dgm:cxn modelId="{8A4FDD2E-8236-4D5B-8CEA-B8CD4D9E2747}" type="presOf" srcId="{7AF40A69-B7D7-4B07-B8FD-787721CAA5BB}" destId="{17A81ED0-D147-4472-9BC0-F4C1B485BBF7}" srcOrd="0" destOrd="0" presId="urn:microsoft.com/office/officeart/2018/2/layout/IconLabelList"/>
    <dgm:cxn modelId="{CC953333-CA52-4EC7-B615-C7012C69C012}" srcId="{1B140F9E-F855-466A-AEEB-D9631DC851D2}" destId="{7AF40A69-B7D7-4B07-B8FD-787721CAA5BB}" srcOrd="3" destOrd="0" parTransId="{BB53EE0A-E0B4-4970-A13C-32F51813C045}" sibTransId="{04F6EF50-217F-426B-8595-5575622FBF28}"/>
    <dgm:cxn modelId="{3EB06181-F78D-4615-AF35-E0F3272F1F11}" type="presOf" srcId="{1B140F9E-F855-466A-AEEB-D9631DC851D2}" destId="{0C11C5A3-CE2D-4C36-BFE1-329EEAC74105}" srcOrd="0" destOrd="0" presId="urn:microsoft.com/office/officeart/2018/2/layout/IconLabelList"/>
    <dgm:cxn modelId="{98878AA1-0DA6-4BCA-8245-F86B94196600}" srcId="{1B140F9E-F855-466A-AEEB-D9631DC851D2}" destId="{A663AB1C-9EB4-4207-A81C-0A14CC18A8B5}" srcOrd="0" destOrd="0" parTransId="{3ED0CE1F-E283-430C-9810-B14750DA351E}" sibTransId="{9D3CBB1B-D99E-47C1-AD44-91E1491B2748}"/>
    <dgm:cxn modelId="{B80EE4F3-1744-4D0D-8CE2-C7E61D127A5B}" type="presOf" srcId="{A663AB1C-9EB4-4207-A81C-0A14CC18A8B5}" destId="{2461DA99-14B7-4035-B0A2-52215D9B7FF7}" srcOrd="0" destOrd="0" presId="urn:microsoft.com/office/officeart/2018/2/layout/IconLabelList"/>
    <dgm:cxn modelId="{C503D6F8-8E73-4F16-A707-6CD2C8EF4B46}" srcId="{1B140F9E-F855-466A-AEEB-D9631DC851D2}" destId="{8C66091C-9D2A-45B6-A6A9-B7AC76934F4E}" srcOrd="1" destOrd="0" parTransId="{7C35E5ED-8EA4-4929-B6FE-6632A5681B4D}" sibTransId="{9C86E003-690F-47E9-BE20-8EA98B78513B}"/>
    <dgm:cxn modelId="{03679CC9-7EAB-4FBA-A406-451802DE4C19}" type="presParOf" srcId="{0C11C5A3-CE2D-4C36-BFE1-329EEAC74105}" destId="{D7AE917D-8F93-4017-AF0C-A10B2A725884}" srcOrd="0" destOrd="0" presId="urn:microsoft.com/office/officeart/2018/2/layout/IconLabelList"/>
    <dgm:cxn modelId="{7FDBA2E6-EA3A-47E6-9645-BE3A88EAEF5C}" type="presParOf" srcId="{D7AE917D-8F93-4017-AF0C-A10B2A725884}" destId="{5B9A6E19-B8AB-4AF1-A676-BC00D953BEB3}" srcOrd="0" destOrd="0" presId="urn:microsoft.com/office/officeart/2018/2/layout/IconLabelList"/>
    <dgm:cxn modelId="{A2513DAA-1577-4E8C-823F-93942C51F5B7}" type="presParOf" srcId="{D7AE917D-8F93-4017-AF0C-A10B2A725884}" destId="{BF753870-0585-4782-A9C1-1ED4D20A5CDA}" srcOrd="1" destOrd="0" presId="urn:microsoft.com/office/officeart/2018/2/layout/IconLabelList"/>
    <dgm:cxn modelId="{7B60220A-073C-4B63-AE0F-B4AC77AC09EF}" type="presParOf" srcId="{D7AE917D-8F93-4017-AF0C-A10B2A725884}" destId="{2461DA99-14B7-4035-B0A2-52215D9B7FF7}" srcOrd="2" destOrd="0" presId="urn:microsoft.com/office/officeart/2018/2/layout/IconLabelList"/>
    <dgm:cxn modelId="{3BDB9D76-77EF-4734-B660-FD7ABF943AC7}" type="presParOf" srcId="{0C11C5A3-CE2D-4C36-BFE1-329EEAC74105}" destId="{B3B860CB-3891-4E03-9CA0-3BFABD9DA01D}" srcOrd="1" destOrd="0" presId="urn:microsoft.com/office/officeart/2018/2/layout/IconLabelList"/>
    <dgm:cxn modelId="{46438C38-833C-4F14-887B-49B4A900EC1C}" type="presParOf" srcId="{0C11C5A3-CE2D-4C36-BFE1-329EEAC74105}" destId="{0D1F70DF-1D40-4823-872F-60B3CDD0C087}" srcOrd="2" destOrd="0" presId="urn:microsoft.com/office/officeart/2018/2/layout/IconLabelList"/>
    <dgm:cxn modelId="{D046A06C-D14D-4D88-95B5-7C7970FE4CC0}" type="presParOf" srcId="{0D1F70DF-1D40-4823-872F-60B3CDD0C087}" destId="{5637EAF5-96A9-413D-A502-9F12924B1B33}" srcOrd="0" destOrd="0" presId="urn:microsoft.com/office/officeart/2018/2/layout/IconLabelList"/>
    <dgm:cxn modelId="{E9FB360E-AE8F-478D-86C6-B76F28DA9547}" type="presParOf" srcId="{0D1F70DF-1D40-4823-872F-60B3CDD0C087}" destId="{99F26F3B-EC54-4124-BD2C-70D67298B6D2}" srcOrd="1" destOrd="0" presId="urn:microsoft.com/office/officeart/2018/2/layout/IconLabelList"/>
    <dgm:cxn modelId="{EB982BE3-E02F-4DF9-AB16-79D695271F46}" type="presParOf" srcId="{0D1F70DF-1D40-4823-872F-60B3CDD0C087}" destId="{766287A6-D18A-48F7-9871-D3D701F81789}" srcOrd="2" destOrd="0" presId="urn:microsoft.com/office/officeart/2018/2/layout/IconLabelList"/>
    <dgm:cxn modelId="{F899F9BF-F5D6-4068-BD96-9FD56D963691}" type="presParOf" srcId="{0C11C5A3-CE2D-4C36-BFE1-329EEAC74105}" destId="{8643EE40-4AB7-4E3D-9DF4-59F1DB0D2F40}" srcOrd="3" destOrd="0" presId="urn:microsoft.com/office/officeart/2018/2/layout/IconLabelList"/>
    <dgm:cxn modelId="{C5BACC21-9CB4-4FC6-9BC2-797A2D015EBA}" type="presParOf" srcId="{0C11C5A3-CE2D-4C36-BFE1-329EEAC74105}" destId="{163A3800-AC6D-4B36-86AF-13C5AED9CE1D}" srcOrd="4" destOrd="0" presId="urn:microsoft.com/office/officeart/2018/2/layout/IconLabelList"/>
    <dgm:cxn modelId="{78E12CD0-6D96-46E3-9368-9C6150F029D5}" type="presParOf" srcId="{163A3800-AC6D-4B36-86AF-13C5AED9CE1D}" destId="{955AE727-5278-414C-822F-0F770C3952F6}" srcOrd="0" destOrd="0" presId="urn:microsoft.com/office/officeart/2018/2/layout/IconLabelList"/>
    <dgm:cxn modelId="{ABAB851B-4445-4262-BD72-0FE1538B5008}" type="presParOf" srcId="{163A3800-AC6D-4B36-86AF-13C5AED9CE1D}" destId="{3B6DF757-6870-4506-A5DB-097806C486A4}" srcOrd="1" destOrd="0" presId="urn:microsoft.com/office/officeart/2018/2/layout/IconLabelList"/>
    <dgm:cxn modelId="{0AACC24B-A35A-4BF6-80D8-4428B6C17C0B}" type="presParOf" srcId="{163A3800-AC6D-4B36-86AF-13C5AED9CE1D}" destId="{D96D04A6-9958-47D6-93DC-D18CAE3769AB}" srcOrd="2" destOrd="0" presId="urn:microsoft.com/office/officeart/2018/2/layout/IconLabelList"/>
    <dgm:cxn modelId="{1069B082-3782-4D18-8E79-E45416B24713}" type="presParOf" srcId="{0C11C5A3-CE2D-4C36-BFE1-329EEAC74105}" destId="{6DF65E81-9ECA-4644-9BAE-D3976BC48D77}" srcOrd="5" destOrd="0" presId="urn:microsoft.com/office/officeart/2018/2/layout/IconLabelList"/>
    <dgm:cxn modelId="{63DC2B0E-C923-4843-AFB5-0258BFF0DB94}" type="presParOf" srcId="{0C11C5A3-CE2D-4C36-BFE1-329EEAC74105}" destId="{04B3482E-1C65-472C-BEB4-24C536E1264C}" srcOrd="6" destOrd="0" presId="urn:microsoft.com/office/officeart/2018/2/layout/IconLabelList"/>
    <dgm:cxn modelId="{C2890F83-C851-48F2-BE0E-A149D315884D}" type="presParOf" srcId="{04B3482E-1C65-472C-BEB4-24C536E1264C}" destId="{165C8A15-B4EA-4731-A4F9-06B8F3802057}" srcOrd="0" destOrd="0" presId="urn:microsoft.com/office/officeart/2018/2/layout/IconLabelList"/>
    <dgm:cxn modelId="{1B2FBF4F-71E1-4551-A986-AD445D718EA3}" type="presParOf" srcId="{04B3482E-1C65-472C-BEB4-24C536E1264C}" destId="{81F1F849-2430-4CF4-8977-33E01BD69916}" srcOrd="1" destOrd="0" presId="urn:microsoft.com/office/officeart/2018/2/layout/IconLabelList"/>
    <dgm:cxn modelId="{E3939843-12B0-4BC2-AE2E-FA09A27D078A}" type="presParOf" srcId="{04B3482E-1C65-472C-BEB4-24C536E1264C}" destId="{17A81ED0-D147-4472-9BC0-F4C1B485BBF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9E65352-7710-4A1A-873B-3DAE3344EFB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0DAE9B-DF8F-41D7-B908-E0D88C580220}">
      <dgm:prSet/>
      <dgm:spPr/>
      <dgm:t>
        <a:bodyPr/>
        <a:lstStyle/>
        <a:p>
          <a:r>
            <a:rPr lang="en-US"/>
            <a:t>Use inhalers as prescribed.</a:t>
          </a:r>
        </a:p>
      </dgm:t>
    </dgm:pt>
    <dgm:pt modelId="{C289B4B6-DA30-4061-87FA-2F22B6A1C7AE}" type="parTrans" cxnId="{0BFC9BFC-2289-4801-92C7-663C08009FBF}">
      <dgm:prSet/>
      <dgm:spPr/>
      <dgm:t>
        <a:bodyPr/>
        <a:lstStyle/>
        <a:p>
          <a:endParaRPr lang="en-US"/>
        </a:p>
      </dgm:t>
    </dgm:pt>
    <dgm:pt modelId="{BA2FFCB2-70D0-4C17-8C08-2E63A0BB2301}" type="sibTrans" cxnId="{0BFC9BFC-2289-4801-92C7-663C08009FBF}">
      <dgm:prSet/>
      <dgm:spPr/>
      <dgm:t>
        <a:bodyPr/>
        <a:lstStyle/>
        <a:p>
          <a:endParaRPr lang="en-US"/>
        </a:p>
      </dgm:t>
    </dgm:pt>
    <dgm:pt modelId="{C2FACEA2-C88C-4268-A86C-453CFBFE2579}">
      <dgm:prSet/>
      <dgm:spPr/>
      <dgm:t>
        <a:bodyPr/>
        <a:lstStyle/>
        <a:p>
          <a:r>
            <a:rPr lang="en-US"/>
            <a:t>Attend regular GP check-ups.</a:t>
          </a:r>
        </a:p>
      </dgm:t>
    </dgm:pt>
    <dgm:pt modelId="{400F3BAB-EE9E-4CBF-B6C9-AFB062AB460F}" type="parTrans" cxnId="{C3FFCF5D-67DF-4E7C-8B24-03503A667CC5}">
      <dgm:prSet/>
      <dgm:spPr/>
      <dgm:t>
        <a:bodyPr/>
        <a:lstStyle/>
        <a:p>
          <a:endParaRPr lang="en-US"/>
        </a:p>
      </dgm:t>
    </dgm:pt>
    <dgm:pt modelId="{6930C268-B450-4E0E-8C19-7D678398453F}" type="sibTrans" cxnId="{C3FFCF5D-67DF-4E7C-8B24-03503A667CC5}">
      <dgm:prSet/>
      <dgm:spPr/>
      <dgm:t>
        <a:bodyPr/>
        <a:lstStyle/>
        <a:p>
          <a:endParaRPr lang="en-US"/>
        </a:p>
      </dgm:t>
    </dgm:pt>
    <dgm:pt modelId="{A585AC65-7217-484D-909E-0CDBB01E780A}">
      <dgm:prSet/>
      <dgm:spPr/>
      <dgm:t>
        <a:bodyPr/>
        <a:lstStyle/>
        <a:p>
          <a:r>
            <a:rPr lang="en-US"/>
            <a:t>Pulmonary rehabilitation exercises.</a:t>
          </a:r>
        </a:p>
      </dgm:t>
    </dgm:pt>
    <dgm:pt modelId="{C9137FC5-252C-4CD1-8BF5-417F52ADDE44}" type="parTrans" cxnId="{2B232E66-3171-44D3-91AE-640FFDCED580}">
      <dgm:prSet/>
      <dgm:spPr/>
      <dgm:t>
        <a:bodyPr/>
        <a:lstStyle/>
        <a:p>
          <a:endParaRPr lang="en-US"/>
        </a:p>
      </dgm:t>
    </dgm:pt>
    <dgm:pt modelId="{D930000D-183C-4237-978F-EEB46842E9B6}" type="sibTrans" cxnId="{2B232E66-3171-44D3-91AE-640FFDCED580}">
      <dgm:prSet/>
      <dgm:spPr/>
      <dgm:t>
        <a:bodyPr/>
        <a:lstStyle/>
        <a:p>
          <a:endParaRPr lang="en-US"/>
        </a:p>
      </dgm:t>
    </dgm:pt>
    <dgm:pt modelId="{A0C30B5D-5466-4309-A992-F07CBA9BD5C3}">
      <dgm:prSet/>
      <dgm:spPr/>
      <dgm:t>
        <a:bodyPr/>
        <a:lstStyle/>
        <a:p>
          <a:r>
            <a:rPr lang="en-US" dirty="0"/>
            <a:t>Stop smoking.(NHS England, 2026)</a:t>
          </a:r>
        </a:p>
      </dgm:t>
    </dgm:pt>
    <dgm:pt modelId="{D23F1348-A4C9-4D9F-A8EC-7883CEE307BC}" type="parTrans" cxnId="{0286CDF9-9A62-4CA4-AC36-B06508EA5776}">
      <dgm:prSet/>
      <dgm:spPr/>
      <dgm:t>
        <a:bodyPr/>
        <a:lstStyle/>
        <a:p>
          <a:endParaRPr lang="en-US"/>
        </a:p>
      </dgm:t>
    </dgm:pt>
    <dgm:pt modelId="{AC9E585B-E512-4C62-943B-D3056BEE2612}" type="sibTrans" cxnId="{0286CDF9-9A62-4CA4-AC36-B06508EA5776}">
      <dgm:prSet/>
      <dgm:spPr/>
      <dgm:t>
        <a:bodyPr/>
        <a:lstStyle/>
        <a:p>
          <a:endParaRPr lang="en-US"/>
        </a:p>
      </dgm:t>
    </dgm:pt>
    <dgm:pt modelId="{58CE09A4-4526-4524-B889-1BB6882F21B6}" type="pres">
      <dgm:prSet presAssocID="{29E65352-7710-4A1A-873B-3DAE3344EFB5}" presName="linear" presStyleCnt="0">
        <dgm:presLayoutVars>
          <dgm:animLvl val="lvl"/>
          <dgm:resizeHandles val="exact"/>
        </dgm:presLayoutVars>
      </dgm:prSet>
      <dgm:spPr/>
    </dgm:pt>
    <dgm:pt modelId="{F742E13E-F1AE-4DFA-8621-F742BE6A417B}" type="pres">
      <dgm:prSet presAssocID="{470DAE9B-DF8F-41D7-B908-E0D88C58022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40FFDB2-663D-4DBC-9CA1-B0206F552358}" type="pres">
      <dgm:prSet presAssocID="{BA2FFCB2-70D0-4C17-8C08-2E63A0BB2301}" presName="spacer" presStyleCnt="0"/>
      <dgm:spPr/>
    </dgm:pt>
    <dgm:pt modelId="{9366A83F-59E5-4672-8DD2-C59EE1A1ABBF}" type="pres">
      <dgm:prSet presAssocID="{C2FACEA2-C88C-4268-A86C-453CFBFE257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6BDF551-BBA7-4C2E-84AB-7F6F5E0402E7}" type="pres">
      <dgm:prSet presAssocID="{6930C268-B450-4E0E-8C19-7D678398453F}" presName="spacer" presStyleCnt="0"/>
      <dgm:spPr/>
    </dgm:pt>
    <dgm:pt modelId="{D4B6976C-513E-4541-86A7-10B7D56C0035}" type="pres">
      <dgm:prSet presAssocID="{A585AC65-7217-484D-909E-0CDBB01E780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9BD9250-5177-47B1-9639-A405B7D6933B}" type="pres">
      <dgm:prSet presAssocID="{D930000D-183C-4237-978F-EEB46842E9B6}" presName="spacer" presStyleCnt="0"/>
      <dgm:spPr/>
    </dgm:pt>
    <dgm:pt modelId="{7082D3FA-8ECD-4F18-B015-4D869C25F698}" type="pres">
      <dgm:prSet presAssocID="{A0C30B5D-5466-4309-A992-F07CBA9BD5C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A68F50D-4307-427F-8CC2-6F0B51F8D97E}" type="presOf" srcId="{29E65352-7710-4A1A-873B-3DAE3344EFB5}" destId="{58CE09A4-4526-4524-B889-1BB6882F21B6}" srcOrd="0" destOrd="0" presId="urn:microsoft.com/office/officeart/2005/8/layout/vList2"/>
    <dgm:cxn modelId="{9F97180F-066B-408A-A2F3-38EEF74E404A}" type="presOf" srcId="{470DAE9B-DF8F-41D7-B908-E0D88C580220}" destId="{F742E13E-F1AE-4DFA-8621-F742BE6A417B}" srcOrd="0" destOrd="0" presId="urn:microsoft.com/office/officeart/2005/8/layout/vList2"/>
    <dgm:cxn modelId="{C3FFCF5D-67DF-4E7C-8B24-03503A667CC5}" srcId="{29E65352-7710-4A1A-873B-3DAE3344EFB5}" destId="{C2FACEA2-C88C-4268-A86C-453CFBFE2579}" srcOrd="1" destOrd="0" parTransId="{400F3BAB-EE9E-4CBF-B6C9-AFB062AB460F}" sibTransId="{6930C268-B450-4E0E-8C19-7D678398453F}"/>
    <dgm:cxn modelId="{2B232E66-3171-44D3-91AE-640FFDCED580}" srcId="{29E65352-7710-4A1A-873B-3DAE3344EFB5}" destId="{A585AC65-7217-484D-909E-0CDBB01E780A}" srcOrd="2" destOrd="0" parTransId="{C9137FC5-252C-4CD1-8BF5-417F52ADDE44}" sibTransId="{D930000D-183C-4237-978F-EEB46842E9B6}"/>
    <dgm:cxn modelId="{12DCF492-6765-49CB-BBEF-0AAC31A3FC30}" type="presOf" srcId="{A0C30B5D-5466-4309-A992-F07CBA9BD5C3}" destId="{7082D3FA-8ECD-4F18-B015-4D869C25F698}" srcOrd="0" destOrd="0" presId="urn:microsoft.com/office/officeart/2005/8/layout/vList2"/>
    <dgm:cxn modelId="{365243C7-9A61-45E0-8D60-D751D441CBE1}" type="presOf" srcId="{A585AC65-7217-484D-909E-0CDBB01E780A}" destId="{D4B6976C-513E-4541-86A7-10B7D56C0035}" srcOrd="0" destOrd="0" presId="urn:microsoft.com/office/officeart/2005/8/layout/vList2"/>
    <dgm:cxn modelId="{9DC39CE4-E940-4566-B41B-61D957750B8B}" type="presOf" srcId="{C2FACEA2-C88C-4268-A86C-453CFBFE2579}" destId="{9366A83F-59E5-4672-8DD2-C59EE1A1ABBF}" srcOrd="0" destOrd="0" presId="urn:microsoft.com/office/officeart/2005/8/layout/vList2"/>
    <dgm:cxn modelId="{0286CDF9-9A62-4CA4-AC36-B06508EA5776}" srcId="{29E65352-7710-4A1A-873B-3DAE3344EFB5}" destId="{A0C30B5D-5466-4309-A992-F07CBA9BD5C3}" srcOrd="3" destOrd="0" parTransId="{D23F1348-A4C9-4D9F-A8EC-7883CEE307BC}" sibTransId="{AC9E585B-E512-4C62-943B-D3056BEE2612}"/>
    <dgm:cxn modelId="{0BFC9BFC-2289-4801-92C7-663C08009FBF}" srcId="{29E65352-7710-4A1A-873B-3DAE3344EFB5}" destId="{470DAE9B-DF8F-41D7-B908-E0D88C580220}" srcOrd="0" destOrd="0" parTransId="{C289B4B6-DA30-4061-87FA-2F22B6A1C7AE}" sibTransId="{BA2FFCB2-70D0-4C17-8C08-2E63A0BB2301}"/>
    <dgm:cxn modelId="{E42C3798-5F7B-4972-8654-D3D286912E7A}" type="presParOf" srcId="{58CE09A4-4526-4524-B889-1BB6882F21B6}" destId="{F742E13E-F1AE-4DFA-8621-F742BE6A417B}" srcOrd="0" destOrd="0" presId="urn:microsoft.com/office/officeart/2005/8/layout/vList2"/>
    <dgm:cxn modelId="{D1ED3B72-1BEF-43A1-A16E-40284C8346AF}" type="presParOf" srcId="{58CE09A4-4526-4524-B889-1BB6882F21B6}" destId="{540FFDB2-663D-4DBC-9CA1-B0206F552358}" srcOrd="1" destOrd="0" presId="urn:microsoft.com/office/officeart/2005/8/layout/vList2"/>
    <dgm:cxn modelId="{90FA5BF7-B629-43F5-AB64-1AD10FB686EC}" type="presParOf" srcId="{58CE09A4-4526-4524-B889-1BB6882F21B6}" destId="{9366A83F-59E5-4672-8DD2-C59EE1A1ABBF}" srcOrd="2" destOrd="0" presId="urn:microsoft.com/office/officeart/2005/8/layout/vList2"/>
    <dgm:cxn modelId="{885D6A64-2405-4B98-B45E-A1B31C044578}" type="presParOf" srcId="{58CE09A4-4526-4524-B889-1BB6882F21B6}" destId="{26BDF551-BBA7-4C2E-84AB-7F6F5E0402E7}" srcOrd="3" destOrd="0" presId="urn:microsoft.com/office/officeart/2005/8/layout/vList2"/>
    <dgm:cxn modelId="{3B441EED-F2FE-4157-A609-6B75F7F43066}" type="presParOf" srcId="{58CE09A4-4526-4524-B889-1BB6882F21B6}" destId="{D4B6976C-513E-4541-86A7-10B7D56C0035}" srcOrd="4" destOrd="0" presId="urn:microsoft.com/office/officeart/2005/8/layout/vList2"/>
    <dgm:cxn modelId="{35D124FF-B74D-4225-AF77-C3350495AA45}" type="presParOf" srcId="{58CE09A4-4526-4524-B889-1BB6882F21B6}" destId="{69BD9250-5177-47B1-9639-A405B7D6933B}" srcOrd="5" destOrd="0" presId="urn:microsoft.com/office/officeart/2005/8/layout/vList2"/>
    <dgm:cxn modelId="{3D745921-F820-4234-8102-862594088C6B}" type="presParOf" srcId="{58CE09A4-4526-4524-B889-1BB6882F21B6}" destId="{7082D3FA-8ECD-4F18-B015-4D869C25F69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FA5ED9C-45A4-48CC-A0E0-14DE4528C313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FA5E900-1D3B-4516-A55E-D98D386BA78F}">
      <dgm:prSet/>
      <dgm:spPr/>
      <dgm:t>
        <a:bodyPr/>
        <a:lstStyle/>
        <a:p>
          <a:r>
            <a:rPr lang="en-US"/>
            <a:t>Check breathing symptoms regularly.</a:t>
          </a:r>
        </a:p>
      </dgm:t>
    </dgm:pt>
    <dgm:pt modelId="{B1C1EA37-F2D3-49DE-905C-4D6DF0F158D0}" type="parTrans" cxnId="{FC7B3888-3220-4F92-9A9A-6DC3866804B0}">
      <dgm:prSet/>
      <dgm:spPr/>
      <dgm:t>
        <a:bodyPr/>
        <a:lstStyle/>
        <a:p>
          <a:endParaRPr lang="en-US"/>
        </a:p>
      </dgm:t>
    </dgm:pt>
    <dgm:pt modelId="{38FD541C-55CD-4D6B-BCA1-4B5B3CAC94A7}" type="sibTrans" cxnId="{FC7B3888-3220-4F92-9A9A-6DC3866804B0}">
      <dgm:prSet/>
      <dgm:spPr/>
      <dgm:t>
        <a:bodyPr/>
        <a:lstStyle/>
        <a:p>
          <a:endParaRPr lang="en-US"/>
        </a:p>
      </dgm:t>
    </dgm:pt>
    <dgm:pt modelId="{83703887-CF42-47E6-A22A-1FC7DE2F59EA}">
      <dgm:prSet/>
      <dgm:spPr/>
      <dgm:t>
        <a:bodyPr/>
        <a:lstStyle/>
        <a:p>
          <a:r>
            <a:rPr lang="en-US"/>
            <a:t>Monitor oxygen levels if needed.</a:t>
          </a:r>
        </a:p>
      </dgm:t>
    </dgm:pt>
    <dgm:pt modelId="{B6A5C3E6-6B32-43FC-B694-954904B2BB37}" type="parTrans" cxnId="{E1E8C2C4-C19A-4923-95D0-B6E10A28565D}">
      <dgm:prSet/>
      <dgm:spPr/>
      <dgm:t>
        <a:bodyPr/>
        <a:lstStyle/>
        <a:p>
          <a:endParaRPr lang="en-US"/>
        </a:p>
      </dgm:t>
    </dgm:pt>
    <dgm:pt modelId="{90EC97CA-F54B-42B5-B5B6-6E6CD5AC5039}" type="sibTrans" cxnId="{E1E8C2C4-C19A-4923-95D0-B6E10A28565D}">
      <dgm:prSet/>
      <dgm:spPr/>
      <dgm:t>
        <a:bodyPr/>
        <a:lstStyle/>
        <a:p>
          <a:endParaRPr lang="en-US"/>
        </a:p>
      </dgm:t>
    </dgm:pt>
    <dgm:pt modelId="{224A04C4-EF40-4A4B-B990-CEE3B6FEE8EE}">
      <dgm:prSet/>
      <dgm:spPr/>
      <dgm:t>
        <a:bodyPr/>
        <a:lstStyle/>
        <a:p>
          <a:r>
            <a:rPr lang="en-US"/>
            <a:t>Regular lung function tests.</a:t>
          </a:r>
        </a:p>
      </dgm:t>
    </dgm:pt>
    <dgm:pt modelId="{601C04B9-6425-4A7F-A345-18613C28C19D}" type="parTrans" cxnId="{D180E36B-CE9D-40B2-920A-E4B7EE37FFE2}">
      <dgm:prSet/>
      <dgm:spPr/>
      <dgm:t>
        <a:bodyPr/>
        <a:lstStyle/>
        <a:p>
          <a:endParaRPr lang="en-US"/>
        </a:p>
      </dgm:t>
    </dgm:pt>
    <dgm:pt modelId="{4998E9EE-07EF-4941-B303-D1DE6B72F034}" type="sibTrans" cxnId="{D180E36B-CE9D-40B2-920A-E4B7EE37FFE2}">
      <dgm:prSet/>
      <dgm:spPr/>
      <dgm:t>
        <a:bodyPr/>
        <a:lstStyle/>
        <a:p>
          <a:endParaRPr lang="en-US"/>
        </a:p>
      </dgm:t>
    </dgm:pt>
    <dgm:pt modelId="{CE2F79C4-9C23-4063-8568-EB0F12F6EFD4}">
      <dgm:prSet/>
      <dgm:spPr/>
      <dgm:t>
        <a:bodyPr/>
        <a:lstStyle/>
        <a:p>
          <a:r>
            <a:rPr lang="en-US" dirty="0"/>
            <a:t>Watch for infections (NHS England,2026).</a:t>
          </a:r>
        </a:p>
      </dgm:t>
    </dgm:pt>
    <dgm:pt modelId="{7153DAE5-1C76-46A6-84A8-BDCB8BAF9077}" type="parTrans" cxnId="{EFF8075B-B69A-4404-8188-7D4A125FEC53}">
      <dgm:prSet/>
      <dgm:spPr/>
      <dgm:t>
        <a:bodyPr/>
        <a:lstStyle/>
        <a:p>
          <a:endParaRPr lang="en-US"/>
        </a:p>
      </dgm:t>
    </dgm:pt>
    <dgm:pt modelId="{67EF13ED-A519-42CE-AC75-EA595F618524}" type="sibTrans" cxnId="{EFF8075B-B69A-4404-8188-7D4A125FEC53}">
      <dgm:prSet/>
      <dgm:spPr/>
      <dgm:t>
        <a:bodyPr/>
        <a:lstStyle/>
        <a:p>
          <a:endParaRPr lang="en-US"/>
        </a:p>
      </dgm:t>
    </dgm:pt>
    <dgm:pt modelId="{CEB9AF50-45ED-44F2-85BC-1419C3602A73}" type="pres">
      <dgm:prSet presAssocID="{BFA5ED9C-45A4-48CC-A0E0-14DE4528C313}" presName="diagram" presStyleCnt="0">
        <dgm:presLayoutVars>
          <dgm:dir/>
          <dgm:resizeHandles val="exact"/>
        </dgm:presLayoutVars>
      </dgm:prSet>
      <dgm:spPr/>
    </dgm:pt>
    <dgm:pt modelId="{E3A36A6C-251C-46A8-B132-AD9777F229E3}" type="pres">
      <dgm:prSet presAssocID="{7FA5E900-1D3B-4516-A55E-D98D386BA78F}" presName="node" presStyleLbl="node1" presStyleIdx="0" presStyleCnt="4">
        <dgm:presLayoutVars>
          <dgm:bulletEnabled val="1"/>
        </dgm:presLayoutVars>
      </dgm:prSet>
      <dgm:spPr/>
    </dgm:pt>
    <dgm:pt modelId="{5A87DE0B-3A30-4F8F-AD19-D4ACFD8C9197}" type="pres">
      <dgm:prSet presAssocID="{38FD541C-55CD-4D6B-BCA1-4B5B3CAC94A7}" presName="sibTrans" presStyleCnt="0"/>
      <dgm:spPr/>
    </dgm:pt>
    <dgm:pt modelId="{1EAB093D-174A-477C-8B7C-CE650431C02B}" type="pres">
      <dgm:prSet presAssocID="{83703887-CF42-47E6-A22A-1FC7DE2F59EA}" presName="node" presStyleLbl="node1" presStyleIdx="1" presStyleCnt="4">
        <dgm:presLayoutVars>
          <dgm:bulletEnabled val="1"/>
        </dgm:presLayoutVars>
      </dgm:prSet>
      <dgm:spPr/>
    </dgm:pt>
    <dgm:pt modelId="{C1B8F096-032E-4559-8511-2D1AB2C77F21}" type="pres">
      <dgm:prSet presAssocID="{90EC97CA-F54B-42B5-B5B6-6E6CD5AC5039}" presName="sibTrans" presStyleCnt="0"/>
      <dgm:spPr/>
    </dgm:pt>
    <dgm:pt modelId="{BF340119-42A7-4292-A351-42199FC45B17}" type="pres">
      <dgm:prSet presAssocID="{224A04C4-EF40-4A4B-B990-CEE3B6FEE8EE}" presName="node" presStyleLbl="node1" presStyleIdx="2" presStyleCnt="4">
        <dgm:presLayoutVars>
          <dgm:bulletEnabled val="1"/>
        </dgm:presLayoutVars>
      </dgm:prSet>
      <dgm:spPr/>
    </dgm:pt>
    <dgm:pt modelId="{66089C73-7AC3-4E86-80F8-D22B2098D65D}" type="pres">
      <dgm:prSet presAssocID="{4998E9EE-07EF-4941-B303-D1DE6B72F034}" presName="sibTrans" presStyleCnt="0"/>
      <dgm:spPr/>
    </dgm:pt>
    <dgm:pt modelId="{F924A67D-0EF5-4311-86D3-AB415A101685}" type="pres">
      <dgm:prSet presAssocID="{CE2F79C4-9C23-4063-8568-EB0F12F6EFD4}" presName="node" presStyleLbl="node1" presStyleIdx="3" presStyleCnt="4">
        <dgm:presLayoutVars>
          <dgm:bulletEnabled val="1"/>
        </dgm:presLayoutVars>
      </dgm:prSet>
      <dgm:spPr/>
    </dgm:pt>
  </dgm:ptLst>
  <dgm:cxnLst>
    <dgm:cxn modelId="{FD819818-7C02-47BC-B9EE-2155BE65ED13}" type="presOf" srcId="{224A04C4-EF40-4A4B-B990-CEE3B6FEE8EE}" destId="{BF340119-42A7-4292-A351-42199FC45B17}" srcOrd="0" destOrd="0" presId="urn:microsoft.com/office/officeart/2005/8/layout/default"/>
    <dgm:cxn modelId="{77706221-0ADF-4D56-A4E7-E3133A51DD6B}" type="presOf" srcId="{7FA5E900-1D3B-4516-A55E-D98D386BA78F}" destId="{E3A36A6C-251C-46A8-B132-AD9777F229E3}" srcOrd="0" destOrd="0" presId="urn:microsoft.com/office/officeart/2005/8/layout/default"/>
    <dgm:cxn modelId="{C6B0B627-391F-4A28-8216-C0ACC69A1109}" type="presOf" srcId="{BFA5ED9C-45A4-48CC-A0E0-14DE4528C313}" destId="{CEB9AF50-45ED-44F2-85BC-1419C3602A73}" srcOrd="0" destOrd="0" presId="urn:microsoft.com/office/officeart/2005/8/layout/default"/>
    <dgm:cxn modelId="{EFF8075B-B69A-4404-8188-7D4A125FEC53}" srcId="{BFA5ED9C-45A4-48CC-A0E0-14DE4528C313}" destId="{CE2F79C4-9C23-4063-8568-EB0F12F6EFD4}" srcOrd="3" destOrd="0" parTransId="{7153DAE5-1C76-46A6-84A8-BDCB8BAF9077}" sibTransId="{67EF13ED-A519-42CE-AC75-EA595F618524}"/>
    <dgm:cxn modelId="{D180E36B-CE9D-40B2-920A-E4B7EE37FFE2}" srcId="{BFA5ED9C-45A4-48CC-A0E0-14DE4528C313}" destId="{224A04C4-EF40-4A4B-B990-CEE3B6FEE8EE}" srcOrd="2" destOrd="0" parTransId="{601C04B9-6425-4A7F-A345-18613C28C19D}" sibTransId="{4998E9EE-07EF-4941-B303-D1DE6B72F034}"/>
    <dgm:cxn modelId="{FC7B3888-3220-4F92-9A9A-6DC3866804B0}" srcId="{BFA5ED9C-45A4-48CC-A0E0-14DE4528C313}" destId="{7FA5E900-1D3B-4516-A55E-D98D386BA78F}" srcOrd="0" destOrd="0" parTransId="{B1C1EA37-F2D3-49DE-905C-4D6DF0F158D0}" sibTransId="{38FD541C-55CD-4D6B-BCA1-4B5B3CAC94A7}"/>
    <dgm:cxn modelId="{8598658B-7DC8-407B-9895-50FC09F491B0}" type="presOf" srcId="{83703887-CF42-47E6-A22A-1FC7DE2F59EA}" destId="{1EAB093D-174A-477C-8B7C-CE650431C02B}" srcOrd="0" destOrd="0" presId="urn:microsoft.com/office/officeart/2005/8/layout/default"/>
    <dgm:cxn modelId="{66C379A0-2836-416A-84B3-C5F315FB9E6E}" type="presOf" srcId="{CE2F79C4-9C23-4063-8568-EB0F12F6EFD4}" destId="{F924A67D-0EF5-4311-86D3-AB415A101685}" srcOrd="0" destOrd="0" presId="urn:microsoft.com/office/officeart/2005/8/layout/default"/>
    <dgm:cxn modelId="{E1E8C2C4-C19A-4923-95D0-B6E10A28565D}" srcId="{BFA5ED9C-45A4-48CC-A0E0-14DE4528C313}" destId="{83703887-CF42-47E6-A22A-1FC7DE2F59EA}" srcOrd="1" destOrd="0" parTransId="{B6A5C3E6-6B32-43FC-B694-954904B2BB37}" sibTransId="{90EC97CA-F54B-42B5-B5B6-6E6CD5AC5039}"/>
    <dgm:cxn modelId="{507AEFB9-1F39-42E0-87C0-4C6F20B007E1}" type="presParOf" srcId="{CEB9AF50-45ED-44F2-85BC-1419C3602A73}" destId="{E3A36A6C-251C-46A8-B132-AD9777F229E3}" srcOrd="0" destOrd="0" presId="urn:microsoft.com/office/officeart/2005/8/layout/default"/>
    <dgm:cxn modelId="{9AFEAD58-5A47-4909-86FD-5DC469FC7633}" type="presParOf" srcId="{CEB9AF50-45ED-44F2-85BC-1419C3602A73}" destId="{5A87DE0B-3A30-4F8F-AD19-D4ACFD8C9197}" srcOrd="1" destOrd="0" presId="urn:microsoft.com/office/officeart/2005/8/layout/default"/>
    <dgm:cxn modelId="{9E5EAB26-32ED-4326-B038-C94084928957}" type="presParOf" srcId="{CEB9AF50-45ED-44F2-85BC-1419C3602A73}" destId="{1EAB093D-174A-477C-8B7C-CE650431C02B}" srcOrd="2" destOrd="0" presId="urn:microsoft.com/office/officeart/2005/8/layout/default"/>
    <dgm:cxn modelId="{88E28B6E-B144-472A-88D5-A3A9415D745C}" type="presParOf" srcId="{CEB9AF50-45ED-44F2-85BC-1419C3602A73}" destId="{C1B8F096-032E-4559-8511-2D1AB2C77F21}" srcOrd="3" destOrd="0" presId="urn:microsoft.com/office/officeart/2005/8/layout/default"/>
    <dgm:cxn modelId="{972B57BF-ECEF-483D-8823-712716C54703}" type="presParOf" srcId="{CEB9AF50-45ED-44F2-85BC-1419C3602A73}" destId="{BF340119-42A7-4292-A351-42199FC45B17}" srcOrd="4" destOrd="0" presId="urn:microsoft.com/office/officeart/2005/8/layout/default"/>
    <dgm:cxn modelId="{3921D48F-5275-4661-AADB-8016935AEA26}" type="presParOf" srcId="{CEB9AF50-45ED-44F2-85BC-1419C3602A73}" destId="{66089C73-7AC3-4E86-80F8-D22B2098D65D}" srcOrd="5" destOrd="0" presId="urn:microsoft.com/office/officeart/2005/8/layout/default"/>
    <dgm:cxn modelId="{F627E68D-FE5B-42C4-AC71-2D814FE37465}" type="presParOf" srcId="{CEB9AF50-45ED-44F2-85BC-1419C3602A73}" destId="{F924A67D-0EF5-4311-86D3-AB415A10168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5750434-3042-48D2-ABF7-401185B9E0C9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17B4C381-B9E0-4AB0-8867-01AFDF15FF6F}">
      <dgm:prSet/>
      <dgm:spPr/>
      <dgm:t>
        <a:bodyPr/>
        <a:lstStyle/>
        <a:p>
          <a:r>
            <a:rPr lang="en-US" dirty="0"/>
            <a:t>COPD is a serious but manageable disease (NHS England,2024).</a:t>
          </a:r>
        </a:p>
      </dgm:t>
    </dgm:pt>
    <dgm:pt modelId="{22E7ADAB-37AD-4BAA-ACF0-EBEE1D6AECB3}" type="parTrans" cxnId="{445588F2-701E-410E-B49F-98136FD963D1}">
      <dgm:prSet/>
      <dgm:spPr/>
      <dgm:t>
        <a:bodyPr/>
        <a:lstStyle/>
        <a:p>
          <a:endParaRPr lang="en-US"/>
        </a:p>
      </dgm:t>
    </dgm:pt>
    <dgm:pt modelId="{87F7FA28-AF6F-466F-AF9F-D2854B29231D}" type="sibTrans" cxnId="{445588F2-701E-410E-B49F-98136FD963D1}">
      <dgm:prSet/>
      <dgm:spPr/>
      <dgm:t>
        <a:bodyPr/>
        <a:lstStyle/>
        <a:p>
          <a:endParaRPr lang="en-US"/>
        </a:p>
      </dgm:t>
    </dgm:pt>
    <dgm:pt modelId="{20BD22F3-68B5-40B3-BBA1-69A158C16C0B}">
      <dgm:prSet/>
      <dgm:spPr/>
      <dgm:t>
        <a:bodyPr/>
        <a:lstStyle/>
        <a:p>
          <a:r>
            <a:rPr lang="en-US"/>
            <a:t>Early treatment helps control symptoms.</a:t>
          </a:r>
        </a:p>
      </dgm:t>
    </dgm:pt>
    <dgm:pt modelId="{8D49E4BF-97FF-4CE9-9E0B-E217ED470C0B}" type="parTrans" cxnId="{89543020-0784-4891-A741-0EFFD61CA4C9}">
      <dgm:prSet/>
      <dgm:spPr/>
      <dgm:t>
        <a:bodyPr/>
        <a:lstStyle/>
        <a:p>
          <a:endParaRPr lang="en-US"/>
        </a:p>
      </dgm:t>
    </dgm:pt>
    <dgm:pt modelId="{D66E2F29-8FCC-46E0-B969-B52AA9740B63}" type="sibTrans" cxnId="{89543020-0784-4891-A741-0EFFD61CA4C9}">
      <dgm:prSet/>
      <dgm:spPr/>
      <dgm:t>
        <a:bodyPr/>
        <a:lstStyle/>
        <a:p>
          <a:endParaRPr lang="en-US"/>
        </a:p>
      </dgm:t>
    </dgm:pt>
    <dgm:pt modelId="{E9D6A918-1028-46DE-A6DB-AA046D6E5D75}">
      <dgm:prSet/>
      <dgm:spPr/>
      <dgm:t>
        <a:bodyPr/>
        <a:lstStyle/>
        <a:p>
          <a:r>
            <a:rPr lang="en-US"/>
            <a:t>A good care plan improves the patient's life.</a:t>
          </a:r>
        </a:p>
      </dgm:t>
    </dgm:pt>
    <dgm:pt modelId="{62BE8AAF-0A05-4EAA-9741-8E2A39CA7D93}" type="parTrans" cxnId="{FF3CEACF-13E2-4F7B-949F-BE2152D68A43}">
      <dgm:prSet/>
      <dgm:spPr/>
      <dgm:t>
        <a:bodyPr/>
        <a:lstStyle/>
        <a:p>
          <a:endParaRPr lang="en-US"/>
        </a:p>
      </dgm:t>
    </dgm:pt>
    <dgm:pt modelId="{30F9E8C0-308B-457E-9779-D746B662FB40}" type="sibTrans" cxnId="{FF3CEACF-13E2-4F7B-949F-BE2152D68A43}">
      <dgm:prSet/>
      <dgm:spPr/>
      <dgm:t>
        <a:bodyPr/>
        <a:lstStyle/>
        <a:p>
          <a:endParaRPr lang="en-US"/>
        </a:p>
      </dgm:t>
    </dgm:pt>
    <dgm:pt modelId="{C8273DA5-AFFB-4350-B042-1582F1E1840D}" type="pres">
      <dgm:prSet presAssocID="{D5750434-3042-48D2-ABF7-401185B9E0C9}" presName="root" presStyleCnt="0">
        <dgm:presLayoutVars>
          <dgm:dir/>
          <dgm:resizeHandles val="exact"/>
        </dgm:presLayoutVars>
      </dgm:prSet>
      <dgm:spPr/>
    </dgm:pt>
    <dgm:pt modelId="{F6394579-44AC-4588-9316-B0163CEE4B10}" type="pres">
      <dgm:prSet presAssocID="{17B4C381-B9E0-4AB0-8867-01AFDF15FF6F}" presName="compNode" presStyleCnt="0"/>
      <dgm:spPr/>
    </dgm:pt>
    <dgm:pt modelId="{30BC64DD-79B3-445E-AA7D-BA4EF5834598}" type="pres">
      <dgm:prSet presAssocID="{17B4C381-B9E0-4AB0-8867-01AFDF15FF6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oking"/>
        </a:ext>
      </dgm:extLst>
    </dgm:pt>
    <dgm:pt modelId="{C5EAD956-D405-4BD3-8F92-506A92AA655F}" type="pres">
      <dgm:prSet presAssocID="{17B4C381-B9E0-4AB0-8867-01AFDF15FF6F}" presName="spaceRect" presStyleCnt="0"/>
      <dgm:spPr/>
    </dgm:pt>
    <dgm:pt modelId="{36CC8E38-38D2-4DF7-B05B-3A25F1AD64BD}" type="pres">
      <dgm:prSet presAssocID="{17B4C381-B9E0-4AB0-8867-01AFDF15FF6F}" presName="textRect" presStyleLbl="revTx" presStyleIdx="0" presStyleCnt="3">
        <dgm:presLayoutVars>
          <dgm:chMax val="1"/>
          <dgm:chPref val="1"/>
        </dgm:presLayoutVars>
      </dgm:prSet>
      <dgm:spPr/>
    </dgm:pt>
    <dgm:pt modelId="{B62A9F72-C59C-43AF-9CDE-29C1C46A0E1F}" type="pres">
      <dgm:prSet presAssocID="{87F7FA28-AF6F-466F-AF9F-D2854B29231D}" presName="sibTrans" presStyleCnt="0"/>
      <dgm:spPr/>
    </dgm:pt>
    <dgm:pt modelId="{4940A098-3C2A-432C-AE20-7E822076A813}" type="pres">
      <dgm:prSet presAssocID="{20BD22F3-68B5-40B3-BBA1-69A158C16C0B}" presName="compNode" presStyleCnt="0"/>
      <dgm:spPr/>
    </dgm:pt>
    <dgm:pt modelId="{7764307D-E759-4901-AEA0-ED1B34613764}" type="pres">
      <dgm:prSet presAssocID="{20BD22F3-68B5-40B3-BBA1-69A158C16C0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20BD3CDF-8728-423C-8388-42F599719D36}" type="pres">
      <dgm:prSet presAssocID="{20BD22F3-68B5-40B3-BBA1-69A158C16C0B}" presName="spaceRect" presStyleCnt="0"/>
      <dgm:spPr/>
    </dgm:pt>
    <dgm:pt modelId="{F733CC05-C5B9-4D31-88EC-1FC0110E7F34}" type="pres">
      <dgm:prSet presAssocID="{20BD22F3-68B5-40B3-BBA1-69A158C16C0B}" presName="textRect" presStyleLbl="revTx" presStyleIdx="1" presStyleCnt="3">
        <dgm:presLayoutVars>
          <dgm:chMax val="1"/>
          <dgm:chPref val="1"/>
        </dgm:presLayoutVars>
      </dgm:prSet>
      <dgm:spPr/>
    </dgm:pt>
    <dgm:pt modelId="{3AF804F1-7678-44A5-A518-42D5ED6CC44B}" type="pres">
      <dgm:prSet presAssocID="{D66E2F29-8FCC-46E0-B969-B52AA9740B63}" presName="sibTrans" presStyleCnt="0"/>
      <dgm:spPr/>
    </dgm:pt>
    <dgm:pt modelId="{F4561121-3FCD-4B4B-8043-5A8A2366E62F}" type="pres">
      <dgm:prSet presAssocID="{E9D6A918-1028-46DE-A6DB-AA046D6E5D75}" presName="compNode" presStyleCnt="0"/>
      <dgm:spPr/>
    </dgm:pt>
    <dgm:pt modelId="{78267D38-0FCD-4ACB-8FF0-850DB06F47B4}" type="pres">
      <dgm:prSet presAssocID="{E9D6A918-1028-46DE-A6DB-AA046D6E5D7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C740939E-B4C2-42B5-B281-6E6AC30F802B}" type="pres">
      <dgm:prSet presAssocID="{E9D6A918-1028-46DE-A6DB-AA046D6E5D75}" presName="spaceRect" presStyleCnt="0"/>
      <dgm:spPr/>
    </dgm:pt>
    <dgm:pt modelId="{40C0073D-5ACE-473C-A6A0-202C45A73F45}" type="pres">
      <dgm:prSet presAssocID="{E9D6A918-1028-46DE-A6DB-AA046D6E5D75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5D3F112-9FF6-4674-AD3B-DC8D3580B6B8}" type="presOf" srcId="{D5750434-3042-48D2-ABF7-401185B9E0C9}" destId="{C8273DA5-AFFB-4350-B042-1582F1E1840D}" srcOrd="0" destOrd="0" presId="urn:microsoft.com/office/officeart/2018/2/layout/IconLabelList"/>
    <dgm:cxn modelId="{89543020-0784-4891-A741-0EFFD61CA4C9}" srcId="{D5750434-3042-48D2-ABF7-401185B9E0C9}" destId="{20BD22F3-68B5-40B3-BBA1-69A158C16C0B}" srcOrd="1" destOrd="0" parTransId="{8D49E4BF-97FF-4CE9-9E0B-E217ED470C0B}" sibTransId="{D66E2F29-8FCC-46E0-B969-B52AA9740B63}"/>
    <dgm:cxn modelId="{B289DD28-D0CC-467C-8553-493AAE59315D}" type="presOf" srcId="{20BD22F3-68B5-40B3-BBA1-69A158C16C0B}" destId="{F733CC05-C5B9-4D31-88EC-1FC0110E7F34}" srcOrd="0" destOrd="0" presId="urn:microsoft.com/office/officeart/2018/2/layout/IconLabelList"/>
    <dgm:cxn modelId="{CAF49532-7573-469D-A77C-3E833239BCF6}" type="presOf" srcId="{E9D6A918-1028-46DE-A6DB-AA046D6E5D75}" destId="{40C0073D-5ACE-473C-A6A0-202C45A73F45}" srcOrd="0" destOrd="0" presId="urn:microsoft.com/office/officeart/2018/2/layout/IconLabelList"/>
    <dgm:cxn modelId="{A953E6AA-59E8-4B3D-9FBD-F1491557D926}" type="presOf" srcId="{17B4C381-B9E0-4AB0-8867-01AFDF15FF6F}" destId="{36CC8E38-38D2-4DF7-B05B-3A25F1AD64BD}" srcOrd="0" destOrd="0" presId="urn:microsoft.com/office/officeart/2018/2/layout/IconLabelList"/>
    <dgm:cxn modelId="{FF3CEACF-13E2-4F7B-949F-BE2152D68A43}" srcId="{D5750434-3042-48D2-ABF7-401185B9E0C9}" destId="{E9D6A918-1028-46DE-A6DB-AA046D6E5D75}" srcOrd="2" destOrd="0" parTransId="{62BE8AAF-0A05-4EAA-9741-8E2A39CA7D93}" sibTransId="{30F9E8C0-308B-457E-9779-D746B662FB40}"/>
    <dgm:cxn modelId="{445588F2-701E-410E-B49F-98136FD963D1}" srcId="{D5750434-3042-48D2-ABF7-401185B9E0C9}" destId="{17B4C381-B9E0-4AB0-8867-01AFDF15FF6F}" srcOrd="0" destOrd="0" parTransId="{22E7ADAB-37AD-4BAA-ACF0-EBEE1D6AECB3}" sibTransId="{87F7FA28-AF6F-466F-AF9F-D2854B29231D}"/>
    <dgm:cxn modelId="{D23FDAB7-F2F6-48E2-9F61-161E8C6378EB}" type="presParOf" srcId="{C8273DA5-AFFB-4350-B042-1582F1E1840D}" destId="{F6394579-44AC-4588-9316-B0163CEE4B10}" srcOrd="0" destOrd="0" presId="urn:microsoft.com/office/officeart/2018/2/layout/IconLabelList"/>
    <dgm:cxn modelId="{F948F3E6-4486-4612-9446-B22FCB72F8BE}" type="presParOf" srcId="{F6394579-44AC-4588-9316-B0163CEE4B10}" destId="{30BC64DD-79B3-445E-AA7D-BA4EF5834598}" srcOrd="0" destOrd="0" presId="urn:microsoft.com/office/officeart/2018/2/layout/IconLabelList"/>
    <dgm:cxn modelId="{08D4FF9F-4F55-43A8-9378-4B7C8BD7E0D3}" type="presParOf" srcId="{F6394579-44AC-4588-9316-B0163CEE4B10}" destId="{C5EAD956-D405-4BD3-8F92-506A92AA655F}" srcOrd="1" destOrd="0" presId="urn:microsoft.com/office/officeart/2018/2/layout/IconLabelList"/>
    <dgm:cxn modelId="{5AF93D8A-A407-4DAE-9E07-DA1BD62B47FE}" type="presParOf" srcId="{F6394579-44AC-4588-9316-B0163CEE4B10}" destId="{36CC8E38-38D2-4DF7-B05B-3A25F1AD64BD}" srcOrd="2" destOrd="0" presId="urn:microsoft.com/office/officeart/2018/2/layout/IconLabelList"/>
    <dgm:cxn modelId="{8A73B76E-3E41-4EAF-A7A8-BC94E2F88BA0}" type="presParOf" srcId="{C8273DA5-AFFB-4350-B042-1582F1E1840D}" destId="{B62A9F72-C59C-43AF-9CDE-29C1C46A0E1F}" srcOrd="1" destOrd="0" presId="urn:microsoft.com/office/officeart/2018/2/layout/IconLabelList"/>
    <dgm:cxn modelId="{54A78ADC-336B-49C1-B6AC-5EEA83BEE42D}" type="presParOf" srcId="{C8273DA5-AFFB-4350-B042-1582F1E1840D}" destId="{4940A098-3C2A-432C-AE20-7E822076A813}" srcOrd="2" destOrd="0" presId="urn:microsoft.com/office/officeart/2018/2/layout/IconLabelList"/>
    <dgm:cxn modelId="{0CD86B40-E569-4F09-BF6A-661222572D6E}" type="presParOf" srcId="{4940A098-3C2A-432C-AE20-7E822076A813}" destId="{7764307D-E759-4901-AEA0-ED1B34613764}" srcOrd="0" destOrd="0" presId="urn:microsoft.com/office/officeart/2018/2/layout/IconLabelList"/>
    <dgm:cxn modelId="{1542C58F-ECE7-4951-A2AA-F0B159F6D433}" type="presParOf" srcId="{4940A098-3C2A-432C-AE20-7E822076A813}" destId="{20BD3CDF-8728-423C-8388-42F599719D36}" srcOrd="1" destOrd="0" presId="urn:microsoft.com/office/officeart/2018/2/layout/IconLabelList"/>
    <dgm:cxn modelId="{D0AD4869-5F58-4542-9F32-E29C15A82F8C}" type="presParOf" srcId="{4940A098-3C2A-432C-AE20-7E822076A813}" destId="{F733CC05-C5B9-4D31-88EC-1FC0110E7F34}" srcOrd="2" destOrd="0" presId="urn:microsoft.com/office/officeart/2018/2/layout/IconLabelList"/>
    <dgm:cxn modelId="{D4FCB425-D056-4738-8FA5-75CDE21D9050}" type="presParOf" srcId="{C8273DA5-AFFB-4350-B042-1582F1E1840D}" destId="{3AF804F1-7678-44A5-A518-42D5ED6CC44B}" srcOrd="3" destOrd="0" presId="urn:microsoft.com/office/officeart/2018/2/layout/IconLabelList"/>
    <dgm:cxn modelId="{DD8AD208-5536-45F1-962C-51F082EC8DD0}" type="presParOf" srcId="{C8273DA5-AFFB-4350-B042-1582F1E1840D}" destId="{F4561121-3FCD-4B4B-8043-5A8A2366E62F}" srcOrd="4" destOrd="0" presId="urn:microsoft.com/office/officeart/2018/2/layout/IconLabelList"/>
    <dgm:cxn modelId="{8CD7D3ED-44F6-4EF2-985E-AB2EE609DB8D}" type="presParOf" srcId="{F4561121-3FCD-4B4B-8043-5A8A2366E62F}" destId="{78267D38-0FCD-4ACB-8FF0-850DB06F47B4}" srcOrd="0" destOrd="0" presId="urn:microsoft.com/office/officeart/2018/2/layout/IconLabelList"/>
    <dgm:cxn modelId="{3E4E773A-A854-4AA1-8CBE-4E02D16219E6}" type="presParOf" srcId="{F4561121-3FCD-4B4B-8043-5A8A2366E62F}" destId="{C740939E-B4C2-42B5-B281-6E6AC30F802B}" srcOrd="1" destOrd="0" presId="urn:microsoft.com/office/officeart/2018/2/layout/IconLabelList"/>
    <dgm:cxn modelId="{013B36B9-BE42-464B-B1F7-589F516D752B}" type="presParOf" srcId="{F4561121-3FCD-4B4B-8043-5A8A2366E62F}" destId="{40C0073D-5ACE-473C-A6A0-202C45A73F4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12136D-5B89-442B-B289-406A85AC9CB5}">
      <dsp:nvSpPr>
        <dsp:cNvPr id="0" name=""/>
        <dsp:cNvSpPr/>
      </dsp:nvSpPr>
      <dsp:spPr>
        <a:xfrm>
          <a:off x="0" y="0"/>
          <a:ext cx="6556696" cy="9224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COPD is a long-term lung disease (Cambridge university Hospitals NHS Foundation,2024).</a:t>
          </a:r>
        </a:p>
      </dsp:txBody>
      <dsp:txXfrm>
        <a:off x="27017" y="27017"/>
        <a:ext cx="5483391" cy="868383"/>
      </dsp:txXfrm>
    </dsp:sp>
    <dsp:sp modelId="{0FDA88E6-CF2D-457F-B48F-AE0483046FA0}">
      <dsp:nvSpPr>
        <dsp:cNvPr id="0" name=""/>
        <dsp:cNvSpPr/>
      </dsp:nvSpPr>
      <dsp:spPr>
        <a:xfrm>
          <a:off x="549123" y="1090129"/>
          <a:ext cx="6556696" cy="922417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It makes breathing difficult.</a:t>
          </a:r>
        </a:p>
      </dsp:txBody>
      <dsp:txXfrm>
        <a:off x="576140" y="1117146"/>
        <a:ext cx="5353968" cy="868383"/>
      </dsp:txXfrm>
    </dsp:sp>
    <dsp:sp modelId="{10355A15-B194-4DEB-9398-C96394B6F3F0}">
      <dsp:nvSpPr>
        <dsp:cNvPr id="0" name=""/>
        <dsp:cNvSpPr/>
      </dsp:nvSpPr>
      <dsp:spPr>
        <a:xfrm>
          <a:off x="1090050" y="2180258"/>
          <a:ext cx="6556696" cy="922417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The airways become narrow and damaged (National Health Service,2023a).</a:t>
          </a:r>
        </a:p>
      </dsp:txBody>
      <dsp:txXfrm>
        <a:off x="1117067" y="2207275"/>
        <a:ext cx="5362164" cy="868383"/>
      </dsp:txXfrm>
    </dsp:sp>
    <dsp:sp modelId="{3194519A-1831-4A24-9E9D-A22CFB9299B4}">
      <dsp:nvSpPr>
        <dsp:cNvPr id="0" name=""/>
        <dsp:cNvSpPr/>
      </dsp:nvSpPr>
      <dsp:spPr>
        <a:xfrm>
          <a:off x="1639174" y="3270387"/>
          <a:ext cx="6556696" cy="922417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Common symptoms: cough, breathlessness, mucus.</a:t>
          </a:r>
        </a:p>
      </dsp:txBody>
      <dsp:txXfrm>
        <a:off x="1666191" y="3297404"/>
        <a:ext cx="5353968" cy="868383"/>
      </dsp:txXfrm>
    </dsp:sp>
    <dsp:sp modelId="{546F2A4F-942D-4798-A318-3668C884DE54}">
      <dsp:nvSpPr>
        <dsp:cNvPr id="0" name=""/>
        <dsp:cNvSpPr/>
      </dsp:nvSpPr>
      <dsp:spPr>
        <a:xfrm>
          <a:off x="5957125" y="706487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6092028" y="706487"/>
        <a:ext cx="329765" cy="451177"/>
      </dsp:txXfrm>
    </dsp:sp>
    <dsp:sp modelId="{2B61B560-665B-433F-B93F-8E8FB867E393}">
      <dsp:nvSpPr>
        <dsp:cNvPr id="0" name=""/>
        <dsp:cNvSpPr/>
      </dsp:nvSpPr>
      <dsp:spPr>
        <a:xfrm>
          <a:off x="6506249" y="1796616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6641152" y="1796616"/>
        <a:ext cx="329765" cy="451177"/>
      </dsp:txXfrm>
    </dsp:sp>
    <dsp:sp modelId="{FA46BD48-36CB-4D51-83BC-270C7297AA24}">
      <dsp:nvSpPr>
        <dsp:cNvPr id="0" name=""/>
        <dsp:cNvSpPr/>
      </dsp:nvSpPr>
      <dsp:spPr>
        <a:xfrm>
          <a:off x="7047176" y="2886746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7182079" y="2886746"/>
        <a:ext cx="329765" cy="4511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33675-D7D0-4E36-992E-A79FA5387D64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91E130-97E0-451C-8E32-75A3CF75B9E7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COPD affects the respiratory system.</a:t>
          </a:r>
        </a:p>
      </dsp:txBody>
      <dsp:txXfrm>
        <a:off x="0" y="0"/>
        <a:ext cx="5000124" cy="1363480"/>
      </dsp:txXfrm>
    </dsp:sp>
    <dsp:sp modelId="{07B4CA83-5ACA-404D-9C44-F89A171BE34B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2A0CDD-49AA-4BCF-80ED-1B9808CECAA5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This system helps us breathe.</a:t>
          </a:r>
        </a:p>
      </dsp:txBody>
      <dsp:txXfrm>
        <a:off x="0" y="1363480"/>
        <a:ext cx="5000124" cy="1363480"/>
      </dsp:txXfrm>
    </dsp:sp>
    <dsp:sp modelId="{0CDA48AE-4545-4168-ADB3-F5B1DA235BF4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E76017A-9FCB-4DD6-BA2A-B4AD424918A7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Main organs: lungs, airways, diaphragm (National Health Service,2023b).</a:t>
          </a:r>
        </a:p>
      </dsp:txBody>
      <dsp:txXfrm>
        <a:off x="0" y="2726960"/>
        <a:ext cx="5000124" cy="1363480"/>
      </dsp:txXfrm>
    </dsp:sp>
    <dsp:sp modelId="{2DE2CCE6-43FF-4A1A-921C-8DEE1E07A9D3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44D6F73-8740-4C13-9FCE-5CE68935C436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The lungs move oxygen into the blood.</a:t>
          </a:r>
        </a:p>
      </dsp:txBody>
      <dsp:txXfrm>
        <a:off x="0" y="4090440"/>
        <a:ext cx="5000124" cy="13634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E354DC-C407-4E28-B655-93BC83B532CB}">
      <dsp:nvSpPr>
        <dsp:cNvPr id="0" name=""/>
        <dsp:cNvSpPr/>
      </dsp:nvSpPr>
      <dsp:spPr>
        <a:xfrm>
          <a:off x="4481989" y="96658"/>
          <a:ext cx="1540371" cy="15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Airways become swollen and narrow.</a:t>
          </a:r>
        </a:p>
      </dsp:txBody>
      <dsp:txXfrm>
        <a:off x="4481989" y="96658"/>
        <a:ext cx="1540371" cy="1540371"/>
      </dsp:txXfrm>
    </dsp:sp>
    <dsp:sp modelId="{D044B17A-721F-4600-82F8-3C548EBB33FD}">
      <dsp:nvSpPr>
        <dsp:cNvPr id="0" name=""/>
        <dsp:cNvSpPr/>
      </dsp:nvSpPr>
      <dsp:spPr>
        <a:xfrm>
          <a:off x="1766988" y="-692"/>
          <a:ext cx="4352723" cy="4352723"/>
        </a:xfrm>
        <a:prstGeom prst="circularArrow">
          <a:avLst>
            <a:gd name="adj1" fmla="val 6901"/>
            <a:gd name="adj2" fmla="val 465251"/>
            <a:gd name="adj3" fmla="val 549840"/>
            <a:gd name="adj4" fmla="val 20584909"/>
            <a:gd name="adj5" fmla="val 8051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2D609E-EEEC-4695-B15A-8A3BE4EF0AED}">
      <dsp:nvSpPr>
        <dsp:cNvPr id="0" name=""/>
        <dsp:cNvSpPr/>
      </dsp:nvSpPr>
      <dsp:spPr>
        <a:xfrm>
          <a:off x="4481989" y="2714308"/>
          <a:ext cx="1540371" cy="15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More mucus is produced.</a:t>
          </a:r>
        </a:p>
      </dsp:txBody>
      <dsp:txXfrm>
        <a:off x="4481989" y="2714308"/>
        <a:ext cx="1540371" cy="1540371"/>
      </dsp:txXfrm>
    </dsp:sp>
    <dsp:sp modelId="{13DE99AC-291A-4D90-94E3-AEF6194EE0CC}">
      <dsp:nvSpPr>
        <dsp:cNvPr id="0" name=""/>
        <dsp:cNvSpPr/>
      </dsp:nvSpPr>
      <dsp:spPr>
        <a:xfrm>
          <a:off x="1766988" y="-692"/>
          <a:ext cx="4352723" cy="4352723"/>
        </a:xfrm>
        <a:prstGeom prst="circularArrow">
          <a:avLst>
            <a:gd name="adj1" fmla="val 6901"/>
            <a:gd name="adj2" fmla="val 465251"/>
            <a:gd name="adj3" fmla="val 5949840"/>
            <a:gd name="adj4" fmla="val 4384909"/>
            <a:gd name="adj5" fmla="val 8051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19C080-485A-4608-A5EC-79FB0D7E7EDC}">
      <dsp:nvSpPr>
        <dsp:cNvPr id="0" name=""/>
        <dsp:cNvSpPr/>
      </dsp:nvSpPr>
      <dsp:spPr>
        <a:xfrm>
          <a:off x="1864339" y="2714308"/>
          <a:ext cx="1540371" cy="15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Air gets trapped in the lungs (National Health Servies,2023d).</a:t>
          </a:r>
        </a:p>
      </dsp:txBody>
      <dsp:txXfrm>
        <a:off x="1864339" y="2714308"/>
        <a:ext cx="1540371" cy="1540371"/>
      </dsp:txXfrm>
    </dsp:sp>
    <dsp:sp modelId="{8254A678-A48A-42A2-A000-5C0B2473C757}">
      <dsp:nvSpPr>
        <dsp:cNvPr id="0" name=""/>
        <dsp:cNvSpPr/>
      </dsp:nvSpPr>
      <dsp:spPr>
        <a:xfrm>
          <a:off x="1766988" y="-692"/>
          <a:ext cx="4352723" cy="4352723"/>
        </a:xfrm>
        <a:prstGeom prst="circularArrow">
          <a:avLst>
            <a:gd name="adj1" fmla="val 6901"/>
            <a:gd name="adj2" fmla="val 465251"/>
            <a:gd name="adj3" fmla="val 11349840"/>
            <a:gd name="adj4" fmla="val 9784909"/>
            <a:gd name="adj5" fmla="val 8051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D0742F-9671-4A90-BFDD-B15103749CF7}">
      <dsp:nvSpPr>
        <dsp:cNvPr id="0" name=""/>
        <dsp:cNvSpPr/>
      </dsp:nvSpPr>
      <dsp:spPr>
        <a:xfrm>
          <a:off x="1864339" y="96658"/>
          <a:ext cx="1540371" cy="15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This makes breathing harder.</a:t>
          </a:r>
        </a:p>
      </dsp:txBody>
      <dsp:txXfrm>
        <a:off x="1864339" y="96658"/>
        <a:ext cx="1540371" cy="1540371"/>
      </dsp:txXfrm>
    </dsp:sp>
    <dsp:sp modelId="{90B0C52C-C8B8-43EA-A131-FAFAD90986CA}">
      <dsp:nvSpPr>
        <dsp:cNvPr id="0" name=""/>
        <dsp:cNvSpPr/>
      </dsp:nvSpPr>
      <dsp:spPr>
        <a:xfrm>
          <a:off x="1766988" y="-692"/>
          <a:ext cx="4352723" cy="4352723"/>
        </a:xfrm>
        <a:prstGeom prst="circularArrow">
          <a:avLst>
            <a:gd name="adj1" fmla="val 6901"/>
            <a:gd name="adj2" fmla="val 465251"/>
            <a:gd name="adj3" fmla="val 16749840"/>
            <a:gd name="adj4" fmla="val 15184909"/>
            <a:gd name="adj5" fmla="val 8051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70F87-B227-4993-9CCE-418127D5A3B0}">
      <dsp:nvSpPr>
        <dsp:cNvPr id="0" name=""/>
        <dsp:cNvSpPr/>
      </dsp:nvSpPr>
      <dsp:spPr>
        <a:xfrm>
          <a:off x="0" y="46759"/>
          <a:ext cx="7886700" cy="55165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Name: John Davies</a:t>
          </a:r>
        </a:p>
      </dsp:txBody>
      <dsp:txXfrm>
        <a:off x="26930" y="73689"/>
        <a:ext cx="7832840" cy="497795"/>
      </dsp:txXfrm>
    </dsp:sp>
    <dsp:sp modelId="{D658A12C-B382-416B-BEBC-EDE88E242AA0}">
      <dsp:nvSpPr>
        <dsp:cNvPr id="0" name=""/>
        <dsp:cNvSpPr/>
      </dsp:nvSpPr>
      <dsp:spPr>
        <a:xfrm>
          <a:off x="0" y="664654"/>
          <a:ext cx="7886700" cy="55165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Age: 65</a:t>
          </a:r>
        </a:p>
      </dsp:txBody>
      <dsp:txXfrm>
        <a:off x="26930" y="691584"/>
        <a:ext cx="7832840" cy="497795"/>
      </dsp:txXfrm>
    </dsp:sp>
    <dsp:sp modelId="{FC85C260-C409-43BF-93EE-A7675AE15401}">
      <dsp:nvSpPr>
        <dsp:cNvPr id="0" name=""/>
        <dsp:cNvSpPr/>
      </dsp:nvSpPr>
      <dsp:spPr>
        <a:xfrm>
          <a:off x="0" y="1282549"/>
          <a:ext cx="7886700" cy="55165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Gender: Male</a:t>
          </a:r>
        </a:p>
      </dsp:txBody>
      <dsp:txXfrm>
        <a:off x="26930" y="1309479"/>
        <a:ext cx="7832840" cy="497795"/>
      </dsp:txXfrm>
    </dsp:sp>
    <dsp:sp modelId="{356312DD-268A-4E0D-BB73-8736495F864B}">
      <dsp:nvSpPr>
        <dsp:cNvPr id="0" name=""/>
        <dsp:cNvSpPr/>
      </dsp:nvSpPr>
      <dsp:spPr>
        <a:xfrm>
          <a:off x="0" y="1900444"/>
          <a:ext cx="7886700" cy="55165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Lives alone</a:t>
          </a:r>
        </a:p>
      </dsp:txBody>
      <dsp:txXfrm>
        <a:off x="26930" y="1927374"/>
        <a:ext cx="7832840" cy="497795"/>
      </dsp:txXfrm>
    </dsp:sp>
    <dsp:sp modelId="{20F2AAA6-EEA1-441F-9E97-7EBC64BB10ED}">
      <dsp:nvSpPr>
        <dsp:cNvPr id="0" name=""/>
        <dsp:cNvSpPr/>
      </dsp:nvSpPr>
      <dsp:spPr>
        <a:xfrm>
          <a:off x="0" y="2518339"/>
          <a:ext cx="7886700" cy="55165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City: London</a:t>
          </a:r>
        </a:p>
      </dsp:txBody>
      <dsp:txXfrm>
        <a:off x="26930" y="2545269"/>
        <a:ext cx="7832840" cy="497795"/>
      </dsp:txXfrm>
    </dsp:sp>
    <dsp:sp modelId="{FD98378E-284F-408B-808B-6DB7F4A163A9}">
      <dsp:nvSpPr>
        <dsp:cNvPr id="0" name=""/>
        <dsp:cNvSpPr/>
      </dsp:nvSpPr>
      <dsp:spPr>
        <a:xfrm>
          <a:off x="0" y="3136234"/>
          <a:ext cx="7886700" cy="55165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Occupation:Former</a:t>
          </a:r>
          <a:r>
            <a:rPr lang="en-US" sz="2300" kern="1200" dirty="0"/>
            <a:t> construction worker</a:t>
          </a:r>
        </a:p>
      </dsp:txBody>
      <dsp:txXfrm>
        <a:off x="26930" y="3163164"/>
        <a:ext cx="7832840" cy="497795"/>
      </dsp:txXfrm>
    </dsp:sp>
    <dsp:sp modelId="{6B1CFCC4-03F8-4050-A57B-04741EA0A835}">
      <dsp:nvSpPr>
        <dsp:cNvPr id="0" name=""/>
        <dsp:cNvSpPr/>
      </dsp:nvSpPr>
      <dsp:spPr>
        <a:xfrm>
          <a:off x="0" y="3754129"/>
          <a:ext cx="7886700" cy="55165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Weight: 80kg</a:t>
          </a:r>
        </a:p>
      </dsp:txBody>
      <dsp:txXfrm>
        <a:off x="26930" y="3781059"/>
        <a:ext cx="7832840" cy="49779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2AE4D1-D108-422D-8D18-B66167D0720B}">
      <dsp:nvSpPr>
        <dsp:cNvPr id="0" name=""/>
        <dsp:cNvSpPr/>
      </dsp:nvSpPr>
      <dsp:spPr>
        <a:xfrm>
          <a:off x="1577340" y="2008"/>
          <a:ext cx="6309360" cy="104031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419" tIns="264241" rIns="122419" bIns="26424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Long history of smoking.</a:t>
          </a:r>
        </a:p>
      </dsp:txBody>
      <dsp:txXfrm>
        <a:off x="1577340" y="2008"/>
        <a:ext cx="6309360" cy="1040317"/>
      </dsp:txXfrm>
    </dsp:sp>
    <dsp:sp modelId="{089536A7-DB38-4AC3-B777-B5B824D3E834}">
      <dsp:nvSpPr>
        <dsp:cNvPr id="0" name=""/>
        <dsp:cNvSpPr/>
      </dsp:nvSpPr>
      <dsp:spPr>
        <a:xfrm>
          <a:off x="0" y="2008"/>
          <a:ext cx="1577340" cy="1040317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468" tIns="102760" rIns="83468" bIns="10276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Long</a:t>
          </a:r>
        </a:p>
      </dsp:txBody>
      <dsp:txXfrm>
        <a:off x="0" y="2008"/>
        <a:ext cx="1577340" cy="1040317"/>
      </dsp:txXfrm>
    </dsp:sp>
    <dsp:sp modelId="{FBB69E40-473C-4ECC-B201-76AE91A6A3DC}">
      <dsp:nvSpPr>
        <dsp:cNvPr id="0" name=""/>
        <dsp:cNvSpPr/>
      </dsp:nvSpPr>
      <dsp:spPr>
        <a:xfrm>
          <a:off x="1577340" y="1104744"/>
          <a:ext cx="6309360" cy="104031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419" tIns="264241" rIns="122419" bIns="26424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Air pollution exposure at work ( National institute for Health and   care Excellence.2019).</a:t>
          </a:r>
        </a:p>
      </dsp:txBody>
      <dsp:txXfrm>
        <a:off x="1577340" y="1104744"/>
        <a:ext cx="6309360" cy="1040317"/>
      </dsp:txXfrm>
    </dsp:sp>
    <dsp:sp modelId="{F5F083F2-336F-464E-8575-84E526159938}">
      <dsp:nvSpPr>
        <dsp:cNvPr id="0" name=""/>
        <dsp:cNvSpPr/>
      </dsp:nvSpPr>
      <dsp:spPr>
        <a:xfrm>
          <a:off x="0" y="1104744"/>
          <a:ext cx="1577340" cy="1040317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468" tIns="102760" rIns="83468" bIns="10276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Air</a:t>
          </a:r>
        </a:p>
      </dsp:txBody>
      <dsp:txXfrm>
        <a:off x="0" y="1104744"/>
        <a:ext cx="1577340" cy="1040317"/>
      </dsp:txXfrm>
    </dsp:sp>
    <dsp:sp modelId="{88F3B441-09CD-46F0-AC32-D36989E5546E}">
      <dsp:nvSpPr>
        <dsp:cNvPr id="0" name=""/>
        <dsp:cNvSpPr/>
      </dsp:nvSpPr>
      <dsp:spPr>
        <a:xfrm>
          <a:off x="1577340" y="2207481"/>
          <a:ext cx="6309360" cy="104031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419" tIns="264241" rIns="122419" bIns="26424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Age over 60.</a:t>
          </a:r>
        </a:p>
      </dsp:txBody>
      <dsp:txXfrm>
        <a:off x="1577340" y="2207481"/>
        <a:ext cx="6309360" cy="1040317"/>
      </dsp:txXfrm>
    </dsp:sp>
    <dsp:sp modelId="{E0367632-79E9-4AE3-ACDD-B45E89B3BD90}">
      <dsp:nvSpPr>
        <dsp:cNvPr id="0" name=""/>
        <dsp:cNvSpPr/>
      </dsp:nvSpPr>
      <dsp:spPr>
        <a:xfrm>
          <a:off x="0" y="2207481"/>
          <a:ext cx="1577340" cy="1040317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468" tIns="102760" rIns="83468" bIns="10276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Age over</a:t>
          </a:r>
        </a:p>
      </dsp:txBody>
      <dsp:txXfrm>
        <a:off x="0" y="2207481"/>
        <a:ext cx="1577340" cy="1040317"/>
      </dsp:txXfrm>
    </dsp:sp>
    <dsp:sp modelId="{00F9A8FA-B0F7-4B34-A9FF-29D91233E1BC}">
      <dsp:nvSpPr>
        <dsp:cNvPr id="0" name=""/>
        <dsp:cNvSpPr/>
      </dsp:nvSpPr>
      <dsp:spPr>
        <a:xfrm>
          <a:off x="1577340" y="3310218"/>
          <a:ext cx="6309360" cy="104031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419" tIns="264241" rIns="122419" bIns="26424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Low physical activity.</a:t>
          </a:r>
        </a:p>
      </dsp:txBody>
      <dsp:txXfrm>
        <a:off x="1577340" y="3310218"/>
        <a:ext cx="6309360" cy="1040317"/>
      </dsp:txXfrm>
    </dsp:sp>
    <dsp:sp modelId="{6A7E4E43-3A11-4C22-B1DB-8720C3D1E9C9}">
      <dsp:nvSpPr>
        <dsp:cNvPr id="0" name=""/>
        <dsp:cNvSpPr/>
      </dsp:nvSpPr>
      <dsp:spPr>
        <a:xfrm>
          <a:off x="0" y="3310218"/>
          <a:ext cx="1577340" cy="1040317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468" tIns="102760" rIns="83468" bIns="10276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Low</a:t>
          </a:r>
        </a:p>
      </dsp:txBody>
      <dsp:txXfrm>
        <a:off x="0" y="3310218"/>
        <a:ext cx="1577340" cy="10403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9A6E19-B8AB-4AF1-A676-BC00D953BEB3}">
      <dsp:nvSpPr>
        <dsp:cNvPr id="0" name=""/>
        <dsp:cNvSpPr/>
      </dsp:nvSpPr>
      <dsp:spPr>
        <a:xfrm>
          <a:off x="520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61DA99-14B7-4035-B0A2-52215D9B7FF7}">
      <dsp:nvSpPr>
        <dsp:cNvPr id="0" name=""/>
        <dsp:cNvSpPr/>
      </dsp:nvSpPr>
      <dsp:spPr>
        <a:xfrm>
          <a:off x="25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Shortness of breath.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(NHS England,2026)</a:t>
          </a:r>
        </a:p>
      </dsp:txBody>
      <dsp:txXfrm>
        <a:off x="25435" y="2276522"/>
        <a:ext cx="1800000" cy="720000"/>
      </dsp:txXfrm>
    </dsp:sp>
    <dsp:sp modelId="{5637EAF5-96A9-413D-A502-9F12924B1B33}">
      <dsp:nvSpPr>
        <dsp:cNvPr id="0" name=""/>
        <dsp:cNvSpPr/>
      </dsp:nvSpPr>
      <dsp:spPr>
        <a:xfrm>
          <a:off x="2635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6287A6-D18A-48F7-9871-D3D701F81789}">
      <dsp:nvSpPr>
        <dsp:cNvPr id="0" name=""/>
        <dsp:cNvSpPr/>
      </dsp:nvSpPr>
      <dsp:spPr>
        <a:xfrm>
          <a:off x="2140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Constant cough.</a:t>
          </a:r>
        </a:p>
      </dsp:txBody>
      <dsp:txXfrm>
        <a:off x="2140435" y="2276522"/>
        <a:ext cx="1800000" cy="720000"/>
      </dsp:txXfrm>
    </dsp:sp>
    <dsp:sp modelId="{955AE727-5278-414C-822F-0F770C3952F6}">
      <dsp:nvSpPr>
        <dsp:cNvPr id="0" name=""/>
        <dsp:cNvSpPr/>
      </dsp:nvSpPr>
      <dsp:spPr>
        <a:xfrm>
          <a:off x="4750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D04A6-9958-47D6-93DC-D18CAE3769AB}">
      <dsp:nvSpPr>
        <dsp:cNvPr id="0" name=""/>
        <dsp:cNvSpPr/>
      </dsp:nvSpPr>
      <dsp:spPr>
        <a:xfrm>
          <a:off x="4255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Chest tightness.</a:t>
          </a:r>
        </a:p>
      </dsp:txBody>
      <dsp:txXfrm>
        <a:off x="4255435" y="2276522"/>
        <a:ext cx="1800000" cy="720000"/>
      </dsp:txXfrm>
    </dsp:sp>
    <dsp:sp modelId="{165C8A15-B4EA-4731-A4F9-06B8F3802057}">
      <dsp:nvSpPr>
        <dsp:cNvPr id="0" name=""/>
        <dsp:cNvSpPr/>
      </dsp:nvSpPr>
      <dsp:spPr>
        <a:xfrm>
          <a:off x="6865435" y="1196282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A81ED0-D147-4472-9BC0-F4C1B485BBF7}">
      <dsp:nvSpPr>
        <dsp:cNvPr id="0" name=""/>
        <dsp:cNvSpPr/>
      </dsp:nvSpPr>
      <dsp:spPr>
        <a:xfrm>
          <a:off x="6370435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Feeling tired.</a:t>
          </a:r>
        </a:p>
      </dsp:txBody>
      <dsp:txXfrm>
        <a:off x="6370435" y="2276522"/>
        <a:ext cx="18000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42E13E-F1AE-4DFA-8621-F742BE6A417B}">
      <dsp:nvSpPr>
        <dsp:cNvPr id="0" name=""/>
        <dsp:cNvSpPr/>
      </dsp:nvSpPr>
      <dsp:spPr>
        <a:xfrm>
          <a:off x="0" y="14511"/>
          <a:ext cx="8229600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Use inhalers as prescribed.</a:t>
          </a:r>
        </a:p>
      </dsp:txBody>
      <dsp:txXfrm>
        <a:off x="50347" y="64858"/>
        <a:ext cx="8128906" cy="930660"/>
      </dsp:txXfrm>
    </dsp:sp>
    <dsp:sp modelId="{9366A83F-59E5-4672-8DD2-C59EE1A1ABBF}">
      <dsp:nvSpPr>
        <dsp:cNvPr id="0" name=""/>
        <dsp:cNvSpPr/>
      </dsp:nvSpPr>
      <dsp:spPr>
        <a:xfrm>
          <a:off x="0" y="1169706"/>
          <a:ext cx="8229600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Attend regular GP check-ups.</a:t>
          </a:r>
        </a:p>
      </dsp:txBody>
      <dsp:txXfrm>
        <a:off x="50347" y="1220053"/>
        <a:ext cx="8128906" cy="930660"/>
      </dsp:txXfrm>
    </dsp:sp>
    <dsp:sp modelId="{D4B6976C-513E-4541-86A7-10B7D56C0035}">
      <dsp:nvSpPr>
        <dsp:cNvPr id="0" name=""/>
        <dsp:cNvSpPr/>
      </dsp:nvSpPr>
      <dsp:spPr>
        <a:xfrm>
          <a:off x="0" y="2324901"/>
          <a:ext cx="8229600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Pulmonary rehabilitation exercises.</a:t>
          </a:r>
        </a:p>
      </dsp:txBody>
      <dsp:txXfrm>
        <a:off x="50347" y="2375248"/>
        <a:ext cx="8128906" cy="930660"/>
      </dsp:txXfrm>
    </dsp:sp>
    <dsp:sp modelId="{7082D3FA-8ECD-4F18-B015-4D869C25F698}">
      <dsp:nvSpPr>
        <dsp:cNvPr id="0" name=""/>
        <dsp:cNvSpPr/>
      </dsp:nvSpPr>
      <dsp:spPr>
        <a:xfrm>
          <a:off x="0" y="3480096"/>
          <a:ext cx="8229600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Stop smoking.(NHS England, 2026)</a:t>
          </a:r>
        </a:p>
      </dsp:txBody>
      <dsp:txXfrm>
        <a:off x="50347" y="3530443"/>
        <a:ext cx="8128906" cy="9306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A36A6C-251C-46A8-B132-AD9777F229E3}">
      <dsp:nvSpPr>
        <dsp:cNvPr id="0" name=""/>
        <dsp:cNvSpPr/>
      </dsp:nvSpPr>
      <dsp:spPr>
        <a:xfrm>
          <a:off x="1045320" y="2124"/>
          <a:ext cx="2868885" cy="172133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Check breathing symptoms regularly.</a:t>
          </a:r>
        </a:p>
      </dsp:txBody>
      <dsp:txXfrm>
        <a:off x="1045320" y="2124"/>
        <a:ext cx="2868885" cy="1721331"/>
      </dsp:txXfrm>
    </dsp:sp>
    <dsp:sp modelId="{1EAB093D-174A-477C-8B7C-CE650431C02B}">
      <dsp:nvSpPr>
        <dsp:cNvPr id="0" name=""/>
        <dsp:cNvSpPr/>
      </dsp:nvSpPr>
      <dsp:spPr>
        <a:xfrm>
          <a:off x="4201094" y="2124"/>
          <a:ext cx="2868885" cy="1721331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Monitor oxygen levels if needed.</a:t>
          </a:r>
        </a:p>
      </dsp:txBody>
      <dsp:txXfrm>
        <a:off x="4201094" y="2124"/>
        <a:ext cx="2868885" cy="1721331"/>
      </dsp:txXfrm>
    </dsp:sp>
    <dsp:sp modelId="{BF340119-42A7-4292-A351-42199FC45B17}">
      <dsp:nvSpPr>
        <dsp:cNvPr id="0" name=""/>
        <dsp:cNvSpPr/>
      </dsp:nvSpPr>
      <dsp:spPr>
        <a:xfrm>
          <a:off x="1045320" y="2010343"/>
          <a:ext cx="2868885" cy="1721331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Regular lung function tests.</a:t>
          </a:r>
        </a:p>
      </dsp:txBody>
      <dsp:txXfrm>
        <a:off x="1045320" y="2010343"/>
        <a:ext cx="2868885" cy="1721331"/>
      </dsp:txXfrm>
    </dsp:sp>
    <dsp:sp modelId="{F924A67D-0EF5-4311-86D3-AB415A101685}">
      <dsp:nvSpPr>
        <dsp:cNvPr id="0" name=""/>
        <dsp:cNvSpPr/>
      </dsp:nvSpPr>
      <dsp:spPr>
        <a:xfrm>
          <a:off x="4201094" y="2010343"/>
          <a:ext cx="2868885" cy="1721331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Watch for infections (NHS England,2026).</a:t>
          </a:r>
        </a:p>
      </dsp:txBody>
      <dsp:txXfrm>
        <a:off x="4201094" y="2010343"/>
        <a:ext cx="2868885" cy="172133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BC64DD-79B3-445E-AA7D-BA4EF5834598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CC8E38-38D2-4DF7-B05B-3A25F1AD64BD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COPD is a serious but manageable disease (NHS England,2024).</a:t>
          </a:r>
        </a:p>
      </dsp:txBody>
      <dsp:txXfrm>
        <a:off x="78583" y="2435142"/>
        <a:ext cx="2399612" cy="720000"/>
      </dsp:txXfrm>
    </dsp:sp>
    <dsp:sp modelId="{7764307D-E759-4901-AEA0-ED1B34613764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3CC05-C5B9-4D31-88EC-1FC0110E7F34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Early treatment helps control symptoms.</a:t>
          </a:r>
        </a:p>
      </dsp:txBody>
      <dsp:txXfrm>
        <a:off x="2898129" y="2435142"/>
        <a:ext cx="2399612" cy="720000"/>
      </dsp:txXfrm>
    </dsp:sp>
    <dsp:sp modelId="{78267D38-0FCD-4ACB-8FF0-850DB06F47B4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C0073D-5ACE-473C-A6A0-202C45A73F45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 good care plan improves the patient's life.</a:t>
          </a:r>
        </a:p>
      </dsp:txBody>
      <dsp:txXfrm>
        <a:off x="5717674" y="2435142"/>
        <a:ext cx="2399612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46CDB-6DF8-4820-8D54-368CE6A10A04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AAD3E7-83DE-4A59-96CF-17E68CCCA7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704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AAD3E7-83DE-4A59-96CF-17E68CCCA7B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07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1.xml"/><Relationship Id="rId9" Type="http://schemas.microsoft.com/office/2007/relationships/diagramDrawing" Target="../diagrams/drawing5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4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9.xml"/><Relationship Id="rId3" Type="http://schemas.microsoft.com/office/2007/relationships/media" Target="../media/media15.m4a"/><Relationship Id="rId7" Type="http://schemas.openxmlformats.org/officeDocument/2006/relationships/diagramLayout" Target="../diagrams/layout9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Data" Target="../diagrams/data9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10" Type="http://schemas.microsoft.com/office/2007/relationships/diagramDrawing" Target="../diagrams/drawing9.xml"/><Relationship Id="rId4" Type="http://schemas.openxmlformats.org/officeDocument/2006/relationships/audio" Target="../media/media15.m4a"/><Relationship Id="rId9" Type="http://schemas.openxmlformats.org/officeDocument/2006/relationships/diagramColors" Target="../diagrams/colors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nuh.nhs.uk/departments/respiratory-medicine/chronic-obstructive-pulmonary-disease-copd/" TargetMode="External"/><Relationship Id="rId3" Type="http://schemas.openxmlformats.org/officeDocument/2006/relationships/hyperlink" Target="https://www.cuh.nhs.uk/patient-information/chronic-obstructive-pulmonary-disease-copd-and-physiotherapy/" TargetMode="External"/><Relationship Id="rId7" Type="http://schemas.openxmlformats.org/officeDocument/2006/relationships/hyperlink" Target="https://www.england.nhs.uk/long-read/copd-commissioning-strategies-resources/" TargetMode="External"/><Relationship Id="rId2" Type="http://schemas.openxmlformats.org/officeDocument/2006/relationships/hyperlink" Target="https://www.bing.com/images/search?q=copd+picture&amp;id=795558D4CC00201546CEBA9257899A1BF71AB181&amp;FORM=IACFI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ce.org.uk/guidance/NG115" TargetMode="External"/><Relationship Id="rId5" Type="http://schemas.openxmlformats.org/officeDocument/2006/relationships/hyperlink" Target="https://www.nhs.uk/conditions/chronic-obstructive-pulmonary-disease-copd/diagnosis" TargetMode="External"/><Relationship Id="rId4" Type="http://schemas.openxmlformats.org/officeDocument/2006/relationships/hyperlink" Target="https://www.nhs.uk/conditions/chronic-obstructive-pulmonary-disease-copd/" TargetMode="External"/><Relationship Id="rId9" Type="http://schemas.openxmlformats.org/officeDocument/2006/relationships/hyperlink" Target="https://www.uhsussex.nhs.uk/resources/nutrition-chronic-obstructive-pulmonary-disease-cop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C6B5652-C661-4C58-B937-F0F490F7FC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936867-6407-43FB-9DE6-1B0879D0C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CD0B258-678B-4A8C-894F-848AF24A19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Freeform: Shape 39">
            <a:extLst>
              <a:ext uri="{FF2B5EF4-FFF2-40B4-BE49-F238E27FC236}">
                <a16:creationId xmlns:a16="http://schemas.microsoft.com/office/drawing/2014/main" id="{C8D58395-74AF-401A-AF2F-76B6FCF71D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F003F3F-F118-41D2-AA3F-74DB0D197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118" y="457201"/>
            <a:ext cx="2133600" cy="3588870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GB" sz="1900" dirty="0">
                <a:solidFill>
                  <a:srgbClr val="FFFFFF"/>
                </a:solidFill>
              </a:rPr>
              <a:t>Student Name: Adila Bashir</a:t>
            </a:r>
            <a:br>
              <a:rPr lang="en-GB" sz="1900" dirty="0">
                <a:solidFill>
                  <a:srgbClr val="FFFFFF"/>
                </a:solidFill>
              </a:rPr>
            </a:br>
            <a:r>
              <a:rPr lang="en-GB" sz="1900" dirty="0">
                <a:solidFill>
                  <a:srgbClr val="FFFFFF"/>
                </a:solidFill>
              </a:rPr>
              <a:t>Student Number: 2424520</a:t>
            </a:r>
            <a:br>
              <a:rPr lang="en-GB" sz="1900" dirty="0">
                <a:solidFill>
                  <a:srgbClr val="FFFFFF"/>
                </a:solidFill>
              </a:rPr>
            </a:br>
            <a:r>
              <a:rPr lang="en-GB" sz="1900" dirty="0">
                <a:solidFill>
                  <a:srgbClr val="FFFFFF"/>
                </a:solidFill>
              </a:rPr>
              <a:t>Module code BMHP5023</a:t>
            </a:r>
            <a:br>
              <a:rPr lang="en-GB" sz="1900" dirty="0">
                <a:solidFill>
                  <a:srgbClr val="FFFFFF"/>
                </a:solidFill>
              </a:rPr>
            </a:br>
            <a:r>
              <a:rPr lang="en-GB" sz="1900" dirty="0">
                <a:solidFill>
                  <a:srgbClr val="FFFFFF"/>
                </a:solidFill>
              </a:rPr>
              <a:t>Module: Introduction to Physiology.</a:t>
            </a:r>
            <a:br>
              <a:rPr lang="en-GB" sz="1900" dirty="0">
                <a:solidFill>
                  <a:srgbClr val="FFFFFF"/>
                </a:solidFill>
              </a:rPr>
            </a:br>
            <a:r>
              <a:rPr lang="en-GB" sz="1900" dirty="0">
                <a:solidFill>
                  <a:srgbClr val="FFFFFF"/>
                </a:solidFill>
              </a:rPr>
              <a:t>Lectures name: </a:t>
            </a:r>
            <a:r>
              <a:rPr lang="en-GB" sz="1900">
                <a:solidFill>
                  <a:srgbClr val="FFFFFF"/>
                </a:solidFill>
              </a:rPr>
              <a:t>Robert Nartowski.</a:t>
            </a:r>
            <a:br>
              <a:rPr lang="en-GB" sz="1900" dirty="0">
                <a:solidFill>
                  <a:srgbClr val="FFFFFF"/>
                </a:solidFill>
              </a:rPr>
            </a:br>
            <a:endParaRPr lang="en-GB" sz="1900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6933" y="669363"/>
            <a:ext cx="2467935" cy="5534211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dirty="0"/>
              <a:t>Care Plan Presentation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Condition: Chronic Obstructive Pulmonary Disease (COPD)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Fictional Patient: John Davies</a:t>
            </a:r>
          </a:p>
          <a:p>
            <a:pPr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endParaRPr lang="en-GB" sz="17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700" dirty="0"/>
              <a:t>                                                 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700" dirty="0"/>
          </a:p>
          <a:p>
            <a:pPr marL="0" indent="0">
              <a:lnSpc>
                <a:spcPct val="90000"/>
              </a:lnSpc>
              <a:buNone/>
            </a:pPr>
            <a:endParaRPr lang="en-GB" sz="1700" dirty="0"/>
          </a:p>
          <a:p>
            <a:pPr marL="0" indent="0">
              <a:lnSpc>
                <a:spcPct val="90000"/>
              </a:lnSpc>
              <a:buNone/>
            </a:pPr>
            <a:endParaRPr lang="en-GB" sz="17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700" dirty="0"/>
              <a:t>                                                                          (Adobe Stock,2023)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5ADE87-90C1-B59B-3054-3A3921C845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096" y="3156155"/>
            <a:ext cx="2020731" cy="2020731"/>
          </a:xfrm>
          <a:prstGeom prst="rect">
            <a:avLst/>
          </a:prstGeom>
        </p:spPr>
      </p:pic>
      <p:pic>
        <p:nvPicPr>
          <p:cNvPr id="7" name="Graphic 6" descr="Stethoscope">
            <a:extLst>
              <a:ext uri="{FF2B5EF4-FFF2-40B4-BE49-F238E27FC236}">
                <a16:creationId xmlns:a16="http://schemas.microsoft.com/office/drawing/2014/main" id="{664DE6C8-6298-CB90-416F-2C545A7D57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50894" y="3728636"/>
            <a:ext cx="2117689" cy="2117689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7CD0A4F-CAA9-5B2F-5B21-B695C8EBEB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92700" y="4438649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About COPD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D9C9431-6626-8695-E1BE-F563809883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94908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307966-D05A-BEE9-FFE3-9FCED357AA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81202" y="5554099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7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Body System Involved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8E7B5AC-D030-15D2-ED11-FD7CE022DD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740202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68E507-F17F-BD34-6823-38DB3A0706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70497" y="560700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297" y="502020"/>
            <a:ext cx="3992787" cy="1642970"/>
          </a:xfrm>
        </p:spPr>
        <p:txBody>
          <a:bodyPr anchor="b">
            <a:normAutofit/>
          </a:bodyPr>
          <a:lstStyle/>
          <a:p>
            <a:r>
              <a:rPr lang="en-GB" sz="3500"/>
              <a:t>How Healthy Lungs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8692" y="2405894"/>
            <a:ext cx="3986392" cy="3535083"/>
          </a:xfrm>
        </p:spPr>
        <p:txBody>
          <a:bodyPr anchor="t">
            <a:normAutofit/>
          </a:bodyPr>
          <a:lstStyle/>
          <a:p>
            <a:r>
              <a:rPr lang="en-GB" sz="1700"/>
              <a:t>Air goes through the airways into the lungs.</a:t>
            </a:r>
          </a:p>
          <a:p>
            <a:r>
              <a:rPr lang="en-GB" sz="1700"/>
              <a:t>Oxygen moves into the blood.</a:t>
            </a:r>
          </a:p>
          <a:p>
            <a:r>
              <a:rPr lang="en-GB" sz="1700"/>
              <a:t>Carbon dioxide leaves the body when we breathe out.</a:t>
            </a:r>
          </a:p>
          <a:p>
            <a:r>
              <a:rPr lang="en-GB" sz="1700"/>
              <a:t>Healthy lungs allow easy breathing (National Health Servies,2023c).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5"/>
            <a:ext cx="306939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"/>
            <a:ext cx="306939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2"/>
            <a:ext cx="3051501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10"/>
            <a:ext cx="2708601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Lungs">
            <a:extLst>
              <a:ext uri="{FF2B5EF4-FFF2-40B4-BE49-F238E27FC236}">
                <a16:creationId xmlns:a16="http://schemas.microsoft.com/office/drawing/2014/main" id="{70449660-0A4C-6F7C-D21C-0D5A74D0B8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63245" y="1323505"/>
            <a:ext cx="3127897" cy="3127897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407D0A7-2391-A1B8-2A86-B7F9EDB10D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22634" y="519812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6995"/>
            <a:ext cx="7886700" cy="1133693"/>
          </a:xfrm>
        </p:spPr>
        <p:txBody>
          <a:bodyPr>
            <a:normAutofit/>
          </a:bodyPr>
          <a:lstStyle/>
          <a:p>
            <a:r>
              <a:rPr lang="en-GB" sz="4500"/>
              <a:t>How COPD Affects the Body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DADDE60-7450-F7FE-4BC8-5B5C578014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840434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3EE3B16-746D-0265-3454-DD86DB3A00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511862" y="351393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r>
              <a:rPr lang="en-GB" sz="4500"/>
              <a:t>Fictional Patient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BBDDFD73-AD26-DE2B-FEE2-255B7BBA94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9100346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D1A4612-71A1-30D3-1B5A-602C505B18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670492" y="200419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r>
              <a:rPr lang="en-GB" sz="4500"/>
              <a:t>Risk Factors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001403-997F-1F6B-A480-B18D915AE2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085852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825B3FA-5070-3637-11D7-B4D134BD50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321110" y="200419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Symptoms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B16310-A926-D803-8B91-90C42CC825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058416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5E5AC9C-3F4E-1D85-2795-863D0E13AA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212" y="1326724"/>
            <a:ext cx="3985902" cy="994172"/>
          </a:xfrm>
        </p:spPr>
        <p:txBody>
          <a:bodyPr>
            <a:normAutofit/>
          </a:bodyPr>
          <a:lstStyle/>
          <a:p>
            <a:r>
              <a:t>Care Plan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212" y="2433494"/>
            <a:ext cx="3985907" cy="2881456"/>
          </a:xfrm>
        </p:spPr>
        <p:txBody>
          <a:bodyPr anchor="t">
            <a:normAutofit fontScale="92500" lnSpcReduction="10000"/>
          </a:bodyPr>
          <a:lstStyle/>
          <a:p>
            <a:r>
              <a:rPr lang="en-GB" sz="2400" dirty="0"/>
              <a:t>Help the patient breathe easier.</a:t>
            </a:r>
          </a:p>
          <a:p>
            <a:r>
              <a:rPr lang="en-GB" sz="2400" dirty="0"/>
              <a:t>Reduce symptoms.</a:t>
            </a:r>
          </a:p>
          <a:p>
            <a:r>
              <a:rPr lang="en-GB" sz="2400" dirty="0"/>
              <a:t>Prevent hospital admissions.</a:t>
            </a:r>
          </a:p>
          <a:p>
            <a:r>
              <a:rPr lang="en-GB" sz="2400" dirty="0"/>
              <a:t>Improve quality of life (Norfolk and Norwich University Hospital NHS Foundation Trust,2024).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419600" y="0"/>
            <a:ext cx="4724400" cy="4919011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2AC6D7F-F068-4E11-BB06-F601D89BB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0561" y="1505"/>
            <a:ext cx="4583439" cy="4762908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Graphic 6" descr="Doctor">
            <a:extLst>
              <a:ext uri="{FF2B5EF4-FFF2-40B4-BE49-F238E27FC236}">
                <a16:creationId xmlns:a16="http://schemas.microsoft.com/office/drawing/2014/main" id="{BCCE7A30-36FF-64E2-FD89-65014BD04C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767" y="485518"/>
            <a:ext cx="3197870" cy="319787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1EEC76A-D6AD-F6A3-16E4-CF1A74C323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Treatment and Care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ED814C-0E4D-5D8B-E096-B154BDDB51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79359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7FAB37-EB2D-7CD9-D678-A1E0C79588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363567" y="1896499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n-GB" sz="3500"/>
              <a:t>Monitoring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692095-219B-0975-A889-E68557827A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4701246"/>
              </p:ext>
            </p:extLst>
          </p:nvPr>
        </p:nvGraphicFramePr>
        <p:xfrm>
          <a:off x="514350" y="2137228"/>
          <a:ext cx="81153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52AFEE-B37B-3100-0D79-A127DDC869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850553" y="3278044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212" y="1326724"/>
            <a:ext cx="3985902" cy="9941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Communication and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212" y="2433494"/>
            <a:ext cx="3985907" cy="2881456"/>
          </a:xfrm>
        </p:spPr>
        <p:txBody>
          <a:bodyPr anchor="t">
            <a:noAutofit/>
          </a:bodyPr>
          <a:lstStyle/>
          <a:p>
            <a:r>
              <a:rPr lang="en-GB" sz="2800" dirty="0"/>
              <a:t>Clear communication with healthcare staff.</a:t>
            </a:r>
          </a:p>
          <a:p>
            <a:r>
              <a:rPr lang="en-GB" sz="2800" dirty="0"/>
              <a:t>Family support.</a:t>
            </a:r>
          </a:p>
          <a:p>
            <a:r>
              <a:rPr lang="en-GB" sz="2800" dirty="0"/>
              <a:t>Education about COPD.</a:t>
            </a:r>
          </a:p>
          <a:p>
            <a:r>
              <a:rPr lang="en-GB" sz="2800" dirty="0"/>
              <a:t>Access to community health services (University Hospital Sussex NHS Foundation Trust,2024).</a:t>
            </a:r>
          </a:p>
        </p:txBody>
      </p:sp>
      <p:sp>
        <p:nvSpPr>
          <p:cNvPr id="14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419600" y="0"/>
            <a:ext cx="4724400" cy="4919011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Freeform: Shape 11">
            <a:extLst>
              <a:ext uri="{FF2B5EF4-FFF2-40B4-BE49-F238E27FC236}">
                <a16:creationId xmlns:a16="http://schemas.microsoft.com/office/drawing/2014/main" id="{52AC6D7F-F068-4E11-BB06-F601D89BB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0561" y="1505"/>
            <a:ext cx="4583439" cy="4762908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6" name="Graphic 15" descr="Stethoscope">
            <a:extLst>
              <a:ext uri="{FF2B5EF4-FFF2-40B4-BE49-F238E27FC236}">
                <a16:creationId xmlns:a16="http://schemas.microsoft.com/office/drawing/2014/main" id="{E8596DF0-6D0F-8128-06E6-F194C5E27A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767" y="485518"/>
            <a:ext cx="3197870" cy="319787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34A7C05-1006-88F9-7013-F32AA19A3F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29209" y="1895596"/>
            <a:ext cx="487363" cy="48736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212" y="1326724"/>
            <a:ext cx="3985902" cy="9941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Ethical 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212" y="2433494"/>
            <a:ext cx="3985907" cy="2881456"/>
          </a:xfrm>
        </p:spPr>
        <p:txBody>
          <a:bodyPr anchor="t">
            <a:noAutofit/>
          </a:bodyPr>
          <a:lstStyle/>
          <a:p>
            <a:r>
              <a:rPr lang="en-GB" sz="2800" dirty="0"/>
              <a:t>Respect patient dignity.</a:t>
            </a:r>
          </a:p>
          <a:p>
            <a:r>
              <a:rPr lang="en-GB" sz="2800" dirty="0"/>
              <a:t>Keep patient information confidential.</a:t>
            </a:r>
          </a:p>
          <a:p>
            <a:r>
              <a:rPr lang="en-GB" sz="2800" dirty="0"/>
              <a:t>Allow the patient to make choices.</a:t>
            </a:r>
          </a:p>
          <a:p>
            <a:r>
              <a:rPr lang="en-GB" sz="2800" dirty="0"/>
              <a:t>Provide equal care.(NHS England, 2024)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419600" y="0"/>
            <a:ext cx="4724400" cy="4919011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Freeform: Shape 11">
            <a:extLst>
              <a:ext uri="{FF2B5EF4-FFF2-40B4-BE49-F238E27FC236}">
                <a16:creationId xmlns:a16="http://schemas.microsoft.com/office/drawing/2014/main" id="{52AC6D7F-F068-4E11-BB06-F601D89BB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0561" y="1505"/>
            <a:ext cx="4583439" cy="4762908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Graphic 6" descr="Hospital First Aid">
            <a:extLst>
              <a:ext uri="{FF2B5EF4-FFF2-40B4-BE49-F238E27FC236}">
                <a16:creationId xmlns:a16="http://schemas.microsoft.com/office/drawing/2014/main" id="{AE8AE50C-8408-9D4E-CE63-E7BA628E9F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767" y="485518"/>
            <a:ext cx="3197870" cy="319787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30114D-3B3A-4B7E-5267-AB87E4F9DA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1098" y="1100974"/>
            <a:ext cx="487363" cy="48736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803308-1649-4402-E0D5-D0D7AE7F87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90836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6CB81A-F159-B9CF-CECC-4371AADBD9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75938" y="2697162"/>
            <a:ext cx="487363" cy="487363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CC1DD60-0381-849F-DF0A-E3C2622DC7F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609279" y="248465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57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0461F-5494-BB3D-6E63-D94DE449B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9BA45-13F4-5913-9D63-1B941A55C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70040"/>
            <a:ext cx="8229600" cy="421245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Adobe Stock (n.d.) COPD awareness month vector  infographic illustration. Available at: </a:t>
            </a:r>
            <a:r>
              <a:rPr lang="en-GB" sz="4400" dirty="0">
                <a:hlinkClick r:id="rId2"/>
              </a:rPr>
              <a:t>https://www.bing.com/images/search?q=copd+picture&amp;id=795558D4CC00201546CEBA9257899A1BF71AB181&amp;FORM=IACFIR</a:t>
            </a:r>
            <a:r>
              <a:rPr lang="en-GB" sz="4400" dirty="0"/>
              <a:t> (</a:t>
            </a:r>
            <a:r>
              <a:rPr lang="en-GB" sz="4400" dirty="0" err="1"/>
              <a:t>Aceessed</a:t>
            </a:r>
            <a:r>
              <a:rPr lang="en-GB" sz="4400" dirty="0"/>
              <a:t>: 10/03/26)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Cambridge University Hospitals NHS Foundation Trust (2024) Chronic obstructive pulmonary disease (COPD) and physiotherapy. Available at:</a:t>
            </a:r>
          </a:p>
          <a:p>
            <a:pPr marL="0" indent="0">
              <a:buNone/>
            </a:pPr>
            <a:r>
              <a:rPr lang="en-GB" sz="4400" dirty="0">
                <a:hlinkClick r:id="rId3"/>
              </a:rPr>
              <a:t>https://www.cuh.nhs.uk/patient-information/chronic-obstructive-pulmonary-disease-copd-and-physiotherapy/</a:t>
            </a:r>
            <a:r>
              <a:rPr lang="en-GB" sz="4400" dirty="0"/>
              <a:t> (Accessed: 06/03/26).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National Health Service (NHS) (2023a) Chronic obstructive pulmonary disease (COPD). Available at:: </a:t>
            </a:r>
            <a:r>
              <a:rPr lang="en-GB" sz="4400" dirty="0">
                <a:hlinkClick r:id="rId4"/>
              </a:rPr>
              <a:t>https://www.nhs.uk/conditions/chronic-obstructive-pulmonary-disease-copd/</a:t>
            </a:r>
            <a:r>
              <a:rPr lang="en-GB" sz="4400" dirty="0"/>
              <a:t>  (Accessed: 02/03/26).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National Health Service (NHS) (2023b) Chronic obstructive pulmonary disease (COPD): Symptoms. Available at:</a:t>
            </a:r>
          </a:p>
          <a:p>
            <a:pPr marL="0" indent="0">
              <a:buNone/>
            </a:pPr>
            <a:r>
              <a:rPr lang="en-GB" sz="4400" dirty="0">
                <a:hlinkClick r:id="rId4"/>
              </a:rPr>
              <a:t>https://www.nhs.uk/conditions/chronic-obstructive-pulmonary-disease-copd/</a:t>
            </a:r>
            <a:r>
              <a:rPr lang="en-GB" sz="4400" dirty="0"/>
              <a:t> (Accessed:  04/03/26).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National Health Service (NHS) (2023c) Chronic obstructive pulmonary disease (COPD): Diagnosis. Available at:.</a:t>
            </a:r>
          </a:p>
          <a:p>
            <a:pPr marL="0" indent="0">
              <a:buNone/>
            </a:pPr>
            <a:r>
              <a:rPr lang="en-GB" sz="4400" dirty="0">
                <a:hlinkClick r:id="rId5"/>
              </a:rPr>
              <a:t>https://www.nhs.uk/conditions/chronic-obstructive-pulmonary-disease-copd/diagnosis</a:t>
            </a:r>
            <a:r>
              <a:rPr lang="en-GB" sz="4400" dirty="0"/>
              <a:t> (Accessed: 05/03/26).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National Health Service (NHS) (2023d) Chronic obstructive pulmonary disease (COPD): Treatment. Available at:</a:t>
            </a:r>
          </a:p>
          <a:p>
            <a:pPr marL="0" indent="0">
              <a:buNone/>
            </a:pPr>
            <a:r>
              <a:rPr lang="en-GB" sz="4400" dirty="0">
                <a:hlinkClick r:id="rId5"/>
              </a:rPr>
              <a:t>https://www.nhs.uk/conditions/chronic-obstructive-pulmonary-disease-copd/diagnosis</a:t>
            </a:r>
            <a:r>
              <a:rPr lang="en-GB" sz="4400" dirty="0"/>
              <a:t>  (Accessed: 07/03/26).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National Institute for Health and Care Excellence (NICE) (2019) Chronic obstructive pulmonary disease in over 16s: diagnosis and management (NG115). London: NICE. Available at: </a:t>
            </a:r>
            <a:r>
              <a:rPr lang="en-GB" sz="4400" dirty="0">
                <a:hlinkClick r:id="rId6"/>
              </a:rPr>
              <a:t>https://www.nice.org.uk/guidance/NG115</a:t>
            </a:r>
            <a:r>
              <a:rPr lang="en-GB" sz="4400" dirty="0"/>
              <a:t>  (Accessed on 07/03/26).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NHS England (2026) Chronic obstructive pulmonary disease: commissioning strategies and resources. Available at: </a:t>
            </a:r>
            <a:r>
              <a:rPr lang="en-GB" sz="4400" dirty="0">
                <a:hlinkClick r:id="rId7"/>
              </a:rPr>
              <a:t>https://www.england.nhs.uk/long-read/copd-commissioning-strategies-resources/</a:t>
            </a:r>
            <a:r>
              <a:rPr lang="en-GB" sz="4400" dirty="0"/>
              <a:t>  (Accessed: 07/03/26).</a:t>
            </a:r>
          </a:p>
          <a:p>
            <a:pPr marL="0" indent="0">
              <a:buNone/>
            </a:pPr>
            <a:r>
              <a:rPr lang="en-GB" sz="4400" dirty="0"/>
              <a:t> </a:t>
            </a:r>
          </a:p>
          <a:p>
            <a:pPr marL="0" indent="0">
              <a:buNone/>
            </a:pPr>
            <a:r>
              <a:rPr lang="en-GB" sz="4400" dirty="0"/>
              <a:t>Norfolk and Norwich University Hospitals NHS Foundation Trust (2024) Chronic obstructive pulmonary disease (COPD). Available at:</a:t>
            </a:r>
          </a:p>
          <a:p>
            <a:pPr marL="0" indent="0">
              <a:buNone/>
            </a:pPr>
            <a:r>
              <a:rPr lang="en-GB" sz="4400" dirty="0">
                <a:hlinkClick r:id="rId8"/>
              </a:rPr>
              <a:t>https://www.nnuh.nhs.uk/departments/respiratory-medicine/chronic-obstructive-pulmonary-disease-copd/</a:t>
            </a:r>
            <a:r>
              <a:rPr lang="en-GB" sz="4400" dirty="0"/>
              <a:t> (Accessed: 06/03/26).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University Hospitals Sussex NHS Foundation Trust (2024) Nutrition and chronic obstructive pulmonary disease (COPD). Available at:</a:t>
            </a:r>
          </a:p>
          <a:p>
            <a:pPr marL="0" indent="0">
              <a:buNone/>
            </a:pPr>
            <a:r>
              <a:rPr lang="en-GB" sz="4400" dirty="0">
                <a:hlinkClick r:id="rId9"/>
              </a:rPr>
              <a:t>https://www.uhsussex.nhs.uk/resources/nutrition-chronic-obstructive-pulmonary-disease-copd/</a:t>
            </a:r>
            <a:r>
              <a:rPr lang="en-GB" sz="4400" dirty="0"/>
              <a:t> (Accessed on: 07/03/26).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7469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5504</TotalTime>
  <Words>878</Words>
  <Application>Microsoft Office PowerPoint</Application>
  <PresentationFormat>On-screen Show (4:3)</PresentationFormat>
  <Paragraphs>116</Paragraphs>
  <Slides>15</Slides>
  <Notes>1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Aptos</vt:lpstr>
      <vt:lpstr>Arial</vt:lpstr>
      <vt:lpstr>Calibri</vt:lpstr>
      <vt:lpstr>Office Theme</vt:lpstr>
      <vt:lpstr>Student Name: Adila Bashir Student Number: 2424520 Module code BMHP5023 Module: Introduction to Physiology. Lectures name: Robert Nartowski. </vt:lpstr>
      <vt:lpstr>About COPD</vt:lpstr>
      <vt:lpstr>Body System Involved</vt:lpstr>
      <vt:lpstr>How Healthy Lungs Work</vt:lpstr>
      <vt:lpstr>How COPD Affects the Body</vt:lpstr>
      <vt:lpstr>Fictional Patient</vt:lpstr>
      <vt:lpstr>Risk Factors</vt:lpstr>
      <vt:lpstr>Symptoms</vt:lpstr>
      <vt:lpstr>Care Plan Goals</vt:lpstr>
      <vt:lpstr>Treatment and Care</vt:lpstr>
      <vt:lpstr>Monitoring</vt:lpstr>
      <vt:lpstr>Communication and Support</vt:lpstr>
      <vt:lpstr>Ethical Considerations</vt:lpstr>
      <vt:lpstr>Conclusion</vt:lpstr>
      <vt:lpstr>References: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adila bashir</dc:creator>
  <cp:keywords/>
  <dc:description>generated using python-pptx</dc:description>
  <cp:lastModifiedBy>adila bashir</cp:lastModifiedBy>
  <cp:revision>9</cp:revision>
  <dcterms:created xsi:type="dcterms:W3CDTF">2013-01-27T09:14:16Z</dcterms:created>
  <dcterms:modified xsi:type="dcterms:W3CDTF">2026-03-18T23:22:54Z</dcterms:modified>
  <cp:category/>
</cp:coreProperties>
</file>