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9"/>
  </p:notesMasterIdLst>
  <p:handoutMasterIdLst>
    <p:handoutMasterId r:id="rId30"/>
  </p:handoutMasterIdLst>
  <p:sldIdLst>
    <p:sldId id="256" r:id="rId5"/>
    <p:sldId id="308" r:id="rId6"/>
    <p:sldId id="259" r:id="rId7"/>
    <p:sldId id="260" r:id="rId8"/>
    <p:sldId id="261" r:id="rId9"/>
    <p:sldId id="257" r:id="rId10"/>
    <p:sldId id="304" r:id="rId11"/>
    <p:sldId id="309" r:id="rId12"/>
    <p:sldId id="263" r:id="rId13"/>
    <p:sldId id="286" r:id="rId14"/>
    <p:sldId id="305" r:id="rId15"/>
    <p:sldId id="277" r:id="rId16"/>
    <p:sldId id="279" r:id="rId17"/>
    <p:sldId id="306" r:id="rId18"/>
    <p:sldId id="310" r:id="rId19"/>
    <p:sldId id="315" r:id="rId20"/>
    <p:sldId id="316" r:id="rId21"/>
    <p:sldId id="317" r:id="rId22"/>
    <p:sldId id="318" r:id="rId23"/>
    <p:sldId id="319" r:id="rId24"/>
    <p:sldId id="320" r:id="rId25"/>
    <p:sldId id="287" r:id="rId26"/>
    <p:sldId id="321" r:id="rId27"/>
    <p:sldId id="303" r:id="rId28"/>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598" autoAdjust="0"/>
  </p:normalViewPr>
  <p:slideViewPr>
    <p:cSldViewPr snapToGrid="0">
      <p:cViewPr>
        <p:scale>
          <a:sx n="88" d="100"/>
          <a:sy n="88" d="100"/>
        </p:scale>
        <p:origin x="72" y="417"/>
      </p:cViewPr>
      <p:guideLst>
        <p:guide orient="horz" pos="2160"/>
        <p:guide pos="3840"/>
      </p:guideLst>
    </p:cSldViewPr>
  </p:slideViewPr>
  <p:outlineViewPr>
    <p:cViewPr>
      <p:scale>
        <a:sx n="33" d="100"/>
        <a:sy n="33" d="100"/>
      </p:scale>
      <p:origin x="0" y="-586"/>
    </p:cViewPr>
  </p:outlineViewPr>
  <p:notesTextViewPr>
    <p:cViewPr>
      <p:scale>
        <a:sx n="1" d="1"/>
        <a:sy n="1" d="1"/>
      </p:scale>
      <p:origin x="0" y="0"/>
    </p:cViewPr>
  </p:notesTextViewPr>
  <p:sorterViewPr>
    <p:cViewPr>
      <p:scale>
        <a:sx n="100" d="100"/>
        <a:sy n="100" d="100"/>
      </p:scale>
      <p:origin x="0" y="-485"/>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C51BD1-B720-4849-BB81-D49F009EF170}" type="doc">
      <dgm:prSet loTypeId="urn:microsoft.com/office/officeart/2016/7/layout/LinearArrowProcessNumbered" loCatId="process" qsTypeId="urn:microsoft.com/office/officeart/2005/8/quickstyle/simple1" qsCatId="simple" csTypeId="urn:microsoft.com/office/officeart/2005/8/colors/accent5_2" csCatId="accent5" phldr="1"/>
      <dgm:spPr/>
      <dgm:t>
        <a:bodyPr/>
        <a:lstStyle/>
        <a:p>
          <a:endParaRPr lang="en-US"/>
        </a:p>
      </dgm:t>
    </dgm:pt>
    <dgm:pt modelId="{0EAF6B8A-AA58-412F-BB55-578EB95E00D2}">
      <dgm:prSet custT="1"/>
      <dgm:spPr>
        <a:solidFill>
          <a:srgbClr val="B58800"/>
        </a:solidFill>
      </dgm:spPr>
      <dgm:t>
        <a:bodyPr/>
        <a:lstStyle/>
        <a:p>
          <a:r>
            <a:rPr lang="en-US" sz="1800" dirty="0">
              <a:latin typeface="+mj-lt"/>
            </a:rPr>
            <a:t>Formulating an answerable research question</a:t>
          </a:r>
        </a:p>
      </dgm:t>
    </dgm:pt>
    <dgm:pt modelId="{3B7DE978-687B-449C-9F9D-61D9274C04CD}" type="parTrans" cxnId="{5CAE8317-1AB8-4C83-ACF9-089C7C3DCEE5}">
      <dgm:prSet/>
      <dgm:spPr/>
      <dgm:t>
        <a:bodyPr/>
        <a:lstStyle/>
        <a:p>
          <a:endParaRPr lang="en-US"/>
        </a:p>
      </dgm:t>
    </dgm:pt>
    <dgm:pt modelId="{59D0D375-5433-44F1-AC74-81418AC1B3D3}" type="sibTrans" cxnId="{5CAE8317-1AB8-4C83-ACF9-089C7C3DCEE5}">
      <dgm:prSet phldrT="1" phldr="0"/>
      <dgm:spPr>
        <a:solidFill>
          <a:schemeClr val="tx1"/>
        </a:solidFill>
        <a:ln>
          <a:solidFill>
            <a:schemeClr val="bg1"/>
          </a:solidFill>
        </a:ln>
      </dgm:spPr>
      <dgm:t>
        <a:bodyPr/>
        <a:lstStyle/>
        <a:p>
          <a:r>
            <a:rPr lang="en-US"/>
            <a:t>1</a:t>
          </a:r>
        </a:p>
      </dgm:t>
    </dgm:pt>
    <dgm:pt modelId="{D380325A-2BB2-4168-AC55-6C099E284616}">
      <dgm:prSet custT="1"/>
      <dgm:spPr>
        <a:solidFill>
          <a:srgbClr val="E48400"/>
        </a:solidFill>
      </dgm:spPr>
      <dgm:t>
        <a:bodyPr/>
        <a:lstStyle/>
        <a:p>
          <a:r>
            <a:rPr lang="en-US" sz="1800" dirty="0">
              <a:latin typeface="+mj-lt"/>
            </a:rPr>
            <a:t>Tracking down the best way to answer this question e.g., literature search</a:t>
          </a:r>
        </a:p>
      </dgm:t>
    </dgm:pt>
    <dgm:pt modelId="{1388AA47-AD81-4CA1-8E3B-CE4DCF817614}" type="parTrans" cxnId="{A85DF560-901B-4DE7-BD1E-EC953C54054C}">
      <dgm:prSet/>
      <dgm:spPr/>
      <dgm:t>
        <a:bodyPr/>
        <a:lstStyle/>
        <a:p>
          <a:endParaRPr lang="en-US"/>
        </a:p>
      </dgm:t>
    </dgm:pt>
    <dgm:pt modelId="{362125FF-9BAB-450B-AA38-4055C24FA268}" type="sibTrans" cxnId="{A85DF560-901B-4DE7-BD1E-EC953C54054C}">
      <dgm:prSet phldrT="2" phldr="0"/>
      <dgm:spPr>
        <a:solidFill>
          <a:schemeClr val="tx1"/>
        </a:solidFill>
        <a:ln>
          <a:solidFill>
            <a:schemeClr val="bg1"/>
          </a:solidFill>
        </a:ln>
      </dgm:spPr>
      <dgm:t>
        <a:bodyPr/>
        <a:lstStyle/>
        <a:p>
          <a:r>
            <a:rPr lang="en-US"/>
            <a:t>2</a:t>
          </a:r>
        </a:p>
      </dgm:t>
    </dgm:pt>
    <dgm:pt modelId="{9A3E63A9-B26D-4A77-8A7F-A5B458CCCFEB}">
      <dgm:prSet custT="1"/>
      <dgm:spPr>
        <a:solidFill>
          <a:srgbClr val="FFC000"/>
        </a:solidFill>
      </dgm:spPr>
      <dgm:t>
        <a:bodyPr/>
        <a:lstStyle/>
        <a:p>
          <a:r>
            <a:rPr lang="en-US" sz="1800" dirty="0">
              <a:latin typeface="+mj-lt"/>
            </a:rPr>
            <a:t>Critically appraising the research</a:t>
          </a:r>
        </a:p>
      </dgm:t>
    </dgm:pt>
    <dgm:pt modelId="{FD82331D-F111-414C-9846-48A37FD232A8}" type="parTrans" cxnId="{69915093-C65C-4CD1-845F-80CB1DF76BEF}">
      <dgm:prSet/>
      <dgm:spPr/>
      <dgm:t>
        <a:bodyPr/>
        <a:lstStyle/>
        <a:p>
          <a:endParaRPr lang="en-US"/>
        </a:p>
      </dgm:t>
    </dgm:pt>
    <dgm:pt modelId="{3AE32B0D-6FFE-426A-AFB3-8635B1D56E42}" type="sibTrans" cxnId="{69915093-C65C-4CD1-845F-80CB1DF76BEF}">
      <dgm:prSet phldrT="3" phldr="0"/>
      <dgm:spPr>
        <a:solidFill>
          <a:schemeClr val="tx1"/>
        </a:solidFill>
        <a:ln>
          <a:solidFill>
            <a:schemeClr val="bg1"/>
          </a:solidFill>
        </a:ln>
      </dgm:spPr>
      <dgm:t>
        <a:bodyPr/>
        <a:lstStyle/>
        <a:p>
          <a:r>
            <a:rPr lang="en-US"/>
            <a:t>3</a:t>
          </a:r>
        </a:p>
      </dgm:t>
    </dgm:pt>
    <dgm:pt modelId="{77A7EDE3-DAF2-4E9C-B1CE-5C423B1166A2}">
      <dgm:prSet custT="1"/>
      <dgm:spPr>
        <a:solidFill>
          <a:srgbClr val="FFBD62"/>
        </a:solidFill>
      </dgm:spPr>
      <dgm:t>
        <a:bodyPr/>
        <a:lstStyle/>
        <a:p>
          <a:r>
            <a:rPr lang="en-US" sz="1800" dirty="0">
              <a:latin typeface="+mj-lt"/>
            </a:rPr>
            <a:t>Incorporating the impact of this critical appraisal into your practice</a:t>
          </a:r>
        </a:p>
      </dgm:t>
    </dgm:pt>
    <dgm:pt modelId="{C3F59BDB-D8EE-4497-BF87-42A12C8D92F6}" type="parTrans" cxnId="{0FF253C1-C574-4E94-98E1-3A2D0DF98108}">
      <dgm:prSet/>
      <dgm:spPr/>
      <dgm:t>
        <a:bodyPr/>
        <a:lstStyle/>
        <a:p>
          <a:endParaRPr lang="en-US"/>
        </a:p>
      </dgm:t>
    </dgm:pt>
    <dgm:pt modelId="{BB83E63A-5C74-4BE2-B632-2C9D749833D3}" type="sibTrans" cxnId="{0FF253C1-C574-4E94-98E1-3A2D0DF98108}">
      <dgm:prSet phldrT="4" phldr="0"/>
      <dgm:spPr>
        <a:solidFill>
          <a:schemeClr val="tx1"/>
        </a:solidFill>
        <a:ln>
          <a:solidFill>
            <a:schemeClr val="bg1"/>
          </a:solidFill>
        </a:ln>
      </dgm:spPr>
      <dgm:t>
        <a:bodyPr/>
        <a:lstStyle/>
        <a:p>
          <a:r>
            <a:rPr lang="en-US"/>
            <a:t>4</a:t>
          </a:r>
        </a:p>
      </dgm:t>
    </dgm:pt>
    <dgm:pt modelId="{10B446C6-0330-4986-84CC-3F0D15B21870}">
      <dgm:prSet/>
      <dgm:spPr>
        <a:solidFill>
          <a:srgbClr val="FFD579"/>
        </a:solidFill>
        <a:ln>
          <a:noFill/>
        </a:ln>
      </dgm:spPr>
      <dgm:t>
        <a:bodyPr/>
        <a:lstStyle/>
        <a:p>
          <a:r>
            <a:rPr lang="en-US" dirty="0">
              <a:latin typeface="+mj-lt"/>
            </a:rPr>
            <a:t>Evaluating the impact of change made by using this research</a:t>
          </a:r>
        </a:p>
      </dgm:t>
    </dgm:pt>
    <dgm:pt modelId="{EAF89686-C70D-4F87-BEBC-6899CE17B7C3}" type="parTrans" cxnId="{634036CD-14FB-42DD-B966-6075E95F7311}">
      <dgm:prSet/>
      <dgm:spPr/>
      <dgm:t>
        <a:bodyPr/>
        <a:lstStyle/>
        <a:p>
          <a:endParaRPr lang="en-US"/>
        </a:p>
      </dgm:t>
    </dgm:pt>
    <dgm:pt modelId="{3E7858CD-9802-4613-8381-9544974E9E47}" type="sibTrans" cxnId="{634036CD-14FB-42DD-B966-6075E95F7311}">
      <dgm:prSet phldrT="5" phldr="0"/>
      <dgm:spPr>
        <a:solidFill>
          <a:schemeClr val="tx1"/>
        </a:solidFill>
        <a:ln>
          <a:solidFill>
            <a:schemeClr val="bg1"/>
          </a:solidFill>
        </a:ln>
      </dgm:spPr>
      <dgm:t>
        <a:bodyPr/>
        <a:lstStyle/>
        <a:p>
          <a:r>
            <a:rPr lang="en-US"/>
            <a:t>5</a:t>
          </a:r>
        </a:p>
      </dgm:t>
    </dgm:pt>
    <dgm:pt modelId="{F7C1FFD8-07F5-9546-AF54-11F81C582232}" type="pres">
      <dgm:prSet presAssocID="{11C51BD1-B720-4849-BB81-D49F009EF170}" presName="linearFlow" presStyleCnt="0">
        <dgm:presLayoutVars>
          <dgm:dir/>
          <dgm:animLvl val="lvl"/>
          <dgm:resizeHandles val="exact"/>
        </dgm:presLayoutVars>
      </dgm:prSet>
      <dgm:spPr/>
    </dgm:pt>
    <dgm:pt modelId="{F21D9BF1-BB6E-D048-80F1-2E01DE37E671}" type="pres">
      <dgm:prSet presAssocID="{0EAF6B8A-AA58-412F-BB55-578EB95E00D2}" presName="compositeNode" presStyleCnt="0"/>
      <dgm:spPr/>
    </dgm:pt>
    <dgm:pt modelId="{342FBFE1-21A8-7C42-A56D-01D78CDB85A4}" type="pres">
      <dgm:prSet presAssocID="{0EAF6B8A-AA58-412F-BB55-578EB95E00D2}" presName="parTx" presStyleLbl="node1" presStyleIdx="0" presStyleCnt="0">
        <dgm:presLayoutVars>
          <dgm:chMax val="0"/>
          <dgm:chPref val="0"/>
          <dgm:bulletEnabled val="1"/>
        </dgm:presLayoutVars>
      </dgm:prSet>
      <dgm:spPr/>
    </dgm:pt>
    <dgm:pt modelId="{0EF835CB-DD85-E84C-9C4C-A5B4520A43FE}" type="pres">
      <dgm:prSet presAssocID="{0EAF6B8A-AA58-412F-BB55-578EB95E00D2}" presName="parSh" presStyleCnt="0"/>
      <dgm:spPr/>
    </dgm:pt>
    <dgm:pt modelId="{E2D020D9-1848-0346-899C-6BE8EAD6FFCB}" type="pres">
      <dgm:prSet presAssocID="{0EAF6B8A-AA58-412F-BB55-578EB95E00D2}" presName="lineNode" presStyleLbl="alignAccFollowNode1" presStyleIdx="0" presStyleCnt="15"/>
      <dgm:spPr/>
    </dgm:pt>
    <dgm:pt modelId="{0A714FFD-E335-C748-9E93-FA8BFF94BF64}" type="pres">
      <dgm:prSet presAssocID="{0EAF6B8A-AA58-412F-BB55-578EB95E00D2}" presName="lineArrowNode" presStyleLbl="alignAccFollowNode1" presStyleIdx="1" presStyleCnt="15"/>
      <dgm:spPr/>
    </dgm:pt>
    <dgm:pt modelId="{74DA1BC9-E0E7-D64C-9A76-6F233E4067DA}" type="pres">
      <dgm:prSet presAssocID="{59D0D375-5433-44F1-AC74-81418AC1B3D3}" presName="sibTransNodeCircle" presStyleLbl="alignNode1" presStyleIdx="0" presStyleCnt="5">
        <dgm:presLayoutVars>
          <dgm:chMax val="0"/>
          <dgm:bulletEnabled/>
        </dgm:presLayoutVars>
      </dgm:prSet>
      <dgm:spPr/>
    </dgm:pt>
    <dgm:pt modelId="{2892D6EE-2E29-7F42-B26B-B2F557A1E071}" type="pres">
      <dgm:prSet presAssocID="{59D0D375-5433-44F1-AC74-81418AC1B3D3}" presName="spacerBetweenCircleAndCallout" presStyleCnt="0">
        <dgm:presLayoutVars/>
      </dgm:prSet>
      <dgm:spPr/>
    </dgm:pt>
    <dgm:pt modelId="{9C38BF35-9367-5649-9996-3B3B6EC71638}" type="pres">
      <dgm:prSet presAssocID="{0EAF6B8A-AA58-412F-BB55-578EB95E00D2}" presName="nodeText" presStyleLbl="alignAccFollowNode1" presStyleIdx="2" presStyleCnt="15">
        <dgm:presLayoutVars>
          <dgm:bulletEnabled val="1"/>
        </dgm:presLayoutVars>
      </dgm:prSet>
      <dgm:spPr/>
    </dgm:pt>
    <dgm:pt modelId="{937AB32F-6EAF-564E-8748-3B87BA64B952}" type="pres">
      <dgm:prSet presAssocID="{59D0D375-5433-44F1-AC74-81418AC1B3D3}" presName="sibTransComposite" presStyleCnt="0"/>
      <dgm:spPr/>
    </dgm:pt>
    <dgm:pt modelId="{E8B81134-226D-8742-BB7D-AD23CBFCED98}" type="pres">
      <dgm:prSet presAssocID="{D380325A-2BB2-4168-AC55-6C099E284616}" presName="compositeNode" presStyleCnt="0"/>
      <dgm:spPr/>
    </dgm:pt>
    <dgm:pt modelId="{73A96BE8-B751-254D-BE8D-16DDA9AE4F89}" type="pres">
      <dgm:prSet presAssocID="{D380325A-2BB2-4168-AC55-6C099E284616}" presName="parTx" presStyleLbl="node1" presStyleIdx="0" presStyleCnt="0">
        <dgm:presLayoutVars>
          <dgm:chMax val="0"/>
          <dgm:chPref val="0"/>
          <dgm:bulletEnabled val="1"/>
        </dgm:presLayoutVars>
      </dgm:prSet>
      <dgm:spPr/>
    </dgm:pt>
    <dgm:pt modelId="{6CB40316-0A23-444E-B110-966AF4D1FED6}" type="pres">
      <dgm:prSet presAssocID="{D380325A-2BB2-4168-AC55-6C099E284616}" presName="parSh" presStyleCnt="0"/>
      <dgm:spPr/>
    </dgm:pt>
    <dgm:pt modelId="{14EF1910-C5DA-2E4E-A9C9-352CBF253682}" type="pres">
      <dgm:prSet presAssocID="{D380325A-2BB2-4168-AC55-6C099E284616}" presName="lineNode" presStyleLbl="alignAccFollowNode1" presStyleIdx="3" presStyleCnt="15"/>
      <dgm:spPr/>
    </dgm:pt>
    <dgm:pt modelId="{D0DEC8D7-504D-214C-8E8E-40C67D4AF3F4}" type="pres">
      <dgm:prSet presAssocID="{D380325A-2BB2-4168-AC55-6C099E284616}" presName="lineArrowNode" presStyleLbl="alignAccFollowNode1" presStyleIdx="4" presStyleCnt="15"/>
      <dgm:spPr/>
    </dgm:pt>
    <dgm:pt modelId="{20705191-9F30-D740-90A6-43F86A0E923F}" type="pres">
      <dgm:prSet presAssocID="{362125FF-9BAB-450B-AA38-4055C24FA268}" presName="sibTransNodeCircle" presStyleLbl="alignNode1" presStyleIdx="1" presStyleCnt="5">
        <dgm:presLayoutVars>
          <dgm:chMax val="0"/>
          <dgm:bulletEnabled/>
        </dgm:presLayoutVars>
      </dgm:prSet>
      <dgm:spPr/>
    </dgm:pt>
    <dgm:pt modelId="{2DC5125B-EA1E-A146-8C1C-64C26FC5754C}" type="pres">
      <dgm:prSet presAssocID="{362125FF-9BAB-450B-AA38-4055C24FA268}" presName="spacerBetweenCircleAndCallout" presStyleCnt="0">
        <dgm:presLayoutVars/>
      </dgm:prSet>
      <dgm:spPr/>
    </dgm:pt>
    <dgm:pt modelId="{AF678AD3-D7B7-A246-B634-A256B6243DF9}" type="pres">
      <dgm:prSet presAssocID="{D380325A-2BB2-4168-AC55-6C099E284616}" presName="nodeText" presStyleLbl="alignAccFollowNode1" presStyleIdx="5" presStyleCnt="15">
        <dgm:presLayoutVars>
          <dgm:bulletEnabled val="1"/>
        </dgm:presLayoutVars>
      </dgm:prSet>
      <dgm:spPr/>
    </dgm:pt>
    <dgm:pt modelId="{D73B5FB4-E68B-9B4C-A104-4DC1C10AFFA6}" type="pres">
      <dgm:prSet presAssocID="{362125FF-9BAB-450B-AA38-4055C24FA268}" presName="sibTransComposite" presStyleCnt="0"/>
      <dgm:spPr/>
    </dgm:pt>
    <dgm:pt modelId="{ED09FEE7-2B25-4F47-BC2F-D66F4B1403F6}" type="pres">
      <dgm:prSet presAssocID="{9A3E63A9-B26D-4A77-8A7F-A5B458CCCFEB}" presName="compositeNode" presStyleCnt="0"/>
      <dgm:spPr/>
    </dgm:pt>
    <dgm:pt modelId="{B07FA1D2-92AC-6248-BA24-1A9BC00D3521}" type="pres">
      <dgm:prSet presAssocID="{9A3E63A9-B26D-4A77-8A7F-A5B458CCCFEB}" presName="parTx" presStyleLbl="node1" presStyleIdx="0" presStyleCnt="0">
        <dgm:presLayoutVars>
          <dgm:chMax val="0"/>
          <dgm:chPref val="0"/>
          <dgm:bulletEnabled val="1"/>
        </dgm:presLayoutVars>
      </dgm:prSet>
      <dgm:spPr/>
    </dgm:pt>
    <dgm:pt modelId="{722F3BF6-8084-5D4B-9C15-F6EB173B769F}" type="pres">
      <dgm:prSet presAssocID="{9A3E63A9-B26D-4A77-8A7F-A5B458CCCFEB}" presName="parSh" presStyleCnt="0"/>
      <dgm:spPr/>
    </dgm:pt>
    <dgm:pt modelId="{ACD6446A-20C0-AA4C-8B6D-E0BC2CD93965}" type="pres">
      <dgm:prSet presAssocID="{9A3E63A9-B26D-4A77-8A7F-A5B458CCCFEB}" presName="lineNode" presStyleLbl="alignAccFollowNode1" presStyleIdx="6" presStyleCnt="15"/>
      <dgm:spPr/>
    </dgm:pt>
    <dgm:pt modelId="{AFEF2ED9-3C23-E94B-A41B-1DF173217518}" type="pres">
      <dgm:prSet presAssocID="{9A3E63A9-B26D-4A77-8A7F-A5B458CCCFEB}" presName="lineArrowNode" presStyleLbl="alignAccFollowNode1" presStyleIdx="7" presStyleCnt="15"/>
      <dgm:spPr/>
    </dgm:pt>
    <dgm:pt modelId="{C5D18544-AA80-DE4F-92D3-16A4F5258431}" type="pres">
      <dgm:prSet presAssocID="{3AE32B0D-6FFE-426A-AFB3-8635B1D56E42}" presName="sibTransNodeCircle" presStyleLbl="alignNode1" presStyleIdx="2" presStyleCnt="5">
        <dgm:presLayoutVars>
          <dgm:chMax val="0"/>
          <dgm:bulletEnabled/>
        </dgm:presLayoutVars>
      </dgm:prSet>
      <dgm:spPr/>
    </dgm:pt>
    <dgm:pt modelId="{BAC31B89-E52A-F44A-AA0D-187579339890}" type="pres">
      <dgm:prSet presAssocID="{3AE32B0D-6FFE-426A-AFB3-8635B1D56E42}" presName="spacerBetweenCircleAndCallout" presStyleCnt="0">
        <dgm:presLayoutVars/>
      </dgm:prSet>
      <dgm:spPr/>
    </dgm:pt>
    <dgm:pt modelId="{0FC27FFC-1213-554D-8A42-C76890CE36BB}" type="pres">
      <dgm:prSet presAssocID="{9A3E63A9-B26D-4A77-8A7F-A5B458CCCFEB}" presName="nodeText" presStyleLbl="alignAccFollowNode1" presStyleIdx="8" presStyleCnt="15">
        <dgm:presLayoutVars>
          <dgm:bulletEnabled val="1"/>
        </dgm:presLayoutVars>
      </dgm:prSet>
      <dgm:spPr/>
    </dgm:pt>
    <dgm:pt modelId="{892EB1C9-1B2C-944D-8C5F-778707D60225}" type="pres">
      <dgm:prSet presAssocID="{3AE32B0D-6FFE-426A-AFB3-8635B1D56E42}" presName="sibTransComposite" presStyleCnt="0"/>
      <dgm:spPr/>
    </dgm:pt>
    <dgm:pt modelId="{0C49757F-5549-FA43-9D70-2FC73C3CEF62}" type="pres">
      <dgm:prSet presAssocID="{77A7EDE3-DAF2-4E9C-B1CE-5C423B1166A2}" presName="compositeNode" presStyleCnt="0"/>
      <dgm:spPr/>
    </dgm:pt>
    <dgm:pt modelId="{CB9417C5-712D-6D4C-9414-0D22250F10BE}" type="pres">
      <dgm:prSet presAssocID="{77A7EDE3-DAF2-4E9C-B1CE-5C423B1166A2}" presName="parTx" presStyleLbl="node1" presStyleIdx="0" presStyleCnt="0">
        <dgm:presLayoutVars>
          <dgm:chMax val="0"/>
          <dgm:chPref val="0"/>
          <dgm:bulletEnabled val="1"/>
        </dgm:presLayoutVars>
      </dgm:prSet>
      <dgm:spPr/>
    </dgm:pt>
    <dgm:pt modelId="{A15744C9-AEDE-9147-9946-7EC23A316E3E}" type="pres">
      <dgm:prSet presAssocID="{77A7EDE3-DAF2-4E9C-B1CE-5C423B1166A2}" presName="parSh" presStyleCnt="0"/>
      <dgm:spPr/>
    </dgm:pt>
    <dgm:pt modelId="{7805247A-7D96-CC41-821A-74C2890405AA}" type="pres">
      <dgm:prSet presAssocID="{77A7EDE3-DAF2-4E9C-B1CE-5C423B1166A2}" presName="lineNode" presStyleLbl="alignAccFollowNode1" presStyleIdx="9" presStyleCnt="15"/>
      <dgm:spPr/>
    </dgm:pt>
    <dgm:pt modelId="{B75B86F7-67D6-384F-9072-F38B888FC069}" type="pres">
      <dgm:prSet presAssocID="{77A7EDE3-DAF2-4E9C-B1CE-5C423B1166A2}" presName="lineArrowNode" presStyleLbl="alignAccFollowNode1" presStyleIdx="10" presStyleCnt="15"/>
      <dgm:spPr/>
    </dgm:pt>
    <dgm:pt modelId="{F136A2F4-4DC2-FF46-96C0-A57C5A66F36D}" type="pres">
      <dgm:prSet presAssocID="{BB83E63A-5C74-4BE2-B632-2C9D749833D3}" presName="sibTransNodeCircle" presStyleLbl="alignNode1" presStyleIdx="3" presStyleCnt="5">
        <dgm:presLayoutVars>
          <dgm:chMax val="0"/>
          <dgm:bulletEnabled/>
        </dgm:presLayoutVars>
      </dgm:prSet>
      <dgm:spPr/>
    </dgm:pt>
    <dgm:pt modelId="{60F00BAE-B446-2940-AC37-CE1102596210}" type="pres">
      <dgm:prSet presAssocID="{BB83E63A-5C74-4BE2-B632-2C9D749833D3}" presName="spacerBetweenCircleAndCallout" presStyleCnt="0">
        <dgm:presLayoutVars/>
      </dgm:prSet>
      <dgm:spPr/>
    </dgm:pt>
    <dgm:pt modelId="{33C6D299-94E8-9749-8631-924BE62DD800}" type="pres">
      <dgm:prSet presAssocID="{77A7EDE3-DAF2-4E9C-B1CE-5C423B1166A2}" presName="nodeText" presStyleLbl="alignAccFollowNode1" presStyleIdx="11" presStyleCnt="15">
        <dgm:presLayoutVars>
          <dgm:bulletEnabled val="1"/>
        </dgm:presLayoutVars>
      </dgm:prSet>
      <dgm:spPr/>
    </dgm:pt>
    <dgm:pt modelId="{5E331BD7-0185-8244-98D6-D3E969970E4A}" type="pres">
      <dgm:prSet presAssocID="{BB83E63A-5C74-4BE2-B632-2C9D749833D3}" presName="sibTransComposite" presStyleCnt="0"/>
      <dgm:spPr/>
    </dgm:pt>
    <dgm:pt modelId="{DAE3E812-81BF-0743-92C2-188F2BB9B19E}" type="pres">
      <dgm:prSet presAssocID="{10B446C6-0330-4986-84CC-3F0D15B21870}" presName="compositeNode" presStyleCnt="0"/>
      <dgm:spPr/>
    </dgm:pt>
    <dgm:pt modelId="{C6236472-72BA-F946-867E-2179B0A45245}" type="pres">
      <dgm:prSet presAssocID="{10B446C6-0330-4986-84CC-3F0D15B21870}" presName="parTx" presStyleLbl="node1" presStyleIdx="0" presStyleCnt="0">
        <dgm:presLayoutVars>
          <dgm:chMax val="0"/>
          <dgm:chPref val="0"/>
          <dgm:bulletEnabled val="1"/>
        </dgm:presLayoutVars>
      </dgm:prSet>
      <dgm:spPr/>
    </dgm:pt>
    <dgm:pt modelId="{11FB9875-5718-B148-A2EA-61717B5F9A61}" type="pres">
      <dgm:prSet presAssocID="{10B446C6-0330-4986-84CC-3F0D15B21870}" presName="parSh" presStyleCnt="0"/>
      <dgm:spPr/>
    </dgm:pt>
    <dgm:pt modelId="{3B1D6A6E-56AC-E244-9952-204A64A04072}" type="pres">
      <dgm:prSet presAssocID="{10B446C6-0330-4986-84CC-3F0D15B21870}" presName="lineNode" presStyleLbl="alignAccFollowNode1" presStyleIdx="12" presStyleCnt="15"/>
      <dgm:spPr/>
    </dgm:pt>
    <dgm:pt modelId="{DFB0052D-7F7C-4147-B8EC-9EEFB09481E1}" type="pres">
      <dgm:prSet presAssocID="{10B446C6-0330-4986-84CC-3F0D15B21870}" presName="lineArrowNode" presStyleLbl="alignAccFollowNode1" presStyleIdx="13" presStyleCnt="15"/>
      <dgm:spPr/>
    </dgm:pt>
    <dgm:pt modelId="{9BA8E3D4-697E-264B-9A30-BE8136D59F08}" type="pres">
      <dgm:prSet presAssocID="{3E7858CD-9802-4613-8381-9544974E9E47}" presName="sibTransNodeCircle" presStyleLbl="alignNode1" presStyleIdx="4" presStyleCnt="5">
        <dgm:presLayoutVars>
          <dgm:chMax val="0"/>
          <dgm:bulletEnabled/>
        </dgm:presLayoutVars>
      </dgm:prSet>
      <dgm:spPr/>
    </dgm:pt>
    <dgm:pt modelId="{5734F728-D158-E341-A96C-142289B8AB0C}" type="pres">
      <dgm:prSet presAssocID="{3E7858CD-9802-4613-8381-9544974E9E47}" presName="spacerBetweenCircleAndCallout" presStyleCnt="0">
        <dgm:presLayoutVars/>
      </dgm:prSet>
      <dgm:spPr/>
    </dgm:pt>
    <dgm:pt modelId="{993D4306-EA90-0840-83E4-4986B6A9C58B}" type="pres">
      <dgm:prSet presAssocID="{10B446C6-0330-4986-84CC-3F0D15B21870}" presName="nodeText" presStyleLbl="alignAccFollowNode1" presStyleIdx="14" presStyleCnt="15">
        <dgm:presLayoutVars>
          <dgm:bulletEnabled val="1"/>
        </dgm:presLayoutVars>
      </dgm:prSet>
      <dgm:spPr/>
    </dgm:pt>
  </dgm:ptLst>
  <dgm:cxnLst>
    <dgm:cxn modelId="{5CAE8317-1AB8-4C83-ACF9-089C7C3DCEE5}" srcId="{11C51BD1-B720-4849-BB81-D49F009EF170}" destId="{0EAF6B8A-AA58-412F-BB55-578EB95E00D2}" srcOrd="0" destOrd="0" parTransId="{3B7DE978-687B-449C-9F9D-61D9274C04CD}" sibTransId="{59D0D375-5433-44F1-AC74-81418AC1B3D3}"/>
    <dgm:cxn modelId="{66A0242E-12E7-6D4A-A1C1-43DE9575A575}" type="presOf" srcId="{BB83E63A-5C74-4BE2-B632-2C9D749833D3}" destId="{F136A2F4-4DC2-FF46-96C0-A57C5A66F36D}" srcOrd="0" destOrd="0" presId="urn:microsoft.com/office/officeart/2016/7/layout/LinearArrowProcessNumbered"/>
    <dgm:cxn modelId="{14AD2536-A181-0A48-8295-6C57967777D6}" type="presOf" srcId="{77A7EDE3-DAF2-4E9C-B1CE-5C423B1166A2}" destId="{33C6D299-94E8-9749-8631-924BE62DD800}" srcOrd="0" destOrd="0" presId="urn:microsoft.com/office/officeart/2016/7/layout/LinearArrowProcessNumbered"/>
    <dgm:cxn modelId="{A85DF560-901B-4DE7-BD1E-EC953C54054C}" srcId="{11C51BD1-B720-4849-BB81-D49F009EF170}" destId="{D380325A-2BB2-4168-AC55-6C099E284616}" srcOrd="1" destOrd="0" parTransId="{1388AA47-AD81-4CA1-8E3B-CE4DCF817614}" sibTransId="{362125FF-9BAB-450B-AA38-4055C24FA268}"/>
    <dgm:cxn modelId="{76D5C841-42CA-6E49-BC8C-EECF9E6B8E1D}" type="presOf" srcId="{3E7858CD-9802-4613-8381-9544974E9E47}" destId="{9BA8E3D4-697E-264B-9A30-BE8136D59F08}" srcOrd="0" destOrd="0" presId="urn:microsoft.com/office/officeart/2016/7/layout/LinearArrowProcessNumbered"/>
    <dgm:cxn modelId="{5AC80462-9800-F347-B8C2-A83ABA9142C7}" type="presOf" srcId="{3AE32B0D-6FFE-426A-AFB3-8635B1D56E42}" destId="{C5D18544-AA80-DE4F-92D3-16A4F5258431}" srcOrd="0" destOrd="0" presId="urn:microsoft.com/office/officeart/2016/7/layout/LinearArrowProcessNumbered"/>
    <dgm:cxn modelId="{82405070-FDC2-6245-B2D7-AEF20C2216A1}" type="presOf" srcId="{0EAF6B8A-AA58-412F-BB55-578EB95E00D2}" destId="{9C38BF35-9367-5649-9996-3B3B6EC71638}" srcOrd="0" destOrd="0" presId="urn:microsoft.com/office/officeart/2016/7/layout/LinearArrowProcessNumbered"/>
    <dgm:cxn modelId="{6874EB50-0C7C-3145-B3F6-776B4A505CAA}" type="presOf" srcId="{D380325A-2BB2-4168-AC55-6C099E284616}" destId="{AF678AD3-D7B7-A246-B634-A256B6243DF9}" srcOrd="0" destOrd="0" presId="urn:microsoft.com/office/officeart/2016/7/layout/LinearArrowProcessNumbered"/>
    <dgm:cxn modelId="{D34E2475-0213-384D-A490-8498F5ACF382}" type="presOf" srcId="{11C51BD1-B720-4849-BB81-D49F009EF170}" destId="{F7C1FFD8-07F5-9546-AF54-11F81C582232}" srcOrd="0" destOrd="0" presId="urn:microsoft.com/office/officeart/2016/7/layout/LinearArrowProcessNumbered"/>
    <dgm:cxn modelId="{91665475-F97B-844B-8252-BE90C86E95B6}" type="presOf" srcId="{59D0D375-5433-44F1-AC74-81418AC1B3D3}" destId="{74DA1BC9-E0E7-D64C-9A76-6F233E4067DA}" srcOrd="0" destOrd="0" presId="urn:microsoft.com/office/officeart/2016/7/layout/LinearArrowProcessNumbered"/>
    <dgm:cxn modelId="{BCD03883-E60A-C94A-982C-8D76C7BFFA1A}" type="presOf" srcId="{9A3E63A9-B26D-4A77-8A7F-A5B458CCCFEB}" destId="{0FC27FFC-1213-554D-8A42-C76890CE36BB}" srcOrd="0" destOrd="0" presId="urn:microsoft.com/office/officeart/2016/7/layout/LinearArrowProcessNumbered"/>
    <dgm:cxn modelId="{69915093-C65C-4CD1-845F-80CB1DF76BEF}" srcId="{11C51BD1-B720-4849-BB81-D49F009EF170}" destId="{9A3E63A9-B26D-4A77-8A7F-A5B458CCCFEB}" srcOrd="2" destOrd="0" parTransId="{FD82331D-F111-414C-9846-48A37FD232A8}" sibTransId="{3AE32B0D-6FFE-426A-AFB3-8635B1D56E42}"/>
    <dgm:cxn modelId="{28EAA5B0-9CFE-3243-A9D3-30FC504F2926}" type="presOf" srcId="{10B446C6-0330-4986-84CC-3F0D15B21870}" destId="{993D4306-EA90-0840-83E4-4986B6A9C58B}" srcOrd="0" destOrd="0" presId="urn:microsoft.com/office/officeart/2016/7/layout/LinearArrowProcessNumbered"/>
    <dgm:cxn modelId="{402F5CB4-2B62-6649-B78F-D474BE408EF4}" type="presOf" srcId="{362125FF-9BAB-450B-AA38-4055C24FA268}" destId="{20705191-9F30-D740-90A6-43F86A0E923F}" srcOrd="0" destOrd="0" presId="urn:microsoft.com/office/officeart/2016/7/layout/LinearArrowProcessNumbered"/>
    <dgm:cxn modelId="{0FF253C1-C574-4E94-98E1-3A2D0DF98108}" srcId="{11C51BD1-B720-4849-BB81-D49F009EF170}" destId="{77A7EDE3-DAF2-4E9C-B1CE-5C423B1166A2}" srcOrd="3" destOrd="0" parTransId="{C3F59BDB-D8EE-4497-BF87-42A12C8D92F6}" sibTransId="{BB83E63A-5C74-4BE2-B632-2C9D749833D3}"/>
    <dgm:cxn modelId="{634036CD-14FB-42DD-B966-6075E95F7311}" srcId="{11C51BD1-B720-4849-BB81-D49F009EF170}" destId="{10B446C6-0330-4986-84CC-3F0D15B21870}" srcOrd="4" destOrd="0" parTransId="{EAF89686-C70D-4F87-BEBC-6899CE17B7C3}" sibTransId="{3E7858CD-9802-4613-8381-9544974E9E47}"/>
    <dgm:cxn modelId="{8D127CDD-ADD8-7147-AC30-EEE342259D81}" type="presParOf" srcId="{F7C1FFD8-07F5-9546-AF54-11F81C582232}" destId="{F21D9BF1-BB6E-D048-80F1-2E01DE37E671}" srcOrd="0" destOrd="0" presId="urn:microsoft.com/office/officeart/2016/7/layout/LinearArrowProcessNumbered"/>
    <dgm:cxn modelId="{A2E98932-B134-7743-A8E6-86AAE572DB6A}" type="presParOf" srcId="{F21D9BF1-BB6E-D048-80F1-2E01DE37E671}" destId="{342FBFE1-21A8-7C42-A56D-01D78CDB85A4}" srcOrd="0" destOrd="0" presId="urn:microsoft.com/office/officeart/2016/7/layout/LinearArrowProcessNumbered"/>
    <dgm:cxn modelId="{24C1ECC3-5C6A-E84A-8FB3-DC68A6B2A00B}" type="presParOf" srcId="{F21D9BF1-BB6E-D048-80F1-2E01DE37E671}" destId="{0EF835CB-DD85-E84C-9C4C-A5B4520A43FE}" srcOrd="1" destOrd="0" presId="urn:microsoft.com/office/officeart/2016/7/layout/LinearArrowProcessNumbered"/>
    <dgm:cxn modelId="{0064DA17-80E8-FB47-B9A7-9B018E2F0513}" type="presParOf" srcId="{0EF835CB-DD85-E84C-9C4C-A5B4520A43FE}" destId="{E2D020D9-1848-0346-899C-6BE8EAD6FFCB}" srcOrd="0" destOrd="0" presId="urn:microsoft.com/office/officeart/2016/7/layout/LinearArrowProcessNumbered"/>
    <dgm:cxn modelId="{DBED16A9-8014-D344-8AD7-CA8A97DFEE76}" type="presParOf" srcId="{0EF835CB-DD85-E84C-9C4C-A5B4520A43FE}" destId="{0A714FFD-E335-C748-9E93-FA8BFF94BF64}" srcOrd="1" destOrd="0" presId="urn:microsoft.com/office/officeart/2016/7/layout/LinearArrowProcessNumbered"/>
    <dgm:cxn modelId="{E2095097-40DD-8245-8553-A36CE0596D46}" type="presParOf" srcId="{0EF835CB-DD85-E84C-9C4C-A5B4520A43FE}" destId="{74DA1BC9-E0E7-D64C-9A76-6F233E4067DA}" srcOrd="2" destOrd="0" presId="urn:microsoft.com/office/officeart/2016/7/layout/LinearArrowProcessNumbered"/>
    <dgm:cxn modelId="{37B53BCC-7332-884F-8C44-B8A3F45227F3}" type="presParOf" srcId="{0EF835CB-DD85-E84C-9C4C-A5B4520A43FE}" destId="{2892D6EE-2E29-7F42-B26B-B2F557A1E071}" srcOrd="3" destOrd="0" presId="urn:microsoft.com/office/officeart/2016/7/layout/LinearArrowProcessNumbered"/>
    <dgm:cxn modelId="{73361202-86B4-7D4A-909C-F860A1EAE3F2}" type="presParOf" srcId="{F21D9BF1-BB6E-D048-80F1-2E01DE37E671}" destId="{9C38BF35-9367-5649-9996-3B3B6EC71638}" srcOrd="2" destOrd="0" presId="urn:microsoft.com/office/officeart/2016/7/layout/LinearArrowProcessNumbered"/>
    <dgm:cxn modelId="{3C24B17D-99DC-D543-8C4C-8C7297A72F18}" type="presParOf" srcId="{F7C1FFD8-07F5-9546-AF54-11F81C582232}" destId="{937AB32F-6EAF-564E-8748-3B87BA64B952}" srcOrd="1" destOrd="0" presId="urn:microsoft.com/office/officeart/2016/7/layout/LinearArrowProcessNumbered"/>
    <dgm:cxn modelId="{9A25D395-D0B6-D342-8F7C-2004E328DA5A}" type="presParOf" srcId="{F7C1FFD8-07F5-9546-AF54-11F81C582232}" destId="{E8B81134-226D-8742-BB7D-AD23CBFCED98}" srcOrd="2" destOrd="0" presId="urn:microsoft.com/office/officeart/2016/7/layout/LinearArrowProcessNumbered"/>
    <dgm:cxn modelId="{D4B9ADA1-C56F-284D-8F5C-CC950E2C899F}" type="presParOf" srcId="{E8B81134-226D-8742-BB7D-AD23CBFCED98}" destId="{73A96BE8-B751-254D-BE8D-16DDA9AE4F89}" srcOrd="0" destOrd="0" presId="urn:microsoft.com/office/officeart/2016/7/layout/LinearArrowProcessNumbered"/>
    <dgm:cxn modelId="{05EA4382-DAD2-B14C-8CFE-F63579F76053}" type="presParOf" srcId="{E8B81134-226D-8742-BB7D-AD23CBFCED98}" destId="{6CB40316-0A23-444E-B110-966AF4D1FED6}" srcOrd="1" destOrd="0" presId="urn:microsoft.com/office/officeart/2016/7/layout/LinearArrowProcessNumbered"/>
    <dgm:cxn modelId="{6E90F873-6625-AA41-BD49-F37FDBCD0A59}" type="presParOf" srcId="{6CB40316-0A23-444E-B110-966AF4D1FED6}" destId="{14EF1910-C5DA-2E4E-A9C9-352CBF253682}" srcOrd="0" destOrd="0" presId="urn:microsoft.com/office/officeart/2016/7/layout/LinearArrowProcessNumbered"/>
    <dgm:cxn modelId="{F7EF3C16-17DF-2D46-8076-8EE23E72F2C8}" type="presParOf" srcId="{6CB40316-0A23-444E-B110-966AF4D1FED6}" destId="{D0DEC8D7-504D-214C-8E8E-40C67D4AF3F4}" srcOrd="1" destOrd="0" presId="urn:microsoft.com/office/officeart/2016/7/layout/LinearArrowProcessNumbered"/>
    <dgm:cxn modelId="{9C3E85BF-A716-2F4A-A4D9-632A0C3075D4}" type="presParOf" srcId="{6CB40316-0A23-444E-B110-966AF4D1FED6}" destId="{20705191-9F30-D740-90A6-43F86A0E923F}" srcOrd="2" destOrd="0" presId="urn:microsoft.com/office/officeart/2016/7/layout/LinearArrowProcessNumbered"/>
    <dgm:cxn modelId="{45909E76-6A93-3B4E-A193-034001E0CFAD}" type="presParOf" srcId="{6CB40316-0A23-444E-B110-966AF4D1FED6}" destId="{2DC5125B-EA1E-A146-8C1C-64C26FC5754C}" srcOrd="3" destOrd="0" presId="urn:microsoft.com/office/officeart/2016/7/layout/LinearArrowProcessNumbered"/>
    <dgm:cxn modelId="{3F2CA751-25F9-CF4A-B45C-3DEAA2D70B30}" type="presParOf" srcId="{E8B81134-226D-8742-BB7D-AD23CBFCED98}" destId="{AF678AD3-D7B7-A246-B634-A256B6243DF9}" srcOrd="2" destOrd="0" presId="urn:microsoft.com/office/officeart/2016/7/layout/LinearArrowProcessNumbered"/>
    <dgm:cxn modelId="{08498922-7C13-CE41-B3D2-F6CF82E0D62C}" type="presParOf" srcId="{F7C1FFD8-07F5-9546-AF54-11F81C582232}" destId="{D73B5FB4-E68B-9B4C-A104-4DC1C10AFFA6}" srcOrd="3" destOrd="0" presId="urn:microsoft.com/office/officeart/2016/7/layout/LinearArrowProcessNumbered"/>
    <dgm:cxn modelId="{B951198E-4BD1-F742-A5DB-98C1F7A34083}" type="presParOf" srcId="{F7C1FFD8-07F5-9546-AF54-11F81C582232}" destId="{ED09FEE7-2B25-4F47-BC2F-D66F4B1403F6}" srcOrd="4" destOrd="0" presId="urn:microsoft.com/office/officeart/2016/7/layout/LinearArrowProcessNumbered"/>
    <dgm:cxn modelId="{23CACF05-8B6A-D74E-A4AA-CE243CE6D21D}" type="presParOf" srcId="{ED09FEE7-2B25-4F47-BC2F-D66F4B1403F6}" destId="{B07FA1D2-92AC-6248-BA24-1A9BC00D3521}" srcOrd="0" destOrd="0" presId="urn:microsoft.com/office/officeart/2016/7/layout/LinearArrowProcessNumbered"/>
    <dgm:cxn modelId="{D68B4B8A-62AF-0947-B358-A85CCCDAD3DE}" type="presParOf" srcId="{ED09FEE7-2B25-4F47-BC2F-D66F4B1403F6}" destId="{722F3BF6-8084-5D4B-9C15-F6EB173B769F}" srcOrd="1" destOrd="0" presId="urn:microsoft.com/office/officeart/2016/7/layout/LinearArrowProcessNumbered"/>
    <dgm:cxn modelId="{22520F89-C0D8-3A4A-B146-41E36B2E2173}" type="presParOf" srcId="{722F3BF6-8084-5D4B-9C15-F6EB173B769F}" destId="{ACD6446A-20C0-AA4C-8B6D-E0BC2CD93965}" srcOrd="0" destOrd="0" presId="urn:microsoft.com/office/officeart/2016/7/layout/LinearArrowProcessNumbered"/>
    <dgm:cxn modelId="{D2A8FA33-9BDE-CC48-B405-0888AF89BE97}" type="presParOf" srcId="{722F3BF6-8084-5D4B-9C15-F6EB173B769F}" destId="{AFEF2ED9-3C23-E94B-A41B-1DF173217518}" srcOrd="1" destOrd="0" presId="urn:microsoft.com/office/officeart/2016/7/layout/LinearArrowProcessNumbered"/>
    <dgm:cxn modelId="{A365E0E3-FD17-CA45-B143-64F5572841C8}" type="presParOf" srcId="{722F3BF6-8084-5D4B-9C15-F6EB173B769F}" destId="{C5D18544-AA80-DE4F-92D3-16A4F5258431}" srcOrd="2" destOrd="0" presId="urn:microsoft.com/office/officeart/2016/7/layout/LinearArrowProcessNumbered"/>
    <dgm:cxn modelId="{DE3786CD-ACF0-3F4E-962E-C10969950C08}" type="presParOf" srcId="{722F3BF6-8084-5D4B-9C15-F6EB173B769F}" destId="{BAC31B89-E52A-F44A-AA0D-187579339890}" srcOrd="3" destOrd="0" presId="urn:microsoft.com/office/officeart/2016/7/layout/LinearArrowProcessNumbered"/>
    <dgm:cxn modelId="{23A6B25B-9AC1-0F4C-BC36-7687E9F310E6}" type="presParOf" srcId="{ED09FEE7-2B25-4F47-BC2F-D66F4B1403F6}" destId="{0FC27FFC-1213-554D-8A42-C76890CE36BB}" srcOrd="2" destOrd="0" presId="urn:microsoft.com/office/officeart/2016/7/layout/LinearArrowProcessNumbered"/>
    <dgm:cxn modelId="{69AAA65B-9B5A-4C44-AB0B-14B600990C8F}" type="presParOf" srcId="{F7C1FFD8-07F5-9546-AF54-11F81C582232}" destId="{892EB1C9-1B2C-944D-8C5F-778707D60225}" srcOrd="5" destOrd="0" presId="urn:microsoft.com/office/officeart/2016/7/layout/LinearArrowProcessNumbered"/>
    <dgm:cxn modelId="{62A84A05-2C29-4F4E-B345-1BCBCE9CFCB0}" type="presParOf" srcId="{F7C1FFD8-07F5-9546-AF54-11F81C582232}" destId="{0C49757F-5549-FA43-9D70-2FC73C3CEF62}" srcOrd="6" destOrd="0" presId="urn:microsoft.com/office/officeart/2016/7/layout/LinearArrowProcessNumbered"/>
    <dgm:cxn modelId="{54EE68AD-04AC-684F-B679-BE978F0DAB61}" type="presParOf" srcId="{0C49757F-5549-FA43-9D70-2FC73C3CEF62}" destId="{CB9417C5-712D-6D4C-9414-0D22250F10BE}" srcOrd="0" destOrd="0" presId="urn:microsoft.com/office/officeart/2016/7/layout/LinearArrowProcessNumbered"/>
    <dgm:cxn modelId="{2B06DC6E-0F19-C644-AD94-5F221E7E1B99}" type="presParOf" srcId="{0C49757F-5549-FA43-9D70-2FC73C3CEF62}" destId="{A15744C9-AEDE-9147-9946-7EC23A316E3E}" srcOrd="1" destOrd="0" presId="urn:microsoft.com/office/officeart/2016/7/layout/LinearArrowProcessNumbered"/>
    <dgm:cxn modelId="{716507FD-7D35-DA44-9631-9393314F50D3}" type="presParOf" srcId="{A15744C9-AEDE-9147-9946-7EC23A316E3E}" destId="{7805247A-7D96-CC41-821A-74C2890405AA}" srcOrd="0" destOrd="0" presId="urn:microsoft.com/office/officeart/2016/7/layout/LinearArrowProcessNumbered"/>
    <dgm:cxn modelId="{0266A2D4-99D2-9340-BE6E-A914030B8D1F}" type="presParOf" srcId="{A15744C9-AEDE-9147-9946-7EC23A316E3E}" destId="{B75B86F7-67D6-384F-9072-F38B888FC069}" srcOrd="1" destOrd="0" presId="urn:microsoft.com/office/officeart/2016/7/layout/LinearArrowProcessNumbered"/>
    <dgm:cxn modelId="{59A5DE78-4F03-FE4A-A219-797533824462}" type="presParOf" srcId="{A15744C9-AEDE-9147-9946-7EC23A316E3E}" destId="{F136A2F4-4DC2-FF46-96C0-A57C5A66F36D}" srcOrd="2" destOrd="0" presId="urn:microsoft.com/office/officeart/2016/7/layout/LinearArrowProcessNumbered"/>
    <dgm:cxn modelId="{9811AFAC-676A-874B-94A4-509C44F00A78}" type="presParOf" srcId="{A15744C9-AEDE-9147-9946-7EC23A316E3E}" destId="{60F00BAE-B446-2940-AC37-CE1102596210}" srcOrd="3" destOrd="0" presId="urn:microsoft.com/office/officeart/2016/7/layout/LinearArrowProcessNumbered"/>
    <dgm:cxn modelId="{EE52AA17-2E05-084D-AC15-995E6B209147}" type="presParOf" srcId="{0C49757F-5549-FA43-9D70-2FC73C3CEF62}" destId="{33C6D299-94E8-9749-8631-924BE62DD800}" srcOrd="2" destOrd="0" presId="urn:microsoft.com/office/officeart/2016/7/layout/LinearArrowProcessNumbered"/>
    <dgm:cxn modelId="{A064E5A5-7870-9B48-89F5-913F9123A460}" type="presParOf" srcId="{F7C1FFD8-07F5-9546-AF54-11F81C582232}" destId="{5E331BD7-0185-8244-98D6-D3E969970E4A}" srcOrd="7" destOrd="0" presId="urn:microsoft.com/office/officeart/2016/7/layout/LinearArrowProcessNumbered"/>
    <dgm:cxn modelId="{4A4D4826-5378-B147-AB4A-F9AB2F71C6CA}" type="presParOf" srcId="{F7C1FFD8-07F5-9546-AF54-11F81C582232}" destId="{DAE3E812-81BF-0743-92C2-188F2BB9B19E}" srcOrd="8" destOrd="0" presId="urn:microsoft.com/office/officeart/2016/7/layout/LinearArrowProcessNumbered"/>
    <dgm:cxn modelId="{F4882DE6-BA95-164F-8624-96906E655C9E}" type="presParOf" srcId="{DAE3E812-81BF-0743-92C2-188F2BB9B19E}" destId="{C6236472-72BA-F946-867E-2179B0A45245}" srcOrd="0" destOrd="0" presId="urn:microsoft.com/office/officeart/2016/7/layout/LinearArrowProcessNumbered"/>
    <dgm:cxn modelId="{50D977A2-BFE8-F749-93B0-38711D67B77A}" type="presParOf" srcId="{DAE3E812-81BF-0743-92C2-188F2BB9B19E}" destId="{11FB9875-5718-B148-A2EA-61717B5F9A61}" srcOrd="1" destOrd="0" presId="urn:microsoft.com/office/officeart/2016/7/layout/LinearArrowProcessNumbered"/>
    <dgm:cxn modelId="{993F1B41-47B6-AB48-A229-84E96B4D2379}" type="presParOf" srcId="{11FB9875-5718-B148-A2EA-61717B5F9A61}" destId="{3B1D6A6E-56AC-E244-9952-204A64A04072}" srcOrd="0" destOrd="0" presId="urn:microsoft.com/office/officeart/2016/7/layout/LinearArrowProcessNumbered"/>
    <dgm:cxn modelId="{A0C63B77-6714-2B4D-B81F-BDE3753C7916}" type="presParOf" srcId="{11FB9875-5718-B148-A2EA-61717B5F9A61}" destId="{DFB0052D-7F7C-4147-B8EC-9EEFB09481E1}" srcOrd="1" destOrd="0" presId="urn:microsoft.com/office/officeart/2016/7/layout/LinearArrowProcessNumbered"/>
    <dgm:cxn modelId="{C55893AB-D44E-1E45-86E7-14CCD1D26173}" type="presParOf" srcId="{11FB9875-5718-B148-A2EA-61717B5F9A61}" destId="{9BA8E3D4-697E-264B-9A30-BE8136D59F08}" srcOrd="2" destOrd="0" presId="urn:microsoft.com/office/officeart/2016/7/layout/LinearArrowProcessNumbered"/>
    <dgm:cxn modelId="{0F236B83-7565-4F4E-A464-8C3227CD69D6}" type="presParOf" srcId="{11FB9875-5718-B148-A2EA-61717B5F9A61}" destId="{5734F728-D158-E341-A96C-142289B8AB0C}" srcOrd="3" destOrd="0" presId="urn:microsoft.com/office/officeart/2016/7/layout/LinearArrowProcessNumbered"/>
    <dgm:cxn modelId="{95377964-2CBA-8C42-AA77-1E4C0E98E762}" type="presParOf" srcId="{DAE3E812-81BF-0743-92C2-188F2BB9B19E}" destId="{993D4306-EA90-0840-83E4-4986B6A9C58B}"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5DEE07-583D-D747-A1FD-0C0AC63BECBC}" type="doc">
      <dgm:prSet loTypeId="urn:microsoft.com/office/officeart/2005/8/layout/hierarchy2" loCatId="" qsTypeId="urn:microsoft.com/office/officeart/2005/8/quickstyle/simple2" qsCatId="simple" csTypeId="urn:microsoft.com/office/officeart/2005/8/colors/colorful1" csCatId="colorful" phldr="1"/>
      <dgm:spPr/>
      <dgm:t>
        <a:bodyPr/>
        <a:lstStyle/>
        <a:p>
          <a:endParaRPr lang="en-GB"/>
        </a:p>
      </dgm:t>
    </dgm:pt>
    <dgm:pt modelId="{3A1111BB-5D7B-AC46-B725-F48E8B60D4B7}">
      <dgm:prSet phldrT="[Text]"/>
      <dgm:spPr>
        <a:solidFill>
          <a:schemeClr val="accent5">
            <a:lumMod val="60000"/>
            <a:lumOff val="40000"/>
          </a:schemeClr>
        </a:solidFill>
      </dgm:spPr>
      <dgm:t>
        <a:bodyPr/>
        <a:lstStyle/>
        <a:p>
          <a:r>
            <a:rPr lang="en-GB">
              <a:solidFill>
                <a:sysClr val="windowText" lastClr="000000"/>
              </a:solidFill>
            </a:rPr>
            <a:t>Critical Thinking</a:t>
          </a:r>
        </a:p>
      </dgm:t>
    </dgm:pt>
    <dgm:pt modelId="{CADF41A4-F21E-9B48-86DD-2041B9CFB31A}" type="parTrans" cxnId="{CB3B5CD4-BAD5-4945-8D32-891C45CAD915}">
      <dgm:prSet/>
      <dgm:spPr/>
      <dgm:t>
        <a:bodyPr/>
        <a:lstStyle/>
        <a:p>
          <a:endParaRPr lang="en-GB"/>
        </a:p>
      </dgm:t>
    </dgm:pt>
    <dgm:pt modelId="{6A0791E6-4BD5-F94F-BE59-8C7A71FE3CED}" type="sibTrans" cxnId="{CB3B5CD4-BAD5-4945-8D32-891C45CAD915}">
      <dgm:prSet/>
      <dgm:spPr/>
      <dgm:t>
        <a:bodyPr/>
        <a:lstStyle/>
        <a:p>
          <a:endParaRPr lang="en-GB"/>
        </a:p>
      </dgm:t>
    </dgm:pt>
    <dgm:pt modelId="{4DA09413-D601-A14C-A8EC-65F531BF9DB2}">
      <dgm:prSet phldrT="[Text]"/>
      <dgm:spPr>
        <a:solidFill>
          <a:schemeClr val="accent5">
            <a:lumMod val="50000"/>
          </a:schemeClr>
        </a:solidFill>
      </dgm:spPr>
      <dgm:t>
        <a:bodyPr/>
        <a:lstStyle/>
        <a:p>
          <a:r>
            <a:rPr lang="en-GB"/>
            <a:t>Asking questions</a:t>
          </a:r>
        </a:p>
      </dgm:t>
    </dgm:pt>
    <dgm:pt modelId="{40239EB4-CF69-7143-8725-21BBD74ECC0D}" type="parTrans" cxnId="{7EEB69B7-9174-2E4A-B46C-F3ABCFF5D795}">
      <dgm:prSet/>
      <dgm:spPr>
        <a:ln>
          <a:solidFill>
            <a:schemeClr val="tx1"/>
          </a:solidFill>
        </a:ln>
      </dgm:spPr>
      <dgm:t>
        <a:bodyPr/>
        <a:lstStyle/>
        <a:p>
          <a:endParaRPr lang="en-GB"/>
        </a:p>
      </dgm:t>
    </dgm:pt>
    <dgm:pt modelId="{237780E6-9052-1A49-A5E9-5FE48D8A8F41}" type="sibTrans" cxnId="{7EEB69B7-9174-2E4A-B46C-F3ABCFF5D795}">
      <dgm:prSet/>
      <dgm:spPr/>
      <dgm:t>
        <a:bodyPr/>
        <a:lstStyle/>
        <a:p>
          <a:endParaRPr lang="en-GB"/>
        </a:p>
      </dgm:t>
    </dgm:pt>
    <dgm:pt modelId="{72CFEB0B-46C5-2944-9A6F-7EABDE5B00A2}">
      <dgm:prSet phldrT="[Text]"/>
      <dgm:spPr>
        <a:solidFill>
          <a:schemeClr val="accent5">
            <a:lumMod val="75000"/>
          </a:schemeClr>
        </a:solidFill>
      </dgm:spPr>
      <dgm:t>
        <a:bodyPr/>
        <a:lstStyle/>
        <a:p>
          <a:r>
            <a:rPr lang="en-GB"/>
            <a:t>Weighing up information</a:t>
          </a:r>
        </a:p>
      </dgm:t>
    </dgm:pt>
    <dgm:pt modelId="{76B6C85B-7060-3544-B14B-51E6EE6CF6FD}" type="parTrans" cxnId="{892688EA-7764-D948-9E8B-604678BEFA39}">
      <dgm:prSet/>
      <dgm:spPr>
        <a:ln>
          <a:solidFill>
            <a:schemeClr val="tx1"/>
          </a:solidFill>
        </a:ln>
      </dgm:spPr>
      <dgm:t>
        <a:bodyPr/>
        <a:lstStyle/>
        <a:p>
          <a:endParaRPr lang="en-GB"/>
        </a:p>
      </dgm:t>
    </dgm:pt>
    <dgm:pt modelId="{3324D43A-6837-4840-AC12-E307591E665A}" type="sibTrans" cxnId="{892688EA-7764-D948-9E8B-604678BEFA39}">
      <dgm:prSet/>
      <dgm:spPr/>
      <dgm:t>
        <a:bodyPr/>
        <a:lstStyle/>
        <a:p>
          <a:endParaRPr lang="en-GB"/>
        </a:p>
      </dgm:t>
    </dgm:pt>
    <dgm:pt modelId="{60A8554C-4730-9F4A-B661-F495516FFFAF}">
      <dgm:prSet/>
      <dgm:spPr>
        <a:solidFill>
          <a:schemeClr val="accent4">
            <a:lumMod val="50000"/>
          </a:schemeClr>
        </a:solidFill>
      </dgm:spPr>
      <dgm:t>
        <a:bodyPr/>
        <a:lstStyle/>
        <a:p>
          <a:r>
            <a:rPr lang="en-GB"/>
            <a:t>Establishing assumptions</a:t>
          </a:r>
        </a:p>
      </dgm:t>
    </dgm:pt>
    <dgm:pt modelId="{DE3577D4-01A2-824C-BCF7-9988C85DD061}" type="parTrans" cxnId="{874A846E-13E6-034A-8565-7683D40BE466}">
      <dgm:prSet/>
      <dgm:spPr>
        <a:ln>
          <a:solidFill>
            <a:schemeClr val="tx1"/>
          </a:solidFill>
        </a:ln>
      </dgm:spPr>
      <dgm:t>
        <a:bodyPr/>
        <a:lstStyle/>
        <a:p>
          <a:endParaRPr lang="en-GB"/>
        </a:p>
      </dgm:t>
    </dgm:pt>
    <dgm:pt modelId="{113F3CF0-612A-C84E-B463-E35A35163057}" type="sibTrans" cxnId="{874A846E-13E6-034A-8565-7683D40BE466}">
      <dgm:prSet/>
      <dgm:spPr/>
      <dgm:t>
        <a:bodyPr/>
        <a:lstStyle/>
        <a:p>
          <a:endParaRPr lang="en-GB"/>
        </a:p>
      </dgm:t>
    </dgm:pt>
    <dgm:pt modelId="{5ADC18D3-EF91-BC4D-B326-3C3D23901C04}">
      <dgm:prSet/>
      <dgm:spPr>
        <a:solidFill>
          <a:schemeClr val="accent4">
            <a:lumMod val="75000"/>
          </a:schemeClr>
        </a:solidFill>
      </dgm:spPr>
      <dgm:t>
        <a:bodyPr/>
        <a:lstStyle/>
        <a:p>
          <a:r>
            <a:rPr lang="en-GB"/>
            <a:t>Making reasonable judgements</a:t>
          </a:r>
        </a:p>
      </dgm:t>
    </dgm:pt>
    <dgm:pt modelId="{16F2F551-6F9E-4847-8352-33AB7D16E9DE}" type="parTrans" cxnId="{9D9E2A5A-8C49-A14D-866F-21784CE893A8}">
      <dgm:prSet/>
      <dgm:spPr>
        <a:ln>
          <a:solidFill>
            <a:schemeClr val="tx1"/>
          </a:solidFill>
        </a:ln>
      </dgm:spPr>
      <dgm:t>
        <a:bodyPr/>
        <a:lstStyle/>
        <a:p>
          <a:endParaRPr lang="en-GB"/>
        </a:p>
      </dgm:t>
    </dgm:pt>
    <dgm:pt modelId="{0E22F91F-EDB5-9E45-98F5-4DD9A5821672}" type="sibTrans" cxnId="{9D9E2A5A-8C49-A14D-866F-21784CE893A8}">
      <dgm:prSet/>
      <dgm:spPr/>
      <dgm:t>
        <a:bodyPr/>
        <a:lstStyle/>
        <a:p>
          <a:endParaRPr lang="en-GB"/>
        </a:p>
      </dgm:t>
    </dgm:pt>
    <dgm:pt modelId="{277E34D2-8068-914F-8102-3B5E10B5317B}" type="pres">
      <dgm:prSet presAssocID="{AE5DEE07-583D-D747-A1FD-0C0AC63BECBC}" presName="diagram" presStyleCnt="0">
        <dgm:presLayoutVars>
          <dgm:chPref val="1"/>
          <dgm:dir/>
          <dgm:animOne val="branch"/>
          <dgm:animLvl val="lvl"/>
          <dgm:resizeHandles val="exact"/>
        </dgm:presLayoutVars>
      </dgm:prSet>
      <dgm:spPr/>
    </dgm:pt>
    <dgm:pt modelId="{F07A6CD6-6A92-C043-B76F-B09C10A3D29F}" type="pres">
      <dgm:prSet presAssocID="{3A1111BB-5D7B-AC46-B725-F48E8B60D4B7}" presName="root1" presStyleCnt="0"/>
      <dgm:spPr/>
    </dgm:pt>
    <dgm:pt modelId="{46719C0E-B548-7A47-8CC1-2D2DA96763AB}" type="pres">
      <dgm:prSet presAssocID="{3A1111BB-5D7B-AC46-B725-F48E8B60D4B7}" presName="LevelOneTextNode" presStyleLbl="node0" presStyleIdx="0" presStyleCnt="1">
        <dgm:presLayoutVars>
          <dgm:chPref val="3"/>
        </dgm:presLayoutVars>
      </dgm:prSet>
      <dgm:spPr/>
    </dgm:pt>
    <dgm:pt modelId="{E90B96E2-DF81-A24A-8D88-DDE761EE28E8}" type="pres">
      <dgm:prSet presAssocID="{3A1111BB-5D7B-AC46-B725-F48E8B60D4B7}" presName="level2hierChild" presStyleCnt="0"/>
      <dgm:spPr/>
    </dgm:pt>
    <dgm:pt modelId="{0BB9B572-98EB-BD41-81B5-C4FEBC15554C}" type="pres">
      <dgm:prSet presAssocID="{40239EB4-CF69-7143-8725-21BBD74ECC0D}" presName="conn2-1" presStyleLbl="parChTrans1D2" presStyleIdx="0" presStyleCnt="4"/>
      <dgm:spPr/>
    </dgm:pt>
    <dgm:pt modelId="{173E2650-EDC5-9241-958E-A22728BFC74E}" type="pres">
      <dgm:prSet presAssocID="{40239EB4-CF69-7143-8725-21BBD74ECC0D}" presName="connTx" presStyleLbl="parChTrans1D2" presStyleIdx="0" presStyleCnt="4"/>
      <dgm:spPr/>
    </dgm:pt>
    <dgm:pt modelId="{E4A058CF-0138-C74A-AAD0-5109BF420145}" type="pres">
      <dgm:prSet presAssocID="{4DA09413-D601-A14C-A8EC-65F531BF9DB2}" presName="root2" presStyleCnt="0"/>
      <dgm:spPr/>
    </dgm:pt>
    <dgm:pt modelId="{F0392EAC-FD23-B041-A609-551F09F8A070}" type="pres">
      <dgm:prSet presAssocID="{4DA09413-D601-A14C-A8EC-65F531BF9DB2}" presName="LevelTwoTextNode" presStyleLbl="node2" presStyleIdx="0" presStyleCnt="4">
        <dgm:presLayoutVars>
          <dgm:chPref val="3"/>
        </dgm:presLayoutVars>
      </dgm:prSet>
      <dgm:spPr/>
    </dgm:pt>
    <dgm:pt modelId="{16FEA912-19FC-F341-AFB6-81046184A479}" type="pres">
      <dgm:prSet presAssocID="{4DA09413-D601-A14C-A8EC-65F531BF9DB2}" presName="level3hierChild" presStyleCnt="0"/>
      <dgm:spPr/>
    </dgm:pt>
    <dgm:pt modelId="{BE928D48-40A7-7044-A99C-BF6C544B9D35}" type="pres">
      <dgm:prSet presAssocID="{76B6C85B-7060-3544-B14B-51E6EE6CF6FD}" presName="conn2-1" presStyleLbl="parChTrans1D2" presStyleIdx="1" presStyleCnt="4"/>
      <dgm:spPr/>
    </dgm:pt>
    <dgm:pt modelId="{36050598-EED3-694D-AE25-02DBA1BED923}" type="pres">
      <dgm:prSet presAssocID="{76B6C85B-7060-3544-B14B-51E6EE6CF6FD}" presName="connTx" presStyleLbl="parChTrans1D2" presStyleIdx="1" presStyleCnt="4"/>
      <dgm:spPr/>
    </dgm:pt>
    <dgm:pt modelId="{CDF310E0-3CA4-3049-AA6F-95C5D07A2B45}" type="pres">
      <dgm:prSet presAssocID="{72CFEB0B-46C5-2944-9A6F-7EABDE5B00A2}" presName="root2" presStyleCnt="0"/>
      <dgm:spPr/>
    </dgm:pt>
    <dgm:pt modelId="{7B087A91-3500-FD48-9B6C-7B5A6C837D7F}" type="pres">
      <dgm:prSet presAssocID="{72CFEB0B-46C5-2944-9A6F-7EABDE5B00A2}" presName="LevelTwoTextNode" presStyleLbl="node2" presStyleIdx="1" presStyleCnt="4">
        <dgm:presLayoutVars>
          <dgm:chPref val="3"/>
        </dgm:presLayoutVars>
      </dgm:prSet>
      <dgm:spPr/>
    </dgm:pt>
    <dgm:pt modelId="{D234559A-2EF5-7242-8E0D-FC70270E6ED0}" type="pres">
      <dgm:prSet presAssocID="{72CFEB0B-46C5-2944-9A6F-7EABDE5B00A2}" presName="level3hierChild" presStyleCnt="0"/>
      <dgm:spPr/>
    </dgm:pt>
    <dgm:pt modelId="{80124DE1-9683-AE44-AD8E-A999CA52B191}" type="pres">
      <dgm:prSet presAssocID="{DE3577D4-01A2-824C-BCF7-9988C85DD061}" presName="conn2-1" presStyleLbl="parChTrans1D2" presStyleIdx="2" presStyleCnt="4"/>
      <dgm:spPr/>
    </dgm:pt>
    <dgm:pt modelId="{3F69975F-B5A6-C245-A919-F800C5CE271E}" type="pres">
      <dgm:prSet presAssocID="{DE3577D4-01A2-824C-BCF7-9988C85DD061}" presName="connTx" presStyleLbl="parChTrans1D2" presStyleIdx="2" presStyleCnt="4"/>
      <dgm:spPr/>
    </dgm:pt>
    <dgm:pt modelId="{16EB8169-1BFE-2447-8BCD-467C6A52BDCE}" type="pres">
      <dgm:prSet presAssocID="{60A8554C-4730-9F4A-B661-F495516FFFAF}" presName="root2" presStyleCnt="0"/>
      <dgm:spPr/>
    </dgm:pt>
    <dgm:pt modelId="{61E1E7B6-CAA3-4D4A-B18E-43D7DC331737}" type="pres">
      <dgm:prSet presAssocID="{60A8554C-4730-9F4A-B661-F495516FFFAF}" presName="LevelTwoTextNode" presStyleLbl="node2" presStyleIdx="2" presStyleCnt="4">
        <dgm:presLayoutVars>
          <dgm:chPref val="3"/>
        </dgm:presLayoutVars>
      </dgm:prSet>
      <dgm:spPr/>
    </dgm:pt>
    <dgm:pt modelId="{90F1C73A-C77C-134C-B8B0-BD907BCC1308}" type="pres">
      <dgm:prSet presAssocID="{60A8554C-4730-9F4A-B661-F495516FFFAF}" presName="level3hierChild" presStyleCnt="0"/>
      <dgm:spPr/>
    </dgm:pt>
    <dgm:pt modelId="{553D2C04-D3CC-294E-BF87-6EBD14422804}" type="pres">
      <dgm:prSet presAssocID="{16F2F551-6F9E-4847-8352-33AB7D16E9DE}" presName="conn2-1" presStyleLbl="parChTrans1D2" presStyleIdx="3" presStyleCnt="4"/>
      <dgm:spPr/>
    </dgm:pt>
    <dgm:pt modelId="{DDED5871-C34E-D34C-BFB8-6F0B9F3BD604}" type="pres">
      <dgm:prSet presAssocID="{16F2F551-6F9E-4847-8352-33AB7D16E9DE}" presName="connTx" presStyleLbl="parChTrans1D2" presStyleIdx="3" presStyleCnt="4"/>
      <dgm:spPr/>
    </dgm:pt>
    <dgm:pt modelId="{729CE1F0-889F-1147-B2F2-989EDF5B9848}" type="pres">
      <dgm:prSet presAssocID="{5ADC18D3-EF91-BC4D-B326-3C3D23901C04}" presName="root2" presStyleCnt="0"/>
      <dgm:spPr/>
    </dgm:pt>
    <dgm:pt modelId="{BFDB063B-08A2-3A40-8B19-BA357D93506A}" type="pres">
      <dgm:prSet presAssocID="{5ADC18D3-EF91-BC4D-B326-3C3D23901C04}" presName="LevelTwoTextNode" presStyleLbl="node2" presStyleIdx="3" presStyleCnt="4">
        <dgm:presLayoutVars>
          <dgm:chPref val="3"/>
        </dgm:presLayoutVars>
      </dgm:prSet>
      <dgm:spPr/>
    </dgm:pt>
    <dgm:pt modelId="{3844A543-D597-C84B-9A61-AB5B2D797F39}" type="pres">
      <dgm:prSet presAssocID="{5ADC18D3-EF91-BC4D-B326-3C3D23901C04}" presName="level3hierChild" presStyleCnt="0"/>
      <dgm:spPr/>
    </dgm:pt>
  </dgm:ptLst>
  <dgm:cxnLst>
    <dgm:cxn modelId="{7B960108-C068-A248-A450-3A60DA8D8857}" type="presOf" srcId="{76B6C85B-7060-3544-B14B-51E6EE6CF6FD}" destId="{36050598-EED3-694D-AE25-02DBA1BED923}" srcOrd="1" destOrd="0" presId="urn:microsoft.com/office/officeart/2005/8/layout/hierarchy2"/>
    <dgm:cxn modelId="{A4D1BD31-6631-9C43-941B-DEF9D8AC82F5}" type="presOf" srcId="{4DA09413-D601-A14C-A8EC-65F531BF9DB2}" destId="{F0392EAC-FD23-B041-A609-551F09F8A070}" srcOrd="0" destOrd="0" presId="urn:microsoft.com/office/officeart/2005/8/layout/hierarchy2"/>
    <dgm:cxn modelId="{727AB13F-12E1-BE40-89EA-5E94C257D68C}" type="presOf" srcId="{DE3577D4-01A2-824C-BCF7-9988C85DD061}" destId="{80124DE1-9683-AE44-AD8E-A999CA52B191}" srcOrd="0" destOrd="0" presId="urn:microsoft.com/office/officeart/2005/8/layout/hierarchy2"/>
    <dgm:cxn modelId="{AA89395C-27FB-8547-808D-ECC7620F48F6}" type="presOf" srcId="{40239EB4-CF69-7143-8725-21BBD74ECC0D}" destId="{173E2650-EDC5-9241-958E-A22728BFC74E}" srcOrd="1" destOrd="0" presId="urn:microsoft.com/office/officeart/2005/8/layout/hierarchy2"/>
    <dgm:cxn modelId="{78A9295E-31B0-F943-AB81-EFE01A5865C8}" type="presOf" srcId="{16F2F551-6F9E-4847-8352-33AB7D16E9DE}" destId="{553D2C04-D3CC-294E-BF87-6EBD14422804}" srcOrd="0" destOrd="0" presId="urn:microsoft.com/office/officeart/2005/8/layout/hierarchy2"/>
    <dgm:cxn modelId="{907CF749-38D1-7348-AFB3-54A697D829CD}" type="presOf" srcId="{40239EB4-CF69-7143-8725-21BBD74ECC0D}" destId="{0BB9B572-98EB-BD41-81B5-C4FEBC15554C}" srcOrd="0" destOrd="0" presId="urn:microsoft.com/office/officeart/2005/8/layout/hierarchy2"/>
    <dgm:cxn modelId="{874A846E-13E6-034A-8565-7683D40BE466}" srcId="{3A1111BB-5D7B-AC46-B725-F48E8B60D4B7}" destId="{60A8554C-4730-9F4A-B661-F495516FFFAF}" srcOrd="2" destOrd="0" parTransId="{DE3577D4-01A2-824C-BCF7-9988C85DD061}" sibTransId="{113F3CF0-612A-C84E-B463-E35A35163057}"/>
    <dgm:cxn modelId="{9D9E2A5A-8C49-A14D-866F-21784CE893A8}" srcId="{3A1111BB-5D7B-AC46-B725-F48E8B60D4B7}" destId="{5ADC18D3-EF91-BC4D-B326-3C3D23901C04}" srcOrd="3" destOrd="0" parTransId="{16F2F551-6F9E-4847-8352-33AB7D16E9DE}" sibTransId="{0E22F91F-EDB5-9E45-98F5-4DD9A5821672}"/>
    <dgm:cxn modelId="{86981B83-7D5E-3743-9F4D-7EBFA574E4EC}" type="presOf" srcId="{16F2F551-6F9E-4847-8352-33AB7D16E9DE}" destId="{DDED5871-C34E-D34C-BFB8-6F0B9F3BD604}" srcOrd="1" destOrd="0" presId="urn:microsoft.com/office/officeart/2005/8/layout/hierarchy2"/>
    <dgm:cxn modelId="{36268286-0298-9543-9AD5-612E95BAA02B}" type="presOf" srcId="{3A1111BB-5D7B-AC46-B725-F48E8B60D4B7}" destId="{46719C0E-B548-7A47-8CC1-2D2DA96763AB}" srcOrd="0" destOrd="0" presId="urn:microsoft.com/office/officeart/2005/8/layout/hierarchy2"/>
    <dgm:cxn modelId="{9103AD95-D285-8447-9FF8-333AFEC6FE79}" type="presOf" srcId="{AE5DEE07-583D-D747-A1FD-0C0AC63BECBC}" destId="{277E34D2-8068-914F-8102-3B5E10B5317B}" srcOrd="0" destOrd="0" presId="urn:microsoft.com/office/officeart/2005/8/layout/hierarchy2"/>
    <dgm:cxn modelId="{A6F099A4-2CD1-7B44-B859-21FEA3049712}" type="presOf" srcId="{60A8554C-4730-9F4A-B661-F495516FFFAF}" destId="{61E1E7B6-CAA3-4D4A-B18E-43D7DC331737}" srcOrd="0" destOrd="0" presId="urn:microsoft.com/office/officeart/2005/8/layout/hierarchy2"/>
    <dgm:cxn modelId="{867A15A7-1FFF-7147-8B90-9FD1F1DEE2C0}" type="presOf" srcId="{76B6C85B-7060-3544-B14B-51E6EE6CF6FD}" destId="{BE928D48-40A7-7044-A99C-BF6C544B9D35}" srcOrd="0" destOrd="0" presId="urn:microsoft.com/office/officeart/2005/8/layout/hierarchy2"/>
    <dgm:cxn modelId="{929DC5B0-800A-3740-BDA7-4504D1B089FD}" type="presOf" srcId="{DE3577D4-01A2-824C-BCF7-9988C85DD061}" destId="{3F69975F-B5A6-C245-A919-F800C5CE271E}" srcOrd="1" destOrd="0" presId="urn:microsoft.com/office/officeart/2005/8/layout/hierarchy2"/>
    <dgm:cxn modelId="{4E6D86B3-F3FE-9440-B9D7-ECCB280E05E8}" type="presOf" srcId="{5ADC18D3-EF91-BC4D-B326-3C3D23901C04}" destId="{BFDB063B-08A2-3A40-8B19-BA357D93506A}" srcOrd="0" destOrd="0" presId="urn:microsoft.com/office/officeart/2005/8/layout/hierarchy2"/>
    <dgm:cxn modelId="{7EEB69B7-9174-2E4A-B46C-F3ABCFF5D795}" srcId="{3A1111BB-5D7B-AC46-B725-F48E8B60D4B7}" destId="{4DA09413-D601-A14C-A8EC-65F531BF9DB2}" srcOrd="0" destOrd="0" parTransId="{40239EB4-CF69-7143-8725-21BBD74ECC0D}" sibTransId="{237780E6-9052-1A49-A5E9-5FE48D8A8F41}"/>
    <dgm:cxn modelId="{5D4B3EBA-E64A-664C-9DB6-4475F00A1C91}" type="presOf" srcId="{72CFEB0B-46C5-2944-9A6F-7EABDE5B00A2}" destId="{7B087A91-3500-FD48-9B6C-7B5A6C837D7F}" srcOrd="0" destOrd="0" presId="urn:microsoft.com/office/officeart/2005/8/layout/hierarchy2"/>
    <dgm:cxn modelId="{CB3B5CD4-BAD5-4945-8D32-891C45CAD915}" srcId="{AE5DEE07-583D-D747-A1FD-0C0AC63BECBC}" destId="{3A1111BB-5D7B-AC46-B725-F48E8B60D4B7}" srcOrd="0" destOrd="0" parTransId="{CADF41A4-F21E-9B48-86DD-2041B9CFB31A}" sibTransId="{6A0791E6-4BD5-F94F-BE59-8C7A71FE3CED}"/>
    <dgm:cxn modelId="{892688EA-7764-D948-9E8B-604678BEFA39}" srcId="{3A1111BB-5D7B-AC46-B725-F48E8B60D4B7}" destId="{72CFEB0B-46C5-2944-9A6F-7EABDE5B00A2}" srcOrd="1" destOrd="0" parTransId="{76B6C85B-7060-3544-B14B-51E6EE6CF6FD}" sibTransId="{3324D43A-6837-4840-AC12-E307591E665A}"/>
    <dgm:cxn modelId="{5AF3F952-311B-5E42-A9E5-7A522573E5B1}" type="presParOf" srcId="{277E34D2-8068-914F-8102-3B5E10B5317B}" destId="{F07A6CD6-6A92-C043-B76F-B09C10A3D29F}" srcOrd="0" destOrd="0" presId="urn:microsoft.com/office/officeart/2005/8/layout/hierarchy2"/>
    <dgm:cxn modelId="{FBDB6EA6-C3C1-F442-BA24-A0B16810746D}" type="presParOf" srcId="{F07A6CD6-6A92-C043-B76F-B09C10A3D29F}" destId="{46719C0E-B548-7A47-8CC1-2D2DA96763AB}" srcOrd="0" destOrd="0" presId="urn:microsoft.com/office/officeart/2005/8/layout/hierarchy2"/>
    <dgm:cxn modelId="{A3BAEEE3-5388-E34D-886E-1F30CD785FC9}" type="presParOf" srcId="{F07A6CD6-6A92-C043-B76F-B09C10A3D29F}" destId="{E90B96E2-DF81-A24A-8D88-DDE761EE28E8}" srcOrd="1" destOrd="0" presId="urn:microsoft.com/office/officeart/2005/8/layout/hierarchy2"/>
    <dgm:cxn modelId="{295FBC32-1D4E-8844-8C62-421A2D7DF8AB}" type="presParOf" srcId="{E90B96E2-DF81-A24A-8D88-DDE761EE28E8}" destId="{0BB9B572-98EB-BD41-81B5-C4FEBC15554C}" srcOrd="0" destOrd="0" presId="urn:microsoft.com/office/officeart/2005/8/layout/hierarchy2"/>
    <dgm:cxn modelId="{77FE8844-69F3-D548-919B-3FC001F960DB}" type="presParOf" srcId="{0BB9B572-98EB-BD41-81B5-C4FEBC15554C}" destId="{173E2650-EDC5-9241-958E-A22728BFC74E}" srcOrd="0" destOrd="0" presId="urn:microsoft.com/office/officeart/2005/8/layout/hierarchy2"/>
    <dgm:cxn modelId="{3F27AE3A-283B-1244-9649-1682D9F46029}" type="presParOf" srcId="{E90B96E2-DF81-A24A-8D88-DDE761EE28E8}" destId="{E4A058CF-0138-C74A-AAD0-5109BF420145}" srcOrd="1" destOrd="0" presId="urn:microsoft.com/office/officeart/2005/8/layout/hierarchy2"/>
    <dgm:cxn modelId="{E668D583-589B-8E41-A6F7-72AC634DBAE7}" type="presParOf" srcId="{E4A058CF-0138-C74A-AAD0-5109BF420145}" destId="{F0392EAC-FD23-B041-A609-551F09F8A070}" srcOrd="0" destOrd="0" presId="urn:microsoft.com/office/officeart/2005/8/layout/hierarchy2"/>
    <dgm:cxn modelId="{705D3E80-8D10-9A41-8430-E2DE1716514E}" type="presParOf" srcId="{E4A058CF-0138-C74A-AAD0-5109BF420145}" destId="{16FEA912-19FC-F341-AFB6-81046184A479}" srcOrd="1" destOrd="0" presId="urn:microsoft.com/office/officeart/2005/8/layout/hierarchy2"/>
    <dgm:cxn modelId="{4D8D75AA-4449-6040-8837-08721342B337}" type="presParOf" srcId="{E90B96E2-DF81-A24A-8D88-DDE761EE28E8}" destId="{BE928D48-40A7-7044-A99C-BF6C544B9D35}" srcOrd="2" destOrd="0" presId="urn:microsoft.com/office/officeart/2005/8/layout/hierarchy2"/>
    <dgm:cxn modelId="{D8B5FFE4-DFDE-804D-A733-42BCCBCEE431}" type="presParOf" srcId="{BE928D48-40A7-7044-A99C-BF6C544B9D35}" destId="{36050598-EED3-694D-AE25-02DBA1BED923}" srcOrd="0" destOrd="0" presId="urn:microsoft.com/office/officeart/2005/8/layout/hierarchy2"/>
    <dgm:cxn modelId="{37E72B97-889C-0348-9B1E-2A139306A76A}" type="presParOf" srcId="{E90B96E2-DF81-A24A-8D88-DDE761EE28E8}" destId="{CDF310E0-3CA4-3049-AA6F-95C5D07A2B45}" srcOrd="3" destOrd="0" presId="urn:microsoft.com/office/officeart/2005/8/layout/hierarchy2"/>
    <dgm:cxn modelId="{FE29EA73-F1A9-A24A-A819-14C0888A9E89}" type="presParOf" srcId="{CDF310E0-3CA4-3049-AA6F-95C5D07A2B45}" destId="{7B087A91-3500-FD48-9B6C-7B5A6C837D7F}" srcOrd="0" destOrd="0" presId="urn:microsoft.com/office/officeart/2005/8/layout/hierarchy2"/>
    <dgm:cxn modelId="{B34ACCDB-957B-754F-A4B2-DA39A4E1F087}" type="presParOf" srcId="{CDF310E0-3CA4-3049-AA6F-95C5D07A2B45}" destId="{D234559A-2EF5-7242-8E0D-FC70270E6ED0}" srcOrd="1" destOrd="0" presId="urn:microsoft.com/office/officeart/2005/8/layout/hierarchy2"/>
    <dgm:cxn modelId="{B61A974C-D4DA-EA4D-88DF-E445A03FE716}" type="presParOf" srcId="{E90B96E2-DF81-A24A-8D88-DDE761EE28E8}" destId="{80124DE1-9683-AE44-AD8E-A999CA52B191}" srcOrd="4" destOrd="0" presId="urn:microsoft.com/office/officeart/2005/8/layout/hierarchy2"/>
    <dgm:cxn modelId="{87AD7147-82C1-D149-B2F3-60D5DB52F144}" type="presParOf" srcId="{80124DE1-9683-AE44-AD8E-A999CA52B191}" destId="{3F69975F-B5A6-C245-A919-F800C5CE271E}" srcOrd="0" destOrd="0" presId="urn:microsoft.com/office/officeart/2005/8/layout/hierarchy2"/>
    <dgm:cxn modelId="{ED1FA648-66E8-934B-B122-859030266C37}" type="presParOf" srcId="{E90B96E2-DF81-A24A-8D88-DDE761EE28E8}" destId="{16EB8169-1BFE-2447-8BCD-467C6A52BDCE}" srcOrd="5" destOrd="0" presId="urn:microsoft.com/office/officeart/2005/8/layout/hierarchy2"/>
    <dgm:cxn modelId="{C057B030-D9EA-6848-AAF0-0824AED9CB6B}" type="presParOf" srcId="{16EB8169-1BFE-2447-8BCD-467C6A52BDCE}" destId="{61E1E7B6-CAA3-4D4A-B18E-43D7DC331737}" srcOrd="0" destOrd="0" presId="urn:microsoft.com/office/officeart/2005/8/layout/hierarchy2"/>
    <dgm:cxn modelId="{6B087A20-8BE9-B34D-8D16-B54A36D5DED1}" type="presParOf" srcId="{16EB8169-1BFE-2447-8BCD-467C6A52BDCE}" destId="{90F1C73A-C77C-134C-B8B0-BD907BCC1308}" srcOrd="1" destOrd="0" presId="urn:microsoft.com/office/officeart/2005/8/layout/hierarchy2"/>
    <dgm:cxn modelId="{845336D0-6EC7-3E4E-BD14-06E8D8FFF02A}" type="presParOf" srcId="{E90B96E2-DF81-A24A-8D88-DDE761EE28E8}" destId="{553D2C04-D3CC-294E-BF87-6EBD14422804}" srcOrd="6" destOrd="0" presId="urn:microsoft.com/office/officeart/2005/8/layout/hierarchy2"/>
    <dgm:cxn modelId="{65461021-E636-7943-A2BC-F7093901ED68}" type="presParOf" srcId="{553D2C04-D3CC-294E-BF87-6EBD14422804}" destId="{DDED5871-C34E-D34C-BFB8-6F0B9F3BD604}" srcOrd="0" destOrd="0" presId="urn:microsoft.com/office/officeart/2005/8/layout/hierarchy2"/>
    <dgm:cxn modelId="{72E094BA-4F1A-BD40-B8B0-5B95CE1ECA7E}" type="presParOf" srcId="{E90B96E2-DF81-A24A-8D88-DDE761EE28E8}" destId="{729CE1F0-889F-1147-B2F2-989EDF5B9848}" srcOrd="7" destOrd="0" presId="urn:microsoft.com/office/officeart/2005/8/layout/hierarchy2"/>
    <dgm:cxn modelId="{30013847-D07A-7E44-8E51-849319D687A9}" type="presParOf" srcId="{729CE1F0-889F-1147-B2F2-989EDF5B9848}" destId="{BFDB063B-08A2-3A40-8B19-BA357D93506A}" srcOrd="0" destOrd="0" presId="urn:microsoft.com/office/officeart/2005/8/layout/hierarchy2"/>
    <dgm:cxn modelId="{6A2987C7-E5DA-2D42-8DF1-9D3DEE9F82EE}" type="presParOf" srcId="{729CE1F0-889F-1147-B2F2-989EDF5B9848}" destId="{3844A543-D597-C84B-9A61-AB5B2D797F39}" srcOrd="1" destOrd="0" presId="urn:microsoft.com/office/officeart/2005/8/layout/hierarchy2"/>
  </dgm:cxnLst>
  <dgm:bg>
    <a:noFill/>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3A3B7BAF-B247-4D78-951D-F1522C60D8E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23A73C7-6C62-4BA1-AC78-D28F2AD8D173}">
      <dgm:prSet/>
      <dgm:spPr/>
      <dgm:t>
        <a:bodyPr/>
        <a:lstStyle/>
        <a:p>
          <a:r>
            <a:rPr lang="en-GB"/>
            <a:t>3</a:t>
          </a:r>
          <a:r>
            <a:rPr lang="en-GB" baseline="30000"/>
            <a:t>rd</a:t>
          </a:r>
          <a:r>
            <a:rPr lang="en-GB"/>
            <a:t> person</a:t>
          </a:r>
          <a:endParaRPr lang="en-US"/>
        </a:p>
      </dgm:t>
    </dgm:pt>
    <dgm:pt modelId="{72A7B417-17B3-4694-8E10-B2D8BEDC6AF8}" type="parTrans" cxnId="{82B4874E-0F58-4F15-8E31-AF927B46CCE7}">
      <dgm:prSet/>
      <dgm:spPr/>
      <dgm:t>
        <a:bodyPr/>
        <a:lstStyle/>
        <a:p>
          <a:endParaRPr lang="en-US"/>
        </a:p>
      </dgm:t>
    </dgm:pt>
    <dgm:pt modelId="{9F930F96-7E82-4D87-AED8-6E428A657D49}" type="sibTrans" cxnId="{82B4874E-0F58-4F15-8E31-AF927B46CCE7}">
      <dgm:prSet/>
      <dgm:spPr/>
      <dgm:t>
        <a:bodyPr/>
        <a:lstStyle/>
        <a:p>
          <a:endParaRPr lang="en-US"/>
        </a:p>
      </dgm:t>
    </dgm:pt>
    <dgm:pt modelId="{0731DE72-6344-4E75-8DFD-41101F09673A}">
      <dgm:prSet/>
      <dgm:spPr/>
      <dgm:t>
        <a:bodyPr/>
        <a:lstStyle/>
        <a:p>
          <a:r>
            <a:rPr lang="en-GB"/>
            <a:t>Past tense</a:t>
          </a:r>
          <a:endParaRPr lang="en-US"/>
        </a:p>
      </dgm:t>
    </dgm:pt>
    <dgm:pt modelId="{3012F7D7-F9DC-4B7F-A626-D025DD4B84C2}" type="parTrans" cxnId="{0642BB1F-6034-4436-B1B2-7E8AB6441433}">
      <dgm:prSet/>
      <dgm:spPr/>
      <dgm:t>
        <a:bodyPr/>
        <a:lstStyle/>
        <a:p>
          <a:endParaRPr lang="en-US"/>
        </a:p>
      </dgm:t>
    </dgm:pt>
    <dgm:pt modelId="{CF88ECCE-E888-4FD9-B037-D88A4C8E21F9}" type="sibTrans" cxnId="{0642BB1F-6034-4436-B1B2-7E8AB6441433}">
      <dgm:prSet/>
      <dgm:spPr/>
      <dgm:t>
        <a:bodyPr/>
        <a:lstStyle/>
        <a:p>
          <a:endParaRPr lang="en-US"/>
        </a:p>
      </dgm:t>
    </dgm:pt>
    <dgm:pt modelId="{6DA86C42-349C-4F17-BF67-E9026AD610D6}">
      <dgm:prSet/>
      <dgm:spPr/>
      <dgm:t>
        <a:bodyPr/>
        <a:lstStyle/>
        <a:p>
          <a:r>
            <a:rPr lang="en-GB"/>
            <a:t>Formal language</a:t>
          </a:r>
          <a:endParaRPr lang="en-US"/>
        </a:p>
      </dgm:t>
    </dgm:pt>
    <dgm:pt modelId="{FEA232C0-4D09-4A74-872B-EFA58C22C68A}" type="parTrans" cxnId="{216F313B-8AE0-4BF6-8155-04ACAE957CC0}">
      <dgm:prSet/>
      <dgm:spPr/>
      <dgm:t>
        <a:bodyPr/>
        <a:lstStyle/>
        <a:p>
          <a:endParaRPr lang="en-US"/>
        </a:p>
      </dgm:t>
    </dgm:pt>
    <dgm:pt modelId="{182440EC-433B-4B8A-A88B-18A4D7585C19}" type="sibTrans" cxnId="{216F313B-8AE0-4BF6-8155-04ACAE957CC0}">
      <dgm:prSet/>
      <dgm:spPr/>
      <dgm:t>
        <a:bodyPr/>
        <a:lstStyle/>
        <a:p>
          <a:endParaRPr lang="en-US"/>
        </a:p>
      </dgm:t>
    </dgm:pt>
    <dgm:pt modelId="{6B36751E-E6AA-42C5-A58F-BF1441EC1EDE}">
      <dgm:prSet/>
      <dgm:spPr/>
      <dgm:t>
        <a:bodyPr/>
        <a:lstStyle/>
        <a:p>
          <a:r>
            <a:rPr lang="en-GB"/>
            <a:t>Be objective not personal</a:t>
          </a:r>
          <a:endParaRPr lang="en-US"/>
        </a:p>
      </dgm:t>
    </dgm:pt>
    <dgm:pt modelId="{53CD6070-C367-4C25-9213-E10127FC9522}" type="parTrans" cxnId="{E803D2BC-1BB5-428E-B3DB-BB8E8BDAC207}">
      <dgm:prSet/>
      <dgm:spPr/>
      <dgm:t>
        <a:bodyPr/>
        <a:lstStyle/>
        <a:p>
          <a:endParaRPr lang="en-US"/>
        </a:p>
      </dgm:t>
    </dgm:pt>
    <dgm:pt modelId="{F0F891FF-8498-4C06-AD67-588D4F3FD1FA}" type="sibTrans" cxnId="{E803D2BC-1BB5-428E-B3DB-BB8E8BDAC207}">
      <dgm:prSet/>
      <dgm:spPr/>
      <dgm:t>
        <a:bodyPr/>
        <a:lstStyle/>
        <a:p>
          <a:endParaRPr lang="en-US"/>
        </a:p>
      </dgm:t>
    </dgm:pt>
    <dgm:pt modelId="{84F9E22A-3945-4B9A-BD95-46D80ECCEF99}">
      <dgm:prSet/>
      <dgm:spPr/>
      <dgm:t>
        <a:bodyPr/>
        <a:lstStyle/>
        <a:p>
          <a:r>
            <a:rPr lang="en-GB"/>
            <a:t>EVIDENCED and REFERENCED</a:t>
          </a:r>
          <a:endParaRPr lang="en-US"/>
        </a:p>
      </dgm:t>
    </dgm:pt>
    <dgm:pt modelId="{42593F31-C7F8-47E4-8A78-CC4785EDCCD6}" type="parTrans" cxnId="{EC987037-6D21-4624-AAEE-25791C8C3BD5}">
      <dgm:prSet/>
      <dgm:spPr/>
      <dgm:t>
        <a:bodyPr/>
        <a:lstStyle/>
        <a:p>
          <a:endParaRPr lang="en-US"/>
        </a:p>
      </dgm:t>
    </dgm:pt>
    <dgm:pt modelId="{EEC6CB4F-8D3D-4D8F-838E-C9B253A6AACE}" type="sibTrans" cxnId="{EC987037-6D21-4624-AAEE-25791C8C3BD5}">
      <dgm:prSet/>
      <dgm:spPr/>
      <dgm:t>
        <a:bodyPr/>
        <a:lstStyle/>
        <a:p>
          <a:endParaRPr lang="en-US"/>
        </a:p>
      </dgm:t>
    </dgm:pt>
    <dgm:pt modelId="{435BDD10-5B84-CA4B-BB91-6736B70ADCA7}" type="pres">
      <dgm:prSet presAssocID="{3A3B7BAF-B247-4D78-951D-F1522C60D8E7}" presName="diagram" presStyleCnt="0">
        <dgm:presLayoutVars>
          <dgm:dir/>
          <dgm:resizeHandles val="exact"/>
        </dgm:presLayoutVars>
      </dgm:prSet>
      <dgm:spPr/>
    </dgm:pt>
    <dgm:pt modelId="{C885C7E4-8170-DE4B-8B07-9B6AA30664E3}" type="pres">
      <dgm:prSet presAssocID="{823A73C7-6C62-4BA1-AC78-D28F2AD8D173}" presName="node" presStyleLbl="node1" presStyleIdx="0" presStyleCnt="5" custLinFactNeighborX="2681" custLinFactNeighborY="-1489">
        <dgm:presLayoutVars>
          <dgm:bulletEnabled val="1"/>
        </dgm:presLayoutVars>
      </dgm:prSet>
      <dgm:spPr/>
    </dgm:pt>
    <dgm:pt modelId="{7F49990D-ED69-EF48-97B5-0D0C63147FB6}" type="pres">
      <dgm:prSet presAssocID="{9F930F96-7E82-4D87-AED8-6E428A657D49}" presName="sibTrans" presStyleCnt="0"/>
      <dgm:spPr/>
    </dgm:pt>
    <dgm:pt modelId="{736D068A-3D29-3744-8602-9599D8621DC9}" type="pres">
      <dgm:prSet presAssocID="{0731DE72-6344-4E75-8DFD-41101F09673A}" presName="node" presStyleLbl="node1" presStyleIdx="1" presStyleCnt="5" custLinFactNeighborX="1226" custLinFactNeighborY="-1490">
        <dgm:presLayoutVars>
          <dgm:bulletEnabled val="1"/>
        </dgm:presLayoutVars>
      </dgm:prSet>
      <dgm:spPr/>
    </dgm:pt>
    <dgm:pt modelId="{E20EEFEC-CE66-404A-918B-DB0F5E596F67}" type="pres">
      <dgm:prSet presAssocID="{CF88ECCE-E888-4FD9-B037-D88A4C8E21F9}" presName="sibTrans" presStyleCnt="0"/>
      <dgm:spPr/>
    </dgm:pt>
    <dgm:pt modelId="{F86D90F6-CD2C-DF47-8152-70C2788F956B}" type="pres">
      <dgm:prSet presAssocID="{6DA86C42-349C-4F17-BF67-E9026AD610D6}" presName="node" presStyleLbl="node1" presStyleIdx="2" presStyleCnt="5">
        <dgm:presLayoutVars>
          <dgm:bulletEnabled val="1"/>
        </dgm:presLayoutVars>
      </dgm:prSet>
      <dgm:spPr/>
    </dgm:pt>
    <dgm:pt modelId="{9FB8613A-B328-D645-A618-5A3755A1F349}" type="pres">
      <dgm:prSet presAssocID="{182440EC-433B-4B8A-A88B-18A4D7585C19}" presName="sibTrans" presStyleCnt="0"/>
      <dgm:spPr/>
    </dgm:pt>
    <dgm:pt modelId="{9167C36D-34BD-F34F-9282-87B5841EDFB5}" type="pres">
      <dgm:prSet presAssocID="{6B36751E-E6AA-42C5-A58F-BF1441EC1EDE}" presName="node" presStyleLbl="node1" presStyleIdx="3" presStyleCnt="5">
        <dgm:presLayoutVars>
          <dgm:bulletEnabled val="1"/>
        </dgm:presLayoutVars>
      </dgm:prSet>
      <dgm:spPr/>
    </dgm:pt>
    <dgm:pt modelId="{43E5F864-53A8-D346-9F49-9355C4A88BF0}" type="pres">
      <dgm:prSet presAssocID="{F0F891FF-8498-4C06-AD67-588D4F3FD1FA}" presName="sibTrans" presStyleCnt="0"/>
      <dgm:spPr/>
    </dgm:pt>
    <dgm:pt modelId="{4A3B8CB8-CE2C-804B-B2B8-EA040423E38E}" type="pres">
      <dgm:prSet presAssocID="{84F9E22A-3945-4B9A-BD95-46D80ECCEF99}" presName="node" presStyleLbl="node1" presStyleIdx="4" presStyleCnt="5">
        <dgm:presLayoutVars>
          <dgm:bulletEnabled val="1"/>
        </dgm:presLayoutVars>
      </dgm:prSet>
      <dgm:spPr/>
    </dgm:pt>
  </dgm:ptLst>
  <dgm:cxnLst>
    <dgm:cxn modelId="{4BBF6C0B-66CD-5A4B-8D55-2EEE995E8336}" type="presOf" srcId="{823A73C7-6C62-4BA1-AC78-D28F2AD8D173}" destId="{C885C7E4-8170-DE4B-8B07-9B6AA30664E3}" srcOrd="0" destOrd="0" presId="urn:microsoft.com/office/officeart/2005/8/layout/default"/>
    <dgm:cxn modelId="{0642BB1F-6034-4436-B1B2-7E8AB6441433}" srcId="{3A3B7BAF-B247-4D78-951D-F1522C60D8E7}" destId="{0731DE72-6344-4E75-8DFD-41101F09673A}" srcOrd="1" destOrd="0" parTransId="{3012F7D7-F9DC-4B7F-A626-D025DD4B84C2}" sibTransId="{CF88ECCE-E888-4FD9-B037-D88A4C8E21F9}"/>
    <dgm:cxn modelId="{EC987037-6D21-4624-AAEE-25791C8C3BD5}" srcId="{3A3B7BAF-B247-4D78-951D-F1522C60D8E7}" destId="{84F9E22A-3945-4B9A-BD95-46D80ECCEF99}" srcOrd="4" destOrd="0" parTransId="{42593F31-C7F8-47E4-8A78-CC4785EDCCD6}" sibTransId="{EEC6CB4F-8D3D-4D8F-838E-C9B253A6AACE}"/>
    <dgm:cxn modelId="{216F313B-8AE0-4BF6-8155-04ACAE957CC0}" srcId="{3A3B7BAF-B247-4D78-951D-F1522C60D8E7}" destId="{6DA86C42-349C-4F17-BF67-E9026AD610D6}" srcOrd="2" destOrd="0" parTransId="{FEA232C0-4D09-4A74-872B-EFA58C22C68A}" sibTransId="{182440EC-433B-4B8A-A88B-18A4D7585C19}"/>
    <dgm:cxn modelId="{92098A65-A0B8-6B4D-A3CC-84B215A72416}" type="presOf" srcId="{3A3B7BAF-B247-4D78-951D-F1522C60D8E7}" destId="{435BDD10-5B84-CA4B-BB91-6736B70ADCA7}" srcOrd="0" destOrd="0" presId="urn:microsoft.com/office/officeart/2005/8/layout/default"/>
    <dgm:cxn modelId="{82B4874E-0F58-4F15-8E31-AF927B46CCE7}" srcId="{3A3B7BAF-B247-4D78-951D-F1522C60D8E7}" destId="{823A73C7-6C62-4BA1-AC78-D28F2AD8D173}" srcOrd="0" destOrd="0" parTransId="{72A7B417-17B3-4694-8E10-B2D8BEDC6AF8}" sibTransId="{9F930F96-7E82-4D87-AED8-6E428A657D49}"/>
    <dgm:cxn modelId="{5FDBE077-755F-3649-8CF6-0BB6A382F0AA}" type="presOf" srcId="{6DA86C42-349C-4F17-BF67-E9026AD610D6}" destId="{F86D90F6-CD2C-DF47-8152-70C2788F956B}" srcOrd="0" destOrd="0" presId="urn:microsoft.com/office/officeart/2005/8/layout/default"/>
    <dgm:cxn modelId="{E803D2BC-1BB5-428E-B3DB-BB8E8BDAC207}" srcId="{3A3B7BAF-B247-4D78-951D-F1522C60D8E7}" destId="{6B36751E-E6AA-42C5-A58F-BF1441EC1EDE}" srcOrd="3" destOrd="0" parTransId="{53CD6070-C367-4C25-9213-E10127FC9522}" sibTransId="{F0F891FF-8498-4C06-AD67-588D4F3FD1FA}"/>
    <dgm:cxn modelId="{E61FA8C7-5AEC-7F49-8A67-E953B194F3FA}" type="presOf" srcId="{0731DE72-6344-4E75-8DFD-41101F09673A}" destId="{736D068A-3D29-3744-8602-9599D8621DC9}" srcOrd="0" destOrd="0" presId="urn:microsoft.com/office/officeart/2005/8/layout/default"/>
    <dgm:cxn modelId="{1F0531DE-71E7-7648-8D9C-917DE50D0626}" type="presOf" srcId="{6B36751E-E6AA-42C5-A58F-BF1441EC1EDE}" destId="{9167C36D-34BD-F34F-9282-87B5841EDFB5}" srcOrd="0" destOrd="0" presId="urn:microsoft.com/office/officeart/2005/8/layout/default"/>
    <dgm:cxn modelId="{F5E8DDF9-1F43-D84D-9F55-F1C82C9F57C9}" type="presOf" srcId="{84F9E22A-3945-4B9A-BD95-46D80ECCEF99}" destId="{4A3B8CB8-CE2C-804B-B2B8-EA040423E38E}" srcOrd="0" destOrd="0" presId="urn:microsoft.com/office/officeart/2005/8/layout/default"/>
    <dgm:cxn modelId="{F92E8EA5-3FEE-8B4A-9BD3-43244A1DB346}" type="presParOf" srcId="{435BDD10-5B84-CA4B-BB91-6736B70ADCA7}" destId="{C885C7E4-8170-DE4B-8B07-9B6AA30664E3}" srcOrd="0" destOrd="0" presId="urn:microsoft.com/office/officeart/2005/8/layout/default"/>
    <dgm:cxn modelId="{FEFE80FD-FA8A-2541-9E2C-C1836DBC395F}" type="presParOf" srcId="{435BDD10-5B84-CA4B-BB91-6736B70ADCA7}" destId="{7F49990D-ED69-EF48-97B5-0D0C63147FB6}" srcOrd="1" destOrd="0" presId="urn:microsoft.com/office/officeart/2005/8/layout/default"/>
    <dgm:cxn modelId="{E59BE412-8254-7D4E-9ED3-865E4D8D638F}" type="presParOf" srcId="{435BDD10-5B84-CA4B-BB91-6736B70ADCA7}" destId="{736D068A-3D29-3744-8602-9599D8621DC9}" srcOrd="2" destOrd="0" presId="urn:microsoft.com/office/officeart/2005/8/layout/default"/>
    <dgm:cxn modelId="{441E97BA-156A-2B4C-BDD7-24C1CA5F1203}" type="presParOf" srcId="{435BDD10-5B84-CA4B-BB91-6736B70ADCA7}" destId="{E20EEFEC-CE66-404A-918B-DB0F5E596F67}" srcOrd="3" destOrd="0" presId="urn:microsoft.com/office/officeart/2005/8/layout/default"/>
    <dgm:cxn modelId="{2244B6C9-4FFC-6B4D-9F4C-29AF25296DA3}" type="presParOf" srcId="{435BDD10-5B84-CA4B-BB91-6736B70ADCA7}" destId="{F86D90F6-CD2C-DF47-8152-70C2788F956B}" srcOrd="4" destOrd="0" presId="urn:microsoft.com/office/officeart/2005/8/layout/default"/>
    <dgm:cxn modelId="{E5C503B3-5607-C042-A50A-6BA469BC3E0B}" type="presParOf" srcId="{435BDD10-5B84-CA4B-BB91-6736B70ADCA7}" destId="{9FB8613A-B328-D645-A618-5A3755A1F349}" srcOrd="5" destOrd="0" presId="urn:microsoft.com/office/officeart/2005/8/layout/default"/>
    <dgm:cxn modelId="{2C3254E5-9007-7346-B020-B3369DAEE612}" type="presParOf" srcId="{435BDD10-5B84-CA4B-BB91-6736B70ADCA7}" destId="{9167C36D-34BD-F34F-9282-87B5841EDFB5}" srcOrd="6" destOrd="0" presId="urn:microsoft.com/office/officeart/2005/8/layout/default"/>
    <dgm:cxn modelId="{86AD7C8D-249D-6F4F-9C2A-2902578882FE}" type="presParOf" srcId="{435BDD10-5B84-CA4B-BB91-6736B70ADCA7}" destId="{43E5F864-53A8-D346-9F49-9355C4A88BF0}" srcOrd="7" destOrd="0" presId="urn:microsoft.com/office/officeart/2005/8/layout/default"/>
    <dgm:cxn modelId="{341D97B9-4A1D-4048-81CB-206AF141082B}" type="presParOf" srcId="{435BDD10-5B84-CA4B-BB91-6736B70ADCA7}" destId="{4A3B8CB8-CE2C-804B-B2B8-EA040423E38E}"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3B7BAF-B247-4D78-951D-F1522C60D8E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23A73C7-6C62-4BA1-AC78-D28F2AD8D173}">
      <dgm:prSet/>
      <dgm:spPr/>
      <dgm:t>
        <a:bodyPr/>
        <a:lstStyle/>
        <a:p>
          <a:r>
            <a:rPr lang="en-GB"/>
            <a:t>3</a:t>
          </a:r>
          <a:r>
            <a:rPr lang="en-GB" baseline="30000"/>
            <a:t>rd</a:t>
          </a:r>
          <a:r>
            <a:rPr lang="en-GB"/>
            <a:t> person</a:t>
          </a:r>
          <a:endParaRPr lang="en-US"/>
        </a:p>
      </dgm:t>
    </dgm:pt>
    <dgm:pt modelId="{72A7B417-17B3-4694-8E10-B2D8BEDC6AF8}" type="parTrans" cxnId="{82B4874E-0F58-4F15-8E31-AF927B46CCE7}">
      <dgm:prSet/>
      <dgm:spPr/>
      <dgm:t>
        <a:bodyPr/>
        <a:lstStyle/>
        <a:p>
          <a:endParaRPr lang="en-US"/>
        </a:p>
      </dgm:t>
    </dgm:pt>
    <dgm:pt modelId="{9F930F96-7E82-4D87-AED8-6E428A657D49}" type="sibTrans" cxnId="{82B4874E-0F58-4F15-8E31-AF927B46CCE7}">
      <dgm:prSet/>
      <dgm:spPr/>
      <dgm:t>
        <a:bodyPr/>
        <a:lstStyle/>
        <a:p>
          <a:endParaRPr lang="en-US"/>
        </a:p>
      </dgm:t>
    </dgm:pt>
    <dgm:pt modelId="{0731DE72-6344-4E75-8DFD-41101F09673A}">
      <dgm:prSet/>
      <dgm:spPr/>
      <dgm:t>
        <a:bodyPr/>
        <a:lstStyle/>
        <a:p>
          <a:r>
            <a:rPr lang="en-GB"/>
            <a:t>Past tense</a:t>
          </a:r>
          <a:endParaRPr lang="en-US"/>
        </a:p>
      </dgm:t>
    </dgm:pt>
    <dgm:pt modelId="{3012F7D7-F9DC-4B7F-A626-D025DD4B84C2}" type="parTrans" cxnId="{0642BB1F-6034-4436-B1B2-7E8AB6441433}">
      <dgm:prSet/>
      <dgm:spPr/>
      <dgm:t>
        <a:bodyPr/>
        <a:lstStyle/>
        <a:p>
          <a:endParaRPr lang="en-US"/>
        </a:p>
      </dgm:t>
    </dgm:pt>
    <dgm:pt modelId="{CF88ECCE-E888-4FD9-B037-D88A4C8E21F9}" type="sibTrans" cxnId="{0642BB1F-6034-4436-B1B2-7E8AB6441433}">
      <dgm:prSet/>
      <dgm:spPr/>
      <dgm:t>
        <a:bodyPr/>
        <a:lstStyle/>
        <a:p>
          <a:endParaRPr lang="en-US"/>
        </a:p>
      </dgm:t>
    </dgm:pt>
    <dgm:pt modelId="{6DA86C42-349C-4F17-BF67-E9026AD610D6}">
      <dgm:prSet/>
      <dgm:spPr/>
      <dgm:t>
        <a:bodyPr/>
        <a:lstStyle/>
        <a:p>
          <a:r>
            <a:rPr lang="en-GB"/>
            <a:t>Formal language</a:t>
          </a:r>
          <a:endParaRPr lang="en-US"/>
        </a:p>
      </dgm:t>
    </dgm:pt>
    <dgm:pt modelId="{FEA232C0-4D09-4A74-872B-EFA58C22C68A}" type="parTrans" cxnId="{216F313B-8AE0-4BF6-8155-04ACAE957CC0}">
      <dgm:prSet/>
      <dgm:spPr/>
      <dgm:t>
        <a:bodyPr/>
        <a:lstStyle/>
        <a:p>
          <a:endParaRPr lang="en-US"/>
        </a:p>
      </dgm:t>
    </dgm:pt>
    <dgm:pt modelId="{182440EC-433B-4B8A-A88B-18A4D7585C19}" type="sibTrans" cxnId="{216F313B-8AE0-4BF6-8155-04ACAE957CC0}">
      <dgm:prSet/>
      <dgm:spPr/>
      <dgm:t>
        <a:bodyPr/>
        <a:lstStyle/>
        <a:p>
          <a:endParaRPr lang="en-US"/>
        </a:p>
      </dgm:t>
    </dgm:pt>
    <dgm:pt modelId="{6B36751E-E6AA-42C5-A58F-BF1441EC1EDE}">
      <dgm:prSet/>
      <dgm:spPr/>
      <dgm:t>
        <a:bodyPr/>
        <a:lstStyle/>
        <a:p>
          <a:r>
            <a:rPr lang="en-GB"/>
            <a:t>Be objective not personal</a:t>
          </a:r>
          <a:endParaRPr lang="en-US"/>
        </a:p>
      </dgm:t>
    </dgm:pt>
    <dgm:pt modelId="{53CD6070-C367-4C25-9213-E10127FC9522}" type="parTrans" cxnId="{E803D2BC-1BB5-428E-B3DB-BB8E8BDAC207}">
      <dgm:prSet/>
      <dgm:spPr/>
      <dgm:t>
        <a:bodyPr/>
        <a:lstStyle/>
        <a:p>
          <a:endParaRPr lang="en-US"/>
        </a:p>
      </dgm:t>
    </dgm:pt>
    <dgm:pt modelId="{F0F891FF-8498-4C06-AD67-588D4F3FD1FA}" type="sibTrans" cxnId="{E803D2BC-1BB5-428E-B3DB-BB8E8BDAC207}">
      <dgm:prSet/>
      <dgm:spPr/>
      <dgm:t>
        <a:bodyPr/>
        <a:lstStyle/>
        <a:p>
          <a:endParaRPr lang="en-US"/>
        </a:p>
      </dgm:t>
    </dgm:pt>
    <dgm:pt modelId="{84F9E22A-3945-4B9A-BD95-46D80ECCEF99}">
      <dgm:prSet/>
      <dgm:spPr/>
      <dgm:t>
        <a:bodyPr/>
        <a:lstStyle/>
        <a:p>
          <a:r>
            <a:rPr lang="en-GB"/>
            <a:t>EVIDENCED and REFERENCED</a:t>
          </a:r>
          <a:endParaRPr lang="en-US"/>
        </a:p>
      </dgm:t>
    </dgm:pt>
    <dgm:pt modelId="{42593F31-C7F8-47E4-8A78-CC4785EDCCD6}" type="parTrans" cxnId="{EC987037-6D21-4624-AAEE-25791C8C3BD5}">
      <dgm:prSet/>
      <dgm:spPr/>
      <dgm:t>
        <a:bodyPr/>
        <a:lstStyle/>
        <a:p>
          <a:endParaRPr lang="en-US"/>
        </a:p>
      </dgm:t>
    </dgm:pt>
    <dgm:pt modelId="{EEC6CB4F-8D3D-4D8F-838E-C9B253A6AACE}" type="sibTrans" cxnId="{EC987037-6D21-4624-AAEE-25791C8C3BD5}">
      <dgm:prSet/>
      <dgm:spPr/>
      <dgm:t>
        <a:bodyPr/>
        <a:lstStyle/>
        <a:p>
          <a:endParaRPr lang="en-US"/>
        </a:p>
      </dgm:t>
    </dgm:pt>
    <dgm:pt modelId="{435BDD10-5B84-CA4B-BB91-6736B70ADCA7}" type="pres">
      <dgm:prSet presAssocID="{3A3B7BAF-B247-4D78-951D-F1522C60D8E7}" presName="diagram" presStyleCnt="0">
        <dgm:presLayoutVars>
          <dgm:dir/>
          <dgm:resizeHandles val="exact"/>
        </dgm:presLayoutVars>
      </dgm:prSet>
      <dgm:spPr/>
    </dgm:pt>
    <dgm:pt modelId="{C885C7E4-8170-DE4B-8B07-9B6AA30664E3}" type="pres">
      <dgm:prSet presAssocID="{823A73C7-6C62-4BA1-AC78-D28F2AD8D173}" presName="node" presStyleLbl="node1" presStyleIdx="0" presStyleCnt="5" custLinFactNeighborX="2681" custLinFactNeighborY="-1489">
        <dgm:presLayoutVars>
          <dgm:bulletEnabled val="1"/>
        </dgm:presLayoutVars>
      </dgm:prSet>
      <dgm:spPr/>
    </dgm:pt>
    <dgm:pt modelId="{7F49990D-ED69-EF48-97B5-0D0C63147FB6}" type="pres">
      <dgm:prSet presAssocID="{9F930F96-7E82-4D87-AED8-6E428A657D49}" presName="sibTrans" presStyleCnt="0"/>
      <dgm:spPr/>
    </dgm:pt>
    <dgm:pt modelId="{736D068A-3D29-3744-8602-9599D8621DC9}" type="pres">
      <dgm:prSet presAssocID="{0731DE72-6344-4E75-8DFD-41101F09673A}" presName="node" presStyleLbl="node1" presStyleIdx="1" presStyleCnt="5">
        <dgm:presLayoutVars>
          <dgm:bulletEnabled val="1"/>
        </dgm:presLayoutVars>
      </dgm:prSet>
      <dgm:spPr/>
    </dgm:pt>
    <dgm:pt modelId="{E20EEFEC-CE66-404A-918B-DB0F5E596F67}" type="pres">
      <dgm:prSet presAssocID="{CF88ECCE-E888-4FD9-B037-D88A4C8E21F9}" presName="sibTrans" presStyleCnt="0"/>
      <dgm:spPr/>
    </dgm:pt>
    <dgm:pt modelId="{F86D90F6-CD2C-DF47-8152-70C2788F956B}" type="pres">
      <dgm:prSet presAssocID="{6DA86C42-349C-4F17-BF67-E9026AD610D6}" presName="node" presStyleLbl="node1" presStyleIdx="2" presStyleCnt="5">
        <dgm:presLayoutVars>
          <dgm:bulletEnabled val="1"/>
        </dgm:presLayoutVars>
      </dgm:prSet>
      <dgm:spPr/>
    </dgm:pt>
    <dgm:pt modelId="{9FB8613A-B328-D645-A618-5A3755A1F349}" type="pres">
      <dgm:prSet presAssocID="{182440EC-433B-4B8A-A88B-18A4D7585C19}" presName="sibTrans" presStyleCnt="0"/>
      <dgm:spPr/>
    </dgm:pt>
    <dgm:pt modelId="{9167C36D-34BD-F34F-9282-87B5841EDFB5}" type="pres">
      <dgm:prSet presAssocID="{6B36751E-E6AA-42C5-A58F-BF1441EC1EDE}" presName="node" presStyleLbl="node1" presStyleIdx="3" presStyleCnt="5">
        <dgm:presLayoutVars>
          <dgm:bulletEnabled val="1"/>
        </dgm:presLayoutVars>
      </dgm:prSet>
      <dgm:spPr/>
    </dgm:pt>
    <dgm:pt modelId="{43E5F864-53A8-D346-9F49-9355C4A88BF0}" type="pres">
      <dgm:prSet presAssocID="{F0F891FF-8498-4C06-AD67-588D4F3FD1FA}" presName="sibTrans" presStyleCnt="0"/>
      <dgm:spPr/>
    </dgm:pt>
    <dgm:pt modelId="{4A3B8CB8-CE2C-804B-B2B8-EA040423E38E}" type="pres">
      <dgm:prSet presAssocID="{84F9E22A-3945-4B9A-BD95-46D80ECCEF99}" presName="node" presStyleLbl="node1" presStyleIdx="4" presStyleCnt="5">
        <dgm:presLayoutVars>
          <dgm:bulletEnabled val="1"/>
        </dgm:presLayoutVars>
      </dgm:prSet>
      <dgm:spPr/>
    </dgm:pt>
  </dgm:ptLst>
  <dgm:cxnLst>
    <dgm:cxn modelId="{4BBF6C0B-66CD-5A4B-8D55-2EEE995E8336}" type="presOf" srcId="{823A73C7-6C62-4BA1-AC78-D28F2AD8D173}" destId="{C885C7E4-8170-DE4B-8B07-9B6AA30664E3}" srcOrd="0" destOrd="0" presId="urn:microsoft.com/office/officeart/2005/8/layout/default"/>
    <dgm:cxn modelId="{0642BB1F-6034-4436-B1B2-7E8AB6441433}" srcId="{3A3B7BAF-B247-4D78-951D-F1522C60D8E7}" destId="{0731DE72-6344-4E75-8DFD-41101F09673A}" srcOrd="1" destOrd="0" parTransId="{3012F7D7-F9DC-4B7F-A626-D025DD4B84C2}" sibTransId="{CF88ECCE-E888-4FD9-B037-D88A4C8E21F9}"/>
    <dgm:cxn modelId="{EC987037-6D21-4624-AAEE-25791C8C3BD5}" srcId="{3A3B7BAF-B247-4D78-951D-F1522C60D8E7}" destId="{84F9E22A-3945-4B9A-BD95-46D80ECCEF99}" srcOrd="4" destOrd="0" parTransId="{42593F31-C7F8-47E4-8A78-CC4785EDCCD6}" sibTransId="{EEC6CB4F-8D3D-4D8F-838E-C9B253A6AACE}"/>
    <dgm:cxn modelId="{216F313B-8AE0-4BF6-8155-04ACAE957CC0}" srcId="{3A3B7BAF-B247-4D78-951D-F1522C60D8E7}" destId="{6DA86C42-349C-4F17-BF67-E9026AD610D6}" srcOrd="2" destOrd="0" parTransId="{FEA232C0-4D09-4A74-872B-EFA58C22C68A}" sibTransId="{182440EC-433B-4B8A-A88B-18A4D7585C19}"/>
    <dgm:cxn modelId="{92098A65-A0B8-6B4D-A3CC-84B215A72416}" type="presOf" srcId="{3A3B7BAF-B247-4D78-951D-F1522C60D8E7}" destId="{435BDD10-5B84-CA4B-BB91-6736B70ADCA7}" srcOrd="0" destOrd="0" presId="urn:microsoft.com/office/officeart/2005/8/layout/default"/>
    <dgm:cxn modelId="{82B4874E-0F58-4F15-8E31-AF927B46CCE7}" srcId="{3A3B7BAF-B247-4D78-951D-F1522C60D8E7}" destId="{823A73C7-6C62-4BA1-AC78-D28F2AD8D173}" srcOrd="0" destOrd="0" parTransId="{72A7B417-17B3-4694-8E10-B2D8BEDC6AF8}" sibTransId="{9F930F96-7E82-4D87-AED8-6E428A657D49}"/>
    <dgm:cxn modelId="{5FDBE077-755F-3649-8CF6-0BB6A382F0AA}" type="presOf" srcId="{6DA86C42-349C-4F17-BF67-E9026AD610D6}" destId="{F86D90F6-CD2C-DF47-8152-70C2788F956B}" srcOrd="0" destOrd="0" presId="urn:microsoft.com/office/officeart/2005/8/layout/default"/>
    <dgm:cxn modelId="{E803D2BC-1BB5-428E-B3DB-BB8E8BDAC207}" srcId="{3A3B7BAF-B247-4D78-951D-F1522C60D8E7}" destId="{6B36751E-E6AA-42C5-A58F-BF1441EC1EDE}" srcOrd="3" destOrd="0" parTransId="{53CD6070-C367-4C25-9213-E10127FC9522}" sibTransId="{F0F891FF-8498-4C06-AD67-588D4F3FD1FA}"/>
    <dgm:cxn modelId="{E61FA8C7-5AEC-7F49-8A67-E953B194F3FA}" type="presOf" srcId="{0731DE72-6344-4E75-8DFD-41101F09673A}" destId="{736D068A-3D29-3744-8602-9599D8621DC9}" srcOrd="0" destOrd="0" presId="urn:microsoft.com/office/officeart/2005/8/layout/default"/>
    <dgm:cxn modelId="{1F0531DE-71E7-7648-8D9C-917DE50D0626}" type="presOf" srcId="{6B36751E-E6AA-42C5-A58F-BF1441EC1EDE}" destId="{9167C36D-34BD-F34F-9282-87B5841EDFB5}" srcOrd="0" destOrd="0" presId="urn:microsoft.com/office/officeart/2005/8/layout/default"/>
    <dgm:cxn modelId="{F5E8DDF9-1F43-D84D-9F55-F1C82C9F57C9}" type="presOf" srcId="{84F9E22A-3945-4B9A-BD95-46D80ECCEF99}" destId="{4A3B8CB8-CE2C-804B-B2B8-EA040423E38E}" srcOrd="0" destOrd="0" presId="urn:microsoft.com/office/officeart/2005/8/layout/default"/>
    <dgm:cxn modelId="{F92E8EA5-3FEE-8B4A-9BD3-43244A1DB346}" type="presParOf" srcId="{435BDD10-5B84-CA4B-BB91-6736B70ADCA7}" destId="{C885C7E4-8170-DE4B-8B07-9B6AA30664E3}" srcOrd="0" destOrd="0" presId="urn:microsoft.com/office/officeart/2005/8/layout/default"/>
    <dgm:cxn modelId="{FEFE80FD-FA8A-2541-9E2C-C1836DBC395F}" type="presParOf" srcId="{435BDD10-5B84-CA4B-BB91-6736B70ADCA7}" destId="{7F49990D-ED69-EF48-97B5-0D0C63147FB6}" srcOrd="1" destOrd="0" presId="urn:microsoft.com/office/officeart/2005/8/layout/default"/>
    <dgm:cxn modelId="{E59BE412-8254-7D4E-9ED3-865E4D8D638F}" type="presParOf" srcId="{435BDD10-5B84-CA4B-BB91-6736B70ADCA7}" destId="{736D068A-3D29-3744-8602-9599D8621DC9}" srcOrd="2" destOrd="0" presId="urn:microsoft.com/office/officeart/2005/8/layout/default"/>
    <dgm:cxn modelId="{441E97BA-156A-2B4C-BDD7-24C1CA5F1203}" type="presParOf" srcId="{435BDD10-5B84-CA4B-BB91-6736B70ADCA7}" destId="{E20EEFEC-CE66-404A-918B-DB0F5E596F67}" srcOrd="3" destOrd="0" presId="urn:microsoft.com/office/officeart/2005/8/layout/default"/>
    <dgm:cxn modelId="{2244B6C9-4FFC-6B4D-9F4C-29AF25296DA3}" type="presParOf" srcId="{435BDD10-5B84-CA4B-BB91-6736B70ADCA7}" destId="{F86D90F6-CD2C-DF47-8152-70C2788F956B}" srcOrd="4" destOrd="0" presId="urn:microsoft.com/office/officeart/2005/8/layout/default"/>
    <dgm:cxn modelId="{E5C503B3-5607-C042-A50A-6BA469BC3E0B}" type="presParOf" srcId="{435BDD10-5B84-CA4B-BB91-6736B70ADCA7}" destId="{9FB8613A-B328-D645-A618-5A3755A1F349}" srcOrd="5" destOrd="0" presId="urn:microsoft.com/office/officeart/2005/8/layout/default"/>
    <dgm:cxn modelId="{2C3254E5-9007-7346-B020-B3369DAEE612}" type="presParOf" srcId="{435BDD10-5B84-CA4B-BB91-6736B70ADCA7}" destId="{9167C36D-34BD-F34F-9282-87B5841EDFB5}" srcOrd="6" destOrd="0" presId="urn:microsoft.com/office/officeart/2005/8/layout/default"/>
    <dgm:cxn modelId="{86AD7C8D-249D-6F4F-9C2A-2902578882FE}" type="presParOf" srcId="{435BDD10-5B84-CA4B-BB91-6736B70ADCA7}" destId="{43E5F864-53A8-D346-9F49-9355C4A88BF0}" srcOrd="7" destOrd="0" presId="urn:microsoft.com/office/officeart/2005/8/layout/default"/>
    <dgm:cxn modelId="{341D97B9-4A1D-4048-81CB-206AF141082B}" type="presParOf" srcId="{435BDD10-5B84-CA4B-BB91-6736B70ADCA7}" destId="{4A3B8CB8-CE2C-804B-B2B8-EA040423E38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020D9-1848-0346-899C-6BE8EAD6FFCB}">
      <dsp:nvSpPr>
        <dsp:cNvPr id="0" name=""/>
        <dsp:cNvSpPr/>
      </dsp:nvSpPr>
      <dsp:spPr>
        <a:xfrm>
          <a:off x="1097531" y="1503468"/>
          <a:ext cx="872693" cy="71"/>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14FFD-E335-C748-9E93-FA8BFF94BF64}">
      <dsp:nvSpPr>
        <dsp:cNvPr id="0" name=""/>
        <dsp:cNvSpPr/>
      </dsp:nvSpPr>
      <dsp:spPr>
        <a:xfrm>
          <a:off x="2022587" y="1430126"/>
          <a:ext cx="100359" cy="188685"/>
        </a:xfrm>
        <a:prstGeom prst="chevron">
          <a:avLst>
            <a:gd name="adj" fmla="val 90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DA1BC9-E0E7-D64C-9A76-6F233E4067DA}">
      <dsp:nvSpPr>
        <dsp:cNvPr id="0" name=""/>
        <dsp:cNvSpPr/>
      </dsp:nvSpPr>
      <dsp:spPr>
        <a:xfrm>
          <a:off x="547117" y="1062176"/>
          <a:ext cx="882656" cy="882656"/>
        </a:xfrm>
        <a:prstGeom prst="ellipse">
          <a:avLst/>
        </a:prstGeom>
        <a:solidFill>
          <a:schemeClr val="tx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52" tIns="34252" rIns="34252" bIns="34252"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676379" y="1191438"/>
        <a:ext cx="624132" cy="624132"/>
      </dsp:txXfrm>
    </dsp:sp>
    <dsp:sp modelId="{9C38BF35-9367-5649-9996-3B3B6EC71638}">
      <dsp:nvSpPr>
        <dsp:cNvPr id="0" name=""/>
        <dsp:cNvSpPr/>
      </dsp:nvSpPr>
      <dsp:spPr>
        <a:xfrm>
          <a:off x="6664" y="2110432"/>
          <a:ext cx="1963560" cy="1965600"/>
        </a:xfrm>
        <a:prstGeom prst="upArrowCallout">
          <a:avLst>
            <a:gd name="adj1" fmla="val 50000"/>
            <a:gd name="adj2" fmla="val 20000"/>
            <a:gd name="adj3" fmla="val 20000"/>
            <a:gd name="adj4" fmla="val 100000"/>
          </a:avLst>
        </a:prstGeom>
        <a:solidFill>
          <a:srgbClr val="B58800"/>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888" tIns="165100" rIns="154888" bIns="16510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Formulating an answerable research question</a:t>
          </a:r>
        </a:p>
      </dsp:txBody>
      <dsp:txXfrm>
        <a:off x="6664" y="2503144"/>
        <a:ext cx="1963560" cy="1572888"/>
      </dsp:txXfrm>
    </dsp:sp>
    <dsp:sp modelId="{14EF1910-C5DA-2E4E-A9C9-352CBF253682}">
      <dsp:nvSpPr>
        <dsp:cNvPr id="0" name=""/>
        <dsp:cNvSpPr/>
      </dsp:nvSpPr>
      <dsp:spPr>
        <a:xfrm>
          <a:off x="2188398" y="1503468"/>
          <a:ext cx="1963560" cy="72"/>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DEC8D7-504D-214C-8E8E-40C67D4AF3F4}">
      <dsp:nvSpPr>
        <dsp:cNvPr id="0" name=""/>
        <dsp:cNvSpPr/>
      </dsp:nvSpPr>
      <dsp:spPr>
        <a:xfrm>
          <a:off x="4204321" y="1430126"/>
          <a:ext cx="100359" cy="188686"/>
        </a:xfrm>
        <a:prstGeom prst="chevron">
          <a:avLst>
            <a:gd name="adj" fmla="val 90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705191-9F30-D740-90A6-43F86A0E923F}">
      <dsp:nvSpPr>
        <dsp:cNvPr id="0" name=""/>
        <dsp:cNvSpPr/>
      </dsp:nvSpPr>
      <dsp:spPr>
        <a:xfrm>
          <a:off x="2728851" y="1062176"/>
          <a:ext cx="882656" cy="882656"/>
        </a:xfrm>
        <a:prstGeom prst="ellipse">
          <a:avLst/>
        </a:prstGeom>
        <a:solidFill>
          <a:schemeClr val="tx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52" tIns="34252" rIns="34252" bIns="34252"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858113" y="1191438"/>
        <a:ext cx="624132" cy="624132"/>
      </dsp:txXfrm>
    </dsp:sp>
    <dsp:sp modelId="{AF678AD3-D7B7-A246-B634-A256B6243DF9}">
      <dsp:nvSpPr>
        <dsp:cNvPr id="0" name=""/>
        <dsp:cNvSpPr/>
      </dsp:nvSpPr>
      <dsp:spPr>
        <a:xfrm>
          <a:off x="2188398" y="2110432"/>
          <a:ext cx="1963560" cy="1965600"/>
        </a:xfrm>
        <a:prstGeom prst="upArrowCallout">
          <a:avLst>
            <a:gd name="adj1" fmla="val 50000"/>
            <a:gd name="adj2" fmla="val 20000"/>
            <a:gd name="adj3" fmla="val 20000"/>
            <a:gd name="adj4" fmla="val 100000"/>
          </a:avLst>
        </a:prstGeom>
        <a:solidFill>
          <a:srgbClr val="E48400"/>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888" tIns="165100" rIns="154888" bIns="16510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Tracking down the best way to answer this question e.g., literature search</a:t>
          </a:r>
        </a:p>
      </dsp:txBody>
      <dsp:txXfrm>
        <a:off x="2188398" y="2503144"/>
        <a:ext cx="1963560" cy="1572888"/>
      </dsp:txXfrm>
    </dsp:sp>
    <dsp:sp modelId="{ACD6446A-20C0-AA4C-8B6D-E0BC2CD93965}">
      <dsp:nvSpPr>
        <dsp:cNvPr id="0" name=""/>
        <dsp:cNvSpPr/>
      </dsp:nvSpPr>
      <dsp:spPr>
        <a:xfrm>
          <a:off x="4370132" y="1503468"/>
          <a:ext cx="1963560" cy="72"/>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EF2ED9-3C23-E94B-A41B-1DF173217518}">
      <dsp:nvSpPr>
        <dsp:cNvPr id="0" name=""/>
        <dsp:cNvSpPr/>
      </dsp:nvSpPr>
      <dsp:spPr>
        <a:xfrm>
          <a:off x="6386055" y="1430126"/>
          <a:ext cx="100359" cy="188686"/>
        </a:xfrm>
        <a:prstGeom prst="chevron">
          <a:avLst>
            <a:gd name="adj" fmla="val 90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D18544-AA80-DE4F-92D3-16A4F5258431}">
      <dsp:nvSpPr>
        <dsp:cNvPr id="0" name=""/>
        <dsp:cNvSpPr/>
      </dsp:nvSpPr>
      <dsp:spPr>
        <a:xfrm>
          <a:off x="4910585" y="1062175"/>
          <a:ext cx="882656" cy="882656"/>
        </a:xfrm>
        <a:prstGeom prst="ellipse">
          <a:avLst/>
        </a:prstGeom>
        <a:solidFill>
          <a:schemeClr val="tx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52" tIns="34252" rIns="34252" bIns="34252"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039847" y="1191437"/>
        <a:ext cx="624132" cy="624132"/>
      </dsp:txXfrm>
    </dsp:sp>
    <dsp:sp modelId="{0FC27FFC-1213-554D-8A42-C76890CE36BB}">
      <dsp:nvSpPr>
        <dsp:cNvPr id="0" name=""/>
        <dsp:cNvSpPr/>
      </dsp:nvSpPr>
      <dsp:spPr>
        <a:xfrm>
          <a:off x="4370132" y="2110432"/>
          <a:ext cx="1963560" cy="1965600"/>
        </a:xfrm>
        <a:prstGeom prst="upArrowCallout">
          <a:avLst>
            <a:gd name="adj1" fmla="val 50000"/>
            <a:gd name="adj2" fmla="val 20000"/>
            <a:gd name="adj3" fmla="val 20000"/>
            <a:gd name="adj4" fmla="val 100000"/>
          </a:avLst>
        </a:prstGeom>
        <a:solidFill>
          <a:srgbClr val="FFC000"/>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888" tIns="165100" rIns="154888" bIns="16510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Critically appraising the research</a:t>
          </a:r>
        </a:p>
      </dsp:txBody>
      <dsp:txXfrm>
        <a:off x="4370132" y="2503144"/>
        <a:ext cx="1963560" cy="1572888"/>
      </dsp:txXfrm>
    </dsp:sp>
    <dsp:sp modelId="{7805247A-7D96-CC41-821A-74C2890405AA}">
      <dsp:nvSpPr>
        <dsp:cNvPr id="0" name=""/>
        <dsp:cNvSpPr/>
      </dsp:nvSpPr>
      <dsp:spPr>
        <a:xfrm>
          <a:off x="6551867" y="1503468"/>
          <a:ext cx="1963560" cy="72"/>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5B86F7-67D6-384F-9072-F38B888FC069}">
      <dsp:nvSpPr>
        <dsp:cNvPr id="0" name=""/>
        <dsp:cNvSpPr/>
      </dsp:nvSpPr>
      <dsp:spPr>
        <a:xfrm>
          <a:off x="8567789" y="1430126"/>
          <a:ext cx="100359" cy="188686"/>
        </a:xfrm>
        <a:prstGeom prst="chevron">
          <a:avLst>
            <a:gd name="adj" fmla="val 90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36A2F4-4DC2-FF46-96C0-A57C5A66F36D}">
      <dsp:nvSpPr>
        <dsp:cNvPr id="0" name=""/>
        <dsp:cNvSpPr/>
      </dsp:nvSpPr>
      <dsp:spPr>
        <a:xfrm>
          <a:off x="7092319" y="1062175"/>
          <a:ext cx="882656" cy="882656"/>
        </a:xfrm>
        <a:prstGeom prst="ellipse">
          <a:avLst/>
        </a:prstGeom>
        <a:solidFill>
          <a:schemeClr val="tx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52" tIns="34252" rIns="34252" bIns="34252"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221581" y="1191437"/>
        <a:ext cx="624132" cy="624132"/>
      </dsp:txXfrm>
    </dsp:sp>
    <dsp:sp modelId="{33C6D299-94E8-9749-8631-924BE62DD800}">
      <dsp:nvSpPr>
        <dsp:cNvPr id="0" name=""/>
        <dsp:cNvSpPr/>
      </dsp:nvSpPr>
      <dsp:spPr>
        <a:xfrm>
          <a:off x="6551867" y="2110432"/>
          <a:ext cx="1963560" cy="1965600"/>
        </a:xfrm>
        <a:prstGeom prst="upArrowCallout">
          <a:avLst>
            <a:gd name="adj1" fmla="val 50000"/>
            <a:gd name="adj2" fmla="val 20000"/>
            <a:gd name="adj3" fmla="val 20000"/>
            <a:gd name="adj4" fmla="val 100000"/>
          </a:avLst>
        </a:prstGeom>
        <a:solidFill>
          <a:srgbClr val="FFBD62"/>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888" tIns="165100" rIns="154888" bIns="16510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Incorporating the impact of this critical appraisal into your practice</a:t>
          </a:r>
        </a:p>
      </dsp:txBody>
      <dsp:txXfrm>
        <a:off x="6551867" y="2503144"/>
        <a:ext cx="1963560" cy="1572888"/>
      </dsp:txXfrm>
    </dsp:sp>
    <dsp:sp modelId="{3B1D6A6E-56AC-E244-9952-204A64A04072}">
      <dsp:nvSpPr>
        <dsp:cNvPr id="0" name=""/>
        <dsp:cNvSpPr/>
      </dsp:nvSpPr>
      <dsp:spPr>
        <a:xfrm>
          <a:off x="8733601" y="1503467"/>
          <a:ext cx="981780" cy="72"/>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A8E3D4-697E-264B-9A30-BE8136D59F08}">
      <dsp:nvSpPr>
        <dsp:cNvPr id="0" name=""/>
        <dsp:cNvSpPr/>
      </dsp:nvSpPr>
      <dsp:spPr>
        <a:xfrm>
          <a:off x="9274053" y="1062175"/>
          <a:ext cx="882656" cy="882656"/>
        </a:xfrm>
        <a:prstGeom prst="ellipse">
          <a:avLst/>
        </a:prstGeom>
        <a:solidFill>
          <a:schemeClr val="tx1"/>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52" tIns="34252" rIns="34252" bIns="34252"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403315" y="1191437"/>
        <a:ext cx="624132" cy="624132"/>
      </dsp:txXfrm>
    </dsp:sp>
    <dsp:sp modelId="{993D4306-EA90-0840-83E4-4986B6A9C58B}">
      <dsp:nvSpPr>
        <dsp:cNvPr id="0" name=""/>
        <dsp:cNvSpPr/>
      </dsp:nvSpPr>
      <dsp:spPr>
        <a:xfrm>
          <a:off x="8733601" y="2110432"/>
          <a:ext cx="1963560" cy="1965600"/>
        </a:xfrm>
        <a:prstGeom prst="upArrowCallout">
          <a:avLst>
            <a:gd name="adj1" fmla="val 50000"/>
            <a:gd name="adj2" fmla="val 20000"/>
            <a:gd name="adj3" fmla="val 20000"/>
            <a:gd name="adj4" fmla="val 100000"/>
          </a:avLst>
        </a:prstGeom>
        <a:solidFill>
          <a:srgbClr val="FFD579"/>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4888" tIns="165100" rIns="154888" bIns="165100" numCol="1" spcCol="1270" anchor="t" anchorCtr="0">
          <a:noAutofit/>
        </a:bodyPr>
        <a:lstStyle/>
        <a:p>
          <a:pPr marL="0" lvl="0" indent="0" algn="l" defTabSz="800100">
            <a:lnSpc>
              <a:spcPct val="90000"/>
            </a:lnSpc>
            <a:spcBef>
              <a:spcPct val="0"/>
            </a:spcBef>
            <a:spcAft>
              <a:spcPct val="35000"/>
            </a:spcAft>
            <a:buNone/>
          </a:pPr>
          <a:r>
            <a:rPr lang="en-US" sz="1800" kern="1200" dirty="0">
              <a:latin typeface="+mj-lt"/>
            </a:rPr>
            <a:t>Evaluating the impact of change made by using this research</a:t>
          </a:r>
        </a:p>
      </dsp:txBody>
      <dsp:txXfrm>
        <a:off x="8733601" y="2503144"/>
        <a:ext cx="1963560" cy="1572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19C0E-B548-7A47-8CC1-2D2DA96763AB}">
      <dsp:nvSpPr>
        <dsp:cNvPr id="0" name=""/>
        <dsp:cNvSpPr/>
      </dsp:nvSpPr>
      <dsp:spPr>
        <a:xfrm>
          <a:off x="2630023" y="2180783"/>
          <a:ext cx="2526851" cy="1263425"/>
        </a:xfrm>
        <a:prstGeom prst="roundRect">
          <a:avLst>
            <a:gd name="adj" fmla="val 10000"/>
          </a:avLst>
        </a:prstGeom>
        <a:solidFill>
          <a:schemeClr val="accent5">
            <a:lumMod val="60000"/>
            <a:lumOff val="4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solidFill>
                <a:sysClr val="windowText" lastClr="000000"/>
              </a:solidFill>
            </a:rPr>
            <a:t>Critical Thinking</a:t>
          </a:r>
        </a:p>
      </dsp:txBody>
      <dsp:txXfrm>
        <a:off x="2667027" y="2217787"/>
        <a:ext cx="2452843" cy="1189417"/>
      </dsp:txXfrm>
    </dsp:sp>
    <dsp:sp modelId="{0BB9B572-98EB-BD41-81B5-C4FEBC15554C}">
      <dsp:nvSpPr>
        <dsp:cNvPr id="0" name=""/>
        <dsp:cNvSpPr/>
      </dsp:nvSpPr>
      <dsp:spPr>
        <a:xfrm rot="17692822">
          <a:off x="4461056" y="1702576"/>
          <a:ext cx="2402378" cy="40429"/>
        </a:xfrm>
        <a:custGeom>
          <a:avLst/>
          <a:gdLst/>
          <a:ahLst/>
          <a:cxnLst/>
          <a:rect l="0" t="0" r="0" b="0"/>
          <a:pathLst>
            <a:path>
              <a:moveTo>
                <a:pt x="0" y="20214"/>
              </a:moveTo>
              <a:lnTo>
                <a:pt x="2402378" y="20214"/>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602186" y="1662731"/>
        <a:ext cx="120118" cy="120118"/>
      </dsp:txXfrm>
    </dsp:sp>
    <dsp:sp modelId="{F0392EAC-FD23-B041-A609-551F09F8A070}">
      <dsp:nvSpPr>
        <dsp:cNvPr id="0" name=""/>
        <dsp:cNvSpPr/>
      </dsp:nvSpPr>
      <dsp:spPr>
        <a:xfrm>
          <a:off x="6167616" y="1373"/>
          <a:ext cx="2526851" cy="1263425"/>
        </a:xfrm>
        <a:prstGeom prst="roundRect">
          <a:avLst>
            <a:gd name="adj" fmla="val 10000"/>
          </a:avLst>
        </a:prstGeom>
        <a:solidFill>
          <a:schemeClr val="accent5">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Asking questions</a:t>
          </a:r>
        </a:p>
      </dsp:txBody>
      <dsp:txXfrm>
        <a:off x="6204620" y="38377"/>
        <a:ext cx="2452843" cy="1189417"/>
      </dsp:txXfrm>
    </dsp:sp>
    <dsp:sp modelId="{BE928D48-40A7-7044-A99C-BF6C544B9D35}">
      <dsp:nvSpPr>
        <dsp:cNvPr id="0" name=""/>
        <dsp:cNvSpPr/>
      </dsp:nvSpPr>
      <dsp:spPr>
        <a:xfrm rot="19457599">
          <a:off x="5039880" y="2429046"/>
          <a:ext cx="1244731" cy="40429"/>
        </a:xfrm>
        <a:custGeom>
          <a:avLst/>
          <a:gdLst/>
          <a:ahLst/>
          <a:cxnLst/>
          <a:rect l="0" t="0" r="0" b="0"/>
          <a:pathLst>
            <a:path>
              <a:moveTo>
                <a:pt x="0" y="20214"/>
              </a:moveTo>
              <a:lnTo>
                <a:pt x="1244731" y="20214"/>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31127" y="2418142"/>
        <a:ext cx="62236" cy="62236"/>
      </dsp:txXfrm>
    </dsp:sp>
    <dsp:sp modelId="{7B087A91-3500-FD48-9B6C-7B5A6C837D7F}">
      <dsp:nvSpPr>
        <dsp:cNvPr id="0" name=""/>
        <dsp:cNvSpPr/>
      </dsp:nvSpPr>
      <dsp:spPr>
        <a:xfrm>
          <a:off x="6167616" y="1454313"/>
          <a:ext cx="2526851" cy="1263425"/>
        </a:xfrm>
        <a:prstGeom prst="roundRect">
          <a:avLst>
            <a:gd name="adj" fmla="val 10000"/>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Weighing up information</a:t>
          </a:r>
        </a:p>
      </dsp:txBody>
      <dsp:txXfrm>
        <a:off x="6204620" y="1491317"/>
        <a:ext cx="2452843" cy="1189417"/>
      </dsp:txXfrm>
    </dsp:sp>
    <dsp:sp modelId="{80124DE1-9683-AE44-AD8E-A999CA52B191}">
      <dsp:nvSpPr>
        <dsp:cNvPr id="0" name=""/>
        <dsp:cNvSpPr/>
      </dsp:nvSpPr>
      <dsp:spPr>
        <a:xfrm rot="2142401">
          <a:off x="5039880" y="3155516"/>
          <a:ext cx="1244731" cy="40429"/>
        </a:xfrm>
        <a:custGeom>
          <a:avLst/>
          <a:gdLst/>
          <a:ahLst/>
          <a:cxnLst/>
          <a:rect l="0" t="0" r="0" b="0"/>
          <a:pathLst>
            <a:path>
              <a:moveTo>
                <a:pt x="0" y="20214"/>
              </a:moveTo>
              <a:lnTo>
                <a:pt x="1244731" y="20214"/>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31127" y="3144612"/>
        <a:ext cx="62236" cy="62236"/>
      </dsp:txXfrm>
    </dsp:sp>
    <dsp:sp modelId="{61E1E7B6-CAA3-4D4A-B18E-43D7DC331737}">
      <dsp:nvSpPr>
        <dsp:cNvPr id="0" name=""/>
        <dsp:cNvSpPr/>
      </dsp:nvSpPr>
      <dsp:spPr>
        <a:xfrm>
          <a:off x="6167616" y="2907252"/>
          <a:ext cx="2526851" cy="1263425"/>
        </a:xfrm>
        <a:prstGeom prst="roundRect">
          <a:avLst>
            <a:gd name="adj" fmla="val 10000"/>
          </a:avLst>
        </a:prstGeom>
        <a:solidFill>
          <a:schemeClr val="accent4">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Establishing assumptions</a:t>
          </a:r>
        </a:p>
      </dsp:txBody>
      <dsp:txXfrm>
        <a:off x="6204620" y="2944256"/>
        <a:ext cx="2452843" cy="1189417"/>
      </dsp:txXfrm>
    </dsp:sp>
    <dsp:sp modelId="{553D2C04-D3CC-294E-BF87-6EBD14422804}">
      <dsp:nvSpPr>
        <dsp:cNvPr id="0" name=""/>
        <dsp:cNvSpPr/>
      </dsp:nvSpPr>
      <dsp:spPr>
        <a:xfrm rot="3907178">
          <a:off x="4461056" y="3881986"/>
          <a:ext cx="2402378" cy="40429"/>
        </a:xfrm>
        <a:custGeom>
          <a:avLst/>
          <a:gdLst/>
          <a:ahLst/>
          <a:cxnLst/>
          <a:rect l="0" t="0" r="0" b="0"/>
          <a:pathLst>
            <a:path>
              <a:moveTo>
                <a:pt x="0" y="20214"/>
              </a:moveTo>
              <a:lnTo>
                <a:pt x="2402378" y="20214"/>
              </a:lnTo>
            </a:path>
          </a:pathLst>
        </a:custGeom>
        <a:noFill/>
        <a:ln w="127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602186" y="3842141"/>
        <a:ext cx="120118" cy="120118"/>
      </dsp:txXfrm>
    </dsp:sp>
    <dsp:sp modelId="{BFDB063B-08A2-3A40-8B19-BA357D93506A}">
      <dsp:nvSpPr>
        <dsp:cNvPr id="0" name=""/>
        <dsp:cNvSpPr/>
      </dsp:nvSpPr>
      <dsp:spPr>
        <a:xfrm>
          <a:off x="6167616" y="4360192"/>
          <a:ext cx="2526851" cy="1263425"/>
        </a:xfrm>
        <a:prstGeom prst="roundRect">
          <a:avLst>
            <a:gd name="adj" fmla="val 10000"/>
          </a:avLst>
        </a:prstGeom>
        <a:solidFill>
          <a:schemeClr val="accent4">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a:t>Making reasonable judgements</a:t>
          </a:r>
        </a:p>
      </dsp:txBody>
      <dsp:txXfrm>
        <a:off x="6204620" y="4397196"/>
        <a:ext cx="2452843" cy="1189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5C7E4-8170-DE4B-8B07-9B6AA30664E3}">
      <dsp:nvSpPr>
        <dsp:cNvPr id="0" name=""/>
        <dsp:cNvSpPr/>
      </dsp:nvSpPr>
      <dsp:spPr>
        <a:xfrm>
          <a:off x="56387" y="641236"/>
          <a:ext cx="1967687" cy="11806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3</a:t>
          </a:r>
          <a:r>
            <a:rPr lang="en-GB" sz="2000" kern="1200" baseline="30000"/>
            <a:t>rd</a:t>
          </a:r>
          <a:r>
            <a:rPr lang="en-GB" sz="2000" kern="1200"/>
            <a:t> person</a:t>
          </a:r>
          <a:endParaRPr lang="en-US" sz="2000" kern="1200"/>
        </a:p>
      </dsp:txBody>
      <dsp:txXfrm>
        <a:off x="56387" y="641236"/>
        <a:ext cx="1967687" cy="1180612"/>
      </dsp:txXfrm>
    </dsp:sp>
    <dsp:sp modelId="{736D068A-3D29-3744-8602-9599D8621DC9}">
      <dsp:nvSpPr>
        <dsp:cNvPr id="0" name=""/>
        <dsp:cNvSpPr/>
      </dsp:nvSpPr>
      <dsp:spPr>
        <a:xfrm>
          <a:off x="2192214" y="641224"/>
          <a:ext cx="1967687" cy="1180612"/>
        </a:xfrm>
        <a:prstGeom prst="rect">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Past tense</a:t>
          </a:r>
          <a:endParaRPr lang="en-US" sz="2000" kern="1200"/>
        </a:p>
      </dsp:txBody>
      <dsp:txXfrm>
        <a:off x="2192214" y="641224"/>
        <a:ext cx="1967687" cy="1180612"/>
      </dsp:txXfrm>
    </dsp:sp>
    <dsp:sp modelId="{F86D90F6-CD2C-DF47-8152-70C2788F956B}">
      <dsp:nvSpPr>
        <dsp:cNvPr id="0" name=""/>
        <dsp:cNvSpPr/>
      </dsp:nvSpPr>
      <dsp:spPr>
        <a:xfrm>
          <a:off x="4332546" y="658815"/>
          <a:ext cx="1967687" cy="1180612"/>
        </a:xfrm>
        <a:prstGeom prst="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Formal language</a:t>
          </a:r>
          <a:endParaRPr lang="en-US" sz="2000" kern="1200"/>
        </a:p>
      </dsp:txBody>
      <dsp:txXfrm>
        <a:off x="4332546" y="658815"/>
        <a:ext cx="1967687" cy="1180612"/>
      </dsp:txXfrm>
    </dsp:sp>
    <dsp:sp modelId="{9167C36D-34BD-F34F-9282-87B5841EDFB5}">
      <dsp:nvSpPr>
        <dsp:cNvPr id="0" name=""/>
        <dsp:cNvSpPr/>
      </dsp:nvSpPr>
      <dsp:spPr>
        <a:xfrm>
          <a:off x="6497002" y="658815"/>
          <a:ext cx="1967687" cy="1180612"/>
        </a:xfrm>
        <a:prstGeom prst="rect">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Be objective not personal</a:t>
          </a:r>
          <a:endParaRPr lang="en-US" sz="2000" kern="1200"/>
        </a:p>
      </dsp:txBody>
      <dsp:txXfrm>
        <a:off x="6497002" y="658815"/>
        <a:ext cx="1967687" cy="1180612"/>
      </dsp:txXfrm>
    </dsp:sp>
    <dsp:sp modelId="{4A3B8CB8-CE2C-804B-B2B8-EA040423E38E}">
      <dsp:nvSpPr>
        <dsp:cNvPr id="0" name=""/>
        <dsp:cNvSpPr/>
      </dsp:nvSpPr>
      <dsp:spPr>
        <a:xfrm>
          <a:off x="8661458" y="658815"/>
          <a:ext cx="1967687" cy="1180612"/>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EVIDENCED and REFERENCED</a:t>
          </a:r>
          <a:endParaRPr lang="en-US" sz="2000" kern="1200"/>
        </a:p>
      </dsp:txBody>
      <dsp:txXfrm>
        <a:off x="8661458" y="658815"/>
        <a:ext cx="1967687" cy="1180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5C7E4-8170-DE4B-8B07-9B6AA30664E3}">
      <dsp:nvSpPr>
        <dsp:cNvPr id="0" name=""/>
        <dsp:cNvSpPr/>
      </dsp:nvSpPr>
      <dsp:spPr>
        <a:xfrm>
          <a:off x="47537" y="322838"/>
          <a:ext cx="1773114" cy="10638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3</a:t>
          </a:r>
          <a:r>
            <a:rPr lang="en-GB" sz="1800" kern="1200" baseline="30000"/>
            <a:t>rd</a:t>
          </a:r>
          <a:r>
            <a:rPr lang="en-GB" sz="1800" kern="1200"/>
            <a:t> person</a:t>
          </a:r>
          <a:endParaRPr lang="en-US" sz="1800" kern="1200"/>
        </a:p>
      </dsp:txBody>
      <dsp:txXfrm>
        <a:off x="47537" y="322838"/>
        <a:ext cx="1773114" cy="1063868"/>
      </dsp:txXfrm>
    </dsp:sp>
    <dsp:sp modelId="{736D068A-3D29-3744-8602-9599D8621DC9}">
      <dsp:nvSpPr>
        <dsp:cNvPr id="0" name=""/>
        <dsp:cNvSpPr/>
      </dsp:nvSpPr>
      <dsp:spPr>
        <a:xfrm>
          <a:off x="1950426" y="338679"/>
          <a:ext cx="1773114" cy="1063868"/>
        </a:xfrm>
        <a:prstGeom prst="rect">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Past tense</a:t>
          </a:r>
          <a:endParaRPr lang="en-US" sz="1800" kern="1200"/>
        </a:p>
      </dsp:txBody>
      <dsp:txXfrm>
        <a:off x="1950426" y="338679"/>
        <a:ext cx="1773114" cy="1063868"/>
      </dsp:txXfrm>
    </dsp:sp>
    <dsp:sp modelId="{F86D90F6-CD2C-DF47-8152-70C2788F956B}">
      <dsp:nvSpPr>
        <dsp:cNvPr id="0" name=""/>
        <dsp:cNvSpPr/>
      </dsp:nvSpPr>
      <dsp:spPr>
        <a:xfrm>
          <a:off x="3900852" y="338679"/>
          <a:ext cx="1773114" cy="1063868"/>
        </a:xfrm>
        <a:prstGeom prst="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Formal language</a:t>
          </a:r>
          <a:endParaRPr lang="en-US" sz="1800" kern="1200"/>
        </a:p>
      </dsp:txBody>
      <dsp:txXfrm>
        <a:off x="3900852" y="338679"/>
        <a:ext cx="1773114" cy="1063868"/>
      </dsp:txXfrm>
    </dsp:sp>
    <dsp:sp modelId="{9167C36D-34BD-F34F-9282-87B5841EDFB5}">
      <dsp:nvSpPr>
        <dsp:cNvPr id="0" name=""/>
        <dsp:cNvSpPr/>
      </dsp:nvSpPr>
      <dsp:spPr>
        <a:xfrm>
          <a:off x="975213" y="1579859"/>
          <a:ext cx="1773114" cy="1063868"/>
        </a:xfrm>
        <a:prstGeom prst="rect">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 objective not personal</a:t>
          </a:r>
          <a:endParaRPr lang="en-US" sz="1800" kern="1200"/>
        </a:p>
      </dsp:txBody>
      <dsp:txXfrm>
        <a:off x="975213" y="1579859"/>
        <a:ext cx="1773114" cy="1063868"/>
      </dsp:txXfrm>
    </dsp:sp>
    <dsp:sp modelId="{4A3B8CB8-CE2C-804B-B2B8-EA040423E38E}">
      <dsp:nvSpPr>
        <dsp:cNvPr id="0" name=""/>
        <dsp:cNvSpPr/>
      </dsp:nvSpPr>
      <dsp:spPr>
        <a:xfrm>
          <a:off x="2925639" y="1579859"/>
          <a:ext cx="1773114" cy="1063868"/>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EVIDENCED and REFERENCED</a:t>
          </a:r>
          <a:endParaRPr lang="en-US" sz="1800" kern="1200"/>
        </a:p>
      </dsp:txBody>
      <dsp:txXfrm>
        <a:off x="2925639" y="1579859"/>
        <a:ext cx="1773114" cy="1063868"/>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E7403-EB4A-4177-AFCE-6A9D7B160C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AC49177-C030-4043-9380-EA6E4C94A1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63C334-78CA-4E1A-9D54-3E3430963041}" type="datetime1">
              <a:rPr lang="en-GB" smtClean="0"/>
              <a:t>05/12/2024</a:t>
            </a:fld>
            <a:endParaRPr lang="en-GB" dirty="0"/>
          </a:p>
        </p:txBody>
      </p:sp>
      <p:sp>
        <p:nvSpPr>
          <p:cNvPr id="4" name="Footer Placeholder 3">
            <a:extLst>
              <a:ext uri="{FF2B5EF4-FFF2-40B4-BE49-F238E27FC236}">
                <a16:creationId xmlns:a16="http://schemas.microsoft.com/office/drawing/2014/main" id="{BC4C83CE-EC9B-40C4-BD7A-48797AE5B1D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EE9A75D-9B4E-4704-98C7-2A42472F118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4CC6D6D-E986-427F-AD9C-4E9408DDBE53}" type="slidenum">
              <a:rPr lang="en-GB" smtClean="0"/>
              <a:t>‹#›</a:t>
            </a:fld>
            <a:endParaRPr lang="en-GB"/>
          </a:p>
        </p:txBody>
      </p:sp>
    </p:spTree>
    <p:extLst>
      <p:ext uri="{BB962C8B-B14F-4D97-AF65-F5344CB8AC3E}">
        <p14:creationId xmlns:p14="http://schemas.microsoft.com/office/powerpoint/2010/main" val="299877486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8705E-AAE8-4335-B5A5-B8C4E9E55DA7}" type="datetime1">
              <a:rPr lang="en-GB" smtClean="0"/>
              <a:pPr/>
              <a:t>05/12/2024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15A580F-E35D-42E1-AF82-E41CC201EA91}" type="slidenum">
              <a:rPr lang="en-GB" noProof="0" smtClean="0"/>
              <a:t>‹#›</a:t>
            </a:fld>
            <a:endParaRPr lang="en-GB" noProof="0"/>
          </a:p>
        </p:txBody>
      </p:sp>
    </p:spTree>
    <p:extLst>
      <p:ext uri="{BB962C8B-B14F-4D97-AF65-F5344CB8AC3E}">
        <p14:creationId xmlns:p14="http://schemas.microsoft.com/office/powerpoint/2010/main" val="145368066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1</a:t>
            </a:fld>
            <a:endParaRPr lang="en-GB"/>
          </a:p>
        </p:txBody>
      </p:sp>
    </p:spTree>
    <p:extLst>
      <p:ext uri="{BB962C8B-B14F-4D97-AF65-F5344CB8AC3E}">
        <p14:creationId xmlns:p14="http://schemas.microsoft.com/office/powerpoint/2010/main" val="160410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115A580F-E35D-42E1-AF82-E41CC201EA91}" type="slidenum">
              <a:rPr lang="en-GB" smtClean="0"/>
              <a:t>2</a:t>
            </a:fld>
            <a:endParaRPr lang="en-GB"/>
          </a:p>
        </p:txBody>
      </p:sp>
    </p:spTree>
    <p:extLst>
      <p:ext uri="{BB962C8B-B14F-4D97-AF65-F5344CB8AC3E}">
        <p14:creationId xmlns:p14="http://schemas.microsoft.com/office/powerpoint/2010/main" val="1092583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EEB4EE6E-C0DF-4EB1-8875-16F6BF599544}" type="slidenum">
              <a:rPr lang="en-GB" smtClean="0"/>
              <a:t>3</a:t>
            </a:fld>
            <a:endParaRPr lang="en-GB"/>
          </a:p>
        </p:txBody>
      </p:sp>
    </p:spTree>
    <p:extLst>
      <p:ext uri="{BB962C8B-B14F-4D97-AF65-F5344CB8AC3E}">
        <p14:creationId xmlns:p14="http://schemas.microsoft.com/office/powerpoint/2010/main" val="965728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might we research in SM? Participation, Performance related topics, qualitative and quantitative.</a:t>
            </a:r>
          </a:p>
          <a:p>
            <a:endParaRPr lang="en-US" dirty="0"/>
          </a:p>
          <a:p>
            <a:r>
              <a:rPr lang="en-US" dirty="0" err="1"/>
              <a:t>MetSearch</a:t>
            </a:r>
            <a:r>
              <a:rPr lang="en-US" dirty="0"/>
              <a:t> &gt; articles, databases (peer reviewed), grey literature searching of relevant websites.</a:t>
            </a:r>
          </a:p>
        </p:txBody>
      </p:sp>
      <p:sp>
        <p:nvSpPr>
          <p:cNvPr id="4" name="Slide Number Placeholder 3"/>
          <p:cNvSpPr>
            <a:spLocks noGrp="1"/>
          </p:cNvSpPr>
          <p:nvPr>
            <p:ph type="sldNum" sz="quarter" idx="5"/>
          </p:nvPr>
        </p:nvSpPr>
        <p:spPr/>
        <p:txBody>
          <a:bodyPr/>
          <a:lstStyle/>
          <a:p>
            <a:fld id="{75875A31-FB81-E146-8AF8-1908C66B3EE6}" type="slidenum">
              <a:rPr lang="en-US" smtClean="0"/>
              <a:t>4</a:t>
            </a:fld>
            <a:endParaRPr lang="en-US"/>
          </a:p>
        </p:txBody>
      </p:sp>
    </p:spTree>
    <p:extLst>
      <p:ext uri="{BB962C8B-B14F-4D97-AF65-F5344CB8AC3E}">
        <p14:creationId xmlns:p14="http://schemas.microsoft.com/office/powerpoint/2010/main" val="2789050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247E85B-3754-0D46-BD3F-9E2C9F2ADBA3}" type="slidenum">
              <a:rPr lang="en-US" smtClean="0"/>
              <a:t>6</a:t>
            </a:fld>
            <a:endParaRPr lang="en-US"/>
          </a:p>
        </p:txBody>
      </p:sp>
    </p:spTree>
    <p:extLst>
      <p:ext uri="{BB962C8B-B14F-4D97-AF65-F5344CB8AC3E}">
        <p14:creationId xmlns:p14="http://schemas.microsoft.com/office/powerpoint/2010/main" val="2838827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bg1"/>
                </a:solidFill>
                <a:latin typeface="Arial" panose="020B0604020202020204" pitchFamily="34" charset="0"/>
                <a:cs typeface="Arial" panose="020B0604020202020204" pitchFamily="34" charset="0"/>
              </a:rPr>
              <a:t>Do I just need to provide an evaluation?</a:t>
            </a:r>
          </a:p>
        </p:txBody>
      </p:sp>
      <p:sp>
        <p:nvSpPr>
          <p:cNvPr id="4" name="Slide Number Placeholder 3"/>
          <p:cNvSpPr>
            <a:spLocks noGrp="1"/>
          </p:cNvSpPr>
          <p:nvPr>
            <p:ph type="sldNum" sz="quarter" idx="5"/>
          </p:nvPr>
        </p:nvSpPr>
        <p:spPr/>
        <p:txBody>
          <a:bodyPr/>
          <a:lstStyle/>
          <a:p>
            <a:fld id="{4FEFEBE3-D84A-F147-8EA9-BA5D5A7E3D24}" type="slidenum">
              <a:rPr lang="en-GB" smtClean="0"/>
              <a:t>7</a:t>
            </a:fld>
            <a:endParaRPr lang="en-GB"/>
          </a:p>
        </p:txBody>
      </p:sp>
    </p:spTree>
    <p:extLst>
      <p:ext uri="{BB962C8B-B14F-4D97-AF65-F5344CB8AC3E}">
        <p14:creationId xmlns:p14="http://schemas.microsoft.com/office/powerpoint/2010/main" val="2139833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91F2E7-1C82-5646-8ADE-A14E31BC2970}" type="slidenum">
              <a:rPr lang="en-US" smtClean="0"/>
              <a:t>9</a:t>
            </a:fld>
            <a:endParaRPr lang="en-US"/>
          </a:p>
        </p:txBody>
      </p:sp>
    </p:spTree>
    <p:extLst>
      <p:ext uri="{BB962C8B-B14F-4D97-AF65-F5344CB8AC3E}">
        <p14:creationId xmlns:p14="http://schemas.microsoft.com/office/powerpoint/2010/main" val="3969601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22</a:t>
            </a:fld>
            <a:endParaRPr lang="en-GB"/>
          </a:p>
        </p:txBody>
      </p:sp>
    </p:spTree>
    <p:extLst>
      <p:ext uri="{BB962C8B-B14F-4D97-AF65-F5344CB8AC3E}">
        <p14:creationId xmlns:p14="http://schemas.microsoft.com/office/powerpoint/2010/main" val="348665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47769C21-FF48-4BAC-88E9-1290DC654EBC}" type="slidenum">
              <a:rPr lang="en-GB" smtClean="0"/>
              <a:t>23</a:t>
            </a:fld>
            <a:endParaRPr lang="en-GB"/>
          </a:p>
        </p:txBody>
      </p:sp>
    </p:spTree>
    <p:extLst>
      <p:ext uri="{BB962C8B-B14F-4D97-AF65-F5344CB8AC3E}">
        <p14:creationId xmlns:p14="http://schemas.microsoft.com/office/powerpoint/2010/main" val="9238385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224DCA5-A7A8-4689-8651-5E03C020EB30}" type="slidenum">
              <a:rPr lang="en-GB" smtClean="0"/>
              <a:t>24</a:t>
            </a:fld>
            <a:endParaRPr lang="en-GB"/>
          </a:p>
        </p:txBody>
      </p:sp>
    </p:spTree>
    <p:extLst>
      <p:ext uri="{BB962C8B-B14F-4D97-AF65-F5344CB8AC3E}">
        <p14:creationId xmlns:p14="http://schemas.microsoft.com/office/powerpoint/2010/main" val="4223029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439D4E6-49E3-4273-9EDF-AD58558B9F7E}"/>
              </a:ext>
            </a:extLst>
          </p:cNvPr>
          <p:cNvSpPr>
            <a:spLocks noGrp="1"/>
          </p:cNvSpPr>
          <p:nvPr>
            <p:ph type="ctrTitle"/>
          </p:nvPr>
        </p:nvSpPr>
        <p:spPr>
          <a:xfrm>
            <a:off x="685800" y="908651"/>
            <a:ext cx="3620882" cy="3640345"/>
          </a:xfrm>
          <a:prstGeom prst="rect">
            <a:avLst/>
          </a:prstGeom>
        </p:spPr>
        <p:txBody>
          <a:bodyPr rtlCol="0" anchor="t">
            <a:normAutofit/>
          </a:bodyPr>
          <a:lstStyle>
            <a:lvl1pPr>
              <a:defRPr>
                <a:solidFill>
                  <a:schemeClr val="bg1"/>
                </a:solidFill>
              </a:defRPr>
            </a:lvl1pPr>
          </a:lstStyle>
          <a:p>
            <a:pPr rtl="0"/>
            <a:r>
              <a:rPr lang="en-US" sz="4000" noProof="0">
                <a:solidFill>
                  <a:schemeClr val="bg1"/>
                </a:solidFill>
              </a:rPr>
              <a:t>Click to edit Master title style</a:t>
            </a:r>
            <a:endParaRPr lang="en-GB" sz="4000" noProof="0">
              <a:solidFill>
                <a:schemeClr val="bg1"/>
              </a:solidFill>
            </a:endParaRPr>
          </a:p>
        </p:txBody>
      </p:sp>
      <p:sp>
        <p:nvSpPr>
          <p:cNvPr id="10" name="Subtitle 2">
            <a:extLst>
              <a:ext uri="{FF2B5EF4-FFF2-40B4-BE49-F238E27FC236}">
                <a16:creationId xmlns:a16="http://schemas.microsoft.com/office/drawing/2014/main" id="{FE9D8936-4795-43B2-9C32-4BE93A672131}"/>
              </a:ext>
            </a:extLst>
          </p:cNvPr>
          <p:cNvSpPr>
            <a:spLocks noGrp="1"/>
          </p:cNvSpPr>
          <p:nvPr>
            <p:ph type="subTitle" idx="1" hasCustomPrompt="1"/>
          </p:nvPr>
        </p:nvSpPr>
        <p:spPr>
          <a:xfrm>
            <a:off x="705934" y="5220450"/>
            <a:ext cx="3380437" cy="570748"/>
          </a:xfrm>
          <a:prstGeom prst="rect">
            <a:avLst/>
          </a:prstGeom>
        </p:spPr>
        <p:txBody>
          <a:bodyPr rtlCol="0" anchor="b">
            <a:normAutofit/>
          </a:bodyPr>
          <a:lstStyle>
            <a:lvl1pPr marL="0" indent="0">
              <a:buNone/>
              <a:defRPr sz="1800">
                <a:solidFill>
                  <a:schemeClr val="bg1"/>
                </a:solidFill>
              </a:defRPr>
            </a:lvl1pPr>
          </a:lstStyle>
          <a:p>
            <a:pPr rtl="0"/>
            <a:r>
              <a:rPr lang="en-GB" sz="1800" noProof="0">
                <a:solidFill>
                  <a:schemeClr val="bg1"/>
                </a:solidFill>
              </a:rPr>
              <a:t>Insert subtitle here</a:t>
            </a:r>
          </a:p>
        </p:txBody>
      </p:sp>
      <p:sp>
        <p:nvSpPr>
          <p:cNvPr id="18" name="Picture Placeholder 16">
            <a:extLst>
              <a:ext uri="{FF2B5EF4-FFF2-40B4-BE49-F238E27FC236}">
                <a16:creationId xmlns:a16="http://schemas.microsoft.com/office/drawing/2014/main" id="{6C8B8511-EE4E-4935-ABB8-E8C2FCB1C46F}"/>
              </a:ext>
            </a:extLst>
          </p:cNvPr>
          <p:cNvSpPr>
            <a:spLocks noGrp="1"/>
          </p:cNvSpPr>
          <p:nvPr>
            <p:ph type="pic" sz="quarter" idx="13" hasCustomPrompt="1"/>
          </p:nvPr>
        </p:nvSpPr>
        <p:spPr>
          <a:xfrm>
            <a:off x="4876158" y="0"/>
            <a:ext cx="7315841" cy="6858000"/>
          </a:xfrm>
          <a:prstGeom prst="rect">
            <a:avLst/>
          </a:prstGeom>
        </p:spPr>
        <p:txBody>
          <a:bodyPr rtlCol="0" anchor="t"/>
          <a:lstStyle>
            <a:lvl1pPr marL="0" indent="0" algn="ctr">
              <a:buNone/>
              <a:defRPr>
                <a:solidFill>
                  <a:schemeClr val="bg1"/>
                </a:solidFill>
              </a:defRPr>
            </a:lvl1pPr>
          </a:lstStyle>
          <a:p>
            <a:pPr rtl="0"/>
            <a:r>
              <a:rPr lang="en-GB" noProof="0"/>
              <a:t>Insert photo here</a:t>
            </a:r>
          </a:p>
        </p:txBody>
      </p:sp>
      <p:cxnSp>
        <p:nvCxnSpPr>
          <p:cNvPr id="11" name="Straight Connector 10">
            <a:extLst>
              <a:ext uri="{FF2B5EF4-FFF2-40B4-BE49-F238E27FC236}">
                <a16:creationId xmlns:a16="http://schemas.microsoft.com/office/drawing/2014/main" id="{8239FAB6-0B6C-402C-A107-EFFF82281DAE}"/>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6">
            <a:extLst>
              <a:ext uri="{FF2B5EF4-FFF2-40B4-BE49-F238E27FC236}">
                <a16:creationId xmlns:a16="http://schemas.microsoft.com/office/drawing/2014/main" id="{DBE487E6-4032-4195-9823-685A39371B0C}"/>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defRPr>
            </a:lvl1pPr>
          </a:lstStyle>
          <a:p>
            <a:pPr rtl="0"/>
            <a:r>
              <a:rPr lang="en-GB" noProof="0"/>
              <a:t>PRESENTATION TITLE</a:t>
            </a:r>
          </a:p>
        </p:txBody>
      </p:sp>
      <p:sp>
        <p:nvSpPr>
          <p:cNvPr id="14" name="Date Placeholder 5">
            <a:extLst>
              <a:ext uri="{FF2B5EF4-FFF2-40B4-BE49-F238E27FC236}">
                <a16:creationId xmlns:a16="http://schemas.microsoft.com/office/drawing/2014/main" id="{C71E06DF-BA1B-43E6-A74C-85231D2EC37E}"/>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solidFill>
                  <a:srgbClr val="FFFFFF"/>
                </a:solidFill>
                <a:effectLst>
                  <a:outerShdw blurRad="38100" dist="38100" dir="2700000" algn="tl">
                    <a:srgbClr val="000000">
                      <a:alpha val="43137"/>
                    </a:srgbClr>
                  </a:outerShdw>
                </a:effectLst>
              </a:rPr>
              <a:t>2/11/20XX</a:t>
            </a:r>
          </a:p>
        </p:txBody>
      </p:sp>
      <p:sp>
        <p:nvSpPr>
          <p:cNvPr id="15" name="Slide Number Placeholder 7">
            <a:extLst>
              <a:ext uri="{FF2B5EF4-FFF2-40B4-BE49-F238E27FC236}">
                <a16:creationId xmlns:a16="http://schemas.microsoft.com/office/drawing/2014/main" id="{0BD36B16-3F07-4955-8D4D-BC0FD17C1CE4}"/>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solidFill>
                  <a:srgbClr val="FFFFFF"/>
                </a:solidFill>
                <a:effectLst>
                  <a:outerShdw blurRad="38100" dist="38100" dir="2700000" algn="tl">
                    <a:srgbClr val="000000">
                      <a:alpha val="43137"/>
                    </a:srgbClr>
                  </a:outerShdw>
                </a:effectLst>
              </a:rPr>
              <a:t>‹#›</a:t>
            </a:fld>
            <a:endParaRPr lang="en-GB" noProof="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427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695A76E-1EF3-4F47-9E87-6FCAB7D5DFE2}"/>
              </a:ext>
            </a:extLst>
          </p:cNvPr>
          <p:cNvSpPr>
            <a:spLocks noGrp="1"/>
          </p:cNvSpPr>
          <p:nvPr>
            <p:ph type="title"/>
          </p:nvPr>
        </p:nvSpPr>
        <p:spPr>
          <a:xfrm>
            <a:off x="5604846" y="860615"/>
            <a:ext cx="5922279" cy="1272986"/>
          </a:xfrm>
          <a:prstGeom prst="rect">
            <a:avLst/>
          </a:prstGeom>
        </p:spPr>
        <p:txBody>
          <a:bodyPr rtlCol="0">
            <a:normAutofit/>
          </a:bodyPr>
          <a:lstStyle/>
          <a:p>
            <a:pPr rtl="0"/>
            <a:r>
              <a:rPr lang="en-US" sz="4000" noProof="0"/>
              <a:t>Click to edit Master title style</a:t>
            </a:r>
            <a:endParaRPr lang="en-GB" sz="4000" noProof="0"/>
          </a:p>
        </p:txBody>
      </p:sp>
      <p:sp>
        <p:nvSpPr>
          <p:cNvPr id="18" name="Picture Placeholder 16">
            <a:extLst>
              <a:ext uri="{FF2B5EF4-FFF2-40B4-BE49-F238E27FC236}">
                <a16:creationId xmlns:a16="http://schemas.microsoft.com/office/drawing/2014/main" id="{EAD023B5-9ABC-4D4A-A1AD-D4D83D662192}"/>
              </a:ext>
            </a:extLst>
          </p:cNvPr>
          <p:cNvSpPr>
            <a:spLocks noGrp="1"/>
          </p:cNvSpPr>
          <p:nvPr>
            <p:ph type="pic" sz="quarter" idx="13" hasCustomPrompt="1"/>
          </p:nvPr>
        </p:nvSpPr>
        <p:spPr>
          <a:xfrm>
            <a:off x="-1" y="1"/>
            <a:ext cx="4876799" cy="6858000"/>
          </a:xfrm>
          <a:prstGeom prst="rect">
            <a:avLst/>
          </a:prstGeom>
        </p:spPr>
        <p:txBody>
          <a:bodyPr rtlCol="0"/>
          <a:lstStyle>
            <a:lvl1pPr marL="0" indent="0" algn="ctr">
              <a:buNone/>
              <a:defRPr/>
            </a:lvl1pPr>
          </a:lstStyle>
          <a:p>
            <a:pPr rtl="0"/>
            <a:r>
              <a:rPr lang="en-GB" noProof="0"/>
              <a:t>Insert photo here</a:t>
            </a:r>
          </a:p>
        </p:txBody>
      </p:sp>
      <p:cxnSp>
        <p:nvCxnSpPr>
          <p:cNvPr id="10" name="Straight Connector 9">
            <a:extLst>
              <a:ext uri="{FF2B5EF4-FFF2-40B4-BE49-F238E27FC236}">
                <a16:creationId xmlns:a16="http://schemas.microsoft.com/office/drawing/2014/main" id="{C0AFB647-646C-4130-9EF5-C19C686B184A}"/>
              </a:ext>
              <a:ext uri="{C183D7F6-B498-43B3-948B-1728B52AA6E4}">
                <adec:decorative xmlns:adec="http://schemas.microsoft.com/office/drawing/2017/decorative" val="1"/>
              </a:ext>
            </a:extLst>
          </p:cNvPr>
          <p:cNvCxnSpPr>
            <a:cxnSpLocks/>
          </p:cNvCxnSpPr>
          <p:nvPr userDrawn="1"/>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A09D5546-AD01-4B29-B174-EDA7105100BE}"/>
              </a:ext>
            </a:extLst>
          </p:cNvPr>
          <p:cNvSpPr>
            <a:spLocks noGrp="1"/>
          </p:cNvSpPr>
          <p:nvPr>
            <p:ph idx="1"/>
          </p:nvPr>
        </p:nvSpPr>
        <p:spPr>
          <a:xfrm>
            <a:off x="5566943" y="2133600"/>
            <a:ext cx="6005933" cy="3774464"/>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2" name="Straight Connector 11">
            <a:extLst>
              <a:ext uri="{FF2B5EF4-FFF2-40B4-BE49-F238E27FC236}">
                <a16:creationId xmlns:a16="http://schemas.microsoft.com/office/drawing/2014/main" id="{5C0A0972-FD9A-4E9D-A0A3-BD0AF8C7B74C}"/>
              </a:ext>
              <a:ext uri="{C183D7F6-B498-43B3-948B-1728B52AA6E4}">
                <adec:decorative xmlns:adec="http://schemas.microsoft.com/office/drawing/2017/decorative" val="1"/>
              </a:ext>
            </a:extLst>
          </p:cNvPr>
          <p:cNvCxnSpPr>
            <a:cxnSpLocks/>
          </p:cNvCxnSpPr>
          <p:nvPr userDrawn="1"/>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4">
            <a:extLst>
              <a:ext uri="{FF2B5EF4-FFF2-40B4-BE49-F238E27FC236}">
                <a16:creationId xmlns:a16="http://schemas.microsoft.com/office/drawing/2014/main" id="{F3B2F557-7BE5-4154-A82F-928EE54A585D}"/>
              </a:ext>
            </a:extLst>
          </p:cNvPr>
          <p:cNvSpPr>
            <a:spLocks noGrp="1"/>
          </p:cNvSpPr>
          <p:nvPr>
            <p:ph type="ftr" sz="quarter" idx="11"/>
          </p:nvPr>
        </p:nvSpPr>
        <p:spPr>
          <a:xfrm>
            <a:off x="715383" y="6356350"/>
            <a:ext cx="4539727" cy="365125"/>
          </a:xfrm>
          <a:prstGeom prst="rect">
            <a:avLst/>
          </a:prstGeom>
        </p:spPr>
        <p:txBody>
          <a:bodyPr rtlCol="0"/>
          <a:lstStyle>
            <a:lvl1pPr>
              <a:defRPr>
                <a:solidFill>
                  <a:schemeClr val="bg1"/>
                </a:solidFill>
                <a:effectLst/>
              </a:defRPr>
            </a:lvl1pPr>
          </a:lstStyle>
          <a:p>
            <a:pPr rtl="0"/>
            <a:r>
              <a:rPr lang="en-GB" noProof="0"/>
              <a:t>PRESENTATION TITLE</a:t>
            </a:r>
          </a:p>
        </p:txBody>
      </p:sp>
      <p:sp>
        <p:nvSpPr>
          <p:cNvPr id="14" name="Date Placeholder 3">
            <a:extLst>
              <a:ext uri="{FF2B5EF4-FFF2-40B4-BE49-F238E27FC236}">
                <a16:creationId xmlns:a16="http://schemas.microsoft.com/office/drawing/2014/main" id="{DE54A7E3-1026-464C-BB67-2D7F714067E7}"/>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5" name="Slide Number Placeholder 5">
            <a:extLst>
              <a:ext uri="{FF2B5EF4-FFF2-40B4-BE49-F238E27FC236}">
                <a16:creationId xmlns:a16="http://schemas.microsoft.com/office/drawing/2014/main" id="{F1723F54-B646-4D12-AEA1-08269C254710}"/>
              </a:ext>
            </a:extLst>
          </p:cNvPr>
          <p:cNvSpPr>
            <a:spLocks noGrp="1"/>
          </p:cNvSpPr>
          <p:nvPr>
            <p:ph type="sldNum" sz="quarter" idx="12"/>
          </p:nvPr>
        </p:nvSpPr>
        <p:spPr>
          <a:xfrm>
            <a:off x="10919012" y="6356350"/>
            <a:ext cx="672354" cy="365125"/>
          </a:xfrm>
          <a:prstGeom prst="rect">
            <a:avLst/>
          </a:prstGeo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313464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C8837BA0-445B-4D04-ADA9-C65084B15F90}"/>
              </a:ext>
            </a:extLst>
          </p:cNvPr>
          <p:cNvSpPr>
            <a:spLocks noGrp="1"/>
          </p:cNvSpPr>
          <p:nvPr>
            <p:ph type="title"/>
          </p:nvPr>
        </p:nvSpPr>
        <p:spPr>
          <a:xfrm>
            <a:off x="800099" y="904730"/>
            <a:ext cx="4152900" cy="1652590"/>
          </a:xfrm>
          <a:prstGeom prst="rect">
            <a:avLst/>
          </a:prstGeom>
        </p:spPr>
        <p:txBody>
          <a:bodyPr rtlCol="0">
            <a:normAutofit/>
          </a:bodyPr>
          <a:lstStyle/>
          <a:p>
            <a:pPr rtl="0"/>
            <a:r>
              <a:rPr lang="en-US" noProof="0"/>
              <a:t>Click to edit Master title style</a:t>
            </a:r>
            <a:endParaRPr lang="en-GB" noProof="0"/>
          </a:p>
        </p:txBody>
      </p:sp>
      <p:sp>
        <p:nvSpPr>
          <p:cNvPr id="10" name="Content Placeholder 10">
            <a:extLst>
              <a:ext uri="{FF2B5EF4-FFF2-40B4-BE49-F238E27FC236}">
                <a16:creationId xmlns:a16="http://schemas.microsoft.com/office/drawing/2014/main" id="{0CFA4CCF-323F-4998-B6BF-56207329CDA8}"/>
              </a:ext>
            </a:extLst>
          </p:cNvPr>
          <p:cNvSpPr>
            <a:spLocks noGrp="1"/>
          </p:cNvSpPr>
          <p:nvPr>
            <p:ph idx="1"/>
          </p:nvPr>
        </p:nvSpPr>
        <p:spPr>
          <a:xfrm>
            <a:off x="5133975" y="952368"/>
            <a:ext cx="6257926" cy="177389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DFFFF70A-3EED-4002-B2F8-FB8301C80C77}"/>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Picture Placeholder 17">
            <a:extLst>
              <a:ext uri="{FF2B5EF4-FFF2-40B4-BE49-F238E27FC236}">
                <a16:creationId xmlns:a16="http://schemas.microsoft.com/office/drawing/2014/main" id="{DD78C1EE-0224-4362-B796-4CC7B06992BD}"/>
              </a:ext>
            </a:extLst>
          </p:cNvPr>
          <p:cNvSpPr>
            <a:spLocks noGrp="1"/>
          </p:cNvSpPr>
          <p:nvPr>
            <p:ph type="pic" sz="quarter" idx="13" hasCustomPrompt="1"/>
          </p:nvPr>
        </p:nvSpPr>
        <p:spPr>
          <a:xfrm>
            <a:off x="800099" y="3048000"/>
            <a:ext cx="5133990" cy="2737531"/>
          </a:xfrm>
          <a:prstGeom prst="rect">
            <a:avLst/>
          </a:prstGeom>
        </p:spPr>
        <p:txBody>
          <a:bodyPr rtlCol="0"/>
          <a:lstStyle>
            <a:lvl1pPr marL="0" indent="0" algn="ctr">
              <a:buNone/>
              <a:defRPr/>
            </a:lvl1pPr>
          </a:lstStyle>
          <a:p>
            <a:pPr rtl="0"/>
            <a:r>
              <a:rPr lang="en-GB" noProof="0"/>
              <a:t>Insert photo here</a:t>
            </a:r>
          </a:p>
        </p:txBody>
      </p:sp>
      <p:sp>
        <p:nvSpPr>
          <p:cNvPr id="21" name="Picture Placeholder 17">
            <a:extLst>
              <a:ext uri="{FF2B5EF4-FFF2-40B4-BE49-F238E27FC236}">
                <a16:creationId xmlns:a16="http://schemas.microsoft.com/office/drawing/2014/main" id="{2C1748F4-2D05-4407-8CB0-D854F9602DA3}"/>
              </a:ext>
            </a:extLst>
          </p:cNvPr>
          <p:cNvSpPr>
            <a:spLocks noGrp="1"/>
          </p:cNvSpPr>
          <p:nvPr>
            <p:ph type="pic" sz="quarter" idx="14" hasCustomPrompt="1"/>
          </p:nvPr>
        </p:nvSpPr>
        <p:spPr>
          <a:xfrm>
            <a:off x="6209621" y="3048000"/>
            <a:ext cx="5182278" cy="2737531"/>
          </a:xfrm>
          <a:prstGeom prst="rect">
            <a:avLst/>
          </a:prstGeom>
        </p:spPr>
        <p:txBody>
          <a:bodyPr rtlCol="0"/>
          <a:lstStyle>
            <a:lvl1pPr marL="0" indent="0" algn="ctr">
              <a:buNone/>
              <a:defRPr/>
            </a:lvl1pPr>
          </a:lstStyle>
          <a:p>
            <a:pPr rtl="0"/>
            <a:r>
              <a:rPr lang="en-GB" noProof="0"/>
              <a:t>Insert photo here</a:t>
            </a:r>
          </a:p>
        </p:txBody>
      </p:sp>
      <p:sp>
        <p:nvSpPr>
          <p:cNvPr id="14" name="Footer Placeholder 7">
            <a:extLst>
              <a:ext uri="{FF2B5EF4-FFF2-40B4-BE49-F238E27FC236}">
                <a16:creationId xmlns:a16="http://schemas.microsoft.com/office/drawing/2014/main" id="{59837BA4-E3C3-4F0D-A113-75128BC03EF4}"/>
              </a:ext>
            </a:extLst>
          </p:cNvPr>
          <p:cNvSpPr>
            <a:spLocks noGrp="1"/>
          </p:cNvSpPr>
          <p:nvPr>
            <p:ph type="ftr" sz="quarter" idx="11"/>
          </p:nvPr>
        </p:nvSpPr>
        <p:spPr>
          <a:xfrm>
            <a:off x="715383" y="6356350"/>
            <a:ext cx="4539727" cy="365125"/>
          </a:xfrm>
          <a:prstGeom prst="rect">
            <a:avLst/>
          </a:prstGeom>
        </p:spPr>
        <p:txBody>
          <a:bodyPr rtlCol="0"/>
          <a:lstStyle>
            <a:lvl1pPr>
              <a:defRPr/>
            </a:lvl1pPr>
          </a:lstStyle>
          <a:p>
            <a:pPr rtl="0"/>
            <a:r>
              <a:rPr lang="en-GB" noProof="0"/>
              <a:t>PRESENTATION TITLE</a:t>
            </a:r>
          </a:p>
        </p:txBody>
      </p:sp>
      <p:sp>
        <p:nvSpPr>
          <p:cNvPr id="15" name="Date Placeholder 1">
            <a:extLst>
              <a:ext uri="{FF2B5EF4-FFF2-40B4-BE49-F238E27FC236}">
                <a16:creationId xmlns:a16="http://schemas.microsoft.com/office/drawing/2014/main" id="{5DA65157-50C9-4A85-912D-6DC9A606192F}"/>
              </a:ext>
            </a:extLst>
          </p:cNvPr>
          <p:cNvSpPr>
            <a:spLocks noGrp="1"/>
          </p:cNvSpPr>
          <p:nvPr>
            <p:ph type="dt" sz="half" idx="10"/>
          </p:nvPr>
        </p:nvSpPr>
        <p:spPr>
          <a:xfrm>
            <a:off x="8369448" y="6356350"/>
            <a:ext cx="2592594" cy="365125"/>
          </a:xfrm>
          <a:prstGeom prst="rect">
            <a:avLst/>
          </a:prstGeom>
        </p:spPr>
        <p:txBody>
          <a:bodyPr rtlCol="0"/>
          <a:lstStyle/>
          <a:p>
            <a:pPr rtl="0"/>
            <a:r>
              <a:rPr lang="en-GB" noProof="0"/>
              <a:t>2/11/20XX</a:t>
            </a:r>
          </a:p>
        </p:txBody>
      </p:sp>
      <p:sp>
        <p:nvSpPr>
          <p:cNvPr id="16" name="Slide Number Placeholder 6">
            <a:extLst>
              <a:ext uri="{FF2B5EF4-FFF2-40B4-BE49-F238E27FC236}">
                <a16:creationId xmlns:a16="http://schemas.microsoft.com/office/drawing/2014/main" id="{9DE415B0-F0C3-4971-8C76-0D54D6407C42}"/>
              </a:ext>
            </a:extLst>
          </p:cNvPr>
          <p:cNvSpPr>
            <a:spLocks noGrp="1"/>
          </p:cNvSpPr>
          <p:nvPr>
            <p:ph type="sldNum" sz="quarter" idx="12"/>
          </p:nvPr>
        </p:nvSpPr>
        <p:spPr>
          <a:xfrm>
            <a:off x="10919012" y="6356350"/>
            <a:ext cx="672354" cy="365125"/>
          </a:xfrm>
          <a:prstGeom prst="rect">
            <a:avLst/>
          </a:prstGeom>
        </p:spPr>
        <p:txBody>
          <a:bodyPr rtlCol="0"/>
          <a:lstStyle/>
          <a:p>
            <a:pPr rtl="0"/>
            <a:fld id="{A53D7EE4-1EDB-42FD-B6B7-A82C9F31F0F4}" type="slidenum">
              <a:rPr lang="en-GB" noProof="0" smtClean="0"/>
              <a:t>‹#›</a:t>
            </a:fld>
            <a:endParaRPr lang="en-GB" noProof="0"/>
          </a:p>
        </p:txBody>
      </p:sp>
    </p:spTree>
    <p:extLst>
      <p:ext uri="{BB962C8B-B14F-4D97-AF65-F5344CB8AC3E}">
        <p14:creationId xmlns:p14="http://schemas.microsoft.com/office/powerpoint/2010/main" val="1251209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0" name="Title 10">
            <a:extLst>
              <a:ext uri="{FF2B5EF4-FFF2-40B4-BE49-F238E27FC236}">
                <a16:creationId xmlns:a16="http://schemas.microsoft.com/office/drawing/2014/main" id="{6DC3399C-8B0E-4D7D-A955-FB1F37CF3672}"/>
              </a:ext>
            </a:extLst>
          </p:cNvPr>
          <p:cNvSpPr>
            <a:spLocks noGrp="1"/>
          </p:cNvSpPr>
          <p:nvPr>
            <p:ph type="ctrTitle"/>
          </p:nvPr>
        </p:nvSpPr>
        <p:spPr>
          <a:xfrm>
            <a:off x="684643" y="871758"/>
            <a:ext cx="5227171" cy="3871143"/>
          </a:xfrm>
          <a:prstGeom prst="rect">
            <a:avLst/>
          </a:prstGeom>
        </p:spPr>
        <p:txBody>
          <a:bodyPr rtlCol="0"/>
          <a:lstStyle/>
          <a:p>
            <a:pPr rtl="0"/>
            <a:r>
              <a:rPr lang="en-US" noProof="0"/>
              <a:t>Click to edit Master title style</a:t>
            </a:r>
            <a:endParaRPr lang="en-GB" noProof="0"/>
          </a:p>
        </p:txBody>
      </p:sp>
      <p:sp>
        <p:nvSpPr>
          <p:cNvPr id="21" name="Subtitle 11">
            <a:extLst>
              <a:ext uri="{FF2B5EF4-FFF2-40B4-BE49-F238E27FC236}">
                <a16:creationId xmlns:a16="http://schemas.microsoft.com/office/drawing/2014/main" id="{13C3C1EB-2C5B-4710-893A-9DD6284D5CB0}"/>
              </a:ext>
            </a:extLst>
          </p:cNvPr>
          <p:cNvSpPr>
            <a:spLocks noGrp="1"/>
          </p:cNvSpPr>
          <p:nvPr>
            <p:ph type="subTitle" idx="1"/>
          </p:nvPr>
        </p:nvSpPr>
        <p:spPr>
          <a:xfrm>
            <a:off x="695325" y="4785543"/>
            <a:ext cx="4857857" cy="1005657"/>
          </a:xfrm>
          <a:prstGeom prst="rect">
            <a:avLst/>
          </a:prstGeom>
        </p:spPr>
        <p:txBody>
          <a:bodyPr rtlCol="0"/>
          <a:lstStyle>
            <a:lvl1pPr marL="0" indent="0">
              <a:buNone/>
              <a:defRPr sz="1800"/>
            </a:lvl1pPr>
          </a:lstStyle>
          <a:p>
            <a:pPr rtl="0"/>
            <a:r>
              <a:rPr lang="en-US" noProof="0"/>
              <a:t>Click to edit Master subtitle style</a:t>
            </a:r>
            <a:endParaRPr lang="en-GB" noProof="0"/>
          </a:p>
        </p:txBody>
      </p:sp>
      <p:sp>
        <p:nvSpPr>
          <p:cNvPr id="30" name="Picture Placeholder 28">
            <a:extLst>
              <a:ext uri="{FF2B5EF4-FFF2-40B4-BE49-F238E27FC236}">
                <a16:creationId xmlns:a16="http://schemas.microsoft.com/office/drawing/2014/main" id="{E335E712-C7FD-4BAC-B89C-58AF6594A4E7}"/>
              </a:ext>
            </a:extLst>
          </p:cNvPr>
          <p:cNvSpPr>
            <a:spLocks noGrp="1"/>
          </p:cNvSpPr>
          <p:nvPr>
            <p:ph type="pic" sz="quarter" idx="13" hasCustomPrompt="1"/>
          </p:nvPr>
        </p:nvSpPr>
        <p:spPr>
          <a:xfrm>
            <a:off x="6515100" y="0"/>
            <a:ext cx="5676900" cy="6858000"/>
          </a:xfrm>
          <a:prstGeom prst="rect">
            <a:avLst/>
          </a:prstGeom>
        </p:spPr>
        <p:txBody>
          <a:bodyPr rtlCol="0"/>
          <a:lstStyle>
            <a:lvl1pPr marL="0" indent="0" algn="ctr">
              <a:buNone/>
              <a:defRPr/>
            </a:lvl1pPr>
          </a:lstStyle>
          <a:p>
            <a:pPr rtl="0"/>
            <a:r>
              <a:rPr lang="en-GB" noProof="0"/>
              <a:t>Insert photo here</a:t>
            </a:r>
          </a:p>
        </p:txBody>
      </p:sp>
      <p:cxnSp>
        <p:nvCxnSpPr>
          <p:cNvPr id="22" name="Straight Connector 21">
            <a:extLst>
              <a:ext uri="{FF2B5EF4-FFF2-40B4-BE49-F238E27FC236}">
                <a16:creationId xmlns:a16="http://schemas.microsoft.com/office/drawing/2014/main" id="{51E8A8BA-B48F-4CEA-A820-8955D55D05DC}"/>
              </a:ext>
              <a:ext uri="{C183D7F6-B498-43B3-948B-1728B52AA6E4}">
                <adec:decorative xmlns:adec="http://schemas.microsoft.com/office/drawing/2017/decorative" val="1"/>
              </a:ext>
            </a:extLst>
          </p:cNvPr>
          <p:cNvCxnSpPr>
            <a:cxnSpLocks/>
          </p:cNvCxnSpPr>
          <p:nvPr userDrawn="1"/>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94FBB1-EC2B-4CAB-AE4E-A7A156244F26}"/>
              </a:ext>
              <a:ext uri="{C183D7F6-B498-43B3-948B-1728B52AA6E4}">
                <adec:decorative xmlns:adec="http://schemas.microsoft.com/office/drawing/2017/decorative" val="1"/>
              </a:ext>
            </a:extLst>
          </p:cNvPr>
          <p:cNvCxnSpPr>
            <a:cxnSpLocks/>
          </p:cNvCxnSpPr>
          <p:nvPr userDrawn="1"/>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3555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9D49AB0A-D330-4415-9B9C-C769A852DF2D}"/>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18" name="Straight Connector 17">
            <a:extLst>
              <a:ext uri="{FF2B5EF4-FFF2-40B4-BE49-F238E27FC236}">
                <a16:creationId xmlns:a16="http://schemas.microsoft.com/office/drawing/2014/main" id="{37EFB8CD-537B-4E5E-8F93-82EED2C8412C}"/>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CA687-1C2C-48EE-99B9-EC8CF30289F1}"/>
              </a:ext>
            </a:extLst>
          </p:cNvPr>
          <p:cNvSpPr>
            <a:spLocks noGrp="1"/>
          </p:cNvSpPr>
          <p:nvPr>
            <p:ph sz="quarter" idx="13" hasCustomPrompt="1"/>
          </p:nvPr>
        </p:nvSpPr>
        <p:spPr>
          <a:xfrm>
            <a:off x="1335088" y="1995488"/>
            <a:ext cx="9521825" cy="405130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9" name="Footer Placeholder 9">
            <a:extLst>
              <a:ext uri="{FF2B5EF4-FFF2-40B4-BE49-F238E27FC236}">
                <a16:creationId xmlns:a16="http://schemas.microsoft.com/office/drawing/2014/main" id="{8135C37F-29C2-41B0-B777-64FAC1F70F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20" name="Date Placeholder 8">
            <a:extLst>
              <a:ext uri="{FF2B5EF4-FFF2-40B4-BE49-F238E27FC236}">
                <a16:creationId xmlns:a16="http://schemas.microsoft.com/office/drawing/2014/main" id="{FAC325DA-0D81-49D1-BDBC-680AF5D62C7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21" name="Slide Number Placeholder 10">
            <a:extLst>
              <a:ext uri="{FF2B5EF4-FFF2-40B4-BE49-F238E27FC236}">
                <a16:creationId xmlns:a16="http://schemas.microsoft.com/office/drawing/2014/main" id="{13980C1F-6344-4AC2-8573-0D9F35314B84}"/>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1678275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D5221BF9-9559-4D62-ADC6-2362970143F9}"/>
              </a:ext>
            </a:extLst>
          </p:cNvPr>
          <p:cNvSpPr>
            <a:spLocks noGrp="1"/>
          </p:cNvSpPr>
          <p:nvPr>
            <p:ph type="title" hasCustomPrompt="1"/>
          </p:nvPr>
        </p:nvSpPr>
        <p:spPr>
          <a:xfrm>
            <a:off x="695325" y="888999"/>
            <a:ext cx="10798176" cy="1051914"/>
          </a:xfrm>
          <a:prstGeom prst="rect">
            <a:avLst/>
          </a:prstGeom>
        </p:spPr>
        <p:txBody>
          <a:bodyPr rtlCol="0"/>
          <a:lstStyle>
            <a:lvl1pPr algn="r">
              <a:defRPr/>
            </a:lvl1pPr>
          </a:lstStyle>
          <a:p>
            <a:pPr rtl="0"/>
            <a:r>
              <a:rPr lang="en-GB" noProof="0"/>
              <a:t>ClICK TO ADD TITLE</a:t>
            </a:r>
          </a:p>
        </p:txBody>
      </p:sp>
      <p:cxnSp>
        <p:nvCxnSpPr>
          <p:cNvPr id="7" name="Straight Connector 6">
            <a:extLst>
              <a:ext uri="{FF2B5EF4-FFF2-40B4-BE49-F238E27FC236}">
                <a16:creationId xmlns:a16="http://schemas.microsoft.com/office/drawing/2014/main" id="{7FB4C3E1-495D-437D-A1DB-87F3028BBA42}"/>
              </a:ext>
              <a:ext uri="{C183D7F6-B498-43B3-948B-1728B52AA6E4}">
                <adec:decorative xmlns:adec="http://schemas.microsoft.com/office/drawing/2017/decorative" val="1"/>
              </a:ext>
            </a:extLst>
          </p:cNvPr>
          <p:cNvCxnSpPr>
            <a:cxnSpLocks/>
          </p:cNvCxnSpPr>
          <p:nvPr userDrawn="1"/>
        </p:nvCxnSpPr>
        <p:spPr>
          <a:xfrm>
            <a:off x="9751536"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2">
            <a:extLst>
              <a:ext uri="{FF2B5EF4-FFF2-40B4-BE49-F238E27FC236}">
                <a16:creationId xmlns:a16="http://schemas.microsoft.com/office/drawing/2014/main" id="{6AAB131D-0F50-4923-96D1-8C59A3D8EEC3}"/>
              </a:ext>
            </a:extLst>
          </p:cNvPr>
          <p:cNvSpPr>
            <a:spLocks noGrp="1"/>
          </p:cNvSpPr>
          <p:nvPr>
            <p:ph sz="quarter" idx="13" hasCustomPrompt="1"/>
          </p:nvPr>
        </p:nvSpPr>
        <p:spPr>
          <a:xfrm>
            <a:off x="1762875" y="2386654"/>
            <a:ext cx="8663075" cy="3310890"/>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8" name="Footer Placeholder 9">
            <a:extLst>
              <a:ext uri="{FF2B5EF4-FFF2-40B4-BE49-F238E27FC236}">
                <a16:creationId xmlns:a16="http://schemas.microsoft.com/office/drawing/2014/main" id="{F30DBE8A-9D17-4F79-86F8-9FEA11DF06E9}"/>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9" name="Date Placeholder 8">
            <a:extLst>
              <a:ext uri="{FF2B5EF4-FFF2-40B4-BE49-F238E27FC236}">
                <a16:creationId xmlns:a16="http://schemas.microsoft.com/office/drawing/2014/main" id="{FC9023F8-E1A8-4C1E-B745-6658DCD6718F}"/>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0" name="Slide Number Placeholder 10">
            <a:extLst>
              <a:ext uri="{FF2B5EF4-FFF2-40B4-BE49-F238E27FC236}">
                <a16:creationId xmlns:a16="http://schemas.microsoft.com/office/drawing/2014/main" id="{E51CCEBF-A77A-4DDA-94D4-73646D552252}"/>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54409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6371D84D-B708-4A20-8D50-CDA4E3EC6F9C}"/>
              </a:ext>
            </a:extLst>
          </p:cNvPr>
          <p:cNvSpPr>
            <a:spLocks noGrp="1"/>
          </p:cNvSpPr>
          <p:nvPr>
            <p:ph type="pic" sz="quarter" idx="13" hasCustomPrompt="1"/>
          </p:nvPr>
        </p:nvSpPr>
        <p:spPr>
          <a:xfrm>
            <a:off x="0" y="0"/>
            <a:ext cx="12192000" cy="6858000"/>
          </a:xfrm>
          <a:custGeom>
            <a:avLst/>
            <a:gdLst>
              <a:gd name="connsiteX0" fmla="*/ 800476 w 12192000"/>
              <a:gd name="connsiteY0" fmla="*/ 6126480 h 6858000"/>
              <a:gd name="connsiteX1" fmla="*/ 800476 w 12192000"/>
              <a:gd name="connsiteY1" fmla="*/ 6144768 h 6858000"/>
              <a:gd name="connsiteX2" fmla="*/ 11407516 w 12192000"/>
              <a:gd name="connsiteY2" fmla="*/ 6144768 h 6858000"/>
              <a:gd name="connsiteX3" fmla="*/ 11407516 w 12192000"/>
              <a:gd name="connsiteY3" fmla="*/ 6126480 h 6858000"/>
              <a:gd name="connsiteX4" fmla="*/ 800476 w 12192000"/>
              <a:gd name="connsiteY4" fmla="*/ 701040 h 6858000"/>
              <a:gd name="connsiteX5" fmla="*/ 800476 w 12192000"/>
              <a:gd name="connsiteY5" fmla="*/ 746759 h 6858000"/>
              <a:gd name="connsiteX6" fmla="*/ 11407516 w 12192000"/>
              <a:gd name="connsiteY6" fmla="*/ 746759 h 6858000"/>
              <a:gd name="connsiteX7" fmla="*/ 11407516 w 12192000"/>
              <a:gd name="connsiteY7" fmla="*/ 701040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800476" y="6126480"/>
                </a:moveTo>
                <a:lnTo>
                  <a:pt x="800476" y="6144768"/>
                </a:lnTo>
                <a:lnTo>
                  <a:pt x="11407516" y="6144768"/>
                </a:lnTo>
                <a:lnTo>
                  <a:pt x="11407516" y="6126480"/>
                </a:lnTo>
                <a:close/>
                <a:moveTo>
                  <a:pt x="800476" y="701040"/>
                </a:moveTo>
                <a:lnTo>
                  <a:pt x="800476" y="746759"/>
                </a:lnTo>
                <a:lnTo>
                  <a:pt x="11407516" y="746759"/>
                </a:lnTo>
                <a:lnTo>
                  <a:pt x="11407516" y="701040"/>
                </a:lnTo>
                <a:close/>
                <a:moveTo>
                  <a:pt x="0" y="0"/>
                </a:moveTo>
                <a:lnTo>
                  <a:pt x="12192000" y="0"/>
                </a:lnTo>
                <a:lnTo>
                  <a:pt x="12192000" y="6858000"/>
                </a:lnTo>
                <a:lnTo>
                  <a:pt x="0" y="6858000"/>
                </a:lnTo>
                <a:close/>
              </a:path>
            </a:pathLst>
          </a:custGeom>
        </p:spPr>
        <p:txBody>
          <a:bodyPr wrap="square" rtlCol="0">
            <a:noAutofit/>
          </a:bodyPr>
          <a:lstStyle>
            <a:lvl1pPr marL="0" indent="0" algn="ctr">
              <a:buNone/>
              <a:defRPr/>
            </a:lvl1pPr>
          </a:lstStyle>
          <a:p>
            <a:pPr rtl="0"/>
            <a:r>
              <a:rPr lang="en-GB" noProof="0"/>
              <a:t>Insert photo here</a:t>
            </a:r>
          </a:p>
        </p:txBody>
      </p:sp>
      <p:sp>
        <p:nvSpPr>
          <p:cNvPr id="2" name="Title 1">
            <a:extLst>
              <a:ext uri="{FF2B5EF4-FFF2-40B4-BE49-F238E27FC236}">
                <a16:creationId xmlns:a16="http://schemas.microsoft.com/office/drawing/2014/main" id="{21A03AD3-C316-411C-9844-6C8D950DC403}"/>
              </a:ext>
            </a:extLst>
          </p:cNvPr>
          <p:cNvSpPr>
            <a:spLocks noGrp="1"/>
          </p:cNvSpPr>
          <p:nvPr>
            <p:ph type="title" hasCustomPrompt="1"/>
          </p:nvPr>
        </p:nvSpPr>
        <p:spPr>
          <a:xfrm>
            <a:off x="6601766" y="1837677"/>
            <a:ext cx="4930901" cy="2334828"/>
          </a:xfrm>
          <a:prstGeom prst="rect">
            <a:avLst/>
          </a:prstGeom>
        </p:spPr>
        <p:txBody>
          <a:bodyPr rtlCol="0"/>
          <a:lstStyle>
            <a:lvl1pPr algn="r">
              <a:defRPr cap="none">
                <a:solidFill>
                  <a:schemeClr val="bg1"/>
                </a:solidFill>
                <a:effectLst>
                  <a:outerShdw blurRad="38100" dist="38100" dir="2700000" algn="tl">
                    <a:srgbClr val="000000">
                      <a:alpha val="43137"/>
                    </a:srgbClr>
                  </a:outerShdw>
                </a:effectLst>
              </a:defRPr>
            </a:lvl1pPr>
          </a:lstStyle>
          <a:p>
            <a:pPr rtl="0"/>
            <a:r>
              <a:rPr lang="en-GB" noProof="0"/>
              <a:t>Insert text here</a:t>
            </a:r>
          </a:p>
        </p:txBody>
      </p:sp>
      <p:sp>
        <p:nvSpPr>
          <p:cNvPr id="25" name="Subtitle 2">
            <a:extLst>
              <a:ext uri="{FF2B5EF4-FFF2-40B4-BE49-F238E27FC236}">
                <a16:creationId xmlns:a16="http://schemas.microsoft.com/office/drawing/2014/main" id="{F00A8C60-C81E-4C2C-AB11-00AE1AC04ECE}"/>
              </a:ext>
            </a:extLst>
          </p:cNvPr>
          <p:cNvSpPr>
            <a:spLocks noGrp="1"/>
          </p:cNvSpPr>
          <p:nvPr>
            <p:ph type="subTitle" idx="1" hasCustomPrompt="1"/>
          </p:nvPr>
        </p:nvSpPr>
        <p:spPr>
          <a:xfrm>
            <a:off x="6347532" y="4408305"/>
            <a:ext cx="5175797" cy="909420"/>
          </a:xfrm>
          <a:prstGeom prst="rect">
            <a:avLst/>
          </a:prstGeom>
        </p:spPr>
        <p:txBody>
          <a:bodyPr rtlCol="0" anchor="t">
            <a:normAutofit/>
          </a:bodyPr>
          <a:lstStyle>
            <a:lvl1pPr marL="0" indent="0" algn="r">
              <a:buNone/>
              <a:defRPr sz="2800">
                <a:solidFill>
                  <a:schemeClr val="bg1"/>
                </a:solidFill>
                <a:effectLst>
                  <a:outerShdw blurRad="38100" dist="38100" dir="2700000" algn="tl">
                    <a:srgbClr val="000000">
                      <a:alpha val="43137"/>
                    </a:srgbClr>
                  </a:outerShdw>
                </a:effectLst>
              </a:defRPr>
            </a:lvl1pPr>
          </a:lstStyle>
          <a:p>
            <a:pPr rtl="0"/>
            <a:r>
              <a:rPr lang="en-GB" sz="1800" noProof="0">
                <a:solidFill>
                  <a:schemeClr val="bg1"/>
                </a:solidFill>
              </a:rPr>
              <a:t>Insert subtitle here</a:t>
            </a:r>
          </a:p>
        </p:txBody>
      </p:sp>
      <p:sp>
        <p:nvSpPr>
          <p:cNvPr id="14" name="Footer Placeholder 4">
            <a:extLst>
              <a:ext uri="{FF2B5EF4-FFF2-40B4-BE49-F238E27FC236}">
                <a16:creationId xmlns:a16="http://schemas.microsoft.com/office/drawing/2014/main" id="{9F7D24C8-FDC6-4FCE-85C6-520D6469380F}"/>
              </a:ext>
            </a:extLst>
          </p:cNvPr>
          <p:cNvSpPr>
            <a:spLocks noGrp="1"/>
          </p:cNvSpPr>
          <p:nvPr>
            <p:ph type="ftr" sz="quarter" idx="11"/>
          </p:nvPr>
        </p:nvSpPr>
        <p:spPr>
          <a:xfrm>
            <a:off x="715383" y="6356350"/>
            <a:ext cx="4539727"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450E2155-DD21-4098-82EF-B19C466B239E}"/>
              </a:ext>
            </a:extLst>
          </p:cNvPr>
          <p:cNvSpPr>
            <a:spLocks noGrp="1"/>
          </p:cNvSpPr>
          <p:nvPr>
            <p:ph type="dt" sz="half" idx="10"/>
          </p:nvPr>
        </p:nvSpPr>
        <p:spPr>
          <a:xfrm>
            <a:off x="8369448" y="6356350"/>
            <a:ext cx="259259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2/11/20XX</a:t>
            </a:r>
          </a:p>
        </p:txBody>
      </p:sp>
      <p:sp>
        <p:nvSpPr>
          <p:cNvPr id="16" name="Slide Number Placeholder 5">
            <a:extLst>
              <a:ext uri="{FF2B5EF4-FFF2-40B4-BE49-F238E27FC236}">
                <a16:creationId xmlns:a16="http://schemas.microsoft.com/office/drawing/2014/main" id="{130CB194-35B9-4229-9CFE-5C3B911EC2A3}"/>
              </a:ext>
            </a:extLst>
          </p:cNvPr>
          <p:cNvSpPr>
            <a:spLocks noGrp="1"/>
          </p:cNvSpPr>
          <p:nvPr>
            <p:ph type="sldNum" sz="quarter" idx="12"/>
          </p:nvPr>
        </p:nvSpPr>
        <p:spPr>
          <a:xfrm>
            <a:off x="10919012" y="6356350"/>
            <a:ext cx="67235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A2AE2B76-F97F-4BE2-8670-72276A5F21A5}" type="slidenum">
              <a:rPr lang="en-GB" noProof="0" smtClean="0"/>
              <a:pPr/>
              <a:t>‹#›</a:t>
            </a:fld>
            <a:endParaRPr lang="en-GB" noProof="0"/>
          </a:p>
        </p:txBody>
      </p:sp>
      <p:cxnSp>
        <p:nvCxnSpPr>
          <p:cNvPr id="8" name="Straight Connector 7">
            <a:extLst>
              <a:ext uri="{FF2B5EF4-FFF2-40B4-BE49-F238E27FC236}">
                <a16:creationId xmlns:a16="http://schemas.microsoft.com/office/drawing/2014/main" id="{EBDF219B-DD0E-4D26-8B59-3FE43A252543}"/>
              </a:ext>
              <a:ext uri="{C183D7F6-B498-43B3-948B-1728B52AA6E4}">
                <adec:decorative xmlns:adec="http://schemas.microsoft.com/office/drawing/2017/decorative" val="1"/>
              </a:ext>
            </a:extLst>
          </p:cNvPr>
          <p:cNvCxnSpPr>
            <a:cxnSpLocks/>
          </p:cNvCxnSpPr>
          <p:nvPr userDrawn="1"/>
        </p:nvCxnSpPr>
        <p:spPr>
          <a:xfrm>
            <a:off x="800476" y="723900"/>
            <a:ext cx="10610474" cy="0"/>
          </a:xfrm>
          <a:prstGeom prst="line">
            <a:avLst/>
          </a:prstGeom>
          <a:ln w="44450">
            <a:solidFill>
              <a:srgbClr val="FFFFFF"/>
            </a:solidFill>
          </a:ln>
          <a:effectLst>
            <a:outerShdw blurRad="50800" dist="25400" dir="2700000" sx="99000" sy="99000" algn="tl" rotWithShape="0">
              <a:prstClr val="black">
                <a:alpha val="2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3180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1DFFB204-6AE4-4FC9-9B60-312D7206B03F}"/>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sp>
        <p:nvSpPr>
          <p:cNvPr id="8" name="Content Placeholder 2">
            <a:extLst>
              <a:ext uri="{FF2B5EF4-FFF2-40B4-BE49-F238E27FC236}">
                <a16:creationId xmlns:a16="http://schemas.microsoft.com/office/drawing/2014/main" id="{9254F317-DDB0-4841-A973-FFC12960827B}"/>
              </a:ext>
            </a:extLst>
          </p:cNvPr>
          <p:cNvSpPr>
            <a:spLocks noGrp="1"/>
          </p:cNvSpPr>
          <p:nvPr>
            <p:ph sz="quarter" idx="13" hasCustomPrompt="1"/>
          </p:nvPr>
        </p:nvSpPr>
        <p:spPr>
          <a:xfrm>
            <a:off x="390669" y="1789993"/>
            <a:ext cx="11407487" cy="4351338"/>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cxnSp>
        <p:nvCxnSpPr>
          <p:cNvPr id="10" name="Straight Connector 9">
            <a:extLst>
              <a:ext uri="{FF2B5EF4-FFF2-40B4-BE49-F238E27FC236}">
                <a16:creationId xmlns:a16="http://schemas.microsoft.com/office/drawing/2014/main" id="{E7B3A45C-71C1-4ADC-89E0-AF6924CA17F4}"/>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9">
            <a:extLst>
              <a:ext uri="{FF2B5EF4-FFF2-40B4-BE49-F238E27FC236}">
                <a16:creationId xmlns:a16="http://schemas.microsoft.com/office/drawing/2014/main" id="{B9239148-0308-46C3-9FF0-4027CC8E85E7}"/>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3" name="Date Placeholder 8">
            <a:extLst>
              <a:ext uri="{FF2B5EF4-FFF2-40B4-BE49-F238E27FC236}">
                <a16:creationId xmlns:a16="http://schemas.microsoft.com/office/drawing/2014/main" id="{774C5953-38DD-4451-A5AA-9A578D59365B}"/>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4" name="Slide Number Placeholder 10">
            <a:extLst>
              <a:ext uri="{FF2B5EF4-FFF2-40B4-BE49-F238E27FC236}">
                <a16:creationId xmlns:a16="http://schemas.microsoft.com/office/drawing/2014/main" id="{39D06D66-ACB3-4B9C-B4EB-FC3EC5BD75A6}"/>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652202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2">
            <a:extLst>
              <a:ext uri="{FF2B5EF4-FFF2-40B4-BE49-F238E27FC236}">
                <a16:creationId xmlns:a16="http://schemas.microsoft.com/office/drawing/2014/main" id="{BCC9BE23-A0EC-4866-A7A4-FD7255EF8F5E}"/>
              </a:ext>
            </a:extLst>
          </p:cNvPr>
          <p:cNvSpPr>
            <a:spLocks noGrp="1"/>
          </p:cNvSpPr>
          <p:nvPr>
            <p:ph type="title"/>
          </p:nvPr>
        </p:nvSpPr>
        <p:spPr>
          <a:xfrm>
            <a:off x="695325" y="888999"/>
            <a:ext cx="10798176" cy="1051914"/>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203BC10E-3DDD-4EC5-BD6D-D8D180BF3990}"/>
              </a:ext>
              <a:ext uri="{C183D7F6-B498-43B3-948B-1728B52AA6E4}">
                <adec:decorative xmlns:adec="http://schemas.microsoft.com/office/drawing/2017/decorative" val="1"/>
              </a:ext>
            </a:extLst>
          </p:cNvPr>
          <p:cNvCxnSpPr>
            <a:cxnSpLocks/>
          </p:cNvCxnSpPr>
          <p:nvPr userDrawn="1"/>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1FD4AD3C-6727-49EE-9625-F87A6B8AE0B7}"/>
              </a:ext>
            </a:extLst>
          </p:cNvPr>
          <p:cNvSpPr>
            <a:spLocks noGrp="1"/>
          </p:cNvSpPr>
          <p:nvPr>
            <p:ph sz="quarter" idx="13" hasCustomPrompt="1"/>
          </p:nvPr>
        </p:nvSpPr>
        <p:spPr>
          <a:xfrm>
            <a:off x="695326" y="1940913"/>
            <a:ext cx="10798176" cy="4021586"/>
          </a:xfrm>
          <a:prstGeom prst="rect">
            <a:avLst/>
          </a:prstGeom>
        </p:spPr>
        <p:txBody>
          <a:bodyPr rtlCol="0"/>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10" name="Footer Placeholder 9">
            <a:extLst>
              <a:ext uri="{FF2B5EF4-FFF2-40B4-BE49-F238E27FC236}">
                <a16:creationId xmlns:a16="http://schemas.microsoft.com/office/drawing/2014/main" id="{4489FA96-DDCF-4A83-91EB-4F5F6179F0D0}"/>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1" name="Date Placeholder 8">
            <a:extLst>
              <a:ext uri="{FF2B5EF4-FFF2-40B4-BE49-F238E27FC236}">
                <a16:creationId xmlns:a16="http://schemas.microsoft.com/office/drawing/2014/main" id="{F7CC7848-0B2C-4FBE-96B0-0717CC5A9FF1}"/>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2" name="Slide Number Placeholder 10">
            <a:extLst>
              <a:ext uri="{FF2B5EF4-FFF2-40B4-BE49-F238E27FC236}">
                <a16:creationId xmlns:a16="http://schemas.microsoft.com/office/drawing/2014/main" id="{4CD16377-DD1B-4262-BDAE-760577F5B81D}"/>
              </a:ext>
            </a:extLst>
          </p:cNvPr>
          <p:cNvSpPr>
            <a:spLocks noGrp="1"/>
          </p:cNvSpPr>
          <p:nvPr>
            <p:ph type="sldNum" sz="quarter" idx="12"/>
          </p:nvPr>
        </p:nvSpPr>
        <p:spPr>
          <a:xfrm>
            <a:off x="10919012" y="6356350"/>
            <a:ext cx="672354" cy="365125"/>
          </a:xfrm>
        </p:spPr>
        <p:txBody>
          <a:bodyPr rtlCol="0"/>
          <a:lstStyle/>
          <a:p>
            <a:pPr rtl="0"/>
            <a:fld id="{0303F77D-1BEF-481A-B8C1-15974ED46EB7}" type="slidenum">
              <a:rPr lang="en-GB" noProof="0" smtClean="0"/>
              <a:t>‹#›</a:t>
            </a:fld>
            <a:endParaRPr lang="en-GB" noProof="0"/>
          </a:p>
        </p:txBody>
      </p:sp>
    </p:spTree>
    <p:extLst>
      <p:ext uri="{BB962C8B-B14F-4D97-AF65-F5344CB8AC3E}">
        <p14:creationId xmlns:p14="http://schemas.microsoft.com/office/powerpoint/2010/main" val="3697066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4246B94A-8C64-4FBA-B409-1F9487E19CF3}"/>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866F075D-9008-4BD3-A772-7AF7AD667D5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4C185B95-5C0F-400E-B7DF-8FF843290737}"/>
              </a:ext>
            </a:extLst>
          </p:cNvPr>
          <p:cNvSpPr>
            <a:spLocks noGrp="1"/>
          </p:cNvSpPr>
          <p:nvPr>
            <p:ph type="body" sz="quarter" idx="15" hasCustomPrompt="1"/>
          </p:nvPr>
        </p:nvSpPr>
        <p:spPr>
          <a:xfrm>
            <a:off x="800100"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1" name="Content Placeholder 10">
            <a:extLst>
              <a:ext uri="{FF2B5EF4-FFF2-40B4-BE49-F238E27FC236}">
                <a16:creationId xmlns:a16="http://schemas.microsoft.com/office/drawing/2014/main" id="{BC725AFD-5A48-451D-B91D-9E63953F8E8B}"/>
              </a:ext>
            </a:extLst>
          </p:cNvPr>
          <p:cNvSpPr>
            <a:spLocks noGrp="1"/>
          </p:cNvSpPr>
          <p:nvPr>
            <p:ph idx="1" hasCustomPrompt="1"/>
          </p:nvPr>
        </p:nvSpPr>
        <p:spPr>
          <a:xfrm>
            <a:off x="800099"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6ACDC650-288E-4CF5-8546-9F2D5CEC8868}"/>
              </a:ext>
            </a:extLst>
          </p:cNvPr>
          <p:cNvSpPr>
            <a:spLocks noGrp="1"/>
          </p:cNvSpPr>
          <p:nvPr>
            <p:ph type="body" sz="quarter" idx="16" hasCustomPrompt="1"/>
          </p:nvPr>
        </p:nvSpPr>
        <p:spPr>
          <a:xfrm>
            <a:off x="6297611" y="2003375"/>
            <a:ext cx="5094288" cy="526767"/>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7" name="Content Placeholder 10">
            <a:extLst>
              <a:ext uri="{FF2B5EF4-FFF2-40B4-BE49-F238E27FC236}">
                <a16:creationId xmlns:a16="http://schemas.microsoft.com/office/drawing/2014/main" id="{956E1F7E-0B80-40DB-8F21-F06D9DD56264}"/>
              </a:ext>
            </a:extLst>
          </p:cNvPr>
          <p:cNvSpPr>
            <a:spLocks noGrp="1"/>
          </p:cNvSpPr>
          <p:nvPr>
            <p:ph idx="13" hasCustomPrompt="1"/>
          </p:nvPr>
        </p:nvSpPr>
        <p:spPr>
          <a:xfrm>
            <a:off x="6297226" y="2551176"/>
            <a:ext cx="5094673" cy="3273552"/>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2" name="Straight Connector 11">
            <a:extLst>
              <a:ext uri="{FF2B5EF4-FFF2-40B4-BE49-F238E27FC236}">
                <a16:creationId xmlns:a16="http://schemas.microsoft.com/office/drawing/2014/main" id="{D91B92C0-6B36-412A-9A49-16AB59FFBEE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B4EFB36A-E4FD-4966-A091-9BDAF29916F8}"/>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4" name="Date Placeholder 6">
            <a:extLst>
              <a:ext uri="{FF2B5EF4-FFF2-40B4-BE49-F238E27FC236}">
                <a16:creationId xmlns:a16="http://schemas.microsoft.com/office/drawing/2014/main" id="{9B52EA1F-D8D0-4F42-B00A-F0E943F82E57}"/>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5" name="Slide Number Placeholder 8">
            <a:extLst>
              <a:ext uri="{FF2B5EF4-FFF2-40B4-BE49-F238E27FC236}">
                <a16:creationId xmlns:a16="http://schemas.microsoft.com/office/drawing/2014/main" id="{498A6230-35B8-4147-9494-90708BFC3330}"/>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10193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CC332FB-CD3F-4398-958A-CBE45129A19A}"/>
              </a:ext>
              <a:ext uri="{C183D7F6-B498-43B3-948B-1728B52AA6E4}">
                <adec:decorative xmlns:adec="http://schemas.microsoft.com/office/drawing/2017/decorative" val="1"/>
              </a:ext>
            </a:extLst>
          </p:cNvPr>
          <p:cNvCxnSpPr>
            <a:cxnSpLocks/>
          </p:cNvCxnSpPr>
          <p:nvPr userDrawn="1"/>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itle 9">
            <a:extLst>
              <a:ext uri="{FF2B5EF4-FFF2-40B4-BE49-F238E27FC236}">
                <a16:creationId xmlns:a16="http://schemas.microsoft.com/office/drawing/2014/main" id="{E566CA14-5018-43EE-BB8F-E12209B2C3BD}"/>
              </a:ext>
            </a:extLst>
          </p:cNvPr>
          <p:cNvSpPr>
            <a:spLocks noGrp="1"/>
          </p:cNvSpPr>
          <p:nvPr>
            <p:ph type="title"/>
          </p:nvPr>
        </p:nvSpPr>
        <p:spPr>
          <a:xfrm>
            <a:off x="700087" y="909638"/>
            <a:ext cx="10691813" cy="810192"/>
          </a:xfrm>
          <a:prstGeom prst="rect">
            <a:avLst/>
          </a:prstGeom>
        </p:spPr>
        <p:txBody>
          <a:bodyPr rtlCol="0"/>
          <a:lstStyle/>
          <a:p>
            <a:pPr rtl="0"/>
            <a:r>
              <a:rPr lang="en-US" noProof="0"/>
              <a:t>Click to edit Master title style</a:t>
            </a:r>
            <a:endParaRPr lang="en-GB" noProof="0"/>
          </a:p>
        </p:txBody>
      </p:sp>
      <p:sp>
        <p:nvSpPr>
          <p:cNvPr id="14" name="Text Placeholder 2">
            <a:extLst>
              <a:ext uri="{FF2B5EF4-FFF2-40B4-BE49-F238E27FC236}">
                <a16:creationId xmlns:a16="http://schemas.microsoft.com/office/drawing/2014/main" id="{1A76201F-C7C2-400C-BE9B-F185A832CC24}"/>
              </a:ext>
            </a:extLst>
          </p:cNvPr>
          <p:cNvSpPr>
            <a:spLocks noGrp="1"/>
          </p:cNvSpPr>
          <p:nvPr>
            <p:ph type="body" sz="quarter" idx="15" hasCustomPrompt="1"/>
          </p:nvPr>
        </p:nvSpPr>
        <p:spPr>
          <a:xfrm>
            <a:off x="80009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9" name="Content Placeholder 10">
            <a:extLst>
              <a:ext uri="{FF2B5EF4-FFF2-40B4-BE49-F238E27FC236}">
                <a16:creationId xmlns:a16="http://schemas.microsoft.com/office/drawing/2014/main" id="{A742F7E8-0787-4D2C-B53F-B62C309ED6D6}"/>
              </a:ext>
            </a:extLst>
          </p:cNvPr>
          <p:cNvSpPr>
            <a:spLocks noGrp="1"/>
          </p:cNvSpPr>
          <p:nvPr>
            <p:ph idx="1" hasCustomPrompt="1"/>
          </p:nvPr>
        </p:nvSpPr>
        <p:spPr>
          <a:xfrm>
            <a:off x="80009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7" name="Text Placeholder 2">
            <a:extLst>
              <a:ext uri="{FF2B5EF4-FFF2-40B4-BE49-F238E27FC236}">
                <a16:creationId xmlns:a16="http://schemas.microsoft.com/office/drawing/2014/main" id="{ED178B9A-B987-49A0-B73F-70B855C42403}"/>
              </a:ext>
            </a:extLst>
          </p:cNvPr>
          <p:cNvSpPr>
            <a:spLocks noGrp="1"/>
          </p:cNvSpPr>
          <p:nvPr>
            <p:ph type="body" sz="quarter" idx="16" hasCustomPrompt="1"/>
          </p:nvPr>
        </p:nvSpPr>
        <p:spPr>
          <a:xfrm>
            <a:off x="440091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5" name="Content Placeholder 10">
            <a:extLst>
              <a:ext uri="{FF2B5EF4-FFF2-40B4-BE49-F238E27FC236}">
                <a16:creationId xmlns:a16="http://schemas.microsoft.com/office/drawing/2014/main" id="{407D5990-6E05-4ECC-B930-EA5CF0774CFB}"/>
              </a:ext>
            </a:extLst>
          </p:cNvPr>
          <p:cNvSpPr>
            <a:spLocks noGrp="1"/>
          </p:cNvSpPr>
          <p:nvPr>
            <p:ph idx="13" hasCustomPrompt="1"/>
          </p:nvPr>
        </p:nvSpPr>
        <p:spPr>
          <a:xfrm>
            <a:off x="440091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sp>
        <p:nvSpPr>
          <p:cNvPr id="18" name="Text Placeholder 2">
            <a:extLst>
              <a:ext uri="{FF2B5EF4-FFF2-40B4-BE49-F238E27FC236}">
                <a16:creationId xmlns:a16="http://schemas.microsoft.com/office/drawing/2014/main" id="{C6A58550-98E5-4548-82F6-EE971733A79D}"/>
              </a:ext>
            </a:extLst>
          </p:cNvPr>
          <p:cNvSpPr>
            <a:spLocks noGrp="1"/>
          </p:cNvSpPr>
          <p:nvPr>
            <p:ph type="body" sz="quarter" idx="17" hasCustomPrompt="1"/>
          </p:nvPr>
        </p:nvSpPr>
        <p:spPr>
          <a:xfrm>
            <a:off x="8001739" y="2005870"/>
            <a:ext cx="3390161" cy="526756"/>
          </a:xfrm>
          <a:prstGeom prst="rect">
            <a:avLst/>
          </a:prstGeom>
        </p:spPr>
        <p:txBody>
          <a:bodyPr rtlCol="0"/>
          <a:lstStyle>
            <a:lvl1pPr marL="0" indent="0">
              <a:buNone/>
              <a:defRPr b="1">
                <a:solidFill>
                  <a:schemeClr val="accent4"/>
                </a:solidFill>
              </a:defRPr>
            </a:lvl1pPr>
          </a:lstStyle>
          <a:p>
            <a:pPr lvl="0" rtl="0"/>
            <a:r>
              <a:rPr lang="en-GB" noProof="0"/>
              <a:t>Insert subtitle here</a:t>
            </a:r>
          </a:p>
        </p:txBody>
      </p:sp>
      <p:sp>
        <p:nvSpPr>
          <p:cNvPr id="16" name="Content Placeholder 10">
            <a:extLst>
              <a:ext uri="{FF2B5EF4-FFF2-40B4-BE49-F238E27FC236}">
                <a16:creationId xmlns:a16="http://schemas.microsoft.com/office/drawing/2014/main" id="{6B90AFA0-EDA3-4F21-A480-F56AA1D0BEB6}"/>
              </a:ext>
            </a:extLst>
          </p:cNvPr>
          <p:cNvSpPr>
            <a:spLocks noGrp="1"/>
          </p:cNvSpPr>
          <p:nvPr>
            <p:ph idx="14" hasCustomPrompt="1"/>
          </p:nvPr>
        </p:nvSpPr>
        <p:spPr>
          <a:xfrm>
            <a:off x="8001739" y="2552345"/>
            <a:ext cx="3390161" cy="3272810"/>
          </a:xfrm>
          <a:prstGeom prst="rect">
            <a:avLst/>
          </a:prstGeom>
        </p:spPr>
        <p:txBody>
          <a:bodyPr rtlCol="0">
            <a:normAutofit/>
          </a:bodyPr>
          <a:lstStyle>
            <a:lvl1pPr>
              <a:lnSpc>
                <a:spcPct val="100000"/>
              </a:lnSpc>
              <a:defRPr sz="1800"/>
            </a:lvl1pPr>
          </a:lstStyle>
          <a:p>
            <a:pPr rtl="0"/>
            <a:r>
              <a:rPr lang="en-GB" noProof="0"/>
              <a:t>Insert text here</a:t>
            </a:r>
          </a:p>
        </p:txBody>
      </p:sp>
      <p:cxnSp>
        <p:nvCxnSpPr>
          <p:cNvPr id="10" name="Straight Connector 9">
            <a:extLst>
              <a:ext uri="{FF2B5EF4-FFF2-40B4-BE49-F238E27FC236}">
                <a16:creationId xmlns:a16="http://schemas.microsoft.com/office/drawing/2014/main" id="{9346E7C8-F905-4B13-8FD6-185A0418404C}"/>
              </a:ext>
              <a:ext uri="{C183D7F6-B498-43B3-948B-1728B52AA6E4}">
                <adec:decorative xmlns:adec="http://schemas.microsoft.com/office/drawing/2017/decorative" val="1"/>
              </a:ext>
            </a:extLst>
          </p:cNvPr>
          <p:cNvCxnSpPr>
            <a:cxnSpLocks/>
          </p:cNvCxnSpPr>
          <p:nvPr userDrawn="1"/>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Footer Placeholder 7">
            <a:extLst>
              <a:ext uri="{FF2B5EF4-FFF2-40B4-BE49-F238E27FC236}">
                <a16:creationId xmlns:a16="http://schemas.microsoft.com/office/drawing/2014/main" id="{A0E3EE3A-87F3-4F60-90D8-938E4BBC2B4D}"/>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12" name="Date Placeholder 6">
            <a:extLst>
              <a:ext uri="{FF2B5EF4-FFF2-40B4-BE49-F238E27FC236}">
                <a16:creationId xmlns:a16="http://schemas.microsoft.com/office/drawing/2014/main" id="{F1449B0C-8214-4186-9666-E63CCA09094E}"/>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13" name="Slide Number Placeholder 8">
            <a:extLst>
              <a:ext uri="{FF2B5EF4-FFF2-40B4-BE49-F238E27FC236}">
                <a16:creationId xmlns:a16="http://schemas.microsoft.com/office/drawing/2014/main" id="{F5DDBFC0-CC80-4B03-B5F5-3C57166DCA88}"/>
              </a:ext>
            </a:extLst>
          </p:cNvPr>
          <p:cNvSpPr>
            <a:spLocks noGrp="1"/>
          </p:cNvSpPr>
          <p:nvPr>
            <p:ph type="sldNum" sz="quarter" idx="12"/>
          </p:nvPr>
        </p:nvSpPr>
        <p:spPr>
          <a:xfrm>
            <a:off x="10919012" y="6356350"/>
            <a:ext cx="672354" cy="365125"/>
          </a:xfrm>
        </p:spPr>
        <p:txBody>
          <a:bodyPr rtlCol="0"/>
          <a:lstStyle/>
          <a:p>
            <a:pPr rtl="0"/>
            <a:fld id="{E30AF5A0-43BB-4336-8627-9123B9144D80}" type="slidenum">
              <a:rPr lang="en-GB" noProof="0" smtClean="0"/>
              <a:t>‹#›</a:t>
            </a:fld>
            <a:endParaRPr lang="en-GB" noProof="0"/>
          </a:p>
        </p:txBody>
      </p:sp>
    </p:spTree>
    <p:extLst>
      <p:ext uri="{BB962C8B-B14F-4D97-AF65-F5344CB8AC3E}">
        <p14:creationId xmlns:p14="http://schemas.microsoft.com/office/powerpoint/2010/main" val="29864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F01BF5DB-2BF3-4196-B1CF-82B7CDCC02DC}"/>
              </a:ext>
              <a:ext uri="{C183D7F6-B498-43B3-948B-1728B52AA6E4}">
                <adec:decorative xmlns:adec="http://schemas.microsoft.com/office/drawing/2017/decorative" val="1"/>
              </a:ext>
            </a:extLst>
          </p:cNvPr>
          <p:cNvCxnSpPr>
            <a:cxnSpLocks/>
          </p:cNvCxnSpPr>
          <p:nvPr userDrawn="1"/>
        </p:nvCxnSpPr>
        <p:spPr>
          <a:xfrm>
            <a:off x="7987523" y="729692"/>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itle 12">
            <a:extLst>
              <a:ext uri="{FF2B5EF4-FFF2-40B4-BE49-F238E27FC236}">
                <a16:creationId xmlns:a16="http://schemas.microsoft.com/office/drawing/2014/main" id="{168DC13D-FFC6-4CC5-B9F8-B3B0961093A9}"/>
              </a:ext>
            </a:extLst>
          </p:cNvPr>
          <p:cNvSpPr>
            <a:spLocks noGrp="1"/>
          </p:cNvSpPr>
          <p:nvPr>
            <p:ph type="title"/>
          </p:nvPr>
        </p:nvSpPr>
        <p:spPr>
          <a:xfrm>
            <a:off x="7887511" y="909639"/>
            <a:ext cx="3703856" cy="1290636"/>
          </a:xfrm>
          <a:prstGeom prst="rect">
            <a:avLst/>
          </a:prstGeom>
        </p:spPr>
        <p:txBody>
          <a:bodyPr rtlCol="0">
            <a:normAutofit/>
          </a:bodyPr>
          <a:lstStyle/>
          <a:p>
            <a:pPr rtl="0"/>
            <a:r>
              <a:rPr lang="en-US" noProof="0"/>
              <a:t>Click to edit Master title style</a:t>
            </a:r>
            <a:endParaRPr lang="en-GB" noProof="0"/>
          </a:p>
        </p:txBody>
      </p:sp>
      <p:sp>
        <p:nvSpPr>
          <p:cNvPr id="51" name="Picture Placeholder 37">
            <a:extLst>
              <a:ext uri="{FF2B5EF4-FFF2-40B4-BE49-F238E27FC236}">
                <a16:creationId xmlns:a16="http://schemas.microsoft.com/office/drawing/2014/main" id="{F1AD5C34-DDA9-421B-A3C2-4D014B3D3FBD}"/>
              </a:ext>
            </a:extLst>
          </p:cNvPr>
          <p:cNvSpPr>
            <a:spLocks noGrp="1"/>
          </p:cNvSpPr>
          <p:nvPr>
            <p:ph type="pic" sz="quarter" idx="13" hasCustomPrompt="1"/>
          </p:nvPr>
        </p:nvSpPr>
        <p:spPr>
          <a:xfrm>
            <a:off x="715383" y="723900"/>
            <a:ext cx="3179762" cy="2160588"/>
          </a:xfrm>
          <a:prstGeom prst="rect">
            <a:avLst/>
          </a:prstGeom>
        </p:spPr>
        <p:txBody>
          <a:bodyPr rtlCol="0"/>
          <a:lstStyle>
            <a:lvl1pPr marL="0" indent="0" algn="ctr">
              <a:buNone/>
              <a:defRPr/>
            </a:lvl1pPr>
          </a:lstStyle>
          <a:p>
            <a:pPr rtl="0"/>
            <a:r>
              <a:rPr lang="en-GB" noProof="0"/>
              <a:t>Insert photo here</a:t>
            </a:r>
          </a:p>
        </p:txBody>
      </p:sp>
      <p:sp>
        <p:nvSpPr>
          <p:cNvPr id="53" name="Picture Placeholder 43">
            <a:extLst>
              <a:ext uri="{FF2B5EF4-FFF2-40B4-BE49-F238E27FC236}">
                <a16:creationId xmlns:a16="http://schemas.microsoft.com/office/drawing/2014/main" id="{11508423-C6F4-4605-9E6D-1ED73334D0F5}"/>
              </a:ext>
            </a:extLst>
          </p:cNvPr>
          <p:cNvSpPr>
            <a:spLocks noGrp="1"/>
          </p:cNvSpPr>
          <p:nvPr>
            <p:ph type="pic" sz="quarter" idx="15" hasCustomPrompt="1"/>
          </p:nvPr>
        </p:nvSpPr>
        <p:spPr>
          <a:xfrm>
            <a:off x="715383" y="3048000"/>
            <a:ext cx="3178175" cy="3086100"/>
          </a:xfrm>
          <a:prstGeom prst="rect">
            <a:avLst/>
          </a:prstGeom>
        </p:spPr>
        <p:txBody>
          <a:bodyPr rtlCol="0"/>
          <a:lstStyle>
            <a:lvl1pPr marL="0" indent="0" algn="ctr">
              <a:buNone/>
              <a:defRPr/>
            </a:lvl1pPr>
          </a:lstStyle>
          <a:p>
            <a:pPr rtl="0"/>
            <a:r>
              <a:rPr lang="en-GB" noProof="0"/>
              <a:t>Insert photo here</a:t>
            </a:r>
          </a:p>
        </p:txBody>
      </p:sp>
      <p:sp>
        <p:nvSpPr>
          <p:cNvPr id="57" name="Picture Placeholder 55">
            <a:extLst>
              <a:ext uri="{FF2B5EF4-FFF2-40B4-BE49-F238E27FC236}">
                <a16:creationId xmlns:a16="http://schemas.microsoft.com/office/drawing/2014/main" id="{1692DD91-8169-4A90-9D17-8A60286225FF}"/>
              </a:ext>
            </a:extLst>
          </p:cNvPr>
          <p:cNvSpPr>
            <a:spLocks noGrp="1"/>
          </p:cNvSpPr>
          <p:nvPr>
            <p:ph type="pic" sz="quarter" idx="17" hasCustomPrompt="1"/>
          </p:nvPr>
        </p:nvSpPr>
        <p:spPr>
          <a:xfrm>
            <a:off x="4040188" y="723900"/>
            <a:ext cx="3371850" cy="3159125"/>
          </a:xfrm>
          <a:prstGeom prst="rect">
            <a:avLst/>
          </a:prstGeom>
        </p:spPr>
        <p:txBody>
          <a:bodyPr rtlCol="0"/>
          <a:lstStyle>
            <a:lvl1pPr marL="0" indent="0" algn="ctr">
              <a:buNone/>
              <a:defRPr/>
            </a:lvl1pPr>
          </a:lstStyle>
          <a:p>
            <a:pPr rtl="0"/>
            <a:r>
              <a:rPr lang="en-GB" noProof="0"/>
              <a:t>Insert photo here</a:t>
            </a:r>
          </a:p>
        </p:txBody>
      </p:sp>
      <p:sp>
        <p:nvSpPr>
          <p:cNvPr id="54" name="Picture Placeholder 45">
            <a:extLst>
              <a:ext uri="{FF2B5EF4-FFF2-40B4-BE49-F238E27FC236}">
                <a16:creationId xmlns:a16="http://schemas.microsoft.com/office/drawing/2014/main" id="{30A5BEAE-CA80-4FFD-8DD4-5B7413AF51D2}"/>
              </a:ext>
            </a:extLst>
          </p:cNvPr>
          <p:cNvSpPr>
            <a:spLocks noGrp="1"/>
          </p:cNvSpPr>
          <p:nvPr>
            <p:ph type="pic" sz="quarter" idx="16" hasCustomPrompt="1"/>
          </p:nvPr>
        </p:nvSpPr>
        <p:spPr>
          <a:xfrm>
            <a:off x="4039608" y="4038600"/>
            <a:ext cx="3371659" cy="2095500"/>
          </a:xfrm>
          <a:prstGeom prst="rect">
            <a:avLst/>
          </a:prstGeom>
        </p:spPr>
        <p:txBody>
          <a:bodyPr rtlCol="0"/>
          <a:lstStyle>
            <a:lvl1pPr marL="0" indent="0" algn="ctr">
              <a:buNone/>
              <a:defRPr/>
            </a:lvl1pPr>
          </a:lstStyle>
          <a:p>
            <a:pPr rtl="0"/>
            <a:r>
              <a:rPr lang="en-GB" noProof="0"/>
              <a:t>Insert photo here</a:t>
            </a:r>
          </a:p>
        </p:txBody>
      </p:sp>
      <p:sp>
        <p:nvSpPr>
          <p:cNvPr id="29" name="Content Placeholder 14">
            <a:extLst>
              <a:ext uri="{FF2B5EF4-FFF2-40B4-BE49-F238E27FC236}">
                <a16:creationId xmlns:a16="http://schemas.microsoft.com/office/drawing/2014/main" id="{4B2044C0-1C45-402D-BC20-0EB82BDB4F68}"/>
              </a:ext>
            </a:extLst>
          </p:cNvPr>
          <p:cNvSpPr>
            <a:spLocks noGrp="1"/>
          </p:cNvSpPr>
          <p:nvPr>
            <p:ph idx="1"/>
          </p:nvPr>
        </p:nvSpPr>
        <p:spPr>
          <a:xfrm>
            <a:off x="7887510" y="2380221"/>
            <a:ext cx="3703856" cy="3866403"/>
          </a:xfrm>
          <a:prstGeom prst="rect">
            <a:avLst/>
          </a:prstGeom>
        </p:spPr>
        <p:txBody>
          <a:bodyPr rtlCol="0">
            <a:normAutofit/>
          </a:bodyPr>
          <a:lstStyle>
            <a:lvl1pPr marL="0" indent="0">
              <a:lnSpc>
                <a:spcPct val="100000"/>
              </a:lnSpc>
              <a:buNone/>
              <a:defRPr sz="1800"/>
            </a:lvl1pPr>
          </a:lstStyle>
          <a:p>
            <a:pPr lvl="0" rtl="0"/>
            <a:r>
              <a:rPr lang="en-US" noProof="0"/>
              <a:t>Click to edit Master text styles</a:t>
            </a:r>
          </a:p>
        </p:txBody>
      </p:sp>
      <p:sp>
        <p:nvSpPr>
          <p:cNvPr id="34" name="Footer Placeholder 7">
            <a:extLst>
              <a:ext uri="{FF2B5EF4-FFF2-40B4-BE49-F238E27FC236}">
                <a16:creationId xmlns:a16="http://schemas.microsoft.com/office/drawing/2014/main" id="{30EE29E3-4F8E-469E-9B99-E29176094DE4}"/>
              </a:ext>
            </a:extLst>
          </p:cNvPr>
          <p:cNvSpPr>
            <a:spLocks noGrp="1"/>
          </p:cNvSpPr>
          <p:nvPr>
            <p:ph type="ftr" sz="quarter" idx="11"/>
          </p:nvPr>
        </p:nvSpPr>
        <p:spPr>
          <a:xfrm>
            <a:off x="715383" y="6356350"/>
            <a:ext cx="4539727" cy="365125"/>
          </a:xfrm>
        </p:spPr>
        <p:txBody>
          <a:bodyPr rtlCol="0"/>
          <a:lstStyle>
            <a:lvl1pPr>
              <a:defRPr/>
            </a:lvl1pPr>
          </a:lstStyle>
          <a:p>
            <a:pPr rtl="0"/>
            <a:r>
              <a:rPr lang="en-GB" noProof="0"/>
              <a:t>PRESENTATION TITLE</a:t>
            </a:r>
          </a:p>
        </p:txBody>
      </p:sp>
      <p:sp>
        <p:nvSpPr>
          <p:cNvPr id="35" name="Date Placeholder 6">
            <a:extLst>
              <a:ext uri="{FF2B5EF4-FFF2-40B4-BE49-F238E27FC236}">
                <a16:creationId xmlns:a16="http://schemas.microsoft.com/office/drawing/2014/main" id="{58513823-D81E-4B8B-85E6-EB11EA54DF40}"/>
              </a:ext>
            </a:extLst>
          </p:cNvPr>
          <p:cNvSpPr>
            <a:spLocks noGrp="1"/>
          </p:cNvSpPr>
          <p:nvPr>
            <p:ph type="dt" sz="half" idx="10"/>
          </p:nvPr>
        </p:nvSpPr>
        <p:spPr>
          <a:xfrm>
            <a:off x="8369448" y="6356350"/>
            <a:ext cx="2592594" cy="365125"/>
          </a:xfrm>
        </p:spPr>
        <p:txBody>
          <a:bodyPr rtlCol="0"/>
          <a:lstStyle/>
          <a:p>
            <a:pPr rtl="0"/>
            <a:r>
              <a:rPr lang="en-GB" noProof="0"/>
              <a:t>2/11/20XX</a:t>
            </a:r>
          </a:p>
        </p:txBody>
      </p:sp>
      <p:sp>
        <p:nvSpPr>
          <p:cNvPr id="36" name="Slide Number Placeholder 8">
            <a:extLst>
              <a:ext uri="{FF2B5EF4-FFF2-40B4-BE49-F238E27FC236}">
                <a16:creationId xmlns:a16="http://schemas.microsoft.com/office/drawing/2014/main" id="{9D43A613-4A7D-4C9F-B407-154A1FB83858}"/>
              </a:ext>
            </a:extLst>
          </p:cNvPr>
          <p:cNvSpPr>
            <a:spLocks noGrp="1"/>
          </p:cNvSpPr>
          <p:nvPr>
            <p:ph type="sldNum" sz="quarter" idx="12"/>
          </p:nvPr>
        </p:nvSpPr>
        <p:spPr>
          <a:xfrm>
            <a:off x="10919012" y="6356350"/>
            <a:ext cx="672354" cy="365125"/>
          </a:xfrm>
        </p:spPr>
        <p:txBody>
          <a:bodyPr rtlCol="0"/>
          <a:lstStyle/>
          <a:p>
            <a:pPr rtl="0"/>
            <a:fld id="{DE330D17-32E5-404A-9262-6A998ABC0878}" type="slidenum">
              <a:rPr lang="en-GB" noProof="0" smtClean="0"/>
              <a:t>‹#›</a:t>
            </a:fld>
            <a:endParaRPr lang="en-GB" noProof="0"/>
          </a:p>
        </p:txBody>
      </p:sp>
    </p:spTree>
    <p:extLst>
      <p:ext uri="{BB962C8B-B14F-4D97-AF65-F5344CB8AC3E}">
        <p14:creationId xmlns:p14="http://schemas.microsoft.com/office/powerpoint/2010/main" val="2522706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1"/>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2404A1-BF4E-4858-BD1C-1BEFE71B63DE}"/>
              </a:ext>
            </a:extLst>
          </p:cNvPr>
          <p:cNvSpPr>
            <a:spLocks noGrp="1"/>
          </p:cNvSpPr>
          <p:nvPr>
            <p:ph type="ctrTitle" hasCustomPrompt="1"/>
          </p:nvPr>
        </p:nvSpPr>
        <p:spPr>
          <a:xfrm>
            <a:off x="695325" y="4296094"/>
            <a:ext cx="10782299" cy="1100621"/>
          </a:xfrm>
          <a:prstGeom prst="rect">
            <a:avLst/>
          </a:prstGeom>
        </p:spPr>
        <p:txBody>
          <a:bodyPr rtlCol="0">
            <a:normAutofit/>
          </a:bodyPr>
          <a:lstStyle>
            <a:lvl1pPr>
              <a:defRPr>
                <a:solidFill>
                  <a:schemeClr val="bg1"/>
                </a:solidFill>
              </a:defRPr>
            </a:lvl1pPr>
          </a:lstStyle>
          <a:p>
            <a:pPr rtl="0"/>
            <a:r>
              <a:rPr lang="en-GB" noProof="0"/>
              <a:t>Click to add title</a:t>
            </a:r>
          </a:p>
        </p:txBody>
      </p:sp>
      <p:sp>
        <p:nvSpPr>
          <p:cNvPr id="9" name="Subtitle 2">
            <a:extLst>
              <a:ext uri="{FF2B5EF4-FFF2-40B4-BE49-F238E27FC236}">
                <a16:creationId xmlns:a16="http://schemas.microsoft.com/office/drawing/2014/main" id="{B0053544-3012-4C81-98D6-E2665A3A3F5D}"/>
              </a:ext>
            </a:extLst>
          </p:cNvPr>
          <p:cNvSpPr>
            <a:spLocks noGrp="1"/>
          </p:cNvSpPr>
          <p:nvPr>
            <p:ph type="subTitle" idx="1" hasCustomPrompt="1"/>
          </p:nvPr>
        </p:nvSpPr>
        <p:spPr>
          <a:xfrm>
            <a:off x="695324" y="5533242"/>
            <a:ext cx="9972675" cy="543505"/>
          </a:xfrm>
          <a:prstGeom prst="rect">
            <a:avLst/>
          </a:prstGeom>
        </p:spPr>
        <p:txBody>
          <a:bodyPr rtlCol="0" anchor="t"/>
          <a:lstStyle>
            <a:lvl1pPr marL="0" indent="0">
              <a:buNone/>
              <a:defRPr sz="1800">
                <a:solidFill>
                  <a:schemeClr val="bg1"/>
                </a:solidFill>
              </a:defRPr>
            </a:lvl1pPr>
          </a:lstStyle>
          <a:p>
            <a:pPr rtl="0"/>
            <a:r>
              <a:rPr lang="en-GB" noProof="0"/>
              <a:t>Click to add subtitle</a:t>
            </a:r>
          </a:p>
        </p:txBody>
      </p:sp>
      <p:sp>
        <p:nvSpPr>
          <p:cNvPr id="20" name="Picture Placeholder 16">
            <a:extLst>
              <a:ext uri="{FF2B5EF4-FFF2-40B4-BE49-F238E27FC236}">
                <a16:creationId xmlns:a16="http://schemas.microsoft.com/office/drawing/2014/main" id="{C177CBDB-952D-484B-B43B-F988558931C5}"/>
              </a:ext>
            </a:extLst>
          </p:cNvPr>
          <p:cNvSpPr>
            <a:spLocks noGrp="1"/>
          </p:cNvSpPr>
          <p:nvPr>
            <p:ph type="pic" sz="quarter" idx="13" hasCustomPrompt="1"/>
          </p:nvPr>
        </p:nvSpPr>
        <p:spPr>
          <a:xfrm>
            <a:off x="800100" y="727075"/>
            <a:ext cx="5176838" cy="3071813"/>
          </a:xfrm>
          <a:prstGeom prst="rect">
            <a:avLst/>
          </a:prstGeom>
        </p:spPr>
        <p:txBody>
          <a:bodyPr rtlCol="0"/>
          <a:lstStyle>
            <a:lvl1pPr marL="0" indent="0" algn="ctr">
              <a:buNone/>
              <a:defRPr>
                <a:solidFill>
                  <a:schemeClr val="bg1"/>
                </a:solidFill>
              </a:defRPr>
            </a:lvl1pPr>
          </a:lstStyle>
          <a:p>
            <a:pPr rtl="0"/>
            <a:r>
              <a:rPr lang="en-GB" noProof="0"/>
              <a:t>Insert photo here</a:t>
            </a:r>
          </a:p>
        </p:txBody>
      </p:sp>
      <p:sp>
        <p:nvSpPr>
          <p:cNvPr id="21" name="Picture Placeholder 18">
            <a:extLst>
              <a:ext uri="{FF2B5EF4-FFF2-40B4-BE49-F238E27FC236}">
                <a16:creationId xmlns:a16="http://schemas.microsoft.com/office/drawing/2014/main" id="{D789E88D-76E7-4745-B062-102E233A6722}"/>
              </a:ext>
            </a:extLst>
          </p:cNvPr>
          <p:cNvSpPr>
            <a:spLocks noGrp="1"/>
          </p:cNvSpPr>
          <p:nvPr>
            <p:ph type="pic" sz="quarter" idx="14" hasCustomPrompt="1"/>
          </p:nvPr>
        </p:nvSpPr>
        <p:spPr>
          <a:xfrm>
            <a:off x="6146800" y="727075"/>
            <a:ext cx="5245100" cy="3070225"/>
          </a:xfrm>
          <a:prstGeom prst="rect">
            <a:avLst/>
          </a:prstGeom>
        </p:spPr>
        <p:txBody>
          <a:bodyPr rtlCol="0"/>
          <a:lstStyle>
            <a:lvl1pPr marL="0" indent="0" algn="ctr">
              <a:buNone/>
              <a:defRPr>
                <a:solidFill>
                  <a:schemeClr val="bg1"/>
                </a:solidFill>
              </a:defRPr>
            </a:lvl1pPr>
          </a:lstStyle>
          <a:p>
            <a:pPr rtl="0"/>
            <a:r>
              <a:rPr lang="en-GB" noProof="0"/>
              <a:t>Insert photo here</a:t>
            </a:r>
          </a:p>
        </p:txBody>
      </p:sp>
      <p:cxnSp>
        <p:nvCxnSpPr>
          <p:cNvPr id="12" name="Straight Connector 11">
            <a:extLst>
              <a:ext uri="{FF2B5EF4-FFF2-40B4-BE49-F238E27FC236}">
                <a16:creationId xmlns:a16="http://schemas.microsoft.com/office/drawing/2014/main" id="{433A5CE3-0C01-4DBF-926A-2F9BFD0432AB}"/>
              </a:ext>
              <a:ext uri="{C183D7F6-B498-43B3-948B-1728B52AA6E4}">
                <adec:decorative xmlns:adec="http://schemas.microsoft.com/office/drawing/2017/decorative" val="1"/>
              </a:ext>
            </a:extLst>
          </p:cNvPr>
          <p:cNvCxnSpPr>
            <a:cxnSpLocks/>
          </p:cNvCxnSpPr>
          <p:nvPr userDrawn="1"/>
        </p:nvCxnSpPr>
        <p:spPr>
          <a:xfrm>
            <a:off x="800100" y="4144434"/>
            <a:ext cx="106299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Footer Placeholder 11">
            <a:extLst>
              <a:ext uri="{FF2B5EF4-FFF2-40B4-BE49-F238E27FC236}">
                <a16:creationId xmlns:a16="http://schemas.microsoft.com/office/drawing/2014/main" id="{083D82F8-F43B-4D01-891B-F77BC6F6F877}"/>
              </a:ext>
            </a:extLst>
          </p:cNvPr>
          <p:cNvSpPr>
            <a:spLocks noGrp="1"/>
          </p:cNvSpPr>
          <p:nvPr>
            <p:ph type="ftr" sz="quarter" idx="11"/>
          </p:nvPr>
        </p:nvSpPr>
        <p:spPr>
          <a:xfrm>
            <a:off x="715383" y="6356350"/>
            <a:ext cx="4539727" cy="365125"/>
          </a:xfrm>
        </p:spPr>
        <p:txBody>
          <a:bodyPr rtlCol="0"/>
          <a:lstStyle>
            <a:lvl1pPr>
              <a:defRPr>
                <a:solidFill>
                  <a:schemeClr val="bg1"/>
                </a:solidFill>
              </a:defRPr>
            </a:lvl1pPr>
          </a:lstStyle>
          <a:p>
            <a:pPr rtl="0"/>
            <a:r>
              <a:rPr lang="en-GB" noProof="0"/>
              <a:t>PRESENTATION TITLE</a:t>
            </a:r>
          </a:p>
        </p:txBody>
      </p:sp>
      <p:sp>
        <p:nvSpPr>
          <p:cNvPr id="14" name="Date Placeholder 6">
            <a:extLst>
              <a:ext uri="{FF2B5EF4-FFF2-40B4-BE49-F238E27FC236}">
                <a16:creationId xmlns:a16="http://schemas.microsoft.com/office/drawing/2014/main" id="{B8CBC856-A31F-40C2-B7EA-91B860D3066C}"/>
              </a:ext>
            </a:extLst>
          </p:cNvPr>
          <p:cNvSpPr>
            <a:spLocks noGrp="1"/>
          </p:cNvSpPr>
          <p:nvPr>
            <p:ph type="dt" sz="half" idx="10"/>
          </p:nvPr>
        </p:nvSpPr>
        <p:spPr>
          <a:xfrm>
            <a:off x="8369448" y="6356350"/>
            <a:ext cx="2592594" cy="365125"/>
          </a:xfrm>
        </p:spPr>
        <p:txBody>
          <a:bodyPr rtlCol="0"/>
          <a:lstStyle>
            <a:lvl1pPr>
              <a:defRPr>
                <a:solidFill>
                  <a:schemeClr val="bg1"/>
                </a:solidFill>
              </a:defRPr>
            </a:lvl1pPr>
          </a:lstStyle>
          <a:p>
            <a:pPr rtl="0"/>
            <a:r>
              <a:rPr lang="en-GB" noProof="0"/>
              <a:t>2/11/20XX</a:t>
            </a:r>
          </a:p>
        </p:txBody>
      </p:sp>
      <p:sp>
        <p:nvSpPr>
          <p:cNvPr id="15" name="Slide Number Placeholder 10">
            <a:extLst>
              <a:ext uri="{FF2B5EF4-FFF2-40B4-BE49-F238E27FC236}">
                <a16:creationId xmlns:a16="http://schemas.microsoft.com/office/drawing/2014/main" id="{966FFB51-C55B-469E-B3C6-1A6369920BE5}"/>
              </a:ext>
            </a:extLst>
          </p:cNvPr>
          <p:cNvSpPr>
            <a:spLocks noGrp="1"/>
          </p:cNvSpPr>
          <p:nvPr>
            <p:ph type="sldNum" sz="quarter" idx="12"/>
          </p:nvPr>
        </p:nvSpPr>
        <p:spPr>
          <a:xfrm>
            <a:off x="10919012" y="6356350"/>
            <a:ext cx="672354" cy="365125"/>
          </a:xfrm>
        </p:spPr>
        <p:txBody>
          <a:bodyPr rtlCol="0"/>
          <a:lstStyle>
            <a:lvl1pPr>
              <a:defRPr>
                <a:solidFill>
                  <a:schemeClr val="bg1"/>
                </a:solidFill>
              </a:defRPr>
            </a:lvl1pPr>
          </a:lstStyle>
          <a:p>
            <a:pPr rtl="0"/>
            <a:fld id="{A53D7EE4-1EDB-42FD-B6B7-A82C9F31F0F4}" type="slidenum">
              <a:rPr lang="en-GB" noProof="0" smtClean="0"/>
              <a:pPr/>
              <a:t>‹#›</a:t>
            </a:fld>
            <a:endParaRPr lang="en-GB" noProof="0"/>
          </a:p>
        </p:txBody>
      </p:sp>
    </p:spTree>
    <p:extLst>
      <p:ext uri="{BB962C8B-B14F-4D97-AF65-F5344CB8AC3E}">
        <p14:creationId xmlns:p14="http://schemas.microsoft.com/office/powerpoint/2010/main" val="3370977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a:p>
        </p:txBody>
      </p:sp>
    </p:spTree>
    <p:extLst>
      <p:ext uri="{BB962C8B-B14F-4D97-AF65-F5344CB8AC3E}">
        <p14:creationId xmlns:p14="http://schemas.microsoft.com/office/powerpoint/2010/main" val="3974791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12/5/2024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38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pPr rtl="0"/>
            <a:r>
              <a:rPr lang="en-GB" noProof="0"/>
              <a:t>2/11/20XX</a:t>
            </a:r>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pPr rtl="0"/>
            <a:fld id="{C3DB2ADC-AF19-4574-8C10-79B5B04FCA27}" type="slidenum">
              <a:rPr lang="en-GB" noProof="0" smtClean="0"/>
              <a:pPr/>
              <a:t>‹#›</a:t>
            </a:fld>
            <a:endParaRPr lang="en-GB" noProof="0"/>
          </a:p>
        </p:txBody>
      </p:sp>
    </p:spTree>
    <p:extLst>
      <p:ext uri="{BB962C8B-B14F-4D97-AF65-F5344CB8AC3E}">
        <p14:creationId xmlns:p14="http://schemas.microsoft.com/office/powerpoint/2010/main" val="2866470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microsoft.com/office/2007/relationships/hdphoto" Target="../media/hdphoto1.wdp"/><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7.png"/><Relationship Id="rId1" Type="http://schemas.openxmlformats.org/officeDocument/2006/relationships/slideLayout" Target="../slideLayouts/slideLayout1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2.pn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3.wdp"/><Relationship Id="rId9" Type="http://schemas.microsoft.com/office/2007/relationships/diagramDrawing" Target="../diagrams/drawing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3.wdp"/><Relationship Id="rId7" Type="http://schemas.openxmlformats.org/officeDocument/2006/relationships/diagramColors" Target="../diagrams/colors4.xml"/><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2.png"/><Relationship Id="rId1" Type="http://schemas.openxmlformats.org/officeDocument/2006/relationships/slideLayout" Target="../slideLayouts/slideLayout15.xml"/><Relationship Id="rId4" Type="http://schemas.openxmlformats.org/officeDocument/2006/relationships/image" Target="../media/image13.tiff"/></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hyperlink" Target="https://www.un.org/climatechange" TargetMode="Externa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www.bbc.co.uk/news/articles/c62jy3063y3o" TargetMode="External"/><Relationship Id="rId2" Type="http://schemas.openxmlformats.org/officeDocument/2006/relationships/hyperlink" Target="https://www.citethisforme.com/" TargetMode="Externa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5800" y="908651"/>
            <a:ext cx="3620882" cy="3640345"/>
          </a:xfrm>
        </p:spPr>
        <p:txBody>
          <a:bodyPr rtlCol="0"/>
          <a:lstStyle/>
          <a:p>
            <a:pPr rtl="0"/>
            <a:r>
              <a:rPr lang="en-GB" dirty="0"/>
              <a:t>Sport Physical Activity and society</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348218" y="4103914"/>
            <a:ext cx="6226753" cy="2286000"/>
          </a:xfrm>
        </p:spPr>
        <p:txBody>
          <a:bodyPr rtlCol="0">
            <a:normAutofit/>
          </a:bodyPr>
          <a:lstStyle/>
          <a:p>
            <a:pPr rtl="0"/>
            <a:r>
              <a:rPr lang="en-GB" dirty="0"/>
              <a:t>Research and scholarship</a:t>
            </a:r>
          </a:p>
          <a:p>
            <a:pPr rtl="0"/>
            <a:r>
              <a:rPr lang="en-GB" dirty="0"/>
              <a:t>Task</a:t>
            </a:r>
          </a:p>
          <a:p>
            <a:pPr rtl="0"/>
            <a:r>
              <a:rPr lang="en-GB" dirty="0"/>
              <a:t>Individual Feedback</a:t>
            </a:r>
          </a:p>
          <a:p>
            <a:pPr rtl="0"/>
            <a:r>
              <a:rPr lang="en-GB" dirty="0"/>
              <a:t>What does learning to fail mean? How should we learn to fail?</a:t>
            </a:r>
          </a:p>
        </p:txBody>
      </p:sp>
      <p:pic>
        <p:nvPicPr>
          <p:cNvPr id="2" name="Picture 2" descr="To Learn To Succeed You Must First Learn To Fail - Michael Jordan - Art  Prints">
            <a:extLst>
              <a:ext uri="{FF2B5EF4-FFF2-40B4-BE49-F238E27FC236}">
                <a16:creationId xmlns:a16="http://schemas.microsoft.com/office/drawing/2014/main" id="{3A5A34B9-E807-EBCA-4918-2ED94ED17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7605"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3438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3AE5B2F-2CD3-4E51-91D5-FEF8CE8FEFA9}"/>
              </a:ext>
            </a:extLst>
          </p:cNvPr>
          <p:cNvSpPr>
            <a:spLocks noGrp="1"/>
          </p:cNvSpPr>
          <p:nvPr>
            <p:ph type="ctrTitle"/>
          </p:nvPr>
        </p:nvSpPr>
        <p:spPr>
          <a:xfrm>
            <a:off x="685800" y="908651"/>
            <a:ext cx="3620882" cy="3640345"/>
          </a:xfrm>
        </p:spPr>
        <p:txBody>
          <a:bodyPr rtlCol="0"/>
          <a:lstStyle/>
          <a:p>
            <a:pPr rtl="0"/>
            <a:r>
              <a:rPr lang="en-GB" dirty="0"/>
              <a:t>What is succeeding?</a:t>
            </a:r>
          </a:p>
        </p:txBody>
      </p:sp>
      <p:sp>
        <p:nvSpPr>
          <p:cNvPr id="8" name="Subtitle 7">
            <a:extLst>
              <a:ext uri="{FF2B5EF4-FFF2-40B4-BE49-F238E27FC236}">
                <a16:creationId xmlns:a16="http://schemas.microsoft.com/office/drawing/2014/main" id="{952DE27F-5BED-4BCC-887D-5872F796F65F}"/>
              </a:ext>
            </a:extLst>
          </p:cNvPr>
          <p:cNvSpPr>
            <a:spLocks noGrp="1"/>
          </p:cNvSpPr>
          <p:nvPr>
            <p:ph type="subTitle" idx="1"/>
          </p:nvPr>
        </p:nvSpPr>
        <p:spPr>
          <a:xfrm>
            <a:off x="342775" y="3483428"/>
            <a:ext cx="6226753" cy="3004458"/>
          </a:xfrm>
        </p:spPr>
        <p:txBody>
          <a:bodyPr rtlCol="0">
            <a:normAutofit/>
          </a:bodyPr>
          <a:lstStyle/>
          <a:p>
            <a:pPr rtl="0"/>
            <a:r>
              <a:rPr lang="en-GB" dirty="0"/>
              <a:t>Degree?</a:t>
            </a:r>
          </a:p>
          <a:p>
            <a:pPr rtl="0"/>
            <a:r>
              <a:rPr lang="en-GB" dirty="0"/>
              <a:t>Grade?</a:t>
            </a:r>
          </a:p>
          <a:p>
            <a:pPr rtl="0"/>
            <a:r>
              <a:rPr lang="en-GB" dirty="0"/>
              <a:t>Certificate?</a:t>
            </a:r>
          </a:p>
          <a:p>
            <a:pPr rtl="0"/>
            <a:r>
              <a:rPr lang="en-GB" dirty="0"/>
              <a:t>Where do you see yourself in 5 years?</a:t>
            </a:r>
          </a:p>
          <a:p>
            <a:pPr rtl="0"/>
            <a:endParaRPr lang="en-GB" dirty="0"/>
          </a:p>
          <a:p>
            <a:pPr rtl="0"/>
            <a:r>
              <a:rPr lang="en-GB" dirty="0"/>
              <a:t>Discuss with the person next to you </a:t>
            </a:r>
          </a:p>
        </p:txBody>
      </p:sp>
      <p:pic>
        <p:nvPicPr>
          <p:cNvPr id="2" name="Picture 2" descr="To Learn To Succeed You Must First Learn To Fail - Michael Jordan - Art  Prints">
            <a:extLst>
              <a:ext uri="{FF2B5EF4-FFF2-40B4-BE49-F238E27FC236}">
                <a16:creationId xmlns:a16="http://schemas.microsoft.com/office/drawing/2014/main" id="{3A5A34B9-E807-EBCA-4918-2ED94ED171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7605"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225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436F-4535-4BBF-B451-F7AC9E8A5FDC}"/>
              </a:ext>
            </a:extLst>
          </p:cNvPr>
          <p:cNvSpPr>
            <a:spLocks noGrp="1"/>
          </p:cNvSpPr>
          <p:nvPr>
            <p:ph type="ctrTitle"/>
          </p:nvPr>
        </p:nvSpPr>
        <p:spPr>
          <a:xfrm>
            <a:off x="684643" y="871758"/>
            <a:ext cx="5227171" cy="3871143"/>
          </a:xfrm>
        </p:spPr>
        <p:txBody>
          <a:bodyPr rtlCol="0">
            <a:normAutofit/>
          </a:bodyPr>
          <a:lstStyle/>
          <a:p>
            <a:pPr rtl="0">
              <a:lnSpc>
                <a:spcPct val="90000"/>
              </a:lnSpc>
            </a:pPr>
            <a:r>
              <a:rPr lang="en-GB" sz="3700"/>
              <a:t>Research and scholarship</a:t>
            </a:r>
            <a:br>
              <a:rPr lang="en-GB" sz="3700"/>
            </a:br>
            <a:br>
              <a:rPr lang="en-GB" sz="3700"/>
            </a:br>
            <a:r>
              <a:rPr lang="en-GB" sz="3700"/>
              <a:t>How to research?</a:t>
            </a:r>
            <a:br>
              <a:rPr lang="en-GB" sz="3700"/>
            </a:br>
            <a:br>
              <a:rPr lang="en-GB" sz="3700"/>
            </a:br>
            <a:r>
              <a:rPr lang="en-GB" sz="3700"/>
              <a:t>Why? What is good/bad evidence?</a:t>
            </a:r>
          </a:p>
        </p:txBody>
      </p:sp>
      <p:pic>
        <p:nvPicPr>
          <p:cNvPr id="8" name="Video 7" descr="Floating Numbers And Letters On Top Of A Book">
            <a:extLst>
              <a:ext uri="{FF2B5EF4-FFF2-40B4-BE49-F238E27FC236}">
                <a16:creationId xmlns:a16="http://schemas.microsoft.com/office/drawing/2014/main" id="{BE8A16ED-8ABF-CB9E-A8E5-55507BA145D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529" r="31775" b="-1"/>
          <a:stretch/>
        </p:blipFill>
        <p:spPr>
          <a:xfrm>
            <a:off x="6515100" y="10"/>
            <a:ext cx="5676900" cy="6857990"/>
          </a:xfrm>
          <a:prstGeom prst="rect">
            <a:avLst/>
          </a:prstGeom>
          <a:noFill/>
        </p:spPr>
      </p:pic>
    </p:spTree>
    <p:extLst>
      <p:ext uri="{BB962C8B-B14F-4D97-AF65-F5344CB8AC3E}">
        <p14:creationId xmlns:p14="http://schemas.microsoft.com/office/powerpoint/2010/main" val="3384328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ECC9A68D-8D75-1243-89B1-9253CC8C0258}"/>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4698" b="20302"/>
          <a:stretch/>
        </p:blipFill>
        <p:spPr bwMode="auto">
          <a:xfrm>
            <a:off x="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39B5DBF-7A52-704C-AD72-4720ABC4EAA5}"/>
              </a:ext>
            </a:extLst>
          </p:cNvPr>
          <p:cNvSpPr>
            <a:spLocks noGrp="1"/>
          </p:cNvSpPr>
          <p:nvPr>
            <p:ph type="title"/>
          </p:nvPr>
        </p:nvSpPr>
        <p:spPr>
          <a:xfrm>
            <a:off x="613423" y="146646"/>
            <a:ext cx="3798121" cy="1416043"/>
          </a:xfrm>
        </p:spPr>
        <p:txBody>
          <a:bodyPr>
            <a:normAutofit/>
          </a:bodyPr>
          <a:lstStyle/>
          <a:p>
            <a:r>
              <a:rPr lang="en-GB" sz="4000" b="1" dirty="0"/>
              <a:t>What is research?</a:t>
            </a:r>
          </a:p>
        </p:txBody>
      </p:sp>
      <p:sp>
        <p:nvSpPr>
          <p:cNvPr id="3" name="Content Placeholder 2">
            <a:extLst>
              <a:ext uri="{FF2B5EF4-FFF2-40B4-BE49-F238E27FC236}">
                <a16:creationId xmlns:a16="http://schemas.microsoft.com/office/drawing/2014/main" id="{4592740E-F09C-FE4F-82A5-1F25E2C57D23}"/>
              </a:ext>
            </a:extLst>
          </p:cNvPr>
          <p:cNvSpPr>
            <a:spLocks noGrp="1"/>
          </p:cNvSpPr>
          <p:nvPr>
            <p:ph idx="1"/>
          </p:nvPr>
        </p:nvSpPr>
        <p:spPr>
          <a:xfrm>
            <a:off x="504566" y="1870532"/>
            <a:ext cx="10965154" cy="3319866"/>
          </a:xfrm>
        </p:spPr>
        <p:txBody>
          <a:bodyPr anchor="ctr">
            <a:normAutofit fontScale="92500" lnSpcReduction="20000"/>
          </a:bodyPr>
          <a:lstStyle/>
          <a:p>
            <a:pPr marL="0" indent="0">
              <a:buNone/>
            </a:pPr>
            <a:r>
              <a:rPr lang="en-GB" sz="2400" dirty="0">
                <a:latin typeface="Calibri Light" panose="020F0302020204030204" pitchFamily="34" charset="0"/>
                <a:cs typeface="Calibri Light" panose="020F0302020204030204" pitchFamily="34" charset="0"/>
              </a:rPr>
              <a:t>A focused or systematic approach towards generating new knowledge </a:t>
            </a:r>
          </a:p>
          <a:p>
            <a:pPr marL="0" indent="0">
              <a:buNone/>
            </a:pPr>
            <a:r>
              <a:rPr lang="en-GB" sz="2400" dirty="0">
                <a:latin typeface="Calibri Light" panose="020F0302020204030204" pitchFamily="34" charset="0"/>
                <a:cs typeface="Calibri Light" panose="020F0302020204030204" pitchFamily="34" charset="0"/>
              </a:rPr>
              <a:t>(see Gratton &amp; Jones, 2004 chapter 1-3).</a:t>
            </a:r>
          </a:p>
          <a:p>
            <a:pPr marL="0" indent="0">
              <a:buNone/>
            </a:pPr>
            <a:endParaRPr lang="en-GB" sz="2400" dirty="0">
              <a:latin typeface="Calibri Light" panose="020F0302020204030204" pitchFamily="34" charset="0"/>
              <a:cs typeface="Calibri Light" panose="020F0302020204030204" pitchFamily="34" charset="0"/>
            </a:endParaRPr>
          </a:p>
          <a:p>
            <a:r>
              <a:rPr lang="en-GB" sz="2400" dirty="0">
                <a:latin typeface="Calibri Light" panose="020F0302020204030204" pitchFamily="34" charset="0"/>
                <a:cs typeface="Calibri Light" panose="020F0302020204030204" pitchFamily="34" charset="0"/>
              </a:rPr>
              <a:t>Active researchers - ask the question and look for the answers</a:t>
            </a:r>
          </a:p>
          <a:p>
            <a:r>
              <a:rPr lang="en-GB" sz="2400" dirty="0">
                <a:latin typeface="Calibri Light" panose="020F0302020204030204" pitchFamily="34" charset="0"/>
                <a:cs typeface="Calibri Light" panose="020F0302020204030204" pitchFamily="34" charset="0"/>
              </a:rPr>
              <a:t>Research consumers – look at the produced evidence.</a:t>
            </a:r>
          </a:p>
          <a:p>
            <a:pPr marL="0" indent="0">
              <a:buNone/>
            </a:pPr>
            <a:r>
              <a:rPr lang="en-GB" sz="2400" dirty="0">
                <a:latin typeface="Calibri Light" panose="020F0302020204030204" pitchFamily="34" charset="0"/>
                <a:cs typeface="Calibri Light" panose="020F0302020204030204" pitchFamily="34" charset="0"/>
              </a:rPr>
              <a:t>Student level 4/5- consumer </a:t>
            </a:r>
          </a:p>
          <a:p>
            <a:pPr marL="0" indent="0">
              <a:buNone/>
            </a:pPr>
            <a:r>
              <a:rPr lang="en-GB" sz="2400" dirty="0">
                <a:latin typeface="Calibri Light" panose="020F0302020204030204" pitchFamily="34" charset="0"/>
                <a:cs typeface="Calibri Light" panose="020F0302020204030204" pitchFamily="34" charset="0"/>
              </a:rPr>
              <a:t>Level 6 active researcher </a:t>
            </a:r>
          </a:p>
        </p:txBody>
      </p:sp>
      <p:grpSp>
        <p:nvGrpSpPr>
          <p:cNvPr id="5" name="Group 4">
            <a:extLst>
              <a:ext uri="{FF2B5EF4-FFF2-40B4-BE49-F238E27FC236}">
                <a16:creationId xmlns:a16="http://schemas.microsoft.com/office/drawing/2014/main" id="{AEEB7F5E-C87D-C84B-92E3-0668BC45D3B5}"/>
              </a:ext>
            </a:extLst>
          </p:cNvPr>
          <p:cNvGrpSpPr/>
          <p:nvPr/>
        </p:nvGrpSpPr>
        <p:grpSpPr>
          <a:xfrm>
            <a:off x="9884759" y="1150532"/>
            <a:ext cx="1440000" cy="1440000"/>
            <a:chOff x="2167467" y="2790353"/>
            <a:chExt cx="1440000" cy="1440000"/>
          </a:xfrm>
        </p:grpSpPr>
        <p:sp>
          <p:nvSpPr>
            <p:cNvPr id="4" name="Oval 3">
              <a:extLst>
                <a:ext uri="{FF2B5EF4-FFF2-40B4-BE49-F238E27FC236}">
                  <a16:creationId xmlns:a16="http://schemas.microsoft.com/office/drawing/2014/main" id="{B3BFED65-B391-8C48-A131-664A55EF60A7}"/>
                </a:ext>
              </a:extLst>
            </p:cNvPr>
            <p:cNvSpPr/>
            <p:nvPr/>
          </p:nvSpPr>
          <p:spPr>
            <a:xfrm>
              <a:off x="2167467" y="2790353"/>
              <a:ext cx="1440000" cy="144000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43FEFFE9-D281-5242-A7DA-29BF20AE00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3168"/>
            <a:stretch/>
          </p:blipFill>
          <p:spPr bwMode="auto">
            <a:xfrm rot="2643362">
              <a:off x="2286556" y="3147096"/>
              <a:ext cx="1146825" cy="69376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Group 5">
            <a:extLst>
              <a:ext uri="{FF2B5EF4-FFF2-40B4-BE49-F238E27FC236}">
                <a16:creationId xmlns:a16="http://schemas.microsoft.com/office/drawing/2014/main" id="{5B6BF7B5-B55A-2249-9F6F-5CDFC1048646}"/>
              </a:ext>
            </a:extLst>
          </p:cNvPr>
          <p:cNvGrpSpPr/>
          <p:nvPr/>
        </p:nvGrpSpPr>
        <p:grpSpPr>
          <a:xfrm>
            <a:off x="9923964" y="3029867"/>
            <a:ext cx="1440000" cy="1440000"/>
            <a:chOff x="5345956" y="2633003"/>
            <a:chExt cx="1440000" cy="1440000"/>
          </a:xfrm>
        </p:grpSpPr>
        <p:sp>
          <p:nvSpPr>
            <p:cNvPr id="10" name="Oval 9">
              <a:extLst>
                <a:ext uri="{FF2B5EF4-FFF2-40B4-BE49-F238E27FC236}">
                  <a16:creationId xmlns:a16="http://schemas.microsoft.com/office/drawing/2014/main" id="{9AF947AD-6D10-8645-AED1-765D3BC49672}"/>
                </a:ext>
              </a:extLst>
            </p:cNvPr>
            <p:cNvSpPr/>
            <p:nvPr/>
          </p:nvSpPr>
          <p:spPr>
            <a:xfrm>
              <a:off x="5345956" y="2633003"/>
              <a:ext cx="1440000" cy="144000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a:extLst>
                <a:ext uri="{FF2B5EF4-FFF2-40B4-BE49-F238E27FC236}">
                  <a16:creationId xmlns:a16="http://schemas.microsoft.com/office/drawing/2014/main" id="{119CC444-8770-2245-97F5-0E665FFAFF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3103" y="2846303"/>
              <a:ext cx="1013400" cy="101340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Group 6">
            <a:extLst>
              <a:ext uri="{FF2B5EF4-FFF2-40B4-BE49-F238E27FC236}">
                <a16:creationId xmlns:a16="http://schemas.microsoft.com/office/drawing/2014/main" id="{55A85CC1-DAF1-584C-9A77-A2FA234BA206}"/>
              </a:ext>
            </a:extLst>
          </p:cNvPr>
          <p:cNvGrpSpPr/>
          <p:nvPr/>
        </p:nvGrpSpPr>
        <p:grpSpPr>
          <a:xfrm>
            <a:off x="9884759" y="4909201"/>
            <a:ext cx="1440000" cy="1440000"/>
            <a:chOff x="8649251" y="2633003"/>
            <a:chExt cx="1440000" cy="1440000"/>
          </a:xfrm>
        </p:grpSpPr>
        <p:sp>
          <p:nvSpPr>
            <p:cNvPr id="12" name="Oval 11">
              <a:extLst>
                <a:ext uri="{FF2B5EF4-FFF2-40B4-BE49-F238E27FC236}">
                  <a16:creationId xmlns:a16="http://schemas.microsoft.com/office/drawing/2014/main" id="{723E90AA-8777-7243-A5FA-1FC816B8049C}"/>
                </a:ext>
              </a:extLst>
            </p:cNvPr>
            <p:cNvSpPr/>
            <p:nvPr/>
          </p:nvSpPr>
          <p:spPr>
            <a:xfrm>
              <a:off x="8649251" y="2633003"/>
              <a:ext cx="1440000" cy="144000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a:extLst>
                <a:ext uri="{FF2B5EF4-FFF2-40B4-BE49-F238E27FC236}">
                  <a16:creationId xmlns:a16="http://schemas.microsoft.com/office/drawing/2014/main" id="{30F45F7A-D471-414A-86FF-4C6844DB8EA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3922" b="98366" l="654" r="97386">
                          <a14:foregroundMark x1="5065" y1="22222" x2="5065" y2="22222"/>
                          <a14:foregroundMark x1="41340" y1="3922" x2="41340" y2="3922"/>
                          <a14:foregroundMark x1="654" y1="35621" x2="654" y2="35621"/>
                          <a14:foregroundMark x1="70425" y1="74020" x2="70425" y2="74020"/>
                          <a14:foregroundMark x1="94935" y1="94608" x2="94935" y2="94608"/>
                          <a14:foregroundMark x1="89706" y1="98529" x2="89706" y2="98529"/>
                          <a14:foregroundMark x1="97386" y1="90359" x2="97386" y2="90359"/>
                        </a14:backgroundRemoval>
                      </a14:imgEffect>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8900720" y="2846303"/>
              <a:ext cx="937062" cy="937062"/>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Rectangle 7">
            <a:extLst>
              <a:ext uri="{FF2B5EF4-FFF2-40B4-BE49-F238E27FC236}">
                <a16:creationId xmlns:a16="http://schemas.microsoft.com/office/drawing/2014/main" id="{22C71275-2141-664B-A7E4-AC5AD9F88BC9}"/>
              </a:ext>
            </a:extLst>
          </p:cNvPr>
          <p:cNvSpPr/>
          <p:nvPr/>
        </p:nvSpPr>
        <p:spPr>
          <a:xfrm>
            <a:off x="406594" y="5629201"/>
            <a:ext cx="8265534" cy="892552"/>
          </a:xfrm>
          <a:prstGeom prst="rect">
            <a:avLst/>
          </a:prstGeom>
        </p:spPr>
        <p:txBody>
          <a:bodyPr wrap="square">
            <a:spAutoFit/>
          </a:bodyPr>
          <a:lstStyle/>
          <a:p>
            <a:r>
              <a:rPr lang="en-GB" sz="2600" dirty="0">
                <a:latin typeface="Calibri Light" panose="020F0302020204030204" pitchFamily="34" charset="0"/>
                <a:cs typeface="Calibri Light" panose="020F0302020204030204" pitchFamily="34" charset="0"/>
              </a:rPr>
              <a:t>What does research look like in Sport Management?</a:t>
            </a:r>
          </a:p>
          <a:p>
            <a:r>
              <a:rPr lang="en-GB" sz="2600" dirty="0">
                <a:latin typeface="Calibri Light" panose="020F0302020204030204" pitchFamily="34" charset="0"/>
                <a:cs typeface="Calibri Light" panose="020F0302020204030204" pitchFamily="34" charset="0"/>
              </a:rPr>
              <a:t>Where can we obtain the research?</a:t>
            </a:r>
          </a:p>
        </p:txBody>
      </p:sp>
    </p:spTree>
    <p:extLst>
      <p:ext uri="{BB962C8B-B14F-4D97-AF65-F5344CB8AC3E}">
        <p14:creationId xmlns:p14="http://schemas.microsoft.com/office/powerpoint/2010/main" val="12854973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98270A93-E79C-274E-AC75-BF1F11705A8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0" y="-5366"/>
            <a:ext cx="12192000" cy="68687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3411116-0217-1448-8F73-4DA4BEE9CF3F}"/>
              </a:ext>
            </a:extLst>
          </p:cNvPr>
          <p:cNvSpPr>
            <a:spLocks noGrp="1"/>
          </p:cNvSpPr>
          <p:nvPr>
            <p:ph type="title"/>
          </p:nvPr>
        </p:nvSpPr>
        <p:spPr>
          <a:xfrm>
            <a:off x="0" y="365125"/>
            <a:ext cx="12191999" cy="1325563"/>
          </a:xfrm>
        </p:spPr>
        <p:txBody>
          <a:bodyPr>
            <a:normAutofit/>
          </a:bodyPr>
          <a:lstStyle/>
          <a:p>
            <a:pPr algn="ctr"/>
            <a:r>
              <a:rPr lang="en-GB" sz="4800" dirty="0">
                <a:solidFill>
                  <a:schemeClr val="bg1"/>
                </a:solidFill>
              </a:rPr>
              <a:t>Evidence Based Practice</a:t>
            </a:r>
          </a:p>
        </p:txBody>
      </p:sp>
      <p:sp>
        <p:nvSpPr>
          <p:cNvPr id="15" name="TextBox 14">
            <a:extLst>
              <a:ext uri="{FF2B5EF4-FFF2-40B4-BE49-F238E27FC236}">
                <a16:creationId xmlns:a16="http://schemas.microsoft.com/office/drawing/2014/main" id="{6A0FD85F-4681-5A46-84F1-09CDA4365A48}"/>
              </a:ext>
            </a:extLst>
          </p:cNvPr>
          <p:cNvSpPr txBox="1"/>
          <p:nvPr/>
        </p:nvSpPr>
        <p:spPr>
          <a:xfrm>
            <a:off x="7858125" y="5807631"/>
            <a:ext cx="4018151" cy="369332"/>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Light" panose="020F0302020204030204"/>
                <a:ea typeface="+mn-ea"/>
                <a:cs typeface="+mn-cs"/>
              </a:rPr>
              <a:t>The 5 steps of EBP (Sackett et al., 1996) </a:t>
            </a:r>
            <a:endParaRPr kumimoji="0" lang="en-GB" sz="1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graphicFrame>
        <p:nvGraphicFramePr>
          <p:cNvPr id="39" name="Diagram 4">
            <a:extLst>
              <a:ext uri="{FF2B5EF4-FFF2-40B4-BE49-F238E27FC236}">
                <a16:creationId xmlns:a16="http://schemas.microsoft.com/office/drawing/2014/main" id="{DC29F3FB-27AD-4762-86F9-C848628F3944}"/>
              </a:ext>
            </a:extLst>
          </p:cNvPr>
          <p:cNvGraphicFramePr/>
          <p:nvPr/>
        </p:nvGraphicFramePr>
        <p:xfrm>
          <a:off x="1025904" y="940119"/>
          <a:ext cx="10922000" cy="51382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8404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fade">
                                      <p:cBhvr>
                                        <p:cTn id="7" dur="1000"/>
                                        <p:tgtEl>
                                          <p:spTgt spid="39"/>
                                        </p:tgtEl>
                                      </p:cBhvr>
                                    </p:animEffect>
                                    <p:anim calcmode="lin" valueType="num">
                                      <p:cBhvr>
                                        <p:cTn id="8" dur="1000" fill="hold"/>
                                        <p:tgtEl>
                                          <p:spTgt spid="39"/>
                                        </p:tgtEl>
                                        <p:attrNameLst>
                                          <p:attrName>ppt_x</p:attrName>
                                        </p:attrNameLst>
                                      </p:cBhvr>
                                      <p:tavLst>
                                        <p:tav tm="0">
                                          <p:val>
                                            <p:strVal val="#ppt_x"/>
                                          </p:val>
                                        </p:tav>
                                        <p:tav tm="100000">
                                          <p:val>
                                            <p:strVal val="#ppt_x"/>
                                          </p:val>
                                        </p:tav>
                                      </p:tavLst>
                                    </p:anim>
                                    <p:anim calcmode="lin" valueType="num">
                                      <p:cBhvr>
                                        <p:cTn id="9"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8C6AC1C-B864-8E4D-BEEB-4657AB561205}"/>
              </a:ext>
            </a:extLst>
          </p:cNvPr>
          <p:cNvPicPr>
            <a:picLocks noChangeAspect="1"/>
          </p:cNvPicPr>
          <p:nvPr/>
        </p:nvPicPr>
        <p:blipFill rotWithShape="1">
          <a:blip r:embed="rId3">
            <a:alphaModFix amt="35000"/>
          </a:blip>
          <a:srcRect b="3434"/>
          <a:stretch/>
        </p:blipFill>
        <p:spPr>
          <a:xfrm>
            <a:off x="20" y="10"/>
            <a:ext cx="12191980" cy="6857990"/>
          </a:xfrm>
          <a:prstGeom prst="rect">
            <a:avLst/>
          </a:prstGeom>
        </p:spPr>
      </p:pic>
      <p:graphicFrame>
        <p:nvGraphicFramePr>
          <p:cNvPr id="7" name="Diagram 6">
            <a:extLst>
              <a:ext uri="{FF2B5EF4-FFF2-40B4-BE49-F238E27FC236}">
                <a16:creationId xmlns:a16="http://schemas.microsoft.com/office/drawing/2014/main" id="{544D62E9-509D-0B4A-AE7F-3744CAAC3E9E}"/>
              </a:ext>
            </a:extLst>
          </p:cNvPr>
          <p:cNvGraphicFramePr/>
          <p:nvPr/>
        </p:nvGraphicFramePr>
        <p:xfrm>
          <a:off x="-1266092" y="564793"/>
          <a:ext cx="11324492" cy="56249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9474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B47437DA-5DA8-F64B-A966-66E5B4D867EE}"/>
              </a:ext>
            </a:extLst>
          </p:cNvPr>
          <p:cNvPicPr>
            <a:picLocks noChangeAspect="1"/>
          </p:cNvPicPr>
          <p:nvPr/>
        </p:nvPicPr>
        <p:blipFill rotWithShape="1">
          <a:blip r:embed="rId3"/>
          <a:srcRect t="15730"/>
          <a:stretch/>
        </p:blipFill>
        <p:spPr>
          <a:xfrm>
            <a:off x="0" y="0"/>
            <a:ext cx="12191980" cy="6857990"/>
          </a:xfrm>
          <a:prstGeom prst="rect">
            <a:avLst/>
          </a:prstGeom>
        </p:spPr>
      </p:pic>
      <p:grpSp>
        <p:nvGrpSpPr>
          <p:cNvPr id="4" name="Group 3">
            <a:extLst>
              <a:ext uri="{FF2B5EF4-FFF2-40B4-BE49-F238E27FC236}">
                <a16:creationId xmlns:a16="http://schemas.microsoft.com/office/drawing/2014/main" id="{94D6CA1D-F376-D44A-972C-20ECC7C44527}"/>
              </a:ext>
            </a:extLst>
          </p:cNvPr>
          <p:cNvGrpSpPr/>
          <p:nvPr/>
        </p:nvGrpSpPr>
        <p:grpSpPr>
          <a:xfrm>
            <a:off x="101908" y="834381"/>
            <a:ext cx="5040576" cy="5208793"/>
            <a:chOff x="3357153" y="485094"/>
            <a:chExt cx="5399187" cy="6278785"/>
          </a:xfrm>
        </p:grpSpPr>
        <p:pic>
          <p:nvPicPr>
            <p:cNvPr id="5" name="Picture 4" descr="Bloom's Taxonomy - Center for Instructional Technology and Training -  University of Florida">
              <a:extLst>
                <a:ext uri="{FF2B5EF4-FFF2-40B4-BE49-F238E27FC236}">
                  <a16:creationId xmlns:a16="http://schemas.microsoft.com/office/drawing/2014/main" id="{5CF3A957-9B9C-4447-BF8D-51623F5740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57" t="14587" r="39437" b="3302"/>
            <a:stretch/>
          </p:blipFill>
          <p:spPr bwMode="auto">
            <a:xfrm>
              <a:off x="3357154" y="485094"/>
              <a:ext cx="5399186" cy="5841027"/>
            </a:xfrm>
            <a:prstGeom prst="triangle">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F87DBBF-B9DE-F94F-B760-D6D7586BBA92}"/>
                </a:ext>
              </a:extLst>
            </p:cNvPr>
            <p:cNvSpPr/>
            <p:nvPr/>
          </p:nvSpPr>
          <p:spPr>
            <a:xfrm>
              <a:off x="3357153" y="6281578"/>
              <a:ext cx="5362932" cy="482301"/>
            </a:xfrm>
            <a:prstGeom prst="rect">
              <a:avLst/>
            </a:prstGeom>
            <a:solidFill>
              <a:srgbClr val="BC1C01"/>
            </a:solidFill>
          </p:spPr>
          <p:txBody>
            <a:bodyPr wrap="square">
              <a:spAutoFit/>
            </a:bodyPr>
            <a:lstStyle/>
            <a:p>
              <a:pPr algn="ctr"/>
              <a:r>
                <a:rPr lang="en-GB" sz="2000">
                  <a:solidFill>
                    <a:srgbClr val="FBF5DF"/>
                  </a:solidFill>
                  <a:latin typeface="Tw Cen MT" panose="020B0602020104020603" pitchFamily="34" charset="77"/>
                  <a:cs typeface="Arial" panose="020B0604020202020204" pitchFamily="34" charset="0"/>
                </a:rPr>
                <a:t>(Bloom, 1956; Anderson &amp; Krathwohl, 2001)</a:t>
              </a:r>
            </a:p>
          </p:txBody>
        </p:sp>
        <p:sp>
          <p:nvSpPr>
            <p:cNvPr id="7" name="Rectangle 6">
              <a:extLst>
                <a:ext uri="{FF2B5EF4-FFF2-40B4-BE49-F238E27FC236}">
                  <a16:creationId xmlns:a16="http://schemas.microsoft.com/office/drawing/2014/main" id="{C603039F-34C3-F84C-B87D-68FDC8E335E6}"/>
                </a:ext>
              </a:extLst>
            </p:cNvPr>
            <p:cNvSpPr/>
            <p:nvPr/>
          </p:nvSpPr>
          <p:spPr>
            <a:xfrm>
              <a:off x="4283192" y="5513372"/>
              <a:ext cx="3696160" cy="482301"/>
            </a:xfrm>
            <a:prstGeom prst="rect">
              <a:avLst/>
            </a:prstGeom>
          </p:spPr>
          <p:txBody>
            <a:bodyPr wrap="square">
              <a:spAutoFit/>
            </a:bodyPr>
            <a:lstStyle/>
            <a:p>
              <a:pPr algn="ctr"/>
              <a:r>
                <a:rPr lang="en-GB" sz="2000">
                  <a:solidFill>
                    <a:srgbClr val="FBF5DF"/>
                  </a:solidFill>
                  <a:latin typeface="Tw Cen MT" panose="020B0602020104020603" pitchFamily="34" charset="77"/>
                  <a:cs typeface="Arial" panose="020B0604020202020204" pitchFamily="34" charset="0"/>
                </a:rPr>
                <a:t>KNOWLEDGE</a:t>
              </a:r>
            </a:p>
          </p:txBody>
        </p:sp>
        <p:sp>
          <p:nvSpPr>
            <p:cNvPr id="8" name="Rectangle 7">
              <a:extLst>
                <a:ext uri="{FF2B5EF4-FFF2-40B4-BE49-F238E27FC236}">
                  <a16:creationId xmlns:a16="http://schemas.microsoft.com/office/drawing/2014/main" id="{9F15AC4C-ECCD-2E4B-A48C-A98FBE3C523E}"/>
                </a:ext>
              </a:extLst>
            </p:cNvPr>
            <p:cNvSpPr/>
            <p:nvPr/>
          </p:nvSpPr>
          <p:spPr>
            <a:xfrm>
              <a:off x="4283192" y="4556191"/>
              <a:ext cx="3696160" cy="482301"/>
            </a:xfrm>
            <a:prstGeom prst="rect">
              <a:avLst/>
            </a:prstGeom>
          </p:spPr>
          <p:txBody>
            <a:bodyPr wrap="square">
              <a:spAutoFit/>
            </a:bodyPr>
            <a:lstStyle/>
            <a:p>
              <a:pPr algn="ctr"/>
              <a:r>
                <a:rPr lang="en-GB" sz="2000">
                  <a:solidFill>
                    <a:srgbClr val="FBF5DF"/>
                  </a:solidFill>
                  <a:latin typeface="Tw Cen MT" panose="020B0602020104020603" pitchFamily="34" charset="77"/>
                  <a:cs typeface="Arial" panose="020B0604020202020204" pitchFamily="34" charset="0"/>
                </a:rPr>
                <a:t>COMPREHENSION</a:t>
              </a:r>
            </a:p>
          </p:txBody>
        </p:sp>
        <p:sp>
          <p:nvSpPr>
            <p:cNvPr id="9" name="Rectangle 8">
              <a:extLst>
                <a:ext uri="{FF2B5EF4-FFF2-40B4-BE49-F238E27FC236}">
                  <a16:creationId xmlns:a16="http://schemas.microsoft.com/office/drawing/2014/main" id="{17B01CD8-2611-2E48-8A1C-8E6BF662C815}"/>
                </a:ext>
              </a:extLst>
            </p:cNvPr>
            <p:cNvSpPr/>
            <p:nvPr/>
          </p:nvSpPr>
          <p:spPr>
            <a:xfrm>
              <a:off x="4325721" y="3556480"/>
              <a:ext cx="3696160" cy="482301"/>
            </a:xfrm>
            <a:prstGeom prst="rect">
              <a:avLst/>
            </a:prstGeom>
          </p:spPr>
          <p:txBody>
            <a:bodyPr wrap="square">
              <a:spAutoFit/>
            </a:bodyPr>
            <a:lstStyle/>
            <a:p>
              <a:pPr algn="ctr"/>
              <a:r>
                <a:rPr lang="en-GB" sz="2000">
                  <a:solidFill>
                    <a:schemeClr val="bg1"/>
                  </a:solidFill>
                  <a:latin typeface="Tw Cen MT" panose="020B0602020104020603" pitchFamily="34" charset="77"/>
                  <a:cs typeface="Arial" panose="020B0604020202020204" pitchFamily="34" charset="0"/>
                </a:rPr>
                <a:t>APPLICATION</a:t>
              </a:r>
            </a:p>
          </p:txBody>
        </p:sp>
        <p:sp>
          <p:nvSpPr>
            <p:cNvPr id="10" name="Rectangle 9">
              <a:extLst>
                <a:ext uri="{FF2B5EF4-FFF2-40B4-BE49-F238E27FC236}">
                  <a16:creationId xmlns:a16="http://schemas.microsoft.com/office/drawing/2014/main" id="{458DA86B-9ED4-D74D-8514-0C9DEDAD979F}"/>
                </a:ext>
              </a:extLst>
            </p:cNvPr>
            <p:cNvSpPr/>
            <p:nvPr/>
          </p:nvSpPr>
          <p:spPr>
            <a:xfrm>
              <a:off x="4283192" y="2578034"/>
              <a:ext cx="3696160" cy="482301"/>
            </a:xfrm>
            <a:prstGeom prst="rect">
              <a:avLst/>
            </a:prstGeom>
          </p:spPr>
          <p:txBody>
            <a:bodyPr wrap="square">
              <a:spAutoFit/>
            </a:bodyPr>
            <a:lstStyle/>
            <a:p>
              <a:pPr algn="ctr"/>
              <a:r>
                <a:rPr lang="en-GB" sz="2000">
                  <a:solidFill>
                    <a:schemeClr val="bg1"/>
                  </a:solidFill>
                  <a:latin typeface="Tw Cen MT" panose="020B0602020104020603" pitchFamily="34" charset="77"/>
                  <a:cs typeface="Arial" panose="020B0604020202020204" pitchFamily="34" charset="0"/>
                </a:rPr>
                <a:t>ANALYSIS</a:t>
              </a:r>
            </a:p>
          </p:txBody>
        </p:sp>
        <p:sp>
          <p:nvSpPr>
            <p:cNvPr id="11" name="Rectangle 10">
              <a:extLst>
                <a:ext uri="{FF2B5EF4-FFF2-40B4-BE49-F238E27FC236}">
                  <a16:creationId xmlns:a16="http://schemas.microsoft.com/office/drawing/2014/main" id="{ABE6FD54-AF45-054D-8EA5-2A731B3BC8B7}"/>
                </a:ext>
              </a:extLst>
            </p:cNvPr>
            <p:cNvSpPr/>
            <p:nvPr/>
          </p:nvSpPr>
          <p:spPr>
            <a:xfrm>
              <a:off x="4304456" y="1620853"/>
              <a:ext cx="3696160" cy="482301"/>
            </a:xfrm>
            <a:prstGeom prst="rect">
              <a:avLst/>
            </a:prstGeom>
          </p:spPr>
          <p:txBody>
            <a:bodyPr wrap="square">
              <a:spAutoFit/>
            </a:bodyPr>
            <a:lstStyle/>
            <a:p>
              <a:pPr algn="ctr"/>
              <a:r>
                <a:rPr lang="en-GB" sz="2000">
                  <a:solidFill>
                    <a:schemeClr val="bg1"/>
                  </a:solidFill>
                  <a:latin typeface="Tw Cen MT" panose="020B0602020104020603" pitchFamily="34" charset="77"/>
                  <a:cs typeface="Arial" panose="020B0604020202020204" pitchFamily="34" charset="0"/>
                </a:rPr>
                <a:t>SYNTHESIS</a:t>
              </a:r>
            </a:p>
          </p:txBody>
        </p:sp>
        <p:sp>
          <p:nvSpPr>
            <p:cNvPr id="12" name="Rectangle 11">
              <a:extLst>
                <a:ext uri="{FF2B5EF4-FFF2-40B4-BE49-F238E27FC236}">
                  <a16:creationId xmlns:a16="http://schemas.microsoft.com/office/drawing/2014/main" id="{74578242-DF17-F645-AFB4-0896324A7BBB}"/>
                </a:ext>
              </a:extLst>
            </p:cNvPr>
            <p:cNvSpPr/>
            <p:nvPr/>
          </p:nvSpPr>
          <p:spPr>
            <a:xfrm>
              <a:off x="4304456" y="706202"/>
              <a:ext cx="3696160" cy="482301"/>
            </a:xfrm>
            <a:prstGeom prst="rect">
              <a:avLst/>
            </a:prstGeom>
          </p:spPr>
          <p:txBody>
            <a:bodyPr wrap="square">
              <a:spAutoFit/>
            </a:bodyPr>
            <a:lstStyle/>
            <a:p>
              <a:pPr algn="ctr"/>
              <a:r>
                <a:rPr lang="en-GB" sz="2000" dirty="0">
                  <a:latin typeface="Tw Cen MT" panose="020B0602020104020603" pitchFamily="34" charset="77"/>
                  <a:cs typeface="Arial" panose="020B0604020202020204" pitchFamily="34" charset="0"/>
                </a:rPr>
                <a:t>EVALUATION</a:t>
              </a:r>
            </a:p>
          </p:txBody>
        </p:sp>
      </p:grpSp>
      <p:sp>
        <p:nvSpPr>
          <p:cNvPr id="14" name="Rounded Rectangle 13">
            <a:extLst>
              <a:ext uri="{FF2B5EF4-FFF2-40B4-BE49-F238E27FC236}">
                <a16:creationId xmlns:a16="http://schemas.microsoft.com/office/drawing/2014/main" id="{77984DDC-8815-D141-B713-7B6C9F335F94}"/>
              </a:ext>
            </a:extLst>
          </p:cNvPr>
          <p:cNvSpPr/>
          <p:nvPr/>
        </p:nvSpPr>
        <p:spPr>
          <a:xfrm>
            <a:off x="9336424" y="2676707"/>
            <a:ext cx="2757975" cy="2157644"/>
          </a:xfrm>
          <a:prstGeom prst="roundRect">
            <a:avLst/>
          </a:prstGeom>
          <a:solidFill>
            <a:srgbClr val="F1DE55"/>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solidFill>
                  <a:schemeClr val="bg1"/>
                </a:solidFill>
                <a:latin typeface="Tw Cen MT"/>
                <a:cs typeface="Arial"/>
              </a:rPr>
              <a:t>Analyse the evidence, other people's ideas, arguments &amp; conclusions</a:t>
            </a:r>
          </a:p>
        </p:txBody>
      </p:sp>
      <p:sp>
        <p:nvSpPr>
          <p:cNvPr id="16" name="Rounded Rectangle 15">
            <a:extLst>
              <a:ext uri="{FF2B5EF4-FFF2-40B4-BE49-F238E27FC236}">
                <a16:creationId xmlns:a16="http://schemas.microsoft.com/office/drawing/2014/main" id="{BC939590-AB66-2A41-91BD-A3C15869A6E3}"/>
              </a:ext>
            </a:extLst>
          </p:cNvPr>
          <p:cNvSpPr/>
          <p:nvPr/>
        </p:nvSpPr>
        <p:spPr>
          <a:xfrm>
            <a:off x="7729184" y="4904933"/>
            <a:ext cx="4188496" cy="1162409"/>
          </a:xfrm>
          <a:prstGeom prst="round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a:solidFill>
                  <a:schemeClr val="bg1"/>
                </a:solidFill>
                <a:latin typeface="Tw Cen MT" panose="020B0602020104020603" pitchFamily="34" charset="77"/>
                <a:cs typeface="Arial" panose="020B0604020202020204" pitchFamily="34" charset="0"/>
              </a:rPr>
              <a:t>Evidence</a:t>
            </a:r>
          </a:p>
          <a:p>
            <a:pPr lvl="0" algn="ctr"/>
            <a:r>
              <a:rPr lang="en-GB" sz="2400">
                <a:solidFill>
                  <a:schemeClr val="bg1"/>
                </a:solidFill>
                <a:latin typeface="Tw Cen MT" panose="020B0602020104020603" pitchFamily="34" charset="77"/>
                <a:cs typeface="Arial" panose="020B0604020202020204" pitchFamily="34" charset="0"/>
              </a:rPr>
              <a:t>Source material</a:t>
            </a:r>
          </a:p>
          <a:p>
            <a:pPr lvl="0" algn="ctr"/>
            <a:r>
              <a:rPr lang="en-GB" sz="2400">
                <a:solidFill>
                  <a:schemeClr val="bg1"/>
                </a:solidFill>
                <a:latin typeface="Tw Cen MT" panose="020B0602020104020603" pitchFamily="34" charset="77"/>
                <a:cs typeface="Arial" panose="020B0604020202020204" pitchFamily="34" charset="0"/>
              </a:rPr>
              <a:t>Written / Numerical Recorded</a:t>
            </a:r>
          </a:p>
        </p:txBody>
      </p:sp>
      <p:sp>
        <p:nvSpPr>
          <p:cNvPr id="18" name="Rounded Rectangle 17">
            <a:extLst>
              <a:ext uri="{FF2B5EF4-FFF2-40B4-BE49-F238E27FC236}">
                <a16:creationId xmlns:a16="http://schemas.microsoft.com/office/drawing/2014/main" id="{4284B4B5-8F29-7840-9347-09FD8C2F504F}"/>
              </a:ext>
            </a:extLst>
          </p:cNvPr>
          <p:cNvSpPr/>
          <p:nvPr/>
        </p:nvSpPr>
        <p:spPr>
          <a:xfrm>
            <a:off x="6807483" y="2870035"/>
            <a:ext cx="2357663" cy="1600290"/>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Tw Cen MT" panose="020B0602020104020603" pitchFamily="34" charset="77"/>
                <a:cs typeface="Arial" panose="020B0604020202020204" pitchFamily="34" charset="0"/>
              </a:rPr>
              <a:t>Apply evidence </a:t>
            </a:r>
          </a:p>
          <a:p>
            <a:pPr algn="ctr"/>
            <a:r>
              <a:rPr lang="en-GB" sz="2400">
                <a:solidFill>
                  <a:schemeClr val="bg1"/>
                </a:solidFill>
                <a:latin typeface="Tw Cen MT" panose="020B0602020104020603" pitchFamily="34" charset="77"/>
                <a:cs typeface="Arial" panose="020B0604020202020204" pitchFamily="34" charset="0"/>
              </a:rPr>
              <a:t>Apply understanding</a:t>
            </a:r>
          </a:p>
        </p:txBody>
      </p:sp>
      <p:sp>
        <p:nvSpPr>
          <p:cNvPr id="13" name="Rounded Rectangle 12">
            <a:extLst>
              <a:ext uri="{FF2B5EF4-FFF2-40B4-BE49-F238E27FC236}">
                <a16:creationId xmlns:a16="http://schemas.microsoft.com/office/drawing/2014/main" id="{9C3F40A1-C235-5547-8367-A8D60158697C}"/>
              </a:ext>
            </a:extLst>
          </p:cNvPr>
          <p:cNvSpPr/>
          <p:nvPr/>
        </p:nvSpPr>
        <p:spPr>
          <a:xfrm>
            <a:off x="3788183" y="1152952"/>
            <a:ext cx="3136679" cy="1910707"/>
          </a:xfrm>
          <a:prstGeom prst="round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solidFill>
                  <a:schemeClr val="bg1"/>
                </a:solidFill>
                <a:latin typeface="Tw Cen MT"/>
                <a:cs typeface="Arial"/>
              </a:rPr>
              <a:t>Judgement of other people's arguments &amp; justification of your own argument </a:t>
            </a:r>
            <a:endParaRPr lang="en-GB" sz="2400">
              <a:solidFill>
                <a:schemeClr val="bg1"/>
              </a:solidFill>
              <a:latin typeface="Tw Cen MT" panose="020B0602020104020603" pitchFamily="34" charset="77"/>
              <a:cs typeface="Arial" panose="020B0604020202020204" pitchFamily="34" charset="0"/>
            </a:endParaRPr>
          </a:p>
        </p:txBody>
      </p:sp>
      <p:sp>
        <p:nvSpPr>
          <p:cNvPr id="23" name="TextBox 22">
            <a:extLst>
              <a:ext uri="{FF2B5EF4-FFF2-40B4-BE49-F238E27FC236}">
                <a16:creationId xmlns:a16="http://schemas.microsoft.com/office/drawing/2014/main" id="{538E4A42-0625-9044-9AC9-8316CE82B95A}"/>
              </a:ext>
            </a:extLst>
          </p:cNvPr>
          <p:cNvSpPr txBox="1"/>
          <p:nvPr/>
        </p:nvSpPr>
        <p:spPr>
          <a:xfrm>
            <a:off x="528763" y="186812"/>
            <a:ext cx="11388917" cy="830997"/>
          </a:xfrm>
          <a:prstGeom prst="rect">
            <a:avLst/>
          </a:prstGeom>
          <a:noFill/>
        </p:spPr>
        <p:txBody>
          <a:bodyPr wrap="square" rtlCol="0">
            <a:spAutoFit/>
          </a:bodyPr>
          <a:lstStyle/>
          <a:p>
            <a:pPr algn="ctr"/>
            <a:r>
              <a:rPr lang="en-GB" sz="4800" dirty="0">
                <a:solidFill>
                  <a:srgbClr val="BC1C01"/>
                </a:solidFill>
                <a:latin typeface="Tw Cen MT" panose="020B0602020104020603" pitchFamily="34" charset="77"/>
                <a:cs typeface="Arial" panose="020B0604020202020204" pitchFamily="34" charset="0"/>
              </a:rPr>
              <a:t>Evaluate the …</a:t>
            </a:r>
          </a:p>
        </p:txBody>
      </p:sp>
      <p:sp>
        <p:nvSpPr>
          <p:cNvPr id="26" name="Rounded Rectangle 25">
            <a:extLst>
              <a:ext uri="{FF2B5EF4-FFF2-40B4-BE49-F238E27FC236}">
                <a16:creationId xmlns:a16="http://schemas.microsoft.com/office/drawing/2014/main" id="{5B6316C2-B895-C44A-A2D0-50EC05D657ED}"/>
              </a:ext>
            </a:extLst>
          </p:cNvPr>
          <p:cNvSpPr/>
          <p:nvPr/>
        </p:nvSpPr>
        <p:spPr>
          <a:xfrm>
            <a:off x="7482847" y="1042847"/>
            <a:ext cx="3136680" cy="1464271"/>
          </a:xfrm>
          <a:prstGeom prst="roundRect">
            <a:avLst/>
          </a:prstGeom>
          <a:solidFill>
            <a:srgbClr val="FF9D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Tw Cen MT" panose="020B0602020104020603" pitchFamily="34" charset="77"/>
                <a:cs typeface="Arial" panose="020B0604020202020204" pitchFamily="34" charset="0"/>
              </a:rPr>
              <a:t>Formulate your own ideas &amp; conclusions (your own arguments)</a:t>
            </a:r>
          </a:p>
        </p:txBody>
      </p:sp>
      <p:cxnSp>
        <p:nvCxnSpPr>
          <p:cNvPr id="27" name="Straight Arrow Connector 26">
            <a:extLst>
              <a:ext uri="{FF2B5EF4-FFF2-40B4-BE49-F238E27FC236}">
                <a16:creationId xmlns:a16="http://schemas.microsoft.com/office/drawing/2014/main" id="{1A73D8A7-2B73-2341-AF2C-25435F72B7C4}"/>
              </a:ext>
            </a:extLst>
          </p:cNvPr>
          <p:cNvCxnSpPr>
            <a:cxnSpLocks/>
          </p:cNvCxnSpPr>
          <p:nvPr/>
        </p:nvCxnSpPr>
        <p:spPr>
          <a:xfrm flipH="1" flipV="1">
            <a:off x="10447361" y="2072978"/>
            <a:ext cx="172166" cy="769865"/>
          </a:xfrm>
          <a:prstGeom prst="straightConnector1">
            <a:avLst/>
          </a:prstGeom>
          <a:ln w="539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7" name="Rounded Rectangle 16">
            <a:extLst>
              <a:ext uri="{FF2B5EF4-FFF2-40B4-BE49-F238E27FC236}">
                <a16:creationId xmlns:a16="http://schemas.microsoft.com/office/drawing/2014/main" id="{C1BDFB04-6D18-BC40-9853-557827962113}"/>
              </a:ext>
            </a:extLst>
          </p:cNvPr>
          <p:cNvSpPr/>
          <p:nvPr/>
        </p:nvSpPr>
        <p:spPr>
          <a:xfrm>
            <a:off x="5193838" y="4494388"/>
            <a:ext cx="2607406" cy="1336839"/>
          </a:xfrm>
          <a:prstGeom prst="round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Tw Cen MT" panose="020B0602020104020603" pitchFamily="34" charset="77"/>
                <a:cs typeface="Arial" panose="020B0604020202020204" pitchFamily="34" charset="0"/>
              </a:rPr>
              <a:t>Understanding  Contextualising Evidence</a:t>
            </a:r>
          </a:p>
        </p:txBody>
      </p:sp>
      <p:cxnSp>
        <p:nvCxnSpPr>
          <p:cNvPr id="29" name="Straight Arrow Connector 28">
            <a:extLst>
              <a:ext uri="{FF2B5EF4-FFF2-40B4-BE49-F238E27FC236}">
                <a16:creationId xmlns:a16="http://schemas.microsoft.com/office/drawing/2014/main" id="{83433414-875C-B04E-A1C7-0A2DAAB0AB07}"/>
              </a:ext>
            </a:extLst>
          </p:cNvPr>
          <p:cNvCxnSpPr>
            <a:cxnSpLocks/>
          </p:cNvCxnSpPr>
          <p:nvPr/>
        </p:nvCxnSpPr>
        <p:spPr>
          <a:xfrm flipV="1">
            <a:off x="8640609" y="3613062"/>
            <a:ext cx="786420" cy="102217"/>
          </a:xfrm>
          <a:prstGeom prst="straightConnector1">
            <a:avLst/>
          </a:prstGeom>
          <a:ln w="539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D026D03B-8F31-E942-BF04-64FBE7CAD6DD}"/>
              </a:ext>
            </a:extLst>
          </p:cNvPr>
          <p:cNvCxnSpPr>
            <a:cxnSpLocks/>
          </p:cNvCxnSpPr>
          <p:nvPr/>
        </p:nvCxnSpPr>
        <p:spPr>
          <a:xfrm flipH="1">
            <a:off x="7477787" y="5405881"/>
            <a:ext cx="655560" cy="96453"/>
          </a:xfrm>
          <a:prstGeom prst="straightConnector1">
            <a:avLst/>
          </a:prstGeom>
          <a:ln w="539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9B7D6DD-A2C2-174E-903A-B95C656E313D}"/>
              </a:ext>
            </a:extLst>
          </p:cNvPr>
          <p:cNvCxnSpPr>
            <a:cxnSpLocks/>
          </p:cNvCxnSpPr>
          <p:nvPr/>
        </p:nvCxnSpPr>
        <p:spPr>
          <a:xfrm flipV="1">
            <a:off x="6064671" y="3826962"/>
            <a:ext cx="860191" cy="757442"/>
          </a:xfrm>
          <a:prstGeom prst="straightConnector1">
            <a:avLst/>
          </a:prstGeom>
          <a:ln w="539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DA765E51-3FD4-7C46-9E33-73AA0648BFCA}"/>
              </a:ext>
            </a:extLst>
          </p:cNvPr>
          <p:cNvCxnSpPr>
            <a:cxnSpLocks/>
          </p:cNvCxnSpPr>
          <p:nvPr/>
        </p:nvCxnSpPr>
        <p:spPr>
          <a:xfrm flipH="1">
            <a:off x="6733448" y="1972023"/>
            <a:ext cx="805340" cy="136282"/>
          </a:xfrm>
          <a:prstGeom prst="straightConnector1">
            <a:avLst/>
          </a:prstGeom>
          <a:ln w="4762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609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
                                        </p:tgtEl>
                                        <p:attrNameLst>
                                          <p:attrName>style.visibility</p:attrName>
                                        </p:attrNameLst>
                                      </p:cBhvr>
                                      <p:to>
                                        <p:strVal val="visible"/>
                                      </p:to>
                                    </p:set>
                                    <p:animEffect transition="in" filter="fade">
                                      <p:cBhvr>
                                        <p:cTn id="14" dur="1000"/>
                                        <p:tgtEl>
                                          <p:spTgt spid="32"/>
                                        </p:tgtEl>
                                      </p:cBhvr>
                                    </p:animEffect>
                                    <p:anim calcmode="lin" valueType="num">
                                      <p:cBhvr>
                                        <p:cTn id="15" dur="1000" fill="hold"/>
                                        <p:tgtEl>
                                          <p:spTgt spid="32"/>
                                        </p:tgtEl>
                                        <p:attrNameLst>
                                          <p:attrName>ppt_x</p:attrName>
                                        </p:attrNameLst>
                                      </p:cBhvr>
                                      <p:tavLst>
                                        <p:tav tm="0">
                                          <p:val>
                                            <p:strVal val="#ppt_x"/>
                                          </p:val>
                                        </p:tav>
                                        <p:tav tm="100000">
                                          <p:val>
                                            <p:strVal val="#ppt_x"/>
                                          </p:val>
                                        </p:tav>
                                      </p:tavLst>
                                    </p:anim>
                                    <p:anim calcmode="lin" valueType="num">
                                      <p:cBhvr>
                                        <p:cTn id="16" dur="1000" fill="hold"/>
                                        <p:tgtEl>
                                          <p:spTgt spid="3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1000"/>
                                        <p:tgtEl>
                                          <p:spTgt spid="17"/>
                                        </p:tgtEl>
                                      </p:cBhvr>
                                    </p:animEffect>
                                    <p:anim calcmode="lin" valueType="num">
                                      <p:cBhvr>
                                        <p:cTn id="20" dur="1000" fill="hold"/>
                                        <p:tgtEl>
                                          <p:spTgt spid="17"/>
                                        </p:tgtEl>
                                        <p:attrNameLst>
                                          <p:attrName>ppt_x</p:attrName>
                                        </p:attrNameLst>
                                      </p:cBhvr>
                                      <p:tavLst>
                                        <p:tav tm="0">
                                          <p:val>
                                            <p:strVal val="#ppt_x"/>
                                          </p:val>
                                        </p:tav>
                                        <p:tav tm="100000">
                                          <p:val>
                                            <p:strVal val="#ppt_x"/>
                                          </p:val>
                                        </p:tav>
                                      </p:tavLst>
                                    </p:anim>
                                    <p:anim calcmode="lin" valueType="num">
                                      <p:cBhvr>
                                        <p:cTn id="2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5"/>
                                        </p:tgtEl>
                                        <p:attrNameLst>
                                          <p:attrName>style.visibility</p:attrName>
                                        </p:attrNameLst>
                                      </p:cBhvr>
                                      <p:to>
                                        <p:strVal val="visible"/>
                                      </p:to>
                                    </p:set>
                                    <p:animEffect transition="in" filter="fade">
                                      <p:cBhvr>
                                        <p:cTn id="26" dur="1000"/>
                                        <p:tgtEl>
                                          <p:spTgt spid="35"/>
                                        </p:tgtEl>
                                      </p:cBhvr>
                                    </p:animEffect>
                                    <p:anim calcmode="lin" valueType="num">
                                      <p:cBhvr>
                                        <p:cTn id="27" dur="1000" fill="hold"/>
                                        <p:tgtEl>
                                          <p:spTgt spid="35"/>
                                        </p:tgtEl>
                                        <p:attrNameLst>
                                          <p:attrName>ppt_x</p:attrName>
                                        </p:attrNameLst>
                                      </p:cBhvr>
                                      <p:tavLst>
                                        <p:tav tm="0">
                                          <p:val>
                                            <p:strVal val="#ppt_x"/>
                                          </p:val>
                                        </p:tav>
                                        <p:tav tm="100000">
                                          <p:val>
                                            <p:strVal val="#ppt_x"/>
                                          </p:val>
                                        </p:tav>
                                      </p:tavLst>
                                    </p:anim>
                                    <p:anim calcmode="lin" valueType="num">
                                      <p:cBhvr>
                                        <p:cTn id="28" dur="1000" fill="hold"/>
                                        <p:tgtEl>
                                          <p:spTgt spid="35"/>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1000"/>
                                        <p:tgtEl>
                                          <p:spTgt spid="18"/>
                                        </p:tgtEl>
                                      </p:cBhvr>
                                    </p:animEffect>
                                    <p:anim calcmode="lin" valueType="num">
                                      <p:cBhvr>
                                        <p:cTn id="32" dur="1000" fill="hold"/>
                                        <p:tgtEl>
                                          <p:spTgt spid="18"/>
                                        </p:tgtEl>
                                        <p:attrNameLst>
                                          <p:attrName>ppt_x</p:attrName>
                                        </p:attrNameLst>
                                      </p:cBhvr>
                                      <p:tavLst>
                                        <p:tav tm="0">
                                          <p:val>
                                            <p:strVal val="#ppt_x"/>
                                          </p:val>
                                        </p:tav>
                                        <p:tav tm="100000">
                                          <p:val>
                                            <p:strVal val="#ppt_x"/>
                                          </p:val>
                                        </p:tav>
                                      </p:tavLst>
                                    </p:anim>
                                    <p:anim calcmode="lin" valueType="num">
                                      <p:cBhvr>
                                        <p:cTn id="33"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1000"/>
                                        <p:tgtEl>
                                          <p:spTgt spid="29"/>
                                        </p:tgtEl>
                                      </p:cBhvr>
                                    </p:animEffect>
                                    <p:anim calcmode="lin" valueType="num">
                                      <p:cBhvr>
                                        <p:cTn id="39" dur="1000" fill="hold"/>
                                        <p:tgtEl>
                                          <p:spTgt spid="29"/>
                                        </p:tgtEl>
                                        <p:attrNameLst>
                                          <p:attrName>ppt_x</p:attrName>
                                        </p:attrNameLst>
                                      </p:cBhvr>
                                      <p:tavLst>
                                        <p:tav tm="0">
                                          <p:val>
                                            <p:strVal val="#ppt_x"/>
                                          </p:val>
                                        </p:tav>
                                        <p:tav tm="100000">
                                          <p:val>
                                            <p:strVal val="#ppt_x"/>
                                          </p:val>
                                        </p:tav>
                                      </p:tavLst>
                                    </p:anim>
                                    <p:anim calcmode="lin" valueType="num">
                                      <p:cBhvr>
                                        <p:cTn id="40" dur="1000" fill="hold"/>
                                        <p:tgtEl>
                                          <p:spTgt spid="29"/>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1000"/>
                                        <p:tgtEl>
                                          <p:spTgt spid="14"/>
                                        </p:tgtEl>
                                      </p:cBhvr>
                                    </p:animEffect>
                                    <p:anim calcmode="lin" valueType="num">
                                      <p:cBhvr>
                                        <p:cTn id="44" dur="1000" fill="hold"/>
                                        <p:tgtEl>
                                          <p:spTgt spid="14"/>
                                        </p:tgtEl>
                                        <p:attrNameLst>
                                          <p:attrName>ppt_x</p:attrName>
                                        </p:attrNameLst>
                                      </p:cBhvr>
                                      <p:tavLst>
                                        <p:tav tm="0">
                                          <p:val>
                                            <p:strVal val="#ppt_x"/>
                                          </p:val>
                                        </p:tav>
                                        <p:tav tm="100000">
                                          <p:val>
                                            <p:strVal val="#ppt_x"/>
                                          </p:val>
                                        </p:tav>
                                      </p:tavLst>
                                    </p:anim>
                                    <p:anim calcmode="lin" valueType="num">
                                      <p:cBhvr>
                                        <p:cTn id="4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27"/>
                                        </p:tgtEl>
                                        <p:attrNameLst>
                                          <p:attrName>style.visibility</p:attrName>
                                        </p:attrNameLst>
                                      </p:cBhvr>
                                      <p:to>
                                        <p:strVal val="visible"/>
                                      </p:to>
                                    </p:set>
                                    <p:animEffect transition="in" filter="fade">
                                      <p:cBhvr>
                                        <p:cTn id="50" dur="1000"/>
                                        <p:tgtEl>
                                          <p:spTgt spid="27"/>
                                        </p:tgtEl>
                                      </p:cBhvr>
                                    </p:animEffect>
                                    <p:anim calcmode="lin" valueType="num">
                                      <p:cBhvr>
                                        <p:cTn id="51" dur="1000" fill="hold"/>
                                        <p:tgtEl>
                                          <p:spTgt spid="27"/>
                                        </p:tgtEl>
                                        <p:attrNameLst>
                                          <p:attrName>ppt_x</p:attrName>
                                        </p:attrNameLst>
                                      </p:cBhvr>
                                      <p:tavLst>
                                        <p:tav tm="0">
                                          <p:val>
                                            <p:strVal val="#ppt_x"/>
                                          </p:val>
                                        </p:tav>
                                        <p:tav tm="100000">
                                          <p:val>
                                            <p:strVal val="#ppt_x"/>
                                          </p:val>
                                        </p:tav>
                                      </p:tavLst>
                                    </p:anim>
                                    <p:anim calcmode="lin" valueType="num">
                                      <p:cBhvr>
                                        <p:cTn id="52" dur="1000" fill="hold"/>
                                        <p:tgtEl>
                                          <p:spTgt spid="27"/>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6"/>
                                        </p:tgtEl>
                                        <p:attrNameLst>
                                          <p:attrName>style.visibility</p:attrName>
                                        </p:attrNameLst>
                                      </p:cBhvr>
                                      <p:to>
                                        <p:strVal val="visible"/>
                                      </p:to>
                                    </p:set>
                                    <p:animEffect transition="in" filter="fade">
                                      <p:cBhvr>
                                        <p:cTn id="55" dur="1000"/>
                                        <p:tgtEl>
                                          <p:spTgt spid="26"/>
                                        </p:tgtEl>
                                      </p:cBhvr>
                                    </p:animEffect>
                                    <p:anim calcmode="lin" valueType="num">
                                      <p:cBhvr>
                                        <p:cTn id="56" dur="1000" fill="hold"/>
                                        <p:tgtEl>
                                          <p:spTgt spid="26"/>
                                        </p:tgtEl>
                                        <p:attrNameLst>
                                          <p:attrName>ppt_x</p:attrName>
                                        </p:attrNameLst>
                                      </p:cBhvr>
                                      <p:tavLst>
                                        <p:tav tm="0">
                                          <p:val>
                                            <p:strVal val="#ppt_x"/>
                                          </p:val>
                                        </p:tav>
                                        <p:tav tm="100000">
                                          <p:val>
                                            <p:strVal val="#ppt_x"/>
                                          </p:val>
                                        </p:tav>
                                      </p:tavLst>
                                    </p:anim>
                                    <p:anim calcmode="lin" valueType="num">
                                      <p:cBhvr>
                                        <p:cTn id="5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25"/>
                                        </p:tgtEl>
                                        <p:attrNameLst>
                                          <p:attrName>style.visibility</p:attrName>
                                        </p:attrNameLst>
                                      </p:cBhvr>
                                      <p:to>
                                        <p:strVal val="visible"/>
                                      </p:to>
                                    </p:set>
                                    <p:animEffect transition="in" filter="fade">
                                      <p:cBhvr>
                                        <p:cTn id="62" dur="1000"/>
                                        <p:tgtEl>
                                          <p:spTgt spid="25"/>
                                        </p:tgtEl>
                                      </p:cBhvr>
                                    </p:animEffect>
                                    <p:anim calcmode="lin" valueType="num">
                                      <p:cBhvr>
                                        <p:cTn id="63" dur="1000" fill="hold"/>
                                        <p:tgtEl>
                                          <p:spTgt spid="25"/>
                                        </p:tgtEl>
                                        <p:attrNameLst>
                                          <p:attrName>ppt_x</p:attrName>
                                        </p:attrNameLst>
                                      </p:cBhvr>
                                      <p:tavLst>
                                        <p:tav tm="0">
                                          <p:val>
                                            <p:strVal val="#ppt_x"/>
                                          </p:val>
                                        </p:tav>
                                        <p:tav tm="100000">
                                          <p:val>
                                            <p:strVal val="#ppt_x"/>
                                          </p:val>
                                        </p:tav>
                                      </p:tavLst>
                                    </p:anim>
                                    <p:anim calcmode="lin" valueType="num">
                                      <p:cBhvr>
                                        <p:cTn id="64" dur="1000" fill="hold"/>
                                        <p:tgtEl>
                                          <p:spTgt spid="25"/>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3"/>
                                        </p:tgtEl>
                                        <p:attrNameLst>
                                          <p:attrName>style.visibility</p:attrName>
                                        </p:attrNameLst>
                                      </p:cBhvr>
                                      <p:to>
                                        <p:strVal val="visible"/>
                                      </p:to>
                                    </p:set>
                                    <p:animEffect transition="in" filter="fade">
                                      <p:cBhvr>
                                        <p:cTn id="67" dur="1000"/>
                                        <p:tgtEl>
                                          <p:spTgt spid="13"/>
                                        </p:tgtEl>
                                      </p:cBhvr>
                                    </p:animEffect>
                                    <p:anim calcmode="lin" valueType="num">
                                      <p:cBhvr>
                                        <p:cTn id="68" dur="1000" fill="hold"/>
                                        <p:tgtEl>
                                          <p:spTgt spid="13"/>
                                        </p:tgtEl>
                                        <p:attrNameLst>
                                          <p:attrName>ppt_x</p:attrName>
                                        </p:attrNameLst>
                                      </p:cBhvr>
                                      <p:tavLst>
                                        <p:tav tm="0">
                                          <p:val>
                                            <p:strVal val="#ppt_x"/>
                                          </p:val>
                                        </p:tav>
                                        <p:tav tm="100000">
                                          <p:val>
                                            <p:strVal val="#ppt_x"/>
                                          </p:val>
                                        </p:tav>
                                      </p:tavLst>
                                    </p:anim>
                                    <p:anim calcmode="lin" valueType="num">
                                      <p:cBhvr>
                                        <p:cTn id="6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8" grpId="0" animBg="1"/>
      <p:bldP spid="13" grpId="0" animBg="1"/>
      <p:bldP spid="26"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44195-B641-8E61-FC5C-AC1A983B8FE3}"/>
              </a:ext>
            </a:extLst>
          </p:cNvPr>
          <p:cNvSpPr>
            <a:spLocks noGrp="1"/>
          </p:cNvSpPr>
          <p:nvPr>
            <p:ph type="title"/>
          </p:nvPr>
        </p:nvSpPr>
        <p:spPr>
          <a:xfrm>
            <a:off x="6096000" y="0"/>
            <a:ext cx="0" cy="0"/>
          </a:xfrm>
        </p:spPr>
        <p:txBody>
          <a:bodyPr/>
          <a:lstStyle/>
          <a:p>
            <a:endParaRPr lang="en-GB" dirty="0"/>
          </a:p>
        </p:txBody>
      </p:sp>
      <p:sp>
        <p:nvSpPr>
          <p:cNvPr id="3" name="Content Placeholder 2">
            <a:extLst>
              <a:ext uri="{FF2B5EF4-FFF2-40B4-BE49-F238E27FC236}">
                <a16:creationId xmlns:a16="http://schemas.microsoft.com/office/drawing/2014/main" id="{4FF89D6B-6186-86F9-A15B-163B5058383D}"/>
              </a:ext>
            </a:extLst>
          </p:cNvPr>
          <p:cNvSpPr>
            <a:spLocks noGrp="1"/>
          </p:cNvSpPr>
          <p:nvPr>
            <p:ph idx="1"/>
          </p:nvPr>
        </p:nvSpPr>
        <p:spPr/>
        <p:txBody>
          <a:bodyPr/>
          <a:lstStyle/>
          <a:p>
            <a:pPr marL="0" indent="0">
              <a:buNone/>
            </a:pPr>
            <a:endParaRPr lang="en-GB" dirty="0"/>
          </a:p>
        </p:txBody>
      </p:sp>
      <p:pic>
        <p:nvPicPr>
          <p:cNvPr id="8" name="Picture 7">
            <a:extLst>
              <a:ext uri="{FF2B5EF4-FFF2-40B4-BE49-F238E27FC236}">
                <a16:creationId xmlns:a16="http://schemas.microsoft.com/office/drawing/2014/main" id="{4C3BC665-9CAB-243F-9915-17538BC5E4A9}"/>
              </a:ext>
            </a:extLst>
          </p:cNvPr>
          <p:cNvPicPr>
            <a:picLocks noChangeAspect="1"/>
          </p:cNvPicPr>
          <p:nvPr/>
        </p:nvPicPr>
        <p:blipFill>
          <a:blip r:embed="rId2"/>
          <a:stretch>
            <a:fillRect/>
          </a:stretch>
        </p:blipFill>
        <p:spPr>
          <a:xfrm>
            <a:off x="-555173" y="-65862"/>
            <a:ext cx="10961916" cy="6923862"/>
          </a:xfrm>
          <a:prstGeom prst="rect">
            <a:avLst/>
          </a:prstGeom>
        </p:spPr>
      </p:pic>
      <p:sp>
        <p:nvSpPr>
          <p:cNvPr id="9" name="TextBox 8">
            <a:extLst>
              <a:ext uri="{FF2B5EF4-FFF2-40B4-BE49-F238E27FC236}">
                <a16:creationId xmlns:a16="http://schemas.microsoft.com/office/drawing/2014/main" id="{F2A6D16F-78EA-4638-4389-9271DEF0EDC7}"/>
              </a:ext>
            </a:extLst>
          </p:cNvPr>
          <p:cNvSpPr txBox="1"/>
          <p:nvPr/>
        </p:nvSpPr>
        <p:spPr>
          <a:xfrm>
            <a:off x="9372599" y="59871"/>
            <a:ext cx="2530929" cy="5601533"/>
          </a:xfrm>
          <a:prstGeom prst="rect">
            <a:avLst/>
          </a:prstGeom>
          <a:noFill/>
        </p:spPr>
        <p:txBody>
          <a:bodyPr wrap="square" rtlCol="0">
            <a:spAutoFit/>
          </a:bodyPr>
          <a:lstStyle/>
          <a:p>
            <a:r>
              <a:rPr lang="en-GB" b="1" dirty="0"/>
              <a:t>Key terms:</a:t>
            </a:r>
          </a:p>
          <a:p>
            <a:endParaRPr lang="en-GB" b="1" dirty="0"/>
          </a:p>
          <a:p>
            <a:r>
              <a:rPr lang="en-GB" sz="1400" b="1" dirty="0"/>
              <a:t>Ethnography-</a:t>
            </a:r>
            <a:r>
              <a:rPr lang="en-GB" sz="1400" dirty="0"/>
              <a:t> observing people in their natural environment </a:t>
            </a:r>
          </a:p>
          <a:p>
            <a:endParaRPr lang="en-GB" sz="1400" dirty="0"/>
          </a:p>
          <a:p>
            <a:r>
              <a:rPr lang="en-GB" sz="1400" b="1" dirty="0"/>
              <a:t>Inductive</a:t>
            </a:r>
            <a:r>
              <a:rPr lang="en-GB" sz="1400" dirty="0"/>
              <a:t>-Observing and forming conclusions </a:t>
            </a:r>
          </a:p>
          <a:p>
            <a:endParaRPr lang="en-GB" sz="1400" dirty="0"/>
          </a:p>
          <a:p>
            <a:r>
              <a:rPr lang="en-GB" sz="1400" b="1" dirty="0"/>
              <a:t>Deductive</a:t>
            </a:r>
            <a:r>
              <a:rPr lang="en-GB" sz="1400" dirty="0"/>
              <a:t>- applying research to  a specific situation </a:t>
            </a:r>
          </a:p>
          <a:p>
            <a:endParaRPr lang="en-GB" sz="1400" dirty="0"/>
          </a:p>
          <a:p>
            <a:r>
              <a:rPr lang="en-GB" sz="1400" b="1" dirty="0"/>
              <a:t>Positivism</a:t>
            </a:r>
            <a:r>
              <a:rPr lang="en-GB" sz="1400" dirty="0"/>
              <a:t>- use of reason and measurement to establish cause / effect </a:t>
            </a:r>
          </a:p>
          <a:p>
            <a:endParaRPr lang="en-GB" sz="1400" dirty="0"/>
          </a:p>
          <a:p>
            <a:r>
              <a:rPr lang="en-GB" sz="1400" b="1" dirty="0"/>
              <a:t>Realism</a:t>
            </a:r>
            <a:r>
              <a:rPr lang="en-GB" sz="1400" dirty="0"/>
              <a:t>- Explaining causes / putting research into context </a:t>
            </a:r>
          </a:p>
          <a:p>
            <a:endParaRPr lang="en-GB" sz="1400" dirty="0"/>
          </a:p>
          <a:p>
            <a:r>
              <a:rPr lang="en-GB" sz="1400" b="1" dirty="0"/>
              <a:t>Interpretivism</a:t>
            </a:r>
            <a:r>
              <a:rPr lang="en-GB" sz="1400" dirty="0"/>
              <a:t>- How people involved analyse events.</a:t>
            </a:r>
          </a:p>
          <a:p>
            <a:endParaRPr lang="en-GB" sz="1400" dirty="0"/>
          </a:p>
          <a:p>
            <a:r>
              <a:rPr lang="en-GB" sz="1400" b="1" dirty="0"/>
              <a:t>Pragmatism</a:t>
            </a:r>
            <a:r>
              <a:rPr lang="en-GB" sz="1400" dirty="0"/>
              <a:t>- practical action and multiple methods to solve problems</a:t>
            </a:r>
          </a:p>
        </p:txBody>
      </p:sp>
    </p:spTree>
    <p:extLst>
      <p:ext uri="{BB962C8B-B14F-4D97-AF65-F5344CB8AC3E}">
        <p14:creationId xmlns:p14="http://schemas.microsoft.com/office/powerpoint/2010/main" val="397179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7C02A3D-1090-2248-8DC4-B93FA160DCB0}"/>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40000"/>
                    </a14:imgEffect>
                  </a14:imgLayer>
                </a14:imgProps>
              </a:ext>
            </a:extLst>
          </a:blip>
          <a:srcRect t="15730"/>
          <a:stretch/>
        </p:blipFill>
        <p:spPr>
          <a:xfrm>
            <a:off x="20" y="10"/>
            <a:ext cx="12191980" cy="6857990"/>
          </a:xfrm>
          <a:prstGeom prst="rect">
            <a:avLst/>
          </a:prstGeom>
        </p:spPr>
      </p:pic>
      <p:sp>
        <p:nvSpPr>
          <p:cNvPr id="7" name="TextBox 6">
            <a:extLst>
              <a:ext uri="{FF2B5EF4-FFF2-40B4-BE49-F238E27FC236}">
                <a16:creationId xmlns:a16="http://schemas.microsoft.com/office/drawing/2014/main" id="{240634F6-4E3A-EA4A-9986-E56FB6604E81}"/>
              </a:ext>
            </a:extLst>
          </p:cNvPr>
          <p:cNvSpPr txBox="1"/>
          <p:nvPr/>
        </p:nvSpPr>
        <p:spPr>
          <a:xfrm>
            <a:off x="146518" y="461427"/>
            <a:ext cx="12045462" cy="830997"/>
          </a:xfrm>
          <a:prstGeom prst="rect">
            <a:avLst/>
          </a:prstGeom>
          <a:noFill/>
        </p:spPr>
        <p:txBody>
          <a:bodyPr wrap="square" rtlCol="0">
            <a:spAutoFit/>
          </a:bodyPr>
          <a:lstStyle/>
          <a:p>
            <a:pPr algn="ctr"/>
            <a:r>
              <a:rPr lang="en-US" sz="4800">
                <a:solidFill>
                  <a:schemeClr val="accent6">
                    <a:lumMod val="60000"/>
                    <a:lumOff val="40000"/>
                  </a:schemeClr>
                </a:solidFill>
                <a:latin typeface="Tw Cen MT" panose="020B0602020104020603" pitchFamily="34" charset="77"/>
              </a:rPr>
              <a:t>Developing Your Academic Writing</a:t>
            </a:r>
          </a:p>
        </p:txBody>
      </p:sp>
      <p:graphicFrame>
        <p:nvGraphicFramePr>
          <p:cNvPr id="15" name="Content Placeholder 2">
            <a:extLst>
              <a:ext uri="{FF2B5EF4-FFF2-40B4-BE49-F238E27FC236}">
                <a16:creationId xmlns:a16="http://schemas.microsoft.com/office/drawing/2014/main" id="{9927AF69-2581-C448-A00E-2C3509759716}"/>
              </a:ext>
            </a:extLst>
          </p:cNvPr>
          <p:cNvGraphicFramePr>
            <a:graphicFrameLocks/>
          </p:cNvGraphicFramePr>
          <p:nvPr/>
        </p:nvGraphicFramePr>
        <p:xfrm>
          <a:off x="723014" y="4145469"/>
          <a:ext cx="10632780" cy="24982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Rounded Rectangle 5">
            <a:extLst>
              <a:ext uri="{FF2B5EF4-FFF2-40B4-BE49-F238E27FC236}">
                <a16:creationId xmlns:a16="http://schemas.microsoft.com/office/drawing/2014/main" id="{49880877-C425-0345-ABE3-B0B009DACA93}"/>
              </a:ext>
            </a:extLst>
          </p:cNvPr>
          <p:cNvSpPr/>
          <p:nvPr/>
        </p:nvSpPr>
        <p:spPr>
          <a:xfrm>
            <a:off x="836206" y="1507524"/>
            <a:ext cx="10519588" cy="29161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solidFill>
                  <a:srgbClr val="FBF5DF"/>
                </a:solidFill>
                <a:latin typeface="Tw Cen MT" panose="020B0602020104020603" pitchFamily="34" charset="77"/>
              </a:rPr>
              <a:t>“Academic writing requires specific development to enhance the overall quality of your work. As the content included some strengths, however, the academic</a:t>
            </a:r>
            <a:r>
              <a:rPr lang="en-US" sz="3600">
                <a:solidFill>
                  <a:srgbClr val="FBF5DF"/>
                </a:solidFill>
                <a:latin typeface="Tw Cen MT" panose="020B0602020104020603" pitchFamily="34" charset="77"/>
              </a:rPr>
              <a:t> </a:t>
            </a:r>
            <a:r>
              <a:rPr lang="en-GB" sz="3600">
                <a:solidFill>
                  <a:srgbClr val="FBF5DF"/>
                </a:solidFill>
                <a:latin typeface="Tw Cen MT" panose="020B0602020104020603" pitchFamily="34" charset="77"/>
              </a:rPr>
              <a:t>writing presented impacted on the quality of your overall work.”</a:t>
            </a:r>
            <a:endParaRPr lang="en-US" sz="3600">
              <a:solidFill>
                <a:srgbClr val="FBF5DF"/>
              </a:solidFill>
              <a:latin typeface="Tw Cen MT" panose="020B0602020104020603" pitchFamily="34" charset="77"/>
            </a:endParaRPr>
          </a:p>
        </p:txBody>
      </p:sp>
    </p:spTree>
    <p:extLst>
      <p:ext uri="{BB962C8B-B14F-4D97-AF65-F5344CB8AC3E}">
        <p14:creationId xmlns:p14="http://schemas.microsoft.com/office/powerpoint/2010/main" val="3237558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2D15220-9C4A-DE48-9563-377938DE9E0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a14:imgEffect>
                  </a14:imgLayer>
                </a14:imgProps>
              </a:ext>
            </a:extLst>
          </a:blip>
          <a:srcRect t="15730"/>
          <a:stretch/>
        </p:blipFill>
        <p:spPr>
          <a:xfrm>
            <a:off x="20" y="10"/>
            <a:ext cx="12191980" cy="6857990"/>
          </a:xfrm>
          <a:prstGeom prst="rect">
            <a:avLst/>
          </a:prstGeom>
        </p:spPr>
      </p:pic>
      <p:graphicFrame>
        <p:nvGraphicFramePr>
          <p:cNvPr id="8" name="Content Placeholder 2">
            <a:extLst>
              <a:ext uri="{FF2B5EF4-FFF2-40B4-BE49-F238E27FC236}">
                <a16:creationId xmlns:a16="http://schemas.microsoft.com/office/drawing/2014/main" id="{629357C1-F699-9141-8A9D-B972D8255FCD}"/>
              </a:ext>
            </a:extLst>
          </p:cNvPr>
          <p:cNvGraphicFramePr>
            <a:graphicFrameLocks/>
          </p:cNvGraphicFramePr>
          <p:nvPr/>
        </p:nvGraphicFramePr>
        <p:xfrm>
          <a:off x="638933" y="3692049"/>
          <a:ext cx="5673967" cy="2982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F24A21C9-C95A-124E-8D18-7189A1B26321}"/>
              </a:ext>
            </a:extLst>
          </p:cNvPr>
          <p:cNvSpPr txBox="1"/>
          <p:nvPr/>
        </p:nvSpPr>
        <p:spPr>
          <a:xfrm>
            <a:off x="0" y="183543"/>
            <a:ext cx="12191980" cy="1569660"/>
          </a:xfrm>
          <a:prstGeom prst="rect">
            <a:avLst/>
          </a:prstGeom>
          <a:noFill/>
        </p:spPr>
        <p:txBody>
          <a:bodyPr wrap="square" lIns="91440" tIns="45720" rIns="91440" bIns="45720" rtlCol="0" anchor="t">
            <a:spAutoFit/>
          </a:bodyPr>
          <a:lstStyle/>
          <a:p>
            <a:pPr algn="ctr"/>
            <a:r>
              <a:rPr lang="en-GB" sz="4800" dirty="0">
                <a:solidFill>
                  <a:schemeClr val="accent6">
                    <a:lumMod val="60000"/>
                    <a:lumOff val="40000"/>
                  </a:schemeClr>
                </a:solidFill>
                <a:latin typeface="Tw Cen MT"/>
              </a:rPr>
              <a:t>Rework the Following to Reflect an Academic Tone.</a:t>
            </a:r>
          </a:p>
        </p:txBody>
      </p:sp>
      <p:sp>
        <p:nvSpPr>
          <p:cNvPr id="3" name="Rounded Rectangle 2">
            <a:extLst>
              <a:ext uri="{FF2B5EF4-FFF2-40B4-BE49-F238E27FC236}">
                <a16:creationId xmlns:a16="http://schemas.microsoft.com/office/drawing/2014/main" id="{89D46F1F-AFA9-DE42-9702-C9FA88B19E10}"/>
              </a:ext>
            </a:extLst>
          </p:cNvPr>
          <p:cNvSpPr/>
          <p:nvPr/>
        </p:nvSpPr>
        <p:spPr>
          <a:xfrm>
            <a:off x="996238" y="1936736"/>
            <a:ext cx="9267567" cy="1281056"/>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solidFill>
                  <a:srgbClr val="FBF5DF"/>
                </a:solidFill>
                <a:latin typeface="Tw Cen MT" panose="020B0602020104020603" pitchFamily="34" charset="77"/>
              </a:rPr>
              <a:t>I think for quantitative research you want to have a really big sample size for it to work best.</a:t>
            </a:r>
          </a:p>
        </p:txBody>
      </p:sp>
      <p:sp>
        <p:nvSpPr>
          <p:cNvPr id="4" name="Rounded Rectangle 3">
            <a:extLst>
              <a:ext uri="{FF2B5EF4-FFF2-40B4-BE49-F238E27FC236}">
                <a16:creationId xmlns:a16="http://schemas.microsoft.com/office/drawing/2014/main" id="{F880F501-E119-7144-8DEF-8CC629CEC2FB}"/>
              </a:ext>
            </a:extLst>
          </p:cNvPr>
          <p:cNvSpPr/>
          <p:nvPr/>
        </p:nvSpPr>
        <p:spPr>
          <a:xfrm>
            <a:off x="6951813" y="3826934"/>
            <a:ext cx="4942703" cy="2421924"/>
          </a:xfrm>
          <a:prstGeom prst="round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a:solidFill>
                  <a:schemeClr val="tx1"/>
                </a:solidFill>
                <a:latin typeface="Tw Cen MT" panose="020B0602020104020603" pitchFamily="34" charset="77"/>
              </a:rPr>
              <a:t>Chris Gratton &amp; Ian Jones, (2003). Research Methods for Sports Studies, Taylor and Francis. </a:t>
            </a:r>
          </a:p>
        </p:txBody>
      </p:sp>
    </p:spTree>
    <p:extLst>
      <p:ext uri="{BB962C8B-B14F-4D97-AF65-F5344CB8AC3E}">
        <p14:creationId xmlns:p14="http://schemas.microsoft.com/office/powerpoint/2010/main" val="1285721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41DEEC-78EC-7042-9B53-C36F800D88A7}"/>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a14:imgEffect>
                  </a14:imgLayer>
                </a14:imgProps>
              </a:ext>
            </a:extLst>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F605691-45A7-E245-92C2-DFDFAAC418E3}"/>
              </a:ext>
            </a:extLst>
          </p:cNvPr>
          <p:cNvSpPr>
            <a:spLocks noGrp="1"/>
          </p:cNvSpPr>
          <p:nvPr>
            <p:ph type="title"/>
          </p:nvPr>
        </p:nvSpPr>
        <p:spPr/>
        <p:txBody>
          <a:bodyPr/>
          <a:lstStyle/>
          <a:p>
            <a:pPr algn="ctr"/>
            <a:endParaRPr lang="en-GB" dirty="0">
              <a:solidFill>
                <a:schemeClr val="accent6">
                  <a:lumMod val="60000"/>
                  <a:lumOff val="40000"/>
                </a:schemeClr>
              </a:solidFill>
              <a:latin typeface="Tw Cen MT" panose="020B0602020104020603" pitchFamily="34" charset="77"/>
            </a:endParaRPr>
          </a:p>
        </p:txBody>
      </p:sp>
      <p:sp>
        <p:nvSpPr>
          <p:cNvPr id="4" name="Rounded Rectangle 3">
            <a:extLst>
              <a:ext uri="{FF2B5EF4-FFF2-40B4-BE49-F238E27FC236}">
                <a16:creationId xmlns:a16="http://schemas.microsoft.com/office/drawing/2014/main" id="{07ABE395-B72F-FC4B-9E42-CC17F3C52FB6}"/>
              </a:ext>
            </a:extLst>
          </p:cNvPr>
          <p:cNvSpPr/>
          <p:nvPr/>
        </p:nvSpPr>
        <p:spPr>
          <a:xfrm>
            <a:off x="702276" y="2971744"/>
            <a:ext cx="10834816" cy="3275082"/>
          </a:xfrm>
          <a:prstGeom prst="round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accent5"/>
                </a:solidFill>
                <a:latin typeface="Tw Cen MT" panose="020B0602020104020603" pitchFamily="34" charset="77"/>
              </a:rPr>
              <a:t>Gratton and Jones (2003) </a:t>
            </a:r>
            <a:r>
              <a:rPr lang="en-GB" sz="3200" dirty="0">
                <a:solidFill>
                  <a:schemeClr val="accent2">
                    <a:lumMod val="75000"/>
                  </a:schemeClr>
                </a:solidFill>
                <a:latin typeface="Tw Cen MT" panose="020B0602020104020603" pitchFamily="34" charset="77"/>
              </a:rPr>
              <a:t>suggested a quantitative approach as most suitable for research with a large sample population.</a:t>
            </a:r>
          </a:p>
          <a:p>
            <a:pPr marL="571500" indent="-571500">
              <a:buFont typeface="Arial" panose="020B0604020202020204" pitchFamily="34" charset="0"/>
              <a:buChar char="•"/>
            </a:pPr>
            <a:r>
              <a:rPr lang="en-GB" sz="3200" dirty="0">
                <a:solidFill>
                  <a:schemeClr val="accent1"/>
                </a:solidFill>
                <a:latin typeface="Tw Cen MT" panose="020B0602020104020603" pitchFamily="34" charset="77"/>
              </a:rPr>
              <a:t>Link to literature to support your suggestions and add strength to your analysis. </a:t>
            </a:r>
          </a:p>
          <a:p>
            <a:pPr marL="571500" indent="-571500">
              <a:buFont typeface="Arial" panose="020B0604020202020204" pitchFamily="34" charset="0"/>
              <a:buChar char="•"/>
            </a:pPr>
            <a:r>
              <a:rPr lang="en-GB" sz="3200" dirty="0">
                <a:solidFill>
                  <a:schemeClr val="accent1"/>
                </a:solidFill>
                <a:latin typeface="Tw Cen MT" panose="020B0602020104020603" pitchFamily="34" charset="77"/>
              </a:rPr>
              <a:t>Use of literature further demonstrates knowledge and understanding within the subject area.</a:t>
            </a:r>
          </a:p>
        </p:txBody>
      </p:sp>
      <p:sp>
        <p:nvSpPr>
          <p:cNvPr id="9" name="Rounded Rectangle 8">
            <a:extLst>
              <a:ext uri="{FF2B5EF4-FFF2-40B4-BE49-F238E27FC236}">
                <a16:creationId xmlns:a16="http://schemas.microsoft.com/office/drawing/2014/main" id="{301AEE2F-1CC6-A847-A38F-0BD890197D63}"/>
              </a:ext>
            </a:extLst>
          </p:cNvPr>
          <p:cNvSpPr/>
          <p:nvPr/>
        </p:nvSpPr>
        <p:spPr>
          <a:xfrm>
            <a:off x="838200" y="905497"/>
            <a:ext cx="10515600" cy="915930"/>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FBF5DF"/>
                </a:solidFill>
                <a:latin typeface="Tw Cen MT" panose="020B0602020104020603" pitchFamily="34" charset="77"/>
              </a:rPr>
              <a:t>I think for quantitative research you want to have a really big sample size for it to work best.</a:t>
            </a:r>
          </a:p>
        </p:txBody>
      </p:sp>
    </p:spTree>
    <p:extLst>
      <p:ext uri="{BB962C8B-B14F-4D97-AF65-F5344CB8AC3E}">
        <p14:creationId xmlns:p14="http://schemas.microsoft.com/office/powerpoint/2010/main" val="3371266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4809655-FCC7-9946-80D6-EE2A4ED765BB}"/>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a14:imgEffect>
                  </a14:imgLayer>
                </a14:imgProps>
              </a:ext>
            </a:extLst>
          </a:blip>
          <a:srcRect t="15730"/>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41E2CD2D-8568-F84E-91D5-3CA117E95374}"/>
              </a:ext>
            </a:extLst>
          </p:cNvPr>
          <p:cNvSpPr>
            <a:spLocks noGrp="1"/>
          </p:cNvSpPr>
          <p:nvPr>
            <p:ph type="subTitle" idx="1"/>
          </p:nvPr>
        </p:nvSpPr>
        <p:spPr>
          <a:xfrm>
            <a:off x="723014" y="1773927"/>
            <a:ext cx="11079126" cy="1655074"/>
          </a:xfrm>
        </p:spPr>
        <p:txBody>
          <a:bodyPr>
            <a:normAutofit fontScale="77500" lnSpcReduction="20000"/>
          </a:bodyPr>
          <a:lstStyle/>
          <a:p>
            <a:pPr algn="ctr"/>
            <a:r>
              <a:rPr lang="en-GB" sz="4800" dirty="0">
                <a:solidFill>
                  <a:srgbClr val="00B0F0"/>
                </a:solidFill>
                <a:latin typeface="Tw Cen MT" panose="020B0602020104020603" pitchFamily="34" charset="77"/>
              </a:rPr>
              <a:t>“Avoid the use of contractions when writing academically.” Or any slang / words that are not words.</a:t>
            </a:r>
          </a:p>
          <a:p>
            <a:pPr algn="ctr"/>
            <a:endParaRPr lang="en-US" sz="4800" dirty="0">
              <a:solidFill>
                <a:srgbClr val="FBF5DF"/>
              </a:solidFill>
              <a:latin typeface="Tw Cen MT" panose="020B0602020104020603" pitchFamily="34" charset="77"/>
            </a:endParaRPr>
          </a:p>
        </p:txBody>
      </p:sp>
      <p:sp>
        <p:nvSpPr>
          <p:cNvPr id="7" name="TextBox 6">
            <a:extLst>
              <a:ext uri="{FF2B5EF4-FFF2-40B4-BE49-F238E27FC236}">
                <a16:creationId xmlns:a16="http://schemas.microsoft.com/office/drawing/2014/main" id="{240634F6-4E3A-EA4A-9986-E56FB6604E81}"/>
              </a:ext>
            </a:extLst>
          </p:cNvPr>
          <p:cNvSpPr txBox="1"/>
          <p:nvPr/>
        </p:nvSpPr>
        <p:spPr>
          <a:xfrm>
            <a:off x="0" y="425303"/>
            <a:ext cx="12192000" cy="923330"/>
          </a:xfrm>
          <a:prstGeom prst="rect">
            <a:avLst/>
          </a:prstGeom>
          <a:noFill/>
        </p:spPr>
        <p:txBody>
          <a:bodyPr wrap="square" rtlCol="0">
            <a:spAutoFit/>
          </a:bodyPr>
          <a:lstStyle/>
          <a:p>
            <a:pPr algn="ctr"/>
            <a:r>
              <a:rPr lang="en-US" sz="5400">
                <a:solidFill>
                  <a:srgbClr val="00B0F0"/>
                </a:solidFill>
                <a:latin typeface="Tw Cen MT" panose="020B0602020104020603" pitchFamily="34" charset="77"/>
              </a:rPr>
              <a:t>Use of Contractions</a:t>
            </a:r>
          </a:p>
        </p:txBody>
      </p:sp>
      <p:sp>
        <p:nvSpPr>
          <p:cNvPr id="8" name="TextBox 7">
            <a:extLst>
              <a:ext uri="{FF2B5EF4-FFF2-40B4-BE49-F238E27FC236}">
                <a16:creationId xmlns:a16="http://schemas.microsoft.com/office/drawing/2014/main" id="{9DC7F3A8-0FF6-184B-96C6-C6ADACF5A574}"/>
              </a:ext>
            </a:extLst>
          </p:cNvPr>
          <p:cNvSpPr txBox="1"/>
          <p:nvPr/>
        </p:nvSpPr>
        <p:spPr>
          <a:xfrm>
            <a:off x="6431149" y="3577855"/>
            <a:ext cx="4048262" cy="2554545"/>
          </a:xfrm>
          <a:prstGeom prst="rect">
            <a:avLst/>
          </a:prstGeom>
          <a:solidFill>
            <a:schemeClr val="accent6">
              <a:lumMod val="75000"/>
            </a:schemeClr>
          </a:solidFill>
          <a:ln>
            <a:solidFill>
              <a:srgbClr val="FBF5DF"/>
            </a:solidFill>
          </a:ln>
        </p:spPr>
        <p:txBody>
          <a:bodyPr wrap="square" rtlCol="0">
            <a:spAutoFit/>
          </a:bodyPr>
          <a:lstStyle/>
          <a:p>
            <a:pPr algn="ctr"/>
            <a:r>
              <a:rPr lang="en-US" sz="4000" dirty="0">
                <a:latin typeface="Tw Cen MT" panose="020B0602020104020603" pitchFamily="34" charset="77"/>
              </a:rPr>
              <a:t>Can’t – cannot</a:t>
            </a:r>
          </a:p>
          <a:p>
            <a:pPr algn="ctr"/>
            <a:r>
              <a:rPr lang="en-US" sz="4000" dirty="0">
                <a:latin typeface="Tw Cen MT" panose="020B0602020104020603" pitchFamily="34" charset="77"/>
              </a:rPr>
              <a:t>There’s – there is</a:t>
            </a:r>
          </a:p>
          <a:p>
            <a:pPr algn="ctr"/>
            <a:r>
              <a:rPr lang="en-US" sz="4000" dirty="0">
                <a:latin typeface="Tw Cen MT" panose="020B0602020104020603" pitchFamily="34" charset="77"/>
              </a:rPr>
              <a:t>Don’t – do not</a:t>
            </a:r>
          </a:p>
          <a:p>
            <a:pPr algn="ctr"/>
            <a:r>
              <a:rPr lang="en-US" sz="4000" dirty="0">
                <a:latin typeface="Tw Cen MT" panose="020B0602020104020603" pitchFamily="34" charset="77"/>
              </a:rPr>
              <a:t>What’s – what is</a:t>
            </a:r>
          </a:p>
        </p:txBody>
      </p:sp>
      <p:sp>
        <p:nvSpPr>
          <p:cNvPr id="9" name="TextBox 8">
            <a:extLst>
              <a:ext uri="{FF2B5EF4-FFF2-40B4-BE49-F238E27FC236}">
                <a16:creationId xmlns:a16="http://schemas.microsoft.com/office/drawing/2014/main" id="{C50CAE87-3097-0F4B-9E03-7F9676015743}"/>
              </a:ext>
            </a:extLst>
          </p:cNvPr>
          <p:cNvSpPr txBox="1"/>
          <p:nvPr/>
        </p:nvSpPr>
        <p:spPr>
          <a:xfrm>
            <a:off x="1573331" y="3577855"/>
            <a:ext cx="3806744" cy="2554545"/>
          </a:xfrm>
          <a:prstGeom prst="rect">
            <a:avLst/>
          </a:prstGeom>
          <a:solidFill>
            <a:schemeClr val="accent6">
              <a:lumMod val="40000"/>
              <a:lumOff val="60000"/>
            </a:schemeClr>
          </a:solidFill>
          <a:ln>
            <a:solidFill>
              <a:srgbClr val="FBF5DF"/>
            </a:solidFill>
          </a:ln>
        </p:spPr>
        <p:txBody>
          <a:bodyPr wrap="square" rtlCol="0">
            <a:spAutoFit/>
          </a:bodyPr>
          <a:lstStyle/>
          <a:p>
            <a:pPr algn="ctr"/>
            <a:r>
              <a:rPr lang="en-US" sz="4000" dirty="0">
                <a:latin typeface="Tw Cen MT" panose="020B0602020104020603" pitchFamily="34" charset="77"/>
              </a:rPr>
              <a:t>Didn’t – did not</a:t>
            </a:r>
          </a:p>
          <a:p>
            <a:pPr algn="ctr"/>
            <a:r>
              <a:rPr lang="en-US" sz="4000" dirty="0">
                <a:latin typeface="Tw Cen MT" panose="020B0602020104020603" pitchFamily="34" charset="77"/>
              </a:rPr>
              <a:t>Isn’t – is not</a:t>
            </a:r>
          </a:p>
          <a:p>
            <a:pPr algn="ctr"/>
            <a:r>
              <a:rPr lang="en-US" sz="4000" dirty="0">
                <a:latin typeface="Tw Cen MT" panose="020B0602020104020603" pitchFamily="34" charset="77"/>
              </a:rPr>
              <a:t>Aren’t – are not</a:t>
            </a:r>
          </a:p>
          <a:p>
            <a:pPr algn="ctr"/>
            <a:r>
              <a:rPr lang="en-US" sz="4000" dirty="0">
                <a:latin typeface="Tw Cen MT" panose="020B0602020104020603" pitchFamily="34" charset="77"/>
              </a:rPr>
              <a:t>That’s – that is</a:t>
            </a:r>
          </a:p>
        </p:txBody>
      </p:sp>
    </p:spTree>
    <p:extLst>
      <p:ext uri="{BB962C8B-B14F-4D97-AF65-F5344CB8AC3E}">
        <p14:creationId xmlns:p14="http://schemas.microsoft.com/office/powerpoint/2010/main" val="33566798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31AFB69-0C87-BF44-BC0A-08F9ADAF0849}"/>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40000"/>
                    </a14:imgEffect>
                  </a14:imgLayer>
                </a14:imgProps>
              </a:ext>
            </a:extLst>
          </a:blip>
          <a:srcRect t="15730"/>
          <a:stretch/>
        </p:blipFill>
        <p:spPr>
          <a:xfrm>
            <a:off x="20" y="10"/>
            <a:ext cx="12191980" cy="6857990"/>
          </a:xfrm>
          <a:prstGeom prst="rect">
            <a:avLst/>
          </a:prstGeom>
        </p:spPr>
      </p:pic>
      <p:sp>
        <p:nvSpPr>
          <p:cNvPr id="7" name="TextBox 6">
            <a:extLst>
              <a:ext uri="{FF2B5EF4-FFF2-40B4-BE49-F238E27FC236}">
                <a16:creationId xmlns:a16="http://schemas.microsoft.com/office/drawing/2014/main" id="{240634F6-4E3A-EA4A-9986-E56FB6604E81}"/>
              </a:ext>
            </a:extLst>
          </p:cNvPr>
          <p:cNvSpPr txBox="1"/>
          <p:nvPr/>
        </p:nvSpPr>
        <p:spPr>
          <a:xfrm>
            <a:off x="0" y="425303"/>
            <a:ext cx="12192000" cy="923330"/>
          </a:xfrm>
          <a:prstGeom prst="rect">
            <a:avLst/>
          </a:prstGeom>
          <a:noFill/>
        </p:spPr>
        <p:txBody>
          <a:bodyPr wrap="square" rtlCol="0">
            <a:spAutoFit/>
          </a:bodyPr>
          <a:lstStyle/>
          <a:p>
            <a:pPr algn="ctr"/>
            <a:r>
              <a:rPr lang="en-US" sz="5400">
                <a:solidFill>
                  <a:srgbClr val="00B0F0"/>
                </a:solidFill>
                <a:latin typeface="Tw Cen MT" panose="020B0602020104020603" pitchFamily="34" charset="77"/>
              </a:rPr>
              <a:t>Grammar</a:t>
            </a:r>
          </a:p>
        </p:txBody>
      </p:sp>
      <p:pic>
        <p:nvPicPr>
          <p:cNvPr id="8" name="Picture 7">
            <a:extLst>
              <a:ext uri="{FF2B5EF4-FFF2-40B4-BE49-F238E27FC236}">
                <a16:creationId xmlns:a16="http://schemas.microsoft.com/office/drawing/2014/main" id="{2D59D5D5-6C17-0544-869E-DC4189249CCB}"/>
              </a:ext>
            </a:extLst>
          </p:cNvPr>
          <p:cNvPicPr>
            <a:picLocks noChangeAspect="1"/>
          </p:cNvPicPr>
          <p:nvPr/>
        </p:nvPicPr>
        <p:blipFill rotWithShape="1">
          <a:blip r:embed="rId4"/>
          <a:srcRect l="18362" r="8682"/>
          <a:stretch/>
        </p:blipFill>
        <p:spPr>
          <a:xfrm>
            <a:off x="1119475" y="1773926"/>
            <a:ext cx="4976525" cy="4498088"/>
          </a:xfrm>
          <a:prstGeom prst="roundRect">
            <a:avLst/>
          </a:prstGeom>
        </p:spPr>
      </p:pic>
      <p:sp>
        <p:nvSpPr>
          <p:cNvPr id="5" name="Rounded Rectangle 4">
            <a:extLst>
              <a:ext uri="{FF2B5EF4-FFF2-40B4-BE49-F238E27FC236}">
                <a16:creationId xmlns:a16="http://schemas.microsoft.com/office/drawing/2014/main" id="{0C55A834-499A-7143-8F90-72C6F3C304D3}"/>
              </a:ext>
            </a:extLst>
          </p:cNvPr>
          <p:cNvSpPr/>
          <p:nvPr/>
        </p:nvSpPr>
        <p:spPr>
          <a:xfrm>
            <a:off x="6647935" y="1773926"/>
            <a:ext cx="4720281" cy="4498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GB" sz="3700">
                <a:solidFill>
                  <a:srgbClr val="FBF5DF"/>
                </a:solidFill>
                <a:latin typeface="Tw Cen MT" panose="020B0602020104020603" pitchFamily="34" charset="77"/>
              </a:rPr>
              <a:t>“Long Sentence”</a:t>
            </a:r>
          </a:p>
          <a:p>
            <a:pPr>
              <a:lnSpc>
                <a:spcPct val="150000"/>
              </a:lnSpc>
            </a:pPr>
            <a:r>
              <a:rPr lang="en-GB" sz="3700">
                <a:solidFill>
                  <a:srgbClr val="FBF5DF"/>
                </a:solidFill>
                <a:latin typeface="Tw Cen MT" panose="020B0602020104020603" pitchFamily="34" charset="77"/>
              </a:rPr>
              <a:t>“Missing punctuation”</a:t>
            </a:r>
          </a:p>
          <a:p>
            <a:pPr>
              <a:lnSpc>
                <a:spcPct val="150000"/>
              </a:lnSpc>
            </a:pPr>
            <a:r>
              <a:rPr lang="en-GB" sz="3700">
                <a:solidFill>
                  <a:srgbClr val="FBF5DF"/>
                </a:solidFill>
                <a:latin typeface="Tw Cen MT" panose="020B0602020104020603" pitchFamily="34" charset="77"/>
              </a:rPr>
              <a:t>“Spelling”</a:t>
            </a:r>
          </a:p>
          <a:p>
            <a:pPr>
              <a:lnSpc>
                <a:spcPct val="150000"/>
              </a:lnSpc>
            </a:pPr>
            <a:r>
              <a:rPr lang="en-GB" sz="3700">
                <a:solidFill>
                  <a:srgbClr val="FBF5DF"/>
                </a:solidFill>
                <a:latin typeface="Tw Cen MT" panose="020B0602020104020603" pitchFamily="34" charset="77"/>
              </a:rPr>
              <a:t>“Incorrect Tense”</a:t>
            </a:r>
          </a:p>
        </p:txBody>
      </p:sp>
    </p:spTree>
    <p:extLst>
      <p:ext uri="{BB962C8B-B14F-4D97-AF65-F5344CB8AC3E}">
        <p14:creationId xmlns:p14="http://schemas.microsoft.com/office/powerpoint/2010/main" val="2904982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C025D9A3-5939-8962-23D4-0C0DDDDD6DF6}"/>
              </a:ext>
            </a:extLst>
          </p:cNvPr>
          <p:cNvSpPr>
            <a:spLocks noGrp="1"/>
          </p:cNvSpPr>
          <p:nvPr>
            <p:ph type="title"/>
          </p:nvPr>
        </p:nvSpPr>
        <p:spPr>
          <a:xfrm>
            <a:off x="695325" y="888999"/>
            <a:ext cx="10798176" cy="1051914"/>
          </a:xfrm>
        </p:spPr>
        <p:txBody>
          <a:bodyPr/>
          <a:lstStyle/>
          <a:p>
            <a:r>
              <a:rPr lang="en-US" dirty="0"/>
              <a:t>What can / should I use?</a:t>
            </a:r>
          </a:p>
        </p:txBody>
      </p:sp>
      <p:pic>
        <p:nvPicPr>
          <p:cNvPr id="1026" name="Picture 2" descr="Writing A Literature Review: 7 Mistakes To Avoid - Grad Coach">
            <a:extLst>
              <a:ext uri="{FF2B5EF4-FFF2-40B4-BE49-F238E27FC236}">
                <a16:creationId xmlns:a16="http://schemas.microsoft.com/office/drawing/2014/main" id="{288E7433-B098-5397-41E6-442E21B07B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05262" y="1940913"/>
            <a:ext cx="8378304" cy="4021586"/>
          </a:xfrm>
          <a:prstGeom prst="rect">
            <a:avLst/>
          </a:prstGeom>
          <a:solidFill>
            <a:srgbClr val="FFFFFF"/>
          </a:solidFill>
        </p:spPr>
      </p:pic>
      <p:sp>
        <p:nvSpPr>
          <p:cNvPr id="1033" name="Footer Placeholder 3">
            <a:extLst>
              <a:ext uri="{FF2B5EF4-FFF2-40B4-BE49-F238E27FC236}">
                <a16:creationId xmlns:a16="http://schemas.microsoft.com/office/drawing/2014/main" id="{97874EB7-9B61-9374-3561-B0D67406BDE9}"/>
              </a:ext>
            </a:extLst>
          </p:cNvPr>
          <p:cNvSpPr>
            <a:spLocks noGrp="1"/>
          </p:cNvSpPr>
          <p:nvPr>
            <p:ph type="ftr" sz="quarter" idx="11"/>
          </p:nvPr>
        </p:nvSpPr>
        <p:spPr>
          <a:xfrm>
            <a:off x="715383" y="6356350"/>
            <a:ext cx="4539727" cy="365125"/>
          </a:xfrm>
        </p:spPr>
        <p:txBody>
          <a:bodyPr/>
          <a:lstStyle/>
          <a:p>
            <a:pPr rtl="0">
              <a:spcAft>
                <a:spcPts val="600"/>
              </a:spcAft>
            </a:pPr>
            <a:r>
              <a:rPr lang="en-GB" noProof="0" dirty="0"/>
              <a:t>Sport physical activity and society</a:t>
            </a:r>
          </a:p>
        </p:txBody>
      </p:sp>
    </p:spTree>
    <p:extLst>
      <p:ext uri="{BB962C8B-B14F-4D97-AF65-F5344CB8AC3E}">
        <p14:creationId xmlns:p14="http://schemas.microsoft.com/office/powerpoint/2010/main" val="4068948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9C30E-6AE2-28C7-0E1B-E8A2E1A5DCC5}"/>
              </a:ext>
            </a:extLst>
          </p:cNvPr>
          <p:cNvSpPr>
            <a:spLocks noGrp="1"/>
          </p:cNvSpPr>
          <p:nvPr>
            <p:ph type="ctrTitle"/>
          </p:nvPr>
        </p:nvSpPr>
        <p:spPr/>
        <p:txBody>
          <a:bodyPr/>
          <a:lstStyle/>
          <a:p>
            <a:r>
              <a:rPr lang="en-US" dirty="0"/>
              <a:t>How to reference correctly </a:t>
            </a:r>
          </a:p>
        </p:txBody>
      </p:sp>
      <p:sp>
        <p:nvSpPr>
          <p:cNvPr id="3" name="Subtitle 2">
            <a:extLst>
              <a:ext uri="{FF2B5EF4-FFF2-40B4-BE49-F238E27FC236}">
                <a16:creationId xmlns:a16="http://schemas.microsoft.com/office/drawing/2014/main" id="{B72D3246-022E-2C8B-6A2D-EF009CC1040A}"/>
              </a:ext>
            </a:extLst>
          </p:cNvPr>
          <p:cNvSpPr>
            <a:spLocks noGrp="1"/>
          </p:cNvSpPr>
          <p:nvPr>
            <p:ph type="subTitle" idx="1"/>
          </p:nvPr>
        </p:nvSpPr>
        <p:spPr>
          <a:xfrm>
            <a:off x="1524000" y="4124552"/>
            <a:ext cx="9144000" cy="1655762"/>
          </a:xfrm>
        </p:spPr>
        <p:txBody>
          <a:bodyPr/>
          <a:lstStyle/>
          <a:p>
            <a:r>
              <a:rPr lang="en-GB" b="0" i="0" dirty="0">
                <a:solidFill>
                  <a:srgbClr val="001D35"/>
                </a:solidFill>
                <a:effectLst/>
                <a:latin typeface="Google Sans"/>
              </a:rPr>
              <a:t>The purpose of referencing is to: Demonstrate that substantial research has been done, Give credit to other people's work, Allow others to follow up on your work, and Avoid plagiarism</a:t>
            </a:r>
            <a:endParaRPr lang="en-US" dirty="0"/>
          </a:p>
        </p:txBody>
      </p:sp>
    </p:spTree>
    <p:extLst>
      <p:ext uri="{BB962C8B-B14F-4D97-AF65-F5344CB8AC3E}">
        <p14:creationId xmlns:p14="http://schemas.microsoft.com/office/powerpoint/2010/main" val="891773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E9C79E-A4F1-D614-F0EC-42CDDD3891BE}"/>
              </a:ext>
            </a:extLst>
          </p:cNvPr>
          <p:cNvSpPr txBox="1"/>
          <p:nvPr/>
        </p:nvSpPr>
        <p:spPr>
          <a:xfrm>
            <a:off x="1202871" y="3107871"/>
            <a:ext cx="10771414" cy="1477328"/>
          </a:xfrm>
          <a:prstGeom prst="rect">
            <a:avLst/>
          </a:prstGeom>
          <a:noFill/>
        </p:spPr>
        <p:txBody>
          <a:bodyPr wrap="square" rtlCol="0">
            <a:spAutoFit/>
          </a:bodyPr>
          <a:lstStyle/>
          <a:p>
            <a:pPr algn="l">
              <a:buFont typeface="+mj-lt"/>
              <a:buAutoNum type="arabicPeriod"/>
            </a:pPr>
            <a:r>
              <a:rPr lang="en-GB" b="1" i="0" u="none" strike="noStrike" dirty="0">
                <a:solidFill>
                  <a:srgbClr val="0D0D0D"/>
                </a:solidFill>
                <a:effectLst/>
                <a:latin typeface="ui-sans-serif"/>
              </a:rPr>
              <a:t>Understand the Original Text</a:t>
            </a:r>
            <a:r>
              <a:rPr lang="en-GB" b="0" i="0" u="none" strike="noStrike" dirty="0">
                <a:solidFill>
                  <a:srgbClr val="0D0D0D"/>
                </a:solidFill>
                <a:effectLst/>
                <a:latin typeface="ui-sans-serif"/>
              </a:rPr>
              <a:t>: Grasp the meaning of the source before attempting to rephrase.</a:t>
            </a:r>
          </a:p>
          <a:p>
            <a:pPr algn="l">
              <a:buFont typeface="+mj-lt"/>
              <a:buAutoNum type="arabicPeriod"/>
            </a:pPr>
            <a:r>
              <a:rPr lang="en-GB" b="1" i="0" u="none" strike="noStrike" dirty="0">
                <a:solidFill>
                  <a:srgbClr val="0D0D0D"/>
                </a:solidFill>
                <a:effectLst/>
                <a:latin typeface="ui-sans-serif"/>
              </a:rPr>
              <a:t>Use Different Words/Structure</a:t>
            </a:r>
            <a:r>
              <a:rPr lang="en-GB" b="0" i="0" u="none" strike="noStrike" dirty="0">
                <a:solidFill>
                  <a:srgbClr val="0D0D0D"/>
                </a:solidFill>
                <a:effectLst/>
                <a:latin typeface="ui-sans-serif"/>
              </a:rPr>
              <a:t>: Change the sentence structure and vocabulary but retain the original meaning.</a:t>
            </a:r>
          </a:p>
          <a:p>
            <a:pPr algn="l">
              <a:buFont typeface="+mj-lt"/>
              <a:buAutoNum type="arabicPeriod"/>
            </a:pPr>
            <a:r>
              <a:rPr lang="en-GB" b="1" i="0" u="none" strike="noStrike" dirty="0">
                <a:solidFill>
                  <a:srgbClr val="0D0D0D"/>
                </a:solidFill>
                <a:effectLst/>
                <a:latin typeface="ui-sans-serif"/>
              </a:rPr>
              <a:t>Cite Correctly</a:t>
            </a:r>
            <a:r>
              <a:rPr lang="en-GB" b="0" i="0" u="none" strike="noStrike" dirty="0">
                <a:solidFill>
                  <a:srgbClr val="0D0D0D"/>
                </a:solidFill>
                <a:effectLst/>
                <a:latin typeface="ui-sans-serif"/>
              </a:rPr>
              <a:t>: Include the author’s last name, year of publication, and page number (if available).</a:t>
            </a:r>
          </a:p>
          <a:p>
            <a:pPr algn="l">
              <a:buFont typeface="+mj-lt"/>
              <a:buAutoNum type="arabicPeriod"/>
            </a:pPr>
            <a:r>
              <a:rPr lang="en-GB" b="1" i="0" u="none" strike="noStrike" dirty="0">
                <a:solidFill>
                  <a:srgbClr val="0D0D0D"/>
                </a:solidFill>
                <a:effectLst/>
                <a:latin typeface="ui-sans-serif"/>
              </a:rPr>
              <a:t>Avoid Plagiarism</a:t>
            </a:r>
            <a:r>
              <a:rPr lang="en-GB" b="0" i="0" u="none" strike="noStrike" dirty="0">
                <a:solidFill>
                  <a:srgbClr val="0D0D0D"/>
                </a:solidFill>
                <a:effectLst/>
                <a:latin typeface="ui-sans-serif"/>
              </a:rPr>
              <a:t>: Ensure the paraphrasing is sufficiently distinct from the original.</a:t>
            </a:r>
          </a:p>
          <a:p>
            <a:endParaRPr lang="en-GB" dirty="0"/>
          </a:p>
        </p:txBody>
      </p:sp>
      <p:sp>
        <p:nvSpPr>
          <p:cNvPr id="9" name="Rectangle 8">
            <a:extLst>
              <a:ext uri="{FF2B5EF4-FFF2-40B4-BE49-F238E27FC236}">
                <a16:creationId xmlns:a16="http://schemas.microsoft.com/office/drawing/2014/main" id="{5FEDB147-DFDF-99B3-D2B6-28CD43945E44}"/>
              </a:ext>
            </a:extLst>
          </p:cNvPr>
          <p:cNvSpPr/>
          <p:nvPr/>
        </p:nvSpPr>
        <p:spPr>
          <a:xfrm>
            <a:off x="2575741" y="441849"/>
            <a:ext cx="7040517" cy="1569660"/>
          </a:xfrm>
          <a:prstGeom prst="rect">
            <a:avLst/>
          </a:prstGeom>
          <a:noFill/>
        </p:spPr>
        <p:txBody>
          <a:bodyPr wrap="none" lIns="91440" tIns="45720" rIns="91440" bIns="45720">
            <a:spAutoFit/>
          </a:bodyPr>
          <a:lstStyle/>
          <a:p>
            <a:pPr algn="ctr"/>
            <a:r>
              <a:rPr lang="en-US" sz="9600" dirty="0"/>
              <a:t>Paraphrasing</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085071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F511EA2-7B74-B24F-0923-7139D5AC3847}"/>
              </a:ext>
            </a:extLst>
          </p:cNvPr>
          <p:cNvSpPr txBox="1">
            <a:spLocks/>
          </p:cNvSpPr>
          <p:nvPr/>
        </p:nvSpPr>
        <p:spPr>
          <a:xfrm>
            <a:off x="838200" y="1825625"/>
            <a:ext cx="10515600" cy="4351338"/>
          </a:xfrm>
        </p:spPr>
        <p:txBody>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0D0D0D"/>
                </a:solidFill>
                <a:latin typeface="ui-sans-serif"/>
              </a:rPr>
              <a:t>Original text:</a:t>
            </a:r>
            <a:endParaRPr lang="en-GB" dirty="0">
              <a:solidFill>
                <a:srgbClr val="0D0D0D"/>
              </a:solidFill>
              <a:latin typeface="ui-sans-serif"/>
            </a:endParaRPr>
          </a:p>
          <a:p>
            <a:r>
              <a:rPr lang="en-GB" dirty="0"/>
              <a:t>"Climate change is one of the most significant challenges facing the global community, with impacts that include rising sea levels, extreme weather events, and disruptions to ecosystems." (Smith, 2020, p. 45)</a:t>
            </a:r>
          </a:p>
          <a:p>
            <a:r>
              <a:rPr lang="en-GB" b="1" dirty="0">
                <a:solidFill>
                  <a:srgbClr val="0D0D0D"/>
                </a:solidFill>
                <a:latin typeface="ui-sans-serif"/>
              </a:rPr>
              <a:t>Paraphrased with Harvard referencing:</a:t>
            </a:r>
            <a:r>
              <a:rPr lang="en-GB" dirty="0">
                <a:solidFill>
                  <a:srgbClr val="0D0D0D"/>
                </a:solidFill>
                <a:latin typeface="ui-sans-serif"/>
              </a:rPr>
              <a:t> The global community is increasingly challenged by climate change, which is associated with phenomena like higher sea levels, more intense weather patterns, and ecosystem disturbances (Smith, 2020, p. 45).</a:t>
            </a:r>
          </a:p>
          <a:p>
            <a:endParaRPr lang="en-US" dirty="0"/>
          </a:p>
        </p:txBody>
      </p:sp>
      <p:sp>
        <p:nvSpPr>
          <p:cNvPr id="3" name="Title 1">
            <a:extLst>
              <a:ext uri="{FF2B5EF4-FFF2-40B4-BE49-F238E27FC236}">
                <a16:creationId xmlns:a16="http://schemas.microsoft.com/office/drawing/2014/main" id="{1DC8E07C-D9F9-C913-6092-96413D802258}"/>
              </a:ext>
            </a:extLst>
          </p:cNvPr>
          <p:cNvSpPr>
            <a:spLocks noGrp="1"/>
          </p:cNvSpPr>
          <p:nvPr>
            <p:ph type="ctrTitle"/>
          </p:nvPr>
        </p:nvSpPr>
        <p:spPr>
          <a:xfrm>
            <a:off x="838200" y="-206829"/>
            <a:ext cx="9144000" cy="1430792"/>
          </a:xfrm>
        </p:spPr>
        <p:txBody>
          <a:bodyPr/>
          <a:lstStyle/>
          <a:p>
            <a:r>
              <a:rPr lang="en-US" dirty="0"/>
              <a:t>Example</a:t>
            </a:r>
          </a:p>
        </p:txBody>
      </p:sp>
    </p:spTree>
    <p:extLst>
      <p:ext uri="{BB962C8B-B14F-4D97-AF65-F5344CB8AC3E}">
        <p14:creationId xmlns:p14="http://schemas.microsoft.com/office/powerpoint/2010/main" val="1344709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DC8E07C-D9F9-C913-6092-96413D802258}"/>
              </a:ext>
            </a:extLst>
          </p:cNvPr>
          <p:cNvSpPr>
            <a:spLocks noGrp="1"/>
          </p:cNvSpPr>
          <p:nvPr>
            <p:ph type="ctrTitle"/>
          </p:nvPr>
        </p:nvSpPr>
        <p:spPr>
          <a:xfrm>
            <a:off x="838199" y="-206829"/>
            <a:ext cx="9911443" cy="1430792"/>
          </a:xfrm>
        </p:spPr>
        <p:txBody>
          <a:bodyPr/>
          <a:lstStyle/>
          <a:p>
            <a:r>
              <a:rPr lang="en-US" dirty="0"/>
              <a:t>More than two authors?</a:t>
            </a:r>
          </a:p>
        </p:txBody>
      </p:sp>
      <p:sp>
        <p:nvSpPr>
          <p:cNvPr id="4" name="Content Placeholder 2">
            <a:extLst>
              <a:ext uri="{FF2B5EF4-FFF2-40B4-BE49-F238E27FC236}">
                <a16:creationId xmlns:a16="http://schemas.microsoft.com/office/drawing/2014/main" id="{0A958AB6-3A6F-4A32-EA99-31E41C29FD0F}"/>
              </a:ext>
            </a:extLst>
          </p:cNvPr>
          <p:cNvSpPr txBox="1">
            <a:spLocks/>
          </p:cNvSpPr>
          <p:nvPr/>
        </p:nvSpPr>
        <p:spPr>
          <a:xfrm>
            <a:off x="838200" y="1825625"/>
            <a:ext cx="10515600" cy="4351338"/>
          </a:xfrm>
        </p:spPr>
        <p:txBody>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000000"/>
                </a:solidFill>
              </a:rPr>
              <a:t>If there is more than two authors in a text you must:</a:t>
            </a:r>
          </a:p>
          <a:p>
            <a:r>
              <a:rPr lang="en-GB" b="1" dirty="0">
                <a:solidFill>
                  <a:srgbClr val="000000"/>
                </a:solidFill>
              </a:rPr>
              <a:t>In-text citation</a:t>
            </a:r>
            <a:r>
              <a:rPr lang="en-GB" dirty="0">
                <a:solidFill>
                  <a:srgbClr val="000000"/>
                </a:solidFill>
                <a:latin typeface="-webkit-standard"/>
              </a:rPr>
              <a:t>: Use the first author's last name followed by "et al." (which means "and others").</a:t>
            </a:r>
          </a:p>
          <a:p>
            <a:r>
              <a:rPr lang="en-GB" dirty="0">
                <a:solidFill>
                  <a:srgbClr val="000000"/>
                </a:solidFill>
                <a:latin typeface="-webkit-standard"/>
              </a:rPr>
              <a:t>Following the et al., you then list the date and page number.</a:t>
            </a:r>
          </a:p>
          <a:p>
            <a:r>
              <a:rPr lang="en-GB" b="1" dirty="0">
                <a:solidFill>
                  <a:srgbClr val="000000"/>
                </a:solidFill>
                <a:latin typeface="-webkit-standard"/>
              </a:rPr>
              <a:t>Example:</a:t>
            </a:r>
          </a:p>
          <a:p>
            <a:r>
              <a:rPr lang="en-GB" dirty="0">
                <a:solidFill>
                  <a:srgbClr val="000000"/>
                </a:solidFill>
                <a:latin typeface="-webkit-standard"/>
              </a:rPr>
              <a:t>(Brown et al., 2019)</a:t>
            </a:r>
            <a:endParaRPr lang="en-US" b="1" dirty="0"/>
          </a:p>
        </p:txBody>
      </p:sp>
    </p:spTree>
    <p:extLst>
      <p:ext uri="{BB962C8B-B14F-4D97-AF65-F5344CB8AC3E}">
        <p14:creationId xmlns:p14="http://schemas.microsoft.com/office/powerpoint/2010/main" val="14042720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DC8E07C-D9F9-C913-6092-96413D802258}"/>
              </a:ext>
            </a:extLst>
          </p:cNvPr>
          <p:cNvSpPr>
            <a:spLocks noGrp="1"/>
          </p:cNvSpPr>
          <p:nvPr>
            <p:ph type="ctrTitle"/>
          </p:nvPr>
        </p:nvSpPr>
        <p:spPr>
          <a:xfrm>
            <a:off x="838199" y="-206829"/>
            <a:ext cx="9911443" cy="1430792"/>
          </a:xfrm>
        </p:spPr>
        <p:txBody>
          <a:bodyPr/>
          <a:lstStyle/>
          <a:p>
            <a:r>
              <a:rPr lang="en-US" dirty="0"/>
              <a:t>Reference List</a:t>
            </a:r>
          </a:p>
        </p:txBody>
      </p:sp>
      <p:sp>
        <p:nvSpPr>
          <p:cNvPr id="2" name="Content Placeholder 2">
            <a:extLst>
              <a:ext uri="{FF2B5EF4-FFF2-40B4-BE49-F238E27FC236}">
                <a16:creationId xmlns:a16="http://schemas.microsoft.com/office/drawing/2014/main" id="{095B4125-EB89-6628-93A7-8C7F0788E51F}"/>
              </a:ext>
            </a:extLst>
          </p:cNvPr>
          <p:cNvSpPr txBox="1">
            <a:spLocks/>
          </p:cNvSpPr>
          <p:nvPr/>
        </p:nvSpPr>
        <p:spPr>
          <a:xfrm>
            <a:off x="838200" y="1825625"/>
            <a:ext cx="10515600" cy="4351338"/>
          </a:xfrm>
        </p:spPr>
        <p:txBody>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0D0D0D"/>
                </a:solidFill>
                <a:latin typeface="ui-sans-serif"/>
              </a:rPr>
              <a:t>Key Points for a Harvard Reference List:</a:t>
            </a:r>
          </a:p>
          <a:p>
            <a:pPr>
              <a:buFont typeface="+mj-lt"/>
              <a:buAutoNum type="arabicPeriod"/>
            </a:pPr>
            <a:r>
              <a:rPr lang="en-GB" b="1" dirty="0">
                <a:solidFill>
                  <a:srgbClr val="0D0D0D"/>
                </a:solidFill>
                <a:latin typeface="ui-sans-serif"/>
              </a:rPr>
              <a:t>Alphabetical Order</a:t>
            </a:r>
            <a:r>
              <a:rPr lang="en-GB" dirty="0">
                <a:solidFill>
                  <a:srgbClr val="0D0D0D"/>
                </a:solidFill>
                <a:latin typeface="ui-sans-serif"/>
              </a:rPr>
              <a:t>: Arrange sources by the author’s surname.</a:t>
            </a:r>
          </a:p>
          <a:p>
            <a:pPr>
              <a:buFont typeface="+mj-lt"/>
              <a:buAutoNum type="arabicPeriod"/>
            </a:pPr>
            <a:r>
              <a:rPr lang="en-GB" b="1" dirty="0">
                <a:solidFill>
                  <a:srgbClr val="0D0D0D"/>
                </a:solidFill>
                <a:latin typeface="ui-sans-serif"/>
              </a:rPr>
              <a:t>Hanging Indent</a:t>
            </a:r>
            <a:r>
              <a:rPr lang="en-GB" dirty="0">
                <a:solidFill>
                  <a:srgbClr val="0D0D0D"/>
                </a:solidFill>
                <a:latin typeface="ui-sans-serif"/>
              </a:rPr>
              <a:t>: Each entry should have a hanging indent for easier readability.</a:t>
            </a:r>
          </a:p>
          <a:p>
            <a:pPr>
              <a:buFont typeface="+mj-lt"/>
              <a:buAutoNum type="arabicPeriod"/>
            </a:pPr>
            <a:r>
              <a:rPr lang="en-GB" b="1" dirty="0">
                <a:solidFill>
                  <a:srgbClr val="0D0D0D"/>
                </a:solidFill>
                <a:latin typeface="ui-sans-serif"/>
              </a:rPr>
              <a:t>Consistency</a:t>
            </a:r>
            <a:r>
              <a:rPr lang="en-GB" dirty="0">
                <a:solidFill>
                  <a:srgbClr val="0D0D0D"/>
                </a:solidFill>
                <a:latin typeface="ui-sans-serif"/>
              </a:rPr>
              <a:t>: Ensure the formatting for each type of source is consistent throughout and follows the Harvard Referencing guidelines </a:t>
            </a:r>
          </a:p>
          <a:p>
            <a:endParaRPr lang="en-US" dirty="0"/>
          </a:p>
        </p:txBody>
      </p:sp>
    </p:spTree>
    <p:extLst>
      <p:ext uri="{BB962C8B-B14F-4D97-AF65-F5344CB8AC3E}">
        <p14:creationId xmlns:p14="http://schemas.microsoft.com/office/powerpoint/2010/main" val="3785128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DC8E07C-D9F9-C913-6092-96413D802258}"/>
              </a:ext>
            </a:extLst>
          </p:cNvPr>
          <p:cNvSpPr>
            <a:spLocks noGrp="1"/>
          </p:cNvSpPr>
          <p:nvPr>
            <p:ph type="ctrTitle"/>
          </p:nvPr>
        </p:nvSpPr>
        <p:spPr>
          <a:xfrm>
            <a:off x="838199" y="-206829"/>
            <a:ext cx="9911443" cy="1430792"/>
          </a:xfrm>
        </p:spPr>
        <p:txBody>
          <a:bodyPr/>
          <a:lstStyle/>
          <a:p>
            <a:r>
              <a:rPr lang="en-US" dirty="0"/>
              <a:t>Reference List- Examples</a:t>
            </a:r>
          </a:p>
        </p:txBody>
      </p:sp>
      <p:sp>
        <p:nvSpPr>
          <p:cNvPr id="4" name="Content Placeholder 2">
            <a:extLst>
              <a:ext uri="{FF2B5EF4-FFF2-40B4-BE49-F238E27FC236}">
                <a16:creationId xmlns:a16="http://schemas.microsoft.com/office/drawing/2014/main" id="{94ECD46C-1100-8671-95E2-A168A7031C83}"/>
              </a:ext>
            </a:extLst>
          </p:cNvPr>
          <p:cNvSpPr txBox="1">
            <a:spLocks/>
          </p:cNvSpPr>
          <p:nvPr/>
        </p:nvSpPr>
        <p:spPr>
          <a:xfrm>
            <a:off x="838200" y="1825625"/>
            <a:ext cx="10515600" cy="4351338"/>
          </a:xfrm>
        </p:spPr>
        <p:txBody>
          <a:bodyPr>
            <a:normAutofit fontScale="55000" lnSpcReduction="20000"/>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0D0D0D"/>
                </a:solidFill>
                <a:latin typeface="ui-sans-serif"/>
              </a:rPr>
              <a:t>Books</a:t>
            </a:r>
            <a:br>
              <a:rPr lang="en-GB" dirty="0">
                <a:solidFill>
                  <a:srgbClr val="0D0D0D"/>
                </a:solidFill>
                <a:latin typeface="ui-sans-serif"/>
              </a:rPr>
            </a:br>
            <a:r>
              <a:rPr lang="en-GB" dirty="0">
                <a:solidFill>
                  <a:srgbClr val="0D0D0D"/>
                </a:solidFill>
                <a:latin typeface="ui-sans-serif"/>
              </a:rPr>
              <a:t>Smith, J. (2020). </a:t>
            </a:r>
            <a:r>
              <a:rPr lang="en-GB" i="1" dirty="0">
                <a:solidFill>
                  <a:srgbClr val="0D0D0D"/>
                </a:solidFill>
                <a:latin typeface="ui-sans-serif"/>
              </a:rPr>
              <a:t>Climate Change and Global Challenges</a:t>
            </a:r>
            <a:r>
              <a:rPr lang="en-GB" dirty="0">
                <a:solidFill>
                  <a:srgbClr val="0D0D0D"/>
                </a:solidFill>
                <a:latin typeface="ui-sans-serif"/>
              </a:rPr>
              <a:t>. 2nd ed. London: Green Earth Publications.</a:t>
            </a:r>
          </a:p>
          <a:p>
            <a:r>
              <a:rPr lang="en-GB" b="1" dirty="0">
                <a:solidFill>
                  <a:srgbClr val="0D0D0D"/>
                </a:solidFill>
                <a:latin typeface="ui-sans-serif"/>
              </a:rPr>
              <a:t>Journal Articles</a:t>
            </a:r>
            <a:br>
              <a:rPr lang="en-GB" dirty="0">
                <a:solidFill>
                  <a:srgbClr val="0D0D0D"/>
                </a:solidFill>
                <a:latin typeface="ui-sans-serif"/>
              </a:rPr>
            </a:br>
            <a:r>
              <a:rPr lang="en-GB" dirty="0">
                <a:solidFill>
                  <a:srgbClr val="0D0D0D"/>
                </a:solidFill>
                <a:latin typeface="ui-sans-serif"/>
              </a:rPr>
              <a:t>Taylor, R. and Johnson, M. (2019). The impact of extreme weather events on agriculture. </a:t>
            </a:r>
            <a:r>
              <a:rPr lang="en-GB" i="1" dirty="0">
                <a:solidFill>
                  <a:srgbClr val="0D0D0D"/>
                </a:solidFill>
                <a:latin typeface="ui-sans-serif"/>
              </a:rPr>
              <a:t>Journal of Environmental Studies</a:t>
            </a:r>
            <a:r>
              <a:rPr lang="en-GB" dirty="0">
                <a:solidFill>
                  <a:srgbClr val="0D0D0D"/>
                </a:solidFill>
                <a:latin typeface="ui-sans-serif"/>
              </a:rPr>
              <a:t>, 45(3), pp. 123-135.</a:t>
            </a:r>
            <a:br>
              <a:rPr lang="en-GB" dirty="0">
                <a:solidFill>
                  <a:srgbClr val="0D0D0D"/>
                </a:solidFill>
                <a:latin typeface="ui-sans-serif"/>
              </a:rPr>
            </a:br>
            <a:r>
              <a:rPr lang="en-GB" dirty="0">
                <a:solidFill>
                  <a:srgbClr val="0D0D0D"/>
                </a:solidFill>
                <a:latin typeface="ui-sans-serif"/>
              </a:rPr>
              <a:t>https://doi.org/10.1016/jes.2019.03.003</a:t>
            </a:r>
          </a:p>
          <a:p>
            <a:r>
              <a:rPr lang="en-GB" b="1" dirty="0">
                <a:solidFill>
                  <a:srgbClr val="0D0D0D"/>
                </a:solidFill>
                <a:latin typeface="ui-sans-serif"/>
              </a:rPr>
              <a:t>Website</a:t>
            </a:r>
            <a:br>
              <a:rPr lang="en-GB" dirty="0">
                <a:solidFill>
                  <a:srgbClr val="0D0D0D"/>
                </a:solidFill>
                <a:latin typeface="ui-sans-serif"/>
              </a:rPr>
            </a:br>
            <a:r>
              <a:rPr lang="en-GB" dirty="0">
                <a:solidFill>
                  <a:srgbClr val="0D0D0D"/>
                </a:solidFill>
                <a:latin typeface="ui-sans-serif"/>
              </a:rPr>
              <a:t>United Nations (2021). The Paris Agreement and its implications for global warming. </a:t>
            </a:r>
            <a:r>
              <a:rPr lang="en-GB" i="1" dirty="0">
                <a:solidFill>
                  <a:srgbClr val="0D0D0D"/>
                </a:solidFill>
                <a:latin typeface="ui-sans-serif"/>
              </a:rPr>
              <a:t>UN Climate Action.</a:t>
            </a:r>
            <a:r>
              <a:rPr lang="en-GB" dirty="0">
                <a:solidFill>
                  <a:srgbClr val="0D0D0D"/>
                </a:solidFill>
                <a:latin typeface="ui-sans-serif"/>
              </a:rPr>
              <a:t> Available at: </a:t>
            </a:r>
            <a:r>
              <a:rPr lang="en-GB" dirty="0">
                <a:solidFill>
                  <a:srgbClr val="0D0D0D"/>
                </a:solidFill>
                <a:latin typeface="ui-sans-serif"/>
                <a:hlinkClick r:id="rId2"/>
              </a:rPr>
              <a:t>https://www.un.org/climatechange</a:t>
            </a:r>
            <a:r>
              <a:rPr lang="en-GB" dirty="0">
                <a:solidFill>
                  <a:srgbClr val="0D0D0D"/>
                </a:solidFill>
                <a:latin typeface="ui-sans-serif"/>
              </a:rPr>
              <a:t> [Accessed 29 November 2024].</a:t>
            </a:r>
          </a:p>
          <a:p>
            <a:r>
              <a:rPr lang="en-GB" b="1" dirty="0">
                <a:solidFill>
                  <a:srgbClr val="0D0D0D"/>
                </a:solidFill>
                <a:latin typeface="ui-sans-serif"/>
              </a:rPr>
              <a:t>Chapters in Edited Books</a:t>
            </a:r>
            <a:br>
              <a:rPr lang="en-GB" dirty="0">
                <a:solidFill>
                  <a:srgbClr val="0D0D0D"/>
                </a:solidFill>
                <a:latin typeface="ui-sans-serif"/>
              </a:rPr>
            </a:br>
            <a:r>
              <a:rPr lang="en-GB" dirty="0">
                <a:solidFill>
                  <a:srgbClr val="0D0D0D"/>
                </a:solidFill>
                <a:latin typeface="ui-sans-serif"/>
              </a:rPr>
              <a:t>Brown, L. (2018). Biodiversity under threat. In: P. Green, ed., </a:t>
            </a:r>
            <a:r>
              <a:rPr lang="en-GB" i="1" dirty="0">
                <a:solidFill>
                  <a:srgbClr val="0D0D0D"/>
                </a:solidFill>
                <a:latin typeface="ui-sans-serif"/>
              </a:rPr>
              <a:t>The Future of Ecosystems</a:t>
            </a:r>
            <a:r>
              <a:rPr lang="en-GB" dirty="0">
                <a:solidFill>
                  <a:srgbClr val="0D0D0D"/>
                </a:solidFill>
                <a:latin typeface="ui-sans-serif"/>
              </a:rPr>
              <a:t>. 3rd ed. New York: </a:t>
            </a:r>
            <a:r>
              <a:rPr lang="en-GB" dirty="0" err="1">
                <a:solidFill>
                  <a:srgbClr val="0D0D0D"/>
                </a:solidFill>
                <a:latin typeface="ui-sans-serif"/>
              </a:rPr>
              <a:t>EcoPress</a:t>
            </a:r>
            <a:r>
              <a:rPr lang="en-GB" dirty="0">
                <a:solidFill>
                  <a:srgbClr val="0D0D0D"/>
                </a:solidFill>
                <a:latin typeface="ui-sans-serif"/>
              </a:rPr>
              <a:t>, pp. 45-67.</a:t>
            </a:r>
          </a:p>
          <a:p>
            <a:r>
              <a:rPr lang="en-GB" b="1" dirty="0">
                <a:solidFill>
                  <a:srgbClr val="0D0D0D"/>
                </a:solidFill>
                <a:latin typeface="ui-sans-serif"/>
              </a:rPr>
              <a:t>Reports</a:t>
            </a:r>
            <a:br>
              <a:rPr lang="en-GB" dirty="0">
                <a:solidFill>
                  <a:srgbClr val="0D0D0D"/>
                </a:solidFill>
                <a:latin typeface="ui-sans-serif"/>
              </a:rPr>
            </a:br>
            <a:r>
              <a:rPr lang="en-GB" dirty="0">
                <a:solidFill>
                  <a:srgbClr val="0D0D0D"/>
                </a:solidFill>
                <a:latin typeface="ui-sans-serif"/>
              </a:rPr>
              <a:t>World Health Organization (WHO) (2022). </a:t>
            </a:r>
            <a:r>
              <a:rPr lang="en-GB" i="1" dirty="0">
                <a:solidFill>
                  <a:srgbClr val="0D0D0D"/>
                </a:solidFill>
                <a:latin typeface="ui-sans-serif"/>
              </a:rPr>
              <a:t>Air Quality and Health: A Global Assessment</a:t>
            </a:r>
            <a:r>
              <a:rPr lang="en-GB" dirty="0">
                <a:solidFill>
                  <a:srgbClr val="0D0D0D"/>
                </a:solidFill>
                <a:latin typeface="ui-sans-serif"/>
              </a:rPr>
              <a:t>. Geneva: WHO.</a:t>
            </a:r>
          </a:p>
          <a:p>
            <a:r>
              <a:rPr lang="en-GB" b="1" dirty="0">
                <a:solidFill>
                  <a:srgbClr val="0D0D0D"/>
                </a:solidFill>
                <a:latin typeface="ui-sans-serif"/>
              </a:rPr>
              <a:t>Conference Papers</a:t>
            </a:r>
            <a:br>
              <a:rPr lang="en-GB" dirty="0">
                <a:solidFill>
                  <a:srgbClr val="0D0D0D"/>
                </a:solidFill>
                <a:latin typeface="ui-sans-serif"/>
              </a:rPr>
            </a:br>
            <a:r>
              <a:rPr lang="en-GB" dirty="0">
                <a:solidFill>
                  <a:srgbClr val="0D0D0D"/>
                </a:solidFill>
                <a:latin typeface="ui-sans-serif"/>
              </a:rPr>
              <a:t>Lee, K. (2017). Renewable energy strategies for the 21st century. In: Proceedings of the International Conference on Sustainable Energy. Berlin, Germany, 5-7 September 2017. Berlin: Springer, pp. 112-126.</a:t>
            </a:r>
          </a:p>
          <a:p>
            <a:br>
              <a:rPr lang="en-GB" dirty="0"/>
            </a:br>
            <a:endParaRPr lang="en-US" dirty="0"/>
          </a:p>
        </p:txBody>
      </p:sp>
    </p:spTree>
    <p:extLst>
      <p:ext uri="{BB962C8B-B14F-4D97-AF65-F5344CB8AC3E}">
        <p14:creationId xmlns:p14="http://schemas.microsoft.com/office/powerpoint/2010/main" val="2042195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DC8E07C-D9F9-C913-6092-96413D802258}"/>
              </a:ext>
            </a:extLst>
          </p:cNvPr>
          <p:cNvSpPr>
            <a:spLocks noGrp="1"/>
          </p:cNvSpPr>
          <p:nvPr>
            <p:ph type="ctrTitle"/>
          </p:nvPr>
        </p:nvSpPr>
        <p:spPr>
          <a:xfrm>
            <a:off x="838199" y="-206829"/>
            <a:ext cx="9911443" cy="1430792"/>
          </a:xfrm>
        </p:spPr>
        <p:txBody>
          <a:bodyPr/>
          <a:lstStyle/>
          <a:p>
            <a:r>
              <a:rPr lang="en-US" dirty="0"/>
              <a:t>Cite this for me</a:t>
            </a:r>
          </a:p>
        </p:txBody>
      </p:sp>
      <p:sp>
        <p:nvSpPr>
          <p:cNvPr id="2" name="Content Placeholder 2">
            <a:extLst>
              <a:ext uri="{FF2B5EF4-FFF2-40B4-BE49-F238E27FC236}">
                <a16:creationId xmlns:a16="http://schemas.microsoft.com/office/drawing/2014/main" id="{0F904B05-E05E-EEE2-CD3A-1DDBFCAE0D11}"/>
              </a:ext>
            </a:extLst>
          </p:cNvPr>
          <p:cNvSpPr txBox="1">
            <a:spLocks/>
          </p:cNvSpPr>
          <p:nvPr/>
        </p:nvSpPr>
        <p:spPr>
          <a:xfrm>
            <a:off x="838200" y="1825625"/>
            <a:ext cx="10515600" cy="4351338"/>
          </a:xfrm>
        </p:spPr>
        <p:txBody>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dirty="0">
              <a:hlinkClick r:id="rId2"/>
            </a:endParaRPr>
          </a:p>
          <a:p>
            <a:endParaRPr lang="en-US" dirty="0">
              <a:hlinkClick r:id="rId2"/>
            </a:endParaRPr>
          </a:p>
          <a:p>
            <a:r>
              <a:rPr lang="en-US" dirty="0">
                <a:hlinkClick r:id="rId2"/>
              </a:rPr>
              <a:t>https://www.citethisforme.com</a:t>
            </a:r>
            <a:endParaRPr lang="en-US" dirty="0"/>
          </a:p>
          <a:p>
            <a:endParaRPr lang="en-US" dirty="0"/>
          </a:p>
          <a:p>
            <a:endParaRPr lang="en-US" dirty="0"/>
          </a:p>
          <a:p>
            <a:r>
              <a:rPr lang="en-US" dirty="0">
                <a:hlinkClick r:id="rId3"/>
              </a:rPr>
              <a:t>https://www.bbc.co.uk/news/articles/c62jy3063y3o</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17463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904730"/>
            <a:ext cx="4152900" cy="1652590"/>
          </a:xfrm>
        </p:spPr>
        <p:txBody>
          <a:bodyPr rtlCol="0"/>
          <a:lstStyle/>
          <a:p>
            <a:pPr rtl="0"/>
            <a:r>
              <a:rPr lang="en-GB" dirty="0"/>
              <a:t>Study Task</a:t>
            </a:r>
          </a:p>
        </p:txBody>
      </p:sp>
      <p:sp>
        <p:nvSpPr>
          <p:cNvPr id="6" name="Content Placeholder 5">
            <a:extLst>
              <a:ext uri="{FF2B5EF4-FFF2-40B4-BE49-F238E27FC236}">
                <a16:creationId xmlns:a16="http://schemas.microsoft.com/office/drawing/2014/main" id="{F35FCE68-0761-421A-922F-077DEB02E062}"/>
              </a:ext>
            </a:extLst>
          </p:cNvPr>
          <p:cNvSpPr>
            <a:spLocks noGrp="1"/>
          </p:cNvSpPr>
          <p:nvPr>
            <p:ph idx="1"/>
          </p:nvPr>
        </p:nvSpPr>
        <p:spPr>
          <a:xfrm>
            <a:off x="5264649" y="628519"/>
            <a:ext cx="6257926" cy="1047882"/>
          </a:xfrm>
        </p:spPr>
        <p:txBody>
          <a:bodyPr rtlCol="0">
            <a:normAutofit/>
          </a:bodyPr>
          <a:lstStyle/>
          <a:p>
            <a:pPr rtl="0"/>
            <a:r>
              <a:rPr lang="en-GB" dirty="0"/>
              <a:t>5-10 minutes of individual feedback per student</a:t>
            </a:r>
          </a:p>
          <a:p>
            <a:pPr rtl="0"/>
            <a:r>
              <a:rPr lang="en-GB" dirty="0"/>
              <a:t>Your assignment- How to improve</a:t>
            </a:r>
          </a:p>
        </p:txBody>
      </p:sp>
      <p:sp>
        <p:nvSpPr>
          <p:cNvPr id="3" name="Footer Placeholder 2">
            <a:extLst>
              <a:ext uri="{FF2B5EF4-FFF2-40B4-BE49-F238E27FC236}">
                <a16:creationId xmlns:a16="http://schemas.microsoft.com/office/drawing/2014/main" id="{EB2D8EB9-86D8-46F2-805C-7BA07DB989B8}"/>
              </a:ext>
            </a:extLst>
          </p:cNvPr>
          <p:cNvSpPr>
            <a:spLocks noGrp="1"/>
          </p:cNvSpPr>
          <p:nvPr>
            <p:ph type="ftr" sz="quarter" idx="11"/>
          </p:nvPr>
        </p:nvSpPr>
        <p:spPr>
          <a:xfrm>
            <a:off x="715383" y="6356350"/>
            <a:ext cx="4539727" cy="365125"/>
          </a:xfrm>
        </p:spPr>
        <p:txBody>
          <a:bodyPr rtlCol="0"/>
          <a:lstStyle/>
          <a:p>
            <a:pPr rtl="0"/>
            <a:r>
              <a:rPr lang="en-GB" dirty="0"/>
              <a:t>Sport Physical Activity and Society</a:t>
            </a:r>
          </a:p>
        </p:txBody>
      </p:sp>
      <p:pic>
        <p:nvPicPr>
          <p:cNvPr id="2050" name="Picture 2" descr="Women's sport 2019: What are you looking forward to most? - BBC Newsround">
            <a:extLst>
              <a:ext uri="{FF2B5EF4-FFF2-40B4-BE49-F238E27FC236}">
                <a16:creationId xmlns:a16="http://schemas.microsoft.com/office/drawing/2014/main" id="{1C092544-7EB7-B7B8-7DB0-DA6EE4AE1A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099" y="1833881"/>
            <a:ext cx="4547982" cy="255824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ondon 2012 Paralympics: Channel 4 makes disability sport its main event">
            <a:extLst>
              <a:ext uri="{FF2B5EF4-FFF2-40B4-BE49-F238E27FC236}">
                <a16:creationId xmlns:a16="http://schemas.microsoft.com/office/drawing/2014/main" id="{AD7B3F53-0453-355E-7056-7FD3AB9CB9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3921" y="1833881"/>
            <a:ext cx="4086078" cy="255824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DB80390-EE62-6C64-B28E-428CA65AA8D6}"/>
              </a:ext>
            </a:extLst>
          </p:cNvPr>
          <p:cNvSpPr txBox="1"/>
          <p:nvPr/>
        </p:nvSpPr>
        <p:spPr>
          <a:xfrm>
            <a:off x="800099" y="4572000"/>
            <a:ext cx="4638676" cy="923330"/>
          </a:xfrm>
          <a:prstGeom prst="rect">
            <a:avLst/>
          </a:prstGeom>
          <a:noFill/>
        </p:spPr>
        <p:txBody>
          <a:bodyPr wrap="square" rtlCol="0">
            <a:spAutoFit/>
          </a:bodyPr>
          <a:lstStyle/>
          <a:p>
            <a:r>
              <a:rPr lang="en-GB" dirty="0"/>
              <a:t>Is there a gender imbalance in sport and PA. Prepare for your assignment by researching a minimum of 5 academic articles. </a:t>
            </a:r>
          </a:p>
        </p:txBody>
      </p:sp>
      <p:sp>
        <p:nvSpPr>
          <p:cNvPr id="12" name="TextBox 11">
            <a:extLst>
              <a:ext uri="{FF2B5EF4-FFF2-40B4-BE49-F238E27FC236}">
                <a16:creationId xmlns:a16="http://schemas.microsoft.com/office/drawing/2014/main" id="{5A35B7E8-2780-8EFD-AD2E-602579CA71AE}"/>
              </a:ext>
            </a:extLst>
          </p:cNvPr>
          <p:cNvSpPr txBox="1"/>
          <p:nvPr/>
        </p:nvSpPr>
        <p:spPr>
          <a:xfrm>
            <a:off x="6786358" y="4549006"/>
            <a:ext cx="4638676" cy="1200329"/>
          </a:xfrm>
          <a:prstGeom prst="rect">
            <a:avLst/>
          </a:prstGeom>
          <a:noFill/>
        </p:spPr>
        <p:txBody>
          <a:bodyPr wrap="square" rtlCol="0">
            <a:spAutoFit/>
          </a:bodyPr>
          <a:lstStyle/>
          <a:p>
            <a:r>
              <a:rPr lang="en-GB" dirty="0"/>
              <a:t>What are the barriers to sports participation for people with disabilities? Prepare for your assignment by researching a minimum of 5 academic articles. </a:t>
            </a:r>
          </a:p>
        </p:txBody>
      </p:sp>
    </p:spTree>
    <p:extLst>
      <p:ext uri="{BB962C8B-B14F-4D97-AF65-F5344CB8AC3E}">
        <p14:creationId xmlns:p14="http://schemas.microsoft.com/office/powerpoint/2010/main" val="6837255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C7F04A-6CF6-4CF1-BAEE-2B210EFC6B58}"/>
              </a:ext>
            </a:extLst>
          </p:cNvPr>
          <p:cNvSpPr>
            <a:spLocks noGrp="1"/>
          </p:cNvSpPr>
          <p:nvPr>
            <p:ph type="title"/>
          </p:nvPr>
        </p:nvSpPr>
        <p:spPr>
          <a:xfrm>
            <a:off x="800099" y="904730"/>
            <a:ext cx="4152900" cy="1652590"/>
          </a:xfrm>
        </p:spPr>
        <p:txBody>
          <a:bodyPr rtlCol="0"/>
          <a:lstStyle/>
          <a:p>
            <a:pPr rtl="0"/>
            <a:r>
              <a:rPr lang="en-GB" dirty="0"/>
              <a:t>Study Task</a:t>
            </a:r>
          </a:p>
        </p:txBody>
      </p:sp>
      <p:sp>
        <p:nvSpPr>
          <p:cNvPr id="3" name="Footer Placeholder 2">
            <a:extLst>
              <a:ext uri="{FF2B5EF4-FFF2-40B4-BE49-F238E27FC236}">
                <a16:creationId xmlns:a16="http://schemas.microsoft.com/office/drawing/2014/main" id="{EB2D8EB9-86D8-46F2-805C-7BA07DB989B8}"/>
              </a:ext>
            </a:extLst>
          </p:cNvPr>
          <p:cNvSpPr>
            <a:spLocks noGrp="1"/>
          </p:cNvSpPr>
          <p:nvPr>
            <p:ph type="ftr" sz="quarter" idx="11"/>
          </p:nvPr>
        </p:nvSpPr>
        <p:spPr>
          <a:xfrm>
            <a:off x="715383" y="6356350"/>
            <a:ext cx="4539727" cy="365125"/>
          </a:xfrm>
        </p:spPr>
        <p:txBody>
          <a:bodyPr rtlCol="0"/>
          <a:lstStyle/>
          <a:p>
            <a:pPr rtl="0"/>
            <a:r>
              <a:rPr lang="en-GB" dirty="0"/>
              <a:t>Sport Physical Activity and Society</a:t>
            </a:r>
          </a:p>
        </p:txBody>
      </p:sp>
      <p:pic>
        <p:nvPicPr>
          <p:cNvPr id="2050" name="Picture 2" descr="Women's sport 2019: What are you looking forward to most? - BBC Newsround">
            <a:extLst>
              <a:ext uri="{FF2B5EF4-FFF2-40B4-BE49-F238E27FC236}">
                <a16:creationId xmlns:a16="http://schemas.microsoft.com/office/drawing/2014/main" id="{1C092544-7EB7-B7B8-7DB0-DA6EE4AE1A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099" y="1833881"/>
            <a:ext cx="4547982" cy="255824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DB80390-EE62-6C64-B28E-428CA65AA8D6}"/>
              </a:ext>
            </a:extLst>
          </p:cNvPr>
          <p:cNvSpPr txBox="1"/>
          <p:nvPr/>
        </p:nvSpPr>
        <p:spPr>
          <a:xfrm>
            <a:off x="800099" y="4572000"/>
            <a:ext cx="10036630" cy="646331"/>
          </a:xfrm>
          <a:prstGeom prst="rect">
            <a:avLst/>
          </a:prstGeom>
          <a:noFill/>
        </p:spPr>
        <p:txBody>
          <a:bodyPr wrap="square" rtlCol="0">
            <a:spAutoFit/>
          </a:bodyPr>
          <a:lstStyle/>
          <a:p>
            <a:r>
              <a:rPr lang="en-GB" dirty="0"/>
              <a:t>Is there a gender imbalance in sport and PA. Find a suitable quotation from a journal article. Write the quote down and then paraphrase it to create an authentic statement with reference to the source. </a:t>
            </a:r>
          </a:p>
        </p:txBody>
      </p:sp>
    </p:spTree>
    <p:extLst>
      <p:ext uri="{BB962C8B-B14F-4D97-AF65-F5344CB8AC3E}">
        <p14:creationId xmlns:p14="http://schemas.microsoft.com/office/powerpoint/2010/main" val="1994291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0E66B-357D-4937-B92F-BDC71B7BD9DB}"/>
              </a:ext>
            </a:extLst>
          </p:cNvPr>
          <p:cNvSpPr>
            <a:spLocks noGrp="1"/>
          </p:cNvSpPr>
          <p:nvPr>
            <p:ph type="ctrTitle"/>
          </p:nvPr>
        </p:nvSpPr>
        <p:spPr>
          <a:xfrm>
            <a:off x="695325" y="4296094"/>
            <a:ext cx="10782299" cy="1100621"/>
          </a:xfrm>
        </p:spPr>
        <p:txBody>
          <a:bodyPr rtlCol="0"/>
          <a:lstStyle/>
          <a:p>
            <a:pPr rtl="0"/>
            <a:r>
              <a:rPr lang="en-GB" dirty="0"/>
              <a:t>Thank you- Next week support- 11am-1pm</a:t>
            </a:r>
          </a:p>
        </p:txBody>
      </p:sp>
      <p:sp>
        <p:nvSpPr>
          <p:cNvPr id="3" name="Subtitle 2">
            <a:extLst>
              <a:ext uri="{FF2B5EF4-FFF2-40B4-BE49-F238E27FC236}">
                <a16:creationId xmlns:a16="http://schemas.microsoft.com/office/drawing/2014/main" id="{8933B907-C059-432D-9E6C-B6A08FA776A9}"/>
              </a:ext>
            </a:extLst>
          </p:cNvPr>
          <p:cNvSpPr>
            <a:spLocks noGrp="1"/>
          </p:cNvSpPr>
          <p:nvPr>
            <p:ph type="subTitle" idx="1"/>
          </p:nvPr>
        </p:nvSpPr>
        <p:spPr>
          <a:xfrm>
            <a:off x="695324" y="5533242"/>
            <a:ext cx="9972675" cy="543505"/>
          </a:xfrm>
        </p:spPr>
        <p:txBody>
          <a:bodyPr rtlCol="0"/>
          <a:lstStyle/>
          <a:p>
            <a:pPr rtl="0"/>
            <a:r>
              <a:rPr lang="en-GB" sz="2400" dirty="0"/>
              <a:t>Have a great Christmas </a:t>
            </a:r>
          </a:p>
          <a:p>
            <a:pPr rtl="0"/>
            <a:r>
              <a:rPr lang="en-GB" sz="2400" dirty="0" err="1"/>
              <a:t>Nadolig</a:t>
            </a:r>
            <a:r>
              <a:rPr lang="en-GB" sz="2400" dirty="0"/>
              <a:t> </a:t>
            </a:r>
            <a:r>
              <a:rPr lang="en-GB" sz="2400" dirty="0" err="1"/>
              <a:t>Llawen</a:t>
            </a:r>
            <a:endParaRPr lang="en-GB" sz="2400" dirty="0"/>
          </a:p>
        </p:txBody>
      </p:sp>
      <p:pic>
        <p:nvPicPr>
          <p:cNvPr id="15" name="Picture Placeholder 14" descr="A couple of people on skis on a snowy mountain&#10;&#10;Description automatically generated">
            <a:extLst>
              <a:ext uri="{FF2B5EF4-FFF2-40B4-BE49-F238E27FC236}">
                <a16:creationId xmlns:a16="http://schemas.microsoft.com/office/drawing/2014/main" id="{8F8099CF-9E4C-5F9F-D2B3-C61A147B41B2}"/>
              </a:ext>
            </a:extLst>
          </p:cNvPr>
          <p:cNvPicPr>
            <a:picLocks noGrp="1" noChangeAspect="1"/>
          </p:cNvPicPr>
          <p:nvPr>
            <p:ph type="pic" sz="quarter" idx="14"/>
          </p:nvPr>
        </p:nvPicPr>
        <p:blipFill>
          <a:blip r:embed="rId3"/>
          <a:srcRect t="28049" b="28049"/>
          <a:stretch>
            <a:fillRect/>
          </a:stretch>
        </p:blipFill>
        <p:spPr/>
      </p:pic>
      <p:pic>
        <p:nvPicPr>
          <p:cNvPr id="20" name="Picture 19">
            <a:extLst>
              <a:ext uri="{FF2B5EF4-FFF2-40B4-BE49-F238E27FC236}">
                <a16:creationId xmlns:a16="http://schemas.microsoft.com/office/drawing/2014/main" id="{A81A4222-4A64-50AD-4253-41F7E4C5EB1E}"/>
              </a:ext>
            </a:extLst>
          </p:cNvPr>
          <p:cNvPicPr>
            <a:picLocks noChangeAspect="1"/>
          </p:cNvPicPr>
          <p:nvPr/>
        </p:nvPicPr>
        <p:blipFill>
          <a:blip r:embed="rId4"/>
          <a:stretch>
            <a:fillRect/>
          </a:stretch>
        </p:blipFill>
        <p:spPr>
          <a:xfrm>
            <a:off x="322580" y="727074"/>
            <a:ext cx="5643884" cy="3070225"/>
          </a:xfrm>
          <a:prstGeom prst="rect">
            <a:avLst/>
          </a:prstGeom>
        </p:spPr>
      </p:pic>
    </p:spTree>
    <p:extLst>
      <p:ext uri="{BB962C8B-B14F-4D97-AF65-F5344CB8AC3E}">
        <p14:creationId xmlns:p14="http://schemas.microsoft.com/office/powerpoint/2010/main" val="23942210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ustom 9">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660_TF67498733_Win32" id="{1D31F981-026B-433D-B1FE-22EDA482C3D7}" vid="{FE91BBCF-7CA3-436B-9474-A0CB3B4C50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35a58e6-9f95-4161-a30d-a0bf2b54da0d" xsi:nil="true"/>
  </documentManagement>
</p:properties>
</file>

<file path=customXml/itemProps1.xml><?xml version="1.0" encoding="utf-8"?>
<ds:datastoreItem xmlns:ds="http://schemas.openxmlformats.org/officeDocument/2006/customXml" ds:itemID="{159187C1-630C-405A-830B-EED062A49695}">
  <ds:schemaRefs>
    <ds:schemaRef ds:uri="http://schemas.microsoft.com/sharepoint/v3/contenttype/forms"/>
  </ds:schemaRefs>
</ds:datastoreItem>
</file>

<file path=customXml/itemProps2.xml><?xml version="1.0" encoding="utf-8"?>
<ds:datastoreItem xmlns:ds="http://schemas.openxmlformats.org/officeDocument/2006/customXml" ds:itemID="{4A38949B-D938-4BD8-961B-C7C04052FE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5a58e6-9f95-4161-a30d-a0bf2b54da0d"/>
    <ds:schemaRef ds:uri="75da08c6-bc3b-4dbf-a82b-e760d15ae5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0F876D-ECAD-49DD-95DE-E4DA3D4E9CA1}">
  <ds:schemaRefs>
    <ds:schemaRef ds:uri="http://purl.org/dc/dcmitype/"/>
    <ds:schemaRef ds:uri="635a58e6-9f95-4161-a30d-a0bf2b54da0d"/>
    <ds:schemaRef ds:uri="http://schemas.openxmlformats.org/package/2006/metadata/core-properties"/>
    <ds:schemaRef ds:uri="http://purl.org/dc/terms/"/>
    <ds:schemaRef ds:uri="75da08c6-bc3b-4dbf-a82b-e760d15ae57b"/>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{573087C9-3798-4AF0-97BE-D6F1C347E907}tf67498733_win32</Template>
  <TotalTime>0</TotalTime>
  <Words>1337</Words>
  <Application>Microsoft Office PowerPoint</Application>
  <PresentationFormat>Widescreen</PresentationFormat>
  <Paragraphs>172</Paragraphs>
  <Slides>24</Slides>
  <Notes>10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Google Sans</vt:lpstr>
      <vt:lpstr>ui-sans-serif</vt:lpstr>
      <vt:lpstr>-webkit-standard</vt:lpstr>
      <vt:lpstr>Arial</vt:lpstr>
      <vt:lpstr>Calibri</vt:lpstr>
      <vt:lpstr>Calibri Light</vt:lpstr>
      <vt:lpstr>Calisto MT</vt:lpstr>
      <vt:lpstr>Tw Cen MT</vt:lpstr>
      <vt:lpstr>Univers Condensed</vt:lpstr>
      <vt:lpstr>ChronicleVTI</vt:lpstr>
      <vt:lpstr>Sport Physical Activity and society</vt:lpstr>
      <vt:lpstr>What is succeeding?</vt:lpstr>
      <vt:lpstr>Research and scholarship  How to research?  Why? What is good/bad evidence?</vt:lpstr>
      <vt:lpstr>What is research?</vt:lpstr>
      <vt:lpstr>Evidence Based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 should I use?</vt:lpstr>
      <vt:lpstr>How to reference correctly </vt:lpstr>
      <vt:lpstr>PowerPoint Presentation</vt:lpstr>
      <vt:lpstr>Example</vt:lpstr>
      <vt:lpstr>More than two authors?</vt:lpstr>
      <vt:lpstr>Reference List</vt:lpstr>
      <vt:lpstr>Reference List- Examples</vt:lpstr>
      <vt:lpstr>Cite this for me</vt:lpstr>
      <vt:lpstr>Study Task</vt:lpstr>
      <vt:lpstr>Study Task</vt:lpstr>
      <vt:lpstr>Thank you- Next week support- 11am-1pm</vt:lpstr>
    </vt:vector>
  </TitlesOfParts>
  <Company>Cardiff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Physical Activity and society</dc:title>
  <dc:creator>Napieralla, Mark</dc:creator>
  <cp:lastModifiedBy>Mark Napieralla</cp:lastModifiedBy>
  <cp:revision>16</cp:revision>
  <dcterms:created xsi:type="dcterms:W3CDTF">2023-12-07T20:41:03Z</dcterms:created>
  <dcterms:modified xsi:type="dcterms:W3CDTF">2024-12-05T19:54:09Z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