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3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78ABE3C1-DBE1-495D-B57B-2849774B866A}" type="datetimeFigureOut">
              <a:rPr lang="en-US" smtClean="0"/>
              <a:t>8/22/2018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5352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smtClean="0"/>
              <a:t>8/22/2018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62089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smtClean="0"/>
              <a:t>8/22/2018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20453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smtClean="0"/>
              <a:t>8/22/2018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06676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smtClean="0"/>
              <a:t>8/22/2018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50945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smtClean="0"/>
              <a:t>8/22/2018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82031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smtClean="0"/>
              <a:t>8/22/2018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257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smtClean="0"/>
              <a:t>8/22/2018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77889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smtClean="0"/>
              <a:t>8/22/2018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97365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smtClean="0"/>
              <a:t>8/22/2018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27109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8E61D-D431-422C-9764-11DAFE33AB63}" type="datetimeFigureOut">
              <a:rPr lang="en-US" smtClean="0"/>
              <a:t>8/22/2018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8835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D6E9DEC-419B-4CC5-A080-3B06BD5A8291}" type="datetimeFigureOut">
              <a:rPr lang="en-US" smtClean="0"/>
              <a:t>8/22/2018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27950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  <p:sldLayoutId id="2147483757" r:id="rId4"/>
    <p:sldLayoutId id="2147483758" r:id="rId5"/>
    <p:sldLayoutId id="2147483759" r:id="rId6"/>
    <p:sldLayoutId id="2147483760" r:id="rId7"/>
    <p:sldLayoutId id="2147483761" r:id="rId8"/>
    <p:sldLayoutId id="2147483762" r:id="rId9"/>
    <p:sldLayoutId id="2147483763" r:id="rId10"/>
    <p:sldLayoutId id="2147483764" r:id="rId1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andler.com/" TargetMode="External"/><Relationship Id="rId2" Type="http://schemas.openxmlformats.org/officeDocument/2006/relationships/hyperlink" Target="http://www.lib.uts.edu.au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D9EC1-A44C-4A47-854E-5E4CCD28EDE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Team Titans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95BCA7-DD16-B343-AF9F-8FF20DA228E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Titans Consultations ltd</a:t>
            </a:r>
          </a:p>
          <a:p>
            <a:r>
              <a:rPr lang="en-GB" dirty="0"/>
              <a:t>Sept 2018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64949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4A790-E65B-AF44-AB81-B01CEE2104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team working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58B028-31B0-AA4B-8BC1-F46DD8CF9B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9720073" cy="402336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Develop Creativity &amp; Learning Skills in the Workplace.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Blend Complementary Strengths to Match Tasks.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Build Trust within a Team.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Better Knowledge of Conflict Resolution Skills..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Promotes a Wider Sense of Ownership within the Organisation.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Encourages Healthy Risk Taking in Challenging Environments..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258898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919DF-48E4-0F45-BB7E-4532017B46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Stages of team development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4C462-06B7-DC4C-92AA-2CB394F516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9613861" cy="4092062"/>
          </a:xfrm>
        </p:spPr>
        <p:txBody>
          <a:bodyPr/>
          <a:lstStyle/>
          <a:p>
            <a:r>
              <a:rPr lang="en-GB" sz="2800" dirty="0"/>
              <a:t>5 Stages of Development</a:t>
            </a:r>
          </a:p>
          <a:p>
            <a:pPr marL="0" indent="0">
              <a:buNone/>
            </a:pPr>
            <a:endParaRPr lang="en-GB" sz="2800" dirty="0"/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Forming stage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Storming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Norming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Preforming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Adjourning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3511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F0B67-2978-8C49-8768-B083DC3F2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Team Roles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06468-3DD5-FA4F-9E85-F1B84DA9CC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Team leaders and Management.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Good Communicator &amp; Motivator.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I.T literate.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308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D5F1E-5BD8-1848-8872-8B536D2A0E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Successful Team Development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424D81-3DA4-C84D-968F-40F76668EA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4725" y="2505456"/>
            <a:ext cx="9613861" cy="3599316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S.W.O.T &amp; Personal Development Plan.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Profit &amp; Loss.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Team Building.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7013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57038-4038-C848-84B3-EEF61DF70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Managing Conflicts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F6DD0B-2B8D-934B-8821-4955977491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Address Issues with Individuals.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Offer Internal / External Counselling.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Diversity &amp; Equality.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Micro-Manage Performance.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55727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31503-EF23-8A41-9EFB-28E50E04C8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Titans Consultations ltd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F1FABD-4C24-BC4D-91E9-95E7766A60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9600" dirty="0"/>
          </a:p>
          <a:p>
            <a:pPr marL="0" indent="0" algn="ctr">
              <a:buNone/>
            </a:pPr>
            <a:r>
              <a:rPr lang="en-GB" sz="9600" dirty="0"/>
              <a:t>   </a:t>
            </a:r>
            <a:r>
              <a:rPr lang="en-GB" sz="12000" dirty="0"/>
              <a:t>THANK YOU</a:t>
            </a:r>
            <a:endParaRPr lang="en-US" sz="12000" dirty="0"/>
          </a:p>
        </p:txBody>
      </p:sp>
    </p:spTree>
    <p:extLst>
      <p:ext uri="{BB962C8B-B14F-4D97-AF65-F5344CB8AC3E}">
        <p14:creationId xmlns:p14="http://schemas.microsoft.com/office/powerpoint/2010/main" val="41871874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1C0D7A2-489A-4BF4-91DD-E037795B27E5}"/>
              </a:ext>
            </a:extLst>
          </p:cNvPr>
          <p:cNvSpPr/>
          <p:nvPr/>
        </p:nvSpPr>
        <p:spPr>
          <a:xfrm>
            <a:off x="1111348" y="346433"/>
            <a:ext cx="3207433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5000" dirty="0">
              <a:latin typeface="+mj-lt"/>
            </a:endParaRPr>
          </a:p>
          <a:p>
            <a:r>
              <a:rPr lang="en-GB" sz="5000" dirty="0">
                <a:latin typeface="+mj-lt"/>
              </a:rPr>
              <a:t>REFERENCES</a:t>
            </a:r>
            <a:endParaRPr lang="en-US" sz="5000" dirty="0"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ABD26B-80A6-4C92-935D-2E2C8CB4DCEE}"/>
              </a:ext>
            </a:extLst>
          </p:cNvPr>
          <p:cNvSpPr txBox="1"/>
          <p:nvPr/>
        </p:nvSpPr>
        <p:spPr>
          <a:xfrm>
            <a:off x="1111348" y="1977649"/>
            <a:ext cx="9340947" cy="42026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The business students guide to study and employability </a:t>
            </a:r>
            <a:endParaRPr lang="en-US" dirty="0"/>
          </a:p>
          <a:p>
            <a:pPr>
              <a:lnSpc>
                <a:spcPct val="150000"/>
              </a:lnSpc>
            </a:pPr>
            <a:r>
              <a:rPr lang="en-GB" dirty="0"/>
              <a:t>Author: Dr Peter Morgan (pages 210-211) </a:t>
            </a:r>
            <a:endParaRPr lang="en-US" dirty="0"/>
          </a:p>
          <a:p>
            <a:pPr>
              <a:lnSpc>
                <a:spcPct val="150000"/>
              </a:lnSpc>
            </a:pPr>
            <a:r>
              <a:rPr lang="en-US" dirty="0"/>
              <a:t>www.belbin.ie/understanding-team-roles-can-improve-team-performance/</a:t>
            </a:r>
          </a:p>
          <a:p>
            <a:pPr fontAlgn="ctr">
              <a:lnSpc>
                <a:spcPct val="150000"/>
              </a:lnSpc>
            </a:pPr>
            <a:r>
              <a:rPr lang="en-GB" dirty="0"/>
              <a:t>Nannies4Hire.com </a:t>
            </a:r>
            <a:endParaRPr lang="en-US" dirty="0"/>
          </a:p>
          <a:p>
            <a:pPr>
              <a:lnSpc>
                <a:spcPct val="150000"/>
              </a:lnSpc>
            </a:pPr>
            <a:r>
              <a:rPr lang="en-GB" dirty="0"/>
              <a:t>Certificate in higher education: skills for the workplace</a:t>
            </a:r>
            <a:endParaRPr lang="en-US" dirty="0"/>
          </a:p>
          <a:p>
            <a:pPr>
              <a:lnSpc>
                <a:spcPct val="150000"/>
              </a:lnSpc>
            </a:pPr>
            <a:r>
              <a:rPr lang="en-GB" dirty="0"/>
              <a:t>Authors: Andrew </a:t>
            </a:r>
            <a:r>
              <a:rPr lang="en-GB" dirty="0" err="1"/>
              <a:t>Maund</a:t>
            </a:r>
            <a:r>
              <a:rPr lang="en-GB" dirty="0"/>
              <a:t>, Michaela </a:t>
            </a:r>
            <a:r>
              <a:rPr lang="en-GB" dirty="0" err="1"/>
              <a:t>Schriek</a:t>
            </a:r>
            <a:r>
              <a:rPr lang="en-GB" dirty="0"/>
              <a:t>, Paul K. </a:t>
            </a:r>
            <a:r>
              <a:rPr lang="en-GB" dirty="0" err="1"/>
              <a:t>Tinkler</a:t>
            </a:r>
            <a:r>
              <a:rPr lang="en-GB" dirty="0"/>
              <a:t> (page 12)</a:t>
            </a:r>
            <a:endParaRPr lang="en-US" dirty="0"/>
          </a:p>
          <a:p>
            <a:pPr>
              <a:lnSpc>
                <a:spcPct val="150000"/>
              </a:lnSpc>
            </a:pPr>
            <a:r>
              <a:rPr lang="en-GB" dirty="0"/>
              <a:t>(Bray &amp; Brawley, 2002, p234)     </a:t>
            </a:r>
            <a:endParaRPr lang="en-US" dirty="0"/>
          </a:p>
          <a:p>
            <a:pPr>
              <a:lnSpc>
                <a:spcPct val="150000"/>
              </a:lnSpc>
            </a:pPr>
            <a:r>
              <a:rPr lang="en-GB" u="sng" dirty="0"/>
              <a:t>www.edcc.edu&gt;counseling&gt;documents</a:t>
            </a:r>
            <a:endParaRPr lang="en-US" dirty="0"/>
          </a:p>
          <a:p>
            <a:pPr>
              <a:lnSpc>
                <a:spcPct val="150000"/>
              </a:lnSpc>
            </a:pPr>
            <a:r>
              <a:rPr lang="en-GB" u="sng" dirty="0">
                <a:hlinkClick r:id="rId2"/>
              </a:rPr>
              <a:t>www.lib.uts.edu.au</a:t>
            </a:r>
            <a:r>
              <a:rPr lang="en-GB" dirty="0"/>
              <a:t>  (The Belbin teamwork system)</a:t>
            </a:r>
            <a:endParaRPr lang="en-US" dirty="0"/>
          </a:p>
          <a:p>
            <a:pPr>
              <a:lnSpc>
                <a:spcPct val="150000"/>
              </a:lnSpc>
            </a:pPr>
            <a:r>
              <a:rPr lang="en-GB" u="sng" dirty="0">
                <a:hlinkClick r:id="rId3"/>
              </a:rPr>
              <a:t>www.sandler.com</a:t>
            </a:r>
            <a:r>
              <a:rPr lang="en-GB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8657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43</TotalTime>
  <Words>245</Words>
  <Application>Microsoft Office PowerPoint</Application>
  <PresentationFormat>Widescreen</PresentationFormat>
  <Paragraphs>46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Tw Cen MT</vt:lpstr>
      <vt:lpstr>Tw Cen MT Condensed</vt:lpstr>
      <vt:lpstr>Wingdings</vt:lpstr>
      <vt:lpstr>Wingdings 3</vt:lpstr>
      <vt:lpstr>Integral</vt:lpstr>
      <vt:lpstr>Team Titans</vt:lpstr>
      <vt:lpstr>Benefits of team working </vt:lpstr>
      <vt:lpstr>Stages of team development</vt:lpstr>
      <vt:lpstr>Team Roles</vt:lpstr>
      <vt:lpstr>Successful Team Development</vt:lpstr>
      <vt:lpstr>Managing Conflicts</vt:lpstr>
      <vt:lpstr>Titans Consultations ltd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 Titans</dc:title>
  <dc:creator>Latitude</dc:creator>
  <cp:lastModifiedBy>suhel miah</cp:lastModifiedBy>
  <cp:revision>12</cp:revision>
  <dcterms:modified xsi:type="dcterms:W3CDTF">2018-08-22T13:21:30Z</dcterms:modified>
</cp:coreProperties>
</file>