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3230DC2-7793-1252-2D69-18D58DB3F76D}" v="8" dt="2021-10-27T18:22:21.665"/>
    <p1510:client id="{6344B22D-0AC8-49DD-94B5-2F32D6E5AEE8}" v="64" dt="2021-10-27T16:18:21.527"/>
    <p1510:client id="{84D6AA72-4B3E-0682-1D8B-9A859048E682}" v="35" dt="2021-10-31T17:04:40.689"/>
    <p1510:client id="{9F3983FF-68E0-89B6-62E5-5F8FD9FCA228}" v="473" dt="2021-11-02T21:32:19.552"/>
    <p1510:client id="{CB1CE70E-14AC-C72F-22EE-E6276B1AFBDF}" v="986" dt="2021-10-28T16:29:25.7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dra Justina Poupino (2018518)" userId="S::2018518@student.uwtsd.ac.uk::f62e585b-129a-4fe7-9a2c-9835221618b1" providerId="AD" clId="Web-{9F3983FF-68E0-89B6-62E5-5F8FD9FCA228}"/>
    <pc:docChg chg="addSld delSld modSld">
      <pc:chgData name="Sandra Justina Poupino (2018518)" userId="S::2018518@student.uwtsd.ac.uk::f62e585b-129a-4fe7-9a2c-9835221618b1" providerId="AD" clId="Web-{9F3983FF-68E0-89B6-62E5-5F8FD9FCA228}" dt="2021-11-02T21:32:19.552" v="270" actId="20577"/>
      <pc:docMkLst>
        <pc:docMk/>
      </pc:docMkLst>
      <pc:sldChg chg="addSp delSp modSp">
        <pc:chgData name="Sandra Justina Poupino (2018518)" userId="S::2018518@student.uwtsd.ac.uk::f62e585b-129a-4fe7-9a2c-9835221618b1" providerId="AD" clId="Web-{9F3983FF-68E0-89B6-62E5-5F8FD9FCA228}" dt="2021-11-02T21:32:19.552" v="270" actId="20577"/>
        <pc:sldMkLst>
          <pc:docMk/>
          <pc:sldMk cId="109857222" sldId="256"/>
        </pc:sldMkLst>
        <pc:spChg chg="add mod">
          <ac:chgData name="Sandra Justina Poupino (2018518)" userId="S::2018518@student.uwtsd.ac.uk::f62e585b-129a-4fe7-9a2c-9835221618b1" providerId="AD" clId="Web-{9F3983FF-68E0-89B6-62E5-5F8FD9FCA228}" dt="2021-11-02T21:23:46.197" v="236" actId="688"/>
          <ac:spMkLst>
            <pc:docMk/>
            <pc:sldMk cId="109857222" sldId="256"/>
            <ac:spMk id="10" creationId="{E1ACD3C7-774D-47A4-A502-7F14D1F52A2D}"/>
          </ac:spMkLst>
        </pc:spChg>
        <pc:spChg chg="mod">
          <ac:chgData name="Sandra Justina Poupino (2018518)" userId="S::2018518@student.uwtsd.ac.uk::f62e585b-129a-4fe7-9a2c-9835221618b1" providerId="AD" clId="Web-{9F3983FF-68E0-89B6-62E5-5F8FD9FCA228}" dt="2021-11-02T21:32:19.552" v="270" actId="20577"/>
          <ac:spMkLst>
            <pc:docMk/>
            <pc:sldMk cId="109857222" sldId="256"/>
            <ac:spMk id="13" creationId="{3B6782F3-AE6C-42C3-B0AA-079D19786676}"/>
          </ac:spMkLst>
        </pc:spChg>
        <pc:spChg chg="mod">
          <ac:chgData name="Sandra Justina Poupino (2018518)" userId="S::2018518@student.uwtsd.ac.uk::f62e585b-129a-4fe7-9a2c-9835221618b1" providerId="AD" clId="Web-{9F3983FF-68E0-89B6-62E5-5F8FD9FCA228}" dt="2021-11-02T21:32:13.333" v="268" actId="20577"/>
          <ac:spMkLst>
            <pc:docMk/>
            <pc:sldMk cId="109857222" sldId="256"/>
            <ac:spMk id="14" creationId="{0401BEE0-90D4-48D9-975F-1CA3F97A22C6}"/>
          </ac:spMkLst>
        </pc:spChg>
        <pc:spChg chg="mod">
          <ac:chgData name="Sandra Justina Poupino (2018518)" userId="S::2018518@student.uwtsd.ac.uk::f62e585b-129a-4fe7-9a2c-9835221618b1" providerId="AD" clId="Web-{9F3983FF-68E0-89B6-62E5-5F8FD9FCA228}" dt="2021-11-02T21:31:05.081" v="266" actId="20577"/>
          <ac:spMkLst>
            <pc:docMk/>
            <pc:sldMk cId="109857222" sldId="256"/>
            <ac:spMk id="15" creationId="{DC34A674-CA93-4D95-A9E1-329F860DFC70}"/>
          </ac:spMkLst>
        </pc:spChg>
        <pc:spChg chg="mod">
          <ac:chgData name="Sandra Justina Poupino (2018518)" userId="S::2018518@student.uwtsd.ac.uk::f62e585b-129a-4fe7-9a2c-9835221618b1" providerId="AD" clId="Web-{9F3983FF-68E0-89B6-62E5-5F8FD9FCA228}" dt="2021-11-02T21:22:43.414" v="229" actId="1076"/>
          <ac:spMkLst>
            <pc:docMk/>
            <pc:sldMk cId="109857222" sldId="256"/>
            <ac:spMk id="16" creationId="{1791987E-4DEC-4C50-A763-C006CE62C80C}"/>
          </ac:spMkLst>
        </pc:spChg>
        <pc:spChg chg="mod">
          <ac:chgData name="Sandra Justina Poupino (2018518)" userId="S::2018518@student.uwtsd.ac.uk::f62e585b-129a-4fe7-9a2c-9835221618b1" providerId="AD" clId="Web-{9F3983FF-68E0-89B6-62E5-5F8FD9FCA228}" dt="2021-11-02T21:29:31.126" v="264" actId="14100"/>
          <ac:spMkLst>
            <pc:docMk/>
            <pc:sldMk cId="109857222" sldId="256"/>
            <ac:spMk id="18" creationId="{B2995494-AB78-4DE5-988B-F87552D595AE}"/>
          </ac:spMkLst>
        </pc:spChg>
        <pc:spChg chg="add del mod">
          <ac:chgData name="Sandra Justina Poupino (2018518)" userId="S::2018518@student.uwtsd.ac.uk::f62e585b-129a-4fe7-9a2c-9835221618b1" providerId="AD" clId="Web-{9F3983FF-68E0-89B6-62E5-5F8FD9FCA228}" dt="2021-11-02T21:26:42.669" v="248"/>
          <ac:spMkLst>
            <pc:docMk/>
            <pc:sldMk cId="109857222" sldId="256"/>
            <ac:spMk id="33" creationId="{A1C8ECFA-2E69-401C-875A-E32453C6FDE5}"/>
          </ac:spMkLst>
        </pc:spChg>
        <pc:picChg chg="add mod">
          <ac:chgData name="Sandra Justina Poupino (2018518)" userId="S::2018518@student.uwtsd.ac.uk::f62e585b-129a-4fe7-9a2c-9835221618b1" providerId="AD" clId="Web-{9F3983FF-68E0-89B6-62E5-5F8FD9FCA228}" dt="2021-11-02T21:27:46.218" v="259" actId="14100"/>
          <ac:picMkLst>
            <pc:docMk/>
            <pc:sldMk cId="109857222" sldId="256"/>
            <ac:picMk id="11" creationId="{340C0017-E1B1-4B06-AC5D-427E345F2CE4}"/>
          </ac:picMkLst>
        </pc:picChg>
        <pc:picChg chg="mod">
          <ac:chgData name="Sandra Justina Poupino (2018518)" userId="S::2018518@student.uwtsd.ac.uk::f62e585b-129a-4fe7-9a2c-9835221618b1" providerId="AD" clId="Web-{9F3983FF-68E0-89B6-62E5-5F8FD9FCA228}" dt="2021-11-02T21:28:50.594" v="262" actId="14100"/>
          <ac:picMkLst>
            <pc:docMk/>
            <pc:sldMk cId="109857222" sldId="256"/>
            <ac:picMk id="23" creationId="{E5AEE7AB-9008-4582-9A28-DE032A963911}"/>
          </ac:picMkLst>
        </pc:picChg>
      </pc:sldChg>
      <pc:sldChg chg="addSp delSp modSp new del">
        <pc:chgData name="Sandra Justina Poupino (2018518)" userId="S::2018518@student.uwtsd.ac.uk::f62e585b-129a-4fe7-9a2c-9835221618b1" providerId="AD" clId="Web-{9F3983FF-68E0-89B6-62E5-5F8FD9FCA228}" dt="2021-11-02T21:27:59.140" v="260"/>
        <pc:sldMkLst>
          <pc:docMk/>
          <pc:sldMk cId="3712979597" sldId="257"/>
        </pc:sldMkLst>
        <pc:spChg chg="del">
          <ac:chgData name="Sandra Justina Poupino (2018518)" userId="S::2018518@student.uwtsd.ac.uk::f62e585b-129a-4fe7-9a2c-9835221618b1" providerId="AD" clId="Web-{9F3983FF-68E0-89B6-62E5-5F8FD9FCA228}" dt="2021-11-02T21:25:08.980" v="238"/>
          <ac:spMkLst>
            <pc:docMk/>
            <pc:sldMk cId="3712979597" sldId="257"/>
            <ac:spMk id="2" creationId="{07A4E02D-3C8B-46F0-A457-BB0ACC0D47A0}"/>
          </ac:spMkLst>
        </pc:spChg>
        <pc:spChg chg="del">
          <ac:chgData name="Sandra Justina Poupino (2018518)" userId="S::2018518@student.uwtsd.ac.uk::f62e585b-129a-4fe7-9a2c-9835221618b1" providerId="AD" clId="Web-{9F3983FF-68E0-89B6-62E5-5F8FD9FCA228}" dt="2021-11-02T21:25:27.511" v="239"/>
          <ac:spMkLst>
            <pc:docMk/>
            <pc:sldMk cId="3712979597" sldId="257"/>
            <ac:spMk id="3" creationId="{8E2DA164-EF9F-4595-B57E-C0D3E1235934}"/>
          </ac:spMkLst>
        </pc:spChg>
        <pc:spChg chg="del">
          <ac:chgData name="Sandra Justina Poupino (2018518)" userId="S::2018518@student.uwtsd.ac.uk::f62e585b-129a-4fe7-9a2c-9835221618b1" providerId="AD" clId="Web-{9F3983FF-68E0-89B6-62E5-5F8FD9FCA228}" dt="2021-11-02T21:25:31.996" v="240"/>
          <ac:spMkLst>
            <pc:docMk/>
            <pc:sldMk cId="3712979597" sldId="257"/>
            <ac:spMk id="4" creationId="{591003F3-54AE-490B-B0C5-784DFADC204C}"/>
          </ac:spMkLst>
        </pc:spChg>
        <pc:picChg chg="add mod">
          <ac:chgData name="Sandra Justina Poupino (2018518)" userId="S::2018518@student.uwtsd.ac.uk::f62e585b-129a-4fe7-9a2c-9835221618b1" providerId="AD" clId="Web-{9F3983FF-68E0-89B6-62E5-5F8FD9FCA228}" dt="2021-11-02T21:25:57.496" v="244" actId="1076"/>
          <ac:picMkLst>
            <pc:docMk/>
            <pc:sldMk cId="3712979597" sldId="257"/>
            <ac:picMk id="5" creationId="{5D71EC6A-9005-4CE1-BEB3-E4A0F2CCF5A1}"/>
          </ac:picMkLst>
        </pc:picChg>
      </pc:sldChg>
    </pc:docChg>
  </pc:docChgLst>
  <pc:docChgLst>
    <pc:chgData name="Sandra Justina Poupino (2018518)" userId="S::2018518@student.uwtsd.ac.uk::f62e585b-129a-4fe7-9a2c-9835221618b1" providerId="AD" clId="Web-{CB1CE70E-14AC-C72F-22EE-E6276B1AFBDF}"/>
    <pc:docChg chg="modSld">
      <pc:chgData name="Sandra Justina Poupino (2018518)" userId="S::2018518@student.uwtsd.ac.uk::f62e585b-129a-4fe7-9a2c-9835221618b1" providerId="AD" clId="Web-{CB1CE70E-14AC-C72F-22EE-E6276B1AFBDF}" dt="2021-10-28T16:29:25.727" v="611" actId="14100"/>
      <pc:docMkLst>
        <pc:docMk/>
      </pc:docMkLst>
      <pc:sldChg chg="addSp delSp modSp mod modClrScheme chgLayout">
        <pc:chgData name="Sandra Justina Poupino (2018518)" userId="S::2018518@student.uwtsd.ac.uk::f62e585b-129a-4fe7-9a2c-9835221618b1" providerId="AD" clId="Web-{CB1CE70E-14AC-C72F-22EE-E6276B1AFBDF}" dt="2021-10-28T16:29:25.727" v="611" actId="14100"/>
        <pc:sldMkLst>
          <pc:docMk/>
          <pc:sldMk cId="109857222" sldId="256"/>
        </pc:sldMkLst>
        <pc:spChg chg="add mod">
          <ac:chgData name="Sandra Justina Poupino (2018518)" userId="S::2018518@student.uwtsd.ac.uk::f62e585b-129a-4fe7-9a2c-9835221618b1" providerId="AD" clId="Web-{CB1CE70E-14AC-C72F-22EE-E6276B1AFBDF}" dt="2021-10-28T15:55:16.355" v="125" actId="20577"/>
          <ac:spMkLst>
            <pc:docMk/>
            <pc:sldMk cId="109857222" sldId="256"/>
            <ac:spMk id="6" creationId="{088E5603-D101-47DE-99F7-A28D54480486}"/>
          </ac:spMkLst>
        </pc:spChg>
        <pc:spChg chg="add del mod ord">
          <ac:chgData name="Sandra Justina Poupino (2018518)" userId="S::2018518@student.uwtsd.ac.uk::f62e585b-129a-4fe7-9a2c-9835221618b1" providerId="AD" clId="Web-{CB1CE70E-14AC-C72F-22EE-E6276B1AFBDF}" dt="2021-10-28T15:44:38.388" v="46"/>
          <ac:spMkLst>
            <pc:docMk/>
            <pc:sldMk cId="109857222" sldId="256"/>
            <ac:spMk id="10" creationId="{A8F24A56-3FC9-41C0-B33E-CCD0565049F7}"/>
          </ac:spMkLst>
        </pc:spChg>
        <pc:spChg chg="add del mod ord">
          <ac:chgData name="Sandra Justina Poupino (2018518)" userId="S::2018518@student.uwtsd.ac.uk::f62e585b-129a-4fe7-9a2c-9835221618b1" providerId="AD" clId="Web-{CB1CE70E-14AC-C72F-22EE-E6276B1AFBDF}" dt="2021-10-28T15:44:50.185" v="48"/>
          <ac:spMkLst>
            <pc:docMk/>
            <pc:sldMk cId="109857222" sldId="256"/>
            <ac:spMk id="11" creationId="{E2D87ACF-0B89-4532-A9CD-DF617F551B45}"/>
          </ac:spMkLst>
        </pc:spChg>
        <pc:spChg chg="add del mod ord">
          <ac:chgData name="Sandra Justina Poupino (2018518)" userId="S::2018518@student.uwtsd.ac.uk::f62e585b-129a-4fe7-9a2c-9835221618b1" providerId="AD" clId="Web-{CB1CE70E-14AC-C72F-22EE-E6276B1AFBDF}" dt="2021-10-28T15:44:44.826" v="47"/>
          <ac:spMkLst>
            <pc:docMk/>
            <pc:sldMk cId="109857222" sldId="256"/>
            <ac:spMk id="12" creationId="{69DAD4E7-2ACB-4FE4-B0D5-0416B099E343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6:10:33.234" v="420" actId="20577"/>
          <ac:spMkLst>
            <pc:docMk/>
            <pc:sldMk cId="109857222" sldId="256"/>
            <ac:spMk id="13" creationId="{3B6782F3-AE6C-42C3-B0AA-079D19786676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6:13:18.816" v="466" actId="20577"/>
          <ac:spMkLst>
            <pc:docMk/>
            <pc:sldMk cId="109857222" sldId="256"/>
            <ac:spMk id="14" creationId="{0401BEE0-90D4-48D9-975F-1CA3F97A22C6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6:14:02.629" v="478" actId="20577"/>
          <ac:spMkLst>
            <pc:docMk/>
            <pc:sldMk cId="109857222" sldId="256"/>
            <ac:spMk id="15" creationId="{DC34A674-CA93-4D95-A9E1-329F860DFC70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6:17:47.290" v="503" actId="20577"/>
          <ac:spMkLst>
            <pc:docMk/>
            <pc:sldMk cId="109857222" sldId="256"/>
            <ac:spMk id="16" creationId="{1791987E-4DEC-4C50-A763-C006CE62C80C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5:57:44.389" v="157" actId="20577"/>
          <ac:spMkLst>
            <pc:docMk/>
            <pc:sldMk cId="109857222" sldId="256"/>
            <ac:spMk id="17" creationId="{ED469ABE-EA1E-40FE-BB31-F09898AE3E33}"/>
          </ac:spMkLst>
        </pc:spChg>
        <pc:spChg chg="add mod">
          <ac:chgData name="Sandra Justina Poupino (2018518)" userId="S::2018518@student.uwtsd.ac.uk::f62e585b-129a-4fe7-9a2c-9835221618b1" providerId="AD" clId="Web-{CB1CE70E-14AC-C72F-22EE-E6276B1AFBDF}" dt="2021-10-28T15:58:59.719" v="165" actId="14100"/>
          <ac:spMkLst>
            <pc:docMk/>
            <pc:sldMk cId="109857222" sldId="256"/>
            <ac:spMk id="18" creationId="{B2995494-AB78-4DE5-988B-F87552D595AE}"/>
          </ac:spMkLst>
        </pc:spChg>
        <pc:spChg chg="add del">
          <ac:chgData name="Sandra Justina Poupino (2018518)" userId="S::2018518@student.uwtsd.ac.uk::f62e585b-129a-4fe7-9a2c-9835221618b1" providerId="AD" clId="Web-{CB1CE70E-14AC-C72F-22EE-E6276B1AFBDF}" dt="2021-10-28T15:57:04.372" v="146"/>
          <ac:spMkLst>
            <pc:docMk/>
            <pc:sldMk cId="109857222" sldId="256"/>
            <ac:spMk id="19" creationId="{51AB9E4A-6840-462E-BE46-C4C46DAC6316}"/>
          </ac:spMkLst>
        </pc:spChg>
        <pc:spChg chg="add del mod">
          <ac:chgData name="Sandra Justina Poupino (2018518)" userId="S::2018518@student.uwtsd.ac.uk::f62e585b-129a-4fe7-9a2c-9835221618b1" providerId="AD" clId="Web-{CB1CE70E-14AC-C72F-22EE-E6276B1AFBDF}" dt="2021-10-28T16:28:06.725" v="604" actId="20577"/>
          <ac:spMkLst>
            <pc:docMk/>
            <pc:sldMk cId="109857222" sldId="256"/>
            <ac:spMk id="20" creationId="{143105C0-0313-4252-A136-3F60E3009DA1}"/>
          </ac:spMkLst>
        </pc:spChg>
        <pc:spChg chg="add del">
          <ac:chgData name="Sandra Justina Poupino (2018518)" userId="S::2018518@student.uwtsd.ac.uk::f62e585b-129a-4fe7-9a2c-9835221618b1" providerId="AD" clId="Web-{CB1CE70E-14AC-C72F-22EE-E6276B1AFBDF}" dt="2021-10-28T16:25:37.222" v="576"/>
          <ac:spMkLst>
            <pc:docMk/>
            <pc:sldMk cId="109857222" sldId="256"/>
            <ac:spMk id="33" creationId="{22C0E5AC-FC9C-424F-B1A5-660D04937817}"/>
          </ac:spMkLst>
        </pc:spChg>
        <pc:spChg chg="add del">
          <ac:chgData name="Sandra Justina Poupino (2018518)" userId="S::2018518@student.uwtsd.ac.uk::f62e585b-129a-4fe7-9a2c-9835221618b1" providerId="AD" clId="Web-{CB1CE70E-14AC-C72F-22EE-E6276B1AFBDF}" dt="2021-10-28T16:25:26.940" v="575"/>
          <ac:spMkLst>
            <pc:docMk/>
            <pc:sldMk cId="109857222" sldId="256"/>
            <ac:spMk id="34" creationId="{14984F3D-F834-4AEF-A1C6-6F7AC56ABBFC}"/>
          </ac:spMkLst>
        </pc:spChg>
        <pc:spChg chg="add del">
          <ac:chgData name="Sandra Justina Poupino (2018518)" userId="S::2018518@student.uwtsd.ac.uk::f62e585b-129a-4fe7-9a2c-9835221618b1" providerId="AD" clId="Web-{CB1CE70E-14AC-C72F-22EE-E6276B1AFBDF}" dt="2021-10-28T16:26:21.098" v="580"/>
          <ac:spMkLst>
            <pc:docMk/>
            <pc:sldMk cId="109857222" sldId="256"/>
            <ac:spMk id="35" creationId="{67079451-B105-49C5-B09D-82CA2063828C}"/>
          </ac:spMkLst>
        </pc:spChg>
        <pc:spChg chg="add del">
          <ac:chgData name="Sandra Justina Poupino (2018518)" userId="S::2018518@student.uwtsd.ac.uk::f62e585b-129a-4fe7-9a2c-9835221618b1" providerId="AD" clId="Web-{CB1CE70E-14AC-C72F-22EE-E6276B1AFBDF}" dt="2021-10-28T16:26:40.755" v="582"/>
          <ac:spMkLst>
            <pc:docMk/>
            <pc:sldMk cId="109857222" sldId="256"/>
            <ac:spMk id="36" creationId="{8CBFF3B7-5F27-486E-8491-2EBC2D8AC033}"/>
          </ac:spMkLst>
        </pc:spChg>
        <pc:picChg chg="add del mod">
          <ac:chgData name="Sandra Justina Poupino (2018518)" userId="S::2018518@student.uwtsd.ac.uk::f62e585b-129a-4fe7-9a2c-9835221618b1" providerId="AD" clId="Web-{CB1CE70E-14AC-C72F-22EE-E6276B1AFBDF}" dt="2021-10-28T15:34:48.141" v="8"/>
          <ac:picMkLst>
            <pc:docMk/>
            <pc:sldMk cId="109857222" sldId="256"/>
            <ac:picMk id="2" creationId="{6940D688-ED86-4256-8880-CD3D1B3AD5B5}"/>
          </ac:picMkLst>
        </pc:picChg>
        <pc:picChg chg="add del mod">
          <ac:chgData name="Sandra Justina Poupino (2018518)" userId="S::2018518@student.uwtsd.ac.uk::f62e585b-129a-4fe7-9a2c-9835221618b1" providerId="AD" clId="Web-{CB1CE70E-14AC-C72F-22EE-E6276B1AFBDF}" dt="2021-10-28T15:34:48.126" v="7"/>
          <ac:picMkLst>
            <pc:docMk/>
            <pc:sldMk cId="109857222" sldId="256"/>
            <ac:picMk id="3" creationId="{64799332-BD33-4B58-8F25-BADAAD61EA0D}"/>
          </ac:picMkLst>
        </pc:picChg>
        <pc:picChg chg="add del mod">
          <ac:chgData name="Sandra Justina Poupino (2018518)" userId="S::2018518@student.uwtsd.ac.uk::f62e585b-129a-4fe7-9a2c-9835221618b1" providerId="AD" clId="Web-{CB1CE70E-14AC-C72F-22EE-E6276B1AFBDF}" dt="2021-10-28T15:34:48.126" v="6"/>
          <ac:picMkLst>
            <pc:docMk/>
            <pc:sldMk cId="109857222" sldId="256"/>
            <ac:picMk id="5" creationId="{9B13C6F7-7B1D-4EA6-8411-D95AE334DE7F}"/>
          </ac:picMkLst>
        </pc:picChg>
        <pc:picChg chg="mod">
          <ac:chgData name="Sandra Justina Poupino (2018518)" userId="S::2018518@student.uwtsd.ac.uk::f62e585b-129a-4fe7-9a2c-9835221618b1" providerId="AD" clId="Web-{CB1CE70E-14AC-C72F-22EE-E6276B1AFBDF}" dt="2021-10-28T16:27:20.334" v="585" actId="1076"/>
          <ac:picMkLst>
            <pc:docMk/>
            <pc:sldMk cId="109857222" sldId="256"/>
            <ac:picMk id="8" creationId="{27293607-4CCF-48A4-B18A-00D347143760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04:04.914" v="283" actId="1076"/>
          <ac:picMkLst>
            <pc:docMk/>
            <pc:sldMk cId="109857222" sldId="256"/>
            <ac:picMk id="21" creationId="{510B61C4-E316-4801-83E8-5B8FC803D9CF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05:46.931" v="297" actId="1076"/>
          <ac:picMkLst>
            <pc:docMk/>
            <pc:sldMk cId="109857222" sldId="256"/>
            <ac:picMk id="22" creationId="{E7236807-B4E7-4916-B326-763D01961C4E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13:56.770" v="475" actId="1076"/>
          <ac:picMkLst>
            <pc:docMk/>
            <pc:sldMk cId="109857222" sldId="256"/>
            <ac:picMk id="23" creationId="{E5AEE7AB-9008-4582-9A28-DE032A963911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14:51.490" v="483" actId="1076"/>
          <ac:picMkLst>
            <pc:docMk/>
            <pc:sldMk cId="109857222" sldId="256"/>
            <ac:picMk id="24" creationId="{FF20B72A-B1D8-4473-BB2C-7A39DAB047B0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26:02.191" v="578" actId="14100"/>
          <ac:picMkLst>
            <pc:docMk/>
            <pc:sldMk cId="109857222" sldId="256"/>
            <ac:picMk id="25" creationId="{FC313FC1-DCE9-47C0-935A-C29C93A3F9F9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17:13.774" v="490" actId="1076"/>
          <ac:picMkLst>
            <pc:docMk/>
            <pc:sldMk cId="109857222" sldId="256"/>
            <ac:picMk id="26" creationId="{0ADFA474-F612-4CCF-ADFF-68F926FD4A68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19:12.089" v="509" actId="14100"/>
          <ac:picMkLst>
            <pc:docMk/>
            <pc:sldMk cId="109857222" sldId="256"/>
            <ac:picMk id="27" creationId="{A672ACA0-C1C0-4906-956A-15CD4A42CEDE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19:44.543" v="514" actId="1076"/>
          <ac:picMkLst>
            <pc:docMk/>
            <pc:sldMk cId="109857222" sldId="256"/>
            <ac:picMk id="28" creationId="{4AE89A55-B980-4CED-8310-B776AF75E945}"/>
          </ac:picMkLst>
        </pc:picChg>
        <pc:picChg chg="add del mod">
          <ac:chgData name="Sandra Justina Poupino (2018518)" userId="S::2018518@student.uwtsd.ac.uk::f62e585b-129a-4fe7-9a2c-9835221618b1" providerId="AD" clId="Web-{CB1CE70E-14AC-C72F-22EE-E6276B1AFBDF}" dt="2021-10-28T16:20:41.763" v="528"/>
          <ac:picMkLst>
            <pc:docMk/>
            <pc:sldMk cId="109857222" sldId="256"/>
            <ac:picMk id="29" creationId="{2C58C7C9-0967-46E0-B7D9-2F7D79FEE2B2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22:23.296" v="556" actId="1076"/>
          <ac:picMkLst>
            <pc:docMk/>
            <pc:sldMk cId="109857222" sldId="256"/>
            <ac:picMk id="30" creationId="{DC41DE1A-154E-4CB9-8BC7-42FB3FD63A14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22:57.609" v="563" actId="1076"/>
          <ac:picMkLst>
            <pc:docMk/>
            <pc:sldMk cId="109857222" sldId="256"/>
            <ac:picMk id="31" creationId="{8F2C0A74-EFED-4EE8-BBF6-8F65FC4E2133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27:13.286" v="584" actId="14100"/>
          <ac:picMkLst>
            <pc:docMk/>
            <pc:sldMk cId="109857222" sldId="256"/>
            <ac:picMk id="32" creationId="{628C2553-39AB-4A1F-A663-4BF80D4E64A7}"/>
          </ac:picMkLst>
        </pc:picChg>
        <pc:picChg chg="add mod">
          <ac:chgData name="Sandra Justina Poupino (2018518)" userId="S::2018518@student.uwtsd.ac.uk::f62e585b-129a-4fe7-9a2c-9835221618b1" providerId="AD" clId="Web-{CB1CE70E-14AC-C72F-22EE-E6276B1AFBDF}" dt="2021-10-28T16:29:25.727" v="611" actId="14100"/>
          <ac:picMkLst>
            <pc:docMk/>
            <pc:sldMk cId="109857222" sldId="256"/>
            <ac:picMk id="37" creationId="{D2906CE7-40A7-4650-BF34-EDADC7D41E4B}"/>
          </ac:picMkLst>
        </pc:picChg>
      </pc:sldChg>
    </pc:docChg>
  </pc:docChgLst>
  <pc:docChgLst>
    <pc:chgData name="Sandra Justina Poupino (2018518)" userId="S::2018518@student.uwtsd.ac.uk::f62e585b-129a-4fe7-9a2c-9835221618b1" providerId="AD" clId="Web-{84D6AA72-4B3E-0682-1D8B-9A859048E682}"/>
    <pc:docChg chg="modSld">
      <pc:chgData name="Sandra Justina Poupino (2018518)" userId="S::2018518@student.uwtsd.ac.uk::f62e585b-129a-4fe7-9a2c-9835221618b1" providerId="AD" clId="Web-{84D6AA72-4B3E-0682-1D8B-9A859048E682}" dt="2021-10-31T17:04:40.689" v="25" actId="20577"/>
      <pc:docMkLst>
        <pc:docMk/>
      </pc:docMkLst>
      <pc:sldChg chg="addSp modSp">
        <pc:chgData name="Sandra Justina Poupino (2018518)" userId="S::2018518@student.uwtsd.ac.uk::f62e585b-129a-4fe7-9a2c-9835221618b1" providerId="AD" clId="Web-{84D6AA72-4B3E-0682-1D8B-9A859048E682}" dt="2021-10-31T17:04:40.689" v="25" actId="20577"/>
        <pc:sldMkLst>
          <pc:docMk/>
          <pc:sldMk cId="109857222" sldId="256"/>
        </pc:sldMkLst>
        <pc:spChg chg="mod">
          <ac:chgData name="Sandra Justina Poupino (2018518)" userId="S::2018518@student.uwtsd.ac.uk::f62e585b-129a-4fe7-9a2c-9835221618b1" providerId="AD" clId="Web-{84D6AA72-4B3E-0682-1D8B-9A859048E682}" dt="2021-10-31T17:04:40.689" v="25" actId="20577"/>
          <ac:spMkLst>
            <pc:docMk/>
            <pc:sldMk cId="109857222" sldId="256"/>
            <ac:spMk id="20" creationId="{143105C0-0313-4252-A136-3F60E3009DA1}"/>
          </ac:spMkLst>
        </pc:spChg>
        <pc:picChg chg="add mod">
          <ac:chgData name="Sandra Justina Poupino (2018518)" userId="S::2018518@student.uwtsd.ac.uk::f62e585b-129a-4fe7-9a2c-9835221618b1" providerId="AD" clId="Web-{84D6AA72-4B3E-0682-1D8B-9A859048E682}" dt="2021-10-31T17:01:25.778" v="6" actId="14100"/>
          <ac:picMkLst>
            <pc:docMk/>
            <pc:sldMk cId="109857222" sldId="256"/>
            <ac:picMk id="2" creationId="{8732C571-8CDB-4C02-B712-E5EB63E769E0}"/>
          </ac:picMkLst>
        </pc:picChg>
        <pc:picChg chg="add mod">
          <ac:chgData name="Sandra Justina Poupino (2018518)" userId="S::2018518@student.uwtsd.ac.uk::f62e585b-129a-4fe7-9a2c-9835221618b1" providerId="AD" clId="Web-{84D6AA72-4B3E-0682-1D8B-9A859048E682}" dt="2021-10-31T17:02:19.310" v="14" actId="14100"/>
          <ac:picMkLst>
            <pc:docMk/>
            <pc:sldMk cId="109857222" sldId="256"/>
            <ac:picMk id="3" creationId="{9B20D717-12C5-4C7E-B82C-97BA34E9E2A0}"/>
          </ac:picMkLst>
        </pc:picChg>
        <pc:picChg chg="add mod">
          <ac:chgData name="Sandra Justina Poupino (2018518)" userId="S::2018518@student.uwtsd.ac.uk::f62e585b-129a-4fe7-9a2c-9835221618b1" providerId="AD" clId="Web-{84D6AA72-4B3E-0682-1D8B-9A859048E682}" dt="2021-10-31T17:03:04.108" v="19" actId="1076"/>
          <ac:picMkLst>
            <pc:docMk/>
            <pc:sldMk cId="109857222" sldId="256"/>
            <ac:picMk id="5" creationId="{86235754-4580-4F6D-8962-FE4F18DB6D83}"/>
          </ac:picMkLst>
        </pc:picChg>
      </pc:sldChg>
    </pc:docChg>
  </pc:docChgLst>
  <pc:docChgLst>
    <pc:chgData name="Sandra Justina Poupino (2018518)" userId="S::2018518@student.uwtsd.ac.uk::f62e585b-129a-4fe7-9a2c-9835221618b1" providerId="AD" clId="Web-{6344B22D-0AC8-49DD-94B5-2F32D6E5AEE8}"/>
    <pc:docChg chg="mod modSld addMainMaster delMainMaster modMainMaster setSldSz">
      <pc:chgData name="Sandra Justina Poupino (2018518)" userId="S::2018518@student.uwtsd.ac.uk::f62e585b-129a-4fe7-9a2c-9835221618b1" providerId="AD" clId="Web-{6344B22D-0AC8-49DD-94B5-2F32D6E5AEE8}" dt="2021-10-27T16:18:21.527" v="50" actId="688"/>
      <pc:docMkLst>
        <pc:docMk/>
      </pc:docMkLst>
      <pc:sldChg chg="addSp delSp modSp mod modClrScheme chgLayout">
        <pc:chgData name="Sandra Justina Poupino (2018518)" userId="S::2018518@student.uwtsd.ac.uk::f62e585b-129a-4fe7-9a2c-9835221618b1" providerId="AD" clId="Web-{6344B22D-0AC8-49DD-94B5-2F32D6E5AEE8}" dt="2021-10-27T16:18:21.527" v="50" actId="688"/>
        <pc:sldMkLst>
          <pc:docMk/>
          <pc:sldMk cId="109857222" sldId="256"/>
        </pc:sldMkLst>
        <pc:spChg chg="del mod ord">
          <ac:chgData name="Sandra Justina Poupino (2018518)" userId="S::2018518@student.uwtsd.ac.uk::f62e585b-129a-4fe7-9a2c-9835221618b1" providerId="AD" clId="Web-{6344B22D-0AC8-49DD-94B5-2F32D6E5AEE8}" dt="2021-10-27T16:09:06.715" v="2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Sandra Justina Poupino (2018518)" userId="S::2018518@student.uwtsd.ac.uk::f62e585b-129a-4fe7-9a2c-9835221618b1" providerId="AD" clId="Web-{6344B22D-0AC8-49DD-94B5-2F32D6E5AEE8}" dt="2021-10-27T16:09:14.121" v="3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ndra Justina Poupino (2018518)" userId="S::2018518@student.uwtsd.ac.uk::f62e585b-129a-4fe7-9a2c-9835221618b1" providerId="AD" clId="Web-{6344B22D-0AC8-49DD-94B5-2F32D6E5AEE8}" dt="2021-10-27T16:10:30.154" v="11"/>
          <ac:spMkLst>
            <pc:docMk/>
            <pc:sldMk cId="109857222" sldId="256"/>
            <ac:spMk id="4" creationId="{B24DDB3C-692B-4F7C-91F1-2CE2E228C7F6}"/>
          </ac:spMkLst>
        </pc:spChg>
        <pc:spChg chg="add del mod">
          <ac:chgData name="Sandra Justina Poupino (2018518)" userId="S::2018518@student.uwtsd.ac.uk::f62e585b-129a-4fe7-9a2c-9835221618b1" providerId="AD" clId="Web-{6344B22D-0AC8-49DD-94B5-2F32D6E5AEE8}" dt="2021-10-27T16:17:31.729" v="46"/>
          <ac:spMkLst>
            <pc:docMk/>
            <pc:sldMk cId="109857222" sldId="256"/>
            <ac:spMk id="5" creationId="{B3E61532-0663-46E3-83DA-ED390796E72B}"/>
          </ac:spMkLst>
        </pc:spChg>
        <pc:spChg chg="add mod">
          <ac:chgData name="Sandra Justina Poupino (2018518)" userId="S::2018518@student.uwtsd.ac.uk::f62e585b-129a-4fe7-9a2c-9835221618b1" providerId="AD" clId="Web-{6344B22D-0AC8-49DD-94B5-2F32D6E5AEE8}" dt="2021-10-27T16:18:21.527" v="50" actId="688"/>
          <ac:spMkLst>
            <pc:docMk/>
            <pc:sldMk cId="109857222" sldId="256"/>
            <ac:spMk id="9" creationId="{C9355CB6-AF23-4CAC-B8E4-4E123BF4848C}"/>
          </ac:spMkLst>
        </pc:spChg>
        <pc:picChg chg="add del mod">
          <ac:chgData name="Sandra Justina Poupino (2018518)" userId="S::2018518@student.uwtsd.ac.uk::f62e585b-129a-4fe7-9a2c-9835221618b1" providerId="AD" clId="Web-{6344B22D-0AC8-49DD-94B5-2F32D6E5AEE8}" dt="2021-10-27T16:13:24.722" v="28"/>
          <ac:picMkLst>
            <pc:docMk/>
            <pc:sldMk cId="109857222" sldId="256"/>
            <ac:picMk id="6" creationId="{52567AB2-3F40-4895-B843-DA86ACCE35BA}"/>
          </ac:picMkLst>
        </pc:picChg>
        <pc:picChg chg="add mod">
          <ac:chgData name="Sandra Justina Poupino (2018518)" userId="S::2018518@student.uwtsd.ac.uk::f62e585b-129a-4fe7-9a2c-9835221618b1" providerId="AD" clId="Web-{6344B22D-0AC8-49DD-94B5-2F32D6E5AEE8}" dt="2021-10-27T16:17:22.697" v="45" actId="1076"/>
          <ac:picMkLst>
            <pc:docMk/>
            <pc:sldMk cId="109857222" sldId="256"/>
            <ac:picMk id="7" creationId="{36B654C9-AB46-4762-A85A-81B73AEA41F0}"/>
          </ac:picMkLst>
        </pc:picChg>
        <pc:picChg chg="add mod">
          <ac:chgData name="Sandra Justina Poupino (2018518)" userId="S::2018518@student.uwtsd.ac.uk::f62e585b-129a-4fe7-9a2c-9835221618b1" providerId="AD" clId="Web-{6344B22D-0AC8-49DD-94B5-2F32D6E5AEE8}" dt="2021-10-27T16:16:55.540" v="34" actId="1076"/>
          <ac:picMkLst>
            <pc:docMk/>
            <pc:sldMk cId="109857222" sldId="256"/>
            <ac:picMk id="8" creationId="{27293607-4CCF-48A4-B18A-00D347143760}"/>
          </ac:picMkLst>
        </pc:picChg>
      </pc:sldChg>
      <pc:sldMasterChg chg="modSp del delSldLayout modSldLayout">
        <pc:chgData name="Sandra Justina Poupino (2018518)" userId="S::2018518@student.uwtsd.ac.uk::f62e585b-129a-4fe7-9a2c-9835221618b1" providerId="AD" clId="Web-{6344B22D-0AC8-49DD-94B5-2F32D6E5AEE8}" dt="2021-10-27T16:09:00.011" v="1"/>
        <pc:sldMasterMkLst>
          <pc:docMk/>
          <pc:sldMasterMk cId="2460954070" sldId="2147483660"/>
        </pc:sldMasterMkLst>
        <pc:spChg chg="mod">
          <ac:chgData name="Sandra Justina Poupino (2018518)" userId="S::2018518@student.uwtsd.ac.uk::f62e585b-129a-4fe7-9a2c-9835221618b1" providerId="AD" clId="Web-{6344B22D-0AC8-49DD-94B5-2F32D6E5AEE8}" dt="2021-10-27T16:08:59.933" v="0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Sandra Justina Poupino (2018518)" userId="S::2018518@student.uwtsd.ac.uk::f62e585b-129a-4fe7-9a2c-9835221618b1" providerId="AD" clId="Web-{6344B22D-0AC8-49DD-94B5-2F32D6E5AEE8}" dt="2021-10-27T16:08:59.933" v="0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Sandra Justina Poupino (2018518)" userId="S::2018518@student.uwtsd.ac.uk::f62e585b-129a-4fe7-9a2c-9835221618b1" providerId="AD" clId="Web-{6344B22D-0AC8-49DD-94B5-2F32D6E5AEE8}" dt="2021-10-27T16:08:59.933" v="0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Sandra Justina Poupino (2018518)" userId="S::2018518@student.uwtsd.ac.uk::f62e585b-129a-4fe7-9a2c-9835221618b1" providerId="AD" clId="Web-{6344B22D-0AC8-49DD-94B5-2F32D6E5AEE8}" dt="2021-10-27T16:08:59.933" v="0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Sandra Justina Poupino (2018518)" userId="S::2018518@student.uwtsd.ac.uk::f62e585b-129a-4fe7-9a2c-9835221618b1" providerId="AD" clId="Web-{6344B22D-0AC8-49DD-94B5-2F32D6E5AEE8}" dt="2021-10-27T16:08:59.933" v="0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Sandra Justina Poupino (2018518)" userId="S::2018518@student.uwtsd.ac.uk::f62e585b-129a-4fe7-9a2c-9835221618b1" providerId="AD" clId="Web-{6344B22D-0AC8-49DD-94B5-2F32D6E5AEE8}" dt="2021-10-27T16:08:59.933" v="0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Sandra Justina Poupino (2018518)" userId="S::2018518@student.uwtsd.ac.uk::f62e585b-129a-4fe7-9a2c-9835221618b1" providerId="AD" clId="Web-{6344B22D-0AC8-49DD-94B5-2F32D6E5AEE8}" dt="2021-10-27T16:09:00.011" v="1"/>
        <pc:sldMasterMkLst>
          <pc:docMk/>
          <pc:sldMasterMk cId="1381185345" sldId="2147483672"/>
        </pc:sldMasterMkLst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806583317" sldId="2147483673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1391482155" sldId="2147483674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1990532618" sldId="2147483675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1653839885" sldId="2147483676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3978213382" sldId="2147483677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3333292979" sldId="2147483678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191528781" sldId="2147483679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3751839538" sldId="2147483680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3227927623" sldId="2147483681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2493239577" sldId="2147483682"/>
          </pc:sldLayoutMkLst>
        </pc:sldLayoutChg>
        <pc:sldLayoutChg chg="add mod replId">
          <pc:chgData name="Sandra Justina Poupino (2018518)" userId="S::2018518@student.uwtsd.ac.uk::f62e585b-129a-4fe7-9a2c-9835221618b1" providerId="AD" clId="Web-{6344B22D-0AC8-49DD-94B5-2F32D6E5AEE8}" dt="2021-10-27T16:09:00.011" v="1"/>
          <pc:sldLayoutMkLst>
            <pc:docMk/>
            <pc:sldMasterMk cId="1381185345" sldId="2147483672"/>
            <pc:sldLayoutMk cId="2336705158" sldId="2147483683"/>
          </pc:sldLayoutMkLst>
        </pc:sldLayoutChg>
      </pc:sldMasterChg>
    </pc:docChg>
  </pc:docChgLst>
  <pc:docChgLst>
    <pc:chgData name="Sandra Justina Poupino (2018518)" userId="S::2018518@student.uwtsd.ac.uk::f62e585b-129a-4fe7-9a2c-9835221618b1" providerId="AD" clId="Web-{53230DC2-7793-1252-2D69-18D58DB3F76D}"/>
    <pc:docChg chg="modSld">
      <pc:chgData name="Sandra Justina Poupino (2018518)" userId="S::2018518@student.uwtsd.ac.uk::f62e585b-129a-4fe7-9a2c-9835221618b1" providerId="AD" clId="Web-{53230DC2-7793-1252-2D69-18D58DB3F76D}" dt="2021-10-27T18:22:21.665" v="6" actId="14100"/>
      <pc:docMkLst>
        <pc:docMk/>
      </pc:docMkLst>
      <pc:sldChg chg="modSp">
        <pc:chgData name="Sandra Justina Poupino (2018518)" userId="S::2018518@student.uwtsd.ac.uk::f62e585b-129a-4fe7-9a2c-9835221618b1" providerId="AD" clId="Web-{53230DC2-7793-1252-2D69-18D58DB3F76D}" dt="2021-10-27T18:22:21.665" v="6" actId="14100"/>
        <pc:sldMkLst>
          <pc:docMk/>
          <pc:sldMk cId="109857222" sldId="256"/>
        </pc:sldMkLst>
        <pc:spChg chg="mod">
          <ac:chgData name="Sandra Justina Poupino (2018518)" userId="S::2018518@student.uwtsd.ac.uk::f62e585b-129a-4fe7-9a2c-9835221618b1" providerId="AD" clId="Web-{53230DC2-7793-1252-2D69-18D58DB3F76D}" dt="2021-10-27T18:22:21.665" v="6" actId="14100"/>
          <ac:spMkLst>
            <pc:docMk/>
            <pc:sldMk cId="109857222" sldId="256"/>
            <ac:spMk id="4" creationId="{B24DDB3C-692B-4F7C-91F1-2CE2E228C7F6}"/>
          </ac:spMkLst>
        </pc:spChg>
        <pc:picChg chg="mod">
          <ac:chgData name="Sandra Justina Poupino (2018518)" userId="S::2018518@student.uwtsd.ac.uk::f62e585b-129a-4fe7-9a2c-9835221618b1" providerId="AD" clId="Web-{53230DC2-7793-1252-2D69-18D58DB3F76D}" dt="2021-10-27T18:21:48.163" v="1" actId="1076"/>
          <ac:picMkLst>
            <pc:docMk/>
            <pc:sldMk cId="109857222" sldId="256"/>
            <ac:picMk id="7" creationId="{36B654C9-AB46-4762-A85A-81B73AEA41F0}"/>
          </ac:picMkLst>
        </pc:picChg>
      </pc:sldChg>
    </pc:docChg>
  </pc:docChgLst>
  <pc:docChgLst>
    <pc:chgData clId="Web-{53230DC2-7793-1252-2D69-18D58DB3F76D}"/>
    <pc:docChg chg="modSld">
      <pc:chgData name="" userId="" providerId="" clId="Web-{53230DC2-7793-1252-2D69-18D58DB3F76D}" dt="2021-10-27T18:21:32.600" v="0" actId="1076"/>
      <pc:docMkLst>
        <pc:docMk/>
      </pc:docMkLst>
      <pc:sldChg chg="modSp">
        <pc:chgData name="" userId="" providerId="" clId="Web-{53230DC2-7793-1252-2D69-18D58DB3F76D}" dt="2021-10-27T18:21:32.600" v="0" actId="1076"/>
        <pc:sldMkLst>
          <pc:docMk/>
          <pc:sldMk cId="109857222" sldId="256"/>
        </pc:sldMkLst>
        <pc:spChg chg="mod">
          <ac:chgData name="" userId="" providerId="" clId="Web-{53230DC2-7793-1252-2D69-18D58DB3F76D}" dt="2021-10-27T18:21:32.600" v="0" actId="1076"/>
          <ac:spMkLst>
            <pc:docMk/>
            <pc:sldMk cId="109857222" sldId="256"/>
            <ac:spMk id="4" creationId="{B24DDB3C-692B-4F7C-91F1-2CE2E228C7F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6583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482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5326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8398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82133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292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28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1839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92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239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705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185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18" Type="http://schemas.openxmlformats.org/officeDocument/2006/relationships/image" Target="../media/image17.svg"/><Relationship Id="rId26" Type="http://schemas.openxmlformats.org/officeDocument/2006/relationships/image" Target="../media/image25.png"/><Relationship Id="rId3" Type="http://schemas.openxmlformats.org/officeDocument/2006/relationships/image" Target="../media/image2.png"/><Relationship Id="rId21" Type="http://schemas.openxmlformats.org/officeDocument/2006/relationships/image" Target="../media/image20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svg"/><Relationship Id="rId29" Type="http://schemas.openxmlformats.org/officeDocument/2006/relationships/image" Target="../media/image2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24" Type="http://schemas.openxmlformats.org/officeDocument/2006/relationships/image" Target="../media/image23.sv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28" Type="http://schemas.openxmlformats.org/officeDocument/2006/relationships/image" Target="../media/image27.png"/><Relationship Id="rId10" Type="http://schemas.openxmlformats.org/officeDocument/2006/relationships/image" Target="../media/image9.svg"/><Relationship Id="rId19" Type="http://schemas.openxmlformats.org/officeDocument/2006/relationships/image" Target="../media/image18.pn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Relationship Id="rId22" Type="http://schemas.openxmlformats.org/officeDocument/2006/relationships/image" Target="../media/image21.svg"/><Relationship Id="rId27" Type="http://schemas.openxmlformats.org/officeDocument/2006/relationships/image" Target="../media/image2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4DDB3C-692B-4F7C-91F1-2CE2E228C7F6}"/>
              </a:ext>
            </a:extLst>
          </p:cNvPr>
          <p:cNvSpPr txBox="1"/>
          <p:nvPr/>
        </p:nvSpPr>
        <p:spPr>
          <a:xfrm rot="-10800000" flipH="1" flipV="1">
            <a:off x="405358" y="1944416"/>
            <a:ext cx="6035040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600">
                <a:latin typeface="Blackadder ITC"/>
              </a:rPr>
              <a:t>Restaurant </a:t>
            </a:r>
            <a:r>
              <a:rPr lang="en-GB" sz="2600">
                <a:solidFill>
                  <a:srgbClr val="FF0000"/>
                </a:solidFill>
                <a:latin typeface="Blackadder ITC"/>
              </a:rPr>
              <a:t>La Nuit</a:t>
            </a:r>
            <a:r>
              <a:rPr lang="en-GB" sz="2600">
                <a:latin typeface="Blackadder ITC"/>
              </a:rPr>
              <a:t> by Hotel Trinity  </a:t>
            </a:r>
            <a:endParaRPr lang="en-GB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6B654C9-AB46-4762-A85A-81B73AEA41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800" y="121920"/>
            <a:ext cx="2743200" cy="2743200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27293607-4CCF-48A4-B18A-00D3471437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>
            <a:off x="-15240" y="9372600"/>
            <a:ext cx="2743200" cy="27432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9355CB6-AF23-4CAC-B8E4-4E123BF4848C}"/>
              </a:ext>
            </a:extLst>
          </p:cNvPr>
          <p:cNvSpPr txBox="1"/>
          <p:nvPr/>
        </p:nvSpPr>
        <p:spPr>
          <a:xfrm rot="-10800000" flipV="1">
            <a:off x="2057400" y="230124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Blackadder ITC"/>
              </a:rPr>
              <a:t>Menu Take away </a:t>
            </a:r>
            <a:r>
              <a:rPr lang="en-GB" sz="2400">
                <a:latin typeface="Blackadder ITC"/>
              </a:rPr>
              <a:t> 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8E5603-D101-47DE-99F7-A28D54480486}"/>
              </a:ext>
            </a:extLst>
          </p:cNvPr>
          <p:cNvSpPr txBox="1"/>
          <p:nvPr/>
        </p:nvSpPr>
        <p:spPr>
          <a:xfrm>
            <a:off x="457200" y="2865120"/>
            <a:ext cx="330708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800" b="1">
                <a:solidFill>
                  <a:srgbClr val="FF0000"/>
                </a:solidFill>
                <a:ea typeface="+mn-lt"/>
                <a:cs typeface="+mn-lt"/>
              </a:rPr>
              <a:t>Appetizers 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 b="1">
                <a:solidFill>
                  <a:srgbClr val="FF0000"/>
                </a:solidFill>
                <a:ea typeface="+mn-lt"/>
                <a:cs typeface="+mn-lt"/>
              </a:rPr>
              <a:t>Uncle Jones Chicken Bites   </a:t>
            </a:r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                               9.00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Crispy chicken bites fried golden, and tossed with sweet chilli and green onions 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 b="1">
                <a:solidFill>
                  <a:srgbClr val="FF0000"/>
                </a:solidFill>
                <a:ea typeface="+mn-lt"/>
                <a:cs typeface="+mn-lt"/>
              </a:rPr>
              <a:t>Selwyn's battered cockles                                   </a:t>
            </a:r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 5.95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In a delicious coat of batter, limon juice, olive oil and sherry vinegar 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 b="1">
                <a:solidFill>
                  <a:srgbClr val="FF0000"/>
                </a:solidFill>
                <a:ea typeface="+mn-lt"/>
                <a:cs typeface="+mn-lt"/>
              </a:rPr>
              <a:t>Tarte Swansea soufflé aux gambas   </a:t>
            </a:r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                    10.00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Gambas' soufflé, citrus dressing 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 b="1">
                <a:solidFill>
                  <a:srgbClr val="FF0000"/>
                </a:solidFill>
                <a:ea typeface="+mn-lt"/>
                <a:cs typeface="+mn-lt"/>
              </a:rPr>
              <a:t>Nibble Dylan Platter  </a:t>
            </a:r>
            <a:r>
              <a:rPr lang="en-GB" sz="800" dirty="0">
                <a:solidFill>
                  <a:srgbClr val="FF0000"/>
                </a:solidFill>
                <a:ea typeface="+mn-lt"/>
                <a:cs typeface="+mn-lt"/>
              </a:rPr>
              <a:t>                                                </a:t>
            </a:r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 8.95                                   </a:t>
            </a:r>
            <a:endParaRPr lang="en-GB" sz="8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800">
                <a:solidFill>
                  <a:srgbClr val="FF0000"/>
                </a:solidFill>
                <a:ea typeface="+mn-lt"/>
                <a:cs typeface="+mn-lt"/>
              </a:rPr>
              <a:t>Black air-dried ham, chorizo, and olives, stuffed peppers, mozzarella, and warm ciabatta 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B6782F3-AE6C-42C3-B0AA-079D19786676}"/>
              </a:ext>
            </a:extLst>
          </p:cNvPr>
          <p:cNvSpPr txBox="1"/>
          <p:nvPr/>
        </p:nvSpPr>
        <p:spPr>
          <a:xfrm>
            <a:off x="3663315" y="2870835"/>
            <a:ext cx="3078480" cy="56784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2"/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MAIN    DISHES </a:t>
            </a:r>
            <a:endParaRPr lang="en-GB" sz="1100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pPr lvl="2"/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Gower Lollipop Lamb Chops                           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24.95</a:t>
            </a:r>
          </a:p>
          <a:p>
            <a:pPr lvl="2"/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Two locally raised in Gower farm lollipop chops topped with traditional Chimi chilli sauce over homemade sun-dried tomato and parmesan polenta. Perfectly suited with our</a:t>
            </a:r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Portugal Red wine, Touriga , 2017,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complex notes of dark berried fruits, gum cistus and cocoa. (Sold separately)</a:t>
            </a:r>
          </a:p>
          <a:p>
            <a:pPr lvl="2"/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Grilled Fresh Rossilli Fish topped with lemon Batter                     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20.00</a:t>
            </a:r>
          </a:p>
          <a:p>
            <a:pPr lvl="2"/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Served with basmati rice &amp; local fresh salad.</a:t>
            </a:r>
          </a:p>
          <a:p>
            <a:pPr lvl="2"/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</a:t>
            </a:r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Roast Prime Rib of Killan Beef Au Jus        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                       49.95</a:t>
            </a:r>
          </a:p>
          <a:p>
            <a:pPr lvl="2"/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32-40 Ounces of slow roasted of prime local Rib Beef, with rice/fries and salad. </a:t>
            </a:r>
          </a:p>
          <a:p>
            <a:pPr lvl="2"/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Zeta Salmon Steak      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16.00</a:t>
            </a:r>
          </a:p>
          <a:p>
            <a:pPr lvl="2"/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Grilled or poached Zeta salmon steak with new Gower potatoes and local green salad. Perfectly suited with our </a:t>
            </a:r>
            <a:r>
              <a:rPr lang="en-GB" sz="11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Uk Devon, White wine, Pinot Blanc, 2019   </a:t>
            </a:r>
            <a:r>
              <a:rPr lang="en-GB" sz="11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 Very crispy and dry with lemon and grapefruit notes. (Sold separately)</a:t>
            </a:r>
          </a:p>
          <a:p>
            <a:pPr lvl="2" algn="l"/>
            <a:endParaRPr lang="en-GB" sz="1100" dirty="0">
              <a:solidFill>
                <a:srgbClr val="FFC00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401BEE0-90D4-48D9-975F-1CA3F97A22C6}"/>
              </a:ext>
            </a:extLst>
          </p:cNvPr>
          <p:cNvSpPr txBox="1"/>
          <p:nvPr/>
        </p:nvSpPr>
        <p:spPr>
          <a:xfrm flipH="1">
            <a:off x="575310" y="4539943"/>
            <a:ext cx="284988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8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Featured Vegetarian</a:t>
            </a:r>
            <a:endParaRPr lang="en-GB" sz="800" dirty="0">
              <a:solidFill>
                <a:schemeClr val="accent2">
                  <a:lumMod val="75000"/>
                </a:schemeClr>
              </a:solidFill>
              <a:ea typeface="+mn-lt"/>
              <a:cs typeface="+mn-lt"/>
            </a:endParaRPr>
          </a:p>
          <a:p>
            <a:pPr lvl="1"/>
            <a:r>
              <a:rPr lang="en-GB" sz="8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Swansea Indian  Style                            </a:t>
            </a:r>
            <a:r>
              <a:rPr lang="en-GB" sz="8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 15.00</a:t>
            </a:r>
          </a:p>
          <a:p>
            <a:pPr lvl="1"/>
            <a:r>
              <a:rPr lang="en-GB" sz="8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Vegetables dish with lentils, basmati rice, pickle, poppadom, and raita.</a:t>
            </a:r>
          </a:p>
          <a:p>
            <a:pPr lvl="1"/>
            <a:r>
              <a:rPr lang="en-GB" sz="800" b="1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Langland Mediterranean Style              </a:t>
            </a:r>
            <a:r>
              <a:rPr lang="en-GB" sz="8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   13.95</a:t>
            </a:r>
          </a:p>
          <a:p>
            <a:pPr lvl="1"/>
            <a:r>
              <a:rPr lang="en-GB" sz="800" dirty="0">
                <a:solidFill>
                  <a:schemeClr val="accent2">
                    <a:lumMod val="75000"/>
                  </a:schemeClr>
                </a:solidFill>
                <a:ea typeface="+mn-lt"/>
                <a:cs typeface="+mn-lt"/>
              </a:rPr>
              <a:t>Mediterranean Vegetable Frittata with garlic Fricassee local salad.</a:t>
            </a:r>
          </a:p>
          <a:p>
            <a:pPr algn="l"/>
            <a:endParaRPr lang="en-GB" sz="800" dirty="0">
              <a:solidFill>
                <a:schemeClr val="accent2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C34A674-CA93-4D95-A9E1-329F860DFC70}"/>
              </a:ext>
            </a:extLst>
          </p:cNvPr>
          <p:cNvSpPr txBox="1"/>
          <p:nvPr/>
        </p:nvSpPr>
        <p:spPr>
          <a:xfrm>
            <a:off x="565785" y="5655945"/>
            <a:ext cx="309372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900" b="1" dirty="0">
                <a:solidFill>
                  <a:srgbClr val="FF0000"/>
                </a:solidFill>
                <a:ea typeface="+mn-lt"/>
                <a:cs typeface="+mn-lt"/>
              </a:rPr>
              <a:t>Deserts    </a:t>
            </a:r>
            <a:endParaRPr lang="en-GB" sz="900" dirty="0">
              <a:solidFill>
                <a:srgbClr val="FF0000"/>
              </a:solidFill>
              <a:ea typeface="+mn-lt"/>
              <a:cs typeface="+mn-lt"/>
            </a:endParaRPr>
          </a:p>
          <a:p>
            <a:pPr lvl="1"/>
            <a:r>
              <a:rPr lang="en-GB" sz="900" b="1" dirty="0">
                <a:solidFill>
                  <a:srgbClr val="FF0000"/>
                </a:solidFill>
                <a:ea typeface="+mn-lt"/>
                <a:cs typeface="+mn-lt"/>
              </a:rPr>
              <a:t>Heaven   childhood Swansea Style                  </a:t>
            </a:r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5.00</a:t>
            </a:r>
          </a:p>
          <a:p>
            <a:pPr lvl="1"/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Cinnamon raisin Brioche pudding, bourbon caramel sauce, with handmade vanilla bean ice cream</a:t>
            </a:r>
          </a:p>
          <a:p>
            <a:pPr lvl="1"/>
            <a:r>
              <a:rPr lang="en-GB" sz="900" b="1" dirty="0">
                <a:solidFill>
                  <a:srgbClr val="FF0000"/>
                </a:solidFill>
                <a:ea typeface="+mn-lt"/>
                <a:cs typeface="+mn-lt"/>
              </a:rPr>
              <a:t>Devill  Swansea Style        </a:t>
            </a:r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                            5.95</a:t>
            </a:r>
          </a:p>
          <a:p>
            <a:pPr lvl="1"/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Passion fruit crème Brule served with ice cream and homemade short bread biscuit perfectly suited with our </a:t>
            </a:r>
            <a:r>
              <a:rPr lang="en-GB" sz="900" b="1" dirty="0">
                <a:solidFill>
                  <a:srgbClr val="FF0000"/>
                </a:solidFill>
                <a:ea typeface="+mn-lt"/>
                <a:cs typeface="+mn-lt"/>
              </a:rPr>
              <a:t>Portugal, Muscatel Wine, Moscato grapes, 2015</a:t>
            </a:r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, with a full sweet taste, with peach and honey notes (sold separately)</a:t>
            </a:r>
          </a:p>
          <a:p>
            <a:pPr lvl="1"/>
            <a:r>
              <a:rPr lang="en-GB" sz="900" b="1" dirty="0">
                <a:solidFill>
                  <a:srgbClr val="FF0000"/>
                </a:solidFill>
                <a:ea typeface="+mn-lt"/>
                <a:cs typeface="+mn-lt"/>
              </a:rPr>
              <a:t>Swansea Garden       </a:t>
            </a:r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                          4.75</a:t>
            </a:r>
          </a:p>
          <a:p>
            <a:pPr lvl="1"/>
            <a:r>
              <a:rPr lang="en-GB" sz="900" dirty="0">
                <a:solidFill>
                  <a:srgbClr val="FF0000"/>
                </a:solidFill>
                <a:ea typeface="+mn-lt"/>
                <a:cs typeface="+mn-lt"/>
              </a:rPr>
              <a:t>Mango chutney, served with rose ice cream 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91987E-4DEC-4C50-A763-C006CE62C80C}"/>
              </a:ext>
            </a:extLst>
          </p:cNvPr>
          <p:cNvSpPr txBox="1"/>
          <p:nvPr/>
        </p:nvSpPr>
        <p:spPr>
          <a:xfrm>
            <a:off x="556260" y="7367588"/>
            <a:ext cx="298704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/>
            <a:r>
              <a:rPr lang="en-GB" sz="900" b="1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Wine Menu     </a:t>
            </a:r>
            <a:endParaRPr lang="en-GB" sz="900">
              <a:solidFill>
                <a:schemeClr val="accent6">
                  <a:lumMod val="75000"/>
                </a:schemeClr>
              </a:solidFill>
              <a:ea typeface="+mn-lt"/>
              <a:cs typeface="+mn-lt"/>
            </a:endParaRPr>
          </a:p>
          <a:p>
            <a:pPr lvl="1"/>
            <a:r>
              <a:rPr lang="en-GB" sz="900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Portugal Red wine, Touriga , 2017                        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 19.95</a:t>
            </a:r>
          </a:p>
          <a:p>
            <a:pPr lvl="1"/>
            <a:r>
              <a:rPr lang="en-GB" sz="900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</a:t>
            </a:r>
            <a:r>
              <a:rPr lang="en-GB" sz="900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complex notes of dark berried fruits, gum cistus and 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cocoa   70cl</a:t>
            </a:r>
          </a:p>
          <a:p>
            <a:pPr lvl="1"/>
            <a:r>
              <a:rPr lang="en-GB" sz="900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Portugal, Muscatel Wine, Moscato grapes, 2015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  12.75 </a:t>
            </a:r>
            <a:endParaRPr lang="en-GB">
              <a:solidFill>
                <a:schemeClr val="accent6">
                  <a:lumMod val="75000"/>
                </a:schemeClr>
              </a:solidFill>
            </a:endParaRPr>
          </a:p>
          <a:p>
            <a:pPr lvl="1"/>
            <a:r>
              <a:rPr lang="en-GB" sz="900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with a full sweet taste, with peach and honey 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notes  70cl  </a:t>
            </a:r>
          </a:p>
          <a:p>
            <a:pPr lvl="1"/>
            <a:r>
              <a:rPr lang="en-GB" sz="900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Uk Devon, White wine, Pinot Blanc, </a:t>
            </a:r>
            <a:r>
              <a:rPr lang="en-GB" sz="900" b="1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2019             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  15.00</a:t>
            </a:r>
          </a:p>
          <a:p>
            <a:pPr lvl="1"/>
            <a:r>
              <a:rPr lang="en-GB" sz="900" b="1" dirty="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</a:t>
            </a:r>
            <a:r>
              <a:rPr lang="en-GB" sz="900">
                <a:solidFill>
                  <a:schemeClr val="accent6">
                    <a:lumMod val="75000"/>
                  </a:schemeClr>
                </a:solidFill>
                <a:ea typeface="+mn-lt"/>
                <a:cs typeface="+mn-lt"/>
              </a:rPr>
              <a:t>  Very crispy and dry with lemon and grapefruit notes. </a:t>
            </a:r>
          </a:p>
          <a:p>
            <a:pPr lvl="1"/>
            <a:r>
              <a:rPr lang="en-GB" sz="900">
                <a:solidFill>
                  <a:schemeClr val="accent6">
                    <a:lumMod val="75000"/>
                  </a:schemeClr>
                </a:solidFill>
                <a:cs typeface="Calibri"/>
              </a:rPr>
              <a:t>70cl</a:t>
            </a:r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D469ABE-EA1E-40FE-BB31-F09898AE3E33}"/>
              </a:ext>
            </a:extLst>
          </p:cNvPr>
          <p:cNvSpPr txBox="1"/>
          <p:nvPr/>
        </p:nvSpPr>
        <p:spPr>
          <a:xfrm>
            <a:off x="4417695" y="9029046"/>
            <a:ext cx="1066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2995494-AB78-4DE5-988B-F87552D595AE}"/>
              </a:ext>
            </a:extLst>
          </p:cNvPr>
          <p:cNvSpPr txBox="1"/>
          <p:nvPr/>
        </p:nvSpPr>
        <p:spPr>
          <a:xfrm>
            <a:off x="4103370" y="8529162"/>
            <a:ext cx="25146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b="1">
                <a:ea typeface="+mn-lt"/>
                <a:cs typeface="+mn-lt"/>
              </a:rPr>
              <a:t>Food allergies and intolerances  </a:t>
            </a:r>
            <a:r>
              <a:rPr lang="en-GB" sz="900" b="1" dirty="0">
                <a:ea typeface="+mn-lt"/>
                <a:cs typeface="+mn-lt"/>
              </a:rPr>
              <a:t> </a:t>
            </a:r>
            <a:r>
              <a:rPr lang="en-GB" sz="900">
                <a:ea typeface="+mn-lt"/>
                <a:cs typeface="+mn-lt"/>
              </a:rPr>
              <a:t>Please speak to our staff about the ingredient sin your meal, when making your order.</a:t>
            </a:r>
          </a:p>
          <a:p>
            <a:r>
              <a:rPr lang="en-GB" sz="900" b="1">
                <a:ea typeface="+mn-lt"/>
                <a:cs typeface="+mn-lt"/>
              </a:rPr>
              <a:t>Alergeddau ac anoddefiadau Bwid  </a:t>
            </a:r>
            <a:r>
              <a:rPr lang="en-GB" sz="900">
                <a:ea typeface="+mn-lt"/>
                <a:cs typeface="+mn-lt"/>
              </a:rPr>
              <a:t> wrth I chi archebu,siaradwch a`n staff am y cynhwysion sydd yn eich pryd bwyd</a:t>
            </a:r>
          </a:p>
          <a:p>
            <a:pPr algn="l"/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43105C0-0313-4252-A136-3F60E3009DA1}"/>
              </a:ext>
            </a:extLst>
          </p:cNvPr>
          <p:cNvSpPr txBox="1"/>
          <p:nvPr/>
        </p:nvSpPr>
        <p:spPr>
          <a:xfrm>
            <a:off x="1132113" y="10349907"/>
            <a:ext cx="5608320" cy="7848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s-MX" sz="900" dirty="0">
                <a:ea typeface="+mn-lt"/>
                <a:cs typeface="+mn-lt"/>
              </a:rPr>
              <a:t>@HotelTrinitySwamsea                            Takeaway@hoteltrtnity.ac.uk                                       01792123456</a:t>
            </a:r>
            <a:endParaRPr lang="en-GB" sz="900" dirty="0">
              <a:ea typeface="+mn-lt"/>
              <a:cs typeface="+mn-lt"/>
            </a:endParaRPr>
          </a:p>
          <a:p>
            <a:endParaRPr lang="en-GB" sz="900" dirty="0">
              <a:ea typeface="+mn-lt"/>
              <a:cs typeface="+mn-lt"/>
            </a:endParaRPr>
          </a:p>
          <a:p>
            <a:r>
              <a:rPr lang="es-MX" sz="900" dirty="0">
                <a:ea typeface="+mn-lt"/>
                <a:cs typeface="+mn-lt"/>
              </a:rPr>
              <a:t>10 Waterfront, Swansea Bay SA19AA    Open from 11:00 am </a:t>
            </a:r>
            <a:r>
              <a:rPr lang="es-MX" sz="900" dirty="0" err="1">
                <a:ea typeface="+mn-lt"/>
                <a:cs typeface="+mn-lt"/>
              </a:rPr>
              <a:t>to</a:t>
            </a:r>
            <a:r>
              <a:rPr lang="es-MX" sz="900" dirty="0">
                <a:ea typeface="+mn-lt"/>
                <a:cs typeface="+mn-lt"/>
              </a:rPr>
              <a:t> 12:00pm  </a:t>
            </a:r>
            <a:r>
              <a:rPr lang="es-MX" sz="900" dirty="0" err="1">
                <a:ea typeface="+mn-lt"/>
                <a:cs typeface="+mn-lt"/>
              </a:rPr>
              <a:t>For</a:t>
            </a:r>
            <a:r>
              <a:rPr lang="es-MX" sz="900" dirty="0">
                <a:ea typeface="+mn-lt"/>
                <a:cs typeface="+mn-lt"/>
              </a:rPr>
              <a:t> </a:t>
            </a:r>
            <a:r>
              <a:rPr lang="es-MX" sz="900" b="1" dirty="0" err="1">
                <a:ea typeface="+mn-lt"/>
                <a:cs typeface="+mn-lt"/>
              </a:rPr>
              <a:t>Delivery</a:t>
            </a:r>
            <a:r>
              <a:rPr lang="es-MX" sz="900" b="1" dirty="0">
                <a:ea typeface="+mn-lt"/>
                <a:cs typeface="+mn-lt"/>
              </a:rPr>
              <a:t> </a:t>
            </a:r>
            <a:r>
              <a:rPr lang="es-MX" sz="900" dirty="0">
                <a:ea typeface="+mn-lt"/>
                <a:cs typeface="+mn-lt"/>
              </a:rPr>
              <a:t>(20 miles)  </a:t>
            </a:r>
            <a:r>
              <a:rPr lang="es-MX" sz="900" dirty="0" err="1">
                <a:ea typeface="+mn-lt"/>
                <a:cs typeface="+mn-lt"/>
              </a:rPr>
              <a:t>or</a:t>
            </a:r>
            <a:r>
              <a:rPr lang="es-MX" sz="900" dirty="0">
                <a:ea typeface="+mn-lt"/>
                <a:cs typeface="+mn-lt"/>
              </a:rPr>
              <a:t>  </a:t>
            </a:r>
            <a:r>
              <a:rPr lang="es-MX" sz="900" b="1" dirty="0">
                <a:ea typeface="+mn-lt"/>
                <a:cs typeface="+mn-lt"/>
              </a:rPr>
              <a:t>pick up</a:t>
            </a:r>
            <a:endParaRPr lang="en-GB" sz="900" dirty="0">
              <a:ea typeface="+mn-lt"/>
              <a:cs typeface="+mn-lt"/>
            </a:endParaRPr>
          </a:p>
          <a:p>
            <a:r>
              <a:rPr lang="en-GB" sz="900" dirty="0">
                <a:ea typeface="+mn-lt"/>
                <a:cs typeface="+mn-lt"/>
              </a:rPr>
              <a:t>         </a:t>
            </a:r>
          </a:p>
          <a:p>
            <a:r>
              <a:rPr lang="en-GB" sz="900" dirty="0">
                <a:cs typeface="Calibri"/>
              </a:rPr>
              <a:t>Card payments                      or cash                              </a:t>
            </a:r>
            <a:r>
              <a:rPr lang="en-GB" sz="900" b="1" dirty="0">
                <a:cs typeface="Calibri"/>
              </a:rPr>
              <a:t> WWW.hoteltrinity.co.uk</a:t>
            </a:r>
          </a:p>
        </p:txBody>
      </p:sp>
      <p:pic>
        <p:nvPicPr>
          <p:cNvPr id="21" name="Graphic 21" descr="Receiver with solid fill">
            <a:extLst>
              <a:ext uri="{FF2B5EF4-FFF2-40B4-BE49-F238E27FC236}">
                <a16:creationId xmlns:a16="http://schemas.microsoft.com/office/drawing/2014/main" id="{510B61C4-E316-4801-83E8-5B8FC803D9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1040000" flipH="1" flipV="1">
            <a:off x="4956871" y="10353850"/>
            <a:ext cx="320040" cy="259080"/>
          </a:xfrm>
          <a:prstGeom prst="rect">
            <a:avLst/>
          </a:prstGeom>
        </p:spPr>
      </p:pic>
      <p:pic>
        <p:nvPicPr>
          <p:cNvPr id="22" name="Graphic 22" descr="Email with solid fill">
            <a:extLst>
              <a:ext uri="{FF2B5EF4-FFF2-40B4-BE49-F238E27FC236}">
                <a16:creationId xmlns:a16="http://schemas.microsoft.com/office/drawing/2014/main" id="{E7236807-B4E7-4916-B326-763D01961C4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606040" y="10347960"/>
            <a:ext cx="259080" cy="274320"/>
          </a:xfrm>
          <a:prstGeom prst="rect">
            <a:avLst/>
          </a:prstGeom>
        </p:spPr>
      </p:pic>
      <p:pic>
        <p:nvPicPr>
          <p:cNvPr id="23" name="Graphic 23" descr="Bottle with solid fill">
            <a:extLst>
              <a:ext uri="{FF2B5EF4-FFF2-40B4-BE49-F238E27FC236}">
                <a16:creationId xmlns:a16="http://schemas.microsoft.com/office/drawing/2014/main" id="{E5AEE7AB-9008-4582-9A28-DE032A9639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57400" y="7360920"/>
            <a:ext cx="335280" cy="320040"/>
          </a:xfrm>
          <a:prstGeom prst="rect">
            <a:avLst/>
          </a:prstGeom>
        </p:spPr>
      </p:pic>
      <p:pic>
        <p:nvPicPr>
          <p:cNvPr id="24" name="Graphic 24" descr="Cake slice with solid fill">
            <a:extLst>
              <a:ext uri="{FF2B5EF4-FFF2-40B4-BE49-F238E27FC236}">
                <a16:creationId xmlns:a16="http://schemas.microsoft.com/office/drawing/2014/main" id="{FF20B72A-B1D8-4473-BB2C-7A39DAB047B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 rot="360000" flipH="1">
            <a:off x="1508760" y="5547360"/>
            <a:ext cx="320040" cy="320040"/>
          </a:xfrm>
          <a:prstGeom prst="rect">
            <a:avLst/>
          </a:prstGeom>
        </p:spPr>
      </p:pic>
      <p:pic>
        <p:nvPicPr>
          <p:cNvPr id="25" name="Graphic 25" descr="Taco outline">
            <a:extLst>
              <a:ext uri="{FF2B5EF4-FFF2-40B4-BE49-F238E27FC236}">
                <a16:creationId xmlns:a16="http://schemas.microsoft.com/office/drawing/2014/main" id="{FC313FC1-DCE9-47C0-935A-C29C93A3F9F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flipV="1">
            <a:off x="1569720" y="2834640"/>
            <a:ext cx="228600" cy="213360"/>
          </a:xfrm>
          <a:prstGeom prst="rect">
            <a:avLst/>
          </a:prstGeom>
        </p:spPr>
      </p:pic>
      <p:pic>
        <p:nvPicPr>
          <p:cNvPr id="26" name="Graphic 26" descr="Pasta outline">
            <a:extLst>
              <a:ext uri="{FF2B5EF4-FFF2-40B4-BE49-F238E27FC236}">
                <a16:creationId xmlns:a16="http://schemas.microsoft.com/office/drawing/2014/main" id="{0ADFA474-F612-4CCF-ADFF-68F926FD4A6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654040" y="2651760"/>
            <a:ext cx="426720" cy="381000"/>
          </a:xfrm>
          <a:prstGeom prst="rect">
            <a:avLst/>
          </a:prstGeom>
        </p:spPr>
      </p:pic>
      <p:pic>
        <p:nvPicPr>
          <p:cNvPr id="27" name="Graphic 27" descr="Blueberry with solid fill">
            <a:extLst>
              <a:ext uri="{FF2B5EF4-FFF2-40B4-BE49-F238E27FC236}">
                <a16:creationId xmlns:a16="http://schemas.microsoft.com/office/drawing/2014/main" id="{A672ACA0-C1C0-4906-956A-15CD4A42CED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2042160" y="4434840"/>
            <a:ext cx="365760" cy="365760"/>
          </a:xfrm>
          <a:prstGeom prst="rect">
            <a:avLst/>
          </a:prstGeom>
        </p:spPr>
      </p:pic>
      <p:pic>
        <p:nvPicPr>
          <p:cNvPr id="28" name="Graphic 28" descr="Menu with solid fill">
            <a:extLst>
              <a:ext uri="{FF2B5EF4-FFF2-40B4-BE49-F238E27FC236}">
                <a16:creationId xmlns:a16="http://schemas.microsoft.com/office/drawing/2014/main" id="{4AE89A55-B980-4CED-8310-B776AF75E94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4099560" y="2301240"/>
            <a:ext cx="426720" cy="441960"/>
          </a:xfrm>
          <a:prstGeom prst="rect">
            <a:avLst/>
          </a:prstGeom>
        </p:spPr>
      </p:pic>
      <p:pic>
        <p:nvPicPr>
          <p:cNvPr id="30" name="Graphic 30" descr="Credit card with solid fill">
            <a:extLst>
              <a:ext uri="{FF2B5EF4-FFF2-40B4-BE49-F238E27FC236}">
                <a16:creationId xmlns:a16="http://schemas.microsoft.com/office/drawing/2014/main" id="{DC41DE1A-154E-4CB9-8BC7-42FB3FD63A14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2118360" y="10835640"/>
            <a:ext cx="335280" cy="304800"/>
          </a:xfrm>
          <a:prstGeom prst="rect">
            <a:avLst/>
          </a:prstGeom>
        </p:spPr>
      </p:pic>
      <p:pic>
        <p:nvPicPr>
          <p:cNvPr id="31" name="Graphic 31" descr="Money outline">
            <a:extLst>
              <a:ext uri="{FF2B5EF4-FFF2-40B4-BE49-F238E27FC236}">
                <a16:creationId xmlns:a16="http://schemas.microsoft.com/office/drawing/2014/main" id="{8F2C0A74-EFED-4EE8-BBF6-8F65FC4E2133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2956560" y="10820400"/>
            <a:ext cx="335280" cy="335280"/>
          </a:xfrm>
          <a:prstGeom prst="rect">
            <a:avLst/>
          </a:prstGeom>
        </p:spPr>
      </p:pic>
      <p:pic>
        <p:nvPicPr>
          <p:cNvPr id="32" name="Graphic 32" descr="Comment Like with solid fill">
            <a:extLst>
              <a:ext uri="{FF2B5EF4-FFF2-40B4-BE49-F238E27FC236}">
                <a16:creationId xmlns:a16="http://schemas.microsoft.com/office/drawing/2014/main" id="{628C2553-39AB-4A1F-A663-4BF80D4E64A7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 rot="-10800000" flipV="1">
            <a:off x="792480" y="10302240"/>
            <a:ext cx="350520" cy="304800"/>
          </a:xfrm>
          <a:prstGeom prst="rect">
            <a:avLst/>
          </a:prstGeom>
        </p:spPr>
      </p:pic>
      <p:pic>
        <p:nvPicPr>
          <p:cNvPr id="37" name="Picture 37" descr="Logo, company name&#10;&#10;Description automatically generated">
            <a:extLst>
              <a:ext uri="{FF2B5EF4-FFF2-40B4-BE49-F238E27FC236}">
                <a16:creationId xmlns:a16="http://schemas.microsoft.com/office/drawing/2014/main" id="{D2906CE7-40A7-4650-BF34-EDADC7D41E4B}"/>
              </a:ext>
            </a:extLst>
          </p:cNvPr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2423160" y="702058"/>
            <a:ext cx="1645920" cy="942843"/>
          </a:xfrm>
          <a:prstGeom prst="rect">
            <a:avLst/>
          </a:prstGeom>
        </p:spPr>
      </p:pic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8732C571-8CDB-4C02-B712-E5EB63E769E0}"/>
              </a:ext>
            </a:extLst>
          </p:cNvPr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3139440" y="11136630"/>
            <a:ext cx="929640" cy="480060"/>
          </a:xfrm>
          <a:prstGeom prst="rect">
            <a:avLst/>
          </a:prstGeom>
        </p:spPr>
      </p:pic>
      <p:pic>
        <p:nvPicPr>
          <p:cNvPr id="3" name="Picture 4" descr="Logo&#10;&#10;Description automatically generated">
            <a:extLst>
              <a:ext uri="{FF2B5EF4-FFF2-40B4-BE49-F238E27FC236}">
                <a16:creationId xmlns:a16="http://schemas.microsoft.com/office/drawing/2014/main" id="{9B20D717-12C5-4C7E-B82C-97BA34E9E2A0}"/>
              </a:ext>
            </a:extLst>
          </p:cNvPr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4114800" y="10984325"/>
            <a:ext cx="701040" cy="723710"/>
          </a:xfrm>
          <a:prstGeom prst="rect">
            <a:avLst/>
          </a:prstGeom>
        </p:spPr>
      </p:pic>
      <p:pic>
        <p:nvPicPr>
          <p:cNvPr id="5" name="Picture 9" descr="Logo, icon&#10;&#10;Description automatically generated">
            <a:extLst>
              <a:ext uri="{FF2B5EF4-FFF2-40B4-BE49-F238E27FC236}">
                <a16:creationId xmlns:a16="http://schemas.microsoft.com/office/drawing/2014/main" id="{86235754-4580-4F6D-8962-FE4F18DB6D83}"/>
              </a:ext>
            </a:extLst>
          </p:cNvPr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5151120" y="11128287"/>
            <a:ext cx="502920" cy="4815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ACD3C7-774D-47A4-A502-7F14D1F52A2D}"/>
              </a:ext>
            </a:extLst>
          </p:cNvPr>
          <p:cNvSpPr txBox="1"/>
          <p:nvPr/>
        </p:nvSpPr>
        <p:spPr>
          <a:xfrm>
            <a:off x="563880" y="9514195"/>
            <a:ext cx="5943600" cy="5078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00" dirty="0" err="1">
                <a:cs typeface="Calibri"/>
              </a:rPr>
              <a:t>Ewch</a:t>
            </a:r>
            <a:r>
              <a:rPr lang="en-GB" sz="900" dirty="0">
                <a:cs typeface="Calibri"/>
              </a:rPr>
              <a:t> I food.gov.uk/ratings I </a:t>
            </a:r>
            <a:r>
              <a:rPr lang="en-GB" sz="900" dirty="0" err="1">
                <a:cs typeface="Calibri"/>
              </a:rPr>
              <a:t>ganfod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sgor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hylendid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bwyd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ein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busnes</a:t>
            </a:r>
            <a:r>
              <a:rPr lang="en-GB" sz="900" dirty="0">
                <a:cs typeface="Calibri"/>
              </a:rPr>
              <a:t> neu </a:t>
            </a:r>
            <a:r>
              <a:rPr lang="en-GB" sz="900" dirty="0" err="1">
                <a:cs typeface="Calibri"/>
              </a:rPr>
              <a:t>gofynnwch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inni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beth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yw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einsgor</a:t>
            </a:r>
            <a:r>
              <a:rPr lang="en-GB" sz="900" dirty="0">
                <a:cs typeface="Calibri"/>
              </a:rPr>
              <a:t> </a:t>
            </a:r>
            <a:r>
              <a:rPr lang="en-GB" sz="900" dirty="0" err="1">
                <a:cs typeface="Calibri"/>
              </a:rPr>
              <a:t>hylendid</a:t>
            </a:r>
            <a:r>
              <a:rPr lang="en-GB" sz="900" dirty="0">
                <a:cs typeface="Calibri"/>
              </a:rPr>
              <a:t>  </a:t>
            </a:r>
            <a:r>
              <a:rPr lang="en-GB" sz="900" dirty="0" err="1">
                <a:cs typeface="Calibri"/>
              </a:rPr>
              <a:t>bwyd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wrth</a:t>
            </a:r>
            <a:r>
              <a:rPr lang="en-GB" sz="900" dirty="0">
                <a:cs typeface="Calibri"/>
              </a:rPr>
              <a:t> </a:t>
            </a:r>
            <a:r>
              <a:rPr lang="en-GB" sz="900" dirty="0" err="1">
                <a:cs typeface="Calibri"/>
              </a:rPr>
              <a:t>archebu</a:t>
            </a:r>
            <a:r>
              <a:rPr lang="en-GB" sz="900" dirty="0">
                <a:cs typeface="Calibri"/>
              </a:rPr>
              <a:t> / go to food.gov.uk/ratings to find out the food hygiene rating of our business or ask us for our food hygiene rating when order </a:t>
            </a:r>
          </a:p>
        </p:txBody>
      </p:sp>
      <p:pic>
        <p:nvPicPr>
          <p:cNvPr id="11" name="Picture 5" descr="Shape&#10;&#10;Description automatically generated">
            <a:extLst>
              <a:ext uri="{FF2B5EF4-FFF2-40B4-BE49-F238E27FC236}">
                <a16:creationId xmlns:a16="http://schemas.microsoft.com/office/drawing/2014/main" id="{340C0017-E1B1-4B06-AC5D-427E345F2CE4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 rot="10800000" flipH="1" flipV="1">
            <a:off x="5623656" y="11347747"/>
            <a:ext cx="109728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382</cp:revision>
  <dcterms:created xsi:type="dcterms:W3CDTF">2021-10-27T16:07:37Z</dcterms:created>
  <dcterms:modified xsi:type="dcterms:W3CDTF">2021-11-02T21:32:20Z</dcterms:modified>
</cp:coreProperties>
</file>