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4" r:id="rId8"/>
    <p:sldId id="265" r:id="rId9"/>
    <p:sldId id="263" r:id="rId10"/>
    <p:sldId id="266" r:id="rId11"/>
    <p:sldId id="267"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729B43-D1DB-A8C9-49E2-B839E8833442}" v="1468" dt="2026-06-15T22:13:38.953"/>
    <p1510:client id="{93B739F8-704F-1CAA-715D-44275EB1A9B1}" v="70" dt="2026-06-16T21:28:53.6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umide Olusegun Ogunyoye (2507369)" userId="S::2507369@student.uwtsd.ac.uk::823da81a-a566-4191-b8b6-a6dc4b07e9e4" providerId="AD" clId="Web-{93B739F8-704F-1CAA-715D-44275EB1A9B1}"/>
    <pc:docChg chg="modSld">
      <pc:chgData name="Olumide Olusegun Ogunyoye (2507369)" userId="S::2507369@student.uwtsd.ac.uk::823da81a-a566-4191-b8b6-a6dc4b07e9e4" providerId="AD" clId="Web-{93B739F8-704F-1CAA-715D-44275EB1A9B1}" dt="2026-06-16T21:28:53.635" v="69" actId="20577"/>
      <pc:docMkLst>
        <pc:docMk/>
      </pc:docMkLst>
      <pc:sldChg chg="modSp">
        <pc:chgData name="Olumide Olusegun Ogunyoye (2507369)" userId="S::2507369@student.uwtsd.ac.uk::823da81a-a566-4191-b8b6-a6dc4b07e9e4" providerId="AD" clId="Web-{93B739F8-704F-1CAA-715D-44275EB1A9B1}" dt="2026-06-16T21:12:08.509" v="3" actId="20577"/>
        <pc:sldMkLst>
          <pc:docMk/>
          <pc:sldMk cId="3260692417" sldId="261"/>
        </pc:sldMkLst>
        <pc:spChg chg="mod">
          <ac:chgData name="Olumide Olusegun Ogunyoye (2507369)" userId="S::2507369@student.uwtsd.ac.uk::823da81a-a566-4191-b8b6-a6dc4b07e9e4" providerId="AD" clId="Web-{93B739F8-704F-1CAA-715D-44275EB1A9B1}" dt="2026-06-16T21:12:08.509" v="3" actId="20577"/>
          <ac:spMkLst>
            <pc:docMk/>
            <pc:sldMk cId="3260692417" sldId="261"/>
            <ac:spMk id="2" creationId="{8EEE315E-86D7-714F-5B05-1E94A34BCA79}"/>
          </ac:spMkLst>
        </pc:spChg>
      </pc:sldChg>
      <pc:sldChg chg="modSp">
        <pc:chgData name="Olumide Olusegun Ogunyoye (2507369)" userId="S::2507369@student.uwtsd.ac.uk::823da81a-a566-4191-b8b6-a6dc4b07e9e4" providerId="AD" clId="Web-{93B739F8-704F-1CAA-715D-44275EB1A9B1}" dt="2026-06-16T21:15:14.092" v="4" actId="20577"/>
        <pc:sldMkLst>
          <pc:docMk/>
          <pc:sldMk cId="301483653" sldId="263"/>
        </pc:sldMkLst>
        <pc:spChg chg="mod">
          <ac:chgData name="Olumide Olusegun Ogunyoye (2507369)" userId="S::2507369@student.uwtsd.ac.uk::823da81a-a566-4191-b8b6-a6dc4b07e9e4" providerId="AD" clId="Web-{93B739F8-704F-1CAA-715D-44275EB1A9B1}" dt="2026-06-16T21:15:14.092" v="4" actId="20577"/>
          <ac:spMkLst>
            <pc:docMk/>
            <pc:sldMk cId="301483653" sldId="263"/>
            <ac:spMk id="2" creationId="{D2A64496-AFDE-282D-90CF-F12E63188CEF}"/>
          </ac:spMkLst>
        </pc:spChg>
      </pc:sldChg>
      <pc:sldChg chg="modSp">
        <pc:chgData name="Olumide Olusegun Ogunyoye (2507369)" userId="S::2507369@student.uwtsd.ac.uk::823da81a-a566-4191-b8b6-a6dc4b07e9e4" providerId="AD" clId="Web-{93B739F8-704F-1CAA-715D-44275EB1A9B1}" dt="2026-06-16T21:28:53.635" v="69" actId="20577"/>
        <pc:sldMkLst>
          <pc:docMk/>
          <pc:sldMk cId="403307190" sldId="265"/>
        </pc:sldMkLst>
        <pc:spChg chg="mod">
          <ac:chgData name="Olumide Olusegun Ogunyoye (2507369)" userId="S::2507369@student.uwtsd.ac.uk::823da81a-a566-4191-b8b6-a6dc4b07e9e4" providerId="AD" clId="Web-{93B739F8-704F-1CAA-715D-44275EB1A9B1}" dt="2026-06-16T21:28:53.635" v="69" actId="20577"/>
          <ac:spMkLst>
            <pc:docMk/>
            <pc:sldMk cId="403307190" sldId="265"/>
            <ac:spMk id="2" creationId="{00DD9615-8612-4CDB-926A-E88F3E0AD58A}"/>
          </ac:spMkLst>
        </pc:spChg>
      </pc:sldChg>
    </pc:docChg>
  </pc:docChgLst>
  <pc:docChgLst>
    <pc:chgData name="Olumide Olusegun Ogunyoye (2507369)" userId="S::2507369@student.uwtsd.ac.uk::823da81a-a566-4191-b8b6-a6dc4b07e9e4" providerId="AD" clId="Web-{2B729B43-D1DB-A8C9-49E2-B839E8833442}"/>
    <pc:docChg chg="modSld sldOrd">
      <pc:chgData name="Olumide Olusegun Ogunyoye (2507369)" userId="S::2507369@student.uwtsd.ac.uk::823da81a-a566-4191-b8b6-a6dc4b07e9e4" providerId="AD" clId="Web-{2B729B43-D1DB-A8C9-49E2-B839E8833442}" dt="2026-06-15T22:13:38.953" v="1484" actId="20577"/>
      <pc:docMkLst>
        <pc:docMk/>
      </pc:docMkLst>
      <pc:sldChg chg="modSp">
        <pc:chgData name="Olumide Olusegun Ogunyoye (2507369)" userId="S::2507369@student.uwtsd.ac.uk::823da81a-a566-4191-b8b6-a6dc4b07e9e4" providerId="AD" clId="Web-{2B729B43-D1DB-A8C9-49E2-B839E8833442}" dt="2026-06-15T22:09:33.430" v="1481" actId="20577"/>
        <pc:sldMkLst>
          <pc:docMk/>
          <pc:sldMk cId="109857222" sldId="256"/>
        </pc:sldMkLst>
        <pc:spChg chg="mod">
          <ac:chgData name="Olumide Olusegun Ogunyoye (2507369)" userId="S::2507369@student.uwtsd.ac.uk::823da81a-a566-4191-b8b6-a6dc4b07e9e4" providerId="AD" clId="Web-{2B729B43-D1DB-A8C9-49E2-B839E8833442}" dt="2026-06-15T22:09:33.430" v="1481" actId="20577"/>
          <ac:spMkLst>
            <pc:docMk/>
            <pc:sldMk cId="109857222" sldId="256"/>
            <ac:spMk id="2" creationId="{00000000-0000-0000-0000-000000000000}"/>
          </ac:spMkLst>
        </pc:spChg>
      </pc:sldChg>
      <pc:sldChg chg="modSp">
        <pc:chgData name="Olumide Olusegun Ogunyoye (2507369)" userId="S::2507369@student.uwtsd.ac.uk::823da81a-a566-4191-b8b6-a6dc4b07e9e4" providerId="AD" clId="Web-{2B729B43-D1DB-A8C9-49E2-B839E8833442}" dt="2026-06-15T12:22:51.848" v="462" actId="1076"/>
        <pc:sldMkLst>
          <pc:docMk/>
          <pc:sldMk cId="140524525" sldId="257"/>
        </pc:sldMkLst>
        <pc:spChg chg="mod">
          <ac:chgData name="Olumide Olusegun Ogunyoye (2507369)" userId="S::2507369@student.uwtsd.ac.uk::823da81a-a566-4191-b8b6-a6dc4b07e9e4" providerId="AD" clId="Web-{2B729B43-D1DB-A8C9-49E2-B839E8833442}" dt="2026-06-15T12:22:51.848" v="462" actId="1076"/>
          <ac:spMkLst>
            <pc:docMk/>
            <pc:sldMk cId="140524525" sldId="257"/>
            <ac:spMk id="2" creationId="{9D2AF4BC-13DF-20E5-11EB-5815455B67D5}"/>
          </ac:spMkLst>
        </pc:spChg>
      </pc:sldChg>
      <pc:sldChg chg="addSp modSp">
        <pc:chgData name="Olumide Olusegun Ogunyoye (2507369)" userId="S::2507369@student.uwtsd.ac.uk::823da81a-a566-4191-b8b6-a6dc4b07e9e4" providerId="AD" clId="Web-{2B729B43-D1DB-A8C9-49E2-B839E8833442}" dt="2026-06-15T22:10:35.166" v="1482" actId="20577"/>
        <pc:sldMkLst>
          <pc:docMk/>
          <pc:sldMk cId="2612407605" sldId="258"/>
        </pc:sldMkLst>
        <pc:spChg chg="mod">
          <ac:chgData name="Olumide Olusegun Ogunyoye (2507369)" userId="S::2507369@student.uwtsd.ac.uk::823da81a-a566-4191-b8b6-a6dc4b07e9e4" providerId="AD" clId="Web-{2B729B43-D1DB-A8C9-49E2-B839E8833442}" dt="2026-06-15T22:10:35.166" v="1482" actId="20577"/>
          <ac:spMkLst>
            <pc:docMk/>
            <pc:sldMk cId="2612407605" sldId="258"/>
            <ac:spMk id="2" creationId="{A8430D7D-E6CD-CAC1-341D-91EC2FFCB180}"/>
          </ac:spMkLst>
        </pc:spChg>
        <pc:picChg chg="add mod">
          <ac:chgData name="Olumide Olusegun Ogunyoye (2507369)" userId="S::2507369@student.uwtsd.ac.uk::823da81a-a566-4191-b8b6-a6dc4b07e9e4" providerId="AD" clId="Web-{2B729B43-D1DB-A8C9-49E2-B839E8833442}" dt="2026-06-15T16:19:27.957" v="1038" actId="14100"/>
          <ac:picMkLst>
            <pc:docMk/>
            <pc:sldMk cId="2612407605" sldId="258"/>
            <ac:picMk id="3" creationId="{03027E61-1568-A001-3F07-1BD9092FD1E0}"/>
          </ac:picMkLst>
        </pc:picChg>
      </pc:sldChg>
      <pc:sldChg chg="addSp delSp modSp">
        <pc:chgData name="Olumide Olusegun Ogunyoye (2507369)" userId="S::2507369@student.uwtsd.ac.uk::823da81a-a566-4191-b8b6-a6dc4b07e9e4" providerId="AD" clId="Web-{2B729B43-D1DB-A8C9-49E2-B839E8833442}" dt="2026-06-15T22:04:07.140" v="1421" actId="20577"/>
        <pc:sldMkLst>
          <pc:docMk/>
          <pc:sldMk cId="2517462121" sldId="259"/>
        </pc:sldMkLst>
        <pc:spChg chg="mod">
          <ac:chgData name="Olumide Olusegun Ogunyoye (2507369)" userId="S::2507369@student.uwtsd.ac.uk::823da81a-a566-4191-b8b6-a6dc4b07e9e4" providerId="AD" clId="Web-{2B729B43-D1DB-A8C9-49E2-B839E8833442}" dt="2026-06-15T22:04:07.140" v="1421" actId="20577"/>
          <ac:spMkLst>
            <pc:docMk/>
            <pc:sldMk cId="2517462121" sldId="259"/>
            <ac:spMk id="2" creationId="{F9D67F54-5351-5D82-3CA0-C1A08BAB1E75}"/>
          </ac:spMkLst>
        </pc:spChg>
        <pc:spChg chg="del">
          <ac:chgData name="Olumide Olusegun Ogunyoye (2507369)" userId="S::2507369@student.uwtsd.ac.uk::823da81a-a566-4191-b8b6-a6dc4b07e9e4" providerId="AD" clId="Web-{2B729B43-D1DB-A8C9-49E2-B839E8833442}" dt="2026-06-15T16:16:13.669" v="1034"/>
          <ac:spMkLst>
            <pc:docMk/>
            <pc:sldMk cId="2517462121" sldId="259"/>
            <ac:spMk id="7" creationId="{4BC99CB9-DDAD-44A2-8A1C-E3AF4E72DF5C}"/>
          </ac:spMkLst>
        </pc:spChg>
        <pc:spChg chg="del">
          <ac:chgData name="Olumide Olusegun Ogunyoye (2507369)" userId="S::2507369@student.uwtsd.ac.uk::823da81a-a566-4191-b8b6-a6dc4b07e9e4" providerId="AD" clId="Web-{2B729B43-D1DB-A8C9-49E2-B839E8833442}" dt="2026-06-15T16:16:13.669" v="1034"/>
          <ac:spMkLst>
            <pc:docMk/>
            <pc:sldMk cId="2517462121" sldId="259"/>
            <ac:spMk id="9" creationId="{64053CBF-3932-45FF-8285-EE5146085F3A}"/>
          </ac:spMkLst>
        </pc:spChg>
        <pc:spChg chg="add">
          <ac:chgData name="Olumide Olusegun Ogunyoye (2507369)" userId="S::2507369@student.uwtsd.ac.uk::823da81a-a566-4191-b8b6-a6dc4b07e9e4" providerId="AD" clId="Web-{2B729B43-D1DB-A8C9-49E2-B839E8833442}" dt="2026-06-15T16:16:13.669" v="1034"/>
          <ac:spMkLst>
            <pc:docMk/>
            <pc:sldMk cId="2517462121" sldId="259"/>
            <ac:spMk id="26" creationId="{45D37F4E-DDB4-456B-97E0-9937730A039F}"/>
          </ac:spMkLst>
        </pc:spChg>
        <pc:spChg chg="add">
          <ac:chgData name="Olumide Olusegun Ogunyoye (2507369)" userId="S::2507369@student.uwtsd.ac.uk::823da81a-a566-4191-b8b6-a6dc4b07e9e4" providerId="AD" clId="Web-{2B729B43-D1DB-A8C9-49E2-B839E8833442}" dt="2026-06-15T16:16:13.669" v="1034"/>
          <ac:spMkLst>
            <pc:docMk/>
            <pc:sldMk cId="2517462121" sldId="259"/>
            <ac:spMk id="28" creationId="{B2DD41CD-8F47-4F56-AD12-4E2FF7696987}"/>
          </ac:spMkLst>
        </pc:spChg>
        <pc:grpChg chg="del">
          <ac:chgData name="Olumide Olusegun Ogunyoye (2507369)" userId="S::2507369@student.uwtsd.ac.uk::823da81a-a566-4191-b8b6-a6dc4b07e9e4" providerId="AD" clId="Web-{2B729B43-D1DB-A8C9-49E2-B839E8833442}" dt="2026-06-15T16:16:13.669" v="1034"/>
          <ac:grpSpMkLst>
            <pc:docMk/>
            <pc:sldMk cId="2517462121" sldId="259"/>
            <ac:grpSpMk id="11" creationId="{2E751C04-BEA6-446B-A678-9C74819EBD4C}"/>
          </ac:grpSpMkLst>
        </pc:grpChg>
        <pc:grpChg chg="del">
          <ac:chgData name="Olumide Olusegun Ogunyoye (2507369)" userId="S::2507369@student.uwtsd.ac.uk::823da81a-a566-4191-b8b6-a6dc4b07e9e4" providerId="AD" clId="Web-{2B729B43-D1DB-A8C9-49E2-B839E8833442}" dt="2026-06-15T16:16:13.669" v="1034"/>
          <ac:grpSpMkLst>
            <pc:docMk/>
            <pc:sldMk cId="2517462121" sldId="259"/>
            <ac:grpSpMk id="17" creationId="{B63ACBA3-DEFD-4C6D-BBA0-64468FA99C2D}"/>
          </ac:grpSpMkLst>
        </pc:grpChg>
        <pc:picChg chg="add mod">
          <ac:chgData name="Olumide Olusegun Ogunyoye (2507369)" userId="S::2507369@student.uwtsd.ac.uk::823da81a-a566-4191-b8b6-a6dc4b07e9e4" providerId="AD" clId="Web-{2B729B43-D1DB-A8C9-49E2-B839E8833442}" dt="2026-06-15T16:16:13.669" v="1034"/>
          <ac:picMkLst>
            <pc:docMk/>
            <pc:sldMk cId="2517462121" sldId="259"/>
            <ac:picMk id="3" creationId="{7A96ED08-4BE2-E4CD-D16D-B3109221B6FC}"/>
          </ac:picMkLst>
        </pc:picChg>
        <pc:picChg chg="add del mod">
          <ac:chgData name="Olumide Olusegun Ogunyoye (2507369)" userId="S::2507369@student.uwtsd.ac.uk::823da81a-a566-4191-b8b6-a6dc4b07e9e4" providerId="AD" clId="Web-{2B729B43-D1DB-A8C9-49E2-B839E8833442}" dt="2026-06-15T16:18:20.861" v="1036"/>
          <ac:picMkLst>
            <pc:docMk/>
            <pc:sldMk cId="2517462121" sldId="259"/>
            <ac:picMk id="4" creationId="{718F4F1B-C713-FCDC-9035-69ACF6A7E00D}"/>
          </ac:picMkLst>
        </pc:picChg>
      </pc:sldChg>
      <pc:sldChg chg="addSp delSp modSp ord">
        <pc:chgData name="Olumide Olusegun Ogunyoye (2507369)" userId="S::2507369@student.uwtsd.ac.uk::823da81a-a566-4191-b8b6-a6dc4b07e9e4" providerId="AD" clId="Web-{2B729B43-D1DB-A8C9-49E2-B839E8833442}" dt="2026-06-15T22:08:00.506" v="1469" actId="20577"/>
        <pc:sldMkLst>
          <pc:docMk/>
          <pc:sldMk cId="3216830509" sldId="260"/>
        </pc:sldMkLst>
        <pc:spChg chg="mod">
          <ac:chgData name="Olumide Olusegun Ogunyoye (2507369)" userId="S::2507369@student.uwtsd.ac.uk::823da81a-a566-4191-b8b6-a6dc4b07e9e4" providerId="AD" clId="Web-{2B729B43-D1DB-A8C9-49E2-B839E8833442}" dt="2026-06-15T22:08:00.506" v="1469" actId="20577"/>
          <ac:spMkLst>
            <pc:docMk/>
            <pc:sldMk cId="3216830509" sldId="260"/>
            <ac:spMk id="2" creationId="{0D6D666B-7C1C-82CA-7CDF-93A4480012C0}"/>
          </ac:spMkLst>
        </pc:spChg>
        <pc:spChg chg="add del">
          <ac:chgData name="Olumide Olusegun Ogunyoye (2507369)" userId="S::2507369@student.uwtsd.ac.uk::823da81a-a566-4191-b8b6-a6dc4b07e9e4" providerId="AD" clId="Web-{2B729B43-D1DB-A8C9-49E2-B839E8833442}" dt="2026-06-15T12:33:58.374" v="541"/>
          <ac:spMkLst>
            <pc:docMk/>
            <pc:sldMk cId="3216830509" sldId="260"/>
            <ac:spMk id="7" creationId="{4BC99CB9-DDAD-44A2-8A1C-E3AF4E72DF5C}"/>
          </ac:spMkLst>
        </pc:spChg>
        <pc:spChg chg="add del">
          <ac:chgData name="Olumide Olusegun Ogunyoye (2507369)" userId="S::2507369@student.uwtsd.ac.uk::823da81a-a566-4191-b8b6-a6dc4b07e9e4" providerId="AD" clId="Web-{2B729B43-D1DB-A8C9-49E2-B839E8833442}" dt="2026-06-15T12:33:58.374" v="541"/>
          <ac:spMkLst>
            <pc:docMk/>
            <pc:sldMk cId="3216830509" sldId="260"/>
            <ac:spMk id="9" creationId="{64053CBF-3932-45FF-8285-EE5146085F3A}"/>
          </ac:spMkLst>
        </pc:spChg>
        <pc:spChg chg="add del">
          <ac:chgData name="Olumide Olusegun Ogunyoye (2507369)" userId="S::2507369@student.uwtsd.ac.uk::823da81a-a566-4191-b8b6-a6dc4b07e9e4" providerId="AD" clId="Web-{2B729B43-D1DB-A8C9-49E2-B839E8833442}" dt="2026-06-15T12:33:51.046" v="538"/>
          <ac:spMkLst>
            <pc:docMk/>
            <pc:sldMk cId="3216830509" sldId="260"/>
            <ac:spMk id="26" creationId="{5C8908E2-EE49-44D2-9428-A28D2312A8D5}"/>
          </ac:spMkLst>
        </pc:spChg>
        <pc:spChg chg="add del">
          <ac:chgData name="Olumide Olusegun Ogunyoye (2507369)" userId="S::2507369@student.uwtsd.ac.uk::823da81a-a566-4191-b8b6-a6dc4b07e9e4" providerId="AD" clId="Web-{2B729B43-D1DB-A8C9-49E2-B839E8833442}" dt="2026-06-15T12:33:51.046" v="538"/>
          <ac:spMkLst>
            <pc:docMk/>
            <pc:sldMk cId="3216830509" sldId="260"/>
            <ac:spMk id="32" creationId="{BD92035A-AA2F-4CD8-A556-1CE8BDEC75BD}"/>
          </ac:spMkLst>
        </pc:spChg>
        <pc:spChg chg="add del">
          <ac:chgData name="Olumide Olusegun Ogunyoye (2507369)" userId="S::2507369@student.uwtsd.ac.uk::823da81a-a566-4191-b8b6-a6dc4b07e9e4" providerId="AD" clId="Web-{2B729B43-D1DB-A8C9-49E2-B839E8833442}" dt="2026-06-15T12:33:51.046" v="538"/>
          <ac:spMkLst>
            <pc:docMk/>
            <pc:sldMk cId="3216830509" sldId="260"/>
            <ac:spMk id="34" creationId="{ED888B23-07FA-482A-96DF-47E31AF1A603}"/>
          </ac:spMkLst>
        </pc:spChg>
        <pc:spChg chg="add del">
          <ac:chgData name="Olumide Olusegun Ogunyoye (2507369)" userId="S::2507369@student.uwtsd.ac.uk::823da81a-a566-4191-b8b6-a6dc4b07e9e4" providerId="AD" clId="Web-{2B729B43-D1DB-A8C9-49E2-B839E8833442}" dt="2026-06-15T12:33:58.327" v="540"/>
          <ac:spMkLst>
            <pc:docMk/>
            <pc:sldMk cId="3216830509" sldId="260"/>
            <ac:spMk id="41" creationId="{4BC99CB9-DDAD-44A2-8A1C-E3AF4E72DF5C}"/>
          </ac:spMkLst>
        </pc:spChg>
        <pc:spChg chg="add del">
          <ac:chgData name="Olumide Olusegun Ogunyoye (2507369)" userId="S::2507369@student.uwtsd.ac.uk::823da81a-a566-4191-b8b6-a6dc4b07e9e4" providerId="AD" clId="Web-{2B729B43-D1DB-A8C9-49E2-B839E8833442}" dt="2026-06-15T12:33:58.327" v="540"/>
          <ac:spMkLst>
            <pc:docMk/>
            <pc:sldMk cId="3216830509" sldId="260"/>
            <ac:spMk id="42" creationId="{64053CBF-3932-45FF-8285-EE5146085F3A}"/>
          </ac:spMkLst>
        </pc:spChg>
        <pc:spChg chg="add">
          <ac:chgData name="Olumide Olusegun Ogunyoye (2507369)" userId="S::2507369@student.uwtsd.ac.uk::823da81a-a566-4191-b8b6-a6dc4b07e9e4" providerId="AD" clId="Web-{2B729B43-D1DB-A8C9-49E2-B839E8833442}" dt="2026-06-15T12:33:58.374" v="541"/>
          <ac:spMkLst>
            <pc:docMk/>
            <pc:sldMk cId="3216830509" sldId="260"/>
            <ac:spMk id="46" creationId="{87BF42CA-AD55-48B4-8949-C4DCA60A6AEE}"/>
          </ac:spMkLst>
        </pc:spChg>
        <pc:spChg chg="add">
          <ac:chgData name="Olumide Olusegun Ogunyoye (2507369)" userId="S::2507369@student.uwtsd.ac.uk::823da81a-a566-4191-b8b6-a6dc4b07e9e4" providerId="AD" clId="Web-{2B729B43-D1DB-A8C9-49E2-B839E8833442}" dt="2026-06-15T12:33:58.374" v="541"/>
          <ac:spMkLst>
            <pc:docMk/>
            <pc:sldMk cId="3216830509" sldId="260"/>
            <ac:spMk id="47" creationId="{66AE1D3D-3106-4CB2-AA7C-0C1642AC0F2E}"/>
          </ac:spMkLst>
        </pc:spChg>
        <pc:grpChg chg="add del">
          <ac:chgData name="Olumide Olusegun Ogunyoye (2507369)" userId="S::2507369@student.uwtsd.ac.uk::823da81a-a566-4191-b8b6-a6dc4b07e9e4" providerId="AD" clId="Web-{2B729B43-D1DB-A8C9-49E2-B839E8833442}" dt="2026-06-15T12:33:58.374" v="541"/>
          <ac:grpSpMkLst>
            <pc:docMk/>
            <pc:sldMk cId="3216830509" sldId="260"/>
            <ac:grpSpMk id="11" creationId="{2E751C04-BEA6-446B-A678-9C74819EBD4C}"/>
          </ac:grpSpMkLst>
        </pc:grpChg>
        <pc:grpChg chg="add del">
          <ac:chgData name="Olumide Olusegun Ogunyoye (2507369)" userId="S::2507369@student.uwtsd.ac.uk::823da81a-a566-4191-b8b6-a6dc4b07e9e4" providerId="AD" clId="Web-{2B729B43-D1DB-A8C9-49E2-B839E8833442}" dt="2026-06-15T12:33:58.374" v="541"/>
          <ac:grpSpMkLst>
            <pc:docMk/>
            <pc:sldMk cId="3216830509" sldId="260"/>
            <ac:grpSpMk id="17" creationId="{B63ACBA3-DEFD-4C6D-BBA0-64468FA99C2D}"/>
          </ac:grpSpMkLst>
        </pc:grpChg>
        <pc:grpChg chg="add del">
          <ac:chgData name="Olumide Olusegun Ogunyoye (2507369)" userId="S::2507369@student.uwtsd.ac.uk::823da81a-a566-4191-b8b6-a6dc4b07e9e4" providerId="AD" clId="Web-{2B729B43-D1DB-A8C9-49E2-B839E8833442}" dt="2026-06-15T12:33:51.046" v="538"/>
          <ac:grpSpMkLst>
            <pc:docMk/>
            <pc:sldMk cId="3216830509" sldId="260"/>
            <ac:grpSpMk id="28" creationId="{5D1A9D8B-3117-4D9D-BDA4-DD81895098B0}"/>
          </ac:grpSpMkLst>
        </pc:grpChg>
        <pc:grpChg chg="add del">
          <ac:chgData name="Olumide Olusegun Ogunyoye (2507369)" userId="S::2507369@student.uwtsd.ac.uk::823da81a-a566-4191-b8b6-a6dc4b07e9e4" providerId="AD" clId="Web-{2B729B43-D1DB-A8C9-49E2-B839E8833442}" dt="2026-06-15T12:33:58.327" v="540"/>
          <ac:grpSpMkLst>
            <pc:docMk/>
            <pc:sldMk cId="3216830509" sldId="260"/>
            <ac:grpSpMk id="30" creationId="{2E751C04-BEA6-446B-A678-9C74819EBD4C}"/>
          </ac:grpSpMkLst>
        </pc:grpChg>
        <pc:grpChg chg="add del">
          <ac:chgData name="Olumide Olusegun Ogunyoye (2507369)" userId="S::2507369@student.uwtsd.ac.uk::823da81a-a566-4191-b8b6-a6dc4b07e9e4" providerId="AD" clId="Web-{2B729B43-D1DB-A8C9-49E2-B839E8833442}" dt="2026-06-15T12:33:58.327" v="540"/>
          <ac:grpSpMkLst>
            <pc:docMk/>
            <pc:sldMk cId="3216830509" sldId="260"/>
            <ac:grpSpMk id="36" creationId="{B63ACBA3-DEFD-4C6D-BBA0-64468FA99C2D}"/>
          </ac:grpSpMkLst>
        </pc:grpChg>
        <pc:grpChg chg="add">
          <ac:chgData name="Olumide Olusegun Ogunyoye (2507369)" userId="S::2507369@student.uwtsd.ac.uk::823da81a-a566-4191-b8b6-a6dc4b07e9e4" providerId="AD" clId="Web-{2B729B43-D1DB-A8C9-49E2-B839E8833442}" dt="2026-06-15T12:33:58.374" v="541"/>
          <ac:grpSpMkLst>
            <pc:docMk/>
            <pc:sldMk cId="3216830509" sldId="260"/>
            <ac:grpSpMk id="48" creationId="{0A31B6AF-B711-4CDB-8C2B-16E963DDC4C5}"/>
          </ac:grpSpMkLst>
        </pc:grpChg>
      </pc:sldChg>
      <pc:sldChg chg="modSp">
        <pc:chgData name="Olumide Olusegun Ogunyoye (2507369)" userId="S::2507369@student.uwtsd.ac.uk::823da81a-a566-4191-b8b6-a6dc4b07e9e4" providerId="AD" clId="Web-{2B729B43-D1DB-A8C9-49E2-B839E8833442}" dt="2026-06-15T22:01:13.651" v="1400" actId="20577"/>
        <pc:sldMkLst>
          <pc:docMk/>
          <pc:sldMk cId="3260692417" sldId="261"/>
        </pc:sldMkLst>
        <pc:spChg chg="mod">
          <ac:chgData name="Olumide Olusegun Ogunyoye (2507369)" userId="S::2507369@student.uwtsd.ac.uk::823da81a-a566-4191-b8b6-a6dc4b07e9e4" providerId="AD" clId="Web-{2B729B43-D1DB-A8C9-49E2-B839E8833442}" dt="2026-06-15T22:01:13.651" v="1400" actId="20577"/>
          <ac:spMkLst>
            <pc:docMk/>
            <pc:sldMk cId="3260692417" sldId="261"/>
            <ac:spMk id="2" creationId="{8EEE315E-86D7-714F-5B05-1E94A34BCA79}"/>
          </ac:spMkLst>
        </pc:spChg>
      </pc:sldChg>
      <pc:sldChg chg="modSp">
        <pc:chgData name="Olumide Olusegun Ogunyoye (2507369)" userId="S::2507369@student.uwtsd.ac.uk::823da81a-a566-4191-b8b6-a6dc4b07e9e4" providerId="AD" clId="Web-{2B729B43-D1DB-A8C9-49E2-B839E8833442}" dt="2026-06-15T21:50:24.852" v="1228" actId="20577"/>
        <pc:sldMkLst>
          <pc:docMk/>
          <pc:sldMk cId="589642961" sldId="262"/>
        </pc:sldMkLst>
        <pc:spChg chg="mod">
          <ac:chgData name="Olumide Olusegun Ogunyoye (2507369)" userId="S::2507369@student.uwtsd.ac.uk::823da81a-a566-4191-b8b6-a6dc4b07e9e4" providerId="AD" clId="Web-{2B729B43-D1DB-A8C9-49E2-B839E8833442}" dt="2026-06-15T21:50:24.852" v="1228" actId="20577"/>
          <ac:spMkLst>
            <pc:docMk/>
            <pc:sldMk cId="589642961" sldId="262"/>
            <ac:spMk id="2" creationId="{B9E244EF-267E-D981-A310-413ED10621FC}"/>
          </ac:spMkLst>
        </pc:spChg>
      </pc:sldChg>
      <pc:sldChg chg="modSp">
        <pc:chgData name="Olumide Olusegun Ogunyoye (2507369)" userId="S::2507369@student.uwtsd.ac.uk::823da81a-a566-4191-b8b6-a6dc4b07e9e4" providerId="AD" clId="Web-{2B729B43-D1DB-A8C9-49E2-B839E8833442}" dt="2026-06-15T12:29:17.623" v="509" actId="20577"/>
        <pc:sldMkLst>
          <pc:docMk/>
          <pc:sldMk cId="301483653" sldId="263"/>
        </pc:sldMkLst>
        <pc:spChg chg="mod">
          <ac:chgData name="Olumide Olusegun Ogunyoye (2507369)" userId="S::2507369@student.uwtsd.ac.uk::823da81a-a566-4191-b8b6-a6dc4b07e9e4" providerId="AD" clId="Web-{2B729B43-D1DB-A8C9-49E2-B839E8833442}" dt="2026-06-15T12:29:17.623" v="509" actId="20577"/>
          <ac:spMkLst>
            <pc:docMk/>
            <pc:sldMk cId="301483653" sldId="263"/>
            <ac:spMk id="2" creationId="{D2A64496-AFDE-282D-90CF-F12E63188CEF}"/>
          </ac:spMkLst>
        </pc:spChg>
      </pc:sldChg>
      <pc:sldChg chg="modSp">
        <pc:chgData name="Olumide Olusegun Ogunyoye (2507369)" userId="S::2507369@student.uwtsd.ac.uk::823da81a-a566-4191-b8b6-a6dc4b07e9e4" providerId="AD" clId="Web-{2B729B43-D1DB-A8C9-49E2-B839E8833442}" dt="2026-06-15T22:13:38.953" v="1484" actId="20577"/>
        <pc:sldMkLst>
          <pc:docMk/>
          <pc:sldMk cId="3808822301" sldId="264"/>
        </pc:sldMkLst>
        <pc:spChg chg="mod">
          <ac:chgData name="Olumide Olusegun Ogunyoye (2507369)" userId="S::2507369@student.uwtsd.ac.uk::823da81a-a566-4191-b8b6-a6dc4b07e9e4" providerId="AD" clId="Web-{2B729B43-D1DB-A8C9-49E2-B839E8833442}" dt="2026-06-15T22:13:38.953" v="1484" actId="20577"/>
          <ac:spMkLst>
            <pc:docMk/>
            <pc:sldMk cId="3808822301" sldId="264"/>
            <ac:spMk id="2" creationId="{147B03B0-D66E-A5E7-6405-174D3FAC9927}"/>
          </ac:spMkLst>
        </pc:spChg>
      </pc:sldChg>
      <pc:sldChg chg="modSp">
        <pc:chgData name="Olumide Olusegun Ogunyoye (2507369)" userId="S::2507369@student.uwtsd.ac.uk::823da81a-a566-4191-b8b6-a6dc4b07e9e4" providerId="AD" clId="Web-{2B729B43-D1DB-A8C9-49E2-B839E8833442}" dt="2026-06-15T15:27:20.206" v="981" actId="20577"/>
        <pc:sldMkLst>
          <pc:docMk/>
          <pc:sldMk cId="403307190" sldId="265"/>
        </pc:sldMkLst>
        <pc:spChg chg="mod">
          <ac:chgData name="Olumide Olusegun Ogunyoye (2507369)" userId="S::2507369@student.uwtsd.ac.uk::823da81a-a566-4191-b8b6-a6dc4b07e9e4" providerId="AD" clId="Web-{2B729B43-D1DB-A8C9-49E2-B839E8833442}" dt="2026-06-15T15:27:20.206" v="981" actId="20577"/>
          <ac:spMkLst>
            <pc:docMk/>
            <pc:sldMk cId="403307190" sldId="265"/>
            <ac:spMk id="2" creationId="{00DD9615-8612-4CDB-926A-E88F3E0AD58A}"/>
          </ac:spMkLst>
        </pc:spChg>
      </pc:sldChg>
      <pc:sldChg chg="modSp ord">
        <pc:chgData name="Olumide Olusegun Ogunyoye (2507369)" userId="S::2507369@student.uwtsd.ac.uk::823da81a-a566-4191-b8b6-a6dc4b07e9e4" providerId="AD" clId="Web-{2B729B43-D1DB-A8C9-49E2-B839E8833442}" dt="2026-06-15T12:30:23.096" v="517" actId="20577"/>
        <pc:sldMkLst>
          <pc:docMk/>
          <pc:sldMk cId="3020004980" sldId="266"/>
        </pc:sldMkLst>
        <pc:spChg chg="mod">
          <ac:chgData name="Olumide Olusegun Ogunyoye (2507369)" userId="S::2507369@student.uwtsd.ac.uk::823da81a-a566-4191-b8b6-a6dc4b07e9e4" providerId="AD" clId="Web-{2B729B43-D1DB-A8C9-49E2-B839E8833442}" dt="2026-06-15T12:30:23.096" v="517" actId="20577"/>
          <ac:spMkLst>
            <pc:docMk/>
            <pc:sldMk cId="3020004980" sldId="266"/>
            <ac:spMk id="2" creationId="{BA61E981-6F3C-469F-CDF8-65BAA2237A18}"/>
          </ac:spMkLst>
        </pc:spChg>
      </pc:sldChg>
      <pc:sldChg chg="modSp ord">
        <pc:chgData name="Olumide Olusegun Ogunyoye (2507369)" userId="S::2507369@student.uwtsd.ac.uk::823da81a-a566-4191-b8b6-a6dc4b07e9e4" providerId="AD" clId="Web-{2B729B43-D1DB-A8C9-49E2-B839E8833442}" dt="2026-06-15T12:36:25.899" v="557" actId="20577"/>
        <pc:sldMkLst>
          <pc:docMk/>
          <pc:sldMk cId="3885669138" sldId="267"/>
        </pc:sldMkLst>
        <pc:spChg chg="mod">
          <ac:chgData name="Olumide Olusegun Ogunyoye (2507369)" userId="S::2507369@student.uwtsd.ac.uk::823da81a-a566-4191-b8b6-a6dc4b07e9e4" providerId="AD" clId="Web-{2B729B43-D1DB-A8C9-49E2-B839E8833442}" dt="2026-06-15T12:36:25.899" v="557" actId="20577"/>
          <ac:spMkLst>
            <pc:docMk/>
            <pc:sldMk cId="3885669138" sldId="267"/>
            <ac:spMk id="2" creationId="{6131F0F1-B4B7-6960-F56F-06C059043B2B}"/>
          </ac:spMkLst>
        </pc:spChg>
      </pc:sldChg>
    </pc:docChg>
  </pc:docChgLst>
  <pc:docChgLst>
    <pc:chgData name="Olumide Olusegun Ogunyoye (2507369)" userId="S::2507369@student.uwtsd.ac.uk::823da81a-a566-4191-b8b6-a6dc4b07e9e4" providerId="AD" clId="Web-{C7C19861-5F47-DA07-7537-555C580C1082}"/>
    <pc:docChg chg="addSld modSld">
      <pc:chgData name="Olumide Olusegun Ogunyoye (2507369)" userId="S::2507369@student.uwtsd.ac.uk::823da81a-a566-4191-b8b6-a6dc4b07e9e4" providerId="AD" clId="Web-{C7C19861-5F47-DA07-7537-555C580C1082}" dt="2026-06-10T13:25:50.587" v="4061"/>
      <pc:docMkLst>
        <pc:docMk/>
      </pc:docMkLst>
      <pc:sldChg chg="addSp delSp modSp mod setBg">
        <pc:chgData name="Olumide Olusegun Ogunyoye (2507369)" userId="S::2507369@student.uwtsd.ac.uk::823da81a-a566-4191-b8b6-a6dc4b07e9e4" providerId="AD" clId="Web-{C7C19861-5F47-DA07-7537-555C580C1082}" dt="2026-06-10T13:23:02.003" v="4053"/>
        <pc:sldMkLst>
          <pc:docMk/>
          <pc:sldMk cId="109857222" sldId="256"/>
        </pc:sldMkLst>
        <pc:spChg chg="mod">
          <ac:chgData name="Olumide Olusegun Ogunyoye (2507369)" userId="S::2507369@student.uwtsd.ac.uk::823da81a-a566-4191-b8b6-a6dc4b07e9e4" providerId="AD" clId="Web-{C7C19861-5F47-DA07-7537-555C580C1082}" dt="2026-06-10T13:23:02.003" v="4053"/>
          <ac:spMkLst>
            <pc:docMk/>
            <pc:sldMk cId="109857222" sldId="256"/>
            <ac:spMk id="2" creationId="{00000000-0000-0000-0000-000000000000}"/>
          </ac:spMkLst>
        </pc:spChg>
        <pc:spChg chg="add">
          <ac:chgData name="Olumide Olusegun Ogunyoye (2507369)" userId="S::2507369@student.uwtsd.ac.uk::823da81a-a566-4191-b8b6-a6dc4b07e9e4" providerId="AD" clId="Web-{C7C19861-5F47-DA07-7537-555C580C1082}" dt="2026-06-10T13:23:02.003" v="4053"/>
          <ac:spMkLst>
            <pc:docMk/>
            <pc:sldMk cId="109857222" sldId="256"/>
            <ac:spMk id="7" creationId="{A8DB9CD9-59B1-4D73-BC4C-98796A48EF9B}"/>
          </ac:spMkLst>
        </pc:spChg>
        <pc:spChg chg="add">
          <ac:chgData name="Olumide Olusegun Ogunyoye (2507369)" userId="S::2507369@student.uwtsd.ac.uk::823da81a-a566-4191-b8b6-a6dc4b07e9e4" providerId="AD" clId="Web-{C7C19861-5F47-DA07-7537-555C580C1082}" dt="2026-06-10T13:23:02.003" v="4053"/>
          <ac:spMkLst>
            <pc:docMk/>
            <pc:sldMk cId="109857222" sldId="256"/>
            <ac:spMk id="9" creationId="{8874A6A9-41FF-4E33-AFA8-F9F81436A59E}"/>
          </ac:spMkLst>
        </pc:spChg>
        <pc:grpChg chg="add">
          <ac:chgData name="Olumide Olusegun Ogunyoye (2507369)" userId="S::2507369@student.uwtsd.ac.uk::823da81a-a566-4191-b8b6-a6dc4b07e9e4" providerId="AD" clId="Web-{C7C19861-5F47-DA07-7537-555C580C1082}" dt="2026-06-10T13:23:02.003" v="4053"/>
          <ac:grpSpMkLst>
            <pc:docMk/>
            <pc:sldMk cId="109857222" sldId="256"/>
            <ac:grpSpMk id="11" creationId="{721D730E-1F97-4071-B143-B05E6D2599BC}"/>
          </ac:grpSpMkLst>
        </pc:grpChg>
      </pc:sldChg>
      <pc:sldChg chg="addSp modSp new mod setBg">
        <pc:chgData name="Olumide Olusegun Ogunyoye (2507369)" userId="S::2507369@student.uwtsd.ac.uk::823da81a-a566-4191-b8b6-a6dc4b07e9e4" providerId="AD" clId="Web-{C7C19861-5F47-DA07-7537-555C580C1082}" dt="2026-06-10T13:23:21.488" v="4054"/>
        <pc:sldMkLst>
          <pc:docMk/>
          <pc:sldMk cId="140524525" sldId="257"/>
        </pc:sldMkLst>
        <pc:spChg chg="add mod">
          <ac:chgData name="Olumide Olusegun Ogunyoye (2507369)" userId="S::2507369@student.uwtsd.ac.uk::823da81a-a566-4191-b8b6-a6dc4b07e9e4" providerId="AD" clId="Web-{C7C19861-5F47-DA07-7537-555C580C1082}" dt="2026-06-10T13:23:21.488" v="4054"/>
          <ac:spMkLst>
            <pc:docMk/>
            <pc:sldMk cId="140524525" sldId="257"/>
            <ac:spMk id="2" creationId="{9D2AF4BC-13DF-20E5-11EB-5815455B67D5}"/>
          </ac:spMkLst>
        </pc:spChg>
        <pc:spChg chg="add">
          <ac:chgData name="Olumide Olusegun Ogunyoye (2507369)" userId="S::2507369@student.uwtsd.ac.uk::823da81a-a566-4191-b8b6-a6dc4b07e9e4" providerId="AD" clId="Web-{C7C19861-5F47-DA07-7537-555C580C1082}" dt="2026-06-10T13:23:21.488" v="4054"/>
          <ac:spMkLst>
            <pc:docMk/>
            <pc:sldMk cId="140524525" sldId="257"/>
            <ac:spMk id="7" creationId="{4BC99CB9-DDAD-44A2-8A1C-E3AF4E72DF5C}"/>
          </ac:spMkLst>
        </pc:spChg>
        <pc:spChg chg="add">
          <ac:chgData name="Olumide Olusegun Ogunyoye (2507369)" userId="S::2507369@student.uwtsd.ac.uk::823da81a-a566-4191-b8b6-a6dc4b07e9e4" providerId="AD" clId="Web-{C7C19861-5F47-DA07-7537-555C580C1082}" dt="2026-06-10T13:23:21.488" v="4054"/>
          <ac:spMkLst>
            <pc:docMk/>
            <pc:sldMk cId="140524525" sldId="257"/>
            <ac:spMk id="9" creationId="{64053CBF-3932-45FF-8285-EE5146085F3A}"/>
          </ac:spMkLst>
        </pc:spChg>
        <pc:grpChg chg="add">
          <ac:chgData name="Olumide Olusegun Ogunyoye (2507369)" userId="S::2507369@student.uwtsd.ac.uk::823da81a-a566-4191-b8b6-a6dc4b07e9e4" providerId="AD" clId="Web-{C7C19861-5F47-DA07-7537-555C580C1082}" dt="2026-06-10T13:23:21.488" v="4054"/>
          <ac:grpSpMkLst>
            <pc:docMk/>
            <pc:sldMk cId="140524525" sldId="257"/>
            <ac:grpSpMk id="11" creationId="{2E751C04-BEA6-446B-A678-9C74819EBD4C}"/>
          </ac:grpSpMkLst>
        </pc:grpChg>
        <pc:grpChg chg="add">
          <ac:chgData name="Olumide Olusegun Ogunyoye (2507369)" userId="S::2507369@student.uwtsd.ac.uk::823da81a-a566-4191-b8b6-a6dc4b07e9e4" providerId="AD" clId="Web-{C7C19861-5F47-DA07-7537-555C580C1082}" dt="2026-06-10T13:23:21.488" v="4054"/>
          <ac:grpSpMkLst>
            <pc:docMk/>
            <pc:sldMk cId="140524525" sldId="257"/>
            <ac:grpSpMk id="17" creationId="{B63ACBA3-DEFD-4C6D-BBA0-64468FA99C2D}"/>
          </ac:grpSpMkLst>
        </pc:grpChg>
      </pc:sldChg>
      <pc:sldChg chg="addSp modSp new mod setBg">
        <pc:chgData name="Olumide Olusegun Ogunyoye (2507369)" userId="S::2507369@student.uwtsd.ac.uk::823da81a-a566-4191-b8b6-a6dc4b07e9e4" providerId="AD" clId="Web-{C7C19861-5F47-DA07-7537-555C580C1082}" dt="2026-06-10T13:23:45.989" v="4055"/>
        <pc:sldMkLst>
          <pc:docMk/>
          <pc:sldMk cId="2612407605" sldId="258"/>
        </pc:sldMkLst>
        <pc:spChg chg="add mod">
          <ac:chgData name="Olumide Olusegun Ogunyoye (2507369)" userId="S::2507369@student.uwtsd.ac.uk::823da81a-a566-4191-b8b6-a6dc4b07e9e4" providerId="AD" clId="Web-{C7C19861-5F47-DA07-7537-555C580C1082}" dt="2026-06-10T13:23:45.989" v="4055"/>
          <ac:spMkLst>
            <pc:docMk/>
            <pc:sldMk cId="2612407605" sldId="258"/>
            <ac:spMk id="2" creationId="{A8430D7D-E6CD-CAC1-341D-91EC2FFCB180}"/>
          </ac:spMkLst>
        </pc:spChg>
        <pc:spChg chg="add">
          <ac:chgData name="Olumide Olusegun Ogunyoye (2507369)" userId="S::2507369@student.uwtsd.ac.uk::823da81a-a566-4191-b8b6-a6dc4b07e9e4" providerId="AD" clId="Web-{C7C19861-5F47-DA07-7537-555C580C1082}" dt="2026-06-10T13:23:45.989" v="4055"/>
          <ac:spMkLst>
            <pc:docMk/>
            <pc:sldMk cId="2612407605" sldId="258"/>
            <ac:spMk id="7" creationId="{4BC99CB9-DDAD-44A2-8A1C-E3AF4E72DF5C}"/>
          </ac:spMkLst>
        </pc:spChg>
        <pc:spChg chg="add">
          <ac:chgData name="Olumide Olusegun Ogunyoye (2507369)" userId="S::2507369@student.uwtsd.ac.uk::823da81a-a566-4191-b8b6-a6dc4b07e9e4" providerId="AD" clId="Web-{C7C19861-5F47-DA07-7537-555C580C1082}" dt="2026-06-10T13:23:45.989" v="4055"/>
          <ac:spMkLst>
            <pc:docMk/>
            <pc:sldMk cId="2612407605" sldId="258"/>
            <ac:spMk id="9" creationId="{64053CBF-3932-45FF-8285-EE5146085F3A}"/>
          </ac:spMkLst>
        </pc:spChg>
        <pc:grpChg chg="add">
          <ac:chgData name="Olumide Olusegun Ogunyoye (2507369)" userId="S::2507369@student.uwtsd.ac.uk::823da81a-a566-4191-b8b6-a6dc4b07e9e4" providerId="AD" clId="Web-{C7C19861-5F47-DA07-7537-555C580C1082}" dt="2026-06-10T13:23:45.989" v="4055"/>
          <ac:grpSpMkLst>
            <pc:docMk/>
            <pc:sldMk cId="2612407605" sldId="258"/>
            <ac:grpSpMk id="11" creationId="{2E751C04-BEA6-446B-A678-9C74819EBD4C}"/>
          </ac:grpSpMkLst>
        </pc:grpChg>
        <pc:grpChg chg="add">
          <ac:chgData name="Olumide Olusegun Ogunyoye (2507369)" userId="S::2507369@student.uwtsd.ac.uk::823da81a-a566-4191-b8b6-a6dc4b07e9e4" providerId="AD" clId="Web-{C7C19861-5F47-DA07-7537-555C580C1082}" dt="2026-06-10T13:23:45.989" v="4055"/>
          <ac:grpSpMkLst>
            <pc:docMk/>
            <pc:sldMk cId="2612407605" sldId="258"/>
            <ac:grpSpMk id="17" creationId="{B63ACBA3-DEFD-4C6D-BBA0-64468FA99C2D}"/>
          </ac:grpSpMkLst>
        </pc:grpChg>
      </pc:sldChg>
      <pc:sldChg chg="addSp modSp new mod setBg">
        <pc:chgData name="Olumide Olusegun Ogunyoye (2507369)" userId="S::2507369@student.uwtsd.ac.uk::823da81a-a566-4191-b8b6-a6dc4b07e9e4" providerId="AD" clId="Web-{C7C19861-5F47-DA07-7537-555C580C1082}" dt="2026-06-10T13:23:53.880" v="4056"/>
        <pc:sldMkLst>
          <pc:docMk/>
          <pc:sldMk cId="2517462121" sldId="259"/>
        </pc:sldMkLst>
        <pc:spChg chg="add mod">
          <ac:chgData name="Olumide Olusegun Ogunyoye (2507369)" userId="S::2507369@student.uwtsd.ac.uk::823da81a-a566-4191-b8b6-a6dc4b07e9e4" providerId="AD" clId="Web-{C7C19861-5F47-DA07-7537-555C580C1082}" dt="2026-06-10T13:23:53.880" v="4056"/>
          <ac:spMkLst>
            <pc:docMk/>
            <pc:sldMk cId="2517462121" sldId="259"/>
            <ac:spMk id="2" creationId="{F9D67F54-5351-5D82-3CA0-C1A08BAB1E75}"/>
          </ac:spMkLst>
        </pc:spChg>
      </pc:sldChg>
      <pc:sldChg chg="addSp modSp new mod setBg">
        <pc:chgData name="Olumide Olusegun Ogunyoye (2507369)" userId="S::2507369@student.uwtsd.ac.uk::823da81a-a566-4191-b8b6-a6dc4b07e9e4" providerId="AD" clId="Web-{C7C19861-5F47-DA07-7537-555C580C1082}" dt="2026-06-10T13:22:32.456" v="4052"/>
        <pc:sldMkLst>
          <pc:docMk/>
          <pc:sldMk cId="3216830509" sldId="260"/>
        </pc:sldMkLst>
        <pc:spChg chg="add mod">
          <ac:chgData name="Olumide Olusegun Ogunyoye (2507369)" userId="S::2507369@student.uwtsd.ac.uk::823da81a-a566-4191-b8b6-a6dc4b07e9e4" providerId="AD" clId="Web-{C7C19861-5F47-DA07-7537-555C580C1082}" dt="2026-06-10T13:22:32.456" v="4052"/>
          <ac:spMkLst>
            <pc:docMk/>
            <pc:sldMk cId="3216830509" sldId="260"/>
            <ac:spMk id="2" creationId="{0D6D666B-7C1C-82CA-7CDF-93A4480012C0}"/>
          </ac:spMkLst>
        </pc:spChg>
      </pc:sldChg>
      <pc:sldChg chg="addSp modSp new mod setBg">
        <pc:chgData name="Olumide Olusegun Ogunyoye (2507369)" userId="S::2507369@student.uwtsd.ac.uk::823da81a-a566-4191-b8b6-a6dc4b07e9e4" providerId="AD" clId="Web-{C7C19861-5F47-DA07-7537-555C580C1082}" dt="2026-06-10T13:22:20.111" v="4051"/>
        <pc:sldMkLst>
          <pc:docMk/>
          <pc:sldMk cId="3260692417" sldId="261"/>
        </pc:sldMkLst>
        <pc:spChg chg="add mod">
          <ac:chgData name="Olumide Olusegun Ogunyoye (2507369)" userId="S::2507369@student.uwtsd.ac.uk::823da81a-a566-4191-b8b6-a6dc4b07e9e4" providerId="AD" clId="Web-{C7C19861-5F47-DA07-7537-555C580C1082}" dt="2026-06-10T13:22:20.111" v="4051"/>
          <ac:spMkLst>
            <pc:docMk/>
            <pc:sldMk cId="3260692417" sldId="261"/>
            <ac:spMk id="2" creationId="{8EEE315E-86D7-714F-5B05-1E94A34BCA79}"/>
          </ac:spMkLst>
        </pc:spChg>
        <pc:spChg chg="add">
          <ac:chgData name="Olumide Olusegun Ogunyoye (2507369)" userId="S::2507369@student.uwtsd.ac.uk::823da81a-a566-4191-b8b6-a6dc4b07e9e4" providerId="AD" clId="Web-{C7C19861-5F47-DA07-7537-555C580C1082}" dt="2026-06-10T13:22:20.111" v="4051"/>
          <ac:spMkLst>
            <pc:docMk/>
            <pc:sldMk cId="3260692417" sldId="261"/>
            <ac:spMk id="7" creationId="{4BC99CB9-DDAD-44A2-8A1C-E3AF4E72DF5C}"/>
          </ac:spMkLst>
        </pc:spChg>
        <pc:spChg chg="add">
          <ac:chgData name="Olumide Olusegun Ogunyoye (2507369)" userId="S::2507369@student.uwtsd.ac.uk::823da81a-a566-4191-b8b6-a6dc4b07e9e4" providerId="AD" clId="Web-{C7C19861-5F47-DA07-7537-555C580C1082}" dt="2026-06-10T13:22:20.111" v="4051"/>
          <ac:spMkLst>
            <pc:docMk/>
            <pc:sldMk cId="3260692417" sldId="261"/>
            <ac:spMk id="9" creationId="{64053CBF-3932-45FF-8285-EE5146085F3A}"/>
          </ac:spMkLst>
        </pc:spChg>
        <pc:grpChg chg="add">
          <ac:chgData name="Olumide Olusegun Ogunyoye (2507369)" userId="S::2507369@student.uwtsd.ac.uk::823da81a-a566-4191-b8b6-a6dc4b07e9e4" providerId="AD" clId="Web-{C7C19861-5F47-DA07-7537-555C580C1082}" dt="2026-06-10T13:22:20.111" v="4051"/>
          <ac:grpSpMkLst>
            <pc:docMk/>
            <pc:sldMk cId="3260692417" sldId="261"/>
            <ac:grpSpMk id="11" creationId="{2E751C04-BEA6-446B-A678-9C74819EBD4C}"/>
          </ac:grpSpMkLst>
        </pc:grpChg>
        <pc:grpChg chg="add">
          <ac:chgData name="Olumide Olusegun Ogunyoye (2507369)" userId="S::2507369@student.uwtsd.ac.uk::823da81a-a566-4191-b8b6-a6dc4b07e9e4" providerId="AD" clId="Web-{C7C19861-5F47-DA07-7537-555C580C1082}" dt="2026-06-10T13:22:20.111" v="4051"/>
          <ac:grpSpMkLst>
            <pc:docMk/>
            <pc:sldMk cId="3260692417" sldId="261"/>
            <ac:grpSpMk id="17" creationId="{B63ACBA3-DEFD-4C6D-BBA0-64468FA99C2D}"/>
          </ac:grpSpMkLst>
        </pc:grpChg>
      </pc:sldChg>
      <pc:sldChg chg="addSp delSp modSp new mod setBg">
        <pc:chgData name="Olumide Olusegun Ogunyoye (2507369)" userId="S::2507369@student.uwtsd.ac.uk::823da81a-a566-4191-b8b6-a6dc4b07e9e4" providerId="AD" clId="Web-{C7C19861-5F47-DA07-7537-555C580C1082}" dt="2026-06-10T13:25:50.587" v="4061"/>
        <pc:sldMkLst>
          <pc:docMk/>
          <pc:sldMk cId="589642961" sldId="262"/>
        </pc:sldMkLst>
        <pc:spChg chg="add mod">
          <ac:chgData name="Olumide Olusegun Ogunyoye (2507369)" userId="S::2507369@student.uwtsd.ac.uk::823da81a-a566-4191-b8b6-a6dc4b07e9e4" providerId="AD" clId="Web-{C7C19861-5F47-DA07-7537-555C580C1082}" dt="2026-06-10T13:21:32.344" v="4050" actId="14100"/>
          <ac:spMkLst>
            <pc:docMk/>
            <pc:sldMk cId="589642961" sldId="262"/>
            <ac:spMk id="2" creationId="{B9E244EF-267E-D981-A310-413ED10621FC}"/>
          </ac:spMkLst>
        </pc:spChg>
        <pc:spChg chg="add">
          <ac:chgData name="Olumide Olusegun Ogunyoye (2507369)" userId="S::2507369@student.uwtsd.ac.uk::823da81a-a566-4191-b8b6-a6dc4b07e9e4" providerId="AD" clId="Web-{C7C19861-5F47-DA07-7537-555C580C1082}" dt="2026-06-10T13:21:06.109" v="4049"/>
          <ac:spMkLst>
            <pc:docMk/>
            <pc:sldMk cId="589642961" sldId="262"/>
            <ac:spMk id="7" creationId="{4BC99CB9-DDAD-44A2-8A1C-E3AF4E72DF5C}"/>
          </ac:spMkLst>
        </pc:spChg>
        <pc:spChg chg="add">
          <ac:chgData name="Olumide Olusegun Ogunyoye (2507369)" userId="S::2507369@student.uwtsd.ac.uk::823da81a-a566-4191-b8b6-a6dc4b07e9e4" providerId="AD" clId="Web-{C7C19861-5F47-DA07-7537-555C580C1082}" dt="2026-06-10T13:21:06.109" v="4049"/>
          <ac:spMkLst>
            <pc:docMk/>
            <pc:sldMk cId="589642961" sldId="262"/>
            <ac:spMk id="9" creationId="{64053CBF-3932-45FF-8285-EE5146085F3A}"/>
          </ac:spMkLst>
        </pc:spChg>
        <pc:grpChg chg="add">
          <ac:chgData name="Olumide Olusegun Ogunyoye (2507369)" userId="S::2507369@student.uwtsd.ac.uk::823da81a-a566-4191-b8b6-a6dc4b07e9e4" providerId="AD" clId="Web-{C7C19861-5F47-DA07-7537-555C580C1082}" dt="2026-06-10T13:21:06.109" v="4049"/>
          <ac:grpSpMkLst>
            <pc:docMk/>
            <pc:sldMk cId="589642961" sldId="262"/>
            <ac:grpSpMk id="11" creationId="{2E751C04-BEA6-446B-A678-9C74819EBD4C}"/>
          </ac:grpSpMkLst>
        </pc:grpChg>
        <pc:grpChg chg="add">
          <ac:chgData name="Olumide Olusegun Ogunyoye (2507369)" userId="S::2507369@student.uwtsd.ac.uk::823da81a-a566-4191-b8b6-a6dc4b07e9e4" providerId="AD" clId="Web-{C7C19861-5F47-DA07-7537-555C580C1082}" dt="2026-06-10T13:21:06.109" v="4049"/>
          <ac:grpSpMkLst>
            <pc:docMk/>
            <pc:sldMk cId="589642961" sldId="262"/>
            <ac:grpSpMk id="17" creationId="{B63ACBA3-DEFD-4C6D-BBA0-64468FA99C2D}"/>
          </ac:grpSpMkLst>
        </pc:grpChg>
      </pc:sldChg>
      <pc:sldChg chg="addSp delSp modSp new mod setBg">
        <pc:chgData name="Olumide Olusegun Ogunyoye (2507369)" userId="S::2507369@student.uwtsd.ac.uk::823da81a-a566-4191-b8b6-a6dc4b07e9e4" providerId="AD" clId="Web-{C7C19861-5F47-DA07-7537-555C580C1082}" dt="2026-06-10T13:20:24.748" v="4046"/>
        <pc:sldMkLst>
          <pc:docMk/>
          <pc:sldMk cId="301483653" sldId="263"/>
        </pc:sldMkLst>
        <pc:spChg chg="add mod">
          <ac:chgData name="Olumide Olusegun Ogunyoye (2507369)" userId="S::2507369@student.uwtsd.ac.uk::823da81a-a566-4191-b8b6-a6dc4b07e9e4" providerId="AD" clId="Web-{C7C19861-5F47-DA07-7537-555C580C1082}" dt="2026-06-10T13:20:24.748" v="4046"/>
          <ac:spMkLst>
            <pc:docMk/>
            <pc:sldMk cId="301483653" sldId="263"/>
            <ac:spMk id="2" creationId="{D2A64496-AFDE-282D-90CF-F12E63188CEF}"/>
          </ac:spMkLst>
        </pc:spChg>
        <pc:spChg chg="add">
          <ac:chgData name="Olumide Olusegun Ogunyoye (2507369)" userId="S::2507369@student.uwtsd.ac.uk::823da81a-a566-4191-b8b6-a6dc4b07e9e4" providerId="AD" clId="Web-{C7C19861-5F47-DA07-7537-555C580C1082}" dt="2026-06-10T13:20:24.748" v="4046"/>
          <ac:spMkLst>
            <pc:docMk/>
            <pc:sldMk cId="301483653" sldId="263"/>
            <ac:spMk id="7" creationId="{4BC99CB9-DDAD-44A2-8A1C-E3AF4E72DF5C}"/>
          </ac:spMkLst>
        </pc:spChg>
        <pc:spChg chg="add">
          <ac:chgData name="Olumide Olusegun Ogunyoye (2507369)" userId="S::2507369@student.uwtsd.ac.uk::823da81a-a566-4191-b8b6-a6dc4b07e9e4" providerId="AD" clId="Web-{C7C19861-5F47-DA07-7537-555C580C1082}" dt="2026-06-10T13:20:24.748" v="4046"/>
          <ac:spMkLst>
            <pc:docMk/>
            <pc:sldMk cId="301483653" sldId="263"/>
            <ac:spMk id="9" creationId="{64053CBF-3932-45FF-8285-EE5146085F3A}"/>
          </ac:spMkLst>
        </pc:spChg>
        <pc:grpChg chg="add">
          <ac:chgData name="Olumide Olusegun Ogunyoye (2507369)" userId="S::2507369@student.uwtsd.ac.uk::823da81a-a566-4191-b8b6-a6dc4b07e9e4" providerId="AD" clId="Web-{C7C19861-5F47-DA07-7537-555C580C1082}" dt="2026-06-10T13:20:24.748" v="4046"/>
          <ac:grpSpMkLst>
            <pc:docMk/>
            <pc:sldMk cId="301483653" sldId="263"/>
            <ac:grpSpMk id="11" creationId="{2E751C04-BEA6-446B-A678-9C74819EBD4C}"/>
          </ac:grpSpMkLst>
        </pc:grpChg>
        <pc:grpChg chg="add">
          <ac:chgData name="Olumide Olusegun Ogunyoye (2507369)" userId="S::2507369@student.uwtsd.ac.uk::823da81a-a566-4191-b8b6-a6dc4b07e9e4" providerId="AD" clId="Web-{C7C19861-5F47-DA07-7537-555C580C1082}" dt="2026-06-10T13:20:24.748" v="4046"/>
          <ac:grpSpMkLst>
            <pc:docMk/>
            <pc:sldMk cId="301483653" sldId="263"/>
            <ac:grpSpMk id="17" creationId="{B63ACBA3-DEFD-4C6D-BBA0-64468FA99C2D}"/>
          </ac:grpSpMkLst>
        </pc:grpChg>
      </pc:sldChg>
      <pc:sldChg chg="addSp modSp new mod setBg">
        <pc:chgData name="Olumide Olusegun Ogunyoye (2507369)" userId="S::2507369@student.uwtsd.ac.uk::823da81a-a566-4191-b8b6-a6dc4b07e9e4" providerId="AD" clId="Web-{C7C19861-5F47-DA07-7537-555C580C1082}" dt="2026-06-10T13:20:50.718" v="4048"/>
        <pc:sldMkLst>
          <pc:docMk/>
          <pc:sldMk cId="3808822301" sldId="264"/>
        </pc:sldMkLst>
        <pc:spChg chg="add mod">
          <ac:chgData name="Olumide Olusegun Ogunyoye (2507369)" userId="S::2507369@student.uwtsd.ac.uk::823da81a-a566-4191-b8b6-a6dc4b07e9e4" providerId="AD" clId="Web-{C7C19861-5F47-DA07-7537-555C580C1082}" dt="2026-06-10T13:20:50.718" v="4048"/>
          <ac:spMkLst>
            <pc:docMk/>
            <pc:sldMk cId="3808822301" sldId="264"/>
            <ac:spMk id="2" creationId="{147B03B0-D66E-A5E7-6405-174D3FAC9927}"/>
          </ac:spMkLst>
        </pc:spChg>
        <pc:spChg chg="add">
          <ac:chgData name="Olumide Olusegun Ogunyoye (2507369)" userId="S::2507369@student.uwtsd.ac.uk::823da81a-a566-4191-b8b6-a6dc4b07e9e4" providerId="AD" clId="Web-{C7C19861-5F47-DA07-7537-555C580C1082}" dt="2026-06-10T13:20:50.718" v="4048"/>
          <ac:spMkLst>
            <pc:docMk/>
            <pc:sldMk cId="3808822301" sldId="264"/>
            <ac:spMk id="7" creationId="{4BC99CB9-DDAD-44A2-8A1C-E3AF4E72DF5C}"/>
          </ac:spMkLst>
        </pc:spChg>
        <pc:spChg chg="add">
          <ac:chgData name="Olumide Olusegun Ogunyoye (2507369)" userId="S::2507369@student.uwtsd.ac.uk::823da81a-a566-4191-b8b6-a6dc4b07e9e4" providerId="AD" clId="Web-{C7C19861-5F47-DA07-7537-555C580C1082}" dt="2026-06-10T13:20:50.718" v="4048"/>
          <ac:spMkLst>
            <pc:docMk/>
            <pc:sldMk cId="3808822301" sldId="264"/>
            <ac:spMk id="9" creationId="{64053CBF-3932-45FF-8285-EE5146085F3A}"/>
          </ac:spMkLst>
        </pc:spChg>
        <pc:grpChg chg="add">
          <ac:chgData name="Olumide Olusegun Ogunyoye (2507369)" userId="S::2507369@student.uwtsd.ac.uk::823da81a-a566-4191-b8b6-a6dc4b07e9e4" providerId="AD" clId="Web-{C7C19861-5F47-DA07-7537-555C580C1082}" dt="2026-06-10T13:20:50.718" v="4048"/>
          <ac:grpSpMkLst>
            <pc:docMk/>
            <pc:sldMk cId="3808822301" sldId="264"/>
            <ac:grpSpMk id="11" creationId="{2E751C04-BEA6-446B-A678-9C74819EBD4C}"/>
          </ac:grpSpMkLst>
        </pc:grpChg>
        <pc:grpChg chg="add">
          <ac:chgData name="Olumide Olusegun Ogunyoye (2507369)" userId="S::2507369@student.uwtsd.ac.uk::823da81a-a566-4191-b8b6-a6dc4b07e9e4" providerId="AD" clId="Web-{C7C19861-5F47-DA07-7537-555C580C1082}" dt="2026-06-10T13:20:50.718" v="4048"/>
          <ac:grpSpMkLst>
            <pc:docMk/>
            <pc:sldMk cId="3808822301" sldId="264"/>
            <ac:grpSpMk id="17" creationId="{B63ACBA3-DEFD-4C6D-BBA0-64468FA99C2D}"/>
          </ac:grpSpMkLst>
        </pc:grpChg>
      </pc:sldChg>
      <pc:sldChg chg="addSp modSp new mod setBg">
        <pc:chgData name="Olumide Olusegun Ogunyoye (2507369)" userId="S::2507369@student.uwtsd.ac.uk::823da81a-a566-4191-b8b6-a6dc4b07e9e4" providerId="AD" clId="Web-{C7C19861-5F47-DA07-7537-555C580C1082}" dt="2026-06-10T13:20:42.358" v="4047"/>
        <pc:sldMkLst>
          <pc:docMk/>
          <pc:sldMk cId="403307190" sldId="265"/>
        </pc:sldMkLst>
        <pc:spChg chg="add mod">
          <ac:chgData name="Olumide Olusegun Ogunyoye (2507369)" userId="S::2507369@student.uwtsd.ac.uk::823da81a-a566-4191-b8b6-a6dc4b07e9e4" providerId="AD" clId="Web-{C7C19861-5F47-DA07-7537-555C580C1082}" dt="2026-06-10T13:20:42.358" v="4047"/>
          <ac:spMkLst>
            <pc:docMk/>
            <pc:sldMk cId="403307190" sldId="265"/>
            <ac:spMk id="2" creationId="{00DD9615-8612-4CDB-926A-E88F3E0AD58A}"/>
          </ac:spMkLst>
        </pc:spChg>
        <pc:spChg chg="add">
          <ac:chgData name="Olumide Olusegun Ogunyoye (2507369)" userId="S::2507369@student.uwtsd.ac.uk::823da81a-a566-4191-b8b6-a6dc4b07e9e4" providerId="AD" clId="Web-{C7C19861-5F47-DA07-7537-555C580C1082}" dt="2026-06-10T13:20:42.358" v="4047"/>
          <ac:spMkLst>
            <pc:docMk/>
            <pc:sldMk cId="403307190" sldId="265"/>
            <ac:spMk id="7" creationId="{4BC99CB9-DDAD-44A2-8A1C-E3AF4E72DF5C}"/>
          </ac:spMkLst>
        </pc:spChg>
        <pc:spChg chg="add">
          <ac:chgData name="Olumide Olusegun Ogunyoye (2507369)" userId="S::2507369@student.uwtsd.ac.uk::823da81a-a566-4191-b8b6-a6dc4b07e9e4" providerId="AD" clId="Web-{C7C19861-5F47-DA07-7537-555C580C1082}" dt="2026-06-10T13:20:42.358" v="4047"/>
          <ac:spMkLst>
            <pc:docMk/>
            <pc:sldMk cId="403307190" sldId="265"/>
            <ac:spMk id="9" creationId="{64053CBF-3932-45FF-8285-EE5146085F3A}"/>
          </ac:spMkLst>
        </pc:spChg>
        <pc:grpChg chg="add">
          <ac:chgData name="Olumide Olusegun Ogunyoye (2507369)" userId="S::2507369@student.uwtsd.ac.uk::823da81a-a566-4191-b8b6-a6dc4b07e9e4" providerId="AD" clId="Web-{C7C19861-5F47-DA07-7537-555C580C1082}" dt="2026-06-10T13:20:42.358" v="4047"/>
          <ac:grpSpMkLst>
            <pc:docMk/>
            <pc:sldMk cId="403307190" sldId="265"/>
            <ac:grpSpMk id="11" creationId="{2E751C04-BEA6-446B-A678-9C74819EBD4C}"/>
          </ac:grpSpMkLst>
        </pc:grpChg>
        <pc:grpChg chg="add">
          <ac:chgData name="Olumide Olusegun Ogunyoye (2507369)" userId="S::2507369@student.uwtsd.ac.uk::823da81a-a566-4191-b8b6-a6dc4b07e9e4" providerId="AD" clId="Web-{C7C19861-5F47-DA07-7537-555C580C1082}" dt="2026-06-10T13:20:42.358" v="4047"/>
          <ac:grpSpMkLst>
            <pc:docMk/>
            <pc:sldMk cId="403307190" sldId="265"/>
            <ac:grpSpMk id="17" creationId="{B63ACBA3-DEFD-4C6D-BBA0-64468FA99C2D}"/>
          </ac:grpSpMkLst>
        </pc:grpChg>
      </pc:sldChg>
      <pc:sldChg chg="addSp modSp new mod setBg">
        <pc:chgData name="Olumide Olusegun Ogunyoye (2507369)" userId="S::2507369@student.uwtsd.ac.uk::823da81a-a566-4191-b8b6-a6dc4b07e9e4" providerId="AD" clId="Web-{C7C19861-5F47-DA07-7537-555C580C1082}" dt="2026-06-10T13:20:10.185" v="4045" actId="20577"/>
        <pc:sldMkLst>
          <pc:docMk/>
          <pc:sldMk cId="3020004980" sldId="266"/>
        </pc:sldMkLst>
        <pc:spChg chg="add mod">
          <ac:chgData name="Olumide Olusegun Ogunyoye (2507369)" userId="S::2507369@student.uwtsd.ac.uk::823da81a-a566-4191-b8b6-a6dc4b07e9e4" providerId="AD" clId="Web-{C7C19861-5F47-DA07-7537-555C580C1082}" dt="2026-06-10T13:20:10.185" v="4045" actId="20577"/>
          <ac:spMkLst>
            <pc:docMk/>
            <pc:sldMk cId="3020004980" sldId="266"/>
            <ac:spMk id="2" creationId="{BA61E981-6F3C-469F-CDF8-65BAA2237A18}"/>
          </ac:spMkLst>
        </pc:spChg>
        <pc:spChg chg="add">
          <ac:chgData name="Olumide Olusegun Ogunyoye (2507369)" userId="S::2507369@student.uwtsd.ac.uk::823da81a-a566-4191-b8b6-a6dc4b07e9e4" providerId="AD" clId="Web-{C7C19861-5F47-DA07-7537-555C580C1082}" dt="2026-06-10T13:19:28.840" v="4041"/>
          <ac:spMkLst>
            <pc:docMk/>
            <pc:sldMk cId="3020004980" sldId="266"/>
            <ac:spMk id="7" creationId="{4BC99CB9-DDAD-44A2-8A1C-E3AF4E72DF5C}"/>
          </ac:spMkLst>
        </pc:spChg>
        <pc:spChg chg="add">
          <ac:chgData name="Olumide Olusegun Ogunyoye (2507369)" userId="S::2507369@student.uwtsd.ac.uk::823da81a-a566-4191-b8b6-a6dc4b07e9e4" providerId="AD" clId="Web-{C7C19861-5F47-DA07-7537-555C580C1082}" dt="2026-06-10T13:19:28.840" v="4041"/>
          <ac:spMkLst>
            <pc:docMk/>
            <pc:sldMk cId="3020004980" sldId="266"/>
            <ac:spMk id="9" creationId="{64053CBF-3932-45FF-8285-EE5146085F3A}"/>
          </ac:spMkLst>
        </pc:spChg>
        <pc:grpChg chg="add">
          <ac:chgData name="Olumide Olusegun Ogunyoye (2507369)" userId="S::2507369@student.uwtsd.ac.uk::823da81a-a566-4191-b8b6-a6dc4b07e9e4" providerId="AD" clId="Web-{C7C19861-5F47-DA07-7537-555C580C1082}" dt="2026-06-10T13:19:28.840" v="4041"/>
          <ac:grpSpMkLst>
            <pc:docMk/>
            <pc:sldMk cId="3020004980" sldId="266"/>
            <ac:grpSpMk id="11" creationId="{2E751C04-BEA6-446B-A678-9C74819EBD4C}"/>
          </ac:grpSpMkLst>
        </pc:grpChg>
        <pc:grpChg chg="add">
          <ac:chgData name="Olumide Olusegun Ogunyoye (2507369)" userId="S::2507369@student.uwtsd.ac.uk::823da81a-a566-4191-b8b6-a6dc4b07e9e4" providerId="AD" clId="Web-{C7C19861-5F47-DA07-7537-555C580C1082}" dt="2026-06-10T13:19:28.840" v="4041"/>
          <ac:grpSpMkLst>
            <pc:docMk/>
            <pc:sldMk cId="3020004980" sldId="266"/>
            <ac:grpSpMk id="17" creationId="{B63ACBA3-DEFD-4C6D-BBA0-64468FA99C2D}"/>
          </ac:grpSpMkLst>
        </pc:grpChg>
      </pc:sldChg>
      <pc:sldChg chg="addSp modSp new mod setBg">
        <pc:chgData name="Olumide Olusegun Ogunyoye (2507369)" userId="S::2507369@student.uwtsd.ac.uk::823da81a-a566-4191-b8b6-a6dc4b07e9e4" providerId="AD" clId="Web-{C7C19861-5F47-DA07-7537-555C580C1082}" dt="2026-06-10T13:19:23.980" v="4040" actId="20577"/>
        <pc:sldMkLst>
          <pc:docMk/>
          <pc:sldMk cId="3885669138" sldId="267"/>
        </pc:sldMkLst>
        <pc:spChg chg="add mod">
          <ac:chgData name="Olumide Olusegun Ogunyoye (2507369)" userId="S::2507369@student.uwtsd.ac.uk::823da81a-a566-4191-b8b6-a6dc4b07e9e4" providerId="AD" clId="Web-{C7C19861-5F47-DA07-7537-555C580C1082}" dt="2026-06-10T13:19:23.980" v="4040" actId="20577"/>
          <ac:spMkLst>
            <pc:docMk/>
            <pc:sldMk cId="3885669138" sldId="267"/>
            <ac:spMk id="2" creationId="{6131F0F1-B4B7-6960-F56F-06C059043B2B}"/>
          </ac:spMkLst>
        </pc:spChg>
        <pc:spChg chg="add">
          <ac:chgData name="Olumide Olusegun Ogunyoye (2507369)" userId="S::2507369@student.uwtsd.ac.uk::823da81a-a566-4191-b8b6-a6dc4b07e9e4" providerId="AD" clId="Web-{C7C19861-5F47-DA07-7537-555C580C1082}" dt="2026-06-10T13:18:00.962" v="4037"/>
          <ac:spMkLst>
            <pc:docMk/>
            <pc:sldMk cId="3885669138" sldId="267"/>
            <ac:spMk id="7" creationId="{4BC99CB9-DDAD-44A2-8A1C-E3AF4E72DF5C}"/>
          </ac:spMkLst>
        </pc:spChg>
        <pc:spChg chg="add">
          <ac:chgData name="Olumide Olusegun Ogunyoye (2507369)" userId="S::2507369@student.uwtsd.ac.uk::823da81a-a566-4191-b8b6-a6dc4b07e9e4" providerId="AD" clId="Web-{C7C19861-5F47-DA07-7537-555C580C1082}" dt="2026-06-10T13:18:00.962" v="4037"/>
          <ac:spMkLst>
            <pc:docMk/>
            <pc:sldMk cId="3885669138" sldId="267"/>
            <ac:spMk id="9" creationId="{64053CBF-3932-45FF-8285-EE5146085F3A}"/>
          </ac:spMkLst>
        </pc:spChg>
        <pc:grpChg chg="add">
          <ac:chgData name="Olumide Olusegun Ogunyoye (2507369)" userId="S::2507369@student.uwtsd.ac.uk::823da81a-a566-4191-b8b6-a6dc4b07e9e4" providerId="AD" clId="Web-{C7C19861-5F47-DA07-7537-555C580C1082}" dt="2026-06-10T13:18:00.962" v="4037"/>
          <ac:grpSpMkLst>
            <pc:docMk/>
            <pc:sldMk cId="3885669138" sldId="267"/>
            <ac:grpSpMk id="11" creationId="{2E751C04-BEA6-446B-A678-9C74819EBD4C}"/>
          </ac:grpSpMkLst>
        </pc:grpChg>
        <pc:grpChg chg="add">
          <ac:chgData name="Olumide Olusegun Ogunyoye (2507369)" userId="S::2507369@student.uwtsd.ac.uk::823da81a-a566-4191-b8b6-a6dc4b07e9e4" providerId="AD" clId="Web-{C7C19861-5F47-DA07-7537-555C580C1082}" dt="2026-06-10T13:18:00.962" v="4037"/>
          <ac:grpSpMkLst>
            <pc:docMk/>
            <pc:sldMk cId="3885669138" sldId="267"/>
            <ac:grpSpMk id="17" creationId="{B63ACBA3-DEFD-4C6D-BBA0-64468FA99C2D}"/>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uwtsd.idm.oclc.org/10.1093/oso/9780192866509.003.0001(Accessed:4"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3215729" y="1764407"/>
            <a:ext cx="5760846" cy="2310312"/>
          </a:xfrm>
        </p:spPr>
        <p:txBody>
          <a:bodyPr>
            <a:normAutofit fontScale="90000"/>
          </a:bodyPr>
          <a:lstStyle/>
          <a:p>
            <a:r>
              <a:rPr lang="en-US" sz="1800" dirty="0">
                <a:solidFill>
                  <a:schemeClr val="tx2"/>
                </a:solidFill>
              </a:rPr>
              <a:t>NAME :OLUMIDE OGUNYOYE</a:t>
            </a:r>
            <a:br>
              <a:rPr lang="en-US" sz="1800" dirty="0"/>
            </a:br>
            <a:br>
              <a:rPr lang="en-US" sz="1800" dirty="0"/>
            </a:br>
            <a:r>
              <a:rPr lang="en-US" sz="1800" dirty="0">
                <a:solidFill>
                  <a:schemeClr val="tx2"/>
                </a:solidFill>
              </a:rPr>
              <a:t>STUDENT ID:2507369</a:t>
            </a:r>
            <a:br>
              <a:rPr lang="en-US" sz="1800" dirty="0"/>
            </a:br>
            <a:br>
              <a:rPr lang="en-US" sz="1800" dirty="0"/>
            </a:br>
            <a:r>
              <a:rPr lang="en-US" sz="1800" dirty="0">
                <a:solidFill>
                  <a:schemeClr val="tx2"/>
                </a:solidFill>
              </a:rPr>
              <a:t>MODEL CODE :LCHS4O1O_BIRM</a:t>
            </a:r>
            <a:br>
              <a:rPr lang="en-US" sz="1800" dirty="0"/>
            </a:br>
            <a:br>
              <a:rPr lang="en-US" sz="1800" dirty="0"/>
            </a:br>
            <a:r>
              <a:rPr lang="en-US" sz="1800">
                <a:solidFill>
                  <a:schemeClr val="tx2"/>
                </a:solidFill>
              </a:rPr>
              <a:t>LECTURER :DR.HELEN PARSONS.</a:t>
            </a:r>
            <a:br>
              <a:rPr lang="en-US" sz="1800" dirty="0">
                <a:solidFill>
                  <a:schemeClr val="tx2"/>
                </a:solidFill>
              </a:rPr>
            </a:br>
            <a:br>
              <a:rPr lang="en-US" sz="1800" dirty="0"/>
            </a:br>
            <a:r>
              <a:rPr lang="en-US" sz="1800" dirty="0">
                <a:solidFill>
                  <a:schemeClr val="tx2"/>
                </a:solidFill>
              </a:rPr>
              <a:t>MODULE LEAD:NEALE HADDON</a:t>
            </a:r>
            <a:br>
              <a:rPr lang="en-US" sz="1800" dirty="0"/>
            </a:br>
            <a:br>
              <a:rPr lang="en-US" sz="1800" dirty="0"/>
            </a:br>
            <a:r>
              <a:rPr lang="en-US" sz="1800" dirty="0">
                <a:solidFill>
                  <a:schemeClr val="tx2"/>
                </a:solidFill>
              </a:rPr>
              <a:t>SUBMITTED ON :22ND OF JUNE 2026.</a:t>
            </a:r>
            <a:br>
              <a:rPr lang="en-US" sz="1800" dirty="0"/>
            </a:br>
            <a:br>
              <a:rPr lang="en-US" sz="1800" dirty="0"/>
            </a:br>
            <a:r>
              <a:rPr lang="en-US" sz="1800" dirty="0">
                <a:solidFill>
                  <a:schemeClr val="tx2"/>
                </a:solidFill>
              </a:rPr>
              <a:t>TOPC :PSYCHOLOGY IN HEALTH AND SOCIAL CARE.</a:t>
            </a:r>
            <a:br>
              <a:rPr lang="en-US" sz="1800" dirty="0"/>
            </a:br>
            <a:endParaRPr lang="en-US" sz="1800">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9D2AF4BC-13DF-20E5-11EB-5815455B67D5}"/>
              </a:ext>
            </a:extLst>
          </p:cNvPr>
          <p:cNvSpPr txBox="1"/>
          <p:nvPr/>
        </p:nvSpPr>
        <p:spPr>
          <a:xfrm>
            <a:off x="2893837" y="1831117"/>
            <a:ext cx="5709721" cy="24308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a:solidFill>
                  <a:schemeClr val="tx2"/>
                </a:solidFill>
              </a:rPr>
              <a:t>Isaac is 4 years old, he has disrupted childcare arrangement for the past two years, staffs seen that Isaac struggled with :</a:t>
            </a:r>
          </a:p>
          <a:p>
            <a:pPr marL="285750" indent="-228600">
              <a:lnSpc>
                <a:spcPct val="90000"/>
              </a:lnSpc>
              <a:spcAft>
                <a:spcPts val="600"/>
              </a:spcAft>
              <a:buFont typeface="Arial" panose="020B0604020202020204" pitchFamily="34" charset="0"/>
              <a:buChar char="•"/>
            </a:pPr>
            <a:r>
              <a:rPr lang="en-US">
                <a:solidFill>
                  <a:schemeClr val="tx2"/>
                </a:solidFill>
              </a:rPr>
              <a:t>Emotional distress and anxiety due to separation.</a:t>
            </a:r>
          </a:p>
          <a:p>
            <a:pPr marL="285750" indent="-228600">
              <a:lnSpc>
                <a:spcPct val="90000"/>
              </a:lnSpc>
              <a:spcAft>
                <a:spcPts val="600"/>
              </a:spcAft>
              <a:buFont typeface="Arial" panose="020B0604020202020204" pitchFamily="34" charset="0"/>
              <a:buChar char="•"/>
            </a:pPr>
            <a:r>
              <a:rPr lang="en-US">
                <a:solidFill>
                  <a:schemeClr val="tx2"/>
                </a:solidFill>
              </a:rPr>
              <a:t>Withdrawn from other children.</a:t>
            </a:r>
          </a:p>
          <a:p>
            <a:pPr marL="285750" indent="-228600">
              <a:lnSpc>
                <a:spcPct val="90000"/>
              </a:lnSpc>
              <a:spcAft>
                <a:spcPts val="600"/>
              </a:spcAft>
              <a:buFont typeface="Arial" panose="020B0604020202020204" pitchFamily="34" charset="0"/>
              <a:buChar char="•"/>
            </a:pPr>
            <a:r>
              <a:rPr lang="en-US">
                <a:solidFill>
                  <a:schemeClr val="tx2"/>
                </a:solidFill>
              </a:rPr>
              <a:t>Language delay</a:t>
            </a:r>
          </a:p>
          <a:p>
            <a:pPr marL="285750" indent="-228600">
              <a:lnSpc>
                <a:spcPct val="90000"/>
              </a:lnSpc>
              <a:spcAft>
                <a:spcPts val="600"/>
              </a:spcAft>
              <a:buFont typeface="Arial" panose="020B0604020202020204" pitchFamily="34" charset="0"/>
              <a:buChar char="•"/>
            </a:pPr>
            <a:r>
              <a:rPr lang="en-US">
                <a:solidFill>
                  <a:schemeClr val="tx2"/>
                </a:solidFill>
              </a:rPr>
              <a:t>Secure attachment.</a:t>
            </a:r>
          </a:p>
          <a:p>
            <a:pPr marL="285750" indent="-228600">
              <a:lnSpc>
                <a:spcPct val="90000"/>
              </a:lnSpc>
              <a:spcAft>
                <a:spcPts val="600"/>
              </a:spcAft>
              <a:buFont typeface="Arial" panose="020B0604020202020204" pitchFamily="34" charset="0"/>
              <a:buChar char="•"/>
            </a:pPr>
            <a:r>
              <a:rPr lang="en-US">
                <a:solidFill>
                  <a:schemeClr val="tx2"/>
                </a:solidFill>
              </a:rPr>
              <a:t>Isaac family context- single parent with post –natal depression, he also moved to London not long. This disrupt Isaac childcare arrangements.</a:t>
            </a: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0524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A8430D7D-E6CD-CAC1-341D-91EC2FFCB180}"/>
              </a:ext>
            </a:extLst>
          </p:cNvPr>
          <p:cNvSpPr txBox="1"/>
          <p:nvPr/>
        </p:nvSpPr>
        <p:spPr>
          <a:xfrm>
            <a:off x="3906357" y="1935500"/>
            <a:ext cx="7922652" cy="22012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a:solidFill>
                  <a:schemeClr val="tx2"/>
                </a:solidFill>
              </a:rPr>
              <a:t>Bowlby's Attachment Theory </a:t>
            </a: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rPr>
              <a:t>Created by John Bowlby (1969)</a:t>
            </a: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rPr>
              <a:t>Stress on the important of early relationship bond between child and caregiver.</a:t>
            </a: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dirty="0">
                <a:solidFill>
                  <a:schemeClr val="tx2"/>
                </a:solidFill>
              </a:rPr>
              <a:t>The bond is important ,stand for future </a:t>
            </a:r>
            <a:r>
              <a:rPr lang="en-US">
                <a:solidFill>
                  <a:schemeClr val="tx2"/>
                </a:solidFill>
              </a:rPr>
              <a:t>development.</a:t>
            </a:r>
          </a:p>
          <a:p>
            <a:pPr marL="285750" indent="-228600">
              <a:lnSpc>
                <a:spcPct val="90000"/>
              </a:lnSpc>
              <a:spcAft>
                <a:spcPts val="600"/>
              </a:spcAft>
              <a:buFont typeface="Arial" panose="020B0604020202020204" pitchFamily="34" charset="0"/>
              <a:buChar char="•"/>
            </a:pPr>
            <a:r>
              <a:rPr lang="en-US">
                <a:solidFill>
                  <a:schemeClr val="tx2"/>
                </a:solidFill>
              </a:rPr>
              <a:t>Key idea is that child need a secure attachment.</a:t>
            </a:r>
          </a:p>
          <a:p>
            <a:pPr>
              <a:lnSpc>
                <a:spcPct val="90000"/>
              </a:lnSpc>
              <a:spcAft>
                <a:spcPts val="600"/>
              </a:spcAft>
            </a:pPr>
            <a:r>
              <a:rPr lang="en-US">
                <a:solidFill>
                  <a:schemeClr val="tx2"/>
                </a:solidFill>
              </a:rPr>
              <a:t>Simply(2025).</a:t>
            </a:r>
            <a:endParaRPr lang="en-US" dirty="0">
              <a:solidFill>
                <a:schemeClr val="tx2"/>
              </a:solidFill>
            </a:endParaRP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Picture 2" descr="A person kissing a baby&#10;&#10;AI-generated content may be incorrect.">
            <a:extLst>
              <a:ext uri="{FF2B5EF4-FFF2-40B4-BE49-F238E27FC236}">
                <a16:creationId xmlns:a16="http://schemas.microsoft.com/office/drawing/2014/main" id="{03027E61-1568-A001-3F07-1BD9092FD1E0}"/>
              </a:ext>
            </a:extLst>
          </p:cNvPr>
          <p:cNvPicPr>
            <a:picLocks noChangeAspect="1"/>
          </p:cNvPicPr>
          <p:nvPr/>
        </p:nvPicPr>
        <p:blipFill>
          <a:blip r:embed="rId2"/>
          <a:stretch>
            <a:fillRect/>
          </a:stretch>
        </p:blipFill>
        <p:spPr>
          <a:xfrm>
            <a:off x="951998" y="4133589"/>
            <a:ext cx="4108498" cy="2724411"/>
          </a:xfrm>
          <a:prstGeom prst="rect">
            <a:avLst/>
          </a:prstGeom>
        </p:spPr>
      </p:pic>
    </p:spTree>
    <p:extLst>
      <p:ext uri="{BB962C8B-B14F-4D97-AF65-F5344CB8AC3E}">
        <p14:creationId xmlns:p14="http://schemas.microsoft.com/office/powerpoint/2010/main" val="2612407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9D67F54-5351-5D82-3CA0-C1A08BAB1E75}"/>
              </a:ext>
            </a:extLst>
          </p:cNvPr>
          <p:cNvSpPr txBox="1"/>
          <p:nvPr/>
        </p:nvSpPr>
        <p:spPr>
          <a:xfrm>
            <a:off x="572493" y="2071316"/>
            <a:ext cx="6713552" cy="411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1500" b="1"/>
              <a:t>Key Concepts</a:t>
            </a:r>
            <a:endParaRPr lang="en-US" sz="1500"/>
          </a:p>
          <a:p>
            <a:pPr indent="-228600">
              <a:lnSpc>
                <a:spcPct val="90000"/>
              </a:lnSpc>
              <a:spcAft>
                <a:spcPts val="600"/>
              </a:spcAft>
              <a:buFont typeface="Arial" panose="020B0604020202020204" pitchFamily="34" charset="0"/>
              <a:buChar char="•"/>
            </a:pPr>
            <a:endParaRPr lang="en-US" sz="1500" b="1"/>
          </a:p>
          <a:p>
            <a:pPr marL="285750" indent="-228600">
              <a:lnSpc>
                <a:spcPct val="90000"/>
              </a:lnSpc>
              <a:spcAft>
                <a:spcPts val="600"/>
              </a:spcAft>
              <a:buFont typeface="Arial" panose="020B0604020202020204" pitchFamily="34" charset="0"/>
              <a:buChar char="•"/>
            </a:pPr>
            <a:r>
              <a:rPr lang="en-US" sz="1500"/>
              <a:t>Attachment :Emotional bond between child and caregiver are vital for Isaac development of future relationship.</a:t>
            </a:r>
          </a:p>
          <a:p>
            <a:pPr marL="285750" indent="-228600">
              <a:lnSpc>
                <a:spcPct val="90000"/>
              </a:lnSpc>
              <a:spcAft>
                <a:spcPts val="600"/>
              </a:spcAft>
              <a:buFont typeface="Arial" panose="020B0604020202020204" pitchFamily="34" charset="0"/>
              <a:buChar char="•"/>
            </a:pPr>
            <a:r>
              <a:rPr lang="en-US" sz="1500"/>
              <a:t>Secure attachment: Child feels safe and explore confidently.</a:t>
            </a:r>
          </a:p>
          <a:p>
            <a:pPr marL="285750" indent="-228600">
              <a:lnSpc>
                <a:spcPct val="90000"/>
              </a:lnSpc>
              <a:spcAft>
                <a:spcPts val="600"/>
              </a:spcAft>
              <a:buFont typeface="Arial" panose="020B0604020202020204" pitchFamily="34" charset="0"/>
              <a:buChar char="•"/>
            </a:pPr>
            <a:r>
              <a:rPr lang="en-US" sz="1500" dirty="0"/>
              <a:t>Insecure attachment: Avoidant from child ,pull away from caregiver ,when child feel unsafe ,fear of untrust, mostly when caregiver regularly rejected the child emotional needs, he might develop independent and does not need the comfort of the </a:t>
            </a:r>
            <a:r>
              <a:rPr lang="en-US" sz="1500"/>
              <a:t>caregiver. </a:t>
            </a:r>
          </a:p>
          <a:p>
            <a:pPr marL="57150">
              <a:lnSpc>
                <a:spcPct val="90000"/>
              </a:lnSpc>
              <a:spcAft>
                <a:spcPts val="600"/>
              </a:spcAft>
            </a:pPr>
            <a:r>
              <a:rPr lang="en-US" sz="1500"/>
              <a:t>Bowlby,(1969)</a:t>
            </a:r>
            <a:endParaRPr lang="en-US"/>
          </a:p>
          <a:p>
            <a:pPr marL="285750" indent="-228600">
              <a:lnSpc>
                <a:spcPct val="90000"/>
              </a:lnSpc>
              <a:spcAft>
                <a:spcPts val="600"/>
              </a:spcAft>
              <a:buFont typeface="Arial" panose="020B0604020202020204" pitchFamily="34" charset="0"/>
              <a:buChar char="•"/>
            </a:pPr>
            <a:r>
              <a:rPr lang="en-US" sz="1500"/>
              <a:t>Internal working model: Child expectation about relationship are shaped by the real caregivers, expectation can affect the relationship and trust children seen understand their primary care giver.</a:t>
            </a:r>
          </a:p>
          <a:p>
            <a:pPr marL="285750" indent="-228600">
              <a:lnSpc>
                <a:spcPct val="90000"/>
              </a:lnSpc>
              <a:spcAft>
                <a:spcPts val="600"/>
              </a:spcAft>
              <a:buFont typeface="Arial" panose="020B0604020202020204" pitchFamily="34" charset="0"/>
              <a:buChar char="•"/>
            </a:pPr>
            <a:r>
              <a:rPr lang="en-US" sz="1500" dirty="0"/>
              <a:t>At Isaac age it is critical period to develop bond failure to do that may permanently difficult later ,</a:t>
            </a:r>
            <a:r>
              <a:rPr lang="en-US" sz="1500"/>
              <a:t>separation</a:t>
            </a:r>
            <a:r>
              <a:rPr lang="en-US" sz="1500" dirty="0"/>
              <a:t> from a mother affect young  children, and child development.</a:t>
            </a:r>
          </a:p>
          <a:p>
            <a:pPr indent="-228600">
              <a:lnSpc>
                <a:spcPct val="90000"/>
              </a:lnSpc>
              <a:spcAft>
                <a:spcPts val="600"/>
              </a:spcAft>
              <a:buFont typeface="Arial" panose="020B0604020202020204" pitchFamily="34" charset="0"/>
              <a:buChar char="•"/>
            </a:pPr>
            <a:r>
              <a:rPr lang="en-US" sz="1500"/>
              <a:t>PEP, (2026)</a:t>
            </a:r>
          </a:p>
        </p:txBody>
      </p:sp>
      <p:pic>
        <p:nvPicPr>
          <p:cNvPr id="3" name="Picture 2" descr="A person and a child reading a book&#10;&#10;AI-generated content may be incorrect.">
            <a:extLst>
              <a:ext uri="{FF2B5EF4-FFF2-40B4-BE49-F238E27FC236}">
                <a16:creationId xmlns:a16="http://schemas.microsoft.com/office/drawing/2014/main" id="{7A96ED08-4BE2-E4CD-D16D-B3109221B6FC}"/>
              </a:ext>
            </a:extLst>
          </p:cNvPr>
          <p:cNvPicPr>
            <a:picLocks noChangeAspect="1"/>
          </p:cNvPicPr>
          <p:nvPr/>
        </p:nvPicPr>
        <p:blipFill>
          <a:blip r:embed="rId2"/>
          <a:srcRect l="23298" r="12486"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517462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8EEE315E-86D7-714F-5B05-1E94A34BCA79}"/>
              </a:ext>
            </a:extLst>
          </p:cNvPr>
          <p:cNvSpPr txBox="1"/>
          <p:nvPr/>
        </p:nvSpPr>
        <p:spPr>
          <a:xfrm>
            <a:off x="2392795" y="1925061"/>
            <a:ext cx="9018678" cy="40905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solidFill>
                  <a:schemeClr val="tx2"/>
                </a:solidFill>
              </a:rPr>
              <a:t>Development Assumption</a:t>
            </a:r>
            <a:r>
              <a:rPr lang="en-US">
                <a:solidFill>
                  <a:schemeClr val="tx2"/>
                </a:solidFill>
              </a:rPr>
              <a:t>:</a:t>
            </a:r>
          </a:p>
          <a:p>
            <a:pPr marL="285750" indent="-228600">
              <a:lnSpc>
                <a:spcPct val="90000"/>
              </a:lnSpc>
              <a:spcAft>
                <a:spcPts val="600"/>
              </a:spcAft>
              <a:buFont typeface="Arial" panose="020B0604020202020204" pitchFamily="34" charset="0"/>
              <a:buChar char="•"/>
            </a:pPr>
            <a:r>
              <a:rPr lang="en-US">
                <a:solidFill>
                  <a:schemeClr val="tx2"/>
                </a:solidFill>
              </a:rPr>
              <a:t>Disruption may lead to anxiety and withdrawal, long or deprived separation between the caregiver and that can affect social cognitive and emotional challenge of Isaac. Simply Psychology(2025).</a:t>
            </a:r>
          </a:p>
          <a:p>
            <a:pPr marL="285750" indent="-228600">
              <a:lnSpc>
                <a:spcPct val="90000"/>
              </a:lnSpc>
              <a:spcAft>
                <a:spcPts val="600"/>
              </a:spcAft>
              <a:buFont typeface="Arial" panose="020B0604020202020204" pitchFamily="34" charset="0"/>
              <a:buChar char="•"/>
            </a:pPr>
            <a:r>
              <a:rPr lang="en-US">
                <a:solidFill>
                  <a:schemeClr val="tx2"/>
                </a:solidFill>
              </a:rPr>
              <a:t>Consistent sensitive care for Isaac will bring positive outcome to his development.</a:t>
            </a:r>
          </a:p>
          <a:p>
            <a:pPr marL="285750" indent="-228600">
              <a:lnSpc>
                <a:spcPct val="90000"/>
              </a:lnSpc>
              <a:spcAft>
                <a:spcPts val="600"/>
              </a:spcAft>
              <a:buFont typeface="Arial" panose="020B0604020202020204" pitchFamily="34" charset="0"/>
              <a:buChar char="•"/>
            </a:pPr>
            <a:r>
              <a:rPr lang="en-US">
                <a:solidFill>
                  <a:schemeClr val="tx2"/>
                </a:solidFill>
              </a:rPr>
              <a:t>Social relationship-How Isaac relate with other children and environment will affect his behavior positively</a:t>
            </a:r>
          </a:p>
          <a:p>
            <a:pPr marL="285750" indent="-228600">
              <a:lnSpc>
                <a:spcPct val="90000"/>
              </a:lnSpc>
              <a:spcAft>
                <a:spcPts val="600"/>
              </a:spcAft>
              <a:buFont typeface="Arial" panose="020B0604020202020204" pitchFamily="34" charset="0"/>
              <a:buChar char="•"/>
            </a:pPr>
            <a:r>
              <a:rPr lang="en-US" dirty="0">
                <a:solidFill>
                  <a:schemeClr val="tx2"/>
                </a:solidFill>
              </a:rPr>
              <a:t>Emotional development –How Isaac express his action will affect his feeling as a child. Bowbly's theory suggests that Isaac's reaction to </a:t>
            </a:r>
            <a:r>
              <a:rPr lang="en-US">
                <a:solidFill>
                  <a:schemeClr val="tx2"/>
                </a:solidFill>
              </a:rPr>
              <a:t>separate</a:t>
            </a:r>
            <a:r>
              <a:rPr lang="en-US" dirty="0">
                <a:solidFill>
                  <a:schemeClr val="tx2"/>
                </a:solidFill>
              </a:rPr>
              <a:t> from his mother reflects an aspect of emotional development, as children rely on primary attachment figures for security and emotional stability.</a:t>
            </a:r>
          </a:p>
          <a:p>
            <a:pPr marL="57150">
              <a:lnSpc>
                <a:spcPct val="90000"/>
              </a:lnSpc>
              <a:spcAft>
                <a:spcPts val="600"/>
              </a:spcAft>
            </a:pPr>
            <a:r>
              <a:rPr lang="en-US">
                <a:solidFill>
                  <a:schemeClr val="tx2"/>
                </a:solidFill>
              </a:rPr>
              <a:t>(Bowlby,1998)</a:t>
            </a:r>
            <a:endParaRPr lang="en-US" dirty="0">
              <a:solidFill>
                <a:schemeClr val="tx2"/>
              </a:solidFill>
            </a:endParaRP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60692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B9E244EF-267E-D981-A310-413ED10621FC}"/>
              </a:ext>
            </a:extLst>
          </p:cNvPr>
          <p:cNvSpPr txBox="1"/>
          <p:nvPr/>
        </p:nvSpPr>
        <p:spPr>
          <a:xfrm>
            <a:off x="868796" y="662021"/>
            <a:ext cx="10459171" cy="402793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solidFill>
                  <a:schemeClr val="tx2"/>
                </a:solidFill>
              </a:rPr>
              <a:t>Why John Bowlby's Attachment theory fit Isaac</a:t>
            </a:r>
          </a:p>
          <a:p>
            <a:pPr>
              <a:lnSpc>
                <a:spcPct val="90000"/>
              </a:lnSpc>
              <a:spcAft>
                <a:spcPts val="600"/>
              </a:spcAft>
            </a:pPr>
            <a:r>
              <a:rPr lang="en-US">
                <a:solidFill>
                  <a:schemeClr val="tx2"/>
                </a:solidFill>
              </a:rPr>
              <a:t>According to Bowlby's theory ,Isaac</a:t>
            </a:r>
            <a:r>
              <a:rPr lang="en-US" dirty="0">
                <a:solidFill>
                  <a:schemeClr val="tx2"/>
                </a:solidFill>
              </a:rPr>
              <a:t> behavior is showing the following :</a:t>
            </a:r>
          </a:p>
          <a:p>
            <a:pPr marL="285750" indent="-228600">
              <a:lnSpc>
                <a:spcPct val="90000"/>
              </a:lnSpc>
              <a:spcAft>
                <a:spcPts val="600"/>
              </a:spcAft>
              <a:buFont typeface="Arial" panose="020B0604020202020204" pitchFamily="34" charset="0"/>
              <a:buChar char="•"/>
            </a:pPr>
            <a:r>
              <a:rPr lang="en-US">
                <a:solidFill>
                  <a:schemeClr val="tx2"/>
                </a:solidFill>
              </a:rPr>
              <a:t>Separation distress, withdrawal from peers and clinches at home.</a:t>
            </a: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rPr>
              <a:t>Isaac experiencing disruptions in care given, maternal mental health challenges.</a:t>
            </a: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rPr>
              <a:t>Isaac behavior suggest possible insecure attachment.</a:t>
            </a:r>
            <a:endParaRPr lang="en-US" dirty="0">
              <a:solidFill>
                <a:schemeClr val="tx2"/>
              </a:solidFill>
            </a:endParaRPr>
          </a:p>
          <a:p>
            <a:pPr marL="285750" indent="-228600">
              <a:lnSpc>
                <a:spcPct val="90000"/>
              </a:lnSpc>
              <a:spcAft>
                <a:spcPts val="600"/>
              </a:spcAft>
              <a:buFont typeface="Arial" panose="020B0604020202020204" pitchFamily="34" charset="0"/>
              <a:buChar char="•"/>
            </a:pPr>
            <a:endParaRPr lang="en-US" b="1" dirty="0"/>
          </a:p>
          <a:p>
            <a:pPr>
              <a:lnSpc>
                <a:spcPct val="90000"/>
              </a:lnSpc>
              <a:spcAft>
                <a:spcPts val="600"/>
              </a:spcAft>
            </a:pPr>
            <a:r>
              <a:rPr lang="en-US" b="1"/>
              <a:t>Applying the theory to Isaac's experience</a:t>
            </a:r>
            <a:r>
              <a:rPr lang="en-US">
                <a:solidFill>
                  <a:schemeClr val="tx2"/>
                </a:solidFill>
              </a:rPr>
              <a:t>.</a:t>
            </a: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rPr>
              <a:t>Disrupted childcare –Inconsistent and changing of caregiver weak the attachment and security of the child. According to Bowlby he firmly let us know that babies lack selective when  seeking attachment, child seduce, smiles, signal ,gurgles looks and gesture to all that come around them ,but after 6months they become selective. Isaac is 4years old, inconsistent caregivers may weak the attachment and security due to his ability ,choose who he want at that age. Isaac is looking for a caregiver who is responsible and available and consistent.</a:t>
            </a:r>
            <a:endParaRPr lang="en-US" dirty="0">
              <a:solidFill>
                <a:schemeClr val="tx2"/>
              </a:solidFill>
            </a:endParaRPr>
          </a:p>
          <a:p>
            <a:pPr>
              <a:lnSpc>
                <a:spcPct val="90000"/>
              </a:lnSpc>
              <a:spcAft>
                <a:spcPts val="600"/>
              </a:spcAft>
            </a:pPr>
            <a:r>
              <a:rPr lang="en-US">
                <a:solidFill>
                  <a:schemeClr val="tx2"/>
                </a:solidFill>
              </a:rPr>
              <a:t>Harris.(2022).</a:t>
            </a: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dirty="0">
                <a:solidFill>
                  <a:schemeClr val="tx2"/>
                </a:solidFill>
              </a:rPr>
              <a:t>Maternal depression-Less emotional availability, Isaac does not have enough interaction, also communication were reduced, he also refused to play with other children by not responding to them or engaged peers. This may have contributed to Isaac's reluctance to engaged with peers, responds to social approaches and participate in social interaction.</a:t>
            </a: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89642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147B03B0-D66E-A5E7-6405-174D3FAC9927}"/>
              </a:ext>
            </a:extLst>
          </p:cNvPr>
          <p:cNvSpPr txBox="1"/>
          <p:nvPr/>
        </p:nvSpPr>
        <p:spPr>
          <a:xfrm>
            <a:off x="2716385" y="1716295"/>
            <a:ext cx="7922652" cy="24308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solidFill>
                  <a:schemeClr val="tx2"/>
                </a:solidFill>
              </a:rPr>
              <a:t>Practical, theory –informed strategy</a:t>
            </a:r>
            <a:r>
              <a:rPr lang="en-US">
                <a:solidFill>
                  <a:schemeClr val="tx2"/>
                </a:solidFill>
              </a:rPr>
              <a:t>:</a:t>
            </a: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Play based leaning- Speech and language skills are fundamental to a child's overall development, and ability to learn .Developing effective support systems for children with speech and language delays  requires long term commitment and may take many years to achieve. Collaboration between educator caregivers and speech and language therapists is particularly important in delivering consistent and effective support .Through based learning children like Isaac can be encouraged to develop their communication social and language skills in supportive and engaging environment.</a:t>
            </a:r>
            <a:endParaRPr lang="en-US" dirty="0">
              <a:solidFill>
                <a:schemeClr val="tx2"/>
              </a:solidFill>
            </a:endParaRPr>
          </a:p>
          <a:p>
            <a:pPr>
              <a:lnSpc>
                <a:spcPct val="90000"/>
              </a:lnSpc>
              <a:spcAft>
                <a:spcPts val="600"/>
              </a:spcAft>
            </a:pPr>
            <a:r>
              <a:rPr lang="en-US" dirty="0" err="1">
                <a:solidFill>
                  <a:schemeClr val="tx2"/>
                </a:solidFill>
              </a:rPr>
              <a:t>BSSLC.Case</a:t>
            </a:r>
            <a:r>
              <a:rPr lang="en-US" dirty="0">
                <a:solidFill>
                  <a:schemeClr val="tx2"/>
                </a:solidFill>
              </a:rPr>
              <a:t> Studies (2020).</a:t>
            </a:r>
          </a:p>
          <a:p>
            <a:pPr marL="285750" indent="-228600">
              <a:lnSpc>
                <a:spcPct val="90000"/>
              </a:lnSpc>
              <a:spcAft>
                <a:spcPts val="600"/>
              </a:spcAft>
              <a:buFont typeface="Arial" panose="020B0604020202020204" pitchFamily="34" charset="0"/>
              <a:buChar char="•"/>
            </a:pPr>
            <a:endParaRPr lang="en-US" sz="1300">
              <a:solidFill>
                <a:schemeClr val="tx2"/>
              </a:solidFill>
            </a:endParaRPr>
          </a:p>
          <a:p>
            <a:pPr indent="-228600">
              <a:lnSpc>
                <a:spcPct val="90000"/>
              </a:lnSpc>
              <a:spcAft>
                <a:spcPts val="600"/>
              </a:spcAft>
              <a:buFont typeface="Arial" panose="020B0604020202020204" pitchFamily="34" charset="0"/>
              <a:buChar char="•"/>
            </a:pPr>
            <a:endParaRPr lang="en-US" sz="1300">
              <a:solidFill>
                <a:schemeClr val="tx2"/>
              </a:solidFill>
            </a:endParaRP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08822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00DD9615-8612-4CDB-926A-E88F3E0AD58A}"/>
              </a:ext>
            </a:extLst>
          </p:cNvPr>
          <p:cNvSpPr txBox="1"/>
          <p:nvPr/>
        </p:nvSpPr>
        <p:spPr>
          <a:xfrm>
            <a:off x="33729" y="1361390"/>
            <a:ext cx="12171060" cy="29110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solidFill>
                  <a:schemeClr val="tx2"/>
                </a:solidFill>
              </a:rPr>
              <a:t>Nature (Biological factor)</a:t>
            </a:r>
            <a:endParaRPr lang="en-US" b="1"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When brain development is affected by stress like chronic </a:t>
            </a:r>
            <a:r>
              <a:rPr lang="en-US">
                <a:solidFill>
                  <a:schemeClr val="tx2"/>
                </a:solidFill>
              </a:rPr>
              <a:t>stress. when child behavior</a:t>
            </a:r>
            <a:r>
              <a:rPr lang="en-US" dirty="0">
                <a:solidFill>
                  <a:schemeClr val="tx2"/>
                </a:solidFill>
              </a:rPr>
              <a:t> is drive by genetic.</a:t>
            </a:r>
          </a:p>
          <a:p>
            <a:pPr indent="-228600">
              <a:lnSpc>
                <a:spcPct val="90000"/>
              </a:lnSpc>
              <a:spcAft>
                <a:spcPts val="600"/>
              </a:spcAft>
              <a:buFont typeface="Arial" panose="020B0604020202020204" pitchFamily="34" charset="0"/>
              <a:buChar char="•"/>
            </a:pPr>
            <a:r>
              <a:rPr lang="en-US">
                <a:solidFill>
                  <a:schemeClr val="tx2"/>
                </a:solidFill>
              </a:rPr>
              <a:t>Nature and behavior , temperament is how the child react to the world.</a:t>
            </a: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a:lnSpc>
                <a:spcPct val="90000"/>
              </a:lnSpc>
              <a:spcAft>
                <a:spcPts val="600"/>
              </a:spcAft>
            </a:pPr>
            <a:r>
              <a:rPr lang="en-US" b="1" dirty="0">
                <a:solidFill>
                  <a:schemeClr val="tx2"/>
                </a:solidFill>
              </a:rPr>
              <a:t>Nurture ( Environmental Factors):</a:t>
            </a:r>
            <a:r>
              <a:rPr lang="en-US" dirty="0">
                <a:solidFill>
                  <a:schemeClr val="tx2"/>
                </a:solidFill>
              </a:rPr>
              <a:t>According to the behaviorist theory proposed by </a:t>
            </a:r>
            <a:r>
              <a:rPr lang="en-US" err="1">
                <a:solidFill>
                  <a:schemeClr val="tx2"/>
                </a:solidFill>
              </a:rPr>
              <a:t>B.F.Skinner</a:t>
            </a:r>
            <a:r>
              <a:rPr lang="en-US" dirty="0">
                <a:solidFill>
                  <a:schemeClr val="tx2"/>
                </a:solidFill>
              </a:rPr>
              <a:t>, language development occurs through imitation, reinforcement. Isaac learns language by copying the speech of his caregivers and other people around him. As he attends school, he is exposed to additional language models that help him develop his language abilities. This theory </a:t>
            </a:r>
            <a:r>
              <a:rPr lang="en-US" err="1">
                <a:solidFill>
                  <a:schemeClr val="tx2"/>
                </a:solidFill>
              </a:rPr>
              <a:t>emphasises</a:t>
            </a:r>
            <a:r>
              <a:rPr lang="en-US" dirty="0">
                <a:solidFill>
                  <a:schemeClr val="tx2"/>
                </a:solidFill>
              </a:rPr>
              <a:t> the role of environmental </a:t>
            </a:r>
            <a:r>
              <a:rPr lang="en-US">
                <a:solidFill>
                  <a:schemeClr val="tx2"/>
                </a:solidFill>
              </a:rPr>
              <a:t>influences, cultu</a:t>
            </a:r>
            <a:r>
              <a:rPr lang="en-US" dirty="0">
                <a:solidFill>
                  <a:schemeClr val="tx2"/>
                </a:solidFill>
              </a:rPr>
              <a:t>re, supporting the view that language development is largely shaped by nurture rather than innate factors.</a:t>
            </a:r>
          </a:p>
          <a:p>
            <a:pPr indent="-228600">
              <a:lnSpc>
                <a:spcPct val="90000"/>
              </a:lnSpc>
              <a:spcAft>
                <a:spcPts val="600"/>
              </a:spcAft>
              <a:buFont typeface="Arial" panose="020B0604020202020204" pitchFamily="34" charset="0"/>
              <a:buChar char="•"/>
            </a:pPr>
            <a:r>
              <a:rPr lang="en-US">
                <a:solidFill>
                  <a:schemeClr val="tx2"/>
                </a:solidFill>
              </a:rPr>
              <a:t>Quality of care given to the child.</a:t>
            </a: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Social stimulation is how the child interact ,connecting with people will engage the brain. This will improve the mood and avoid the child to be alone or isolated.</a:t>
            </a:r>
            <a:endParaRPr lang="en-US" dirty="0">
              <a:solidFill>
                <a:schemeClr val="tx2"/>
              </a:solidFill>
            </a:endParaRPr>
          </a:p>
          <a:p>
            <a:pPr indent="-228600">
              <a:lnSpc>
                <a:spcPct val="90000"/>
              </a:lnSpc>
              <a:spcAft>
                <a:spcPts val="600"/>
              </a:spcAft>
              <a:buFont typeface="Arial" panose="020B0604020202020204" pitchFamily="34" charset="0"/>
              <a:buChar char="•"/>
            </a:pPr>
            <a:endParaRPr lang="en-US" sz="1300">
              <a:solidFill>
                <a:schemeClr val="tx2"/>
              </a:solidFill>
            </a:endParaRP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3307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D2A64496-AFDE-282D-90CF-F12E63188CEF}"/>
              </a:ext>
            </a:extLst>
          </p:cNvPr>
          <p:cNvSpPr txBox="1"/>
          <p:nvPr/>
        </p:nvSpPr>
        <p:spPr>
          <a:xfrm>
            <a:off x="3353124" y="1225692"/>
            <a:ext cx="6805748" cy="310935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Aft>
                <a:spcPts val="600"/>
              </a:spcAft>
            </a:pPr>
            <a:r>
              <a:rPr lang="en-US">
                <a:solidFill>
                  <a:schemeClr val="tx2"/>
                </a:solidFill>
              </a:rPr>
              <a:t>Multi-Agency working collaboration</a:t>
            </a: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Speech and language therapist.</a:t>
            </a: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Health visitors</a:t>
            </a: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Family support service</a:t>
            </a: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Ensure consistency approach and early intervention among the agencies.</a:t>
            </a: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1483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BA61E981-6F3C-469F-CDF8-65BAA2237A18}"/>
              </a:ext>
            </a:extLst>
          </p:cNvPr>
          <p:cNvSpPr txBox="1"/>
          <p:nvPr/>
        </p:nvSpPr>
        <p:spPr>
          <a:xfrm>
            <a:off x="879235" y="1100433"/>
            <a:ext cx="10636622" cy="277533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solidFill>
                  <a:schemeClr val="tx2"/>
                </a:solidFill>
              </a:rPr>
              <a:t>Critical Evaluation of Bowlby:</a:t>
            </a:r>
            <a:endParaRPr lang="en-US" b="1"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Strength -Support children in </a:t>
            </a:r>
            <a:r>
              <a:rPr lang="en-US" dirty="0" err="1">
                <a:solidFill>
                  <a:schemeClr val="tx2"/>
                </a:solidFill>
              </a:rPr>
              <a:t>identfying</a:t>
            </a:r>
            <a:r>
              <a:rPr lang="en-US" dirty="0">
                <a:solidFill>
                  <a:schemeClr val="tx2"/>
                </a:solidFill>
              </a:rPr>
              <a:t> and expressing their emotional need while </a:t>
            </a:r>
            <a:r>
              <a:rPr lang="en-US" dirty="0" err="1">
                <a:solidFill>
                  <a:schemeClr val="tx2"/>
                </a:solidFill>
              </a:rPr>
              <a:t>priotising,play</a:t>
            </a:r>
            <a:r>
              <a:rPr lang="en-US" dirty="0">
                <a:solidFill>
                  <a:schemeClr val="tx2"/>
                </a:solidFill>
              </a:rPr>
              <a:t>-based learning and holistic </a:t>
            </a:r>
            <a:r>
              <a:rPr lang="en-US" dirty="0" err="1">
                <a:solidFill>
                  <a:schemeClr val="tx2"/>
                </a:solidFill>
              </a:rPr>
              <a:t>development.Recorgnise</a:t>
            </a:r>
            <a:r>
              <a:rPr lang="en-US" dirty="0">
                <a:solidFill>
                  <a:schemeClr val="tx2"/>
                </a:solidFill>
              </a:rPr>
              <a:t> that early relationships are </a:t>
            </a:r>
            <a:r>
              <a:rPr lang="en-US" dirty="0" err="1">
                <a:solidFill>
                  <a:schemeClr val="tx2"/>
                </a:solidFill>
              </a:rPr>
              <a:t>foundamental</a:t>
            </a:r>
            <a:r>
              <a:rPr lang="en-US" dirty="0">
                <a:solidFill>
                  <a:schemeClr val="tx2"/>
                </a:solidFill>
              </a:rPr>
              <a:t> to </a:t>
            </a:r>
            <a:r>
              <a:rPr lang="en-US" dirty="0" err="1">
                <a:solidFill>
                  <a:schemeClr val="tx2"/>
                </a:solidFill>
              </a:rPr>
              <a:t>childs</a:t>
            </a:r>
            <a:r>
              <a:rPr lang="en-US" dirty="0">
                <a:solidFill>
                  <a:schemeClr val="tx2"/>
                </a:solidFill>
              </a:rPr>
              <a:t> emotional wellbeing and social </a:t>
            </a:r>
            <a:r>
              <a:rPr lang="en-US" dirty="0" err="1">
                <a:solidFill>
                  <a:schemeClr val="tx2"/>
                </a:solidFill>
              </a:rPr>
              <a:t>growth.Develop</a:t>
            </a:r>
            <a:r>
              <a:rPr lang="en-US" dirty="0">
                <a:solidFill>
                  <a:schemeClr val="tx2"/>
                </a:solidFill>
              </a:rPr>
              <a:t> a clear  framework  to help children regulate emotions ,build healthy relationship and navigate through </a:t>
            </a:r>
            <a:r>
              <a:rPr lang="en-US" dirty="0" err="1">
                <a:solidFill>
                  <a:schemeClr val="tx2"/>
                </a:solidFill>
              </a:rPr>
              <a:t>guidiance</a:t>
            </a:r>
            <a:r>
              <a:rPr lang="en-US" dirty="0">
                <a:solidFill>
                  <a:schemeClr val="tx2"/>
                </a:solidFill>
              </a:rPr>
              <a:t> ,support and positive interactions.</a:t>
            </a:r>
          </a:p>
          <a:p>
            <a:pPr indent="-228600">
              <a:lnSpc>
                <a:spcPct val="90000"/>
              </a:lnSpc>
              <a:spcAft>
                <a:spcPts val="600"/>
              </a:spcAft>
              <a:buFont typeface="Arial" panose="020B0604020202020204" pitchFamily="34" charset="0"/>
              <a:buChar char="•"/>
            </a:pPr>
            <a:endParaRPr lang="en-US" dirty="0">
              <a:solidFill>
                <a:schemeClr val="tx2"/>
              </a:solidFill>
            </a:endParaRPr>
          </a:p>
          <a:p>
            <a:pPr>
              <a:lnSpc>
                <a:spcPct val="90000"/>
              </a:lnSpc>
              <a:spcAft>
                <a:spcPts val="600"/>
              </a:spcAft>
            </a:pPr>
            <a:r>
              <a:rPr lang="en-US" b="1">
                <a:solidFill>
                  <a:schemeClr val="tx2"/>
                </a:solidFill>
              </a:rPr>
              <a:t>Limitation-</a:t>
            </a:r>
            <a:r>
              <a:rPr lang="en-US">
                <a:solidFill>
                  <a:schemeClr val="tx2"/>
                </a:solidFill>
              </a:rPr>
              <a:t> </a:t>
            </a: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rPr>
              <a:t>Focus mostly on mother and child relationship we may overlook culture differences.</a:t>
            </a: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a:solidFill>
                  <a:schemeClr val="tx2"/>
                </a:solidFill>
              </a:rPr>
              <a:t> overlook some resilience effort </a:t>
            </a: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dirty="0">
                <a:solidFill>
                  <a:schemeClr val="tx2"/>
                </a:solidFill>
              </a:rPr>
              <a:t>Cultural .Attachment theory  was </a:t>
            </a:r>
            <a:r>
              <a:rPr lang="en-US" dirty="0" err="1">
                <a:solidFill>
                  <a:schemeClr val="tx2"/>
                </a:solidFill>
              </a:rPr>
              <a:t>deveopled</a:t>
            </a:r>
            <a:r>
              <a:rPr lang="en-US" dirty="0">
                <a:solidFill>
                  <a:schemeClr val="tx2"/>
                </a:solidFill>
              </a:rPr>
              <a:t> as western values in western </a:t>
            </a:r>
            <a:r>
              <a:rPr lang="en-US" dirty="0" err="1">
                <a:solidFill>
                  <a:schemeClr val="tx2"/>
                </a:solidFill>
              </a:rPr>
              <a:t>society,with</a:t>
            </a:r>
            <a:r>
              <a:rPr lang="en-US" dirty="0">
                <a:solidFill>
                  <a:schemeClr val="tx2"/>
                </a:solidFill>
              </a:rPr>
              <a:t> independence and individual emotional </a:t>
            </a:r>
            <a:r>
              <a:rPr lang="en-US" dirty="0" err="1">
                <a:solidFill>
                  <a:schemeClr val="tx2"/>
                </a:solidFill>
              </a:rPr>
              <a:t>expression.London</a:t>
            </a:r>
            <a:r>
              <a:rPr lang="en-US" dirty="0">
                <a:solidFill>
                  <a:schemeClr val="tx2"/>
                </a:solidFill>
              </a:rPr>
              <a:t> with world's most culturally diverse cities with families from many </a:t>
            </a:r>
            <a:r>
              <a:rPr lang="en-US" dirty="0" err="1">
                <a:solidFill>
                  <a:schemeClr val="tx2"/>
                </a:solidFill>
              </a:rPr>
              <a:t>ethnic,religious</a:t>
            </a:r>
            <a:r>
              <a:rPr lang="en-US" dirty="0">
                <a:solidFill>
                  <a:schemeClr val="tx2"/>
                </a:solidFill>
              </a:rPr>
              <a:t> and </a:t>
            </a:r>
            <a:r>
              <a:rPr lang="en-US" dirty="0" err="1">
                <a:solidFill>
                  <a:schemeClr val="tx2"/>
                </a:solidFill>
              </a:rPr>
              <a:t>backgrounds.</a:t>
            </a:r>
            <a:r>
              <a:rPr lang="en-US" dirty="0" err="1">
                <a:solidFill>
                  <a:srgbClr val="3A3A3A"/>
                </a:solidFill>
                <a:highlight>
                  <a:srgbClr val="FFFFFF"/>
                </a:highlight>
                <a:latin typeface="Source Sans Pro"/>
                <a:ea typeface="Source Sans Pro"/>
              </a:rPr>
              <a:t>West</a:t>
            </a:r>
            <a:r>
              <a:rPr lang="en-US" dirty="0">
                <a:solidFill>
                  <a:srgbClr val="3A3A3A"/>
                </a:solidFill>
                <a:highlight>
                  <a:srgbClr val="FFFFFF"/>
                </a:highlight>
                <a:latin typeface="Source Sans Pro"/>
                <a:ea typeface="Source Sans Pro"/>
              </a:rPr>
              <a:t>.(2014) </a:t>
            </a:r>
            <a:endParaRPr lang="en-US" i="1">
              <a:solidFill>
                <a:srgbClr val="3A3A3A"/>
              </a:solidFill>
              <a:highlight>
                <a:srgbClr val="FFFFFF"/>
              </a:highlight>
              <a:latin typeface="Source Sans Pro"/>
              <a:ea typeface="Source Sans Pro"/>
            </a:endParaRPr>
          </a:p>
          <a:p>
            <a:pPr marL="285750" indent="-228600">
              <a:lnSpc>
                <a:spcPct val="90000"/>
              </a:lnSpc>
              <a:spcAft>
                <a:spcPts val="600"/>
              </a:spcAft>
              <a:buFont typeface="Arial" panose="020B0604020202020204" pitchFamily="34" charset="0"/>
              <a:buChar char="•"/>
            </a:pPr>
            <a:r>
              <a:rPr lang="en-US" dirty="0">
                <a:solidFill>
                  <a:schemeClr val="tx2"/>
                </a:solidFill>
              </a:rPr>
              <a:t>Divers' caregiving practice-This is variety ways children are care for nature and </a:t>
            </a:r>
            <a:r>
              <a:rPr lang="en-US" dirty="0" err="1">
                <a:solidFill>
                  <a:schemeClr val="tx2"/>
                </a:solidFill>
              </a:rPr>
              <a:t>supprt</a:t>
            </a:r>
            <a:r>
              <a:rPr lang="en-US" dirty="0">
                <a:solidFill>
                  <a:schemeClr val="tx2"/>
                </a:solidFill>
              </a:rPr>
              <a:t> across different families ,culture and community.</a:t>
            </a:r>
          </a:p>
          <a:p>
            <a:pPr marL="285750" indent="-228600">
              <a:lnSpc>
                <a:spcPct val="90000"/>
              </a:lnSpc>
              <a:spcAft>
                <a:spcPts val="600"/>
              </a:spcAft>
              <a:buFont typeface="Arial" panose="020B0604020202020204" pitchFamily="34" charset="0"/>
              <a:buChar char="•"/>
            </a:pPr>
            <a:endParaRPr lang="en-US" dirty="0">
              <a:solidFill>
                <a:schemeClr val="tx2"/>
              </a:solidFill>
            </a:endParaRP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20004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6131F0F1-B4B7-6960-F56F-06C059043B2B}"/>
              </a:ext>
            </a:extLst>
          </p:cNvPr>
          <p:cNvSpPr txBox="1"/>
          <p:nvPr/>
        </p:nvSpPr>
        <p:spPr>
          <a:xfrm>
            <a:off x="3050412" y="1872871"/>
            <a:ext cx="8037474" cy="362083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a:solidFill>
                  <a:schemeClr val="tx2"/>
                </a:solidFill>
              </a:rPr>
              <a:t>Conclusion</a:t>
            </a:r>
            <a:r>
              <a:rPr lang="en-US">
                <a:solidFill>
                  <a:schemeClr val="tx2"/>
                </a:solidFill>
              </a:rPr>
              <a:t>.</a:t>
            </a:r>
            <a:endParaRPr lang="en-US" dirty="0">
              <a:solidFill>
                <a:schemeClr val="tx2"/>
              </a:solidFill>
            </a:endParaRPr>
          </a:p>
          <a:p>
            <a:pPr>
              <a:lnSpc>
                <a:spcPct val="90000"/>
              </a:lnSpc>
              <a:spcAft>
                <a:spcPts val="600"/>
              </a:spcAft>
            </a:pPr>
            <a:endParaRPr lang="en-US" dirty="0">
              <a:solidFill>
                <a:schemeClr val="tx2"/>
              </a:solidFill>
            </a:endParaRPr>
          </a:p>
          <a:p>
            <a:pPr>
              <a:lnSpc>
                <a:spcPct val="90000"/>
              </a:lnSpc>
              <a:spcAft>
                <a:spcPts val="600"/>
              </a:spcAft>
            </a:pPr>
            <a:r>
              <a:rPr lang="en-US" dirty="0">
                <a:solidFill>
                  <a:schemeClr val="tx2"/>
                </a:solidFill>
              </a:rPr>
              <a:t>Isaac's  </a:t>
            </a:r>
            <a:r>
              <a:rPr lang="en-US">
                <a:solidFill>
                  <a:schemeClr val="tx2"/>
                </a:solidFill>
              </a:rPr>
              <a:t>behaviors</a:t>
            </a:r>
            <a:r>
              <a:rPr lang="en-US" dirty="0">
                <a:solidFill>
                  <a:schemeClr val="tx2"/>
                </a:solidFill>
              </a:rPr>
              <a:t>  can be understood through attachment theory, his experience may lead to insecure attachment pattern with consistent care, emotional support, and family  intervention.</a:t>
            </a:r>
          </a:p>
          <a:p>
            <a:pPr indent="-228600">
              <a:lnSpc>
                <a:spcPct val="90000"/>
              </a:lnSpc>
              <a:spcAft>
                <a:spcPts val="600"/>
              </a:spcAft>
              <a:buAutoNum type="arabicPeriod"/>
            </a:pPr>
            <a:endParaRPr lang="en-US" dirty="0">
              <a:solidFill>
                <a:schemeClr val="tx2"/>
              </a:solidFill>
            </a:endParaRPr>
          </a:p>
          <a:p>
            <a:pPr>
              <a:lnSpc>
                <a:spcPct val="90000"/>
              </a:lnSpc>
              <a:spcAft>
                <a:spcPts val="600"/>
              </a:spcAft>
            </a:pPr>
            <a:r>
              <a:rPr lang="en-US" dirty="0">
                <a:solidFill>
                  <a:schemeClr val="tx2"/>
                </a:solidFill>
              </a:rPr>
              <a:t>Overall ,attachment theory provides a useful framework in getting to  know children 's emotional  development, it must be examined critically and sensitively within  diverse  social and cultural </a:t>
            </a:r>
            <a:r>
              <a:rPr lang="en-US">
                <a:solidFill>
                  <a:schemeClr val="tx2"/>
                </a:solidFill>
              </a:rPr>
              <a:t>contexts.</a:t>
            </a:r>
            <a:endParaRPr lang="en-US">
              <a:solidFill>
                <a:schemeClr val="tx2"/>
              </a:solidFill>
              <a:highlight>
                <a:srgbClr val="FFFFFF"/>
              </a:highlight>
              <a:latin typeface="Source Sans Pro"/>
              <a:ea typeface="Source Sans Pro"/>
            </a:endParaRPr>
          </a:p>
          <a:p>
            <a:pPr indent="-228600">
              <a:lnSpc>
                <a:spcPct val="90000"/>
              </a:lnSpc>
              <a:spcAft>
                <a:spcPts val="600"/>
              </a:spcAft>
              <a:buAutoNum type="arabicPeriod"/>
            </a:pPr>
            <a:endParaRPr lang="en-US" sz="2000">
              <a:solidFill>
                <a:schemeClr val="tx2"/>
              </a:solidFill>
            </a:endParaRP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85669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8" name="Group 47">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31" name="Freeform: Shape 30">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0D6D666B-7C1C-82CA-7CDF-93A4480012C0}"/>
              </a:ext>
            </a:extLst>
          </p:cNvPr>
          <p:cNvSpPr txBox="1"/>
          <p:nvPr/>
        </p:nvSpPr>
        <p:spPr>
          <a:xfrm>
            <a:off x="1956985" y="801866"/>
            <a:ext cx="9439673" cy="5230634"/>
          </a:xfrm>
          <a:prstGeom prst="rect">
            <a:avLst/>
          </a:prstGeom>
          <a:noFill/>
          <a:ln>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500">
                <a:solidFill>
                  <a:schemeClr val="tx2"/>
                </a:solidFill>
              </a:rPr>
              <a:t>PEP(2026)</a:t>
            </a:r>
            <a:r>
              <a:rPr lang="en-US" sz="1500">
                <a:solidFill>
                  <a:schemeClr val="tx2"/>
                </a:solidFill>
                <a:highlight>
                  <a:srgbClr val="E9EEF1"/>
                </a:highlight>
              </a:rPr>
              <a:t> Conceptual Framework. Attachment and Loss: Available at :</a:t>
            </a:r>
            <a:r>
              <a:rPr lang="en-US" sz="1500">
                <a:solidFill>
                  <a:schemeClr val="tx2"/>
                </a:solidFill>
              </a:rPr>
              <a:t>https://pep-web.org/search/document/IPL.109.0038A (Accessed:9 June 2026)</a:t>
            </a:r>
            <a:endParaRPr lang="en-US"/>
          </a:p>
          <a:p>
            <a:pPr indent="-228600">
              <a:lnSpc>
                <a:spcPct val="90000"/>
              </a:lnSpc>
              <a:spcAft>
                <a:spcPts val="600"/>
              </a:spcAft>
              <a:buFont typeface="Arial" panose="020B0604020202020204" pitchFamily="34" charset="0"/>
              <a:buChar char="•"/>
            </a:pPr>
            <a:endParaRPr lang="en-US" sz="1500">
              <a:solidFill>
                <a:schemeClr val="tx2"/>
              </a:solidFill>
            </a:endParaRPr>
          </a:p>
          <a:p>
            <a:pPr>
              <a:lnSpc>
                <a:spcPct val="90000"/>
              </a:lnSpc>
              <a:spcAft>
                <a:spcPts val="600"/>
              </a:spcAft>
            </a:pPr>
            <a:r>
              <a:rPr lang="en-US" sz="1500">
                <a:solidFill>
                  <a:schemeClr val="tx2"/>
                </a:solidFill>
              </a:rPr>
              <a:t>DHSC(2020)Best start in speech language and communication .Case study :Available </a:t>
            </a:r>
            <a:r>
              <a:rPr lang="en-US" sz="1500" dirty="0">
                <a:solidFill>
                  <a:schemeClr val="tx2"/>
                </a:solidFill>
              </a:rPr>
              <a:t>at://mjdgandcagmikhlbjnilkmfnjeamfikk/https://assets.publishing.service.gov.uk/media/5f9be9cde90e070423bf7886/BSSL</a:t>
            </a:r>
            <a:r>
              <a:rPr lang="en-US" sz="1500">
                <a:solidFill>
                  <a:schemeClr val="tx2"/>
                </a:solidFill>
              </a:rPr>
              <a:t>C_Case-studies.pdf.(Accessed:4 June 2026)</a:t>
            </a:r>
          </a:p>
          <a:p>
            <a:pPr indent="-228600">
              <a:lnSpc>
                <a:spcPct val="90000"/>
              </a:lnSpc>
              <a:spcAft>
                <a:spcPts val="600"/>
              </a:spcAft>
              <a:buFont typeface="Arial" panose="020B0604020202020204" pitchFamily="34" charset="0"/>
              <a:buChar char="•"/>
            </a:pPr>
            <a:endParaRPr lang="en-US" sz="1500">
              <a:solidFill>
                <a:schemeClr val="tx2"/>
              </a:solidFill>
            </a:endParaRPr>
          </a:p>
          <a:p>
            <a:pPr>
              <a:lnSpc>
                <a:spcPct val="90000"/>
              </a:lnSpc>
              <a:spcAft>
                <a:spcPts val="600"/>
              </a:spcAft>
            </a:pPr>
            <a:r>
              <a:rPr lang="en-US" sz="1500" dirty="0">
                <a:solidFill>
                  <a:schemeClr val="tx2"/>
                </a:solidFill>
                <a:highlight>
                  <a:srgbClr val="FFFFFF"/>
                </a:highlight>
              </a:rPr>
              <a:t>Harris,( 2022)'Where does love come from? Attachment theory', </a:t>
            </a:r>
            <a:r>
              <a:rPr lang="en-US" sz="1500" i="1" dirty="0">
                <a:solidFill>
                  <a:schemeClr val="tx2"/>
                </a:solidFill>
                <a:highlight>
                  <a:srgbClr val="FFFFFF"/>
                </a:highlight>
              </a:rPr>
              <a:t>Child Psychology in Twelve Questions</a:t>
            </a:r>
            <a:r>
              <a:rPr lang="en-US" sz="1500" dirty="0">
                <a:solidFill>
                  <a:schemeClr val="tx2"/>
                </a:solidFill>
                <a:highlight>
                  <a:srgbClr val="FFFFFF"/>
                </a:highlight>
              </a:rPr>
              <a:t> (Oxford, 2022; online </a:t>
            </a:r>
            <a:r>
              <a:rPr lang="en-US" sz="1500" dirty="0" err="1">
                <a:solidFill>
                  <a:schemeClr val="tx2"/>
                </a:solidFill>
                <a:highlight>
                  <a:srgbClr val="FFFFFF"/>
                </a:highlight>
              </a:rPr>
              <a:t>edn</a:t>
            </a:r>
            <a:r>
              <a:rPr lang="en-US" sz="1500" dirty="0">
                <a:solidFill>
                  <a:schemeClr val="tx2"/>
                </a:solidFill>
                <a:highlight>
                  <a:srgbClr val="FFFFFF"/>
                </a:highlight>
              </a:rPr>
              <a:t>, Oxford Academic, 18 Aug. 2022),Available at :</a:t>
            </a:r>
            <a:r>
              <a:rPr lang="en-US" sz="1500" dirty="0">
                <a:solidFill>
                  <a:schemeClr val="tx2"/>
                </a:solidFill>
                <a:highlight>
                  <a:srgbClr val="FFFFFF"/>
                </a:highlight>
                <a:hlinkClick r:id="rId2">
                  <a:extLst>
                    <a:ext uri="{A12FA001-AC4F-418D-AE19-62706E023703}">
                      <ahyp:hlinkClr xmlns:ahyp="http://schemas.microsoft.com/office/drawing/2018/hyperlinkcolor" val="tx"/>
                    </a:ext>
                  </a:extLst>
                </a:hlinkClick>
              </a:rPr>
              <a:t>https://doi-org.uwtsd.idm.oclc.org/10.1093/oso/9780192866509.003.0001(Accessed:4</a:t>
            </a:r>
            <a:r>
              <a:rPr lang="en-US" sz="1500" dirty="0">
                <a:solidFill>
                  <a:schemeClr val="tx2"/>
                </a:solidFill>
                <a:highlight>
                  <a:srgbClr val="FFFFFF"/>
                </a:highlight>
              </a:rPr>
              <a:t> June 2026)</a:t>
            </a:r>
          </a:p>
          <a:p>
            <a:pPr>
              <a:lnSpc>
                <a:spcPct val="90000"/>
              </a:lnSpc>
              <a:spcAft>
                <a:spcPts val="600"/>
              </a:spcAft>
            </a:pPr>
            <a:endParaRPr lang="en-US" sz="1500" dirty="0">
              <a:solidFill>
                <a:schemeClr val="tx2"/>
              </a:solidFill>
              <a:highlight>
                <a:srgbClr val="FFFFFF"/>
              </a:highlight>
            </a:endParaRPr>
          </a:p>
          <a:p>
            <a:pPr>
              <a:lnSpc>
                <a:spcPct val="90000"/>
              </a:lnSpc>
              <a:spcAft>
                <a:spcPts val="600"/>
              </a:spcAft>
            </a:pPr>
            <a:r>
              <a:rPr lang="en-US" sz="1500">
                <a:solidFill>
                  <a:schemeClr val="tx2"/>
                </a:solidFill>
                <a:highlight>
                  <a:srgbClr val="FFFFFF"/>
                </a:highlight>
              </a:rPr>
              <a:t>West, H. (2014) </a:t>
            </a:r>
            <a:r>
              <a:rPr lang="en-US" sz="1500" i="1">
                <a:solidFill>
                  <a:schemeClr val="tx2"/>
                </a:solidFill>
                <a:highlight>
                  <a:srgbClr val="FFFFFF"/>
                </a:highlight>
              </a:rPr>
              <a:t>Impact of early attachment experiences on adolescents’ mental health and future thinking</a:t>
            </a:r>
            <a:r>
              <a:rPr lang="en-US" sz="1500">
                <a:solidFill>
                  <a:schemeClr val="tx2"/>
                </a:solidFill>
                <a:highlight>
                  <a:srgbClr val="FFFFFF"/>
                </a:highlight>
              </a:rPr>
              <a:t>. The University of Edinburgh.(Accessed 14 June 2026)</a:t>
            </a:r>
          </a:p>
          <a:p>
            <a:pPr>
              <a:lnSpc>
                <a:spcPct val="90000"/>
              </a:lnSpc>
              <a:spcAft>
                <a:spcPts val="600"/>
              </a:spcAft>
            </a:pPr>
            <a:endParaRPr lang="en-US" sz="1500" dirty="0">
              <a:solidFill>
                <a:schemeClr val="tx2"/>
              </a:solidFill>
              <a:highlight>
                <a:srgbClr val="FFFFFF"/>
              </a:highlight>
            </a:endParaRPr>
          </a:p>
          <a:p>
            <a:pPr>
              <a:lnSpc>
                <a:spcPct val="90000"/>
              </a:lnSpc>
              <a:spcAft>
                <a:spcPts val="600"/>
              </a:spcAft>
            </a:pPr>
            <a:r>
              <a:rPr lang="en-US" sz="1500" dirty="0" err="1">
                <a:solidFill>
                  <a:schemeClr val="tx2"/>
                </a:solidFill>
                <a:highlight>
                  <a:srgbClr val="FFFFFF"/>
                </a:highlight>
              </a:rPr>
              <a:t>Bowlby,J</a:t>
            </a:r>
            <a:r>
              <a:rPr lang="en-US" sz="1500" dirty="0">
                <a:solidFill>
                  <a:schemeClr val="tx2"/>
                </a:solidFill>
                <a:highlight>
                  <a:srgbClr val="FFFFFF"/>
                </a:highlight>
              </a:rPr>
              <a:t>.(1998)</a:t>
            </a:r>
            <a:r>
              <a:rPr lang="en-US" sz="1500" dirty="0" err="1">
                <a:solidFill>
                  <a:schemeClr val="tx2"/>
                </a:solidFill>
                <a:highlight>
                  <a:srgbClr val="FFFFFF"/>
                </a:highlight>
              </a:rPr>
              <a:t>Loss:Sadness</a:t>
            </a:r>
            <a:r>
              <a:rPr lang="en-US" sz="1500" dirty="0">
                <a:solidFill>
                  <a:schemeClr val="tx2"/>
                </a:solidFill>
                <a:highlight>
                  <a:srgbClr val="FFFFFF"/>
                </a:highlight>
              </a:rPr>
              <a:t> and </a:t>
            </a:r>
            <a:r>
              <a:rPr lang="en-US" sz="1500" dirty="0" err="1">
                <a:solidFill>
                  <a:schemeClr val="tx2"/>
                </a:solidFill>
                <a:highlight>
                  <a:srgbClr val="FFFFFF"/>
                </a:highlight>
              </a:rPr>
              <a:t>Depression.Attachment</a:t>
            </a:r>
            <a:r>
              <a:rPr lang="en-US" sz="1500" dirty="0">
                <a:solidFill>
                  <a:schemeClr val="tx2"/>
                </a:solidFill>
                <a:highlight>
                  <a:srgbClr val="FFFFFF"/>
                </a:highlight>
              </a:rPr>
              <a:t> and Loss,Vol.3. </a:t>
            </a:r>
            <a:r>
              <a:rPr lang="en-US" sz="1500" dirty="0" err="1">
                <a:solidFill>
                  <a:schemeClr val="tx2"/>
                </a:solidFill>
                <a:highlight>
                  <a:srgbClr val="FFFFFF"/>
                </a:highlight>
              </a:rPr>
              <a:t>London:Pimlico</a:t>
            </a:r>
            <a:r>
              <a:rPr lang="en-US" sz="1500" dirty="0">
                <a:solidFill>
                  <a:schemeClr val="tx2"/>
                </a:solidFill>
                <a:highlight>
                  <a:srgbClr val="FFFFFF"/>
                </a:highlight>
              </a:rPr>
              <a:t>.</a:t>
            </a:r>
          </a:p>
          <a:p>
            <a:pPr>
              <a:lnSpc>
                <a:spcPct val="90000"/>
              </a:lnSpc>
              <a:spcAft>
                <a:spcPts val="600"/>
              </a:spcAft>
            </a:pPr>
            <a:endParaRPr lang="en-US" sz="1500" dirty="0">
              <a:solidFill>
                <a:schemeClr val="tx2"/>
              </a:solidFill>
              <a:highlight>
                <a:srgbClr val="FFFFFF"/>
              </a:highlight>
            </a:endParaRPr>
          </a:p>
          <a:p>
            <a:pPr>
              <a:lnSpc>
                <a:spcPct val="90000"/>
              </a:lnSpc>
              <a:spcAft>
                <a:spcPts val="600"/>
              </a:spcAft>
            </a:pPr>
            <a:r>
              <a:rPr lang="en-US" sz="1500" err="1">
                <a:solidFill>
                  <a:schemeClr val="tx2"/>
                </a:solidFill>
                <a:highlight>
                  <a:srgbClr val="FFFFFF"/>
                </a:highlight>
              </a:rPr>
              <a:t>Bowlby,J</a:t>
            </a:r>
            <a:r>
              <a:rPr lang="en-US" sz="1500" dirty="0">
                <a:solidFill>
                  <a:schemeClr val="tx2"/>
                </a:solidFill>
                <a:highlight>
                  <a:srgbClr val="FFFFFF"/>
                </a:highlight>
              </a:rPr>
              <a:t>.(1969) Attachment and </a:t>
            </a:r>
            <a:r>
              <a:rPr lang="en-US" sz="1500" err="1">
                <a:solidFill>
                  <a:schemeClr val="tx2"/>
                </a:solidFill>
                <a:highlight>
                  <a:srgbClr val="FFFFFF"/>
                </a:highlight>
              </a:rPr>
              <a:t>loss:Volume</a:t>
            </a:r>
            <a:r>
              <a:rPr lang="en-US" sz="1500">
                <a:solidFill>
                  <a:schemeClr val="tx2"/>
                </a:solidFill>
                <a:highlight>
                  <a:srgbClr val="FFFFFF"/>
                </a:highlight>
              </a:rPr>
              <a:t> 1.Attachment.London:penguin.</a:t>
            </a:r>
            <a:endParaRPr lang="en-US" sz="1500" dirty="0">
              <a:solidFill>
                <a:schemeClr val="tx2"/>
              </a:solidFill>
              <a:highlight>
                <a:srgbClr val="FFFFFF"/>
              </a:highlight>
            </a:endParaRPr>
          </a:p>
        </p:txBody>
      </p:sp>
    </p:spTree>
    <p:extLst>
      <p:ext uri="{BB962C8B-B14F-4D97-AF65-F5344CB8AC3E}">
        <p14:creationId xmlns:p14="http://schemas.microsoft.com/office/powerpoint/2010/main" val="32168305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NAME :OLUMIDE OGUNYOYE  STUDENT ID:2507369  MODEL CODE :LCHS4O1O_BIRM  LECTURER :DR.HELEN PARSONS.  MODULE LEAD:NEALE HADDON  SUBMITTED ON :22ND OF JUNE 2026.  TOPC :PSYCHOLOGY IN HEALTH AND SOCIAL CARE.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1840</cp:revision>
  <dcterms:created xsi:type="dcterms:W3CDTF">2026-06-09T09:36:50Z</dcterms:created>
  <dcterms:modified xsi:type="dcterms:W3CDTF">2026-06-16T21:28:55Z</dcterms:modified>
</cp:coreProperties>
</file>